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4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notesSlides/notesSlide7.xml" ContentType="application/vnd.openxmlformats-officedocument.presentationml.notesSlide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notesSlides/notesSlide13.xml" ContentType="application/vnd.openxmlformats-officedocument.presentationml.notesSlide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notesSlides/notesSlide16.xml" ContentType="application/vnd.openxmlformats-officedocument.presentationml.notesSlide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6858000" cy="12192000"/>
  <p:embeddedFontLst>
    <p:embeddedFont>
      <p:font typeface="MiSans" panose="02010600030101010101" charset="-122"/>
      <p:regular r:id="rId24"/>
    </p:embeddedFont>
    <p:embeddedFont>
      <p:font typeface="Noto Sans SC" panose="020B0200000000000000" pitchFamily="34" charset="-122"/>
      <p:regular r:id="rId25"/>
      <p:bold r:id="rId26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66" d="100"/>
          <a:sy n="66" d="100"/>
        </p:scale>
        <p:origin x="64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PTIST_MAST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84.xml"/><Relationship Id="rId13" Type="http://schemas.openxmlformats.org/officeDocument/2006/relationships/tags" Target="../tags/tag89.xml"/><Relationship Id="rId18" Type="http://schemas.openxmlformats.org/officeDocument/2006/relationships/notesSlide" Target="../notesSlides/notesSlide10.xml"/><Relationship Id="rId3" Type="http://schemas.openxmlformats.org/officeDocument/2006/relationships/tags" Target="../tags/tag79.xml"/><Relationship Id="rId7" Type="http://schemas.openxmlformats.org/officeDocument/2006/relationships/tags" Target="../tags/tag83.xml"/><Relationship Id="rId12" Type="http://schemas.openxmlformats.org/officeDocument/2006/relationships/tags" Target="../tags/tag88.xml"/><Relationship Id="rId17" Type="http://schemas.openxmlformats.org/officeDocument/2006/relationships/slideLayout" Target="../slideLayouts/slideLayout1.xml"/><Relationship Id="rId2" Type="http://schemas.openxmlformats.org/officeDocument/2006/relationships/tags" Target="../tags/tag78.xml"/><Relationship Id="rId16" Type="http://schemas.openxmlformats.org/officeDocument/2006/relationships/tags" Target="../tags/tag92.xml"/><Relationship Id="rId20" Type="http://schemas.openxmlformats.org/officeDocument/2006/relationships/image" Target="../media/image11.png"/><Relationship Id="rId1" Type="http://schemas.openxmlformats.org/officeDocument/2006/relationships/tags" Target="../tags/tag77.xml"/><Relationship Id="rId6" Type="http://schemas.openxmlformats.org/officeDocument/2006/relationships/tags" Target="../tags/tag82.xml"/><Relationship Id="rId11" Type="http://schemas.openxmlformats.org/officeDocument/2006/relationships/tags" Target="../tags/tag87.xml"/><Relationship Id="rId5" Type="http://schemas.openxmlformats.org/officeDocument/2006/relationships/tags" Target="../tags/tag81.xml"/><Relationship Id="rId15" Type="http://schemas.openxmlformats.org/officeDocument/2006/relationships/tags" Target="../tags/tag91.xml"/><Relationship Id="rId10" Type="http://schemas.openxmlformats.org/officeDocument/2006/relationships/tags" Target="../tags/tag86.xml"/><Relationship Id="rId19" Type="http://schemas.openxmlformats.org/officeDocument/2006/relationships/image" Target="../media/image10.png"/><Relationship Id="rId4" Type="http://schemas.openxmlformats.org/officeDocument/2006/relationships/tags" Target="../tags/tag80.xml"/><Relationship Id="rId9" Type="http://schemas.openxmlformats.org/officeDocument/2006/relationships/tags" Target="../tags/tag85.xml"/><Relationship Id="rId14" Type="http://schemas.openxmlformats.org/officeDocument/2006/relationships/tags" Target="../tags/tag9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8.png"/><Relationship Id="rId9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100.xml"/><Relationship Id="rId13" Type="http://schemas.openxmlformats.org/officeDocument/2006/relationships/tags" Target="../tags/tag105.xml"/><Relationship Id="rId18" Type="http://schemas.openxmlformats.org/officeDocument/2006/relationships/tags" Target="../tags/tag110.xml"/><Relationship Id="rId26" Type="http://schemas.openxmlformats.org/officeDocument/2006/relationships/notesSlide" Target="../notesSlides/notesSlide13.xml"/><Relationship Id="rId3" Type="http://schemas.openxmlformats.org/officeDocument/2006/relationships/tags" Target="../tags/tag95.xml"/><Relationship Id="rId21" Type="http://schemas.openxmlformats.org/officeDocument/2006/relationships/tags" Target="../tags/tag113.xml"/><Relationship Id="rId7" Type="http://schemas.openxmlformats.org/officeDocument/2006/relationships/tags" Target="../tags/tag99.xml"/><Relationship Id="rId12" Type="http://schemas.openxmlformats.org/officeDocument/2006/relationships/tags" Target="../tags/tag104.xml"/><Relationship Id="rId17" Type="http://schemas.openxmlformats.org/officeDocument/2006/relationships/tags" Target="../tags/tag109.xml"/><Relationship Id="rId25" Type="http://schemas.openxmlformats.org/officeDocument/2006/relationships/slideLayout" Target="../slideLayouts/slideLayout1.xml"/><Relationship Id="rId2" Type="http://schemas.openxmlformats.org/officeDocument/2006/relationships/tags" Target="../tags/tag94.xml"/><Relationship Id="rId16" Type="http://schemas.openxmlformats.org/officeDocument/2006/relationships/tags" Target="../tags/tag108.xml"/><Relationship Id="rId20" Type="http://schemas.openxmlformats.org/officeDocument/2006/relationships/tags" Target="../tags/tag112.xml"/><Relationship Id="rId1" Type="http://schemas.openxmlformats.org/officeDocument/2006/relationships/tags" Target="../tags/tag93.xml"/><Relationship Id="rId6" Type="http://schemas.openxmlformats.org/officeDocument/2006/relationships/tags" Target="../tags/tag98.xml"/><Relationship Id="rId11" Type="http://schemas.openxmlformats.org/officeDocument/2006/relationships/tags" Target="../tags/tag103.xml"/><Relationship Id="rId24" Type="http://schemas.openxmlformats.org/officeDocument/2006/relationships/tags" Target="../tags/tag116.xml"/><Relationship Id="rId5" Type="http://schemas.openxmlformats.org/officeDocument/2006/relationships/tags" Target="../tags/tag97.xml"/><Relationship Id="rId15" Type="http://schemas.openxmlformats.org/officeDocument/2006/relationships/tags" Target="../tags/tag107.xml"/><Relationship Id="rId23" Type="http://schemas.openxmlformats.org/officeDocument/2006/relationships/tags" Target="../tags/tag115.xml"/><Relationship Id="rId10" Type="http://schemas.openxmlformats.org/officeDocument/2006/relationships/tags" Target="../tags/tag102.xml"/><Relationship Id="rId19" Type="http://schemas.openxmlformats.org/officeDocument/2006/relationships/tags" Target="../tags/tag111.xml"/><Relationship Id="rId4" Type="http://schemas.openxmlformats.org/officeDocument/2006/relationships/tags" Target="../tags/tag96.xml"/><Relationship Id="rId9" Type="http://schemas.openxmlformats.org/officeDocument/2006/relationships/tags" Target="../tags/tag101.xml"/><Relationship Id="rId14" Type="http://schemas.openxmlformats.org/officeDocument/2006/relationships/tags" Target="../tags/tag106.xml"/><Relationship Id="rId22" Type="http://schemas.openxmlformats.org/officeDocument/2006/relationships/tags" Target="../tags/tag114.xml"/><Relationship Id="rId27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124.xml"/><Relationship Id="rId13" Type="http://schemas.openxmlformats.org/officeDocument/2006/relationships/image" Target="../media/image12.jpeg"/><Relationship Id="rId3" Type="http://schemas.openxmlformats.org/officeDocument/2006/relationships/tags" Target="../tags/tag119.xml"/><Relationship Id="rId7" Type="http://schemas.openxmlformats.org/officeDocument/2006/relationships/tags" Target="../tags/tag123.xml"/><Relationship Id="rId12" Type="http://schemas.openxmlformats.org/officeDocument/2006/relationships/image" Target="../media/image10.png"/><Relationship Id="rId2" Type="http://schemas.openxmlformats.org/officeDocument/2006/relationships/tags" Target="../tags/tag118.xml"/><Relationship Id="rId1" Type="http://schemas.openxmlformats.org/officeDocument/2006/relationships/tags" Target="../tags/tag117.xml"/><Relationship Id="rId6" Type="http://schemas.openxmlformats.org/officeDocument/2006/relationships/tags" Target="../tags/tag122.xml"/><Relationship Id="rId11" Type="http://schemas.openxmlformats.org/officeDocument/2006/relationships/notesSlide" Target="../notesSlides/notesSlide14.xml"/><Relationship Id="rId5" Type="http://schemas.openxmlformats.org/officeDocument/2006/relationships/tags" Target="../tags/tag121.xml"/><Relationship Id="rId10" Type="http://schemas.openxmlformats.org/officeDocument/2006/relationships/slideLayout" Target="../slideLayouts/slideLayout1.xml"/><Relationship Id="rId4" Type="http://schemas.openxmlformats.org/officeDocument/2006/relationships/tags" Target="../tags/tag120.xml"/><Relationship Id="rId9" Type="http://schemas.openxmlformats.org/officeDocument/2006/relationships/tags" Target="../tags/tag12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8.png"/><Relationship Id="rId9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133.xml"/><Relationship Id="rId13" Type="http://schemas.openxmlformats.org/officeDocument/2006/relationships/slideLayout" Target="../slideLayouts/slideLayout1.xml"/><Relationship Id="rId3" Type="http://schemas.openxmlformats.org/officeDocument/2006/relationships/tags" Target="../tags/tag128.xml"/><Relationship Id="rId7" Type="http://schemas.openxmlformats.org/officeDocument/2006/relationships/tags" Target="../tags/tag132.xml"/><Relationship Id="rId12" Type="http://schemas.openxmlformats.org/officeDocument/2006/relationships/tags" Target="../tags/tag137.xml"/><Relationship Id="rId2" Type="http://schemas.openxmlformats.org/officeDocument/2006/relationships/tags" Target="../tags/tag127.xml"/><Relationship Id="rId16" Type="http://schemas.openxmlformats.org/officeDocument/2006/relationships/image" Target="../media/image13.jpeg"/><Relationship Id="rId1" Type="http://schemas.openxmlformats.org/officeDocument/2006/relationships/tags" Target="../tags/tag126.xml"/><Relationship Id="rId6" Type="http://schemas.openxmlformats.org/officeDocument/2006/relationships/tags" Target="../tags/tag131.xml"/><Relationship Id="rId11" Type="http://schemas.openxmlformats.org/officeDocument/2006/relationships/tags" Target="../tags/tag136.xml"/><Relationship Id="rId5" Type="http://schemas.openxmlformats.org/officeDocument/2006/relationships/tags" Target="../tags/tag130.xml"/><Relationship Id="rId15" Type="http://schemas.openxmlformats.org/officeDocument/2006/relationships/image" Target="../media/image10.png"/><Relationship Id="rId10" Type="http://schemas.openxmlformats.org/officeDocument/2006/relationships/tags" Target="../tags/tag135.xml"/><Relationship Id="rId4" Type="http://schemas.openxmlformats.org/officeDocument/2006/relationships/tags" Target="../tags/tag129.xml"/><Relationship Id="rId9" Type="http://schemas.openxmlformats.org/officeDocument/2006/relationships/tags" Target="../tags/tag134.xml"/><Relationship Id="rId1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145.xml"/><Relationship Id="rId13" Type="http://schemas.openxmlformats.org/officeDocument/2006/relationships/slideLayout" Target="../slideLayouts/slideLayout1.xml"/><Relationship Id="rId3" Type="http://schemas.openxmlformats.org/officeDocument/2006/relationships/tags" Target="../tags/tag140.xml"/><Relationship Id="rId7" Type="http://schemas.openxmlformats.org/officeDocument/2006/relationships/tags" Target="../tags/tag144.xml"/><Relationship Id="rId12" Type="http://schemas.openxmlformats.org/officeDocument/2006/relationships/tags" Target="../tags/tag149.xml"/><Relationship Id="rId2" Type="http://schemas.openxmlformats.org/officeDocument/2006/relationships/tags" Target="../tags/tag139.xml"/><Relationship Id="rId1" Type="http://schemas.openxmlformats.org/officeDocument/2006/relationships/tags" Target="../tags/tag138.xml"/><Relationship Id="rId6" Type="http://schemas.openxmlformats.org/officeDocument/2006/relationships/tags" Target="../tags/tag143.xml"/><Relationship Id="rId11" Type="http://schemas.openxmlformats.org/officeDocument/2006/relationships/tags" Target="../tags/tag148.xml"/><Relationship Id="rId5" Type="http://schemas.openxmlformats.org/officeDocument/2006/relationships/tags" Target="../tags/tag142.xml"/><Relationship Id="rId15" Type="http://schemas.openxmlformats.org/officeDocument/2006/relationships/image" Target="../media/image10.png"/><Relationship Id="rId10" Type="http://schemas.openxmlformats.org/officeDocument/2006/relationships/tags" Target="../tags/tag147.xml"/><Relationship Id="rId4" Type="http://schemas.openxmlformats.org/officeDocument/2006/relationships/tags" Target="../tags/tag141.xml"/><Relationship Id="rId9" Type="http://schemas.openxmlformats.org/officeDocument/2006/relationships/tags" Target="../tags/tag146.xml"/><Relationship Id="rId1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8.png"/><Relationship Id="rId9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157.xml"/><Relationship Id="rId13" Type="http://schemas.openxmlformats.org/officeDocument/2006/relationships/image" Target="../media/image14.jpeg"/><Relationship Id="rId3" Type="http://schemas.openxmlformats.org/officeDocument/2006/relationships/tags" Target="../tags/tag152.xml"/><Relationship Id="rId7" Type="http://schemas.openxmlformats.org/officeDocument/2006/relationships/tags" Target="../tags/tag156.xml"/><Relationship Id="rId12" Type="http://schemas.openxmlformats.org/officeDocument/2006/relationships/image" Target="../media/image10.png"/><Relationship Id="rId2" Type="http://schemas.openxmlformats.org/officeDocument/2006/relationships/tags" Target="../tags/tag151.xml"/><Relationship Id="rId1" Type="http://schemas.openxmlformats.org/officeDocument/2006/relationships/tags" Target="../tags/tag150.xml"/><Relationship Id="rId6" Type="http://schemas.openxmlformats.org/officeDocument/2006/relationships/tags" Target="../tags/tag155.xml"/><Relationship Id="rId11" Type="http://schemas.openxmlformats.org/officeDocument/2006/relationships/notesSlide" Target="../notesSlides/notesSlide19.xml"/><Relationship Id="rId5" Type="http://schemas.openxmlformats.org/officeDocument/2006/relationships/tags" Target="../tags/tag154.xml"/><Relationship Id="rId10" Type="http://schemas.openxmlformats.org/officeDocument/2006/relationships/slideLayout" Target="../slideLayouts/slideLayout1.xml"/><Relationship Id="rId4" Type="http://schemas.openxmlformats.org/officeDocument/2006/relationships/tags" Target="../tags/tag153.xml"/><Relationship Id="rId9" Type="http://schemas.openxmlformats.org/officeDocument/2006/relationships/tags" Target="../tags/tag15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8.png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3" Type="http://schemas.openxmlformats.org/officeDocument/2006/relationships/tags" Target="../tags/tag3.xml"/><Relationship Id="rId21" Type="http://schemas.openxmlformats.org/officeDocument/2006/relationships/slideLayout" Target="../slideLayouts/slideLayout1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tags" Target="../tags/tag20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image" Target="../media/image10.png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28.xml"/><Relationship Id="rId13" Type="http://schemas.openxmlformats.org/officeDocument/2006/relationships/tags" Target="../tags/tag33.xml"/><Relationship Id="rId18" Type="http://schemas.openxmlformats.org/officeDocument/2006/relationships/image" Target="../media/image10.png"/><Relationship Id="rId3" Type="http://schemas.openxmlformats.org/officeDocument/2006/relationships/tags" Target="../tags/tag23.xml"/><Relationship Id="rId7" Type="http://schemas.openxmlformats.org/officeDocument/2006/relationships/tags" Target="../tags/tag27.xml"/><Relationship Id="rId12" Type="http://schemas.openxmlformats.org/officeDocument/2006/relationships/tags" Target="../tags/tag32.xml"/><Relationship Id="rId17" Type="http://schemas.openxmlformats.org/officeDocument/2006/relationships/notesSlide" Target="../notesSlides/notesSlide5.xml"/><Relationship Id="rId2" Type="http://schemas.openxmlformats.org/officeDocument/2006/relationships/tags" Target="../tags/tag22.xml"/><Relationship Id="rId16" Type="http://schemas.openxmlformats.org/officeDocument/2006/relationships/slideLayout" Target="../slideLayouts/slideLayout1.xml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11" Type="http://schemas.openxmlformats.org/officeDocument/2006/relationships/tags" Target="../tags/tag31.xml"/><Relationship Id="rId5" Type="http://schemas.openxmlformats.org/officeDocument/2006/relationships/tags" Target="../tags/tag25.xml"/><Relationship Id="rId15" Type="http://schemas.openxmlformats.org/officeDocument/2006/relationships/tags" Target="../tags/tag35.xml"/><Relationship Id="rId10" Type="http://schemas.openxmlformats.org/officeDocument/2006/relationships/tags" Target="../tags/tag30.xml"/><Relationship Id="rId4" Type="http://schemas.openxmlformats.org/officeDocument/2006/relationships/tags" Target="../tags/tag24.xml"/><Relationship Id="rId9" Type="http://schemas.openxmlformats.org/officeDocument/2006/relationships/tags" Target="../tags/tag29.xml"/><Relationship Id="rId14" Type="http://schemas.openxmlformats.org/officeDocument/2006/relationships/tags" Target="../tags/tag3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8.png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43.xml"/><Relationship Id="rId13" Type="http://schemas.openxmlformats.org/officeDocument/2006/relationships/tags" Target="../tags/tag48.xml"/><Relationship Id="rId18" Type="http://schemas.openxmlformats.org/officeDocument/2006/relationships/tags" Target="../tags/tag53.xml"/><Relationship Id="rId26" Type="http://schemas.openxmlformats.org/officeDocument/2006/relationships/slideLayout" Target="../slideLayouts/slideLayout1.xml"/><Relationship Id="rId3" Type="http://schemas.openxmlformats.org/officeDocument/2006/relationships/tags" Target="../tags/tag38.xml"/><Relationship Id="rId21" Type="http://schemas.openxmlformats.org/officeDocument/2006/relationships/tags" Target="../tags/tag56.xml"/><Relationship Id="rId7" Type="http://schemas.openxmlformats.org/officeDocument/2006/relationships/tags" Target="../tags/tag42.xml"/><Relationship Id="rId12" Type="http://schemas.openxmlformats.org/officeDocument/2006/relationships/tags" Target="../tags/tag47.xml"/><Relationship Id="rId17" Type="http://schemas.openxmlformats.org/officeDocument/2006/relationships/tags" Target="../tags/tag52.xml"/><Relationship Id="rId25" Type="http://schemas.openxmlformats.org/officeDocument/2006/relationships/tags" Target="../tags/tag60.xml"/><Relationship Id="rId2" Type="http://schemas.openxmlformats.org/officeDocument/2006/relationships/tags" Target="../tags/tag37.xml"/><Relationship Id="rId16" Type="http://schemas.openxmlformats.org/officeDocument/2006/relationships/tags" Target="../tags/tag51.xml"/><Relationship Id="rId20" Type="http://schemas.openxmlformats.org/officeDocument/2006/relationships/tags" Target="../tags/tag55.xml"/><Relationship Id="rId1" Type="http://schemas.openxmlformats.org/officeDocument/2006/relationships/tags" Target="../tags/tag36.xml"/><Relationship Id="rId6" Type="http://schemas.openxmlformats.org/officeDocument/2006/relationships/tags" Target="../tags/tag41.xml"/><Relationship Id="rId11" Type="http://schemas.openxmlformats.org/officeDocument/2006/relationships/tags" Target="../tags/tag46.xml"/><Relationship Id="rId24" Type="http://schemas.openxmlformats.org/officeDocument/2006/relationships/tags" Target="../tags/tag59.xml"/><Relationship Id="rId5" Type="http://schemas.openxmlformats.org/officeDocument/2006/relationships/tags" Target="../tags/tag40.xml"/><Relationship Id="rId15" Type="http://schemas.openxmlformats.org/officeDocument/2006/relationships/tags" Target="../tags/tag50.xml"/><Relationship Id="rId23" Type="http://schemas.openxmlformats.org/officeDocument/2006/relationships/tags" Target="../tags/tag58.xml"/><Relationship Id="rId28" Type="http://schemas.openxmlformats.org/officeDocument/2006/relationships/image" Target="../media/image10.png"/><Relationship Id="rId10" Type="http://schemas.openxmlformats.org/officeDocument/2006/relationships/tags" Target="../tags/tag45.xml"/><Relationship Id="rId19" Type="http://schemas.openxmlformats.org/officeDocument/2006/relationships/tags" Target="../tags/tag54.xml"/><Relationship Id="rId4" Type="http://schemas.openxmlformats.org/officeDocument/2006/relationships/tags" Target="../tags/tag39.xml"/><Relationship Id="rId9" Type="http://schemas.openxmlformats.org/officeDocument/2006/relationships/tags" Target="../tags/tag44.xml"/><Relationship Id="rId14" Type="http://schemas.openxmlformats.org/officeDocument/2006/relationships/tags" Target="../tags/tag49.xml"/><Relationship Id="rId22" Type="http://schemas.openxmlformats.org/officeDocument/2006/relationships/tags" Target="../tags/tag57.xml"/><Relationship Id="rId27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68.xml"/><Relationship Id="rId13" Type="http://schemas.openxmlformats.org/officeDocument/2006/relationships/tags" Target="../tags/tag73.xml"/><Relationship Id="rId18" Type="http://schemas.openxmlformats.org/officeDocument/2006/relationships/notesSlide" Target="../notesSlides/notesSlide8.xml"/><Relationship Id="rId3" Type="http://schemas.openxmlformats.org/officeDocument/2006/relationships/tags" Target="../tags/tag63.xml"/><Relationship Id="rId7" Type="http://schemas.openxmlformats.org/officeDocument/2006/relationships/tags" Target="../tags/tag67.xml"/><Relationship Id="rId12" Type="http://schemas.openxmlformats.org/officeDocument/2006/relationships/tags" Target="../tags/tag72.xml"/><Relationship Id="rId17" Type="http://schemas.openxmlformats.org/officeDocument/2006/relationships/slideLayout" Target="../slideLayouts/slideLayout1.xml"/><Relationship Id="rId2" Type="http://schemas.openxmlformats.org/officeDocument/2006/relationships/tags" Target="../tags/tag62.xml"/><Relationship Id="rId16" Type="http://schemas.openxmlformats.org/officeDocument/2006/relationships/tags" Target="../tags/tag76.xml"/><Relationship Id="rId1" Type="http://schemas.openxmlformats.org/officeDocument/2006/relationships/tags" Target="../tags/tag61.xml"/><Relationship Id="rId6" Type="http://schemas.openxmlformats.org/officeDocument/2006/relationships/tags" Target="../tags/tag66.xml"/><Relationship Id="rId11" Type="http://schemas.openxmlformats.org/officeDocument/2006/relationships/tags" Target="../tags/tag71.xml"/><Relationship Id="rId5" Type="http://schemas.openxmlformats.org/officeDocument/2006/relationships/tags" Target="../tags/tag65.xml"/><Relationship Id="rId15" Type="http://schemas.openxmlformats.org/officeDocument/2006/relationships/tags" Target="../tags/tag75.xml"/><Relationship Id="rId10" Type="http://schemas.openxmlformats.org/officeDocument/2006/relationships/tags" Target="../tags/tag70.xml"/><Relationship Id="rId19" Type="http://schemas.openxmlformats.org/officeDocument/2006/relationships/image" Target="../media/image10.png"/><Relationship Id="rId4" Type="http://schemas.openxmlformats.org/officeDocument/2006/relationships/tags" Target="../tags/tag64.xml"/><Relationship Id="rId9" Type="http://schemas.openxmlformats.org/officeDocument/2006/relationships/tags" Target="../tags/tag69.xml"/><Relationship Id="rId14" Type="http://schemas.openxmlformats.org/officeDocument/2006/relationships/tags" Target="../tags/tag7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8.png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4-d3jovr0s8jdo4os5dsmg.jpg"/>
          <p:cNvPicPr>
            <a:picLocks noChangeAspect="1"/>
          </p:cNvPicPr>
          <p:nvPr/>
        </p:nvPicPr>
        <p:blipFill>
          <a:blip r:embed="rId3">
            <a:alphaModFix amt="54000"/>
          </a:blip>
          <a:srcRect l="212" r="212"/>
          <a:stretch>
            <a:fillRect/>
          </a:stretch>
        </p:blipFill>
        <p:spPr>
          <a:xfrm>
            <a:off x="0" y="-20320"/>
            <a:ext cx="12192000" cy="689800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650" y="2042160"/>
            <a:ext cx="6659245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5400" dirty="0">
                <a:solidFill>
                  <a:srgbClr val="40404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项目九：坚守与底线</a:t>
            </a:r>
            <a:r>
              <a:rPr lang="en-US" altLang="zh-CN" sz="5400" dirty="0">
                <a:solidFill>
                  <a:srgbClr val="40404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—</a:t>
            </a:r>
            <a:r>
              <a:rPr lang="zh-CN" altLang="en-US" sz="5400" dirty="0">
                <a:solidFill>
                  <a:srgbClr val="40404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性心理</a:t>
            </a:r>
            <a:r>
              <a:rPr lang="zh-CN" altLang="en-US" sz="5400">
                <a:solidFill>
                  <a:srgbClr val="40404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与边界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628650" y="5949315"/>
            <a:ext cx="192532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1" dirty="0" err="1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汇报人</a:t>
            </a:r>
            <a:r>
              <a:rPr lang="en-US" sz="1800" b="1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：</a:t>
            </a:r>
            <a:r>
              <a:rPr lang="zh-CN" altLang="en-US" b="1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厉</a:t>
            </a:r>
            <a:r>
              <a:rPr lang="zh-CN" altLang="en-US" sz="1800" b="1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晓玲</a:t>
            </a:r>
            <a:endParaRPr lang="en-US" sz="1600" dirty="0"/>
          </a:p>
        </p:txBody>
      </p:sp>
      <p:sp>
        <p:nvSpPr>
          <p:cNvPr id="5" name="Text 2"/>
          <p:cNvSpPr/>
          <p:nvPr/>
        </p:nvSpPr>
        <p:spPr>
          <a:xfrm>
            <a:off x="9313545" y="5962015"/>
            <a:ext cx="273177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1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时间：2026</a:t>
            </a:r>
            <a:r>
              <a:rPr lang="zh-CN" altLang="en-US" sz="1800" b="1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年</a:t>
            </a:r>
            <a:r>
              <a:rPr lang="en-US" altLang="zh-CN" sz="1800" b="1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2</a:t>
            </a:r>
            <a:r>
              <a:rPr lang="zh-CN" altLang="en-US" sz="1800" b="1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月</a:t>
            </a:r>
            <a:endParaRPr lang="en-US" sz="1600" dirty="0"/>
          </a:p>
        </p:txBody>
      </p:sp>
      <p:pic>
        <p:nvPicPr>
          <p:cNvPr id="6" name="Image 1" descr="https://kimi-img.moonshot.cn/pub/slides/slides_tmpl/image/25-10-09-18:35:26-d3jovrgs8jdo4os5dsp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9115" y="680085"/>
            <a:ext cx="4940300" cy="4893310"/>
          </a:xfrm>
          <a:prstGeom prst="rect">
            <a:avLst/>
          </a:prstGeom>
        </p:spPr>
      </p:pic>
      <p:pic>
        <p:nvPicPr>
          <p:cNvPr id="7" name="Image 2" descr="https://kimi-img.moonshot.cn/pub/slides/slides_tmpl/image/25-10-09-18:35:21-d3jovq8s8jdo4os5dsj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2550" y="6051550"/>
            <a:ext cx="6539865" cy="163830"/>
          </a:xfrm>
          <a:prstGeom prst="rect">
            <a:avLst/>
          </a:prstGeom>
        </p:spPr>
      </p:pic>
      <p:pic>
        <p:nvPicPr>
          <p:cNvPr id="8" name="Image 3" descr="https://kimi-img.moonshot.cn/pub/slides/slides_tmpl/image/25-10-09-18:35:22-d3jovqgs8jdo4os5dsjg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795" y="637540"/>
            <a:ext cx="713105" cy="358140"/>
          </a:xfrm>
          <a:prstGeom prst="rect">
            <a:avLst/>
          </a:prstGeom>
        </p:spPr>
      </p:pic>
      <p:pic>
        <p:nvPicPr>
          <p:cNvPr id="9" name="Image 4" descr="https://kimi-img.moonshot.cn/pub/slides/slides_tmpl/image/25-10-09-18:35:23-d3jovqos8jdo4os5dsm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8805" y="637540"/>
            <a:ext cx="929640" cy="237490"/>
          </a:xfrm>
          <a:prstGeom prst="rect">
            <a:avLst/>
          </a:prstGeom>
        </p:spPr>
      </p:pic>
      <p:pic>
        <p:nvPicPr>
          <p:cNvPr id="10" name="Image 5" descr="https://kimi-img.moonshot.cn/pub/slides/slides_tmpl/image/25-10-09-18:35:26-d3jovrgs8jdo4os5dsp0.png"/>
          <p:cNvPicPr>
            <a:picLocks noChangeAspect="1"/>
          </p:cNvPicPr>
          <p:nvPr/>
        </p:nvPicPr>
        <p:blipFill>
          <a:blip r:embed="rId4">
            <a:alphaModFix amt="21000"/>
          </a:blip>
          <a:stretch>
            <a:fillRect/>
          </a:stretch>
        </p:blipFill>
        <p:spPr>
          <a:xfrm>
            <a:off x="703580" y="3700145"/>
            <a:ext cx="1891030" cy="187325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72498" y="1193800"/>
            <a:ext cx="5918200" cy="457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边界设立：DESC四步法</a:t>
            </a:r>
            <a:endParaRPr lang="en-US" sz="1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272498" y="1854200"/>
            <a:ext cx="5740400" cy="304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把情绪化的指责，转化为合作性的告知。</a:t>
            </a:r>
            <a:endParaRPr lang="en-US" sz="2400" dirty="0"/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F22FA341-2839-86CA-C246-826808B8170F}"/>
              </a:ext>
            </a:extLst>
          </p:cNvPr>
          <p:cNvGrpSpPr/>
          <p:nvPr/>
        </p:nvGrpSpPr>
        <p:grpSpPr>
          <a:xfrm>
            <a:off x="284757" y="2345222"/>
            <a:ext cx="483526" cy="406400"/>
            <a:chOff x="254000" y="2717800"/>
            <a:chExt cx="483526" cy="406400"/>
          </a:xfrm>
        </p:grpSpPr>
        <p:sp>
          <p:nvSpPr>
            <p:cNvPr id="5" name="Shape 2"/>
            <p:cNvSpPr/>
            <p:nvPr>
              <p:custDataLst>
                <p:tags r:id="rId15"/>
              </p:custDataLst>
            </p:nvPr>
          </p:nvSpPr>
          <p:spPr>
            <a:xfrm>
              <a:off x="254000" y="2717800"/>
              <a:ext cx="406400" cy="406400"/>
            </a:xfrm>
            <a:custGeom>
              <a:avLst/>
              <a:gdLst/>
              <a:ahLst/>
              <a:cxnLst/>
              <a:rect l="l" t="t" r="r" b="b"/>
              <a:pathLst>
                <a:path w="406400" h="406400">
                  <a:moveTo>
                    <a:pt x="203200" y="0"/>
                  </a:moveTo>
                  <a:lnTo>
                    <a:pt x="203200" y="0"/>
                  </a:lnTo>
                  <a:cubicBezTo>
                    <a:pt x="315349" y="0"/>
                    <a:pt x="406400" y="91051"/>
                    <a:pt x="406400" y="203200"/>
                  </a:cubicBezTo>
                  <a:lnTo>
                    <a:pt x="406400" y="203200"/>
                  </a:lnTo>
                  <a:cubicBezTo>
                    <a:pt x="406400" y="315349"/>
                    <a:pt x="315349" y="406400"/>
                    <a:pt x="203200" y="406400"/>
                  </a:cubicBezTo>
                  <a:lnTo>
                    <a:pt x="203200" y="406400"/>
                  </a:lnTo>
                  <a:cubicBezTo>
                    <a:pt x="91051" y="406400"/>
                    <a:pt x="0" y="315349"/>
                    <a:pt x="0" y="203200"/>
                  </a:cubicBezTo>
                  <a:lnTo>
                    <a:pt x="0" y="203200"/>
                  </a:lnTo>
                  <a:cubicBezTo>
                    <a:pt x="0" y="91051"/>
                    <a:pt x="91051" y="0"/>
                    <a:pt x="203200" y="0"/>
                  </a:cubicBezTo>
                  <a:close/>
                </a:path>
              </a:pathLst>
            </a:custGeom>
            <a:solidFill>
              <a:srgbClr val="FFC0CB"/>
            </a:solidFill>
          </p:spPr>
        </p:sp>
        <p:sp>
          <p:nvSpPr>
            <p:cNvPr id="6" name="Text 3"/>
            <p:cNvSpPr/>
            <p:nvPr>
              <p:custDataLst>
                <p:tags r:id="rId16"/>
              </p:custDataLst>
            </p:nvPr>
          </p:nvSpPr>
          <p:spPr>
            <a:xfrm>
              <a:off x="394626" y="2768600"/>
              <a:ext cx="342900" cy="304800"/>
            </a:xfrm>
            <a:prstGeom prst="rect">
              <a:avLst/>
            </a:prstGeom>
            <a:noFill/>
          </p:spPr>
          <p:txBody>
            <a:bodyPr wrap="square" lIns="0" tIns="0" rIns="0" bIns="0" rtlCol="0" anchor="ctr"/>
            <a:lstStyle/>
            <a:p>
              <a:pPr>
                <a:lnSpc>
                  <a:spcPct val="130000"/>
                </a:lnSpc>
              </a:pPr>
              <a:r>
                <a:rPr lang="en-US" sz="1600" b="1" dirty="0">
                  <a:solidFill>
                    <a:srgbClr val="FFFFFF"/>
                  </a:solidFill>
                  <a:latin typeface="Noto Sans SC" panose="020B0200000000000000" pitchFamily="34" charset="-122"/>
                  <a:ea typeface="Noto Sans SC" panose="020B0200000000000000" pitchFamily="34" charset="-122"/>
                  <a:cs typeface="Noto Sans SC" panose="020B0200000000000000" pitchFamily="34" charset="-120"/>
                </a:rPr>
                <a:t>D</a:t>
              </a:r>
              <a:endParaRPr lang="en-US" sz="1600" dirty="0"/>
            </a:p>
          </p:txBody>
        </p:sp>
      </p:grpSp>
      <p:sp>
        <p:nvSpPr>
          <p:cNvPr id="7" name="Text 4"/>
          <p:cNvSpPr/>
          <p:nvPr>
            <p:custDataLst>
              <p:tags r:id="rId1"/>
            </p:custDataLst>
          </p:nvPr>
        </p:nvSpPr>
        <p:spPr>
          <a:xfrm>
            <a:off x="831783" y="2362200"/>
            <a:ext cx="2870200" cy="304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描述事实 (Describe)</a:t>
            </a:r>
          </a:p>
        </p:txBody>
      </p:sp>
      <p:sp>
        <p:nvSpPr>
          <p:cNvPr id="8" name="Text 5"/>
          <p:cNvSpPr/>
          <p:nvPr>
            <p:custDataLst>
              <p:tags r:id="rId2"/>
            </p:custDataLst>
          </p:nvPr>
        </p:nvSpPr>
        <p:spPr>
          <a:xfrm>
            <a:off x="812800" y="2821205"/>
            <a:ext cx="4846855" cy="17599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客观陈述对方的行为，不带评价。</a:t>
            </a:r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4C0F7788-F768-406D-E5D7-C0F7543C6FFD}"/>
              </a:ext>
            </a:extLst>
          </p:cNvPr>
          <p:cNvGrpSpPr/>
          <p:nvPr/>
        </p:nvGrpSpPr>
        <p:grpSpPr>
          <a:xfrm>
            <a:off x="284757" y="3191911"/>
            <a:ext cx="470826" cy="406400"/>
            <a:chOff x="254000" y="3429000"/>
            <a:chExt cx="470826" cy="406400"/>
          </a:xfrm>
        </p:grpSpPr>
        <p:sp>
          <p:nvSpPr>
            <p:cNvPr id="9" name="Shape 6"/>
            <p:cNvSpPr/>
            <p:nvPr>
              <p:custDataLst>
                <p:tags r:id="rId13"/>
              </p:custDataLst>
            </p:nvPr>
          </p:nvSpPr>
          <p:spPr>
            <a:xfrm>
              <a:off x="254000" y="3429000"/>
              <a:ext cx="406400" cy="406400"/>
            </a:xfrm>
            <a:custGeom>
              <a:avLst/>
              <a:gdLst/>
              <a:ahLst/>
              <a:cxnLst/>
              <a:rect l="l" t="t" r="r" b="b"/>
              <a:pathLst>
                <a:path w="406400" h="406400">
                  <a:moveTo>
                    <a:pt x="203200" y="0"/>
                  </a:moveTo>
                  <a:lnTo>
                    <a:pt x="203200" y="0"/>
                  </a:lnTo>
                  <a:cubicBezTo>
                    <a:pt x="315349" y="0"/>
                    <a:pt x="406400" y="91051"/>
                    <a:pt x="406400" y="203200"/>
                  </a:cubicBezTo>
                  <a:lnTo>
                    <a:pt x="406400" y="203200"/>
                  </a:lnTo>
                  <a:cubicBezTo>
                    <a:pt x="406400" y="315349"/>
                    <a:pt x="315349" y="406400"/>
                    <a:pt x="203200" y="406400"/>
                  </a:cubicBezTo>
                  <a:lnTo>
                    <a:pt x="203200" y="406400"/>
                  </a:lnTo>
                  <a:cubicBezTo>
                    <a:pt x="91051" y="406400"/>
                    <a:pt x="0" y="315349"/>
                    <a:pt x="0" y="203200"/>
                  </a:cubicBezTo>
                  <a:lnTo>
                    <a:pt x="0" y="203200"/>
                  </a:lnTo>
                  <a:cubicBezTo>
                    <a:pt x="0" y="91051"/>
                    <a:pt x="91051" y="0"/>
                    <a:pt x="203200" y="0"/>
                  </a:cubicBezTo>
                  <a:close/>
                </a:path>
              </a:pathLst>
            </a:custGeom>
            <a:solidFill>
              <a:srgbClr val="FFC0CB"/>
            </a:solidFill>
          </p:spPr>
        </p:sp>
        <p:sp>
          <p:nvSpPr>
            <p:cNvPr id="10" name="Text 7"/>
            <p:cNvSpPr/>
            <p:nvPr>
              <p:custDataLst>
                <p:tags r:id="rId14"/>
              </p:custDataLst>
            </p:nvPr>
          </p:nvSpPr>
          <p:spPr>
            <a:xfrm>
              <a:off x="394626" y="3479800"/>
              <a:ext cx="330200" cy="304800"/>
            </a:xfrm>
            <a:prstGeom prst="rect">
              <a:avLst/>
            </a:prstGeom>
            <a:noFill/>
          </p:spPr>
          <p:txBody>
            <a:bodyPr wrap="square" lIns="0" tIns="0" rIns="0" bIns="0" rtlCol="0" anchor="ctr"/>
            <a:lstStyle/>
            <a:p>
              <a:pPr>
                <a:lnSpc>
                  <a:spcPct val="130000"/>
                </a:lnSpc>
              </a:pPr>
              <a:r>
                <a:rPr lang="en-US" sz="1600" b="1" dirty="0">
                  <a:solidFill>
                    <a:srgbClr val="FFFFFF"/>
                  </a:solidFill>
                  <a:latin typeface="Noto Sans SC" panose="020B0200000000000000" pitchFamily="34" charset="-122"/>
                  <a:ea typeface="Noto Sans SC" panose="020B0200000000000000" pitchFamily="34" charset="-122"/>
                  <a:cs typeface="Noto Sans SC" panose="020B0200000000000000" pitchFamily="34" charset="-120"/>
                </a:rPr>
                <a:t>E</a:t>
              </a:r>
              <a:endParaRPr lang="en-US" sz="1600" dirty="0"/>
            </a:p>
          </p:txBody>
        </p:sp>
      </p:grpSp>
      <p:sp>
        <p:nvSpPr>
          <p:cNvPr id="11" name="Text 8"/>
          <p:cNvSpPr/>
          <p:nvPr>
            <p:custDataLst>
              <p:tags r:id="rId3"/>
            </p:custDataLst>
          </p:nvPr>
        </p:nvSpPr>
        <p:spPr>
          <a:xfrm>
            <a:off x="839393" y="3175000"/>
            <a:ext cx="2870200" cy="304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表达感受 (Express)</a:t>
            </a:r>
          </a:p>
        </p:txBody>
      </p:sp>
      <p:sp>
        <p:nvSpPr>
          <p:cNvPr id="12" name="Text 9"/>
          <p:cNvSpPr/>
          <p:nvPr>
            <p:custDataLst>
              <p:tags r:id="rId4"/>
            </p:custDataLst>
          </p:nvPr>
        </p:nvSpPr>
        <p:spPr>
          <a:xfrm>
            <a:off x="798512" y="3659405"/>
            <a:ext cx="4750602" cy="224389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说出这种行为带给你的真实感受。</a:t>
            </a:r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BF8A0BB4-56F3-182A-E7FA-807E6E479970}"/>
              </a:ext>
            </a:extLst>
          </p:cNvPr>
          <p:cNvGrpSpPr/>
          <p:nvPr/>
        </p:nvGrpSpPr>
        <p:grpSpPr>
          <a:xfrm>
            <a:off x="298383" y="4055511"/>
            <a:ext cx="469900" cy="406400"/>
            <a:chOff x="254000" y="4140200"/>
            <a:chExt cx="469900" cy="406400"/>
          </a:xfrm>
        </p:grpSpPr>
        <p:sp>
          <p:nvSpPr>
            <p:cNvPr id="13" name="Shape 10"/>
            <p:cNvSpPr/>
            <p:nvPr>
              <p:custDataLst>
                <p:tags r:id="rId11"/>
              </p:custDataLst>
            </p:nvPr>
          </p:nvSpPr>
          <p:spPr>
            <a:xfrm>
              <a:off x="254000" y="4140200"/>
              <a:ext cx="406400" cy="406400"/>
            </a:xfrm>
            <a:custGeom>
              <a:avLst/>
              <a:gdLst/>
              <a:ahLst/>
              <a:cxnLst/>
              <a:rect l="l" t="t" r="r" b="b"/>
              <a:pathLst>
                <a:path w="406400" h="406400">
                  <a:moveTo>
                    <a:pt x="203200" y="0"/>
                  </a:moveTo>
                  <a:lnTo>
                    <a:pt x="203200" y="0"/>
                  </a:lnTo>
                  <a:cubicBezTo>
                    <a:pt x="315349" y="0"/>
                    <a:pt x="406400" y="91051"/>
                    <a:pt x="406400" y="203200"/>
                  </a:cubicBezTo>
                  <a:lnTo>
                    <a:pt x="406400" y="203200"/>
                  </a:lnTo>
                  <a:cubicBezTo>
                    <a:pt x="406400" y="315349"/>
                    <a:pt x="315349" y="406400"/>
                    <a:pt x="203200" y="406400"/>
                  </a:cubicBezTo>
                  <a:lnTo>
                    <a:pt x="203200" y="406400"/>
                  </a:lnTo>
                  <a:cubicBezTo>
                    <a:pt x="91051" y="406400"/>
                    <a:pt x="0" y="315349"/>
                    <a:pt x="0" y="203200"/>
                  </a:cubicBezTo>
                  <a:lnTo>
                    <a:pt x="0" y="203200"/>
                  </a:lnTo>
                  <a:cubicBezTo>
                    <a:pt x="0" y="91051"/>
                    <a:pt x="91051" y="0"/>
                    <a:pt x="203200" y="0"/>
                  </a:cubicBezTo>
                  <a:close/>
                </a:path>
              </a:pathLst>
            </a:custGeom>
            <a:solidFill>
              <a:srgbClr val="FFC0CB"/>
            </a:solidFill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" name="Text 11"/>
            <p:cNvSpPr/>
            <p:nvPr>
              <p:custDataLst>
                <p:tags r:id="rId12"/>
              </p:custDataLst>
            </p:nvPr>
          </p:nvSpPr>
          <p:spPr>
            <a:xfrm>
              <a:off x="393700" y="4191000"/>
              <a:ext cx="330200" cy="304800"/>
            </a:xfrm>
            <a:prstGeom prst="rect">
              <a:avLst/>
            </a:prstGeom>
            <a:noFill/>
          </p:spPr>
          <p:txBody>
            <a:bodyPr wrap="square" lIns="0" tIns="0" rIns="0" bIns="0" rtlCol="0" anchor="ctr"/>
            <a:lstStyle/>
            <a:p>
              <a:pPr>
                <a:lnSpc>
                  <a:spcPct val="130000"/>
                </a:lnSpc>
              </a:pPr>
              <a:r>
                <a:rPr lang="en-US" sz="1600" b="1" dirty="0">
                  <a:solidFill>
                    <a:srgbClr val="FFFFFF"/>
                  </a:solidFill>
                  <a:latin typeface="Noto Sans SC" panose="020B0200000000000000" pitchFamily="34" charset="-122"/>
                  <a:ea typeface="Noto Sans SC" panose="020B0200000000000000" pitchFamily="34" charset="-122"/>
                  <a:cs typeface="Noto Sans SC" panose="020B0200000000000000" pitchFamily="34" charset="-120"/>
                </a:rPr>
                <a:t>S</a:t>
              </a:r>
              <a:endParaRPr lang="en-US" sz="1600" dirty="0"/>
            </a:p>
          </p:txBody>
        </p:sp>
      </p:grpSp>
      <p:sp>
        <p:nvSpPr>
          <p:cNvPr id="15" name="Text 12"/>
          <p:cNvSpPr/>
          <p:nvPr>
            <p:custDataLst>
              <p:tags r:id="rId5"/>
            </p:custDataLst>
          </p:nvPr>
        </p:nvSpPr>
        <p:spPr>
          <a:xfrm>
            <a:off x="851385" y="4115335"/>
            <a:ext cx="3143183" cy="254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明确需求 (Specify)</a:t>
            </a:r>
          </a:p>
        </p:txBody>
      </p:sp>
      <p:sp>
        <p:nvSpPr>
          <p:cNvPr id="16" name="Text 13"/>
          <p:cNvSpPr/>
          <p:nvPr>
            <p:custDataLst>
              <p:tags r:id="rId6"/>
            </p:custDataLst>
          </p:nvPr>
        </p:nvSpPr>
        <p:spPr>
          <a:xfrm>
            <a:off x="831783" y="4662037"/>
            <a:ext cx="4481095" cy="45719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清晰地提出你的需求和期望。</a:t>
            </a: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06945F45-2CA8-6681-1473-6026A37854FA}"/>
              </a:ext>
            </a:extLst>
          </p:cNvPr>
          <p:cNvGrpSpPr/>
          <p:nvPr/>
        </p:nvGrpSpPr>
        <p:grpSpPr>
          <a:xfrm>
            <a:off x="319087" y="4940300"/>
            <a:ext cx="479425" cy="406400"/>
            <a:chOff x="254000" y="4851400"/>
            <a:chExt cx="479425" cy="406400"/>
          </a:xfrm>
        </p:grpSpPr>
        <p:sp>
          <p:nvSpPr>
            <p:cNvPr id="17" name="Shape 14"/>
            <p:cNvSpPr/>
            <p:nvPr>
              <p:custDataLst>
                <p:tags r:id="rId9"/>
              </p:custDataLst>
            </p:nvPr>
          </p:nvSpPr>
          <p:spPr>
            <a:xfrm>
              <a:off x="254000" y="4851400"/>
              <a:ext cx="406400" cy="406400"/>
            </a:xfrm>
            <a:custGeom>
              <a:avLst/>
              <a:gdLst/>
              <a:ahLst/>
              <a:cxnLst/>
              <a:rect l="l" t="t" r="r" b="b"/>
              <a:pathLst>
                <a:path w="406400" h="406400">
                  <a:moveTo>
                    <a:pt x="203200" y="0"/>
                  </a:moveTo>
                  <a:lnTo>
                    <a:pt x="203200" y="0"/>
                  </a:lnTo>
                  <a:cubicBezTo>
                    <a:pt x="315349" y="0"/>
                    <a:pt x="406400" y="91051"/>
                    <a:pt x="406400" y="203200"/>
                  </a:cubicBezTo>
                  <a:lnTo>
                    <a:pt x="406400" y="203200"/>
                  </a:lnTo>
                  <a:cubicBezTo>
                    <a:pt x="406400" y="315349"/>
                    <a:pt x="315349" y="406400"/>
                    <a:pt x="203200" y="406400"/>
                  </a:cubicBezTo>
                  <a:lnTo>
                    <a:pt x="203200" y="406400"/>
                  </a:lnTo>
                  <a:cubicBezTo>
                    <a:pt x="91051" y="406400"/>
                    <a:pt x="0" y="315349"/>
                    <a:pt x="0" y="203200"/>
                  </a:cubicBezTo>
                  <a:lnTo>
                    <a:pt x="0" y="203200"/>
                  </a:lnTo>
                  <a:cubicBezTo>
                    <a:pt x="0" y="91051"/>
                    <a:pt x="91051" y="0"/>
                    <a:pt x="203200" y="0"/>
                  </a:cubicBezTo>
                  <a:close/>
                </a:path>
              </a:pathLst>
            </a:custGeom>
            <a:solidFill>
              <a:srgbClr val="FFC0CB"/>
            </a:solidFill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" name="Text 15"/>
            <p:cNvSpPr/>
            <p:nvPr>
              <p:custDataLst>
                <p:tags r:id="rId10"/>
              </p:custDataLst>
            </p:nvPr>
          </p:nvSpPr>
          <p:spPr>
            <a:xfrm>
              <a:off x="390525" y="4902200"/>
              <a:ext cx="342900" cy="304800"/>
            </a:xfrm>
            <a:prstGeom prst="rect">
              <a:avLst/>
            </a:prstGeom>
            <a:noFill/>
          </p:spPr>
          <p:txBody>
            <a:bodyPr wrap="square" lIns="0" tIns="0" rIns="0" bIns="0" rtlCol="0" anchor="ctr"/>
            <a:lstStyle/>
            <a:p>
              <a:pPr>
                <a:lnSpc>
                  <a:spcPct val="130000"/>
                </a:lnSpc>
              </a:pPr>
              <a:r>
                <a:rPr lang="en-US" sz="1600" b="1" dirty="0">
                  <a:solidFill>
                    <a:srgbClr val="FFFFFF"/>
                  </a:solidFill>
                  <a:latin typeface="Noto Sans SC" panose="020B0200000000000000" pitchFamily="34" charset="-122"/>
                  <a:ea typeface="Noto Sans SC" panose="020B0200000000000000" pitchFamily="34" charset="-122"/>
                  <a:cs typeface="Noto Sans SC" panose="020B0200000000000000" pitchFamily="34" charset="-120"/>
                </a:rPr>
                <a:t>C</a:t>
              </a:r>
              <a:endParaRPr lang="en-US" sz="1600" dirty="0"/>
            </a:p>
          </p:txBody>
        </p:sp>
      </p:grpSp>
      <p:sp>
        <p:nvSpPr>
          <p:cNvPr id="19" name="Text 16"/>
          <p:cNvSpPr/>
          <p:nvPr>
            <p:custDataLst>
              <p:tags r:id="rId7"/>
            </p:custDataLst>
          </p:nvPr>
        </p:nvSpPr>
        <p:spPr>
          <a:xfrm>
            <a:off x="812800" y="4963895"/>
            <a:ext cx="3048000" cy="304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说明后果 (State)</a:t>
            </a:r>
          </a:p>
        </p:txBody>
      </p:sp>
      <p:sp>
        <p:nvSpPr>
          <p:cNvPr id="20" name="Text 17"/>
          <p:cNvSpPr/>
          <p:nvPr>
            <p:custDataLst>
              <p:tags r:id="rId8"/>
            </p:custDataLst>
          </p:nvPr>
        </p:nvSpPr>
        <p:spPr>
          <a:xfrm>
            <a:off x="798512" y="5477844"/>
            <a:ext cx="5073717" cy="19718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说明如果需求不被尊重的可能后果。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7001B0D-6038-99B3-9CC4-0E0931EFAD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5" r="4096"/>
          <a:stretch>
            <a:fillRect/>
          </a:stretch>
        </p:blipFill>
        <p:spPr bwMode="auto">
          <a:xfrm>
            <a:off x="5848417" y="1182972"/>
            <a:ext cx="5918200" cy="431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00" y="456131"/>
            <a:ext cx="12065000" cy="457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3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角色扮演：把硬话说得软而坚定</a:t>
            </a:r>
            <a:endParaRPr lang="en-US" sz="1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Shape 1"/>
          <p:cNvSpPr/>
          <p:nvPr/>
        </p:nvSpPr>
        <p:spPr>
          <a:xfrm>
            <a:off x="487363" y="1930400"/>
            <a:ext cx="4673600" cy="3200400"/>
          </a:xfrm>
          <a:custGeom>
            <a:avLst/>
            <a:gdLst/>
            <a:ahLst/>
            <a:cxnLst/>
            <a:rect l="l" t="t" r="r" b="b"/>
            <a:pathLst>
              <a:path w="4673600" h="2692400">
                <a:moveTo>
                  <a:pt x="101611" y="0"/>
                </a:moveTo>
                <a:lnTo>
                  <a:pt x="4571989" y="0"/>
                </a:lnTo>
                <a:cubicBezTo>
                  <a:pt x="4628107" y="0"/>
                  <a:pt x="4673600" y="45493"/>
                  <a:pt x="4673600" y="101611"/>
                </a:cubicBezTo>
                <a:lnTo>
                  <a:pt x="4673600" y="2590789"/>
                </a:lnTo>
                <a:cubicBezTo>
                  <a:pt x="4673600" y="2646907"/>
                  <a:pt x="4628107" y="2692400"/>
                  <a:pt x="4571989" y="2692400"/>
                </a:cubicBezTo>
                <a:lnTo>
                  <a:pt x="101611" y="2692400"/>
                </a:lnTo>
                <a:cubicBezTo>
                  <a:pt x="45493" y="2692400"/>
                  <a:pt x="0" y="2646907"/>
                  <a:pt x="0" y="2590789"/>
                </a:cubicBezTo>
                <a:lnTo>
                  <a:pt x="0" y="101611"/>
                </a:lnTo>
                <a:cubicBezTo>
                  <a:pt x="0" y="45530"/>
                  <a:pt x="45530" y="0"/>
                  <a:pt x="101611" y="0"/>
                </a:cubicBezTo>
                <a:close/>
              </a:path>
            </a:pathLst>
          </a:custGeom>
          <a:solidFill>
            <a:srgbClr val="E6E6FA"/>
          </a:solidFill>
        </p:spPr>
      </p:sp>
      <p:sp>
        <p:nvSpPr>
          <p:cNvPr id="5" name="Text 2"/>
          <p:cNvSpPr/>
          <p:nvPr/>
        </p:nvSpPr>
        <p:spPr>
          <a:xfrm>
            <a:off x="576263" y="2387600"/>
            <a:ext cx="44958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越界要求</a:t>
            </a:r>
            <a:endParaRPr lang="en-US" sz="2400" dirty="0"/>
          </a:p>
        </p:txBody>
      </p:sp>
      <p:sp>
        <p:nvSpPr>
          <p:cNvPr id="6" name="Text 3"/>
          <p:cNvSpPr/>
          <p:nvPr/>
        </p:nvSpPr>
        <p:spPr>
          <a:xfrm>
            <a:off x="690563" y="2844800"/>
            <a:ext cx="4267200" cy="188120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“你都是我对象了，给我看看你的手机呗，有什么不能看的？”</a:t>
            </a:r>
          </a:p>
        </p:txBody>
      </p:sp>
      <p:sp>
        <p:nvSpPr>
          <p:cNvPr id="8" name="Shape 4"/>
          <p:cNvSpPr/>
          <p:nvPr/>
        </p:nvSpPr>
        <p:spPr>
          <a:xfrm>
            <a:off x="5867400" y="3098800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448806" y="248781"/>
                </a:moveTo>
                <a:cubicBezTo>
                  <a:pt x="459968" y="237619"/>
                  <a:pt x="459968" y="219492"/>
                  <a:pt x="448806" y="208330"/>
                </a:cubicBezTo>
                <a:lnTo>
                  <a:pt x="305931" y="65455"/>
                </a:lnTo>
                <a:cubicBezTo>
                  <a:pt x="294769" y="54293"/>
                  <a:pt x="276642" y="54293"/>
                  <a:pt x="265480" y="65455"/>
                </a:cubicBezTo>
                <a:cubicBezTo>
                  <a:pt x="254318" y="76617"/>
                  <a:pt x="254318" y="94744"/>
                  <a:pt x="265480" y="105906"/>
                </a:cubicBezTo>
                <a:lnTo>
                  <a:pt x="359599" y="200025"/>
                </a:lnTo>
                <a:lnTo>
                  <a:pt x="28575" y="200025"/>
                </a:lnTo>
                <a:cubicBezTo>
                  <a:pt x="12769" y="200025"/>
                  <a:pt x="0" y="212794"/>
                  <a:pt x="0" y="228600"/>
                </a:cubicBezTo>
                <a:cubicBezTo>
                  <a:pt x="0" y="244406"/>
                  <a:pt x="12769" y="257175"/>
                  <a:pt x="28575" y="257175"/>
                </a:cubicBezTo>
                <a:lnTo>
                  <a:pt x="359599" y="257175"/>
                </a:lnTo>
                <a:lnTo>
                  <a:pt x="265480" y="351294"/>
                </a:lnTo>
                <a:cubicBezTo>
                  <a:pt x="254317" y="362456"/>
                  <a:pt x="254317" y="380583"/>
                  <a:pt x="265480" y="391745"/>
                </a:cubicBezTo>
                <a:cubicBezTo>
                  <a:pt x="276642" y="402908"/>
                  <a:pt x="294769" y="402908"/>
                  <a:pt x="305931" y="391745"/>
                </a:cubicBezTo>
                <a:lnTo>
                  <a:pt x="448806" y="248870"/>
                </a:lnTo>
                <a:close/>
              </a:path>
            </a:pathLst>
          </a:custGeom>
          <a:solidFill>
            <a:srgbClr val="FF0000"/>
          </a:solidFill>
        </p:spPr>
      </p:sp>
      <p:sp>
        <p:nvSpPr>
          <p:cNvPr id="9" name="Text 5"/>
          <p:cNvSpPr/>
          <p:nvPr/>
        </p:nvSpPr>
        <p:spPr>
          <a:xfrm>
            <a:off x="5399089" y="3707331"/>
            <a:ext cx="1428749" cy="304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DESC回应</a:t>
            </a:r>
            <a:endParaRPr lang="en-US" sz="2400" dirty="0"/>
          </a:p>
        </p:txBody>
      </p:sp>
      <p:sp>
        <p:nvSpPr>
          <p:cNvPr id="10" name="Shape 6"/>
          <p:cNvSpPr/>
          <p:nvPr/>
        </p:nvSpPr>
        <p:spPr>
          <a:xfrm>
            <a:off x="7031038" y="1930400"/>
            <a:ext cx="4673600" cy="3200400"/>
          </a:xfrm>
          <a:custGeom>
            <a:avLst/>
            <a:gdLst/>
            <a:ahLst/>
            <a:cxnLst/>
            <a:rect l="l" t="t" r="r" b="b"/>
            <a:pathLst>
              <a:path w="4673600" h="3200400">
                <a:moveTo>
                  <a:pt x="101613" y="0"/>
                </a:moveTo>
                <a:lnTo>
                  <a:pt x="4571987" y="0"/>
                </a:lnTo>
                <a:cubicBezTo>
                  <a:pt x="4628106" y="0"/>
                  <a:pt x="4673600" y="45494"/>
                  <a:pt x="4673600" y="101613"/>
                </a:cubicBezTo>
                <a:lnTo>
                  <a:pt x="4673600" y="3098787"/>
                </a:lnTo>
                <a:cubicBezTo>
                  <a:pt x="4673600" y="3154906"/>
                  <a:pt x="4628106" y="3200400"/>
                  <a:pt x="4571987" y="3200400"/>
                </a:cubicBezTo>
                <a:lnTo>
                  <a:pt x="101613" y="3200400"/>
                </a:lnTo>
                <a:cubicBezTo>
                  <a:pt x="45494" y="3200400"/>
                  <a:pt x="0" y="3154906"/>
                  <a:pt x="0" y="3098787"/>
                </a:cubicBezTo>
                <a:lnTo>
                  <a:pt x="0" y="101613"/>
                </a:lnTo>
                <a:cubicBezTo>
                  <a:pt x="0" y="45531"/>
                  <a:pt x="45531" y="0"/>
                  <a:pt x="101613" y="0"/>
                </a:cubicBezTo>
                <a:close/>
              </a:path>
            </a:pathLst>
          </a:custGeom>
          <a:solidFill>
            <a:srgbClr val="ADD8E6"/>
          </a:solidFill>
        </p:spPr>
      </p:sp>
      <p:sp>
        <p:nvSpPr>
          <p:cNvPr id="11" name="Text 7"/>
          <p:cNvSpPr/>
          <p:nvPr/>
        </p:nvSpPr>
        <p:spPr>
          <a:xfrm>
            <a:off x="7119938" y="2133600"/>
            <a:ext cx="44958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坚定回应</a:t>
            </a:r>
            <a:endParaRPr lang="en-US" sz="2400" dirty="0"/>
          </a:p>
        </p:txBody>
      </p:sp>
      <p:sp>
        <p:nvSpPr>
          <p:cNvPr id="12" name="Text 8"/>
          <p:cNvSpPr/>
          <p:nvPr/>
        </p:nvSpPr>
        <p:spPr>
          <a:xfrm>
            <a:off x="7056437" y="2590800"/>
            <a:ext cx="4673600" cy="246246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just"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“当你想看我的手机时(描述)，我感到不被信任和隐私被侵犯(感受)。我需要我的个人空间被尊重(需求)。如果你不能尊重这一点，我会很失望，并且会重新考虑我们的关系(</a:t>
            </a:r>
            <a:r>
              <a:rPr lang="en-US" sz="2400" dirty="0" err="1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后果</a:t>
            </a: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)。”</a:t>
            </a:r>
          </a:p>
        </p:txBody>
      </p:sp>
      <p:sp>
        <p:nvSpPr>
          <p:cNvPr id="14" name="Text 9"/>
          <p:cNvSpPr/>
          <p:nvPr/>
        </p:nvSpPr>
        <p:spPr>
          <a:xfrm>
            <a:off x="165100" y="5894938"/>
            <a:ext cx="11861800" cy="254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通过角色扮演，在安全环境中练习说“不”，体验软硬适中的表达效果。</a:t>
            </a:r>
            <a:endParaRPr lang="en-US" sz="2400" dirty="0"/>
          </a:p>
        </p:txBody>
      </p:sp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56213" y="1871980"/>
            <a:ext cx="1541780" cy="148153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9600" dirty="0">
                <a:solidFill>
                  <a:srgbClr val="9A91F1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04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3727450" y="3348673"/>
            <a:ext cx="4599305" cy="129103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dirty="0">
                <a:solidFill>
                  <a:srgbClr val="40404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底线清单：把不可谈判写下来</a:t>
            </a:r>
            <a:endParaRPr lang="en-US" sz="1600" dirty="0"/>
          </a:p>
        </p:txBody>
      </p:sp>
      <p:pic>
        <p:nvPicPr>
          <p:cNvPr id="4" name="Image 0" descr="https://kimi-img.moonshot.cn/pub/slides/slides_tmpl/image/25-10-09-18:35:28-d3jovs0s8jdo4os5dsq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97300"/>
            <a:ext cx="5143500" cy="3060700"/>
          </a:xfrm>
          <a:prstGeom prst="rect">
            <a:avLst/>
          </a:prstGeom>
        </p:spPr>
      </p:pic>
      <p:pic>
        <p:nvPicPr>
          <p:cNvPr id="5" name="Image 1" descr="https://kimi-img.moonshot.cn/pub/slides/slides_tmpl/image/25-10-09-18:35:22-d3jovqgs8jdo4os5dsj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1340" y="635635"/>
            <a:ext cx="713105" cy="358140"/>
          </a:xfrm>
          <a:prstGeom prst="rect">
            <a:avLst/>
          </a:prstGeom>
        </p:spPr>
      </p:pic>
      <p:pic>
        <p:nvPicPr>
          <p:cNvPr id="6" name="Image 2" descr="https://kimi-img.moonshot.cn/pub/slides/slides_tmpl/image/25-10-09-18:35:23-d3jovqos8jdo4os5dsm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325" y="756285"/>
            <a:ext cx="929640" cy="237490"/>
          </a:xfrm>
          <a:prstGeom prst="rect">
            <a:avLst/>
          </a:prstGeom>
        </p:spPr>
      </p:pic>
      <p:pic>
        <p:nvPicPr>
          <p:cNvPr id="7" name="Image 3" descr="https://kimi-img.moonshot.cn/pub/slides/slides_tmpl/image/25-10-09-18:35:21-d3jovq8s8jdo4os5dsj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54415" y="6128385"/>
            <a:ext cx="2433320" cy="76200"/>
          </a:xfrm>
          <a:prstGeom prst="rect">
            <a:avLst/>
          </a:prstGeom>
        </p:spPr>
      </p:pic>
      <p:pic>
        <p:nvPicPr>
          <p:cNvPr id="8" name="Image 4" descr="https://kimi-img.moonshot.cn/pub/slides/slides_tmpl/image/25-10-09-18:35:24-d3jovr0s8jdo4os5dsn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24875" y="2263140"/>
            <a:ext cx="2562860" cy="2110105"/>
          </a:xfrm>
          <a:prstGeom prst="rect">
            <a:avLst/>
          </a:prstGeom>
        </p:spPr>
      </p:pic>
      <p:pic>
        <p:nvPicPr>
          <p:cNvPr id="9" name="Image 5" descr="https://kimi-img.moonshot.cn/pub/slides/slides_tmpl/image/25-10-09-18:35:25-d3jovr8s8jdo4os5dsng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8205" y="3979545"/>
            <a:ext cx="2225040" cy="222504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00" y="1625600"/>
            <a:ext cx="12065000" cy="457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3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底线头脑风暴</a:t>
            </a:r>
            <a:endParaRPr lang="en-US" sz="1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152400" y="2286000"/>
            <a:ext cx="11887200" cy="304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在亲密关系中，什么是你绝对不能接受的？</a:t>
            </a:r>
            <a:endParaRPr lang="en-US" sz="2400" dirty="0"/>
          </a:p>
        </p:txBody>
      </p:sp>
      <p:sp>
        <p:nvSpPr>
          <p:cNvPr id="5" name="Shape 2"/>
          <p:cNvSpPr/>
          <p:nvPr>
            <p:custDataLst>
              <p:tags r:id="rId1"/>
            </p:custDataLst>
          </p:nvPr>
        </p:nvSpPr>
        <p:spPr>
          <a:xfrm>
            <a:off x="254000" y="2895600"/>
            <a:ext cx="2806700" cy="1092200"/>
          </a:xfrm>
          <a:custGeom>
            <a:avLst/>
            <a:gdLst/>
            <a:ahLst/>
            <a:cxnLst/>
            <a:rect l="l" t="t" r="r" b="b"/>
            <a:pathLst>
              <a:path w="2806700" h="1092200">
                <a:moveTo>
                  <a:pt x="101596" y="0"/>
                </a:moveTo>
                <a:lnTo>
                  <a:pt x="2705104" y="0"/>
                </a:lnTo>
                <a:cubicBezTo>
                  <a:pt x="2761214" y="0"/>
                  <a:pt x="2806700" y="45486"/>
                  <a:pt x="2806700" y="101596"/>
                </a:cubicBezTo>
                <a:lnTo>
                  <a:pt x="2806700" y="990604"/>
                </a:lnTo>
                <a:cubicBezTo>
                  <a:pt x="2806700" y="1046714"/>
                  <a:pt x="2761214" y="1092200"/>
                  <a:pt x="2705104" y="1092200"/>
                </a:cubicBezTo>
                <a:lnTo>
                  <a:pt x="101596" y="1092200"/>
                </a:lnTo>
                <a:cubicBezTo>
                  <a:pt x="45486" y="1092200"/>
                  <a:pt x="0" y="1046714"/>
                  <a:pt x="0" y="990604"/>
                </a:cubicBezTo>
                <a:lnTo>
                  <a:pt x="0" y="101596"/>
                </a:lnTo>
                <a:cubicBezTo>
                  <a:pt x="0" y="45524"/>
                  <a:pt x="45524" y="0"/>
                  <a:pt x="101596" y="0"/>
                </a:cubicBezTo>
                <a:close/>
              </a:path>
            </a:pathLst>
          </a:custGeom>
          <a:solidFill>
            <a:srgbClr val="E6E6FA"/>
          </a:solidFill>
        </p:spPr>
      </p:sp>
      <p:sp>
        <p:nvSpPr>
          <p:cNvPr id="6" name="Shape 3"/>
          <p:cNvSpPr/>
          <p:nvPr>
            <p:custDataLst>
              <p:tags r:id="rId2"/>
            </p:custDataLst>
          </p:nvPr>
        </p:nvSpPr>
        <p:spPr>
          <a:xfrm>
            <a:off x="1517650" y="3048000"/>
            <a:ext cx="285750" cy="381000"/>
          </a:xfrm>
          <a:custGeom>
            <a:avLst/>
            <a:gdLst/>
            <a:ahLst/>
            <a:cxnLst/>
            <a:rect l="l" t="t" r="r" b="b"/>
            <a:pathLst>
              <a:path w="285750" h="381000">
                <a:moveTo>
                  <a:pt x="5507" y="188714"/>
                </a:moveTo>
                <a:cubicBezTo>
                  <a:pt x="1935" y="182984"/>
                  <a:pt x="0" y="176436"/>
                  <a:pt x="0" y="169664"/>
                </a:cubicBezTo>
                <a:lnTo>
                  <a:pt x="0" y="142875"/>
                </a:lnTo>
                <a:cubicBezTo>
                  <a:pt x="0" y="123155"/>
                  <a:pt x="15999" y="107156"/>
                  <a:pt x="35719" y="107156"/>
                </a:cubicBezTo>
                <a:lnTo>
                  <a:pt x="47625" y="107156"/>
                </a:lnTo>
                <a:lnTo>
                  <a:pt x="47625" y="47625"/>
                </a:lnTo>
                <a:cubicBezTo>
                  <a:pt x="47625" y="27905"/>
                  <a:pt x="63624" y="11906"/>
                  <a:pt x="83344" y="11906"/>
                </a:cubicBezTo>
                <a:cubicBezTo>
                  <a:pt x="96217" y="11906"/>
                  <a:pt x="107454" y="18678"/>
                  <a:pt x="113779" y="28873"/>
                </a:cubicBezTo>
                <a:cubicBezTo>
                  <a:pt x="116979" y="12427"/>
                  <a:pt x="131490" y="0"/>
                  <a:pt x="148828" y="0"/>
                </a:cubicBezTo>
                <a:cubicBezTo>
                  <a:pt x="166241" y="0"/>
                  <a:pt x="180752" y="12502"/>
                  <a:pt x="183877" y="28947"/>
                </a:cubicBezTo>
                <a:cubicBezTo>
                  <a:pt x="189309" y="25673"/>
                  <a:pt x="195635" y="23812"/>
                  <a:pt x="202406" y="23812"/>
                </a:cubicBezTo>
                <a:cubicBezTo>
                  <a:pt x="218852" y="23812"/>
                  <a:pt x="232767" y="34975"/>
                  <a:pt x="236860" y="50155"/>
                </a:cubicBezTo>
                <a:cubicBezTo>
                  <a:pt x="240953" y="48518"/>
                  <a:pt x="245343" y="47625"/>
                  <a:pt x="250031" y="47625"/>
                </a:cubicBezTo>
                <a:cubicBezTo>
                  <a:pt x="269751" y="47625"/>
                  <a:pt x="285750" y="63624"/>
                  <a:pt x="285750" y="83344"/>
                </a:cubicBezTo>
                <a:lnTo>
                  <a:pt x="285750" y="155451"/>
                </a:lnTo>
                <a:cubicBezTo>
                  <a:pt x="285750" y="162818"/>
                  <a:pt x="284038" y="170111"/>
                  <a:pt x="280690" y="176733"/>
                </a:cubicBezTo>
                <a:lnTo>
                  <a:pt x="251222" y="235595"/>
                </a:lnTo>
                <a:cubicBezTo>
                  <a:pt x="243185" y="251743"/>
                  <a:pt x="226665" y="261938"/>
                  <a:pt x="208657" y="261938"/>
                </a:cubicBezTo>
                <a:lnTo>
                  <a:pt x="71438" y="261938"/>
                </a:lnTo>
                <a:cubicBezTo>
                  <a:pt x="59159" y="261938"/>
                  <a:pt x="47774" y="255687"/>
                  <a:pt x="41225" y="245269"/>
                </a:cubicBezTo>
                <a:lnTo>
                  <a:pt x="5507" y="188714"/>
                </a:lnTo>
                <a:close/>
                <a:moveTo>
                  <a:pt x="23812" y="357188"/>
                </a:moveTo>
                <a:lnTo>
                  <a:pt x="23812" y="321469"/>
                </a:lnTo>
                <a:cubicBezTo>
                  <a:pt x="23812" y="308297"/>
                  <a:pt x="34454" y="297656"/>
                  <a:pt x="47625" y="297656"/>
                </a:cubicBezTo>
                <a:lnTo>
                  <a:pt x="238125" y="297656"/>
                </a:lnTo>
                <a:cubicBezTo>
                  <a:pt x="251296" y="297656"/>
                  <a:pt x="261938" y="308297"/>
                  <a:pt x="261938" y="321469"/>
                </a:cubicBezTo>
                <a:lnTo>
                  <a:pt x="261938" y="357188"/>
                </a:lnTo>
                <a:cubicBezTo>
                  <a:pt x="261938" y="370359"/>
                  <a:pt x="251296" y="381000"/>
                  <a:pt x="238125" y="381000"/>
                </a:cubicBezTo>
                <a:lnTo>
                  <a:pt x="47625" y="381000"/>
                </a:lnTo>
                <a:cubicBezTo>
                  <a:pt x="34454" y="381000"/>
                  <a:pt x="23812" y="370359"/>
                  <a:pt x="23812" y="357188"/>
                </a:cubicBezTo>
                <a:close/>
              </a:path>
            </a:pathLst>
          </a:custGeom>
          <a:solidFill>
            <a:srgbClr val="FFC0CB"/>
          </a:solidFill>
        </p:spPr>
      </p:sp>
      <p:sp>
        <p:nvSpPr>
          <p:cNvPr id="7" name="Text 4"/>
          <p:cNvSpPr/>
          <p:nvPr>
            <p:custDataLst>
              <p:tags r:id="rId3"/>
            </p:custDataLst>
          </p:nvPr>
        </p:nvSpPr>
        <p:spPr>
          <a:xfrm>
            <a:off x="1350645" y="3530600"/>
            <a:ext cx="674370" cy="304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0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暴力</a:t>
            </a:r>
          </a:p>
        </p:txBody>
      </p:sp>
      <p:sp>
        <p:nvSpPr>
          <p:cNvPr id="8" name="Shape 5"/>
          <p:cNvSpPr/>
          <p:nvPr>
            <p:custDataLst>
              <p:tags r:id="rId4"/>
            </p:custDataLst>
          </p:nvPr>
        </p:nvSpPr>
        <p:spPr>
          <a:xfrm>
            <a:off x="3213100" y="2895600"/>
            <a:ext cx="2806700" cy="1092200"/>
          </a:xfrm>
          <a:custGeom>
            <a:avLst/>
            <a:gdLst/>
            <a:ahLst/>
            <a:cxnLst/>
            <a:rect l="l" t="t" r="r" b="b"/>
            <a:pathLst>
              <a:path w="2806700" h="1092200">
                <a:moveTo>
                  <a:pt x="101596" y="0"/>
                </a:moveTo>
                <a:lnTo>
                  <a:pt x="2705104" y="0"/>
                </a:lnTo>
                <a:cubicBezTo>
                  <a:pt x="2761214" y="0"/>
                  <a:pt x="2806700" y="45486"/>
                  <a:pt x="2806700" y="101596"/>
                </a:cubicBezTo>
                <a:lnTo>
                  <a:pt x="2806700" y="990604"/>
                </a:lnTo>
                <a:cubicBezTo>
                  <a:pt x="2806700" y="1046714"/>
                  <a:pt x="2761214" y="1092200"/>
                  <a:pt x="2705104" y="1092200"/>
                </a:cubicBezTo>
                <a:lnTo>
                  <a:pt x="101596" y="1092200"/>
                </a:lnTo>
                <a:cubicBezTo>
                  <a:pt x="45486" y="1092200"/>
                  <a:pt x="0" y="1046714"/>
                  <a:pt x="0" y="990604"/>
                </a:cubicBezTo>
                <a:lnTo>
                  <a:pt x="0" y="101596"/>
                </a:lnTo>
                <a:cubicBezTo>
                  <a:pt x="0" y="45524"/>
                  <a:pt x="45524" y="0"/>
                  <a:pt x="101596" y="0"/>
                </a:cubicBezTo>
                <a:close/>
              </a:path>
            </a:pathLst>
          </a:custGeom>
          <a:solidFill>
            <a:srgbClr val="ADD8E6"/>
          </a:solidFill>
        </p:spPr>
      </p:sp>
      <p:sp>
        <p:nvSpPr>
          <p:cNvPr id="9" name="Shape 6"/>
          <p:cNvSpPr/>
          <p:nvPr>
            <p:custDataLst>
              <p:tags r:id="rId5"/>
            </p:custDataLst>
          </p:nvPr>
        </p:nvSpPr>
        <p:spPr>
          <a:xfrm>
            <a:off x="4429125" y="3048000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0" y="309563"/>
                </a:moveTo>
                <a:lnTo>
                  <a:pt x="0" y="154781"/>
                </a:lnTo>
                <a:lnTo>
                  <a:pt x="101352" y="154781"/>
                </a:lnTo>
                <a:cubicBezTo>
                  <a:pt x="111398" y="139750"/>
                  <a:pt x="125164" y="127397"/>
                  <a:pt x="141312" y="119063"/>
                </a:cubicBezTo>
                <a:lnTo>
                  <a:pt x="0" y="119063"/>
                </a:lnTo>
                <a:lnTo>
                  <a:pt x="0" y="93538"/>
                </a:lnTo>
                <a:cubicBezTo>
                  <a:pt x="0" y="67270"/>
                  <a:pt x="21357" y="45913"/>
                  <a:pt x="47625" y="45913"/>
                </a:cubicBezTo>
                <a:lnTo>
                  <a:pt x="47699" y="45913"/>
                </a:lnTo>
                <a:cubicBezTo>
                  <a:pt x="48592" y="33561"/>
                  <a:pt x="58862" y="23812"/>
                  <a:pt x="71438" y="23812"/>
                </a:cubicBezTo>
                <a:lnTo>
                  <a:pt x="95250" y="23812"/>
                </a:lnTo>
                <a:cubicBezTo>
                  <a:pt x="107826" y="23812"/>
                  <a:pt x="118095" y="33561"/>
                  <a:pt x="118988" y="45913"/>
                </a:cubicBezTo>
                <a:lnTo>
                  <a:pt x="142875" y="45913"/>
                </a:lnTo>
                <a:lnTo>
                  <a:pt x="180975" y="28203"/>
                </a:lnTo>
                <a:cubicBezTo>
                  <a:pt x="187226" y="25301"/>
                  <a:pt x="194072" y="23738"/>
                  <a:pt x="200992" y="23738"/>
                </a:cubicBezTo>
                <a:lnTo>
                  <a:pt x="333375" y="23812"/>
                </a:lnTo>
                <a:cubicBezTo>
                  <a:pt x="359643" y="23812"/>
                  <a:pt x="381000" y="45169"/>
                  <a:pt x="381000" y="71438"/>
                </a:cubicBezTo>
                <a:lnTo>
                  <a:pt x="381000" y="119063"/>
                </a:lnTo>
                <a:lnTo>
                  <a:pt x="239613" y="119063"/>
                </a:lnTo>
                <a:cubicBezTo>
                  <a:pt x="255761" y="127397"/>
                  <a:pt x="269528" y="139750"/>
                  <a:pt x="279574" y="154781"/>
                </a:cubicBezTo>
                <a:lnTo>
                  <a:pt x="380926" y="154781"/>
                </a:lnTo>
                <a:lnTo>
                  <a:pt x="380926" y="309563"/>
                </a:lnTo>
                <a:cubicBezTo>
                  <a:pt x="380926" y="335831"/>
                  <a:pt x="359569" y="357188"/>
                  <a:pt x="333301" y="357188"/>
                </a:cubicBezTo>
                <a:lnTo>
                  <a:pt x="47625" y="357188"/>
                </a:lnTo>
                <a:cubicBezTo>
                  <a:pt x="21357" y="357188"/>
                  <a:pt x="0" y="335831"/>
                  <a:pt x="0" y="309563"/>
                </a:cubicBezTo>
                <a:close/>
                <a:moveTo>
                  <a:pt x="190500" y="142875"/>
                </a:moveTo>
                <a:cubicBezTo>
                  <a:pt x="164415" y="142033"/>
                  <a:pt x="139942" y="155469"/>
                  <a:pt x="126650" y="177930"/>
                </a:cubicBezTo>
                <a:cubicBezTo>
                  <a:pt x="113359" y="200391"/>
                  <a:pt x="113359" y="228309"/>
                  <a:pt x="126650" y="250770"/>
                </a:cubicBezTo>
                <a:cubicBezTo>
                  <a:pt x="139942" y="273230"/>
                  <a:pt x="164415" y="286666"/>
                  <a:pt x="190500" y="285824"/>
                </a:cubicBezTo>
                <a:cubicBezTo>
                  <a:pt x="216585" y="286666"/>
                  <a:pt x="241058" y="273230"/>
                  <a:pt x="254350" y="250770"/>
                </a:cubicBezTo>
                <a:cubicBezTo>
                  <a:pt x="267641" y="228309"/>
                  <a:pt x="267641" y="200391"/>
                  <a:pt x="254350" y="177930"/>
                </a:cubicBezTo>
                <a:cubicBezTo>
                  <a:pt x="241058" y="155469"/>
                  <a:pt x="216585" y="142033"/>
                  <a:pt x="190500" y="142875"/>
                </a:cubicBezTo>
                <a:close/>
              </a:path>
            </a:pathLst>
          </a:custGeom>
          <a:solidFill>
            <a:srgbClr val="D8BFD8"/>
          </a:solidFill>
        </p:spPr>
      </p:sp>
      <p:sp>
        <p:nvSpPr>
          <p:cNvPr id="10" name="Text 7"/>
          <p:cNvSpPr/>
          <p:nvPr>
            <p:custDataLst>
              <p:tags r:id="rId6"/>
            </p:custDataLst>
          </p:nvPr>
        </p:nvSpPr>
        <p:spPr>
          <a:xfrm>
            <a:off x="4309745" y="3530600"/>
            <a:ext cx="674370" cy="304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0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偷拍</a:t>
            </a:r>
          </a:p>
        </p:txBody>
      </p:sp>
      <p:sp>
        <p:nvSpPr>
          <p:cNvPr id="11" name="Shape 8"/>
          <p:cNvSpPr/>
          <p:nvPr>
            <p:custDataLst>
              <p:tags r:id="rId7"/>
            </p:custDataLst>
          </p:nvPr>
        </p:nvSpPr>
        <p:spPr>
          <a:xfrm>
            <a:off x="6172200" y="2895600"/>
            <a:ext cx="2806700" cy="1092200"/>
          </a:xfrm>
          <a:custGeom>
            <a:avLst/>
            <a:gdLst/>
            <a:ahLst/>
            <a:cxnLst/>
            <a:rect l="l" t="t" r="r" b="b"/>
            <a:pathLst>
              <a:path w="2806700" h="1092200">
                <a:moveTo>
                  <a:pt x="101596" y="0"/>
                </a:moveTo>
                <a:lnTo>
                  <a:pt x="2705104" y="0"/>
                </a:lnTo>
                <a:cubicBezTo>
                  <a:pt x="2761214" y="0"/>
                  <a:pt x="2806700" y="45486"/>
                  <a:pt x="2806700" y="101596"/>
                </a:cubicBezTo>
                <a:lnTo>
                  <a:pt x="2806700" y="990604"/>
                </a:lnTo>
                <a:cubicBezTo>
                  <a:pt x="2806700" y="1046714"/>
                  <a:pt x="2761214" y="1092200"/>
                  <a:pt x="2705104" y="1092200"/>
                </a:cubicBezTo>
                <a:lnTo>
                  <a:pt x="101596" y="1092200"/>
                </a:lnTo>
                <a:cubicBezTo>
                  <a:pt x="45486" y="1092200"/>
                  <a:pt x="0" y="1046714"/>
                  <a:pt x="0" y="990604"/>
                </a:cubicBezTo>
                <a:lnTo>
                  <a:pt x="0" y="101596"/>
                </a:lnTo>
                <a:cubicBezTo>
                  <a:pt x="0" y="45524"/>
                  <a:pt x="45524" y="0"/>
                  <a:pt x="101596" y="0"/>
                </a:cubicBezTo>
                <a:close/>
              </a:path>
            </a:pathLst>
          </a:custGeom>
          <a:solidFill>
            <a:srgbClr val="E6E6FA"/>
          </a:solidFill>
        </p:spPr>
      </p:sp>
      <p:sp>
        <p:nvSpPr>
          <p:cNvPr id="12" name="Shape 9"/>
          <p:cNvSpPr/>
          <p:nvPr>
            <p:custDataLst>
              <p:tags r:id="rId8"/>
            </p:custDataLst>
          </p:nvPr>
        </p:nvSpPr>
        <p:spPr>
          <a:xfrm>
            <a:off x="7364413" y="3048000"/>
            <a:ext cx="428625" cy="381000"/>
          </a:xfrm>
          <a:custGeom>
            <a:avLst/>
            <a:gdLst/>
            <a:ahLst/>
            <a:cxnLst/>
            <a:rect l="l" t="t" r="r" b="b"/>
            <a:pathLst>
              <a:path w="428625" h="381000">
                <a:moveTo>
                  <a:pt x="166688" y="5953"/>
                </a:moveTo>
                <a:cubicBezTo>
                  <a:pt x="215972" y="5953"/>
                  <a:pt x="255984" y="45966"/>
                  <a:pt x="255984" y="95250"/>
                </a:cubicBezTo>
                <a:cubicBezTo>
                  <a:pt x="255984" y="144534"/>
                  <a:pt x="215972" y="184547"/>
                  <a:pt x="166688" y="184547"/>
                </a:cubicBezTo>
                <a:cubicBezTo>
                  <a:pt x="117403" y="184547"/>
                  <a:pt x="77391" y="144534"/>
                  <a:pt x="77391" y="95250"/>
                </a:cubicBezTo>
                <a:cubicBezTo>
                  <a:pt x="77391" y="45966"/>
                  <a:pt x="117403" y="5953"/>
                  <a:pt x="166687" y="5953"/>
                </a:cubicBezTo>
                <a:close/>
                <a:moveTo>
                  <a:pt x="144587" y="226219"/>
                </a:moveTo>
                <a:lnTo>
                  <a:pt x="188788" y="226219"/>
                </a:lnTo>
                <a:cubicBezTo>
                  <a:pt x="210889" y="226219"/>
                  <a:pt x="231725" y="231651"/>
                  <a:pt x="250031" y="241176"/>
                </a:cubicBezTo>
                <a:lnTo>
                  <a:pt x="250031" y="244376"/>
                </a:lnTo>
                <a:cubicBezTo>
                  <a:pt x="235446" y="257473"/>
                  <a:pt x="226219" y="276448"/>
                  <a:pt x="226219" y="297582"/>
                </a:cubicBezTo>
                <a:lnTo>
                  <a:pt x="226219" y="369019"/>
                </a:lnTo>
                <a:cubicBezTo>
                  <a:pt x="226219" y="373112"/>
                  <a:pt x="226591" y="377130"/>
                  <a:pt x="227186" y="381000"/>
                </a:cubicBezTo>
                <a:lnTo>
                  <a:pt x="34007" y="381000"/>
                </a:lnTo>
                <a:cubicBezTo>
                  <a:pt x="21803" y="381000"/>
                  <a:pt x="11906" y="371103"/>
                  <a:pt x="11906" y="358899"/>
                </a:cubicBezTo>
                <a:cubicBezTo>
                  <a:pt x="11906" y="285601"/>
                  <a:pt x="71289" y="226219"/>
                  <a:pt x="144587" y="226219"/>
                </a:cubicBezTo>
                <a:close/>
                <a:moveTo>
                  <a:pt x="369094" y="226293"/>
                </a:moveTo>
                <a:cubicBezTo>
                  <a:pt x="369094" y="213122"/>
                  <a:pt x="358453" y="202481"/>
                  <a:pt x="345281" y="202481"/>
                </a:cubicBezTo>
                <a:cubicBezTo>
                  <a:pt x="332110" y="202481"/>
                  <a:pt x="321469" y="213122"/>
                  <a:pt x="321469" y="226293"/>
                </a:cubicBezTo>
                <a:lnTo>
                  <a:pt x="321469" y="261938"/>
                </a:lnTo>
                <a:lnTo>
                  <a:pt x="369094" y="261938"/>
                </a:lnTo>
                <a:lnTo>
                  <a:pt x="369094" y="226293"/>
                </a:lnTo>
                <a:close/>
                <a:moveTo>
                  <a:pt x="261938" y="297656"/>
                </a:moveTo>
                <a:cubicBezTo>
                  <a:pt x="261938" y="282104"/>
                  <a:pt x="271909" y="268858"/>
                  <a:pt x="285750" y="263947"/>
                </a:cubicBezTo>
                <a:lnTo>
                  <a:pt x="285750" y="226293"/>
                </a:lnTo>
                <a:cubicBezTo>
                  <a:pt x="285750" y="193402"/>
                  <a:pt x="312390" y="166762"/>
                  <a:pt x="345281" y="166762"/>
                </a:cubicBezTo>
                <a:cubicBezTo>
                  <a:pt x="378172" y="166762"/>
                  <a:pt x="404813" y="193402"/>
                  <a:pt x="404813" y="226293"/>
                </a:cubicBezTo>
                <a:lnTo>
                  <a:pt x="404813" y="263947"/>
                </a:lnTo>
                <a:cubicBezTo>
                  <a:pt x="418654" y="268858"/>
                  <a:pt x="428625" y="282104"/>
                  <a:pt x="428625" y="297656"/>
                </a:cubicBezTo>
                <a:lnTo>
                  <a:pt x="428625" y="369094"/>
                </a:lnTo>
                <a:cubicBezTo>
                  <a:pt x="428625" y="388813"/>
                  <a:pt x="412626" y="404813"/>
                  <a:pt x="392906" y="404813"/>
                </a:cubicBezTo>
                <a:lnTo>
                  <a:pt x="297656" y="404813"/>
                </a:lnTo>
                <a:cubicBezTo>
                  <a:pt x="277937" y="404813"/>
                  <a:pt x="261938" y="388813"/>
                  <a:pt x="261938" y="369094"/>
                </a:cubicBezTo>
                <a:lnTo>
                  <a:pt x="261938" y="297656"/>
                </a:lnTo>
                <a:close/>
              </a:path>
            </a:pathLst>
          </a:custGeom>
          <a:solidFill>
            <a:srgbClr val="FFC0CB"/>
          </a:solidFill>
        </p:spPr>
      </p:sp>
      <p:sp>
        <p:nvSpPr>
          <p:cNvPr id="13" name="Text 10"/>
          <p:cNvSpPr/>
          <p:nvPr>
            <p:custDataLst>
              <p:tags r:id="rId9"/>
            </p:custDataLst>
          </p:nvPr>
        </p:nvSpPr>
        <p:spPr>
          <a:xfrm>
            <a:off x="7268845" y="3530600"/>
            <a:ext cx="674370" cy="304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0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强迫</a:t>
            </a:r>
          </a:p>
        </p:txBody>
      </p:sp>
      <p:sp>
        <p:nvSpPr>
          <p:cNvPr id="14" name="Shape 11"/>
          <p:cNvSpPr/>
          <p:nvPr>
            <p:custDataLst>
              <p:tags r:id="rId10"/>
            </p:custDataLst>
          </p:nvPr>
        </p:nvSpPr>
        <p:spPr>
          <a:xfrm>
            <a:off x="9131300" y="2895600"/>
            <a:ext cx="2806700" cy="1092200"/>
          </a:xfrm>
          <a:custGeom>
            <a:avLst/>
            <a:gdLst/>
            <a:ahLst/>
            <a:cxnLst/>
            <a:rect l="l" t="t" r="r" b="b"/>
            <a:pathLst>
              <a:path w="2806700" h="1092200">
                <a:moveTo>
                  <a:pt x="101596" y="0"/>
                </a:moveTo>
                <a:lnTo>
                  <a:pt x="2705104" y="0"/>
                </a:lnTo>
                <a:cubicBezTo>
                  <a:pt x="2761214" y="0"/>
                  <a:pt x="2806700" y="45486"/>
                  <a:pt x="2806700" y="101596"/>
                </a:cubicBezTo>
                <a:lnTo>
                  <a:pt x="2806700" y="990604"/>
                </a:lnTo>
                <a:cubicBezTo>
                  <a:pt x="2806700" y="1046714"/>
                  <a:pt x="2761214" y="1092200"/>
                  <a:pt x="2705104" y="1092200"/>
                </a:cubicBezTo>
                <a:lnTo>
                  <a:pt x="101596" y="1092200"/>
                </a:lnTo>
                <a:cubicBezTo>
                  <a:pt x="45486" y="1092200"/>
                  <a:pt x="0" y="1046714"/>
                  <a:pt x="0" y="990604"/>
                </a:cubicBezTo>
                <a:lnTo>
                  <a:pt x="0" y="101596"/>
                </a:lnTo>
                <a:cubicBezTo>
                  <a:pt x="0" y="45524"/>
                  <a:pt x="45524" y="0"/>
                  <a:pt x="101596" y="0"/>
                </a:cubicBezTo>
                <a:close/>
              </a:path>
            </a:pathLst>
          </a:custGeom>
          <a:solidFill>
            <a:srgbClr val="ADD8E6"/>
          </a:solidFill>
        </p:spPr>
      </p:sp>
      <p:sp>
        <p:nvSpPr>
          <p:cNvPr id="15" name="Shape 12"/>
          <p:cNvSpPr/>
          <p:nvPr>
            <p:custDataLst>
              <p:tags r:id="rId11"/>
            </p:custDataLst>
          </p:nvPr>
        </p:nvSpPr>
        <p:spPr>
          <a:xfrm>
            <a:off x="10347325" y="3048000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343198" y="14064"/>
                </a:moveTo>
                <a:cubicBezTo>
                  <a:pt x="351755" y="17859"/>
                  <a:pt x="357188" y="26343"/>
                  <a:pt x="357188" y="35719"/>
                </a:cubicBezTo>
                <a:lnTo>
                  <a:pt x="357188" y="345281"/>
                </a:lnTo>
                <a:cubicBezTo>
                  <a:pt x="357188" y="354657"/>
                  <a:pt x="351755" y="363141"/>
                  <a:pt x="343198" y="366936"/>
                </a:cubicBezTo>
                <a:cubicBezTo>
                  <a:pt x="334640" y="370731"/>
                  <a:pt x="324743" y="369317"/>
                  <a:pt x="317674" y="363141"/>
                </a:cubicBezTo>
                <a:lnTo>
                  <a:pt x="282997" y="332854"/>
                </a:lnTo>
                <a:cubicBezTo>
                  <a:pt x="250552" y="304502"/>
                  <a:pt x="209550" y="287982"/>
                  <a:pt x="166613" y="285973"/>
                </a:cubicBezTo>
                <a:lnTo>
                  <a:pt x="166613" y="357188"/>
                </a:lnTo>
                <a:cubicBezTo>
                  <a:pt x="166613" y="370359"/>
                  <a:pt x="155972" y="381000"/>
                  <a:pt x="142801" y="381000"/>
                </a:cubicBezTo>
                <a:lnTo>
                  <a:pt x="118988" y="381000"/>
                </a:lnTo>
                <a:cubicBezTo>
                  <a:pt x="105817" y="381000"/>
                  <a:pt x="95176" y="370359"/>
                  <a:pt x="95176" y="357188"/>
                </a:cubicBezTo>
                <a:lnTo>
                  <a:pt x="95176" y="285750"/>
                </a:lnTo>
                <a:cubicBezTo>
                  <a:pt x="42639" y="285750"/>
                  <a:pt x="0" y="243111"/>
                  <a:pt x="0" y="190500"/>
                </a:cubicBezTo>
                <a:cubicBezTo>
                  <a:pt x="0" y="137889"/>
                  <a:pt x="42639" y="95250"/>
                  <a:pt x="95250" y="95250"/>
                </a:cubicBezTo>
                <a:lnTo>
                  <a:pt x="158130" y="95250"/>
                </a:lnTo>
                <a:cubicBezTo>
                  <a:pt x="204118" y="95101"/>
                  <a:pt x="248469" y="78358"/>
                  <a:pt x="283071" y="48146"/>
                </a:cubicBezTo>
                <a:lnTo>
                  <a:pt x="317748" y="17859"/>
                </a:lnTo>
                <a:cubicBezTo>
                  <a:pt x="324743" y="11683"/>
                  <a:pt x="334789" y="10269"/>
                  <a:pt x="343272" y="14064"/>
                </a:cubicBezTo>
                <a:close/>
                <a:moveTo>
                  <a:pt x="166688" y="238125"/>
                </a:moveTo>
                <a:lnTo>
                  <a:pt x="166688" y="238274"/>
                </a:lnTo>
                <a:cubicBezTo>
                  <a:pt x="219001" y="240283"/>
                  <a:pt x="269230" y="259482"/>
                  <a:pt x="309563" y="292894"/>
                </a:cubicBezTo>
                <a:lnTo>
                  <a:pt x="309563" y="88032"/>
                </a:lnTo>
                <a:cubicBezTo>
                  <a:pt x="269230" y="121444"/>
                  <a:pt x="219001" y="140643"/>
                  <a:pt x="166688" y="142652"/>
                </a:cubicBezTo>
                <a:lnTo>
                  <a:pt x="166688" y="238125"/>
                </a:lnTo>
                <a:close/>
              </a:path>
            </a:pathLst>
          </a:custGeom>
          <a:solidFill>
            <a:srgbClr val="D8BFD8"/>
          </a:solidFill>
        </p:spPr>
      </p:sp>
      <p:sp>
        <p:nvSpPr>
          <p:cNvPr id="16" name="Text 13"/>
          <p:cNvSpPr/>
          <p:nvPr>
            <p:custDataLst>
              <p:tags r:id="rId12"/>
            </p:custDataLst>
          </p:nvPr>
        </p:nvSpPr>
        <p:spPr>
          <a:xfrm>
            <a:off x="9981565" y="3530600"/>
            <a:ext cx="1123950" cy="304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0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公开隐私</a:t>
            </a:r>
          </a:p>
        </p:txBody>
      </p:sp>
      <p:sp>
        <p:nvSpPr>
          <p:cNvPr id="17" name="Shape 14"/>
          <p:cNvSpPr/>
          <p:nvPr>
            <p:custDataLst>
              <p:tags r:id="rId13"/>
            </p:custDataLst>
          </p:nvPr>
        </p:nvSpPr>
        <p:spPr>
          <a:xfrm>
            <a:off x="254000" y="4140200"/>
            <a:ext cx="2806700" cy="1092200"/>
          </a:xfrm>
          <a:custGeom>
            <a:avLst/>
            <a:gdLst/>
            <a:ahLst/>
            <a:cxnLst/>
            <a:rect l="l" t="t" r="r" b="b"/>
            <a:pathLst>
              <a:path w="2806700" h="1092200">
                <a:moveTo>
                  <a:pt x="101596" y="0"/>
                </a:moveTo>
                <a:lnTo>
                  <a:pt x="2705104" y="0"/>
                </a:lnTo>
                <a:cubicBezTo>
                  <a:pt x="2761214" y="0"/>
                  <a:pt x="2806700" y="45486"/>
                  <a:pt x="2806700" y="101596"/>
                </a:cubicBezTo>
                <a:lnTo>
                  <a:pt x="2806700" y="990604"/>
                </a:lnTo>
                <a:cubicBezTo>
                  <a:pt x="2806700" y="1046714"/>
                  <a:pt x="2761214" y="1092200"/>
                  <a:pt x="2705104" y="1092200"/>
                </a:cubicBezTo>
                <a:lnTo>
                  <a:pt x="101596" y="1092200"/>
                </a:lnTo>
                <a:cubicBezTo>
                  <a:pt x="45486" y="1092200"/>
                  <a:pt x="0" y="1046714"/>
                  <a:pt x="0" y="990604"/>
                </a:cubicBezTo>
                <a:lnTo>
                  <a:pt x="0" y="101596"/>
                </a:lnTo>
                <a:cubicBezTo>
                  <a:pt x="0" y="45524"/>
                  <a:pt x="45524" y="0"/>
                  <a:pt x="101596" y="0"/>
                </a:cubicBezTo>
                <a:close/>
              </a:path>
            </a:pathLst>
          </a:custGeom>
          <a:solidFill>
            <a:srgbClr val="ADD8E6"/>
          </a:solidFill>
        </p:spPr>
      </p:sp>
      <p:sp>
        <p:nvSpPr>
          <p:cNvPr id="18" name="Shape 15"/>
          <p:cNvSpPr/>
          <p:nvPr>
            <p:custDataLst>
              <p:tags r:id="rId14"/>
            </p:custDataLst>
          </p:nvPr>
        </p:nvSpPr>
        <p:spPr>
          <a:xfrm>
            <a:off x="1446213" y="4292600"/>
            <a:ext cx="428625" cy="381000"/>
          </a:xfrm>
          <a:custGeom>
            <a:avLst/>
            <a:gdLst/>
            <a:ahLst/>
            <a:cxnLst/>
            <a:rect l="l" t="t" r="r" b="b"/>
            <a:pathLst>
              <a:path w="428625" h="381000">
                <a:moveTo>
                  <a:pt x="142875" y="238125"/>
                </a:moveTo>
                <a:cubicBezTo>
                  <a:pt x="221754" y="238125"/>
                  <a:pt x="285750" y="179487"/>
                  <a:pt x="285750" y="107156"/>
                </a:cubicBezTo>
                <a:cubicBezTo>
                  <a:pt x="285750" y="34826"/>
                  <a:pt x="221754" y="-23812"/>
                  <a:pt x="142875" y="-23812"/>
                </a:cubicBezTo>
                <a:cubicBezTo>
                  <a:pt x="63996" y="-23812"/>
                  <a:pt x="0" y="34826"/>
                  <a:pt x="0" y="107156"/>
                </a:cubicBezTo>
                <a:cubicBezTo>
                  <a:pt x="0" y="136624"/>
                  <a:pt x="10641" y="163860"/>
                  <a:pt x="28575" y="185738"/>
                </a:cubicBezTo>
                <a:lnTo>
                  <a:pt x="2084" y="235744"/>
                </a:lnTo>
                <a:cubicBezTo>
                  <a:pt x="-1563" y="242664"/>
                  <a:pt x="-298" y="251147"/>
                  <a:pt x="5209" y="256729"/>
                </a:cubicBezTo>
                <a:cubicBezTo>
                  <a:pt x="10716" y="262310"/>
                  <a:pt x="19273" y="263575"/>
                  <a:pt x="26194" y="259854"/>
                </a:cubicBezTo>
                <a:lnTo>
                  <a:pt x="86916" y="227707"/>
                </a:lnTo>
                <a:cubicBezTo>
                  <a:pt x="104105" y="234404"/>
                  <a:pt x="123006" y="238125"/>
                  <a:pt x="142875" y="238125"/>
                </a:cubicBezTo>
                <a:close/>
                <a:moveTo>
                  <a:pt x="145256" y="273844"/>
                </a:moveTo>
                <a:cubicBezTo>
                  <a:pt x="157460" y="334789"/>
                  <a:pt x="215726" y="381000"/>
                  <a:pt x="285750" y="381000"/>
                </a:cubicBezTo>
                <a:cubicBezTo>
                  <a:pt x="305619" y="381000"/>
                  <a:pt x="324520" y="377279"/>
                  <a:pt x="341709" y="370582"/>
                </a:cubicBezTo>
                <a:lnTo>
                  <a:pt x="402431" y="402729"/>
                </a:lnTo>
                <a:cubicBezTo>
                  <a:pt x="409352" y="406375"/>
                  <a:pt x="417835" y="405110"/>
                  <a:pt x="423416" y="399604"/>
                </a:cubicBezTo>
                <a:cubicBezTo>
                  <a:pt x="428997" y="394097"/>
                  <a:pt x="430262" y="385539"/>
                  <a:pt x="426541" y="378619"/>
                </a:cubicBezTo>
                <a:lnTo>
                  <a:pt x="400050" y="328613"/>
                </a:lnTo>
                <a:cubicBezTo>
                  <a:pt x="417984" y="306735"/>
                  <a:pt x="428625" y="279499"/>
                  <a:pt x="428625" y="250031"/>
                </a:cubicBezTo>
                <a:cubicBezTo>
                  <a:pt x="428625" y="188714"/>
                  <a:pt x="382712" y="137294"/>
                  <a:pt x="320725" y="123006"/>
                </a:cubicBezTo>
                <a:cubicBezTo>
                  <a:pt x="312167" y="209178"/>
                  <a:pt x="234553" y="272728"/>
                  <a:pt x="145256" y="273844"/>
                </a:cubicBezTo>
                <a:close/>
                <a:moveTo>
                  <a:pt x="145852" y="23812"/>
                </a:moveTo>
                <a:cubicBezTo>
                  <a:pt x="154037" y="23812"/>
                  <a:pt x="160734" y="30510"/>
                  <a:pt x="160734" y="38695"/>
                </a:cubicBezTo>
                <a:lnTo>
                  <a:pt x="160734" y="41672"/>
                </a:lnTo>
                <a:lnTo>
                  <a:pt x="166688" y="41672"/>
                </a:lnTo>
                <a:cubicBezTo>
                  <a:pt x="174873" y="41672"/>
                  <a:pt x="181570" y="48369"/>
                  <a:pt x="181570" y="56555"/>
                </a:cubicBezTo>
                <a:cubicBezTo>
                  <a:pt x="181570" y="64740"/>
                  <a:pt x="174873" y="71438"/>
                  <a:pt x="166688" y="71438"/>
                </a:cubicBezTo>
                <a:lnTo>
                  <a:pt x="131341" y="71438"/>
                </a:lnTo>
                <a:cubicBezTo>
                  <a:pt x="126206" y="71438"/>
                  <a:pt x="122039" y="75605"/>
                  <a:pt x="122039" y="80739"/>
                </a:cubicBezTo>
                <a:cubicBezTo>
                  <a:pt x="122039" y="85279"/>
                  <a:pt x="125313" y="89148"/>
                  <a:pt x="129778" y="89892"/>
                </a:cubicBezTo>
                <a:lnTo>
                  <a:pt x="160809" y="95101"/>
                </a:lnTo>
                <a:cubicBezTo>
                  <a:pt x="179636" y="98227"/>
                  <a:pt x="193477" y="114523"/>
                  <a:pt x="193477" y="133648"/>
                </a:cubicBezTo>
                <a:cubicBezTo>
                  <a:pt x="193477" y="153070"/>
                  <a:pt x="179338" y="169143"/>
                  <a:pt x="160734" y="172194"/>
                </a:cubicBezTo>
                <a:lnTo>
                  <a:pt x="160734" y="175692"/>
                </a:lnTo>
                <a:cubicBezTo>
                  <a:pt x="160734" y="183877"/>
                  <a:pt x="154037" y="190574"/>
                  <a:pt x="145852" y="190574"/>
                </a:cubicBezTo>
                <a:cubicBezTo>
                  <a:pt x="137666" y="190574"/>
                  <a:pt x="130969" y="183877"/>
                  <a:pt x="130969" y="175692"/>
                </a:cubicBezTo>
                <a:lnTo>
                  <a:pt x="130969" y="172715"/>
                </a:lnTo>
                <a:lnTo>
                  <a:pt x="113109" y="172715"/>
                </a:lnTo>
                <a:cubicBezTo>
                  <a:pt x="104924" y="172715"/>
                  <a:pt x="98227" y="166018"/>
                  <a:pt x="98227" y="157832"/>
                </a:cubicBezTo>
                <a:cubicBezTo>
                  <a:pt x="98227" y="149647"/>
                  <a:pt x="104924" y="142949"/>
                  <a:pt x="113109" y="142949"/>
                </a:cubicBezTo>
                <a:lnTo>
                  <a:pt x="154409" y="142949"/>
                </a:lnTo>
                <a:cubicBezTo>
                  <a:pt x="159544" y="142949"/>
                  <a:pt x="163711" y="138782"/>
                  <a:pt x="163711" y="133648"/>
                </a:cubicBezTo>
                <a:cubicBezTo>
                  <a:pt x="163711" y="129108"/>
                  <a:pt x="160437" y="125239"/>
                  <a:pt x="155972" y="124495"/>
                </a:cubicBezTo>
                <a:lnTo>
                  <a:pt x="124941" y="119286"/>
                </a:lnTo>
                <a:cubicBezTo>
                  <a:pt x="106114" y="116160"/>
                  <a:pt x="92273" y="99864"/>
                  <a:pt x="92273" y="80739"/>
                </a:cubicBezTo>
                <a:cubicBezTo>
                  <a:pt x="92273" y="59308"/>
                  <a:pt x="109537" y="41895"/>
                  <a:pt x="130969" y="41672"/>
                </a:cubicBezTo>
                <a:lnTo>
                  <a:pt x="130969" y="38695"/>
                </a:lnTo>
                <a:cubicBezTo>
                  <a:pt x="130969" y="30510"/>
                  <a:pt x="137666" y="23812"/>
                  <a:pt x="145852" y="23812"/>
                </a:cubicBezTo>
                <a:close/>
              </a:path>
            </a:pathLst>
          </a:custGeom>
          <a:solidFill>
            <a:srgbClr val="D8BFD8"/>
          </a:solidFill>
        </p:spPr>
      </p:sp>
      <p:sp>
        <p:nvSpPr>
          <p:cNvPr id="19" name="Text 16"/>
          <p:cNvSpPr/>
          <p:nvPr>
            <p:custDataLst>
              <p:tags r:id="rId15"/>
            </p:custDataLst>
          </p:nvPr>
        </p:nvSpPr>
        <p:spPr>
          <a:xfrm>
            <a:off x="1104265" y="4775200"/>
            <a:ext cx="1123950" cy="304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0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金钱操控</a:t>
            </a:r>
          </a:p>
        </p:txBody>
      </p:sp>
      <p:sp>
        <p:nvSpPr>
          <p:cNvPr id="20" name="Shape 17"/>
          <p:cNvSpPr/>
          <p:nvPr>
            <p:custDataLst>
              <p:tags r:id="rId16"/>
            </p:custDataLst>
          </p:nvPr>
        </p:nvSpPr>
        <p:spPr>
          <a:xfrm>
            <a:off x="3213100" y="4140200"/>
            <a:ext cx="2806700" cy="1092200"/>
          </a:xfrm>
          <a:custGeom>
            <a:avLst/>
            <a:gdLst/>
            <a:ahLst/>
            <a:cxnLst/>
            <a:rect l="l" t="t" r="r" b="b"/>
            <a:pathLst>
              <a:path w="2806700" h="1092200">
                <a:moveTo>
                  <a:pt x="101596" y="0"/>
                </a:moveTo>
                <a:lnTo>
                  <a:pt x="2705104" y="0"/>
                </a:lnTo>
                <a:cubicBezTo>
                  <a:pt x="2761214" y="0"/>
                  <a:pt x="2806700" y="45486"/>
                  <a:pt x="2806700" y="101596"/>
                </a:cubicBezTo>
                <a:lnTo>
                  <a:pt x="2806700" y="990604"/>
                </a:lnTo>
                <a:cubicBezTo>
                  <a:pt x="2806700" y="1046714"/>
                  <a:pt x="2761214" y="1092200"/>
                  <a:pt x="2705104" y="1092200"/>
                </a:cubicBezTo>
                <a:lnTo>
                  <a:pt x="101596" y="1092200"/>
                </a:lnTo>
                <a:cubicBezTo>
                  <a:pt x="45486" y="1092200"/>
                  <a:pt x="0" y="1046714"/>
                  <a:pt x="0" y="990604"/>
                </a:cubicBezTo>
                <a:lnTo>
                  <a:pt x="0" y="101596"/>
                </a:lnTo>
                <a:cubicBezTo>
                  <a:pt x="0" y="45524"/>
                  <a:pt x="45524" y="0"/>
                  <a:pt x="101596" y="0"/>
                </a:cubicBezTo>
                <a:close/>
              </a:path>
            </a:pathLst>
          </a:custGeom>
          <a:solidFill>
            <a:srgbClr val="E6E6FA"/>
          </a:solidFill>
        </p:spPr>
      </p:sp>
      <p:sp>
        <p:nvSpPr>
          <p:cNvPr id="21" name="Shape 18"/>
          <p:cNvSpPr/>
          <p:nvPr>
            <p:custDataLst>
              <p:tags r:id="rId17"/>
            </p:custDataLst>
          </p:nvPr>
        </p:nvSpPr>
        <p:spPr>
          <a:xfrm>
            <a:off x="4381500" y="4292600"/>
            <a:ext cx="476250" cy="381000"/>
          </a:xfrm>
          <a:custGeom>
            <a:avLst/>
            <a:gdLst/>
            <a:ahLst/>
            <a:cxnLst/>
            <a:rect l="l" t="t" r="r" b="b"/>
            <a:pathLst>
              <a:path w="476250" h="381000">
                <a:moveTo>
                  <a:pt x="54322" y="-18529"/>
                </a:moveTo>
                <a:cubicBezTo>
                  <a:pt x="47327" y="-25524"/>
                  <a:pt x="36016" y="-25524"/>
                  <a:pt x="29096" y="-18529"/>
                </a:cubicBezTo>
                <a:cubicBezTo>
                  <a:pt x="22175" y="-11534"/>
                  <a:pt x="22101" y="-223"/>
                  <a:pt x="29021" y="6772"/>
                </a:cubicBezTo>
                <a:lnTo>
                  <a:pt x="421928" y="399678"/>
                </a:lnTo>
                <a:cubicBezTo>
                  <a:pt x="428923" y="406673"/>
                  <a:pt x="440234" y="406673"/>
                  <a:pt x="447154" y="399678"/>
                </a:cubicBezTo>
                <a:cubicBezTo>
                  <a:pt x="454075" y="392683"/>
                  <a:pt x="454149" y="381372"/>
                  <a:pt x="447154" y="374452"/>
                </a:cubicBezTo>
                <a:lnTo>
                  <a:pt x="239464" y="166688"/>
                </a:lnTo>
                <a:cubicBezTo>
                  <a:pt x="281583" y="165943"/>
                  <a:pt x="315516" y="131564"/>
                  <a:pt x="315516" y="89297"/>
                </a:cubicBezTo>
                <a:cubicBezTo>
                  <a:pt x="315516" y="46583"/>
                  <a:pt x="280839" y="11906"/>
                  <a:pt x="238125" y="11906"/>
                </a:cubicBezTo>
                <a:cubicBezTo>
                  <a:pt x="195858" y="11906"/>
                  <a:pt x="161479" y="45839"/>
                  <a:pt x="160734" y="87957"/>
                </a:cubicBezTo>
                <a:lnTo>
                  <a:pt x="54322" y="-18529"/>
                </a:lnTo>
                <a:close/>
                <a:moveTo>
                  <a:pt x="381000" y="214313"/>
                </a:moveTo>
                <a:cubicBezTo>
                  <a:pt x="368201" y="214313"/>
                  <a:pt x="355922" y="216843"/>
                  <a:pt x="344760" y="221456"/>
                </a:cubicBezTo>
                <a:lnTo>
                  <a:pt x="471264" y="347960"/>
                </a:lnTo>
                <a:cubicBezTo>
                  <a:pt x="474390" y="343942"/>
                  <a:pt x="476250" y="338882"/>
                  <a:pt x="476250" y="333375"/>
                </a:cubicBezTo>
                <a:lnTo>
                  <a:pt x="476250" y="309563"/>
                </a:lnTo>
                <a:cubicBezTo>
                  <a:pt x="476250" y="256952"/>
                  <a:pt x="433611" y="214313"/>
                  <a:pt x="381000" y="214313"/>
                </a:cubicBezTo>
                <a:close/>
                <a:moveTo>
                  <a:pt x="44574" y="72703"/>
                </a:moveTo>
                <a:cubicBezTo>
                  <a:pt x="28575" y="82004"/>
                  <a:pt x="17859" y="99268"/>
                  <a:pt x="17859" y="119063"/>
                </a:cubicBezTo>
                <a:cubicBezTo>
                  <a:pt x="17859" y="148679"/>
                  <a:pt x="41821" y="172641"/>
                  <a:pt x="71438" y="172641"/>
                </a:cubicBezTo>
                <a:cubicBezTo>
                  <a:pt x="91232" y="172641"/>
                  <a:pt x="108496" y="161925"/>
                  <a:pt x="117797" y="145926"/>
                </a:cubicBezTo>
                <a:lnTo>
                  <a:pt x="44574" y="72703"/>
                </a:lnTo>
                <a:close/>
                <a:moveTo>
                  <a:pt x="186184" y="214313"/>
                </a:moveTo>
                <a:cubicBezTo>
                  <a:pt x="146447" y="233586"/>
                  <a:pt x="119063" y="274365"/>
                  <a:pt x="119063" y="321469"/>
                </a:cubicBezTo>
                <a:lnTo>
                  <a:pt x="119063" y="333375"/>
                </a:lnTo>
                <a:cubicBezTo>
                  <a:pt x="119063" y="346546"/>
                  <a:pt x="129704" y="357188"/>
                  <a:pt x="142875" y="357188"/>
                </a:cubicBezTo>
                <a:lnTo>
                  <a:pt x="329059" y="357188"/>
                </a:lnTo>
                <a:lnTo>
                  <a:pt x="186184" y="214313"/>
                </a:lnTo>
                <a:close/>
                <a:moveTo>
                  <a:pt x="95250" y="214313"/>
                </a:moveTo>
                <a:cubicBezTo>
                  <a:pt x="42639" y="214313"/>
                  <a:pt x="0" y="256952"/>
                  <a:pt x="0" y="309563"/>
                </a:cubicBezTo>
                <a:lnTo>
                  <a:pt x="0" y="333375"/>
                </a:lnTo>
                <a:cubicBezTo>
                  <a:pt x="0" y="346546"/>
                  <a:pt x="10641" y="357188"/>
                  <a:pt x="23812" y="357188"/>
                </a:cubicBezTo>
                <a:lnTo>
                  <a:pt x="88329" y="357188"/>
                </a:lnTo>
                <a:cubicBezTo>
                  <a:pt x="85130" y="349895"/>
                  <a:pt x="83344" y="341858"/>
                  <a:pt x="83344" y="333375"/>
                </a:cubicBezTo>
                <a:lnTo>
                  <a:pt x="83344" y="321469"/>
                </a:lnTo>
                <a:cubicBezTo>
                  <a:pt x="83344" y="281880"/>
                  <a:pt x="98227" y="245715"/>
                  <a:pt x="122709" y="218331"/>
                </a:cubicBezTo>
                <a:cubicBezTo>
                  <a:pt x="114002" y="215726"/>
                  <a:pt x="104775" y="214313"/>
                  <a:pt x="95250" y="214313"/>
                </a:cubicBezTo>
                <a:close/>
                <a:moveTo>
                  <a:pt x="458391" y="119063"/>
                </a:moveTo>
                <a:cubicBezTo>
                  <a:pt x="458391" y="89492"/>
                  <a:pt x="434383" y="65484"/>
                  <a:pt x="404813" y="65484"/>
                </a:cubicBezTo>
                <a:cubicBezTo>
                  <a:pt x="375242" y="65484"/>
                  <a:pt x="351234" y="89492"/>
                  <a:pt x="351234" y="119063"/>
                </a:cubicBezTo>
                <a:cubicBezTo>
                  <a:pt x="351234" y="148633"/>
                  <a:pt x="375242" y="172641"/>
                  <a:pt x="404813" y="172641"/>
                </a:cubicBezTo>
                <a:cubicBezTo>
                  <a:pt x="434383" y="172641"/>
                  <a:pt x="458391" y="148633"/>
                  <a:pt x="458391" y="119063"/>
                </a:cubicBezTo>
                <a:close/>
              </a:path>
            </a:pathLst>
          </a:custGeom>
          <a:solidFill>
            <a:srgbClr val="FFC0CB"/>
          </a:solidFill>
        </p:spPr>
      </p:sp>
      <p:sp>
        <p:nvSpPr>
          <p:cNvPr id="22" name="Text 19"/>
          <p:cNvSpPr/>
          <p:nvPr>
            <p:custDataLst>
              <p:tags r:id="rId18"/>
            </p:custDataLst>
          </p:nvPr>
        </p:nvSpPr>
        <p:spPr>
          <a:xfrm>
            <a:off x="4063365" y="4775200"/>
            <a:ext cx="1123950" cy="304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0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社交隔离</a:t>
            </a:r>
          </a:p>
        </p:txBody>
      </p:sp>
      <p:sp>
        <p:nvSpPr>
          <p:cNvPr id="23" name="Shape 20"/>
          <p:cNvSpPr/>
          <p:nvPr>
            <p:custDataLst>
              <p:tags r:id="rId19"/>
            </p:custDataLst>
          </p:nvPr>
        </p:nvSpPr>
        <p:spPr>
          <a:xfrm>
            <a:off x="6172200" y="4140200"/>
            <a:ext cx="2806700" cy="1092200"/>
          </a:xfrm>
          <a:custGeom>
            <a:avLst/>
            <a:gdLst/>
            <a:ahLst/>
            <a:cxnLst/>
            <a:rect l="l" t="t" r="r" b="b"/>
            <a:pathLst>
              <a:path w="2806700" h="1092200">
                <a:moveTo>
                  <a:pt x="101596" y="0"/>
                </a:moveTo>
                <a:lnTo>
                  <a:pt x="2705104" y="0"/>
                </a:lnTo>
                <a:cubicBezTo>
                  <a:pt x="2761214" y="0"/>
                  <a:pt x="2806700" y="45486"/>
                  <a:pt x="2806700" y="101596"/>
                </a:cubicBezTo>
                <a:lnTo>
                  <a:pt x="2806700" y="990604"/>
                </a:lnTo>
                <a:cubicBezTo>
                  <a:pt x="2806700" y="1046714"/>
                  <a:pt x="2761214" y="1092200"/>
                  <a:pt x="2705104" y="1092200"/>
                </a:cubicBezTo>
                <a:lnTo>
                  <a:pt x="101596" y="1092200"/>
                </a:lnTo>
                <a:cubicBezTo>
                  <a:pt x="45486" y="1092200"/>
                  <a:pt x="0" y="1046714"/>
                  <a:pt x="0" y="990604"/>
                </a:cubicBezTo>
                <a:lnTo>
                  <a:pt x="0" y="101596"/>
                </a:lnTo>
                <a:cubicBezTo>
                  <a:pt x="0" y="45524"/>
                  <a:pt x="45524" y="0"/>
                  <a:pt x="101596" y="0"/>
                </a:cubicBezTo>
                <a:close/>
              </a:path>
            </a:pathLst>
          </a:custGeom>
          <a:solidFill>
            <a:srgbClr val="ADD8E6"/>
          </a:solidFill>
        </p:spPr>
      </p:sp>
      <p:sp>
        <p:nvSpPr>
          <p:cNvPr id="24" name="Shape 21"/>
          <p:cNvSpPr/>
          <p:nvPr>
            <p:custDataLst>
              <p:tags r:id="rId20"/>
            </p:custDataLst>
          </p:nvPr>
        </p:nvSpPr>
        <p:spPr>
          <a:xfrm>
            <a:off x="7388225" y="4292600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99045" y="23812"/>
                </a:moveTo>
                <a:cubicBezTo>
                  <a:pt x="111919" y="23812"/>
                  <a:pt x="124495" y="26343"/>
                  <a:pt x="136178" y="31031"/>
                </a:cubicBezTo>
                <a:lnTo>
                  <a:pt x="176957" y="94431"/>
                </a:lnTo>
                <a:lnTo>
                  <a:pt x="120848" y="150540"/>
                </a:lnTo>
                <a:cubicBezTo>
                  <a:pt x="119732" y="151656"/>
                  <a:pt x="119063" y="153219"/>
                  <a:pt x="119137" y="154856"/>
                </a:cubicBezTo>
                <a:cubicBezTo>
                  <a:pt x="119211" y="156493"/>
                  <a:pt x="119881" y="157981"/>
                  <a:pt x="121072" y="159097"/>
                </a:cubicBezTo>
                <a:lnTo>
                  <a:pt x="204415" y="236488"/>
                </a:lnTo>
                <a:cubicBezTo>
                  <a:pt x="206573" y="238497"/>
                  <a:pt x="209922" y="238646"/>
                  <a:pt x="212229" y="236711"/>
                </a:cubicBezTo>
                <a:cubicBezTo>
                  <a:pt x="214536" y="234776"/>
                  <a:pt x="215057" y="231502"/>
                  <a:pt x="213494" y="228972"/>
                </a:cubicBezTo>
                <a:lnTo>
                  <a:pt x="168548" y="155972"/>
                </a:lnTo>
                <a:lnTo>
                  <a:pt x="236041" y="99715"/>
                </a:lnTo>
                <a:cubicBezTo>
                  <a:pt x="237976" y="98152"/>
                  <a:pt x="238646" y="95473"/>
                  <a:pt x="237827" y="93166"/>
                </a:cubicBezTo>
                <a:lnTo>
                  <a:pt x="220563" y="45095"/>
                </a:lnTo>
                <a:cubicBezTo>
                  <a:pt x="237827" y="31477"/>
                  <a:pt x="259407" y="23812"/>
                  <a:pt x="281955" y="23812"/>
                </a:cubicBezTo>
                <a:cubicBezTo>
                  <a:pt x="336649" y="23812"/>
                  <a:pt x="381000" y="68163"/>
                  <a:pt x="381000" y="122858"/>
                </a:cubicBezTo>
                <a:lnTo>
                  <a:pt x="381000" y="124792"/>
                </a:lnTo>
                <a:cubicBezTo>
                  <a:pt x="381000" y="208285"/>
                  <a:pt x="276895" y="305246"/>
                  <a:pt x="222572" y="346695"/>
                </a:cubicBezTo>
                <a:cubicBezTo>
                  <a:pt x="213345" y="353690"/>
                  <a:pt x="202034" y="357188"/>
                  <a:pt x="190500" y="357188"/>
                </a:cubicBezTo>
                <a:cubicBezTo>
                  <a:pt x="178966" y="357188"/>
                  <a:pt x="167580" y="353764"/>
                  <a:pt x="158428" y="346695"/>
                </a:cubicBezTo>
                <a:cubicBezTo>
                  <a:pt x="104105" y="305246"/>
                  <a:pt x="0" y="208285"/>
                  <a:pt x="0" y="124792"/>
                </a:cubicBezTo>
                <a:lnTo>
                  <a:pt x="0" y="122858"/>
                </a:lnTo>
                <a:cubicBezTo>
                  <a:pt x="0" y="68163"/>
                  <a:pt x="44351" y="23812"/>
                  <a:pt x="99045" y="23812"/>
                </a:cubicBezTo>
                <a:close/>
              </a:path>
            </a:pathLst>
          </a:custGeom>
          <a:solidFill>
            <a:srgbClr val="D8BFD8"/>
          </a:solidFill>
        </p:spPr>
      </p:sp>
      <p:sp>
        <p:nvSpPr>
          <p:cNvPr id="25" name="Text 22"/>
          <p:cNvSpPr/>
          <p:nvPr>
            <p:custDataLst>
              <p:tags r:id="rId21"/>
            </p:custDataLst>
          </p:nvPr>
        </p:nvSpPr>
        <p:spPr>
          <a:xfrm>
            <a:off x="7022465" y="4775200"/>
            <a:ext cx="1123950" cy="304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0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情感勒索</a:t>
            </a:r>
          </a:p>
        </p:txBody>
      </p:sp>
      <p:sp>
        <p:nvSpPr>
          <p:cNvPr id="26" name="Shape 23"/>
          <p:cNvSpPr/>
          <p:nvPr>
            <p:custDataLst>
              <p:tags r:id="rId22"/>
            </p:custDataLst>
          </p:nvPr>
        </p:nvSpPr>
        <p:spPr>
          <a:xfrm>
            <a:off x="9131300" y="4140200"/>
            <a:ext cx="2806700" cy="1092200"/>
          </a:xfrm>
          <a:custGeom>
            <a:avLst/>
            <a:gdLst/>
            <a:ahLst/>
            <a:cxnLst/>
            <a:rect l="l" t="t" r="r" b="b"/>
            <a:pathLst>
              <a:path w="2806700" h="1092200">
                <a:moveTo>
                  <a:pt x="101596" y="0"/>
                </a:moveTo>
                <a:lnTo>
                  <a:pt x="2705104" y="0"/>
                </a:lnTo>
                <a:cubicBezTo>
                  <a:pt x="2761214" y="0"/>
                  <a:pt x="2806700" y="45486"/>
                  <a:pt x="2806700" y="101596"/>
                </a:cubicBezTo>
                <a:lnTo>
                  <a:pt x="2806700" y="990604"/>
                </a:lnTo>
                <a:cubicBezTo>
                  <a:pt x="2806700" y="1046714"/>
                  <a:pt x="2761214" y="1092200"/>
                  <a:pt x="2705104" y="1092200"/>
                </a:cubicBezTo>
                <a:lnTo>
                  <a:pt x="101596" y="1092200"/>
                </a:lnTo>
                <a:cubicBezTo>
                  <a:pt x="45486" y="1092200"/>
                  <a:pt x="0" y="1046714"/>
                  <a:pt x="0" y="990604"/>
                </a:cubicBezTo>
                <a:lnTo>
                  <a:pt x="0" y="101596"/>
                </a:lnTo>
                <a:cubicBezTo>
                  <a:pt x="0" y="45524"/>
                  <a:pt x="45524" y="0"/>
                  <a:pt x="101596" y="0"/>
                </a:cubicBezTo>
                <a:close/>
              </a:path>
            </a:pathLst>
          </a:custGeom>
          <a:solidFill>
            <a:srgbClr val="E6E6FA"/>
          </a:solidFill>
        </p:spPr>
      </p:sp>
      <p:sp>
        <p:nvSpPr>
          <p:cNvPr id="27" name="Shape 24"/>
          <p:cNvSpPr/>
          <p:nvPr>
            <p:custDataLst>
              <p:tags r:id="rId23"/>
            </p:custDataLst>
          </p:nvPr>
        </p:nvSpPr>
        <p:spPr>
          <a:xfrm>
            <a:off x="10347325" y="4292600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190500" y="381000"/>
                </a:moveTo>
                <a:cubicBezTo>
                  <a:pt x="295640" y="381000"/>
                  <a:pt x="381000" y="295640"/>
                  <a:pt x="381000" y="190500"/>
                </a:cubicBezTo>
                <a:cubicBezTo>
                  <a:pt x="381000" y="85360"/>
                  <a:pt x="295640" y="0"/>
                  <a:pt x="190500" y="0"/>
                </a:cubicBezTo>
                <a:cubicBezTo>
                  <a:pt x="85360" y="0"/>
                  <a:pt x="0" y="85360"/>
                  <a:pt x="0" y="190500"/>
                </a:cubicBezTo>
                <a:cubicBezTo>
                  <a:pt x="0" y="295640"/>
                  <a:pt x="85360" y="381000"/>
                  <a:pt x="190500" y="381000"/>
                </a:cubicBezTo>
                <a:close/>
                <a:moveTo>
                  <a:pt x="190500" y="130969"/>
                </a:moveTo>
                <a:cubicBezTo>
                  <a:pt x="177329" y="130969"/>
                  <a:pt x="166688" y="141610"/>
                  <a:pt x="166688" y="154781"/>
                </a:cubicBezTo>
                <a:cubicBezTo>
                  <a:pt x="166688" y="164678"/>
                  <a:pt x="158725" y="172641"/>
                  <a:pt x="148828" y="172641"/>
                </a:cubicBezTo>
                <a:cubicBezTo>
                  <a:pt x="138931" y="172641"/>
                  <a:pt x="130969" y="164678"/>
                  <a:pt x="130969" y="154781"/>
                </a:cubicBezTo>
                <a:cubicBezTo>
                  <a:pt x="130969" y="121890"/>
                  <a:pt x="157609" y="95250"/>
                  <a:pt x="190500" y="95250"/>
                </a:cubicBezTo>
                <a:cubicBezTo>
                  <a:pt x="223391" y="95250"/>
                  <a:pt x="250031" y="121890"/>
                  <a:pt x="250031" y="154781"/>
                </a:cubicBezTo>
                <a:cubicBezTo>
                  <a:pt x="250031" y="189905"/>
                  <a:pt x="223242" y="204787"/>
                  <a:pt x="208359" y="210220"/>
                </a:cubicBezTo>
                <a:lnTo>
                  <a:pt x="208359" y="213047"/>
                </a:lnTo>
                <a:cubicBezTo>
                  <a:pt x="208359" y="222945"/>
                  <a:pt x="200397" y="230907"/>
                  <a:pt x="190500" y="230907"/>
                </a:cubicBezTo>
                <a:cubicBezTo>
                  <a:pt x="180603" y="230907"/>
                  <a:pt x="172641" y="222945"/>
                  <a:pt x="172641" y="213047"/>
                </a:cubicBezTo>
                <a:lnTo>
                  <a:pt x="172641" y="207020"/>
                </a:lnTo>
                <a:cubicBezTo>
                  <a:pt x="172641" y="191765"/>
                  <a:pt x="183654" y="180826"/>
                  <a:pt x="195039" y="177105"/>
                </a:cubicBezTo>
                <a:cubicBezTo>
                  <a:pt x="199802" y="175543"/>
                  <a:pt x="204862" y="173013"/>
                  <a:pt x="208583" y="169441"/>
                </a:cubicBezTo>
                <a:cubicBezTo>
                  <a:pt x="211782" y="166315"/>
                  <a:pt x="214313" y="161999"/>
                  <a:pt x="214313" y="154856"/>
                </a:cubicBezTo>
                <a:cubicBezTo>
                  <a:pt x="214313" y="141684"/>
                  <a:pt x="203671" y="131043"/>
                  <a:pt x="190500" y="131043"/>
                </a:cubicBezTo>
                <a:close/>
                <a:moveTo>
                  <a:pt x="166688" y="273844"/>
                </a:moveTo>
                <a:cubicBezTo>
                  <a:pt x="166688" y="260701"/>
                  <a:pt x="177358" y="250031"/>
                  <a:pt x="190500" y="250031"/>
                </a:cubicBezTo>
                <a:cubicBezTo>
                  <a:pt x="203642" y="250031"/>
                  <a:pt x="214313" y="260701"/>
                  <a:pt x="214313" y="273844"/>
                </a:cubicBezTo>
                <a:cubicBezTo>
                  <a:pt x="214313" y="286986"/>
                  <a:pt x="203642" y="297656"/>
                  <a:pt x="190500" y="297656"/>
                </a:cubicBezTo>
                <a:cubicBezTo>
                  <a:pt x="177358" y="297656"/>
                  <a:pt x="166688" y="286986"/>
                  <a:pt x="166688" y="273844"/>
                </a:cubicBezTo>
                <a:close/>
              </a:path>
            </a:pathLst>
          </a:custGeom>
          <a:solidFill>
            <a:srgbClr val="FFC0CB"/>
          </a:solidFill>
        </p:spPr>
      </p:sp>
      <p:sp>
        <p:nvSpPr>
          <p:cNvPr id="28" name="Text 25"/>
          <p:cNvSpPr/>
          <p:nvPr>
            <p:custDataLst>
              <p:tags r:id="rId24"/>
            </p:custDataLst>
          </p:nvPr>
        </p:nvSpPr>
        <p:spPr>
          <a:xfrm>
            <a:off x="10227945" y="4775200"/>
            <a:ext cx="674370" cy="304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0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其他</a:t>
            </a:r>
          </a:p>
        </p:txBody>
      </p:sp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54000" y="1066800"/>
            <a:ext cx="5816600" cy="457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我的底线清单</a:t>
            </a:r>
            <a:endParaRPr lang="en-US" sz="1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254000" y="1727200"/>
            <a:ext cx="5435600" cy="609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命名并承诺守护你的个人边界，这是自爱与负责的终极表现。</a:t>
            </a:r>
            <a:endParaRPr lang="en-US" sz="2400" dirty="0"/>
          </a:p>
        </p:txBody>
      </p:sp>
      <p:sp>
        <p:nvSpPr>
          <p:cNvPr id="5" name="Shape 2"/>
          <p:cNvSpPr/>
          <p:nvPr>
            <p:custDataLst>
              <p:tags r:id="rId1"/>
            </p:custDataLst>
          </p:nvPr>
        </p:nvSpPr>
        <p:spPr>
          <a:xfrm>
            <a:off x="254000" y="2641600"/>
            <a:ext cx="5435600" cy="914400"/>
          </a:xfrm>
          <a:custGeom>
            <a:avLst/>
            <a:gdLst/>
            <a:ahLst/>
            <a:cxnLst/>
            <a:rect l="l" t="t" r="r" b="b"/>
            <a:pathLst>
              <a:path w="5435600" h="914400">
                <a:moveTo>
                  <a:pt x="101599" y="0"/>
                </a:moveTo>
                <a:lnTo>
                  <a:pt x="5334001" y="0"/>
                </a:lnTo>
                <a:cubicBezTo>
                  <a:pt x="5390113" y="0"/>
                  <a:pt x="5435600" y="45487"/>
                  <a:pt x="5435600" y="101599"/>
                </a:cubicBezTo>
                <a:lnTo>
                  <a:pt x="5435600" y="812801"/>
                </a:lnTo>
                <a:cubicBezTo>
                  <a:pt x="5435600" y="868913"/>
                  <a:pt x="5390113" y="914400"/>
                  <a:pt x="5334001" y="914400"/>
                </a:cubicBezTo>
                <a:lnTo>
                  <a:pt x="101599" y="914400"/>
                </a:lnTo>
                <a:cubicBezTo>
                  <a:pt x="45487" y="914400"/>
                  <a:pt x="0" y="868913"/>
                  <a:pt x="0" y="812801"/>
                </a:cubicBezTo>
                <a:lnTo>
                  <a:pt x="0" y="101599"/>
                </a:lnTo>
                <a:cubicBezTo>
                  <a:pt x="0" y="45525"/>
                  <a:pt x="45525" y="0"/>
                  <a:pt x="101599" y="0"/>
                </a:cubicBezTo>
                <a:close/>
              </a:path>
            </a:pathLst>
          </a:custGeom>
          <a:solidFill>
            <a:srgbClr val="E6E6FA"/>
          </a:solidFill>
        </p:spPr>
      </p:sp>
      <p:sp>
        <p:nvSpPr>
          <p:cNvPr id="6" name="Text 3"/>
          <p:cNvSpPr/>
          <p:nvPr>
            <p:custDataLst>
              <p:tags r:id="rId2"/>
            </p:custDataLst>
          </p:nvPr>
        </p:nvSpPr>
        <p:spPr>
          <a:xfrm>
            <a:off x="406400" y="2641600"/>
            <a:ext cx="5334000" cy="304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1. 命名你的底线</a:t>
            </a:r>
          </a:p>
        </p:txBody>
      </p:sp>
      <p:sp>
        <p:nvSpPr>
          <p:cNvPr id="7" name="Text 4"/>
          <p:cNvSpPr/>
          <p:nvPr>
            <p:custDataLst>
              <p:tags r:id="rId3"/>
            </p:custDataLst>
          </p:nvPr>
        </p:nvSpPr>
        <p:spPr>
          <a:xfrm>
            <a:off x="406400" y="3149600"/>
            <a:ext cx="5308600" cy="254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例如：“未经同意拍摄亲密视频”</a:t>
            </a:r>
          </a:p>
        </p:txBody>
      </p:sp>
      <p:sp>
        <p:nvSpPr>
          <p:cNvPr id="8" name="Shape 5"/>
          <p:cNvSpPr/>
          <p:nvPr>
            <p:custDataLst>
              <p:tags r:id="rId4"/>
            </p:custDataLst>
          </p:nvPr>
        </p:nvSpPr>
        <p:spPr>
          <a:xfrm>
            <a:off x="254000" y="3759200"/>
            <a:ext cx="5435600" cy="914400"/>
          </a:xfrm>
          <a:custGeom>
            <a:avLst/>
            <a:gdLst/>
            <a:ahLst/>
            <a:cxnLst/>
            <a:rect l="l" t="t" r="r" b="b"/>
            <a:pathLst>
              <a:path w="5435600" h="914400">
                <a:moveTo>
                  <a:pt x="101599" y="0"/>
                </a:moveTo>
                <a:lnTo>
                  <a:pt x="5334001" y="0"/>
                </a:lnTo>
                <a:cubicBezTo>
                  <a:pt x="5390113" y="0"/>
                  <a:pt x="5435600" y="45487"/>
                  <a:pt x="5435600" y="101599"/>
                </a:cubicBezTo>
                <a:lnTo>
                  <a:pt x="5435600" y="812801"/>
                </a:lnTo>
                <a:cubicBezTo>
                  <a:pt x="5435600" y="868913"/>
                  <a:pt x="5390113" y="914400"/>
                  <a:pt x="5334001" y="914400"/>
                </a:cubicBezTo>
                <a:lnTo>
                  <a:pt x="101599" y="914400"/>
                </a:lnTo>
                <a:cubicBezTo>
                  <a:pt x="45487" y="914400"/>
                  <a:pt x="0" y="868913"/>
                  <a:pt x="0" y="812801"/>
                </a:cubicBezTo>
                <a:lnTo>
                  <a:pt x="0" y="101599"/>
                </a:lnTo>
                <a:cubicBezTo>
                  <a:pt x="0" y="45525"/>
                  <a:pt x="45525" y="0"/>
                  <a:pt x="101599" y="0"/>
                </a:cubicBezTo>
                <a:close/>
              </a:path>
            </a:pathLst>
          </a:custGeom>
          <a:solidFill>
            <a:srgbClr val="E6E6FA"/>
          </a:solidFill>
        </p:spPr>
      </p:sp>
      <p:sp>
        <p:nvSpPr>
          <p:cNvPr id="9" name="Text 6"/>
          <p:cNvSpPr/>
          <p:nvPr>
            <p:custDataLst>
              <p:tags r:id="rId5"/>
            </p:custDataLst>
          </p:nvPr>
        </p:nvSpPr>
        <p:spPr>
          <a:xfrm>
            <a:off x="406400" y="3810000"/>
            <a:ext cx="5334000" cy="304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2. 识别触发信号</a:t>
            </a:r>
          </a:p>
        </p:txBody>
      </p:sp>
      <p:sp>
        <p:nvSpPr>
          <p:cNvPr id="10" name="Text 7"/>
          <p:cNvSpPr/>
          <p:nvPr>
            <p:custDataLst>
              <p:tags r:id="rId6"/>
            </p:custDataLst>
          </p:nvPr>
        </p:nvSpPr>
        <p:spPr>
          <a:xfrm>
            <a:off x="406400" y="4267200"/>
            <a:ext cx="5308600" cy="254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例如：“对方开始用手机对准我”</a:t>
            </a:r>
          </a:p>
        </p:txBody>
      </p:sp>
      <p:sp>
        <p:nvSpPr>
          <p:cNvPr id="11" name="Shape 8"/>
          <p:cNvSpPr/>
          <p:nvPr>
            <p:custDataLst>
              <p:tags r:id="rId7"/>
            </p:custDataLst>
          </p:nvPr>
        </p:nvSpPr>
        <p:spPr>
          <a:xfrm>
            <a:off x="254000" y="4876800"/>
            <a:ext cx="5435600" cy="914400"/>
          </a:xfrm>
          <a:custGeom>
            <a:avLst/>
            <a:gdLst/>
            <a:ahLst/>
            <a:cxnLst/>
            <a:rect l="l" t="t" r="r" b="b"/>
            <a:pathLst>
              <a:path w="5435600" h="914400">
                <a:moveTo>
                  <a:pt x="101599" y="0"/>
                </a:moveTo>
                <a:lnTo>
                  <a:pt x="5334001" y="0"/>
                </a:lnTo>
                <a:cubicBezTo>
                  <a:pt x="5390113" y="0"/>
                  <a:pt x="5435600" y="45487"/>
                  <a:pt x="5435600" y="101599"/>
                </a:cubicBezTo>
                <a:lnTo>
                  <a:pt x="5435600" y="812801"/>
                </a:lnTo>
                <a:cubicBezTo>
                  <a:pt x="5435600" y="868913"/>
                  <a:pt x="5390113" y="914400"/>
                  <a:pt x="5334001" y="914400"/>
                </a:cubicBezTo>
                <a:lnTo>
                  <a:pt x="101599" y="914400"/>
                </a:lnTo>
                <a:cubicBezTo>
                  <a:pt x="45487" y="914400"/>
                  <a:pt x="0" y="868913"/>
                  <a:pt x="0" y="812801"/>
                </a:cubicBezTo>
                <a:lnTo>
                  <a:pt x="0" y="101599"/>
                </a:lnTo>
                <a:cubicBezTo>
                  <a:pt x="0" y="45525"/>
                  <a:pt x="45525" y="0"/>
                  <a:pt x="101599" y="0"/>
                </a:cubicBezTo>
                <a:close/>
              </a:path>
            </a:pathLst>
          </a:custGeom>
          <a:solidFill>
            <a:srgbClr val="E6E6FA"/>
          </a:solidFill>
        </p:spPr>
      </p:sp>
      <p:sp>
        <p:nvSpPr>
          <p:cNvPr id="12" name="Text 9"/>
          <p:cNvSpPr/>
          <p:nvPr>
            <p:custDataLst>
              <p:tags r:id="rId8"/>
            </p:custDataLst>
          </p:nvPr>
        </p:nvSpPr>
        <p:spPr>
          <a:xfrm>
            <a:off x="406400" y="4927600"/>
            <a:ext cx="5334000" cy="304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3. 明确可能后果</a:t>
            </a:r>
          </a:p>
        </p:txBody>
      </p:sp>
      <p:sp>
        <p:nvSpPr>
          <p:cNvPr id="13" name="Text 10"/>
          <p:cNvSpPr/>
          <p:nvPr>
            <p:custDataLst>
              <p:tags r:id="rId9"/>
            </p:custDataLst>
          </p:nvPr>
        </p:nvSpPr>
        <p:spPr>
          <a:xfrm>
            <a:off x="406400" y="5384800"/>
            <a:ext cx="5308600" cy="254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例如：“立即分手，并考虑法律维权”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445A01B-03E5-55C7-5E12-6E1F3BDB7D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56"/>
          <a:stretch>
            <a:fillRect/>
          </a:stretch>
        </p:blipFill>
        <p:spPr bwMode="auto">
          <a:xfrm>
            <a:off x="7467081" y="891840"/>
            <a:ext cx="4025483" cy="5328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56213" y="1871980"/>
            <a:ext cx="1541780" cy="148153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9600" dirty="0">
                <a:solidFill>
                  <a:srgbClr val="9A91F1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05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3727450" y="3348673"/>
            <a:ext cx="4599305" cy="129103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dirty="0">
                <a:solidFill>
                  <a:srgbClr val="40404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性健康与责任：知识到行动</a:t>
            </a:r>
            <a:endParaRPr lang="en-US" sz="1600" dirty="0"/>
          </a:p>
        </p:txBody>
      </p:sp>
      <p:pic>
        <p:nvPicPr>
          <p:cNvPr id="4" name="Image 0" descr="https://kimi-img.moonshot.cn/pub/slides/slides_tmpl/image/25-10-09-18:35:28-d3jovs0s8jdo4os5dsq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97300"/>
            <a:ext cx="5143500" cy="3060700"/>
          </a:xfrm>
          <a:prstGeom prst="rect">
            <a:avLst/>
          </a:prstGeom>
        </p:spPr>
      </p:pic>
      <p:pic>
        <p:nvPicPr>
          <p:cNvPr id="5" name="Image 1" descr="https://kimi-img.moonshot.cn/pub/slides/slides_tmpl/image/25-10-09-18:35:22-d3jovqgs8jdo4os5dsj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1340" y="635635"/>
            <a:ext cx="713105" cy="358140"/>
          </a:xfrm>
          <a:prstGeom prst="rect">
            <a:avLst/>
          </a:prstGeom>
        </p:spPr>
      </p:pic>
      <p:pic>
        <p:nvPicPr>
          <p:cNvPr id="6" name="Image 2" descr="https://kimi-img.moonshot.cn/pub/slides/slides_tmpl/image/25-10-09-18:35:23-d3jovqos8jdo4os5dsm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325" y="756285"/>
            <a:ext cx="929640" cy="237490"/>
          </a:xfrm>
          <a:prstGeom prst="rect">
            <a:avLst/>
          </a:prstGeom>
        </p:spPr>
      </p:pic>
      <p:pic>
        <p:nvPicPr>
          <p:cNvPr id="7" name="Image 3" descr="https://kimi-img.moonshot.cn/pub/slides/slides_tmpl/image/25-10-09-18:35:21-d3jovq8s8jdo4os5dsj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54415" y="6128385"/>
            <a:ext cx="2433320" cy="76200"/>
          </a:xfrm>
          <a:prstGeom prst="rect">
            <a:avLst/>
          </a:prstGeom>
        </p:spPr>
      </p:pic>
      <p:pic>
        <p:nvPicPr>
          <p:cNvPr id="8" name="Image 4" descr="https://kimi-img.moonshot.cn/pub/slides/slides_tmpl/image/25-10-09-18:35:24-d3jovr0s8jdo4os5dsn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24875" y="2263140"/>
            <a:ext cx="2562860" cy="2110105"/>
          </a:xfrm>
          <a:prstGeom prst="rect">
            <a:avLst/>
          </a:prstGeom>
        </p:spPr>
      </p:pic>
      <p:pic>
        <p:nvPicPr>
          <p:cNvPr id="9" name="Image 5" descr="https://kimi-img.moonshot.cn/pub/slides/slides_tmpl/image/25-10-09-18:35:25-d3jovr8s8jdo4os5dsng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8205" y="3979545"/>
            <a:ext cx="2225040" cy="222504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https://kimi-web-img.moonshot.cn/img/image2.slideserve.com/fad084c2907aa22ddbadc1b467fa546946244a0e.jpg"/>
          <p:cNvPicPr>
            <a:picLocks noChangeAspect="1"/>
          </p:cNvPicPr>
          <p:nvPr/>
        </p:nvPicPr>
        <p:blipFill>
          <a:blip r:embed="rId16"/>
          <a:srcRect l="5600" r="5600"/>
          <a:stretch>
            <a:fillRect/>
          </a:stretch>
        </p:blipFill>
        <p:spPr>
          <a:xfrm>
            <a:off x="254000" y="1047750"/>
            <a:ext cx="5638800" cy="4762500"/>
          </a:xfrm>
          <a:prstGeom prst="roundRect">
            <a:avLst>
              <a:gd name="adj" fmla="val 2133"/>
            </a:avLst>
          </a:prstGeom>
        </p:spPr>
      </p:pic>
      <p:sp>
        <p:nvSpPr>
          <p:cNvPr id="4" name="Text 0"/>
          <p:cNvSpPr/>
          <p:nvPr/>
        </p:nvSpPr>
        <p:spPr>
          <a:xfrm>
            <a:off x="6299200" y="1803400"/>
            <a:ext cx="6019800" cy="457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安全性行为</a:t>
            </a:r>
            <a:endParaRPr lang="en-US" sz="1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Text 1"/>
          <p:cNvSpPr/>
          <p:nvPr/>
        </p:nvSpPr>
        <p:spPr>
          <a:xfrm>
            <a:off x="6299200" y="2463800"/>
            <a:ext cx="5842000" cy="304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避孕与防病双重防护，是尊重自己与他人的前提。</a:t>
            </a:r>
            <a:endParaRPr lang="en-US" sz="2000" dirty="0"/>
          </a:p>
        </p:txBody>
      </p:sp>
      <p:sp>
        <p:nvSpPr>
          <p:cNvPr id="6" name="Shape 2"/>
          <p:cNvSpPr/>
          <p:nvPr>
            <p:custDataLst>
              <p:tags r:id="rId1"/>
            </p:custDataLst>
          </p:nvPr>
        </p:nvSpPr>
        <p:spPr>
          <a:xfrm>
            <a:off x="6299200" y="3073400"/>
            <a:ext cx="508000" cy="508000"/>
          </a:xfrm>
          <a:custGeom>
            <a:avLst/>
            <a:gdLst/>
            <a:ahLst/>
            <a:cxnLst/>
            <a:rect l="l" t="t" r="r" b="b"/>
            <a:pathLst>
              <a:path w="508000" h="508000">
                <a:moveTo>
                  <a:pt x="76200" y="0"/>
                </a:moveTo>
                <a:lnTo>
                  <a:pt x="431800" y="0"/>
                </a:lnTo>
                <a:cubicBezTo>
                  <a:pt x="473856" y="0"/>
                  <a:pt x="508000" y="34144"/>
                  <a:pt x="508000" y="76200"/>
                </a:cubicBezTo>
                <a:lnTo>
                  <a:pt x="508000" y="431800"/>
                </a:lnTo>
                <a:cubicBezTo>
                  <a:pt x="508000" y="473856"/>
                  <a:pt x="473856" y="508000"/>
                  <a:pt x="431800" y="508000"/>
                </a:cubicBezTo>
                <a:lnTo>
                  <a:pt x="76200" y="508000"/>
                </a:lnTo>
                <a:cubicBezTo>
                  <a:pt x="34144" y="508000"/>
                  <a:pt x="0" y="473856"/>
                  <a:pt x="0" y="431800"/>
                </a:cubicBezTo>
                <a:lnTo>
                  <a:pt x="0" y="76200"/>
                </a:lnTo>
                <a:cubicBezTo>
                  <a:pt x="0" y="34144"/>
                  <a:pt x="34144" y="0"/>
                  <a:pt x="76200" y="0"/>
                </a:cubicBezTo>
                <a:close/>
              </a:path>
            </a:pathLst>
          </a:custGeom>
          <a:solidFill>
            <a:srgbClr val="FFC0CB"/>
          </a:solidFill>
        </p:spPr>
      </p:sp>
      <p:sp>
        <p:nvSpPr>
          <p:cNvPr id="7" name="Shape 3"/>
          <p:cNvSpPr/>
          <p:nvPr>
            <p:custDataLst>
              <p:tags r:id="rId2"/>
            </p:custDataLst>
          </p:nvPr>
        </p:nvSpPr>
        <p:spPr>
          <a:xfrm>
            <a:off x="6426200" y="3200400"/>
            <a:ext cx="254000" cy="254000"/>
          </a:xfrm>
          <a:custGeom>
            <a:avLst/>
            <a:gdLst/>
            <a:ahLst/>
            <a:cxnLst/>
            <a:rect l="l" t="t" r="r" b="b"/>
            <a:pathLst>
              <a:path w="254000" h="254000">
                <a:moveTo>
                  <a:pt x="127000" y="0"/>
                </a:moveTo>
                <a:cubicBezTo>
                  <a:pt x="129282" y="0"/>
                  <a:pt x="131564" y="496"/>
                  <a:pt x="133648" y="1439"/>
                </a:cubicBezTo>
                <a:lnTo>
                  <a:pt x="227112" y="41077"/>
                </a:lnTo>
                <a:cubicBezTo>
                  <a:pt x="238026" y="45690"/>
                  <a:pt x="246162" y="56455"/>
                  <a:pt x="246112" y="69453"/>
                </a:cubicBezTo>
                <a:cubicBezTo>
                  <a:pt x="245864" y="118666"/>
                  <a:pt x="225623" y="208707"/>
                  <a:pt x="140146" y="249634"/>
                </a:cubicBezTo>
                <a:cubicBezTo>
                  <a:pt x="131862" y="253603"/>
                  <a:pt x="122238" y="253603"/>
                  <a:pt x="113953" y="249634"/>
                </a:cubicBezTo>
                <a:cubicBezTo>
                  <a:pt x="28426" y="208707"/>
                  <a:pt x="8235" y="118666"/>
                  <a:pt x="7987" y="69453"/>
                </a:cubicBezTo>
                <a:cubicBezTo>
                  <a:pt x="7937" y="56455"/>
                  <a:pt x="16073" y="45690"/>
                  <a:pt x="26987" y="41077"/>
                </a:cubicBezTo>
                <a:lnTo>
                  <a:pt x="120402" y="1439"/>
                </a:lnTo>
                <a:cubicBezTo>
                  <a:pt x="122486" y="496"/>
                  <a:pt x="124718" y="0"/>
                  <a:pt x="127000" y="0"/>
                </a:cubicBezTo>
                <a:close/>
                <a:moveTo>
                  <a:pt x="127000" y="33139"/>
                </a:moveTo>
                <a:lnTo>
                  <a:pt x="127000" y="220712"/>
                </a:lnTo>
                <a:cubicBezTo>
                  <a:pt x="195461" y="187573"/>
                  <a:pt x="213866" y="114151"/>
                  <a:pt x="214313" y="70197"/>
                </a:cubicBezTo>
                <a:lnTo>
                  <a:pt x="127000" y="33189"/>
                </a:lnTo>
                <a:lnTo>
                  <a:pt x="127000" y="33189"/>
                </a:lnTo>
                <a:close/>
              </a:path>
            </a:pathLst>
          </a:custGeom>
          <a:solidFill>
            <a:srgbClr val="FFFFFF"/>
          </a:solidFill>
        </p:spPr>
      </p:sp>
      <p:sp>
        <p:nvSpPr>
          <p:cNvPr id="8" name="Text 4"/>
          <p:cNvSpPr/>
          <p:nvPr>
            <p:custDataLst>
              <p:tags r:id="rId3"/>
            </p:custDataLst>
          </p:nvPr>
        </p:nvSpPr>
        <p:spPr>
          <a:xfrm>
            <a:off x="6959600" y="3022600"/>
            <a:ext cx="4470400" cy="304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0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双重防护</a:t>
            </a:r>
          </a:p>
        </p:txBody>
      </p:sp>
      <p:sp>
        <p:nvSpPr>
          <p:cNvPr id="9" name="Text 5"/>
          <p:cNvSpPr/>
          <p:nvPr>
            <p:custDataLst>
              <p:tags r:id="rId4"/>
            </p:custDataLst>
          </p:nvPr>
        </p:nvSpPr>
        <p:spPr>
          <a:xfrm>
            <a:off x="6959600" y="3378200"/>
            <a:ext cx="4445000" cy="254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安全套是唯一兼具避孕和预防性传播疾病功能的手段。</a:t>
            </a:r>
            <a:endParaRPr lang="en-US" sz="1600" dirty="0"/>
          </a:p>
        </p:txBody>
      </p:sp>
      <p:sp>
        <p:nvSpPr>
          <p:cNvPr id="10" name="Shape 6"/>
          <p:cNvSpPr/>
          <p:nvPr>
            <p:custDataLst>
              <p:tags r:id="rId5"/>
            </p:custDataLst>
          </p:nvPr>
        </p:nvSpPr>
        <p:spPr>
          <a:xfrm>
            <a:off x="6299200" y="3784600"/>
            <a:ext cx="508000" cy="508000"/>
          </a:xfrm>
          <a:custGeom>
            <a:avLst/>
            <a:gdLst/>
            <a:ahLst/>
            <a:cxnLst/>
            <a:rect l="l" t="t" r="r" b="b"/>
            <a:pathLst>
              <a:path w="508000" h="508000">
                <a:moveTo>
                  <a:pt x="76200" y="0"/>
                </a:moveTo>
                <a:lnTo>
                  <a:pt x="431800" y="0"/>
                </a:lnTo>
                <a:cubicBezTo>
                  <a:pt x="473856" y="0"/>
                  <a:pt x="508000" y="34144"/>
                  <a:pt x="508000" y="76200"/>
                </a:cubicBezTo>
                <a:lnTo>
                  <a:pt x="508000" y="431800"/>
                </a:lnTo>
                <a:cubicBezTo>
                  <a:pt x="508000" y="473856"/>
                  <a:pt x="473856" y="508000"/>
                  <a:pt x="431800" y="508000"/>
                </a:cubicBezTo>
                <a:lnTo>
                  <a:pt x="76200" y="508000"/>
                </a:lnTo>
                <a:cubicBezTo>
                  <a:pt x="34144" y="508000"/>
                  <a:pt x="0" y="473856"/>
                  <a:pt x="0" y="431800"/>
                </a:cubicBezTo>
                <a:lnTo>
                  <a:pt x="0" y="76200"/>
                </a:lnTo>
                <a:cubicBezTo>
                  <a:pt x="0" y="34144"/>
                  <a:pt x="34144" y="0"/>
                  <a:pt x="76200" y="0"/>
                </a:cubicBezTo>
                <a:close/>
              </a:path>
            </a:pathLst>
          </a:custGeom>
          <a:solidFill>
            <a:srgbClr val="ADD8E6"/>
          </a:solidFill>
        </p:spPr>
      </p:sp>
      <p:sp>
        <p:nvSpPr>
          <p:cNvPr id="11" name="Shape 7"/>
          <p:cNvSpPr/>
          <p:nvPr>
            <p:custDataLst>
              <p:tags r:id="rId6"/>
            </p:custDataLst>
          </p:nvPr>
        </p:nvSpPr>
        <p:spPr>
          <a:xfrm>
            <a:off x="6426200" y="3911600"/>
            <a:ext cx="254000" cy="254000"/>
          </a:xfrm>
          <a:custGeom>
            <a:avLst/>
            <a:gdLst/>
            <a:ahLst/>
            <a:cxnLst/>
            <a:rect l="l" t="t" r="r" b="b"/>
            <a:pathLst>
              <a:path w="254000" h="254000">
                <a:moveTo>
                  <a:pt x="127000" y="254000"/>
                </a:moveTo>
                <a:cubicBezTo>
                  <a:pt x="197093" y="254000"/>
                  <a:pt x="254000" y="197093"/>
                  <a:pt x="254000" y="127000"/>
                </a:cubicBezTo>
                <a:cubicBezTo>
                  <a:pt x="254000" y="56907"/>
                  <a:pt x="197093" y="0"/>
                  <a:pt x="127000" y="0"/>
                </a:cubicBezTo>
                <a:cubicBezTo>
                  <a:pt x="56907" y="0"/>
                  <a:pt x="0" y="56907"/>
                  <a:pt x="0" y="127000"/>
                </a:cubicBezTo>
                <a:cubicBezTo>
                  <a:pt x="0" y="197093"/>
                  <a:pt x="56907" y="254000"/>
                  <a:pt x="127000" y="254000"/>
                </a:cubicBezTo>
                <a:close/>
                <a:moveTo>
                  <a:pt x="168870" y="105519"/>
                </a:moveTo>
                <a:lnTo>
                  <a:pt x="129183" y="169019"/>
                </a:lnTo>
                <a:cubicBezTo>
                  <a:pt x="127099" y="172343"/>
                  <a:pt x="123527" y="174427"/>
                  <a:pt x="119608" y="174625"/>
                </a:cubicBezTo>
                <a:cubicBezTo>
                  <a:pt x="115689" y="174823"/>
                  <a:pt x="111919" y="173038"/>
                  <a:pt x="109587" y="169863"/>
                </a:cubicBezTo>
                <a:lnTo>
                  <a:pt x="85775" y="138113"/>
                </a:lnTo>
                <a:cubicBezTo>
                  <a:pt x="81806" y="132854"/>
                  <a:pt x="82897" y="125413"/>
                  <a:pt x="88156" y="121444"/>
                </a:cubicBezTo>
                <a:cubicBezTo>
                  <a:pt x="93414" y="117475"/>
                  <a:pt x="100856" y="118566"/>
                  <a:pt x="104825" y="123825"/>
                </a:cubicBezTo>
                <a:lnTo>
                  <a:pt x="118219" y="141684"/>
                </a:lnTo>
                <a:lnTo>
                  <a:pt x="148679" y="92918"/>
                </a:lnTo>
                <a:cubicBezTo>
                  <a:pt x="152152" y="87362"/>
                  <a:pt x="159494" y="85626"/>
                  <a:pt x="165100" y="89148"/>
                </a:cubicBezTo>
                <a:cubicBezTo>
                  <a:pt x="170706" y="92670"/>
                  <a:pt x="172393" y="99963"/>
                  <a:pt x="168870" y="105569"/>
                </a:cubicBezTo>
                <a:close/>
              </a:path>
            </a:pathLst>
          </a:custGeom>
          <a:solidFill>
            <a:srgbClr val="FFFFFF"/>
          </a:solidFill>
        </p:spPr>
      </p:sp>
      <p:sp>
        <p:nvSpPr>
          <p:cNvPr id="12" name="Text 8"/>
          <p:cNvSpPr/>
          <p:nvPr>
            <p:custDataLst>
              <p:tags r:id="rId7"/>
            </p:custDataLst>
          </p:nvPr>
        </p:nvSpPr>
        <p:spPr>
          <a:xfrm>
            <a:off x="6959600" y="3733800"/>
            <a:ext cx="4292600" cy="304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0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正确使用</a:t>
            </a:r>
          </a:p>
        </p:txBody>
      </p:sp>
      <p:sp>
        <p:nvSpPr>
          <p:cNvPr id="13" name="Text 9"/>
          <p:cNvSpPr/>
          <p:nvPr>
            <p:custDataLst>
              <p:tags r:id="rId8"/>
            </p:custDataLst>
          </p:nvPr>
        </p:nvSpPr>
        <p:spPr>
          <a:xfrm>
            <a:off x="6959600" y="4089400"/>
            <a:ext cx="4267200" cy="254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注意检查有效期，全程佩戴，避免使用油性润滑剂。</a:t>
            </a:r>
            <a:endParaRPr lang="en-US" sz="1600" dirty="0"/>
          </a:p>
        </p:txBody>
      </p:sp>
      <p:sp>
        <p:nvSpPr>
          <p:cNvPr id="14" name="Shape 10"/>
          <p:cNvSpPr/>
          <p:nvPr>
            <p:custDataLst>
              <p:tags r:id="rId9"/>
            </p:custDataLst>
          </p:nvPr>
        </p:nvSpPr>
        <p:spPr>
          <a:xfrm>
            <a:off x="6299200" y="4495800"/>
            <a:ext cx="508000" cy="508000"/>
          </a:xfrm>
          <a:custGeom>
            <a:avLst/>
            <a:gdLst/>
            <a:ahLst/>
            <a:cxnLst/>
            <a:rect l="l" t="t" r="r" b="b"/>
            <a:pathLst>
              <a:path w="508000" h="508000">
                <a:moveTo>
                  <a:pt x="76200" y="0"/>
                </a:moveTo>
                <a:lnTo>
                  <a:pt x="431800" y="0"/>
                </a:lnTo>
                <a:cubicBezTo>
                  <a:pt x="473856" y="0"/>
                  <a:pt x="508000" y="34144"/>
                  <a:pt x="508000" y="76200"/>
                </a:cubicBezTo>
                <a:lnTo>
                  <a:pt x="508000" y="431800"/>
                </a:lnTo>
                <a:cubicBezTo>
                  <a:pt x="508000" y="473856"/>
                  <a:pt x="473856" y="508000"/>
                  <a:pt x="431800" y="508000"/>
                </a:cubicBezTo>
                <a:lnTo>
                  <a:pt x="76200" y="508000"/>
                </a:lnTo>
                <a:cubicBezTo>
                  <a:pt x="34144" y="508000"/>
                  <a:pt x="0" y="473856"/>
                  <a:pt x="0" y="431800"/>
                </a:cubicBezTo>
                <a:lnTo>
                  <a:pt x="0" y="76200"/>
                </a:lnTo>
                <a:cubicBezTo>
                  <a:pt x="0" y="34144"/>
                  <a:pt x="34144" y="0"/>
                  <a:pt x="76200" y="0"/>
                </a:cubicBezTo>
                <a:close/>
              </a:path>
            </a:pathLst>
          </a:custGeom>
          <a:solidFill>
            <a:srgbClr val="FFC0CB"/>
          </a:solidFill>
        </p:spPr>
      </p:sp>
      <p:sp>
        <p:nvSpPr>
          <p:cNvPr id="15" name="Shape 11"/>
          <p:cNvSpPr/>
          <p:nvPr>
            <p:custDataLst>
              <p:tags r:id="rId10"/>
            </p:custDataLst>
          </p:nvPr>
        </p:nvSpPr>
        <p:spPr>
          <a:xfrm>
            <a:off x="6457950" y="4622800"/>
            <a:ext cx="190500" cy="254000"/>
          </a:xfrm>
          <a:custGeom>
            <a:avLst/>
            <a:gdLst/>
            <a:ahLst/>
            <a:cxnLst/>
            <a:rect l="l" t="t" r="r" b="b"/>
            <a:pathLst>
              <a:path w="190500" h="254000">
                <a:moveTo>
                  <a:pt x="0" y="93563"/>
                </a:moveTo>
                <a:cubicBezTo>
                  <a:pt x="0" y="41870"/>
                  <a:pt x="42664" y="0"/>
                  <a:pt x="95250" y="0"/>
                </a:cubicBezTo>
                <a:cubicBezTo>
                  <a:pt x="147836" y="0"/>
                  <a:pt x="190500" y="41870"/>
                  <a:pt x="190500" y="93563"/>
                </a:cubicBezTo>
                <a:cubicBezTo>
                  <a:pt x="190500" y="152747"/>
                  <a:pt x="130870" y="223689"/>
                  <a:pt x="105966" y="250726"/>
                </a:cubicBezTo>
                <a:cubicBezTo>
                  <a:pt x="100112" y="257076"/>
                  <a:pt x="90339" y="257076"/>
                  <a:pt x="84485" y="250726"/>
                </a:cubicBezTo>
                <a:cubicBezTo>
                  <a:pt x="59581" y="223689"/>
                  <a:pt x="-50" y="152747"/>
                  <a:pt x="-50" y="93563"/>
                </a:cubicBezTo>
                <a:close/>
                <a:moveTo>
                  <a:pt x="95250" y="127000"/>
                </a:moveTo>
                <a:cubicBezTo>
                  <a:pt x="112773" y="127000"/>
                  <a:pt x="127000" y="112773"/>
                  <a:pt x="127000" y="95250"/>
                </a:cubicBezTo>
                <a:cubicBezTo>
                  <a:pt x="127000" y="77727"/>
                  <a:pt x="112773" y="63500"/>
                  <a:pt x="95250" y="63500"/>
                </a:cubicBezTo>
                <a:cubicBezTo>
                  <a:pt x="77727" y="63500"/>
                  <a:pt x="63500" y="77727"/>
                  <a:pt x="63500" y="95250"/>
                </a:cubicBezTo>
                <a:cubicBezTo>
                  <a:pt x="63500" y="112773"/>
                  <a:pt x="77727" y="127000"/>
                  <a:pt x="95250" y="127000"/>
                </a:cubicBezTo>
                <a:close/>
              </a:path>
            </a:pathLst>
          </a:custGeom>
          <a:solidFill>
            <a:srgbClr val="FFFFFF"/>
          </a:solidFill>
        </p:spPr>
      </p:sp>
      <p:sp>
        <p:nvSpPr>
          <p:cNvPr id="16" name="Text 12"/>
          <p:cNvSpPr/>
          <p:nvPr>
            <p:custDataLst>
              <p:tags r:id="rId11"/>
            </p:custDataLst>
          </p:nvPr>
        </p:nvSpPr>
        <p:spPr>
          <a:xfrm>
            <a:off x="6959600" y="4445000"/>
            <a:ext cx="3581400" cy="304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0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资源获取</a:t>
            </a:r>
          </a:p>
        </p:txBody>
      </p:sp>
      <p:sp>
        <p:nvSpPr>
          <p:cNvPr id="17" name="Text 13"/>
          <p:cNvSpPr/>
          <p:nvPr>
            <p:custDataLst>
              <p:tags r:id="rId12"/>
            </p:custDataLst>
          </p:nvPr>
        </p:nvSpPr>
        <p:spPr>
          <a:xfrm>
            <a:off x="6959600" y="4800600"/>
            <a:ext cx="3556000" cy="254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校医院通常提供免费安全套，可主动咨询。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00" y="254000"/>
            <a:ext cx="12065000" cy="457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3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健康维护：定期检测与心理关怀</a:t>
            </a:r>
            <a:endParaRPr lang="en-US" sz="1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Shape 1"/>
          <p:cNvSpPr/>
          <p:nvPr>
            <p:custDataLst>
              <p:tags r:id="rId1"/>
            </p:custDataLst>
          </p:nvPr>
        </p:nvSpPr>
        <p:spPr>
          <a:xfrm>
            <a:off x="254000" y="1016000"/>
            <a:ext cx="5689600" cy="5588000"/>
          </a:xfrm>
          <a:custGeom>
            <a:avLst/>
            <a:gdLst/>
            <a:ahLst/>
            <a:cxnLst/>
            <a:rect l="l" t="t" r="r" b="b"/>
            <a:pathLst>
              <a:path w="5689600" h="5588000">
                <a:moveTo>
                  <a:pt x="101590" y="0"/>
                </a:moveTo>
                <a:lnTo>
                  <a:pt x="5588010" y="0"/>
                </a:lnTo>
                <a:cubicBezTo>
                  <a:pt x="5644117" y="0"/>
                  <a:pt x="5689600" y="45483"/>
                  <a:pt x="5689600" y="101590"/>
                </a:cubicBezTo>
                <a:lnTo>
                  <a:pt x="5689600" y="5486410"/>
                </a:lnTo>
                <a:cubicBezTo>
                  <a:pt x="5689600" y="5542517"/>
                  <a:pt x="5644117" y="5588000"/>
                  <a:pt x="5588010" y="5588000"/>
                </a:cubicBezTo>
                <a:lnTo>
                  <a:pt x="101590" y="5588000"/>
                </a:lnTo>
                <a:cubicBezTo>
                  <a:pt x="45483" y="5588000"/>
                  <a:pt x="0" y="5542517"/>
                  <a:pt x="0" y="5486410"/>
                </a:cubicBezTo>
                <a:lnTo>
                  <a:pt x="0" y="101590"/>
                </a:lnTo>
                <a:cubicBezTo>
                  <a:pt x="0" y="45521"/>
                  <a:pt x="45521" y="0"/>
                  <a:pt x="101590" y="0"/>
                </a:cubicBezTo>
                <a:close/>
              </a:path>
            </a:pathLst>
          </a:custGeom>
          <a:solidFill>
            <a:srgbClr val="E6E6FA"/>
          </a:solidFill>
        </p:spPr>
      </p:sp>
      <p:sp>
        <p:nvSpPr>
          <p:cNvPr id="5" name="Shape 2"/>
          <p:cNvSpPr/>
          <p:nvPr>
            <p:custDataLst>
              <p:tags r:id="rId2"/>
            </p:custDataLst>
          </p:nvPr>
        </p:nvSpPr>
        <p:spPr>
          <a:xfrm>
            <a:off x="558800" y="1320800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76200" y="0"/>
                </a:moveTo>
                <a:lnTo>
                  <a:pt x="533400" y="0"/>
                </a:lnTo>
                <a:cubicBezTo>
                  <a:pt x="575456" y="0"/>
                  <a:pt x="609600" y="34144"/>
                  <a:pt x="609600" y="76200"/>
                </a:cubicBezTo>
                <a:lnTo>
                  <a:pt x="609600" y="533400"/>
                </a:lnTo>
                <a:cubicBezTo>
                  <a:pt x="609600" y="575456"/>
                  <a:pt x="575456" y="609600"/>
                  <a:pt x="533400" y="609600"/>
                </a:cubicBezTo>
                <a:lnTo>
                  <a:pt x="76200" y="609600"/>
                </a:lnTo>
                <a:cubicBezTo>
                  <a:pt x="34144" y="609600"/>
                  <a:pt x="0" y="575456"/>
                  <a:pt x="0" y="533400"/>
                </a:cubicBezTo>
                <a:lnTo>
                  <a:pt x="0" y="76200"/>
                </a:lnTo>
                <a:cubicBezTo>
                  <a:pt x="0" y="34144"/>
                  <a:pt x="34144" y="0"/>
                  <a:pt x="76200" y="0"/>
                </a:cubicBezTo>
                <a:close/>
              </a:path>
            </a:pathLst>
          </a:custGeom>
          <a:solidFill>
            <a:srgbClr val="FFC0CB"/>
          </a:solidFill>
        </p:spPr>
      </p:sp>
      <p:sp>
        <p:nvSpPr>
          <p:cNvPr id="6" name="Shape 3"/>
          <p:cNvSpPr/>
          <p:nvPr>
            <p:custDataLst>
              <p:tags r:id="rId3"/>
            </p:custDataLst>
          </p:nvPr>
        </p:nvSpPr>
        <p:spPr>
          <a:xfrm>
            <a:off x="711200" y="1473200"/>
            <a:ext cx="304800" cy="30480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19050" y="0"/>
                </a:moveTo>
                <a:cubicBezTo>
                  <a:pt x="8513" y="0"/>
                  <a:pt x="0" y="8513"/>
                  <a:pt x="0" y="19050"/>
                </a:cubicBezTo>
                <a:cubicBezTo>
                  <a:pt x="0" y="29587"/>
                  <a:pt x="8513" y="38100"/>
                  <a:pt x="19050" y="38100"/>
                </a:cubicBezTo>
                <a:lnTo>
                  <a:pt x="19050" y="247650"/>
                </a:lnTo>
                <a:cubicBezTo>
                  <a:pt x="19050" y="279202"/>
                  <a:pt x="44648" y="304800"/>
                  <a:pt x="76200" y="304800"/>
                </a:cubicBezTo>
                <a:cubicBezTo>
                  <a:pt x="107752" y="304800"/>
                  <a:pt x="133350" y="279202"/>
                  <a:pt x="133350" y="247650"/>
                </a:cubicBezTo>
                <a:lnTo>
                  <a:pt x="133350" y="38100"/>
                </a:lnTo>
                <a:lnTo>
                  <a:pt x="171450" y="38100"/>
                </a:lnTo>
                <a:lnTo>
                  <a:pt x="171450" y="247650"/>
                </a:lnTo>
                <a:cubicBezTo>
                  <a:pt x="171450" y="279202"/>
                  <a:pt x="197048" y="304800"/>
                  <a:pt x="228600" y="304800"/>
                </a:cubicBezTo>
                <a:cubicBezTo>
                  <a:pt x="260152" y="304800"/>
                  <a:pt x="285750" y="279202"/>
                  <a:pt x="285750" y="247650"/>
                </a:cubicBezTo>
                <a:lnTo>
                  <a:pt x="285750" y="38100"/>
                </a:lnTo>
                <a:cubicBezTo>
                  <a:pt x="296287" y="38100"/>
                  <a:pt x="304800" y="29587"/>
                  <a:pt x="304800" y="19050"/>
                </a:cubicBezTo>
                <a:cubicBezTo>
                  <a:pt x="304800" y="8513"/>
                  <a:pt x="296287" y="0"/>
                  <a:pt x="285750" y="0"/>
                </a:cubicBezTo>
                <a:lnTo>
                  <a:pt x="19050" y="0"/>
                </a:lnTo>
                <a:close/>
                <a:moveTo>
                  <a:pt x="95250" y="38100"/>
                </a:moveTo>
                <a:lnTo>
                  <a:pt x="95250" y="114300"/>
                </a:lnTo>
                <a:lnTo>
                  <a:pt x="57150" y="114300"/>
                </a:lnTo>
                <a:lnTo>
                  <a:pt x="57150" y="38100"/>
                </a:lnTo>
                <a:lnTo>
                  <a:pt x="95250" y="38100"/>
                </a:lnTo>
                <a:close/>
                <a:moveTo>
                  <a:pt x="247650" y="38100"/>
                </a:moveTo>
                <a:lnTo>
                  <a:pt x="247650" y="114300"/>
                </a:lnTo>
                <a:lnTo>
                  <a:pt x="209550" y="114300"/>
                </a:lnTo>
                <a:lnTo>
                  <a:pt x="209550" y="38100"/>
                </a:lnTo>
                <a:lnTo>
                  <a:pt x="247650" y="38100"/>
                </a:lnTo>
                <a:close/>
              </a:path>
            </a:pathLst>
          </a:custGeom>
          <a:solidFill>
            <a:srgbClr val="FFFFFF"/>
          </a:solidFill>
        </p:spPr>
      </p:sp>
      <p:sp>
        <p:nvSpPr>
          <p:cNvPr id="7" name="Text 4"/>
          <p:cNvSpPr/>
          <p:nvPr>
            <p:custDataLst>
              <p:tags r:id="rId4"/>
            </p:custDataLst>
          </p:nvPr>
        </p:nvSpPr>
        <p:spPr>
          <a:xfrm>
            <a:off x="1371600" y="1447800"/>
            <a:ext cx="12700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定期检测</a:t>
            </a:r>
            <a:endParaRPr lang="en-US" sz="1600" dirty="0"/>
          </a:p>
        </p:txBody>
      </p:sp>
      <p:sp>
        <p:nvSpPr>
          <p:cNvPr id="8" name="Text 5"/>
          <p:cNvSpPr/>
          <p:nvPr>
            <p:custDataLst>
              <p:tags r:id="rId5"/>
            </p:custDataLst>
          </p:nvPr>
        </p:nvSpPr>
        <p:spPr>
          <a:xfrm>
            <a:off x="558800" y="2133600"/>
            <a:ext cx="5080000" cy="3860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建议有性行为的学生每年至少进行一次HIV、HPV、梅毒等全面筛查。校医院通常提供免费、保密、便捷的检测服务。</a:t>
            </a:r>
          </a:p>
        </p:txBody>
      </p:sp>
      <p:sp>
        <p:nvSpPr>
          <p:cNvPr id="9" name="Text 6"/>
          <p:cNvSpPr/>
          <p:nvPr>
            <p:custDataLst>
              <p:tags r:id="rId6"/>
            </p:custDataLst>
          </p:nvPr>
        </p:nvSpPr>
        <p:spPr>
          <a:xfrm>
            <a:off x="406400" y="6096000"/>
            <a:ext cx="5232400" cy="203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r">
              <a:lnSpc>
                <a:spcPct val="110000"/>
              </a:lnSpc>
            </a:pPr>
            <a:r>
              <a:rPr lang="en-US" sz="2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检测是负责，而非怀疑。</a:t>
            </a:r>
            <a:endParaRPr lang="en-US" sz="20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Shape 7"/>
          <p:cNvSpPr/>
          <p:nvPr>
            <p:custDataLst>
              <p:tags r:id="rId7"/>
            </p:custDataLst>
          </p:nvPr>
        </p:nvSpPr>
        <p:spPr>
          <a:xfrm>
            <a:off x="6248400" y="1016000"/>
            <a:ext cx="5689600" cy="5588000"/>
          </a:xfrm>
          <a:custGeom>
            <a:avLst/>
            <a:gdLst/>
            <a:ahLst/>
            <a:cxnLst/>
            <a:rect l="l" t="t" r="r" b="b"/>
            <a:pathLst>
              <a:path w="5689600" h="5588000">
                <a:moveTo>
                  <a:pt x="101590" y="0"/>
                </a:moveTo>
                <a:lnTo>
                  <a:pt x="5588010" y="0"/>
                </a:lnTo>
                <a:cubicBezTo>
                  <a:pt x="5644117" y="0"/>
                  <a:pt x="5689600" y="45483"/>
                  <a:pt x="5689600" y="101590"/>
                </a:cubicBezTo>
                <a:lnTo>
                  <a:pt x="5689600" y="5486410"/>
                </a:lnTo>
                <a:cubicBezTo>
                  <a:pt x="5689600" y="5542517"/>
                  <a:pt x="5644117" y="5588000"/>
                  <a:pt x="5588010" y="5588000"/>
                </a:cubicBezTo>
                <a:lnTo>
                  <a:pt x="101590" y="5588000"/>
                </a:lnTo>
                <a:cubicBezTo>
                  <a:pt x="45483" y="5588000"/>
                  <a:pt x="0" y="5542517"/>
                  <a:pt x="0" y="5486410"/>
                </a:cubicBezTo>
                <a:lnTo>
                  <a:pt x="0" y="101590"/>
                </a:lnTo>
                <a:cubicBezTo>
                  <a:pt x="0" y="45521"/>
                  <a:pt x="45521" y="0"/>
                  <a:pt x="101590" y="0"/>
                </a:cubicBezTo>
                <a:close/>
              </a:path>
            </a:pathLst>
          </a:custGeom>
          <a:solidFill>
            <a:srgbClr val="ADD8E6"/>
          </a:solidFill>
        </p:spPr>
      </p:sp>
      <p:sp>
        <p:nvSpPr>
          <p:cNvPr id="11" name="Shape 8"/>
          <p:cNvSpPr/>
          <p:nvPr>
            <p:custDataLst>
              <p:tags r:id="rId8"/>
            </p:custDataLst>
          </p:nvPr>
        </p:nvSpPr>
        <p:spPr>
          <a:xfrm>
            <a:off x="6553200" y="1320800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76200" y="0"/>
                </a:moveTo>
                <a:lnTo>
                  <a:pt x="533400" y="0"/>
                </a:lnTo>
                <a:cubicBezTo>
                  <a:pt x="575456" y="0"/>
                  <a:pt x="609600" y="34144"/>
                  <a:pt x="609600" y="76200"/>
                </a:cubicBezTo>
                <a:lnTo>
                  <a:pt x="609600" y="533400"/>
                </a:lnTo>
                <a:cubicBezTo>
                  <a:pt x="609600" y="575456"/>
                  <a:pt x="575456" y="609600"/>
                  <a:pt x="533400" y="609600"/>
                </a:cubicBezTo>
                <a:lnTo>
                  <a:pt x="76200" y="609600"/>
                </a:lnTo>
                <a:cubicBezTo>
                  <a:pt x="34144" y="609600"/>
                  <a:pt x="0" y="575456"/>
                  <a:pt x="0" y="533400"/>
                </a:cubicBezTo>
                <a:lnTo>
                  <a:pt x="0" y="76200"/>
                </a:lnTo>
                <a:cubicBezTo>
                  <a:pt x="0" y="34144"/>
                  <a:pt x="34144" y="0"/>
                  <a:pt x="76200" y="0"/>
                </a:cubicBezTo>
                <a:close/>
              </a:path>
            </a:pathLst>
          </a:custGeom>
          <a:solidFill>
            <a:srgbClr val="D8BFD8"/>
          </a:solidFill>
        </p:spPr>
      </p:sp>
      <p:sp>
        <p:nvSpPr>
          <p:cNvPr id="12" name="Shape 9"/>
          <p:cNvSpPr/>
          <p:nvPr>
            <p:custDataLst>
              <p:tags r:id="rId9"/>
            </p:custDataLst>
          </p:nvPr>
        </p:nvSpPr>
        <p:spPr>
          <a:xfrm>
            <a:off x="6705600" y="1473200"/>
            <a:ext cx="304800" cy="30480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71438" y="33338"/>
                </a:moveTo>
                <a:cubicBezTo>
                  <a:pt x="71438" y="14942"/>
                  <a:pt x="86380" y="0"/>
                  <a:pt x="104775" y="0"/>
                </a:cubicBezTo>
                <a:lnTo>
                  <a:pt x="119062" y="0"/>
                </a:lnTo>
                <a:cubicBezTo>
                  <a:pt x="129600" y="0"/>
                  <a:pt x="138113" y="8513"/>
                  <a:pt x="138113" y="19050"/>
                </a:cubicBezTo>
                <a:lnTo>
                  <a:pt x="138113" y="285750"/>
                </a:lnTo>
                <a:cubicBezTo>
                  <a:pt x="138113" y="296287"/>
                  <a:pt x="129600" y="304800"/>
                  <a:pt x="119062" y="304800"/>
                </a:cubicBezTo>
                <a:lnTo>
                  <a:pt x="100013" y="304800"/>
                </a:lnTo>
                <a:cubicBezTo>
                  <a:pt x="82272" y="304800"/>
                  <a:pt x="67330" y="292656"/>
                  <a:pt x="63103" y="276225"/>
                </a:cubicBezTo>
                <a:cubicBezTo>
                  <a:pt x="62686" y="276225"/>
                  <a:pt x="62329" y="276225"/>
                  <a:pt x="61912" y="276225"/>
                </a:cubicBezTo>
                <a:cubicBezTo>
                  <a:pt x="35600" y="276225"/>
                  <a:pt x="14288" y="254913"/>
                  <a:pt x="14288" y="228600"/>
                </a:cubicBezTo>
                <a:cubicBezTo>
                  <a:pt x="14288" y="217884"/>
                  <a:pt x="17859" y="208002"/>
                  <a:pt x="23813" y="200025"/>
                </a:cubicBezTo>
                <a:cubicBezTo>
                  <a:pt x="12263" y="191333"/>
                  <a:pt x="4763" y="177522"/>
                  <a:pt x="4763" y="161925"/>
                </a:cubicBezTo>
                <a:cubicBezTo>
                  <a:pt x="4763" y="143530"/>
                  <a:pt x="15240" y="127516"/>
                  <a:pt x="30480" y="119598"/>
                </a:cubicBezTo>
                <a:cubicBezTo>
                  <a:pt x="26253" y="112455"/>
                  <a:pt x="23813" y="104120"/>
                  <a:pt x="23813" y="95250"/>
                </a:cubicBezTo>
                <a:cubicBezTo>
                  <a:pt x="23813" y="68937"/>
                  <a:pt x="45125" y="47625"/>
                  <a:pt x="71438" y="47625"/>
                </a:cubicBezTo>
                <a:lnTo>
                  <a:pt x="71438" y="33338"/>
                </a:lnTo>
                <a:close/>
                <a:moveTo>
                  <a:pt x="233363" y="33338"/>
                </a:moveTo>
                <a:lnTo>
                  <a:pt x="233363" y="47625"/>
                </a:lnTo>
                <a:cubicBezTo>
                  <a:pt x="259675" y="47625"/>
                  <a:pt x="280987" y="68937"/>
                  <a:pt x="280987" y="95250"/>
                </a:cubicBezTo>
                <a:cubicBezTo>
                  <a:pt x="280987" y="104180"/>
                  <a:pt x="278547" y="112514"/>
                  <a:pt x="274320" y="119598"/>
                </a:cubicBezTo>
                <a:cubicBezTo>
                  <a:pt x="289620" y="127516"/>
                  <a:pt x="300038" y="143470"/>
                  <a:pt x="300038" y="161925"/>
                </a:cubicBezTo>
                <a:cubicBezTo>
                  <a:pt x="300038" y="177522"/>
                  <a:pt x="292537" y="191333"/>
                  <a:pt x="280987" y="200025"/>
                </a:cubicBezTo>
                <a:cubicBezTo>
                  <a:pt x="286941" y="208002"/>
                  <a:pt x="290513" y="217884"/>
                  <a:pt x="290513" y="228600"/>
                </a:cubicBezTo>
                <a:cubicBezTo>
                  <a:pt x="290513" y="254913"/>
                  <a:pt x="269200" y="276225"/>
                  <a:pt x="242888" y="276225"/>
                </a:cubicBezTo>
                <a:cubicBezTo>
                  <a:pt x="242471" y="276225"/>
                  <a:pt x="242114" y="276225"/>
                  <a:pt x="241697" y="276225"/>
                </a:cubicBezTo>
                <a:cubicBezTo>
                  <a:pt x="237470" y="292656"/>
                  <a:pt x="222528" y="304800"/>
                  <a:pt x="204787" y="304800"/>
                </a:cubicBezTo>
                <a:lnTo>
                  <a:pt x="185738" y="304800"/>
                </a:lnTo>
                <a:cubicBezTo>
                  <a:pt x="175200" y="304800"/>
                  <a:pt x="166688" y="296287"/>
                  <a:pt x="166688" y="285750"/>
                </a:cubicBezTo>
                <a:lnTo>
                  <a:pt x="166688" y="19050"/>
                </a:lnTo>
                <a:cubicBezTo>
                  <a:pt x="166688" y="8513"/>
                  <a:pt x="175200" y="0"/>
                  <a:pt x="185738" y="0"/>
                </a:cubicBezTo>
                <a:lnTo>
                  <a:pt x="200025" y="0"/>
                </a:lnTo>
                <a:cubicBezTo>
                  <a:pt x="218420" y="0"/>
                  <a:pt x="233363" y="14942"/>
                  <a:pt x="233363" y="33338"/>
                </a:cubicBezTo>
                <a:close/>
              </a:path>
            </a:pathLst>
          </a:custGeom>
          <a:solidFill>
            <a:srgbClr val="FFFFFF"/>
          </a:solidFill>
        </p:spPr>
      </p:sp>
      <p:sp>
        <p:nvSpPr>
          <p:cNvPr id="13" name="Text 10"/>
          <p:cNvSpPr/>
          <p:nvPr>
            <p:custDataLst>
              <p:tags r:id="rId10"/>
            </p:custDataLst>
          </p:nvPr>
        </p:nvSpPr>
        <p:spPr>
          <a:xfrm>
            <a:off x="7366000" y="1447800"/>
            <a:ext cx="12700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心理关怀</a:t>
            </a:r>
            <a:endParaRPr lang="en-US" sz="1600" dirty="0"/>
          </a:p>
        </p:txBody>
      </p:sp>
      <p:sp>
        <p:nvSpPr>
          <p:cNvPr id="14" name="Text 11"/>
          <p:cNvSpPr/>
          <p:nvPr>
            <p:custDataLst>
              <p:tags r:id="rId11"/>
            </p:custDataLst>
          </p:nvPr>
        </p:nvSpPr>
        <p:spPr>
          <a:xfrm>
            <a:off x="6553200" y="2133600"/>
            <a:ext cx="5080000" cy="3860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性活动后出现情绪波动如羞耻、焦虑是正常的。可通过朋辈支持或学校心理咨询中心寻求专业帮助。</a:t>
            </a:r>
          </a:p>
        </p:txBody>
      </p:sp>
      <p:sp>
        <p:nvSpPr>
          <p:cNvPr id="15" name="Text 12"/>
          <p:cNvSpPr/>
          <p:nvPr>
            <p:custDataLst>
              <p:tags r:id="rId12"/>
            </p:custDataLst>
          </p:nvPr>
        </p:nvSpPr>
        <p:spPr>
          <a:xfrm>
            <a:off x="6400800" y="6096000"/>
            <a:ext cx="5232400" cy="203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r">
              <a:lnSpc>
                <a:spcPct val="110000"/>
              </a:lnSpc>
            </a:pPr>
            <a:r>
              <a:rPr lang="en-US" sz="2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关怀心灵与身体同等重要。</a:t>
            </a:r>
            <a:endParaRPr lang="en-US" sz="28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56213" y="1871980"/>
            <a:ext cx="1541780" cy="148153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9600" dirty="0">
                <a:solidFill>
                  <a:srgbClr val="9A91F1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06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3727450" y="3348673"/>
            <a:ext cx="4599305" cy="129103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dirty="0">
                <a:solidFill>
                  <a:srgbClr val="40404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总结与展望：把底线带回生活</a:t>
            </a:r>
            <a:endParaRPr lang="en-US" sz="1600" dirty="0"/>
          </a:p>
        </p:txBody>
      </p:sp>
      <p:pic>
        <p:nvPicPr>
          <p:cNvPr id="4" name="Image 0" descr="https://kimi-img.moonshot.cn/pub/slides/slides_tmpl/image/25-10-09-18:35:28-d3jovs0s8jdo4os5dsq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97300"/>
            <a:ext cx="5143500" cy="3060700"/>
          </a:xfrm>
          <a:prstGeom prst="rect">
            <a:avLst/>
          </a:prstGeom>
        </p:spPr>
      </p:pic>
      <p:pic>
        <p:nvPicPr>
          <p:cNvPr id="5" name="Image 1" descr="https://kimi-img.moonshot.cn/pub/slides/slides_tmpl/image/25-10-09-18:35:22-d3jovqgs8jdo4os5dsj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1340" y="635635"/>
            <a:ext cx="713105" cy="358140"/>
          </a:xfrm>
          <a:prstGeom prst="rect">
            <a:avLst/>
          </a:prstGeom>
        </p:spPr>
      </p:pic>
      <p:pic>
        <p:nvPicPr>
          <p:cNvPr id="6" name="Image 2" descr="https://kimi-img.moonshot.cn/pub/slides/slides_tmpl/image/25-10-09-18:35:23-d3jovqos8jdo4os5dsm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325" y="756285"/>
            <a:ext cx="929640" cy="237490"/>
          </a:xfrm>
          <a:prstGeom prst="rect">
            <a:avLst/>
          </a:prstGeom>
        </p:spPr>
      </p:pic>
      <p:pic>
        <p:nvPicPr>
          <p:cNvPr id="7" name="Image 3" descr="https://kimi-img.moonshot.cn/pub/slides/slides_tmpl/image/25-10-09-18:35:21-d3jovq8s8jdo4os5dsj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54415" y="6128385"/>
            <a:ext cx="2433320" cy="76200"/>
          </a:xfrm>
          <a:prstGeom prst="rect">
            <a:avLst/>
          </a:prstGeom>
        </p:spPr>
      </p:pic>
      <p:pic>
        <p:nvPicPr>
          <p:cNvPr id="8" name="Image 4" descr="https://kimi-img.moonshot.cn/pub/slides/slides_tmpl/image/25-10-09-18:35:24-d3jovr0s8jdo4os5dsn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24875" y="2263140"/>
            <a:ext cx="2562860" cy="2110105"/>
          </a:xfrm>
          <a:prstGeom prst="rect">
            <a:avLst/>
          </a:prstGeom>
        </p:spPr>
      </p:pic>
      <p:pic>
        <p:nvPicPr>
          <p:cNvPr id="9" name="Image 5" descr="https://kimi-img.moonshot.cn/pub/slides/slides_tmpl/image/25-10-09-18:35:25-d3jovr8s8jdo4os5dsng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8205" y="3979545"/>
            <a:ext cx="2225040" cy="222504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79400" y="1541379"/>
            <a:ext cx="5816600" cy="457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一周实践挑战</a:t>
            </a:r>
            <a:endParaRPr lang="en-US" sz="1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254000" y="2362200"/>
            <a:ext cx="5638800" cy="304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记录并改写一次真实冲突，将课堂所学应用于生活。</a:t>
            </a:r>
          </a:p>
        </p:txBody>
      </p:sp>
      <p:sp>
        <p:nvSpPr>
          <p:cNvPr id="5" name="Shape 2"/>
          <p:cNvSpPr/>
          <p:nvPr>
            <p:custDataLst>
              <p:tags r:id="rId1"/>
            </p:custDataLst>
          </p:nvPr>
        </p:nvSpPr>
        <p:spPr>
          <a:xfrm>
            <a:off x="254000" y="2971800"/>
            <a:ext cx="406400" cy="406400"/>
          </a:xfrm>
          <a:custGeom>
            <a:avLst/>
            <a:gdLst/>
            <a:ahLst/>
            <a:cxnLst/>
            <a:rect l="l" t="t" r="r" b="b"/>
            <a:pathLst>
              <a:path w="406400" h="406400">
                <a:moveTo>
                  <a:pt x="203200" y="0"/>
                </a:moveTo>
                <a:lnTo>
                  <a:pt x="203200" y="0"/>
                </a:lnTo>
                <a:cubicBezTo>
                  <a:pt x="315349" y="0"/>
                  <a:pt x="406400" y="91051"/>
                  <a:pt x="406400" y="203200"/>
                </a:cubicBezTo>
                <a:lnTo>
                  <a:pt x="406400" y="203200"/>
                </a:lnTo>
                <a:cubicBezTo>
                  <a:pt x="406400" y="315349"/>
                  <a:pt x="315349" y="406400"/>
                  <a:pt x="203200" y="406400"/>
                </a:cubicBezTo>
                <a:lnTo>
                  <a:pt x="203200" y="406400"/>
                </a:lnTo>
                <a:cubicBezTo>
                  <a:pt x="91051" y="406400"/>
                  <a:pt x="0" y="315349"/>
                  <a:pt x="0" y="203200"/>
                </a:cubicBezTo>
                <a:lnTo>
                  <a:pt x="0" y="203200"/>
                </a:lnTo>
                <a:cubicBezTo>
                  <a:pt x="0" y="91051"/>
                  <a:pt x="91051" y="0"/>
                  <a:pt x="203200" y="0"/>
                </a:cubicBezTo>
                <a:close/>
              </a:path>
            </a:pathLst>
          </a:custGeom>
          <a:solidFill>
            <a:srgbClr val="FFC0CB"/>
          </a:solidFill>
        </p:spPr>
      </p:sp>
      <p:sp>
        <p:nvSpPr>
          <p:cNvPr id="6" name="Text 3"/>
          <p:cNvSpPr/>
          <p:nvPr>
            <p:custDataLst>
              <p:tags r:id="rId2"/>
            </p:custDataLst>
          </p:nvPr>
        </p:nvSpPr>
        <p:spPr>
          <a:xfrm>
            <a:off x="397140" y="3022600"/>
            <a:ext cx="317500" cy="304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rgbClr val="FFFFFF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1</a:t>
            </a:r>
            <a:endParaRPr lang="en-US" sz="1600" dirty="0"/>
          </a:p>
        </p:txBody>
      </p:sp>
      <p:sp>
        <p:nvSpPr>
          <p:cNvPr id="7" name="Text 4"/>
          <p:cNvSpPr/>
          <p:nvPr>
            <p:custDataLst>
              <p:tags r:id="rId3"/>
            </p:custDataLst>
          </p:nvPr>
        </p:nvSpPr>
        <p:spPr>
          <a:xfrm>
            <a:off x="812800" y="2971800"/>
            <a:ext cx="3804285" cy="304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观察并记录一次冲突事件。</a:t>
            </a:r>
          </a:p>
        </p:txBody>
      </p:sp>
      <p:sp>
        <p:nvSpPr>
          <p:cNvPr id="8" name="Shape 5"/>
          <p:cNvSpPr/>
          <p:nvPr>
            <p:custDataLst>
              <p:tags r:id="rId4"/>
            </p:custDataLst>
          </p:nvPr>
        </p:nvSpPr>
        <p:spPr>
          <a:xfrm>
            <a:off x="254000" y="3530600"/>
            <a:ext cx="406400" cy="406400"/>
          </a:xfrm>
          <a:custGeom>
            <a:avLst/>
            <a:gdLst/>
            <a:ahLst/>
            <a:cxnLst/>
            <a:rect l="l" t="t" r="r" b="b"/>
            <a:pathLst>
              <a:path w="406400" h="406400">
                <a:moveTo>
                  <a:pt x="203200" y="0"/>
                </a:moveTo>
                <a:lnTo>
                  <a:pt x="203200" y="0"/>
                </a:lnTo>
                <a:cubicBezTo>
                  <a:pt x="315349" y="0"/>
                  <a:pt x="406400" y="91051"/>
                  <a:pt x="406400" y="203200"/>
                </a:cubicBezTo>
                <a:lnTo>
                  <a:pt x="406400" y="203200"/>
                </a:lnTo>
                <a:cubicBezTo>
                  <a:pt x="406400" y="315349"/>
                  <a:pt x="315349" y="406400"/>
                  <a:pt x="203200" y="406400"/>
                </a:cubicBezTo>
                <a:lnTo>
                  <a:pt x="203200" y="406400"/>
                </a:lnTo>
                <a:cubicBezTo>
                  <a:pt x="91051" y="406400"/>
                  <a:pt x="0" y="315349"/>
                  <a:pt x="0" y="203200"/>
                </a:cubicBezTo>
                <a:lnTo>
                  <a:pt x="0" y="203200"/>
                </a:lnTo>
                <a:cubicBezTo>
                  <a:pt x="0" y="91051"/>
                  <a:pt x="91051" y="0"/>
                  <a:pt x="203200" y="0"/>
                </a:cubicBezTo>
                <a:close/>
              </a:path>
            </a:pathLst>
          </a:custGeom>
          <a:solidFill>
            <a:srgbClr val="FFC0CB"/>
          </a:solidFill>
        </p:spPr>
      </p:sp>
      <p:sp>
        <p:nvSpPr>
          <p:cNvPr id="9" name="Text 6"/>
          <p:cNvSpPr/>
          <p:nvPr>
            <p:custDataLst>
              <p:tags r:id="rId5"/>
            </p:custDataLst>
          </p:nvPr>
        </p:nvSpPr>
        <p:spPr>
          <a:xfrm>
            <a:off x="397140" y="3581400"/>
            <a:ext cx="317500" cy="304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rgbClr val="FFFFFF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2</a:t>
            </a:r>
            <a:endParaRPr lang="en-US" sz="1600" dirty="0"/>
          </a:p>
        </p:txBody>
      </p:sp>
      <p:sp>
        <p:nvSpPr>
          <p:cNvPr id="10" name="Text 7"/>
          <p:cNvSpPr/>
          <p:nvPr>
            <p:custDataLst>
              <p:tags r:id="rId6"/>
            </p:custDataLst>
          </p:nvPr>
        </p:nvSpPr>
        <p:spPr>
          <a:xfrm>
            <a:off x="812800" y="3530600"/>
            <a:ext cx="4828540" cy="304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用DESC四步框架改写当时的指责。</a:t>
            </a:r>
          </a:p>
        </p:txBody>
      </p:sp>
      <p:sp>
        <p:nvSpPr>
          <p:cNvPr id="11" name="Shape 8"/>
          <p:cNvSpPr/>
          <p:nvPr>
            <p:custDataLst>
              <p:tags r:id="rId7"/>
            </p:custDataLst>
          </p:nvPr>
        </p:nvSpPr>
        <p:spPr>
          <a:xfrm>
            <a:off x="254000" y="4089400"/>
            <a:ext cx="406400" cy="406400"/>
          </a:xfrm>
          <a:custGeom>
            <a:avLst/>
            <a:gdLst/>
            <a:ahLst/>
            <a:cxnLst/>
            <a:rect l="l" t="t" r="r" b="b"/>
            <a:pathLst>
              <a:path w="406400" h="406400">
                <a:moveTo>
                  <a:pt x="203200" y="0"/>
                </a:moveTo>
                <a:lnTo>
                  <a:pt x="203200" y="0"/>
                </a:lnTo>
                <a:cubicBezTo>
                  <a:pt x="315349" y="0"/>
                  <a:pt x="406400" y="91051"/>
                  <a:pt x="406400" y="203200"/>
                </a:cubicBezTo>
                <a:lnTo>
                  <a:pt x="406400" y="203200"/>
                </a:lnTo>
                <a:cubicBezTo>
                  <a:pt x="406400" y="315349"/>
                  <a:pt x="315349" y="406400"/>
                  <a:pt x="203200" y="406400"/>
                </a:cubicBezTo>
                <a:lnTo>
                  <a:pt x="203200" y="406400"/>
                </a:lnTo>
                <a:cubicBezTo>
                  <a:pt x="91051" y="406400"/>
                  <a:pt x="0" y="315349"/>
                  <a:pt x="0" y="203200"/>
                </a:cubicBezTo>
                <a:lnTo>
                  <a:pt x="0" y="203200"/>
                </a:lnTo>
                <a:cubicBezTo>
                  <a:pt x="0" y="91051"/>
                  <a:pt x="91051" y="0"/>
                  <a:pt x="203200" y="0"/>
                </a:cubicBezTo>
                <a:close/>
              </a:path>
            </a:pathLst>
          </a:custGeom>
          <a:solidFill>
            <a:srgbClr val="FFC0CB"/>
          </a:solidFill>
        </p:spPr>
      </p:sp>
      <p:sp>
        <p:nvSpPr>
          <p:cNvPr id="12" name="Text 9"/>
          <p:cNvSpPr/>
          <p:nvPr>
            <p:custDataLst>
              <p:tags r:id="rId8"/>
            </p:custDataLst>
          </p:nvPr>
        </p:nvSpPr>
        <p:spPr>
          <a:xfrm>
            <a:off x="397140" y="4140200"/>
            <a:ext cx="317500" cy="304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rgbClr val="FFFFFF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3</a:t>
            </a:r>
            <a:endParaRPr lang="en-US" sz="1600" dirty="0"/>
          </a:p>
        </p:txBody>
      </p:sp>
      <p:sp>
        <p:nvSpPr>
          <p:cNvPr id="13" name="Text 10"/>
          <p:cNvSpPr/>
          <p:nvPr>
            <p:custDataLst>
              <p:tags r:id="rId9"/>
            </p:custDataLst>
          </p:nvPr>
        </p:nvSpPr>
        <p:spPr>
          <a:xfrm>
            <a:off x="812800" y="4089400"/>
            <a:ext cx="4097655" cy="304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记录对方的反应与自我感受。</a:t>
            </a:r>
          </a:p>
        </p:txBody>
      </p:sp>
      <p:sp>
        <p:nvSpPr>
          <p:cNvPr id="14" name="Shape 11"/>
          <p:cNvSpPr/>
          <p:nvPr/>
        </p:nvSpPr>
        <p:spPr>
          <a:xfrm>
            <a:off x="254000" y="4699000"/>
            <a:ext cx="5435600" cy="457200"/>
          </a:xfrm>
          <a:custGeom>
            <a:avLst/>
            <a:gdLst/>
            <a:ahLst/>
            <a:cxnLst/>
            <a:rect l="l" t="t" r="r" b="b"/>
            <a:pathLst>
              <a:path w="5435600" h="457200">
                <a:moveTo>
                  <a:pt x="50799" y="0"/>
                </a:moveTo>
                <a:lnTo>
                  <a:pt x="5384801" y="0"/>
                </a:lnTo>
                <a:cubicBezTo>
                  <a:pt x="5412856" y="0"/>
                  <a:pt x="5435600" y="22744"/>
                  <a:pt x="5435600" y="50799"/>
                </a:cubicBezTo>
                <a:lnTo>
                  <a:pt x="5435600" y="406401"/>
                </a:lnTo>
                <a:cubicBezTo>
                  <a:pt x="5435600" y="434456"/>
                  <a:pt x="5412856" y="457200"/>
                  <a:pt x="5384801" y="457200"/>
                </a:cubicBezTo>
                <a:lnTo>
                  <a:pt x="50799" y="457200"/>
                </a:lnTo>
                <a:cubicBezTo>
                  <a:pt x="22744" y="457200"/>
                  <a:pt x="0" y="434456"/>
                  <a:pt x="0" y="406401"/>
                </a:cubicBezTo>
                <a:lnTo>
                  <a:pt x="0" y="50799"/>
                </a:lnTo>
                <a:cubicBezTo>
                  <a:pt x="0" y="22762"/>
                  <a:pt x="22762" y="0"/>
                  <a:pt x="50799" y="0"/>
                </a:cubicBezTo>
                <a:close/>
              </a:path>
            </a:pathLst>
          </a:custGeom>
          <a:solidFill>
            <a:srgbClr val="E6E6FA"/>
          </a:solidFill>
        </p:spPr>
      </p:sp>
      <p:sp>
        <p:nvSpPr>
          <p:cNvPr id="15" name="Text 12"/>
          <p:cNvSpPr/>
          <p:nvPr/>
        </p:nvSpPr>
        <p:spPr>
          <a:xfrm>
            <a:off x="253999" y="4699000"/>
            <a:ext cx="5742539" cy="406400"/>
          </a:xfrm>
          <a:prstGeom prst="rect">
            <a:avLst/>
          </a:prstGeom>
          <a:noFill/>
        </p:spPr>
        <p:txBody>
          <a:bodyPr wrap="square" lIns="101600" tIns="101600" rIns="101600" bIns="101600" rtlCol="0" anchor="ctr"/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目标：将知识转化为能力，建立正向反馈循环。</a:t>
            </a:r>
            <a:endParaRPr lang="en-US" sz="2000" dirty="0"/>
          </a:p>
        </p:txBody>
      </p:sp>
      <p:pic>
        <p:nvPicPr>
          <p:cNvPr id="16" name="Image 1" descr="https://kimi-web-img.moonshot.cn/img/www.kevinashleyphotography.com/12031388c287d1f3f8e6869a3c979a5f0ed9a224.jpg"/>
          <p:cNvPicPr>
            <a:picLocks noChangeAspect="1"/>
          </p:cNvPicPr>
          <p:nvPr/>
        </p:nvPicPr>
        <p:blipFill>
          <a:blip r:embed="rId13"/>
          <a:srcRect t="17958" b="17958"/>
          <a:stretch>
            <a:fillRect/>
          </a:stretch>
        </p:blipFill>
        <p:spPr>
          <a:xfrm>
            <a:off x="6096000" y="1047750"/>
            <a:ext cx="5842000" cy="4762500"/>
          </a:xfrm>
          <a:prstGeom prst="roundRect">
            <a:avLst>
              <a:gd name="adj" fmla="val 2133"/>
            </a:avLst>
          </a:prstGeom>
        </p:spPr>
      </p:pic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74597" y="800779"/>
            <a:ext cx="1751965" cy="83058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54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目录</a:t>
            </a:r>
            <a:endParaRPr lang="en-US" sz="1600" dirty="0"/>
          </a:p>
        </p:txBody>
      </p:sp>
      <p:pic>
        <p:nvPicPr>
          <p:cNvPr id="3" name="Image 0" descr="https://kimi-img.moonshot.cn/pub/slides/slides_tmpl/image/25-10-09-18:35:25-d3jovr8s8jdo4os5dsng.png"/>
          <p:cNvPicPr>
            <a:picLocks noChangeAspect="1"/>
          </p:cNvPicPr>
          <p:nvPr/>
        </p:nvPicPr>
        <p:blipFill>
          <a:blip r:embed="rId4">
            <a:alphaModFix amt="45000"/>
          </a:blip>
          <a:stretch>
            <a:fillRect/>
          </a:stretch>
        </p:blipFill>
        <p:spPr>
          <a:xfrm>
            <a:off x="7555230" y="224155"/>
            <a:ext cx="4787900" cy="47879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143425" y="969655"/>
            <a:ext cx="2360967" cy="49212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Contents</a:t>
            </a:r>
            <a:endParaRPr lang="en-US" sz="1600" dirty="0"/>
          </a:p>
        </p:txBody>
      </p:sp>
      <p:pic>
        <p:nvPicPr>
          <p:cNvPr id="5" name="Image 1" descr="https://kimi-img.moonshot.cn/pub/slides/slides_tmpl/image/25-10-09-18:35:23-d3jovqos8jdo4os5dsl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3520" y="2180590"/>
            <a:ext cx="912495" cy="320675"/>
          </a:xfrm>
          <a:prstGeom prst="rect">
            <a:avLst/>
          </a:prstGeom>
        </p:spPr>
      </p:pic>
      <p:pic>
        <p:nvPicPr>
          <p:cNvPr id="6" name="Image 2" descr="https://kimi-img.moonshot.cn/pub/slides/slides_tmpl/image/25-10-09-18:35:23-d3jovqos8jdo4os5dsl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4600" y="2180590"/>
            <a:ext cx="912495" cy="320675"/>
          </a:xfrm>
          <a:prstGeom prst="rect">
            <a:avLst/>
          </a:prstGeom>
        </p:spPr>
      </p:pic>
      <p:pic>
        <p:nvPicPr>
          <p:cNvPr id="7" name="Image 3" descr="https://kimi-img.moonshot.cn/pub/slides/slides_tmpl/image/25-10-09-18:35:23-d3jovqos8jdo4os5dsl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9820" y="2180590"/>
            <a:ext cx="912495" cy="320675"/>
          </a:xfrm>
          <a:prstGeom prst="rect">
            <a:avLst/>
          </a:prstGeom>
        </p:spPr>
      </p:pic>
      <p:pic>
        <p:nvPicPr>
          <p:cNvPr id="8" name="Image 4" descr="https://kimi-img.moonshot.cn/pub/slides/slides_tmpl/image/25-10-09-18:35:23-d3jovqos8jdo4os5dsl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9820" y="4295140"/>
            <a:ext cx="912495" cy="320675"/>
          </a:xfrm>
          <a:prstGeom prst="rect">
            <a:avLst/>
          </a:prstGeom>
        </p:spPr>
      </p:pic>
      <p:pic>
        <p:nvPicPr>
          <p:cNvPr id="9" name="Image 5" descr="https://kimi-img.moonshot.cn/pub/slides/slides_tmpl/image/25-10-09-18:35:23-d3jovqos8jdo4os5dsl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8415" y="4307840"/>
            <a:ext cx="912495" cy="320675"/>
          </a:xfrm>
          <a:prstGeom prst="rect">
            <a:avLst/>
          </a:prstGeom>
        </p:spPr>
      </p:pic>
      <p:pic>
        <p:nvPicPr>
          <p:cNvPr id="10" name="Image 6" descr="https://kimi-img.moonshot.cn/pub/slides/slides_tmpl/image/25-10-09-18:35:23-d3jovqos8jdo4os5dsl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0345" y="4282440"/>
            <a:ext cx="912495" cy="320675"/>
          </a:xfrm>
          <a:prstGeom prst="rect">
            <a:avLst/>
          </a:prstGeom>
        </p:spPr>
      </p:pic>
      <p:pic>
        <p:nvPicPr>
          <p:cNvPr id="11" name="Image 7" descr="https://kimi-img.moonshot.cn/pub/slides/slides_tmpl/image/25-10-09-18:35:22-d3jovqgs8jdo4os5dsjg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700" y="5957570"/>
            <a:ext cx="713105" cy="358140"/>
          </a:xfrm>
          <a:prstGeom prst="rect">
            <a:avLst/>
          </a:prstGeom>
        </p:spPr>
      </p:pic>
      <p:pic>
        <p:nvPicPr>
          <p:cNvPr id="12" name="Image 8" descr="https://kimi-img.moonshot.cn/pub/slides/slides_tmpl/image/25-10-09-18:35:23-d3jovqos8jdo4os5dsm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04805" y="6166485"/>
            <a:ext cx="929640" cy="237490"/>
          </a:xfrm>
          <a:prstGeom prst="rect">
            <a:avLst/>
          </a:prstGeom>
        </p:spPr>
      </p:pic>
      <p:sp>
        <p:nvSpPr>
          <p:cNvPr id="13" name="Text 2"/>
          <p:cNvSpPr/>
          <p:nvPr/>
        </p:nvSpPr>
        <p:spPr>
          <a:xfrm>
            <a:off x="2406222" y="1826889"/>
            <a:ext cx="1041400" cy="829945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4800" dirty="0">
                <a:solidFill>
                  <a:srgbClr val="857AF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01.</a:t>
            </a:r>
            <a:endParaRPr lang="en-US" sz="1600" dirty="0"/>
          </a:p>
        </p:txBody>
      </p:sp>
      <p:sp>
        <p:nvSpPr>
          <p:cNvPr id="14" name="Text 3"/>
          <p:cNvSpPr/>
          <p:nvPr/>
        </p:nvSpPr>
        <p:spPr>
          <a:xfrm>
            <a:off x="1053905" y="2593866"/>
            <a:ext cx="2360126" cy="1198880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2400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共识与公约：为敏感话题建安全壳</a:t>
            </a:r>
            <a:endParaRPr lang="en-US" sz="1600" dirty="0"/>
          </a:p>
        </p:txBody>
      </p:sp>
      <p:sp>
        <p:nvSpPr>
          <p:cNvPr id="15" name="Text 4"/>
          <p:cNvSpPr/>
          <p:nvPr/>
        </p:nvSpPr>
        <p:spPr>
          <a:xfrm>
            <a:off x="5934075" y="1826895"/>
            <a:ext cx="1066165" cy="829945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4800" dirty="0">
                <a:solidFill>
                  <a:srgbClr val="857AF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02.</a:t>
            </a:r>
            <a:endParaRPr lang="en-US" sz="1600" dirty="0"/>
          </a:p>
        </p:txBody>
      </p:sp>
      <p:sp>
        <p:nvSpPr>
          <p:cNvPr id="16" name="Text 5"/>
          <p:cNvSpPr/>
          <p:nvPr/>
        </p:nvSpPr>
        <p:spPr>
          <a:xfrm>
            <a:off x="4735495" y="2623918"/>
            <a:ext cx="2360126" cy="1138773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2400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知情同意：FRIES标准拆解</a:t>
            </a:r>
            <a:endParaRPr lang="en-US" sz="1600" dirty="0"/>
          </a:p>
        </p:txBody>
      </p:sp>
      <p:sp>
        <p:nvSpPr>
          <p:cNvPr id="17" name="Text 6"/>
          <p:cNvSpPr/>
          <p:nvPr/>
        </p:nvSpPr>
        <p:spPr>
          <a:xfrm>
            <a:off x="9599295" y="1826895"/>
            <a:ext cx="1242060" cy="829945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4800" dirty="0">
                <a:solidFill>
                  <a:srgbClr val="857AF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03.</a:t>
            </a:r>
            <a:endParaRPr lang="en-US" sz="1600" dirty="0"/>
          </a:p>
        </p:txBody>
      </p:sp>
      <p:sp>
        <p:nvSpPr>
          <p:cNvPr id="18" name="Text 7"/>
          <p:cNvSpPr/>
          <p:nvPr/>
        </p:nvSpPr>
        <p:spPr>
          <a:xfrm>
            <a:off x="8419061" y="2623918"/>
            <a:ext cx="2360126" cy="1138773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2400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边界设立：DESC四步表达法</a:t>
            </a:r>
            <a:endParaRPr lang="en-US" sz="1600" dirty="0"/>
          </a:p>
        </p:txBody>
      </p:sp>
      <p:sp>
        <p:nvSpPr>
          <p:cNvPr id="19" name="Text 8"/>
          <p:cNvSpPr/>
          <p:nvPr/>
        </p:nvSpPr>
        <p:spPr>
          <a:xfrm>
            <a:off x="2407920" y="3958590"/>
            <a:ext cx="1145540" cy="829945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4800" dirty="0">
                <a:solidFill>
                  <a:srgbClr val="857AF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04.</a:t>
            </a:r>
            <a:endParaRPr lang="en-US" sz="1600" dirty="0"/>
          </a:p>
        </p:txBody>
      </p:sp>
      <p:sp>
        <p:nvSpPr>
          <p:cNvPr id="20" name="Text 9"/>
          <p:cNvSpPr/>
          <p:nvPr/>
        </p:nvSpPr>
        <p:spPr>
          <a:xfrm>
            <a:off x="1053905" y="4768106"/>
            <a:ext cx="2360126" cy="1138773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2400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底线清单：把不可谈判写下来</a:t>
            </a:r>
            <a:endParaRPr lang="en-US" sz="1600" dirty="0"/>
          </a:p>
        </p:txBody>
      </p:sp>
      <p:sp>
        <p:nvSpPr>
          <p:cNvPr id="21" name="Text 10"/>
          <p:cNvSpPr/>
          <p:nvPr/>
        </p:nvSpPr>
        <p:spPr>
          <a:xfrm>
            <a:off x="5967095" y="3958590"/>
            <a:ext cx="1165225" cy="829945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4800" dirty="0">
                <a:solidFill>
                  <a:srgbClr val="857AF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05.</a:t>
            </a:r>
            <a:endParaRPr lang="en-US" sz="1600" dirty="0"/>
          </a:p>
        </p:txBody>
      </p:sp>
      <p:sp>
        <p:nvSpPr>
          <p:cNvPr id="22" name="Text 11"/>
          <p:cNvSpPr/>
          <p:nvPr/>
        </p:nvSpPr>
        <p:spPr>
          <a:xfrm>
            <a:off x="4769947" y="4768106"/>
            <a:ext cx="2360126" cy="1138773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2400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性健康与责任：知识到行动</a:t>
            </a:r>
            <a:endParaRPr lang="en-US" sz="1600" dirty="0"/>
          </a:p>
        </p:txBody>
      </p:sp>
      <p:sp>
        <p:nvSpPr>
          <p:cNvPr id="23" name="Text 12"/>
          <p:cNvSpPr/>
          <p:nvPr/>
        </p:nvSpPr>
        <p:spPr>
          <a:xfrm>
            <a:off x="9632315" y="3958590"/>
            <a:ext cx="1180465" cy="829945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4800" dirty="0">
                <a:solidFill>
                  <a:srgbClr val="857AF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06.</a:t>
            </a:r>
            <a:endParaRPr lang="en-US" sz="1600" dirty="0"/>
          </a:p>
        </p:txBody>
      </p:sp>
      <p:sp>
        <p:nvSpPr>
          <p:cNvPr id="24" name="Text 13"/>
          <p:cNvSpPr/>
          <p:nvPr/>
        </p:nvSpPr>
        <p:spPr>
          <a:xfrm>
            <a:off x="8452398" y="4768106"/>
            <a:ext cx="2360126" cy="1138773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2400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总结与展望：把底线带回生活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5486400" y="1320800"/>
            <a:ext cx="1219200" cy="1219200"/>
          </a:xfrm>
          <a:custGeom>
            <a:avLst/>
            <a:gdLst/>
            <a:ahLst/>
            <a:cxnLst/>
            <a:rect l="l" t="t" r="r" b="b"/>
            <a:pathLst>
              <a:path w="1219200" h="1219200">
                <a:moveTo>
                  <a:pt x="609600" y="0"/>
                </a:moveTo>
                <a:lnTo>
                  <a:pt x="609600" y="0"/>
                </a:lnTo>
                <a:cubicBezTo>
                  <a:pt x="946047" y="0"/>
                  <a:pt x="1219200" y="273153"/>
                  <a:pt x="1219200" y="609600"/>
                </a:cubicBezTo>
                <a:lnTo>
                  <a:pt x="1219200" y="609600"/>
                </a:lnTo>
                <a:cubicBezTo>
                  <a:pt x="1219200" y="946047"/>
                  <a:pt x="946047" y="1219200"/>
                  <a:pt x="609600" y="1219200"/>
                </a:cubicBezTo>
                <a:lnTo>
                  <a:pt x="609600" y="1219200"/>
                </a:lnTo>
                <a:cubicBezTo>
                  <a:pt x="273153" y="1219200"/>
                  <a:pt x="0" y="946047"/>
                  <a:pt x="0" y="609600"/>
                </a:cubicBezTo>
                <a:lnTo>
                  <a:pt x="0" y="609600"/>
                </a:lnTo>
                <a:cubicBezTo>
                  <a:pt x="0" y="273153"/>
                  <a:pt x="273153" y="0"/>
                  <a:pt x="609600" y="0"/>
                </a:cubicBezTo>
                <a:close/>
              </a:path>
            </a:pathLst>
          </a:custGeom>
          <a:solidFill>
            <a:srgbClr val="E6E6FA"/>
          </a:solidFill>
        </p:spPr>
      </p:sp>
      <p:sp>
        <p:nvSpPr>
          <p:cNvPr id="4" name="Shape 1"/>
          <p:cNvSpPr/>
          <p:nvPr/>
        </p:nvSpPr>
        <p:spPr>
          <a:xfrm>
            <a:off x="5791200" y="1625600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158472" y="38100"/>
                </a:moveTo>
                <a:cubicBezTo>
                  <a:pt x="179070" y="38100"/>
                  <a:pt x="199192" y="42148"/>
                  <a:pt x="217884" y="49649"/>
                </a:cubicBezTo>
                <a:lnTo>
                  <a:pt x="283131" y="151090"/>
                </a:lnTo>
                <a:lnTo>
                  <a:pt x="193358" y="240863"/>
                </a:lnTo>
                <a:cubicBezTo>
                  <a:pt x="191572" y="242649"/>
                  <a:pt x="190500" y="245150"/>
                  <a:pt x="190619" y="247769"/>
                </a:cubicBezTo>
                <a:cubicBezTo>
                  <a:pt x="190738" y="250388"/>
                  <a:pt x="191810" y="252770"/>
                  <a:pt x="193715" y="254556"/>
                </a:cubicBezTo>
                <a:lnTo>
                  <a:pt x="327065" y="378381"/>
                </a:lnTo>
                <a:cubicBezTo>
                  <a:pt x="330518" y="381595"/>
                  <a:pt x="335875" y="381833"/>
                  <a:pt x="339566" y="378738"/>
                </a:cubicBezTo>
                <a:cubicBezTo>
                  <a:pt x="343257" y="375642"/>
                  <a:pt x="344091" y="370403"/>
                  <a:pt x="341590" y="366355"/>
                </a:cubicBezTo>
                <a:lnTo>
                  <a:pt x="269677" y="249555"/>
                </a:lnTo>
                <a:lnTo>
                  <a:pt x="377666" y="159544"/>
                </a:lnTo>
                <a:cubicBezTo>
                  <a:pt x="380762" y="157043"/>
                  <a:pt x="381833" y="152757"/>
                  <a:pt x="380524" y="149066"/>
                </a:cubicBezTo>
                <a:lnTo>
                  <a:pt x="352901" y="72152"/>
                </a:lnTo>
                <a:cubicBezTo>
                  <a:pt x="380524" y="50363"/>
                  <a:pt x="415052" y="38100"/>
                  <a:pt x="451128" y="38100"/>
                </a:cubicBezTo>
                <a:cubicBezTo>
                  <a:pt x="538639" y="38100"/>
                  <a:pt x="609600" y="109061"/>
                  <a:pt x="609600" y="196572"/>
                </a:cubicBezTo>
                <a:lnTo>
                  <a:pt x="609600" y="199668"/>
                </a:lnTo>
                <a:cubicBezTo>
                  <a:pt x="609600" y="333256"/>
                  <a:pt x="443032" y="488394"/>
                  <a:pt x="356116" y="554712"/>
                </a:cubicBezTo>
                <a:cubicBezTo>
                  <a:pt x="341352" y="565904"/>
                  <a:pt x="323255" y="571500"/>
                  <a:pt x="304800" y="571500"/>
                </a:cubicBezTo>
                <a:cubicBezTo>
                  <a:pt x="286345" y="571500"/>
                  <a:pt x="268129" y="566023"/>
                  <a:pt x="253484" y="554712"/>
                </a:cubicBezTo>
                <a:cubicBezTo>
                  <a:pt x="166568" y="488394"/>
                  <a:pt x="0" y="333256"/>
                  <a:pt x="0" y="199668"/>
                </a:cubicBezTo>
                <a:lnTo>
                  <a:pt x="0" y="196572"/>
                </a:lnTo>
                <a:cubicBezTo>
                  <a:pt x="0" y="109061"/>
                  <a:pt x="70961" y="38100"/>
                  <a:pt x="158472" y="38100"/>
                </a:cubicBezTo>
                <a:close/>
              </a:path>
            </a:pathLst>
          </a:custGeom>
          <a:solidFill>
            <a:srgbClr val="D8BFD8"/>
          </a:solidFill>
        </p:spPr>
      </p:sp>
      <p:sp>
        <p:nvSpPr>
          <p:cNvPr id="5" name="Text 2"/>
          <p:cNvSpPr/>
          <p:nvPr/>
        </p:nvSpPr>
        <p:spPr>
          <a:xfrm>
            <a:off x="4000500" y="2743200"/>
            <a:ext cx="4191000" cy="457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3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预告：失恋的心理调适</a:t>
            </a:r>
            <a:endParaRPr lang="en-US" sz="1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Text 3"/>
          <p:cNvSpPr/>
          <p:nvPr/>
        </p:nvSpPr>
        <p:spPr>
          <a:xfrm>
            <a:off x="1675765" y="3403600"/>
            <a:ext cx="9171305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当爱已成往事，下一站我们将学习如何好好告别，在结束中守护自我，积累成长。</a:t>
            </a:r>
          </a:p>
        </p:txBody>
      </p:sp>
      <p:sp>
        <p:nvSpPr>
          <p:cNvPr id="7" name="Shape 4"/>
          <p:cNvSpPr/>
          <p:nvPr/>
        </p:nvSpPr>
        <p:spPr>
          <a:xfrm>
            <a:off x="1828800" y="4064000"/>
            <a:ext cx="8534400" cy="1473200"/>
          </a:xfrm>
          <a:custGeom>
            <a:avLst/>
            <a:gdLst/>
            <a:ahLst/>
            <a:cxnLst/>
            <a:rect l="l" t="t" r="r" b="b"/>
            <a:pathLst>
              <a:path w="8534400" h="1473200">
                <a:moveTo>
                  <a:pt x="101607" y="0"/>
                </a:moveTo>
                <a:lnTo>
                  <a:pt x="8432793" y="0"/>
                </a:lnTo>
                <a:cubicBezTo>
                  <a:pt x="8488909" y="0"/>
                  <a:pt x="8534400" y="45491"/>
                  <a:pt x="8534400" y="101607"/>
                </a:cubicBezTo>
                <a:lnTo>
                  <a:pt x="8534400" y="1371593"/>
                </a:lnTo>
                <a:cubicBezTo>
                  <a:pt x="8534400" y="1427709"/>
                  <a:pt x="8488909" y="1473200"/>
                  <a:pt x="8432793" y="1473200"/>
                </a:cubicBezTo>
                <a:lnTo>
                  <a:pt x="101607" y="1473200"/>
                </a:lnTo>
                <a:cubicBezTo>
                  <a:pt x="45491" y="1473200"/>
                  <a:pt x="0" y="1427709"/>
                  <a:pt x="0" y="1371593"/>
                </a:cubicBezTo>
                <a:lnTo>
                  <a:pt x="0" y="101607"/>
                </a:lnTo>
                <a:cubicBezTo>
                  <a:pt x="0" y="45528"/>
                  <a:pt x="45528" y="0"/>
                  <a:pt x="101607" y="0"/>
                </a:cubicBezTo>
                <a:close/>
              </a:path>
            </a:pathLst>
          </a:custGeom>
          <a:solidFill>
            <a:srgbClr val="ADD8E6"/>
          </a:solidFill>
        </p:spPr>
      </p:sp>
      <p:sp>
        <p:nvSpPr>
          <p:cNvPr id="8" name="Text 5"/>
          <p:cNvSpPr/>
          <p:nvPr/>
        </p:nvSpPr>
        <p:spPr>
          <a:xfrm>
            <a:off x="1905000" y="4267200"/>
            <a:ext cx="83820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核心议题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2004060" y="4724400"/>
            <a:ext cx="8183880" cy="609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探讨失恋的哀伤处理、自我复原与成长策略，帮助大家在关系结束时减少伤害，实现心理成长。</a:t>
            </a:r>
          </a:p>
        </p:txBody>
      </p:sp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n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2470" y="548640"/>
            <a:ext cx="5930265" cy="593026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818130" y="1854835"/>
            <a:ext cx="6364605" cy="1485265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algn="ctr">
              <a:lnSpc>
                <a:spcPct val="100000"/>
              </a:lnSpc>
            </a:pPr>
            <a:r>
              <a:rPr lang="en-US" sz="9600" dirty="0">
                <a:solidFill>
                  <a:srgbClr val="9B92F8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Thank You</a:t>
            </a:r>
            <a:endParaRPr lang="en-US" sz="1600" dirty="0"/>
          </a:p>
          <a:p>
            <a:pPr algn="ctr">
              <a:lnSpc>
                <a:spcPct val="100000"/>
              </a:lnSpc>
            </a:pPr>
            <a:r>
              <a:rPr lang="en-US" sz="18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 </a:t>
            </a:r>
            <a:endParaRPr lang="en-US" sz="1600" dirty="0"/>
          </a:p>
        </p:txBody>
      </p:sp>
      <p:sp>
        <p:nvSpPr>
          <p:cNvPr id="4" name="Shape 1"/>
          <p:cNvSpPr/>
          <p:nvPr/>
        </p:nvSpPr>
        <p:spPr>
          <a:xfrm>
            <a:off x="688955" y="548803"/>
            <a:ext cx="133350" cy="137160"/>
          </a:xfrm>
          <a:prstGeom prst="ellipse">
            <a:avLst/>
          </a:prstGeom>
          <a:solidFill>
            <a:srgbClr val="FFFFFF"/>
          </a:solidFill>
        </p:spPr>
      </p:sp>
      <p:sp>
        <p:nvSpPr>
          <p:cNvPr id="5" name="Text 2"/>
          <p:cNvSpPr/>
          <p:nvPr/>
        </p:nvSpPr>
        <p:spPr>
          <a:xfrm>
            <a:off x="688955" y="548803"/>
            <a:ext cx="133350" cy="137160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6" name="Shape 3"/>
          <p:cNvSpPr/>
          <p:nvPr/>
        </p:nvSpPr>
        <p:spPr>
          <a:xfrm>
            <a:off x="888980" y="548803"/>
            <a:ext cx="133350" cy="137160"/>
          </a:xfrm>
          <a:prstGeom prst="ellipse">
            <a:avLst/>
          </a:prstGeom>
          <a:solidFill>
            <a:srgbClr val="FFFFFF"/>
          </a:solidFill>
        </p:spPr>
      </p:sp>
      <p:sp>
        <p:nvSpPr>
          <p:cNvPr id="7" name="Text 4"/>
          <p:cNvSpPr/>
          <p:nvPr/>
        </p:nvSpPr>
        <p:spPr>
          <a:xfrm>
            <a:off x="888980" y="548803"/>
            <a:ext cx="133350" cy="137160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8" name="Shape 5"/>
          <p:cNvSpPr/>
          <p:nvPr/>
        </p:nvSpPr>
        <p:spPr>
          <a:xfrm>
            <a:off x="1089005" y="548803"/>
            <a:ext cx="133350" cy="137160"/>
          </a:xfrm>
          <a:prstGeom prst="ellipse">
            <a:avLst/>
          </a:prstGeom>
          <a:solidFill>
            <a:srgbClr val="FFFFFF"/>
          </a:solidFill>
        </p:spPr>
      </p:sp>
      <p:sp>
        <p:nvSpPr>
          <p:cNvPr id="9" name="Text 6"/>
          <p:cNvSpPr/>
          <p:nvPr/>
        </p:nvSpPr>
        <p:spPr>
          <a:xfrm>
            <a:off x="1089005" y="548803"/>
            <a:ext cx="133350" cy="137160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1289030" y="548803"/>
            <a:ext cx="133350" cy="137160"/>
          </a:xfrm>
          <a:prstGeom prst="ellipse">
            <a:avLst/>
          </a:prstGeom>
          <a:solidFill>
            <a:srgbClr val="FFFFFF"/>
          </a:solidFill>
        </p:spPr>
      </p:sp>
      <p:sp>
        <p:nvSpPr>
          <p:cNvPr id="11" name="Text 8"/>
          <p:cNvSpPr/>
          <p:nvPr/>
        </p:nvSpPr>
        <p:spPr>
          <a:xfrm>
            <a:off x="1289030" y="548803"/>
            <a:ext cx="133350" cy="137160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pic>
        <p:nvPicPr>
          <p:cNvPr id="12" name="Image 1" descr="https://kimi-img.moonshot.cn/pub/slides/slides_tmpl/image/25-10-09-18:35:22-d3jovqgs8jdo4os5dsj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795" y="637540"/>
            <a:ext cx="713105" cy="358140"/>
          </a:xfrm>
          <a:prstGeom prst="rect">
            <a:avLst/>
          </a:prstGeom>
        </p:spPr>
      </p:pic>
      <p:pic>
        <p:nvPicPr>
          <p:cNvPr id="13" name="Image 2" descr="https://kimi-img.moonshot.cn/pub/slides/slides_tmpl/image/25-10-09-18:35:23-d3jovqos8jdo4os5dsm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8805" y="637540"/>
            <a:ext cx="929640" cy="237490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2818130" y="3341370"/>
            <a:ext cx="6614160" cy="736600"/>
          </a:xfrm>
          <a:prstGeom prst="rect">
            <a:avLst/>
          </a:prstGeom>
          <a:noFill/>
        </p:spPr>
        <p:txBody>
          <a:bodyPr wrap="square" lIns="99695" tIns="49784" rIns="99695" bIns="49784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800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感谢大家观看</a:t>
            </a:r>
            <a:endParaRPr lang="en-US" sz="1600" dirty="0"/>
          </a:p>
        </p:txBody>
      </p:sp>
      <p:pic>
        <p:nvPicPr>
          <p:cNvPr id="15" name="Image 3" descr="https://kimi-img.moonshot.cn/pub/slides/slides_tmpl/image/25-10-09-18:35:24-d3jovr0s8jdo4os5dsn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32290" y="3691255"/>
            <a:ext cx="1725295" cy="1421130"/>
          </a:xfrm>
          <a:prstGeom prst="rect">
            <a:avLst/>
          </a:prstGeom>
        </p:spPr>
      </p:pic>
      <p:sp>
        <p:nvSpPr>
          <p:cNvPr id="16" name="Text 10"/>
          <p:cNvSpPr/>
          <p:nvPr/>
        </p:nvSpPr>
        <p:spPr>
          <a:xfrm>
            <a:off x="628650" y="6040755"/>
            <a:ext cx="192532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1" dirty="0" err="1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汇报人</a:t>
            </a:r>
            <a:r>
              <a:rPr lang="en-US" sz="1800" b="1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：</a:t>
            </a:r>
            <a:r>
              <a:rPr lang="zh-CN" altLang="en-US" b="1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厉</a:t>
            </a:r>
            <a:r>
              <a:rPr lang="zh-CN" altLang="en-US" sz="1800" b="1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晓玲</a:t>
            </a:r>
            <a:endParaRPr lang="en-US" sz="1600" dirty="0"/>
          </a:p>
        </p:txBody>
      </p:sp>
      <p:sp>
        <p:nvSpPr>
          <p:cNvPr id="17" name="Text 11"/>
          <p:cNvSpPr/>
          <p:nvPr/>
        </p:nvSpPr>
        <p:spPr>
          <a:xfrm>
            <a:off x="9313545" y="6053455"/>
            <a:ext cx="273177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1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时间：2026</a:t>
            </a:r>
            <a:r>
              <a:rPr lang="zh-CN" altLang="en-US" sz="1800" b="1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年</a:t>
            </a:r>
            <a:r>
              <a:rPr lang="en-US" altLang="zh-CN" sz="1800" b="1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2</a:t>
            </a:r>
            <a:r>
              <a:rPr lang="zh-CN" altLang="en-US" sz="1800" b="1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月</a:t>
            </a:r>
            <a:endParaRPr lang="en-US" sz="1600" dirty="0"/>
          </a:p>
        </p:txBody>
      </p:sp>
      <p:pic>
        <p:nvPicPr>
          <p:cNvPr id="18" name="Image 4" descr="https://kimi-img.moonshot.cn/pub/slides/slides_tmpl/image/25-10-09-18:35:21-d3jovq8s8jdo4os5dsj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22550" y="6142990"/>
            <a:ext cx="6539865" cy="16383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56213" y="1871980"/>
            <a:ext cx="1541780" cy="147701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9600" dirty="0">
                <a:solidFill>
                  <a:srgbClr val="9A91F1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3727450" y="3348673"/>
            <a:ext cx="4599305" cy="123063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dirty="0">
                <a:solidFill>
                  <a:srgbClr val="40404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共识与公约：为敏感话题建安全壳</a:t>
            </a:r>
            <a:endParaRPr lang="en-US" sz="1600" dirty="0"/>
          </a:p>
        </p:txBody>
      </p:sp>
      <p:pic>
        <p:nvPicPr>
          <p:cNvPr id="4" name="Image 0" descr="https://kimi-img.moonshot.cn/pub/slides/slides_tmpl/image/25-10-09-18:35:28-d3jovs0s8jdo4os5dsq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97300"/>
            <a:ext cx="5143500" cy="3060700"/>
          </a:xfrm>
          <a:prstGeom prst="rect">
            <a:avLst/>
          </a:prstGeom>
        </p:spPr>
      </p:pic>
      <p:pic>
        <p:nvPicPr>
          <p:cNvPr id="5" name="Image 1" descr="https://kimi-img.moonshot.cn/pub/slides/slides_tmpl/image/25-10-09-18:35:22-d3jovqgs8jdo4os5dsj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1340" y="635635"/>
            <a:ext cx="713105" cy="358140"/>
          </a:xfrm>
          <a:prstGeom prst="rect">
            <a:avLst/>
          </a:prstGeom>
        </p:spPr>
      </p:pic>
      <p:pic>
        <p:nvPicPr>
          <p:cNvPr id="6" name="Image 2" descr="https://kimi-img.moonshot.cn/pub/slides/slides_tmpl/image/25-10-09-18:35:23-d3jovqos8jdo4os5dsm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325" y="756285"/>
            <a:ext cx="929640" cy="237490"/>
          </a:xfrm>
          <a:prstGeom prst="rect">
            <a:avLst/>
          </a:prstGeom>
        </p:spPr>
      </p:pic>
      <p:pic>
        <p:nvPicPr>
          <p:cNvPr id="7" name="Image 3" descr="https://kimi-img.moonshot.cn/pub/slides/slides_tmpl/image/25-10-09-18:35:21-d3jovq8s8jdo4os5dsj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54415" y="6128385"/>
            <a:ext cx="2433320" cy="76200"/>
          </a:xfrm>
          <a:prstGeom prst="rect">
            <a:avLst/>
          </a:prstGeom>
        </p:spPr>
      </p:pic>
      <p:pic>
        <p:nvPicPr>
          <p:cNvPr id="8" name="Image 4" descr="https://kimi-img.moonshot.cn/pub/slides/slides_tmpl/image/25-10-09-18:35:24-d3jovr0s8jdo4os5dsn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24875" y="2263140"/>
            <a:ext cx="2562860" cy="2110105"/>
          </a:xfrm>
          <a:prstGeom prst="rect">
            <a:avLst/>
          </a:prstGeom>
        </p:spPr>
      </p:pic>
      <p:pic>
        <p:nvPicPr>
          <p:cNvPr id="9" name="Image 5" descr="https://kimi-img.moonshot.cn/pub/slides/slides_tmpl/image/25-10-09-18:35:25-d3jovr8s8jdo4os5dsng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8205" y="3979545"/>
            <a:ext cx="2225040" cy="222504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00" y="1351626"/>
            <a:ext cx="12065000" cy="457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3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订立公约：尊重隐私零评判</a:t>
            </a:r>
            <a:endParaRPr lang="en-US" sz="1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-2976963" y="2148061"/>
            <a:ext cx="18205450" cy="44259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为敏感话题的讨论营造安全、包容的课堂氛围。</a:t>
            </a:r>
          </a:p>
        </p:txBody>
      </p:sp>
      <p:sp>
        <p:nvSpPr>
          <p:cNvPr id="5" name="Shape 2"/>
          <p:cNvSpPr/>
          <p:nvPr>
            <p:custDataLst>
              <p:tags r:id="rId1"/>
            </p:custDataLst>
          </p:nvPr>
        </p:nvSpPr>
        <p:spPr>
          <a:xfrm>
            <a:off x="762000" y="3149599"/>
            <a:ext cx="5172075" cy="943941"/>
          </a:xfrm>
          <a:custGeom>
            <a:avLst/>
            <a:gdLst/>
            <a:ahLst/>
            <a:cxnLst/>
            <a:rect l="l" t="t" r="r" b="b"/>
            <a:pathLst>
              <a:path w="5232400" h="812800">
                <a:moveTo>
                  <a:pt x="101600" y="0"/>
                </a:moveTo>
                <a:lnTo>
                  <a:pt x="5130800" y="0"/>
                </a:lnTo>
                <a:cubicBezTo>
                  <a:pt x="5186875" y="0"/>
                  <a:pt x="5232400" y="45525"/>
                  <a:pt x="5232400" y="101600"/>
                </a:cubicBezTo>
                <a:lnTo>
                  <a:pt x="5232400" y="711200"/>
                </a:lnTo>
                <a:cubicBezTo>
                  <a:pt x="5232400" y="767275"/>
                  <a:pt x="5186875" y="812800"/>
                  <a:pt x="5130800" y="812800"/>
                </a:cubicBezTo>
                <a:lnTo>
                  <a:pt x="101600" y="812800"/>
                </a:lnTo>
                <a:cubicBezTo>
                  <a:pt x="45525" y="812800"/>
                  <a:pt x="0" y="767275"/>
                  <a:pt x="0" y="711200"/>
                </a:cubicBezTo>
                <a:lnTo>
                  <a:pt x="0" y="101600"/>
                </a:lnTo>
                <a:cubicBezTo>
                  <a:pt x="0" y="45525"/>
                  <a:pt x="45525" y="0"/>
                  <a:pt x="10160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</p: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FB3C8C8D-FFE1-2A1E-29F9-BDE468C30489}"/>
              </a:ext>
            </a:extLst>
          </p:cNvPr>
          <p:cNvGrpSpPr/>
          <p:nvPr/>
        </p:nvGrpSpPr>
        <p:grpSpPr>
          <a:xfrm>
            <a:off x="914400" y="3149600"/>
            <a:ext cx="508000" cy="508000"/>
            <a:chOff x="914400" y="3149600"/>
            <a:chExt cx="508000" cy="508000"/>
          </a:xfrm>
        </p:grpSpPr>
        <p:sp>
          <p:nvSpPr>
            <p:cNvPr id="6" name="Shape 3"/>
            <p:cNvSpPr/>
            <p:nvPr>
              <p:custDataLst>
                <p:tags r:id="rId19"/>
              </p:custDataLst>
            </p:nvPr>
          </p:nvSpPr>
          <p:spPr>
            <a:xfrm>
              <a:off x="914400" y="3149600"/>
              <a:ext cx="508000" cy="508000"/>
            </a:xfrm>
            <a:custGeom>
              <a:avLst/>
              <a:gdLst/>
              <a:ahLst/>
              <a:cxnLst/>
              <a:rect l="l" t="t" r="r" b="b"/>
              <a:pathLst>
                <a:path w="508000" h="508000">
                  <a:moveTo>
                    <a:pt x="254000" y="0"/>
                  </a:moveTo>
                  <a:lnTo>
                    <a:pt x="254000" y="0"/>
                  </a:lnTo>
                  <a:cubicBezTo>
                    <a:pt x="394186" y="0"/>
                    <a:pt x="508000" y="113814"/>
                    <a:pt x="508000" y="254000"/>
                  </a:cubicBezTo>
                  <a:lnTo>
                    <a:pt x="508000" y="254000"/>
                  </a:lnTo>
                  <a:cubicBezTo>
                    <a:pt x="508000" y="394186"/>
                    <a:pt x="394186" y="508000"/>
                    <a:pt x="254000" y="508000"/>
                  </a:cubicBezTo>
                  <a:lnTo>
                    <a:pt x="254000" y="508000"/>
                  </a:lnTo>
                  <a:cubicBezTo>
                    <a:pt x="113814" y="508000"/>
                    <a:pt x="0" y="394186"/>
                    <a:pt x="0" y="254000"/>
                  </a:cubicBezTo>
                  <a:lnTo>
                    <a:pt x="0" y="254000"/>
                  </a:lnTo>
                  <a:cubicBezTo>
                    <a:pt x="0" y="113814"/>
                    <a:pt x="113814" y="0"/>
                    <a:pt x="254000" y="0"/>
                  </a:cubicBezTo>
                  <a:close/>
                </a:path>
              </a:pathLst>
            </a:custGeom>
            <a:solidFill>
              <a:srgbClr val="FFC0CB"/>
            </a:solidFill>
          </p:spPr>
        </p:sp>
        <p:sp>
          <p:nvSpPr>
            <p:cNvPr id="7" name="Shape 4"/>
            <p:cNvSpPr/>
            <p:nvPr>
              <p:custDataLst>
                <p:tags r:id="rId20"/>
              </p:custDataLst>
            </p:nvPr>
          </p:nvSpPr>
          <p:spPr>
            <a:xfrm>
              <a:off x="1025525" y="3276600"/>
              <a:ext cx="285750" cy="254000"/>
            </a:xfrm>
            <a:custGeom>
              <a:avLst/>
              <a:gdLst/>
              <a:ahLst/>
              <a:cxnLst/>
              <a:rect l="l" t="t" r="r" b="b"/>
              <a:pathLst>
                <a:path w="285750" h="254000">
                  <a:moveTo>
                    <a:pt x="133400" y="42267"/>
                  </a:moveTo>
                  <a:lnTo>
                    <a:pt x="75555" y="106561"/>
                  </a:lnTo>
                  <a:cubicBezTo>
                    <a:pt x="73273" y="109091"/>
                    <a:pt x="73372" y="113010"/>
                    <a:pt x="75803" y="115441"/>
                  </a:cubicBezTo>
                  <a:cubicBezTo>
                    <a:pt x="90934" y="130572"/>
                    <a:pt x="115491" y="130572"/>
                    <a:pt x="130621" y="115441"/>
                  </a:cubicBezTo>
                  <a:lnTo>
                    <a:pt x="146397" y="99665"/>
                  </a:lnTo>
                  <a:cubicBezTo>
                    <a:pt x="148481" y="97582"/>
                    <a:pt x="151110" y="96441"/>
                    <a:pt x="153789" y="96242"/>
                  </a:cubicBezTo>
                  <a:cubicBezTo>
                    <a:pt x="157163" y="95945"/>
                    <a:pt x="160635" y="97086"/>
                    <a:pt x="163215" y="99665"/>
                  </a:cubicBezTo>
                  <a:lnTo>
                    <a:pt x="250825" y="186531"/>
                  </a:lnTo>
                  <a:lnTo>
                    <a:pt x="285750" y="158750"/>
                  </a:lnTo>
                  <a:lnTo>
                    <a:pt x="285750" y="15875"/>
                  </a:lnTo>
                  <a:lnTo>
                    <a:pt x="230188" y="47625"/>
                  </a:lnTo>
                  <a:lnTo>
                    <a:pt x="218380" y="39737"/>
                  </a:lnTo>
                  <a:cubicBezTo>
                    <a:pt x="210542" y="34528"/>
                    <a:pt x="201364" y="31750"/>
                    <a:pt x="191939" y="31750"/>
                  </a:cubicBezTo>
                  <a:lnTo>
                    <a:pt x="157014" y="31750"/>
                  </a:lnTo>
                  <a:cubicBezTo>
                    <a:pt x="156468" y="31750"/>
                    <a:pt x="155873" y="31750"/>
                    <a:pt x="155327" y="31800"/>
                  </a:cubicBezTo>
                  <a:cubicBezTo>
                    <a:pt x="146943" y="32246"/>
                    <a:pt x="139055" y="36016"/>
                    <a:pt x="133400" y="42267"/>
                  </a:cubicBezTo>
                  <a:close/>
                  <a:moveTo>
                    <a:pt x="57845" y="90636"/>
                  </a:moveTo>
                  <a:lnTo>
                    <a:pt x="110827" y="31750"/>
                  </a:lnTo>
                  <a:lnTo>
                    <a:pt x="91182" y="31750"/>
                  </a:lnTo>
                  <a:cubicBezTo>
                    <a:pt x="78532" y="31750"/>
                    <a:pt x="66427" y="36761"/>
                    <a:pt x="57497" y="45690"/>
                  </a:cubicBezTo>
                  <a:lnTo>
                    <a:pt x="55563" y="47625"/>
                  </a:lnTo>
                  <a:lnTo>
                    <a:pt x="0" y="15875"/>
                  </a:lnTo>
                  <a:lnTo>
                    <a:pt x="0" y="158750"/>
                  </a:lnTo>
                  <a:lnTo>
                    <a:pt x="77589" y="223391"/>
                  </a:lnTo>
                  <a:cubicBezTo>
                    <a:pt x="88999" y="232916"/>
                    <a:pt x="103386" y="238125"/>
                    <a:pt x="118219" y="238125"/>
                  </a:cubicBezTo>
                  <a:lnTo>
                    <a:pt x="126008" y="238125"/>
                  </a:lnTo>
                  <a:lnTo>
                    <a:pt x="122535" y="234652"/>
                  </a:lnTo>
                  <a:cubicBezTo>
                    <a:pt x="117872" y="229989"/>
                    <a:pt x="117872" y="222448"/>
                    <a:pt x="122535" y="217835"/>
                  </a:cubicBezTo>
                  <a:cubicBezTo>
                    <a:pt x="127198" y="213221"/>
                    <a:pt x="134739" y="213171"/>
                    <a:pt x="139353" y="217835"/>
                  </a:cubicBezTo>
                  <a:lnTo>
                    <a:pt x="159693" y="238175"/>
                  </a:lnTo>
                  <a:lnTo>
                    <a:pt x="164157" y="238175"/>
                  </a:lnTo>
                  <a:cubicBezTo>
                    <a:pt x="173633" y="238175"/>
                    <a:pt x="182910" y="236041"/>
                    <a:pt x="191343" y="232073"/>
                  </a:cubicBezTo>
                  <a:lnTo>
                    <a:pt x="178098" y="218777"/>
                  </a:lnTo>
                  <a:cubicBezTo>
                    <a:pt x="173434" y="214114"/>
                    <a:pt x="173434" y="206573"/>
                    <a:pt x="178098" y="201960"/>
                  </a:cubicBezTo>
                  <a:cubicBezTo>
                    <a:pt x="182761" y="197346"/>
                    <a:pt x="190302" y="197296"/>
                    <a:pt x="194915" y="201960"/>
                  </a:cubicBezTo>
                  <a:lnTo>
                    <a:pt x="210790" y="217835"/>
                  </a:lnTo>
                  <a:lnTo>
                    <a:pt x="219472" y="209153"/>
                  </a:lnTo>
                  <a:cubicBezTo>
                    <a:pt x="223887" y="204738"/>
                    <a:pt x="225177" y="198338"/>
                    <a:pt x="223242" y="192732"/>
                  </a:cubicBezTo>
                  <a:lnTo>
                    <a:pt x="154831" y="124867"/>
                  </a:lnTo>
                  <a:lnTo>
                    <a:pt x="147439" y="132259"/>
                  </a:lnTo>
                  <a:cubicBezTo>
                    <a:pt x="122982" y="156716"/>
                    <a:pt x="83393" y="156716"/>
                    <a:pt x="58936" y="132259"/>
                  </a:cubicBezTo>
                  <a:cubicBezTo>
                    <a:pt x="47526" y="120848"/>
                    <a:pt x="47079" y="102543"/>
                    <a:pt x="57845" y="9058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8" name="Text 5"/>
          <p:cNvSpPr/>
          <p:nvPr>
            <p:custDataLst>
              <p:tags r:id="rId2"/>
            </p:custDataLst>
          </p:nvPr>
        </p:nvSpPr>
        <p:spPr>
          <a:xfrm>
            <a:off x="1571625" y="3202940"/>
            <a:ext cx="2641600" cy="304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相互尊重</a:t>
            </a:r>
          </a:p>
        </p:txBody>
      </p:sp>
      <p:sp>
        <p:nvSpPr>
          <p:cNvPr id="9" name="Text 6"/>
          <p:cNvSpPr/>
          <p:nvPr>
            <p:custDataLst>
              <p:tags r:id="rId3"/>
            </p:custDataLst>
          </p:nvPr>
        </p:nvSpPr>
        <p:spPr>
          <a:xfrm>
            <a:off x="1514475" y="3788742"/>
            <a:ext cx="4010658" cy="304799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尊重每个人的分享意愿和隐私边界。</a:t>
            </a:r>
          </a:p>
        </p:txBody>
      </p:sp>
      <p:sp>
        <p:nvSpPr>
          <p:cNvPr id="10" name="Shape 7"/>
          <p:cNvSpPr/>
          <p:nvPr>
            <p:custDataLst>
              <p:tags r:id="rId4"/>
            </p:custDataLst>
          </p:nvPr>
        </p:nvSpPr>
        <p:spPr>
          <a:xfrm>
            <a:off x="6197599" y="3149600"/>
            <a:ext cx="5311913" cy="943940"/>
          </a:xfrm>
          <a:custGeom>
            <a:avLst/>
            <a:gdLst/>
            <a:ahLst/>
            <a:cxnLst/>
            <a:rect l="l" t="t" r="r" b="b"/>
            <a:pathLst>
              <a:path w="5232400" h="812800">
                <a:moveTo>
                  <a:pt x="101600" y="0"/>
                </a:moveTo>
                <a:lnTo>
                  <a:pt x="5130800" y="0"/>
                </a:lnTo>
                <a:cubicBezTo>
                  <a:pt x="5186875" y="0"/>
                  <a:pt x="5232400" y="45525"/>
                  <a:pt x="5232400" y="101600"/>
                </a:cubicBezTo>
                <a:lnTo>
                  <a:pt x="5232400" y="711200"/>
                </a:lnTo>
                <a:cubicBezTo>
                  <a:pt x="5232400" y="767275"/>
                  <a:pt x="5186875" y="812800"/>
                  <a:pt x="5130800" y="812800"/>
                </a:cubicBezTo>
                <a:lnTo>
                  <a:pt x="101600" y="812800"/>
                </a:lnTo>
                <a:cubicBezTo>
                  <a:pt x="45525" y="812800"/>
                  <a:pt x="0" y="767275"/>
                  <a:pt x="0" y="711200"/>
                </a:cubicBezTo>
                <a:lnTo>
                  <a:pt x="0" y="101600"/>
                </a:lnTo>
                <a:cubicBezTo>
                  <a:pt x="0" y="45525"/>
                  <a:pt x="45525" y="0"/>
                  <a:pt x="10160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</p: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2A745102-6E75-53A3-3344-2D4CCCA626F3}"/>
              </a:ext>
            </a:extLst>
          </p:cNvPr>
          <p:cNvGrpSpPr/>
          <p:nvPr/>
        </p:nvGrpSpPr>
        <p:grpSpPr>
          <a:xfrm>
            <a:off x="6350000" y="3149600"/>
            <a:ext cx="508000" cy="508000"/>
            <a:chOff x="6350000" y="3149600"/>
            <a:chExt cx="508000" cy="508000"/>
          </a:xfrm>
        </p:grpSpPr>
        <p:sp>
          <p:nvSpPr>
            <p:cNvPr id="11" name="Shape 8"/>
            <p:cNvSpPr/>
            <p:nvPr>
              <p:custDataLst>
                <p:tags r:id="rId17"/>
              </p:custDataLst>
            </p:nvPr>
          </p:nvSpPr>
          <p:spPr>
            <a:xfrm>
              <a:off x="6350000" y="3149600"/>
              <a:ext cx="508000" cy="508000"/>
            </a:xfrm>
            <a:custGeom>
              <a:avLst/>
              <a:gdLst/>
              <a:ahLst/>
              <a:cxnLst/>
              <a:rect l="l" t="t" r="r" b="b"/>
              <a:pathLst>
                <a:path w="508000" h="508000">
                  <a:moveTo>
                    <a:pt x="254000" y="0"/>
                  </a:moveTo>
                  <a:lnTo>
                    <a:pt x="254000" y="0"/>
                  </a:lnTo>
                  <a:cubicBezTo>
                    <a:pt x="394186" y="0"/>
                    <a:pt x="508000" y="113814"/>
                    <a:pt x="508000" y="254000"/>
                  </a:cubicBezTo>
                  <a:lnTo>
                    <a:pt x="508000" y="254000"/>
                  </a:lnTo>
                  <a:cubicBezTo>
                    <a:pt x="508000" y="394186"/>
                    <a:pt x="394186" y="508000"/>
                    <a:pt x="254000" y="508000"/>
                  </a:cubicBezTo>
                  <a:lnTo>
                    <a:pt x="254000" y="508000"/>
                  </a:lnTo>
                  <a:cubicBezTo>
                    <a:pt x="113814" y="508000"/>
                    <a:pt x="0" y="394186"/>
                    <a:pt x="0" y="254000"/>
                  </a:cubicBezTo>
                  <a:lnTo>
                    <a:pt x="0" y="254000"/>
                  </a:lnTo>
                  <a:cubicBezTo>
                    <a:pt x="0" y="113814"/>
                    <a:pt x="113814" y="0"/>
                    <a:pt x="254000" y="0"/>
                  </a:cubicBezTo>
                  <a:close/>
                </a:path>
              </a:pathLst>
            </a:custGeom>
            <a:solidFill>
              <a:srgbClr val="FFC0CB"/>
            </a:solidFill>
          </p:spPr>
        </p:sp>
        <p:sp>
          <p:nvSpPr>
            <p:cNvPr id="12" name="Shape 9"/>
            <p:cNvSpPr/>
            <p:nvPr>
              <p:custDataLst>
                <p:tags r:id="rId18"/>
              </p:custDataLst>
            </p:nvPr>
          </p:nvSpPr>
          <p:spPr>
            <a:xfrm>
              <a:off x="6492875" y="3302000"/>
              <a:ext cx="222250" cy="254000"/>
            </a:xfrm>
            <a:custGeom>
              <a:avLst/>
              <a:gdLst/>
              <a:ahLst/>
              <a:cxnLst/>
              <a:rect l="l" t="t" r="r" b="b"/>
              <a:pathLst>
                <a:path w="222250" h="254000">
                  <a:moveTo>
                    <a:pt x="84832" y="-7937"/>
                  </a:moveTo>
                  <a:cubicBezTo>
                    <a:pt x="66774" y="-7937"/>
                    <a:pt x="56158" y="20985"/>
                    <a:pt x="50949" y="47625"/>
                  </a:cubicBezTo>
                  <a:lnTo>
                    <a:pt x="35719" y="47625"/>
                  </a:lnTo>
                  <a:cubicBezTo>
                    <a:pt x="29121" y="47625"/>
                    <a:pt x="23812" y="52933"/>
                    <a:pt x="23812" y="59531"/>
                  </a:cubicBezTo>
                  <a:cubicBezTo>
                    <a:pt x="23812" y="66129"/>
                    <a:pt x="29121" y="71438"/>
                    <a:pt x="35719" y="71438"/>
                  </a:cubicBezTo>
                  <a:lnTo>
                    <a:pt x="47625" y="71438"/>
                  </a:lnTo>
                  <a:lnTo>
                    <a:pt x="47625" y="87313"/>
                  </a:lnTo>
                  <a:cubicBezTo>
                    <a:pt x="47625" y="95746"/>
                    <a:pt x="49262" y="103783"/>
                    <a:pt x="52239" y="111125"/>
                  </a:cubicBezTo>
                  <a:lnTo>
                    <a:pt x="47625" y="111125"/>
                  </a:lnTo>
                  <a:lnTo>
                    <a:pt x="47625" y="111125"/>
                  </a:lnTo>
                  <a:lnTo>
                    <a:pt x="37455" y="111125"/>
                  </a:lnTo>
                  <a:cubicBezTo>
                    <a:pt x="29914" y="111125"/>
                    <a:pt x="23812" y="117227"/>
                    <a:pt x="23812" y="124768"/>
                  </a:cubicBezTo>
                  <a:cubicBezTo>
                    <a:pt x="23812" y="126256"/>
                    <a:pt x="24061" y="127695"/>
                    <a:pt x="24507" y="129084"/>
                  </a:cubicBezTo>
                  <a:lnTo>
                    <a:pt x="38844" y="172045"/>
                  </a:lnTo>
                  <a:cubicBezTo>
                    <a:pt x="19943" y="188317"/>
                    <a:pt x="7938" y="212378"/>
                    <a:pt x="7938" y="239266"/>
                  </a:cubicBezTo>
                  <a:cubicBezTo>
                    <a:pt x="7938" y="247402"/>
                    <a:pt x="14536" y="254000"/>
                    <a:pt x="22671" y="254000"/>
                  </a:cubicBezTo>
                  <a:lnTo>
                    <a:pt x="199579" y="254000"/>
                  </a:lnTo>
                  <a:cubicBezTo>
                    <a:pt x="207714" y="254000"/>
                    <a:pt x="214313" y="247402"/>
                    <a:pt x="214313" y="239266"/>
                  </a:cubicBezTo>
                  <a:cubicBezTo>
                    <a:pt x="214313" y="212378"/>
                    <a:pt x="202307" y="188317"/>
                    <a:pt x="183406" y="172095"/>
                  </a:cubicBezTo>
                  <a:lnTo>
                    <a:pt x="197743" y="129133"/>
                  </a:lnTo>
                  <a:cubicBezTo>
                    <a:pt x="198189" y="127744"/>
                    <a:pt x="198437" y="126305"/>
                    <a:pt x="198437" y="124817"/>
                  </a:cubicBezTo>
                  <a:cubicBezTo>
                    <a:pt x="198437" y="117277"/>
                    <a:pt x="192336" y="111175"/>
                    <a:pt x="184795" y="111175"/>
                  </a:cubicBezTo>
                  <a:lnTo>
                    <a:pt x="174625" y="111175"/>
                  </a:lnTo>
                  <a:lnTo>
                    <a:pt x="174625" y="111175"/>
                  </a:lnTo>
                  <a:lnTo>
                    <a:pt x="170011" y="111175"/>
                  </a:lnTo>
                  <a:cubicBezTo>
                    <a:pt x="172988" y="103832"/>
                    <a:pt x="174625" y="95796"/>
                    <a:pt x="174625" y="87362"/>
                  </a:cubicBezTo>
                  <a:lnTo>
                    <a:pt x="174625" y="71487"/>
                  </a:lnTo>
                  <a:lnTo>
                    <a:pt x="186531" y="71487"/>
                  </a:lnTo>
                  <a:cubicBezTo>
                    <a:pt x="193129" y="71487"/>
                    <a:pt x="198437" y="66179"/>
                    <a:pt x="198437" y="59581"/>
                  </a:cubicBezTo>
                  <a:cubicBezTo>
                    <a:pt x="198437" y="52983"/>
                    <a:pt x="193129" y="47675"/>
                    <a:pt x="186531" y="47675"/>
                  </a:cubicBezTo>
                  <a:lnTo>
                    <a:pt x="171301" y="47675"/>
                  </a:lnTo>
                  <a:cubicBezTo>
                    <a:pt x="166142" y="21034"/>
                    <a:pt x="155476" y="-7888"/>
                    <a:pt x="137418" y="-7888"/>
                  </a:cubicBezTo>
                  <a:cubicBezTo>
                    <a:pt x="132655" y="-7888"/>
                    <a:pt x="127992" y="-5953"/>
                    <a:pt x="123775" y="-3820"/>
                  </a:cubicBezTo>
                  <a:cubicBezTo>
                    <a:pt x="119707" y="-1786"/>
                    <a:pt x="114647" y="50"/>
                    <a:pt x="111125" y="50"/>
                  </a:cubicBezTo>
                  <a:cubicBezTo>
                    <a:pt x="107603" y="50"/>
                    <a:pt x="102543" y="-1786"/>
                    <a:pt x="98475" y="-3820"/>
                  </a:cubicBezTo>
                  <a:cubicBezTo>
                    <a:pt x="94258" y="-6003"/>
                    <a:pt x="89595" y="-7937"/>
                    <a:pt x="84832" y="-7937"/>
                  </a:cubicBezTo>
                  <a:close/>
                  <a:moveTo>
                    <a:pt x="131316" y="232370"/>
                  </a:moveTo>
                  <a:lnTo>
                    <a:pt x="119013" y="197197"/>
                  </a:lnTo>
                  <a:lnTo>
                    <a:pt x="132854" y="181074"/>
                  </a:lnTo>
                  <a:cubicBezTo>
                    <a:pt x="134193" y="179487"/>
                    <a:pt x="134937" y="177502"/>
                    <a:pt x="134937" y="175419"/>
                  </a:cubicBezTo>
                  <a:cubicBezTo>
                    <a:pt x="134937" y="170607"/>
                    <a:pt x="131068" y="166737"/>
                    <a:pt x="126256" y="166737"/>
                  </a:cubicBezTo>
                  <a:lnTo>
                    <a:pt x="95994" y="166737"/>
                  </a:lnTo>
                  <a:cubicBezTo>
                    <a:pt x="91182" y="166737"/>
                    <a:pt x="87312" y="170607"/>
                    <a:pt x="87312" y="175419"/>
                  </a:cubicBezTo>
                  <a:cubicBezTo>
                    <a:pt x="87312" y="177502"/>
                    <a:pt x="88057" y="179487"/>
                    <a:pt x="89396" y="181074"/>
                  </a:cubicBezTo>
                  <a:lnTo>
                    <a:pt x="103237" y="197197"/>
                  </a:lnTo>
                  <a:lnTo>
                    <a:pt x="90934" y="232370"/>
                  </a:lnTo>
                  <a:lnTo>
                    <a:pt x="62657" y="142875"/>
                  </a:lnTo>
                  <a:lnTo>
                    <a:pt x="80367" y="142875"/>
                  </a:lnTo>
                  <a:cubicBezTo>
                    <a:pt x="89495" y="147935"/>
                    <a:pt x="99963" y="150813"/>
                    <a:pt x="111125" y="150813"/>
                  </a:cubicBezTo>
                  <a:cubicBezTo>
                    <a:pt x="122287" y="150813"/>
                    <a:pt x="132755" y="147935"/>
                    <a:pt x="141883" y="142875"/>
                  </a:cubicBezTo>
                  <a:lnTo>
                    <a:pt x="159593" y="142875"/>
                  </a:lnTo>
                  <a:lnTo>
                    <a:pt x="131316" y="232370"/>
                  </a:lnTo>
                  <a:close/>
                  <a:moveTo>
                    <a:pt x="111125" y="127000"/>
                  </a:moveTo>
                  <a:cubicBezTo>
                    <a:pt x="93911" y="127000"/>
                    <a:pt x="79276" y="116036"/>
                    <a:pt x="73769" y="100707"/>
                  </a:cubicBezTo>
                  <a:cubicBezTo>
                    <a:pt x="76597" y="102295"/>
                    <a:pt x="79871" y="103188"/>
                    <a:pt x="83344" y="103188"/>
                  </a:cubicBezTo>
                  <a:lnTo>
                    <a:pt x="89495" y="103188"/>
                  </a:lnTo>
                  <a:cubicBezTo>
                    <a:pt x="97681" y="103188"/>
                    <a:pt x="104924" y="97929"/>
                    <a:pt x="107504" y="90190"/>
                  </a:cubicBezTo>
                  <a:cubicBezTo>
                    <a:pt x="108645" y="86717"/>
                    <a:pt x="113556" y="86717"/>
                    <a:pt x="114697" y="90190"/>
                  </a:cubicBezTo>
                  <a:cubicBezTo>
                    <a:pt x="117277" y="97929"/>
                    <a:pt x="124569" y="103188"/>
                    <a:pt x="132705" y="103188"/>
                  </a:cubicBezTo>
                  <a:lnTo>
                    <a:pt x="138857" y="103188"/>
                  </a:lnTo>
                  <a:cubicBezTo>
                    <a:pt x="142329" y="103188"/>
                    <a:pt x="145604" y="102295"/>
                    <a:pt x="148431" y="100707"/>
                  </a:cubicBezTo>
                  <a:cubicBezTo>
                    <a:pt x="142925" y="116036"/>
                    <a:pt x="128290" y="127000"/>
                    <a:pt x="111075" y="1270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3" name="Text 10"/>
          <p:cNvSpPr/>
          <p:nvPr>
            <p:custDataLst>
              <p:tags r:id="rId5"/>
            </p:custDataLst>
          </p:nvPr>
        </p:nvSpPr>
        <p:spPr>
          <a:xfrm>
            <a:off x="7007225" y="3202940"/>
            <a:ext cx="3098800" cy="304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严格保密</a:t>
            </a:r>
          </a:p>
        </p:txBody>
      </p:sp>
      <p:sp>
        <p:nvSpPr>
          <p:cNvPr id="14" name="Text 11"/>
          <p:cNvSpPr/>
          <p:nvPr>
            <p:custDataLst>
              <p:tags r:id="rId6"/>
            </p:custDataLst>
          </p:nvPr>
        </p:nvSpPr>
        <p:spPr>
          <a:xfrm>
            <a:off x="6914515" y="3788742"/>
            <a:ext cx="4718685" cy="304799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禁止在课堂外引用或讨论他人的个人分享。</a:t>
            </a:r>
          </a:p>
        </p:txBody>
      </p:sp>
      <p:sp>
        <p:nvSpPr>
          <p:cNvPr id="15" name="Shape 12"/>
          <p:cNvSpPr/>
          <p:nvPr>
            <p:custDataLst>
              <p:tags r:id="rId7"/>
            </p:custDataLst>
          </p:nvPr>
        </p:nvSpPr>
        <p:spPr>
          <a:xfrm>
            <a:off x="762000" y="4693574"/>
            <a:ext cx="5232400" cy="812800"/>
          </a:xfrm>
          <a:custGeom>
            <a:avLst/>
            <a:gdLst/>
            <a:ahLst/>
            <a:cxnLst/>
            <a:rect l="l" t="t" r="r" b="b"/>
            <a:pathLst>
              <a:path w="5232400" h="812800">
                <a:moveTo>
                  <a:pt x="101600" y="0"/>
                </a:moveTo>
                <a:lnTo>
                  <a:pt x="5130800" y="0"/>
                </a:lnTo>
                <a:cubicBezTo>
                  <a:pt x="5186875" y="0"/>
                  <a:pt x="5232400" y="45525"/>
                  <a:pt x="5232400" y="101600"/>
                </a:cubicBezTo>
                <a:lnTo>
                  <a:pt x="5232400" y="711200"/>
                </a:lnTo>
                <a:cubicBezTo>
                  <a:pt x="5232400" y="767275"/>
                  <a:pt x="5186875" y="812800"/>
                  <a:pt x="5130800" y="812800"/>
                </a:cubicBezTo>
                <a:lnTo>
                  <a:pt x="101600" y="812800"/>
                </a:lnTo>
                <a:cubicBezTo>
                  <a:pt x="45525" y="812800"/>
                  <a:pt x="0" y="767275"/>
                  <a:pt x="0" y="711200"/>
                </a:cubicBezTo>
                <a:lnTo>
                  <a:pt x="0" y="101600"/>
                </a:lnTo>
                <a:cubicBezTo>
                  <a:pt x="0" y="45525"/>
                  <a:pt x="45525" y="0"/>
                  <a:pt x="101600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253957CC-B950-F093-8D09-4EEC5621FB60}"/>
              </a:ext>
            </a:extLst>
          </p:cNvPr>
          <p:cNvGrpSpPr/>
          <p:nvPr/>
        </p:nvGrpSpPr>
        <p:grpSpPr>
          <a:xfrm>
            <a:off x="914400" y="4693574"/>
            <a:ext cx="508000" cy="508000"/>
            <a:chOff x="914400" y="4165600"/>
            <a:chExt cx="508000" cy="508000"/>
          </a:xfrm>
        </p:grpSpPr>
        <p:sp>
          <p:nvSpPr>
            <p:cNvPr id="16" name="Shape 13"/>
            <p:cNvSpPr/>
            <p:nvPr>
              <p:custDataLst>
                <p:tags r:id="rId15"/>
              </p:custDataLst>
            </p:nvPr>
          </p:nvSpPr>
          <p:spPr>
            <a:xfrm>
              <a:off x="914400" y="4165600"/>
              <a:ext cx="508000" cy="508000"/>
            </a:xfrm>
            <a:custGeom>
              <a:avLst/>
              <a:gdLst/>
              <a:ahLst/>
              <a:cxnLst/>
              <a:rect l="l" t="t" r="r" b="b"/>
              <a:pathLst>
                <a:path w="508000" h="508000">
                  <a:moveTo>
                    <a:pt x="254000" y="0"/>
                  </a:moveTo>
                  <a:lnTo>
                    <a:pt x="254000" y="0"/>
                  </a:lnTo>
                  <a:cubicBezTo>
                    <a:pt x="394186" y="0"/>
                    <a:pt x="508000" y="113814"/>
                    <a:pt x="508000" y="254000"/>
                  </a:cubicBezTo>
                  <a:lnTo>
                    <a:pt x="508000" y="254000"/>
                  </a:lnTo>
                  <a:cubicBezTo>
                    <a:pt x="508000" y="394186"/>
                    <a:pt x="394186" y="508000"/>
                    <a:pt x="254000" y="508000"/>
                  </a:cubicBezTo>
                  <a:lnTo>
                    <a:pt x="254000" y="508000"/>
                  </a:lnTo>
                  <a:cubicBezTo>
                    <a:pt x="113814" y="508000"/>
                    <a:pt x="0" y="394186"/>
                    <a:pt x="0" y="254000"/>
                  </a:cubicBezTo>
                  <a:lnTo>
                    <a:pt x="0" y="254000"/>
                  </a:lnTo>
                  <a:cubicBezTo>
                    <a:pt x="0" y="113814"/>
                    <a:pt x="113814" y="0"/>
                    <a:pt x="254000" y="0"/>
                  </a:cubicBezTo>
                  <a:close/>
                </a:path>
              </a:pathLst>
            </a:custGeom>
            <a:solidFill>
              <a:srgbClr val="FFC0CB"/>
            </a:solidFill>
          </p:spPr>
        </p:sp>
        <p:sp>
          <p:nvSpPr>
            <p:cNvPr id="17" name="Shape 14"/>
            <p:cNvSpPr/>
            <p:nvPr>
              <p:custDataLst>
                <p:tags r:id="rId16"/>
              </p:custDataLst>
            </p:nvPr>
          </p:nvSpPr>
          <p:spPr>
            <a:xfrm>
              <a:off x="1009650" y="4292600"/>
              <a:ext cx="317500" cy="254000"/>
            </a:xfrm>
            <a:custGeom>
              <a:avLst/>
              <a:gdLst/>
              <a:ahLst/>
              <a:cxnLst/>
              <a:rect l="l" t="t" r="r" b="b"/>
              <a:pathLst>
                <a:path w="317500" h="254000">
                  <a:moveTo>
                    <a:pt x="190500" y="15875"/>
                  </a:moveTo>
                  <a:lnTo>
                    <a:pt x="254000" y="15875"/>
                  </a:lnTo>
                  <a:cubicBezTo>
                    <a:pt x="262781" y="15875"/>
                    <a:pt x="269875" y="22969"/>
                    <a:pt x="269875" y="31750"/>
                  </a:cubicBezTo>
                  <a:cubicBezTo>
                    <a:pt x="269875" y="40531"/>
                    <a:pt x="262781" y="47625"/>
                    <a:pt x="254000" y="47625"/>
                  </a:cubicBezTo>
                  <a:lnTo>
                    <a:pt x="197644" y="47625"/>
                  </a:lnTo>
                  <a:cubicBezTo>
                    <a:pt x="195064" y="60424"/>
                    <a:pt x="186283" y="70991"/>
                    <a:pt x="174625" y="76051"/>
                  </a:cubicBezTo>
                  <a:lnTo>
                    <a:pt x="174625" y="222250"/>
                  </a:lnTo>
                  <a:lnTo>
                    <a:pt x="254000" y="222250"/>
                  </a:lnTo>
                  <a:cubicBezTo>
                    <a:pt x="262781" y="222250"/>
                    <a:pt x="269875" y="229344"/>
                    <a:pt x="269875" y="238125"/>
                  </a:cubicBezTo>
                  <a:cubicBezTo>
                    <a:pt x="269875" y="246906"/>
                    <a:pt x="262781" y="254000"/>
                    <a:pt x="254000" y="254000"/>
                  </a:cubicBezTo>
                  <a:lnTo>
                    <a:pt x="63500" y="254000"/>
                  </a:lnTo>
                  <a:cubicBezTo>
                    <a:pt x="54719" y="254000"/>
                    <a:pt x="47625" y="246906"/>
                    <a:pt x="47625" y="238125"/>
                  </a:cubicBezTo>
                  <a:cubicBezTo>
                    <a:pt x="47625" y="229344"/>
                    <a:pt x="54719" y="222250"/>
                    <a:pt x="63500" y="222250"/>
                  </a:cubicBezTo>
                  <a:lnTo>
                    <a:pt x="142875" y="222250"/>
                  </a:lnTo>
                  <a:lnTo>
                    <a:pt x="142875" y="76051"/>
                  </a:lnTo>
                  <a:cubicBezTo>
                    <a:pt x="131217" y="70941"/>
                    <a:pt x="122436" y="60375"/>
                    <a:pt x="119856" y="47625"/>
                  </a:cubicBezTo>
                  <a:lnTo>
                    <a:pt x="63500" y="47625"/>
                  </a:lnTo>
                  <a:cubicBezTo>
                    <a:pt x="54719" y="47625"/>
                    <a:pt x="47625" y="40531"/>
                    <a:pt x="47625" y="31750"/>
                  </a:cubicBezTo>
                  <a:cubicBezTo>
                    <a:pt x="47625" y="22969"/>
                    <a:pt x="54719" y="15875"/>
                    <a:pt x="63500" y="15875"/>
                  </a:cubicBezTo>
                  <a:lnTo>
                    <a:pt x="127000" y="15875"/>
                  </a:lnTo>
                  <a:cubicBezTo>
                    <a:pt x="134243" y="6251"/>
                    <a:pt x="145752" y="0"/>
                    <a:pt x="158750" y="0"/>
                  </a:cubicBezTo>
                  <a:cubicBezTo>
                    <a:pt x="171748" y="0"/>
                    <a:pt x="183257" y="6251"/>
                    <a:pt x="190500" y="15875"/>
                  </a:cubicBezTo>
                  <a:close/>
                  <a:moveTo>
                    <a:pt x="218083" y="158750"/>
                  </a:moveTo>
                  <a:lnTo>
                    <a:pt x="289917" y="158750"/>
                  </a:lnTo>
                  <a:lnTo>
                    <a:pt x="254000" y="97135"/>
                  </a:lnTo>
                  <a:lnTo>
                    <a:pt x="218083" y="158750"/>
                  </a:lnTo>
                  <a:close/>
                  <a:moveTo>
                    <a:pt x="254000" y="206375"/>
                  </a:moveTo>
                  <a:cubicBezTo>
                    <a:pt x="222796" y="206375"/>
                    <a:pt x="196850" y="189508"/>
                    <a:pt x="191492" y="167233"/>
                  </a:cubicBezTo>
                  <a:cubicBezTo>
                    <a:pt x="190202" y="161776"/>
                    <a:pt x="191988" y="156170"/>
                    <a:pt x="194816" y="151309"/>
                  </a:cubicBezTo>
                  <a:lnTo>
                    <a:pt x="242044" y="70346"/>
                  </a:lnTo>
                  <a:cubicBezTo>
                    <a:pt x="244525" y="66080"/>
                    <a:pt x="249089" y="63500"/>
                    <a:pt x="254000" y="63500"/>
                  </a:cubicBezTo>
                  <a:cubicBezTo>
                    <a:pt x="258911" y="63500"/>
                    <a:pt x="263475" y="66129"/>
                    <a:pt x="265956" y="70346"/>
                  </a:cubicBezTo>
                  <a:lnTo>
                    <a:pt x="313184" y="151309"/>
                  </a:lnTo>
                  <a:cubicBezTo>
                    <a:pt x="316012" y="156170"/>
                    <a:pt x="317798" y="161776"/>
                    <a:pt x="316508" y="167233"/>
                  </a:cubicBezTo>
                  <a:cubicBezTo>
                    <a:pt x="311150" y="189458"/>
                    <a:pt x="285204" y="206375"/>
                    <a:pt x="254000" y="206375"/>
                  </a:cubicBezTo>
                  <a:close/>
                  <a:moveTo>
                    <a:pt x="62905" y="97135"/>
                  </a:moveTo>
                  <a:lnTo>
                    <a:pt x="26988" y="158750"/>
                  </a:lnTo>
                  <a:lnTo>
                    <a:pt x="98871" y="158750"/>
                  </a:lnTo>
                  <a:lnTo>
                    <a:pt x="62905" y="97135"/>
                  </a:lnTo>
                  <a:close/>
                  <a:moveTo>
                    <a:pt x="446" y="167233"/>
                  </a:moveTo>
                  <a:cubicBezTo>
                    <a:pt x="-843" y="161776"/>
                    <a:pt x="943" y="156170"/>
                    <a:pt x="3770" y="151309"/>
                  </a:cubicBezTo>
                  <a:lnTo>
                    <a:pt x="50998" y="70346"/>
                  </a:lnTo>
                  <a:cubicBezTo>
                    <a:pt x="53479" y="66080"/>
                    <a:pt x="58043" y="63500"/>
                    <a:pt x="62954" y="63500"/>
                  </a:cubicBezTo>
                  <a:cubicBezTo>
                    <a:pt x="67866" y="63500"/>
                    <a:pt x="72430" y="66129"/>
                    <a:pt x="74910" y="70346"/>
                  </a:cubicBezTo>
                  <a:lnTo>
                    <a:pt x="122138" y="151309"/>
                  </a:lnTo>
                  <a:cubicBezTo>
                    <a:pt x="124966" y="156170"/>
                    <a:pt x="126752" y="161776"/>
                    <a:pt x="125462" y="167233"/>
                  </a:cubicBezTo>
                  <a:cubicBezTo>
                    <a:pt x="120104" y="189458"/>
                    <a:pt x="94159" y="206375"/>
                    <a:pt x="62954" y="206375"/>
                  </a:cubicBezTo>
                  <a:cubicBezTo>
                    <a:pt x="31750" y="206375"/>
                    <a:pt x="5804" y="189508"/>
                    <a:pt x="446" y="16723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8" name="Text 15"/>
          <p:cNvSpPr/>
          <p:nvPr>
            <p:custDataLst>
              <p:tags r:id="rId8"/>
            </p:custDataLst>
          </p:nvPr>
        </p:nvSpPr>
        <p:spPr>
          <a:xfrm>
            <a:off x="1571625" y="4746914"/>
            <a:ext cx="3098800" cy="304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拒绝评判</a:t>
            </a:r>
          </a:p>
        </p:txBody>
      </p:sp>
      <p:sp>
        <p:nvSpPr>
          <p:cNvPr id="19" name="Text 16"/>
          <p:cNvSpPr/>
          <p:nvPr>
            <p:custDataLst>
              <p:tags r:id="rId9"/>
            </p:custDataLst>
          </p:nvPr>
        </p:nvSpPr>
        <p:spPr>
          <a:xfrm>
            <a:off x="1478915" y="5332716"/>
            <a:ext cx="4718685" cy="304799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不批评、不指责、不嘲笑任何观点或经历。</a:t>
            </a:r>
          </a:p>
        </p:txBody>
      </p:sp>
      <p:sp>
        <p:nvSpPr>
          <p:cNvPr id="20" name="Shape 17"/>
          <p:cNvSpPr/>
          <p:nvPr>
            <p:custDataLst>
              <p:tags r:id="rId10"/>
            </p:custDataLst>
          </p:nvPr>
        </p:nvSpPr>
        <p:spPr>
          <a:xfrm>
            <a:off x="6197600" y="4693574"/>
            <a:ext cx="5232400" cy="812800"/>
          </a:xfrm>
          <a:custGeom>
            <a:avLst/>
            <a:gdLst/>
            <a:ahLst/>
            <a:cxnLst/>
            <a:rect l="l" t="t" r="r" b="b"/>
            <a:pathLst>
              <a:path w="5232400" h="812800">
                <a:moveTo>
                  <a:pt x="101600" y="0"/>
                </a:moveTo>
                <a:lnTo>
                  <a:pt x="5130800" y="0"/>
                </a:lnTo>
                <a:cubicBezTo>
                  <a:pt x="5186875" y="0"/>
                  <a:pt x="5232400" y="45525"/>
                  <a:pt x="5232400" y="101600"/>
                </a:cubicBezTo>
                <a:lnTo>
                  <a:pt x="5232400" y="711200"/>
                </a:lnTo>
                <a:cubicBezTo>
                  <a:pt x="5232400" y="767275"/>
                  <a:pt x="5186875" y="812800"/>
                  <a:pt x="5130800" y="812800"/>
                </a:cubicBezTo>
                <a:lnTo>
                  <a:pt x="101600" y="812800"/>
                </a:lnTo>
                <a:cubicBezTo>
                  <a:pt x="45525" y="812800"/>
                  <a:pt x="0" y="767275"/>
                  <a:pt x="0" y="711200"/>
                </a:cubicBezTo>
                <a:lnTo>
                  <a:pt x="0" y="101600"/>
                </a:lnTo>
                <a:cubicBezTo>
                  <a:pt x="0" y="45525"/>
                  <a:pt x="45525" y="0"/>
                  <a:pt x="101600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</p: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3810BF2E-CB81-9992-018C-A0DB28756CB5}"/>
              </a:ext>
            </a:extLst>
          </p:cNvPr>
          <p:cNvGrpSpPr/>
          <p:nvPr/>
        </p:nvGrpSpPr>
        <p:grpSpPr>
          <a:xfrm>
            <a:off x="6350000" y="4693574"/>
            <a:ext cx="508000" cy="508000"/>
            <a:chOff x="6350000" y="4165600"/>
            <a:chExt cx="508000" cy="508000"/>
          </a:xfrm>
        </p:grpSpPr>
        <p:sp>
          <p:nvSpPr>
            <p:cNvPr id="21" name="Shape 18"/>
            <p:cNvSpPr/>
            <p:nvPr>
              <p:custDataLst>
                <p:tags r:id="rId13"/>
              </p:custDataLst>
            </p:nvPr>
          </p:nvSpPr>
          <p:spPr>
            <a:xfrm>
              <a:off x="6350000" y="4165600"/>
              <a:ext cx="508000" cy="508000"/>
            </a:xfrm>
            <a:custGeom>
              <a:avLst/>
              <a:gdLst/>
              <a:ahLst/>
              <a:cxnLst/>
              <a:rect l="l" t="t" r="r" b="b"/>
              <a:pathLst>
                <a:path w="508000" h="508000">
                  <a:moveTo>
                    <a:pt x="254000" y="0"/>
                  </a:moveTo>
                  <a:lnTo>
                    <a:pt x="254000" y="0"/>
                  </a:lnTo>
                  <a:cubicBezTo>
                    <a:pt x="394186" y="0"/>
                    <a:pt x="508000" y="113814"/>
                    <a:pt x="508000" y="254000"/>
                  </a:cubicBezTo>
                  <a:lnTo>
                    <a:pt x="508000" y="254000"/>
                  </a:lnTo>
                  <a:cubicBezTo>
                    <a:pt x="508000" y="394186"/>
                    <a:pt x="394186" y="508000"/>
                    <a:pt x="254000" y="508000"/>
                  </a:cubicBezTo>
                  <a:lnTo>
                    <a:pt x="254000" y="508000"/>
                  </a:lnTo>
                  <a:cubicBezTo>
                    <a:pt x="113814" y="508000"/>
                    <a:pt x="0" y="394186"/>
                    <a:pt x="0" y="254000"/>
                  </a:cubicBezTo>
                  <a:lnTo>
                    <a:pt x="0" y="254000"/>
                  </a:lnTo>
                  <a:cubicBezTo>
                    <a:pt x="0" y="113814"/>
                    <a:pt x="113814" y="0"/>
                    <a:pt x="254000" y="0"/>
                  </a:cubicBezTo>
                  <a:close/>
                </a:path>
              </a:pathLst>
            </a:custGeom>
            <a:solidFill>
              <a:srgbClr val="FFC0CB"/>
            </a:solidFill>
          </p:spPr>
        </p:sp>
        <p:sp>
          <p:nvSpPr>
            <p:cNvPr id="22" name="Shape 19"/>
            <p:cNvSpPr/>
            <p:nvPr>
              <p:custDataLst>
                <p:tags r:id="rId14"/>
              </p:custDataLst>
            </p:nvPr>
          </p:nvSpPr>
          <p:spPr>
            <a:xfrm>
              <a:off x="6492875" y="4292600"/>
              <a:ext cx="222250" cy="254000"/>
            </a:xfrm>
            <a:custGeom>
              <a:avLst/>
              <a:gdLst/>
              <a:ahLst/>
              <a:cxnLst/>
              <a:rect l="l" t="t" r="r" b="b"/>
              <a:pathLst>
                <a:path w="222250" h="254000">
                  <a:moveTo>
                    <a:pt x="142875" y="31750"/>
                  </a:moveTo>
                  <a:lnTo>
                    <a:pt x="174625" y="31750"/>
                  </a:lnTo>
                  <a:lnTo>
                    <a:pt x="174625" y="238125"/>
                  </a:lnTo>
                  <a:cubicBezTo>
                    <a:pt x="174625" y="246906"/>
                    <a:pt x="181719" y="254000"/>
                    <a:pt x="190500" y="254000"/>
                  </a:cubicBezTo>
                  <a:lnTo>
                    <a:pt x="206375" y="254000"/>
                  </a:lnTo>
                  <a:cubicBezTo>
                    <a:pt x="215156" y="254000"/>
                    <a:pt x="222250" y="246906"/>
                    <a:pt x="222250" y="238125"/>
                  </a:cubicBezTo>
                  <a:cubicBezTo>
                    <a:pt x="222250" y="229344"/>
                    <a:pt x="215156" y="222250"/>
                    <a:pt x="206375" y="222250"/>
                  </a:cubicBezTo>
                  <a:lnTo>
                    <a:pt x="206375" y="31750"/>
                  </a:lnTo>
                  <a:cubicBezTo>
                    <a:pt x="206375" y="14238"/>
                    <a:pt x="192137" y="0"/>
                    <a:pt x="174625" y="0"/>
                  </a:cubicBezTo>
                  <a:lnTo>
                    <a:pt x="127000" y="0"/>
                  </a:lnTo>
                  <a:lnTo>
                    <a:pt x="127000" y="0"/>
                  </a:lnTo>
                  <a:lnTo>
                    <a:pt x="47625" y="0"/>
                  </a:lnTo>
                  <a:cubicBezTo>
                    <a:pt x="30113" y="0"/>
                    <a:pt x="15875" y="14238"/>
                    <a:pt x="15875" y="31750"/>
                  </a:cubicBezTo>
                  <a:lnTo>
                    <a:pt x="15875" y="222250"/>
                  </a:lnTo>
                  <a:cubicBezTo>
                    <a:pt x="7094" y="222250"/>
                    <a:pt x="0" y="229344"/>
                    <a:pt x="0" y="238125"/>
                  </a:cubicBezTo>
                  <a:cubicBezTo>
                    <a:pt x="0" y="246906"/>
                    <a:pt x="7094" y="254000"/>
                    <a:pt x="15875" y="254000"/>
                  </a:cubicBezTo>
                  <a:lnTo>
                    <a:pt x="127000" y="254000"/>
                  </a:lnTo>
                  <a:cubicBezTo>
                    <a:pt x="135781" y="254000"/>
                    <a:pt x="142875" y="246906"/>
                    <a:pt x="142875" y="238125"/>
                  </a:cubicBezTo>
                  <a:lnTo>
                    <a:pt x="142875" y="31750"/>
                  </a:lnTo>
                  <a:close/>
                  <a:moveTo>
                    <a:pt x="79375" y="127000"/>
                  </a:moveTo>
                  <a:cubicBezTo>
                    <a:pt x="79375" y="118238"/>
                    <a:pt x="86488" y="111125"/>
                    <a:pt x="95250" y="111125"/>
                  </a:cubicBezTo>
                  <a:cubicBezTo>
                    <a:pt x="104012" y="111125"/>
                    <a:pt x="111125" y="118238"/>
                    <a:pt x="111125" y="127000"/>
                  </a:cubicBezTo>
                  <a:cubicBezTo>
                    <a:pt x="111125" y="135762"/>
                    <a:pt x="104012" y="142875"/>
                    <a:pt x="95250" y="142875"/>
                  </a:cubicBezTo>
                  <a:cubicBezTo>
                    <a:pt x="86488" y="142875"/>
                    <a:pt x="79375" y="135762"/>
                    <a:pt x="79375" y="1270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3" name="Text 20"/>
          <p:cNvSpPr/>
          <p:nvPr>
            <p:custDataLst>
              <p:tags r:id="rId11"/>
            </p:custDataLst>
          </p:nvPr>
        </p:nvSpPr>
        <p:spPr>
          <a:xfrm>
            <a:off x="7007225" y="4746914"/>
            <a:ext cx="3403600" cy="304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自愿参与</a:t>
            </a:r>
          </a:p>
        </p:txBody>
      </p:sp>
      <p:sp>
        <p:nvSpPr>
          <p:cNvPr id="24" name="Text 21"/>
          <p:cNvSpPr/>
          <p:nvPr>
            <p:custDataLst>
              <p:tags r:id="rId12"/>
            </p:custDataLst>
          </p:nvPr>
        </p:nvSpPr>
        <p:spPr>
          <a:xfrm>
            <a:off x="6890384" y="5332716"/>
            <a:ext cx="5190489" cy="304799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所有分享和活动均遵循自愿原则，可随时退出。</a:t>
            </a:r>
          </a:p>
        </p:txBody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54000" y="1930400"/>
            <a:ext cx="5054600" cy="457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日常边界情境</a:t>
            </a:r>
            <a:endParaRPr lang="en-US" sz="1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266700" y="2679700"/>
            <a:ext cx="4876800" cy="304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不适信号人人有，它是你的心理警报器。</a:t>
            </a:r>
          </a:p>
        </p:txBody>
      </p:sp>
      <p:sp>
        <p:nvSpPr>
          <p:cNvPr id="5" name="Shape 2"/>
          <p:cNvSpPr/>
          <p:nvPr/>
        </p:nvSpPr>
        <p:spPr>
          <a:xfrm>
            <a:off x="254000" y="3378200"/>
            <a:ext cx="4673600" cy="1371600"/>
          </a:xfrm>
          <a:custGeom>
            <a:avLst/>
            <a:gdLst/>
            <a:ahLst/>
            <a:cxnLst/>
            <a:rect l="l" t="t" r="r" b="b"/>
            <a:pathLst>
              <a:path w="4673600" h="1371600">
                <a:moveTo>
                  <a:pt x="101594" y="0"/>
                </a:moveTo>
                <a:lnTo>
                  <a:pt x="4572006" y="0"/>
                </a:lnTo>
                <a:cubicBezTo>
                  <a:pt x="4628115" y="0"/>
                  <a:pt x="4673600" y="45485"/>
                  <a:pt x="4673600" y="101594"/>
                </a:cubicBezTo>
                <a:lnTo>
                  <a:pt x="4673600" y="1270006"/>
                </a:lnTo>
                <a:cubicBezTo>
                  <a:pt x="4673600" y="1326115"/>
                  <a:pt x="4628115" y="1371600"/>
                  <a:pt x="4572006" y="1371600"/>
                </a:cubicBezTo>
                <a:lnTo>
                  <a:pt x="101594" y="1371600"/>
                </a:lnTo>
                <a:cubicBezTo>
                  <a:pt x="45485" y="1371600"/>
                  <a:pt x="0" y="1326115"/>
                  <a:pt x="0" y="1270006"/>
                </a:cubicBezTo>
                <a:lnTo>
                  <a:pt x="0" y="101594"/>
                </a:lnTo>
                <a:cubicBezTo>
                  <a:pt x="0" y="45523"/>
                  <a:pt x="45523" y="0"/>
                  <a:pt x="101594" y="0"/>
                </a:cubicBezTo>
                <a:close/>
              </a:path>
            </a:pathLst>
          </a:custGeom>
          <a:solidFill>
            <a:srgbClr val="E6E6FA"/>
          </a:solidFill>
        </p:spPr>
      </p:sp>
      <p:sp>
        <p:nvSpPr>
          <p:cNvPr id="6" name="Text 3"/>
          <p:cNvSpPr/>
          <p:nvPr/>
        </p:nvSpPr>
        <p:spPr>
          <a:xfrm>
            <a:off x="457200" y="3581400"/>
            <a:ext cx="44958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4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核心观点</a:t>
            </a:r>
          </a:p>
        </p:txBody>
      </p:sp>
      <p:sp>
        <p:nvSpPr>
          <p:cNvPr id="7" name="Text 4"/>
          <p:cNvSpPr/>
          <p:nvPr/>
        </p:nvSpPr>
        <p:spPr>
          <a:xfrm>
            <a:off x="457200" y="4038600"/>
            <a:ext cx="4267200" cy="508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感到不舒服就足够成为设立界限的理由。边界是主观且合法的。</a:t>
            </a:r>
            <a:endParaRPr lang="en-US" sz="2000" dirty="0"/>
          </a:p>
        </p:txBody>
      </p:sp>
      <p:sp>
        <p:nvSpPr>
          <p:cNvPr id="8" name="Shape 5"/>
          <p:cNvSpPr/>
          <p:nvPr>
            <p:custDataLst>
              <p:tags r:id="rId1"/>
            </p:custDataLst>
          </p:nvPr>
        </p:nvSpPr>
        <p:spPr>
          <a:xfrm>
            <a:off x="5334000" y="1854200"/>
            <a:ext cx="6604000" cy="914400"/>
          </a:xfrm>
          <a:custGeom>
            <a:avLst/>
            <a:gdLst/>
            <a:ahLst/>
            <a:cxnLst/>
            <a:rect l="l" t="t" r="r" b="b"/>
            <a:pathLst>
              <a:path w="6604000" h="914400">
                <a:moveTo>
                  <a:pt x="101599" y="0"/>
                </a:moveTo>
                <a:lnTo>
                  <a:pt x="6502401" y="0"/>
                </a:lnTo>
                <a:cubicBezTo>
                  <a:pt x="6558513" y="0"/>
                  <a:pt x="6604000" y="45487"/>
                  <a:pt x="6604000" y="101599"/>
                </a:cubicBezTo>
                <a:lnTo>
                  <a:pt x="6604000" y="812801"/>
                </a:lnTo>
                <a:cubicBezTo>
                  <a:pt x="6604000" y="868913"/>
                  <a:pt x="6558513" y="914400"/>
                  <a:pt x="6502401" y="914400"/>
                </a:cubicBezTo>
                <a:lnTo>
                  <a:pt x="101599" y="914400"/>
                </a:lnTo>
                <a:cubicBezTo>
                  <a:pt x="45487" y="914400"/>
                  <a:pt x="0" y="868913"/>
                  <a:pt x="0" y="812801"/>
                </a:cubicBezTo>
                <a:lnTo>
                  <a:pt x="0" y="101599"/>
                </a:lnTo>
                <a:cubicBezTo>
                  <a:pt x="0" y="45525"/>
                  <a:pt x="45525" y="0"/>
                  <a:pt x="101599" y="0"/>
                </a:cubicBezTo>
                <a:close/>
              </a:path>
            </a:pathLst>
          </a:custGeom>
          <a:solidFill>
            <a:srgbClr val="E6E6FA"/>
          </a:solidFill>
        </p:spPr>
      </p:sp>
      <p:sp>
        <p:nvSpPr>
          <p:cNvPr id="9" name="Shape 6"/>
          <p:cNvSpPr/>
          <p:nvPr>
            <p:custDataLst>
              <p:tags r:id="rId2"/>
            </p:custDataLst>
          </p:nvPr>
        </p:nvSpPr>
        <p:spPr>
          <a:xfrm>
            <a:off x="5486400" y="2006600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76200" y="0"/>
                </a:moveTo>
                <a:lnTo>
                  <a:pt x="533400" y="0"/>
                </a:lnTo>
                <a:cubicBezTo>
                  <a:pt x="575456" y="0"/>
                  <a:pt x="609600" y="34144"/>
                  <a:pt x="609600" y="76200"/>
                </a:cubicBezTo>
                <a:lnTo>
                  <a:pt x="609600" y="533400"/>
                </a:lnTo>
                <a:cubicBezTo>
                  <a:pt x="609600" y="575456"/>
                  <a:pt x="575456" y="609600"/>
                  <a:pt x="533400" y="609600"/>
                </a:cubicBezTo>
                <a:lnTo>
                  <a:pt x="76200" y="609600"/>
                </a:lnTo>
                <a:cubicBezTo>
                  <a:pt x="34144" y="609600"/>
                  <a:pt x="0" y="575456"/>
                  <a:pt x="0" y="533400"/>
                </a:cubicBezTo>
                <a:lnTo>
                  <a:pt x="0" y="76200"/>
                </a:lnTo>
                <a:cubicBezTo>
                  <a:pt x="0" y="34144"/>
                  <a:pt x="34144" y="0"/>
                  <a:pt x="76200" y="0"/>
                </a:cubicBezTo>
                <a:close/>
              </a:path>
            </a:pathLst>
          </a:custGeom>
          <a:solidFill>
            <a:srgbClr val="FFC0CB"/>
          </a:solidFill>
        </p:spPr>
      </p:sp>
      <p:sp>
        <p:nvSpPr>
          <p:cNvPr id="10" name="Shape 7"/>
          <p:cNvSpPr/>
          <p:nvPr>
            <p:custDataLst>
              <p:tags r:id="rId3"/>
            </p:custDataLst>
          </p:nvPr>
        </p:nvSpPr>
        <p:spPr>
          <a:xfrm>
            <a:off x="5676900" y="2159000"/>
            <a:ext cx="228600" cy="304800"/>
          </a:xfrm>
          <a:custGeom>
            <a:avLst/>
            <a:gdLst/>
            <a:ahLst/>
            <a:cxnLst/>
            <a:rect l="l" t="t" r="r" b="b"/>
            <a:pathLst>
              <a:path w="228600" h="304800">
                <a:moveTo>
                  <a:pt x="9525" y="38100"/>
                </a:moveTo>
                <a:cubicBezTo>
                  <a:pt x="9525" y="17085"/>
                  <a:pt x="26610" y="0"/>
                  <a:pt x="47625" y="0"/>
                </a:cubicBezTo>
                <a:lnTo>
                  <a:pt x="180975" y="0"/>
                </a:lnTo>
                <a:cubicBezTo>
                  <a:pt x="201990" y="0"/>
                  <a:pt x="219075" y="17085"/>
                  <a:pt x="219075" y="38100"/>
                </a:cubicBezTo>
                <a:lnTo>
                  <a:pt x="219075" y="266700"/>
                </a:lnTo>
                <a:cubicBezTo>
                  <a:pt x="219075" y="287715"/>
                  <a:pt x="201990" y="304800"/>
                  <a:pt x="180975" y="304800"/>
                </a:cubicBezTo>
                <a:lnTo>
                  <a:pt x="47625" y="304800"/>
                </a:lnTo>
                <a:cubicBezTo>
                  <a:pt x="26610" y="304800"/>
                  <a:pt x="9525" y="287715"/>
                  <a:pt x="9525" y="266700"/>
                </a:cubicBezTo>
                <a:lnTo>
                  <a:pt x="9525" y="38100"/>
                </a:lnTo>
                <a:close/>
                <a:moveTo>
                  <a:pt x="47625" y="38100"/>
                </a:moveTo>
                <a:lnTo>
                  <a:pt x="47625" y="219075"/>
                </a:lnTo>
                <a:lnTo>
                  <a:pt x="180975" y="219075"/>
                </a:lnTo>
                <a:lnTo>
                  <a:pt x="180975" y="38100"/>
                </a:lnTo>
                <a:lnTo>
                  <a:pt x="47625" y="38100"/>
                </a:lnTo>
                <a:close/>
                <a:moveTo>
                  <a:pt x="114300" y="280987"/>
                </a:moveTo>
                <a:cubicBezTo>
                  <a:pt x="124837" y="280987"/>
                  <a:pt x="133350" y="272475"/>
                  <a:pt x="133350" y="261937"/>
                </a:cubicBezTo>
                <a:cubicBezTo>
                  <a:pt x="133350" y="251400"/>
                  <a:pt x="124837" y="242888"/>
                  <a:pt x="114300" y="242888"/>
                </a:cubicBezTo>
                <a:cubicBezTo>
                  <a:pt x="103763" y="242888"/>
                  <a:pt x="95250" y="251400"/>
                  <a:pt x="95250" y="261937"/>
                </a:cubicBezTo>
                <a:cubicBezTo>
                  <a:pt x="95250" y="272475"/>
                  <a:pt x="103763" y="280987"/>
                  <a:pt x="114300" y="280987"/>
                </a:cubicBezTo>
                <a:close/>
              </a:path>
            </a:pathLst>
          </a:custGeom>
          <a:solidFill>
            <a:srgbClr val="FFFFFF"/>
          </a:solidFill>
        </p:spPr>
      </p:sp>
      <p:sp>
        <p:nvSpPr>
          <p:cNvPr id="11" name="Text 8"/>
          <p:cNvSpPr/>
          <p:nvPr>
            <p:custDataLst>
              <p:tags r:id="rId4"/>
            </p:custDataLst>
          </p:nvPr>
        </p:nvSpPr>
        <p:spPr>
          <a:xfrm>
            <a:off x="6299200" y="1955800"/>
            <a:ext cx="2489200" cy="304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被查看手机</a:t>
            </a:r>
          </a:p>
        </p:txBody>
      </p:sp>
      <p:sp>
        <p:nvSpPr>
          <p:cNvPr id="12" name="Text 9"/>
          <p:cNvSpPr/>
          <p:nvPr>
            <p:custDataLst>
              <p:tags r:id="rId5"/>
            </p:custDataLst>
          </p:nvPr>
        </p:nvSpPr>
        <p:spPr>
          <a:xfrm>
            <a:off x="6299200" y="2362200"/>
            <a:ext cx="4617085" cy="203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未经同意翻阅聊天记录、照片等。</a:t>
            </a:r>
          </a:p>
        </p:txBody>
      </p:sp>
      <p:sp>
        <p:nvSpPr>
          <p:cNvPr id="13" name="Shape 10"/>
          <p:cNvSpPr/>
          <p:nvPr>
            <p:custDataLst>
              <p:tags r:id="rId6"/>
            </p:custDataLst>
          </p:nvPr>
        </p:nvSpPr>
        <p:spPr>
          <a:xfrm>
            <a:off x="5334000" y="2971800"/>
            <a:ext cx="6604000" cy="914400"/>
          </a:xfrm>
          <a:custGeom>
            <a:avLst/>
            <a:gdLst/>
            <a:ahLst/>
            <a:cxnLst/>
            <a:rect l="l" t="t" r="r" b="b"/>
            <a:pathLst>
              <a:path w="6604000" h="914400">
                <a:moveTo>
                  <a:pt x="101599" y="0"/>
                </a:moveTo>
                <a:lnTo>
                  <a:pt x="6502401" y="0"/>
                </a:lnTo>
                <a:cubicBezTo>
                  <a:pt x="6558513" y="0"/>
                  <a:pt x="6604000" y="45487"/>
                  <a:pt x="6604000" y="101599"/>
                </a:cubicBezTo>
                <a:lnTo>
                  <a:pt x="6604000" y="812801"/>
                </a:lnTo>
                <a:cubicBezTo>
                  <a:pt x="6604000" y="868913"/>
                  <a:pt x="6558513" y="914400"/>
                  <a:pt x="6502401" y="914400"/>
                </a:cubicBezTo>
                <a:lnTo>
                  <a:pt x="101599" y="914400"/>
                </a:lnTo>
                <a:cubicBezTo>
                  <a:pt x="45487" y="914400"/>
                  <a:pt x="0" y="868913"/>
                  <a:pt x="0" y="812801"/>
                </a:cubicBezTo>
                <a:lnTo>
                  <a:pt x="0" y="101599"/>
                </a:lnTo>
                <a:cubicBezTo>
                  <a:pt x="0" y="45525"/>
                  <a:pt x="45525" y="0"/>
                  <a:pt x="101599" y="0"/>
                </a:cubicBezTo>
                <a:close/>
              </a:path>
            </a:pathLst>
          </a:custGeom>
          <a:solidFill>
            <a:srgbClr val="ADD8E6"/>
          </a:solidFill>
        </p:spPr>
      </p:sp>
      <p:sp>
        <p:nvSpPr>
          <p:cNvPr id="14" name="Shape 11"/>
          <p:cNvSpPr/>
          <p:nvPr>
            <p:custDataLst>
              <p:tags r:id="rId7"/>
            </p:custDataLst>
          </p:nvPr>
        </p:nvSpPr>
        <p:spPr>
          <a:xfrm>
            <a:off x="5486400" y="3124200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76200" y="0"/>
                </a:moveTo>
                <a:lnTo>
                  <a:pt x="533400" y="0"/>
                </a:lnTo>
                <a:cubicBezTo>
                  <a:pt x="575456" y="0"/>
                  <a:pt x="609600" y="34144"/>
                  <a:pt x="609600" y="76200"/>
                </a:cubicBezTo>
                <a:lnTo>
                  <a:pt x="609600" y="533400"/>
                </a:lnTo>
                <a:cubicBezTo>
                  <a:pt x="609600" y="575456"/>
                  <a:pt x="575456" y="609600"/>
                  <a:pt x="533400" y="609600"/>
                </a:cubicBezTo>
                <a:lnTo>
                  <a:pt x="76200" y="609600"/>
                </a:lnTo>
                <a:cubicBezTo>
                  <a:pt x="34144" y="609600"/>
                  <a:pt x="0" y="575456"/>
                  <a:pt x="0" y="533400"/>
                </a:cubicBezTo>
                <a:lnTo>
                  <a:pt x="0" y="76200"/>
                </a:lnTo>
                <a:cubicBezTo>
                  <a:pt x="0" y="34144"/>
                  <a:pt x="34144" y="0"/>
                  <a:pt x="76200" y="0"/>
                </a:cubicBezTo>
                <a:close/>
              </a:path>
            </a:pathLst>
          </a:custGeom>
          <a:solidFill>
            <a:srgbClr val="D8BFD8"/>
          </a:solidFill>
        </p:spPr>
      </p:sp>
      <p:sp>
        <p:nvSpPr>
          <p:cNvPr id="15" name="Shape 12"/>
          <p:cNvSpPr/>
          <p:nvPr>
            <p:custDataLst>
              <p:tags r:id="rId8"/>
            </p:custDataLst>
          </p:nvPr>
        </p:nvSpPr>
        <p:spPr>
          <a:xfrm>
            <a:off x="5619750" y="3276600"/>
            <a:ext cx="342900" cy="304800"/>
          </a:xfrm>
          <a:custGeom>
            <a:avLst/>
            <a:gdLst/>
            <a:ahLst/>
            <a:cxnLst/>
            <a:rect l="l" t="t" r="r" b="b"/>
            <a:pathLst>
              <a:path w="342900" h="304800">
                <a:moveTo>
                  <a:pt x="38100" y="76200"/>
                </a:moveTo>
                <a:cubicBezTo>
                  <a:pt x="38100" y="39401"/>
                  <a:pt x="67976" y="9525"/>
                  <a:pt x="104775" y="9525"/>
                </a:cubicBezTo>
                <a:cubicBezTo>
                  <a:pt x="141574" y="9525"/>
                  <a:pt x="171450" y="39401"/>
                  <a:pt x="171450" y="76200"/>
                </a:cubicBezTo>
                <a:cubicBezTo>
                  <a:pt x="171450" y="112999"/>
                  <a:pt x="141574" y="142875"/>
                  <a:pt x="104775" y="142875"/>
                </a:cubicBezTo>
                <a:cubicBezTo>
                  <a:pt x="67976" y="142875"/>
                  <a:pt x="38100" y="112999"/>
                  <a:pt x="38100" y="76200"/>
                </a:cubicBezTo>
                <a:close/>
                <a:moveTo>
                  <a:pt x="0" y="276225"/>
                </a:moveTo>
                <a:cubicBezTo>
                  <a:pt x="0" y="218361"/>
                  <a:pt x="46911" y="171450"/>
                  <a:pt x="104775" y="171450"/>
                </a:cubicBezTo>
                <a:cubicBezTo>
                  <a:pt x="162639" y="171450"/>
                  <a:pt x="209550" y="218361"/>
                  <a:pt x="209550" y="276225"/>
                </a:cubicBezTo>
                <a:lnTo>
                  <a:pt x="209550" y="279797"/>
                </a:lnTo>
                <a:cubicBezTo>
                  <a:pt x="209550" y="293608"/>
                  <a:pt x="198358" y="304800"/>
                  <a:pt x="184547" y="304800"/>
                </a:cubicBezTo>
                <a:lnTo>
                  <a:pt x="25003" y="304800"/>
                </a:lnTo>
                <a:cubicBezTo>
                  <a:pt x="11192" y="304800"/>
                  <a:pt x="0" y="293608"/>
                  <a:pt x="0" y="279797"/>
                </a:cubicBezTo>
                <a:lnTo>
                  <a:pt x="0" y="276225"/>
                </a:lnTo>
                <a:close/>
                <a:moveTo>
                  <a:pt x="257175" y="38100"/>
                </a:moveTo>
                <a:cubicBezTo>
                  <a:pt x="288717" y="38100"/>
                  <a:pt x="314325" y="63708"/>
                  <a:pt x="314325" y="95250"/>
                </a:cubicBezTo>
                <a:cubicBezTo>
                  <a:pt x="314325" y="126792"/>
                  <a:pt x="288717" y="152400"/>
                  <a:pt x="257175" y="152400"/>
                </a:cubicBezTo>
                <a:cubicBezTo>
                  <a:pt x="225633" y="152400"/>
                  <a:pt x="200025" y="126792"/>
                  <a:pt x="200025" y="95250"/>
                </a:cubicBezTo>
                <a:cubicBezTo>
                  <a:pt x="200025" y="63708"/>
                  <a:pt x="225633" y="38100"/>
                  <a:pt x="257175" y="38100"/>
                </a:cubicBezTo>
                <a:close/>
                <a:moveTo>
                  <a:pt x="257175" y="180975"/>
                </a:moveTo>
                <a:cubicBezTo>
                  <a:pt x="304502" y="180975"/>
                  <a:pt x="342900" y="219373"/>
                  <a:pt x="342900" y="266700"/>
                </a:cubicBezTo>
                <a:lnTo>
                  <a:pt x="342900" y="280035"/>
                </a:lnTo>
                <a:cubicBezTo>
                  <a:pt x="342900" y="293727"/>
                  <a:pt x="331827" y="304800"/>
                  <a:pt x="318135" y="304800"/>
                </a:cubicBezTo>
                <a:lnTo>
                  <a:pt x="231934" y="304800"/>
                </a:lnTo>
                <a:cubicBezTo>
                  <a:pt x="235863" y="297359"/>
                  <a:pt x="238125" y="288846"/>
                  <a:pt x="238125" y="279797"/>
                </a:cubicBezTo>
                <a:lnTo>
                  <a:pt x="238125" y="276225"/>
                </a:lnTo>
                <a:cubicBezTo>
                  <a:pt x="238125" y="245566"/>
                  <a:pt x="227767" y="217349"/>
                  <a:pt x="210443" y="194846"/>
                </a:cubicBezTo>
                <a:cubicBezTo>
                  <a:pt x="223897" y="186095"/>
                  <a:pt x="239970" y="180975"/>
                  <a:pt x="257175" y="180975"/>
                </a:cubicBezTo>
                <a:close/>
              </a:path>
            </a:pathLst>
          </a:custGeom>
          <a:solidFill>
            <a:srgbClr val="FFFFFF"/>
          </a:solidFill>
        </p:spPr>
      </p:sp>
      <p:sp>
        <p:nvSpPr>
          <p:cNvPr id="16" name="Text 13"/>
          <p:cNvSpPr/>
          <p:nvPr>
            <p:custDataLst>
              <p:tags r:id="rId9"/>
            </p:custDataLst>
          </p:nvPr>
        </p:nvSpPr>
        <p:spPr>
          <a:xfrm>
            <a:off x="6299200" y="3073400"/>
            <a:ext cx="2794000" cy="304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聚会中被搂肩</a:t>
            </a:r>
          </a:p>
        </p:txBody>
      </p:sp>
      <p:sp>
        <p:nvSpPr>
          <p:cNvPr id="17" name="Text 14"/>
          <p:cNvSpPr/>
          <p:nvPr>
            <p:custDataLst>
              <p:tags r:id="rId10"/>
            </p:custDataLst>
          </p:nvPr>
        </p:nvSpPr>
        <p:spPr>
          <a:xfrm>
            <a:off x="6299200" y="3479800"/>
            <a:ext cx="5194300" cy="203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不喜欢的身体接触，让你感到不自在。</a:t>
            </a:r>
          </a:p>
        </p:txBody>
      </p:sp>
      <p:sp>
        <p:nvSpPr>
          <p:cNvPr id="18" name="Shape 15"/>
          <p:cNvSpPr/>
          <p:nvPr>
            <p:custDataLst>
              <p:tags r:id="rId11"/>
            </p:custDataLst>
          </p:nvPr>
        </p:nvSpPr>
        <p:spPr>
          <a:xfrm>
            <a:off x="5334000" y="4089400"/>
            <a:ext cx="6604000" cy="914400"/>
          </a:xfrm>
          <a:custGeom>
            <a:avLst/>
            <a:gdLst/>
            <a:ahLst/>
            <a:cxnLst/>
            <a:rect l="l" t="t" r="r" b="b"/>
            <a:pathLst>
              <a:path w="6604000" h="914400">
                <a:moveTo>
                  <a:pt x="101599" y="0"/>
                </a:moveTo>
                <a:lnTo>
                  <a:pt x="6502401" y="0"/>
                </a:lnTo>
                <a:cubicBezTo>
                  <a:pt x="6558513" y="0"/>
                  <a:pt x="6604000" y="45487"/>
                  <a:pt x="6604000" y="101599"/>
                </a:cubicBezTo>
                <a:lnTo>
                  <a:pt x="6604000" y="812801"/>
                </a:lnTo>
                <a:cubicBezTo>
                  <a:pt x="6604000" y="868913"/>
                  <a:pt x="6558513" y="914400"/>
                  <a:pt x="6502401" y="914400"/>
                </a:cubicBezTo>
                <a:lnTo>
                  <a:pt x="101599" y="914400"/>
                </a:lnTo>
                <a:cubicBezTo>
                  <a:pt x="45487" y="914400"/>
                  <a:pt x="0" y="868913"/>
                  <a:pt x="0" y="812801"/>
                </a:cubicBezTo>
                <a:lnTo>
                  <a:pt x="0" y="101599"/>
                </a:lnTo>
                <a:cubicBezTo>
                  <a:pt x="0" y="45525"/>
                  <a:pt x="45525" y="0"/>
                  <a:pt x="101599" y="0"/>
                </a:cubicBezTo>
                <a:close/>
              </a:path>
            </a:pathLst>
          </a:custGeom>
          <a:solidFill>
            <a:srgbClr val="E6E6FA"/>
          </a:solidFill>
        </p:spPr>
      </p:sp>
      <p:sp>
        <p:nvSpPr>
          <p:cNvPr id="19" name="Shape 16"/>
          <p:cNvSpPr/>
          <p:nvPr>
            <p:custDataLst>
              <p:tags r:id="rId12"/>
            </p:custDataLst>
          </p:nvPr>
        </p:nvSpPr>
        <p:spPr>
          <a:xfrm>
            <a:off x="5486400" y="4241800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76200" y="0"/>
                </a:moveTo>
                <a:lnTo>
                  <a:pt x="533400" y="0"/>
                </a:lnTo>
                <a:cubicBezTo>
                  <a:pt x="575456" y="0"/>
                  <a:pt x="609600" y="34144"/>
                  <a:pt x="609600" y="76200"/>
                </a:cubicBezTo>
                <a:lnTo>
                  <a:pt x="609600" y="533400"/>
                </a:lnTo>
                <a:cubicBezTo>
                  <a:pt x="609600" y="575456"/>
                  <a:pt x="575456" y="609600"/>
                  <a:pt x="533400" y="609600"/>
                </a:cubicBezTo>
                <a:lnTo>
                  <a:pt x="76200" y="609600"/>
                </a:lnTo>
                <a:cubicBezTo>
                  <a:pt x="34144" y="609600"/>
                  <a:pt x="0" y="575456"/>
                  <a:pt x="0" y="533400"/>
                </a:cubicBezTo>
                <a:lnTo>
                  <a:pt x="0" y="76200"/>
                </a:lnTo>
                <a:cubicBezTo>
                  <a:pt x="0" y="34144"/>
                  <a:pt x="34144" y="0"/>
                  <a:pt x="76200" y="0"/>
                </a:cubicBezTo>
                <a:close/>
              </a:path>
            </a:pathLst>
          </a:custGeom>
          <a:solidFill>
            <a:srgbClr val="FFC0CB"/>
          </a:solidFill>
        </p:spPr>
      </p:sp>
      <p:sp>
        <p:nvSpPr>
          <p:cNvPr id="20" name="Shape 17"/>
          <p:cNvSpPr/>
          <p:nvPr>
            <p:custDataLst>
              <p:tags r:id="rId13"/>
            </p:custDataLst>
          </p:nvPr>
        </p:nvSpPr>
        <p:spPr>
          <a:xfrm>
            <a:off x="5600700" y="4394200"/>
            <a:ext cx="381000" cy="304800"/>
          </a:xfrm>
          <a:custGeom>
            <a:avLst/>
            <a:gdLst/>
            <a:ahLst/>
            <a:cxnLst/>
            <a:rect l="l" t="t" r="r" b="b"/>
            <a:pathLst>
              <a:path w="381000" h="304800">
                <a:moveTo>
                  <a:pt x="190619" y="66675"/>
                </a:moveTo>
                <a:cubicBezTo>
                  <a:pt x="216932" y="66675"/>
                  <a:pt x="238244" y="45363"/>
                  <a:pt x="238244" y="19050"/>
                </a:cubicBezTo>
                <a:lnTo>
                  <a:pt x="270093" y="19050"/>
                </a:lnTo>
                <a:cubicBezTo>
                  <a:pt x="280214" y="19050"/>
                  <a:pt x="289917" y="23039"/>
                  <a:pt x="297061" y="30182"/>
                </a:cubicBezTo>
                <a:lnTo>
                  <a:pt x="367665" y="100846"/>
                </a:lnTo>
                <a:cubicBezTo>
                  <a:pt x="375106" y="108287"/>
                  <a:pt x="375106" y="120372"/>
                  <a:pt x="367665" y="127814"/>
                </a:cubicBezTo>
                <a:lnTo>
                  <a:pt x="337483" y="157996"/>
                </a:lnTo>
                <a:cubicBezTo>
                  <a:pt x="330041" y="165437"/>
                  <a:pt x="317956" y="165437"/>
                  <a:pt x="310515" y="157996"/>
                </a:cubicBezTo>
                <a:lnTo>
                  <a:pt x="285869" y="133350"/>
                </a:lnTo>
                <a:lnTo>
                  <a:pt x="285869" y="266700"/>
                </a:lnTo>
                <a:cubicBezTo>
                  <a:pt x="285869" y="287715"/>
                  <a:pt x="268784" y="304800"/>
                  <a:pt x="247769" y="304800"/>
                </a:cubicBezTo>
                <a:lnTo>
                  <a:pt x="133469" y="304800"/>
                </a:lnTo>
                <a:cubicBezTo>
                  <a:pt x="112455" y="304800"/>
                  <a:pt x="95369" y="287715"/>
                  <a:pt x="95369" y="266700"/>
                </a:cubicBezTo>
                <a:lnTo>
                  <a:pt x="95369" y="133350"/>
                </a:lnTo>
                <a:lnTo>
                  <a:pt x="70723" y="157996"/>
                </a:lnTo>
                <a:cubicBezTo>
                  <a:pt x="63282" y="165437"/>
                  <a:pt x="51197" y="165437"/>
                  <a:pt x="43755" y="157996"/>
                </a:cubicBezTo>
                <a:lnTo>
                  <a:pt x="13633" y="127754"/>
                </a:lnTo>
                <a:cubicBezTo>
                  <a:pt x="6191" y="120313"/>
                  <a:pt x="6191" y="108228"/>
                  <a:pt x="13633" y="100786"/>
                </a:cubicBezTo>
                <a:lnTo>
                  <a:pt x="84237" y="30182"/>
                </a:lnTo>
                <a:cubicBezTo>
                  <a:pt x="91380" y="23039"/>
                  <a:pt x="101084" y="19050"/>
                  <a:pt x="111204" y="19050"/>
                </a:cubicBezTo>
                <a:lnTo>
                  <a:pt x="143054" y="19050"/>
                </a:lnTo>
                <a:cubicBezTo>
                  <a:pt x="143054" y="45363"/>
                  <a:pt x="164366" y="66675"/>
                  <a:pt x="190679" y="66675"/>
                </a:cubicBezTo>
                <a:close/>
              </a:path>
            </a:pathLst>
          </a:custGeom>
          <a:solidFill>
            <a:srgbClr val="FFFFFF"/>
          </a:solidFill>
        </p:spPr>
      </p:sp>
      <p:sp>
        <p:nvSpPr>
          <p:cNvPr id="21" name="Text 18"/>
          <p:cNvSpPr/>
          <p:nvPr>
            <p:custDataLst>
              <p:tags r:id="rId14"/>
            </p:custDataLst>
          </p:nvPr>
        </p:nvSpPr>
        <p:spPr>
          <a:xfrm>
            <a:off x="6299200" y="4191000"/>
            <a:ext cx="2946400" cy="304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私人物品被借</a:t>
            </a:r>
          </a:p>
        </p:txBody>
      </p:sp>
      <p:sp>
        <p:nvSpPr>
          <p:cNvPr id="22" name="Text 19"/>
          <p:cNvSpPr/>
          <p:nvPr>
            <p:custDataLst>
              <p:tags r:id="rId15"/>
            </p:custDataLst>
          </p:nvPr>
        </p:nvSpPr>
        <p:spPr>
          <a:xfrm>
            <a:off x="6350000" y="4694188"/>
            <a:ext cx="5791200" cy="154806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贴身衣物、日记等私人物品被随意使用。</a:t>
            </a:r>
          </a:p>
        </p:txBody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56213" y="1871980"/>
            <a:ext cx="1541780" cy="147701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9600" dirty="0">
                <a:solidFill>
                  <a:srgbClr val="9A91F1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3727450" y="3348673"/>
            <a:ext cx="4599305" cy="123063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dirty="0" err="1">
                <a:solidFill>
                  <a:srgbClr val="40404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知情同意：FRES</a:t>
            </a:r>
            <a:r>
              <a:rPr lang="en-US" altLang="zh-CN" sz="4000" dirty="0" err="1">
                <a:solidFill>
                  <a:srgbClr val="40404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R</a:t>
            </a:r>
            <a:r>
              <a:rPr lang="en-US" sz="4000" dirty="0" err="1">
                <a:solidFill>
                  <a:srgbClr val="40404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标准拆解</a:t>
            </a:r>
            <a:endParaRPr lang="en-US" sz="1600" dirty="0"/>
          </a:p>
        </p:txBody>
      </p:sp>
      <p:pic>
        <p:nvPicPr>
          <p:cNvPr id="4" name="Image 0" descr="https://kimi-img.moonshot.cn/pub/slides/slides_tmpl/image/25-10-09-18:35:28-d3jovs0s8jdo4os5dsq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97300"/>
            <a:ext cx="5143500" cy="3060700"/>
          </a:xfrm>
          <a:prstGeom prst="rect">
            <a:avLst/>
          </a:prstGeom>
        </p:spPr>
      </p:pic>
      <p:pic>
        <p:nvPicPr>
          <p:cNvPr id="5" name="Image 1" descr="https://kimi-img.moonshot.cn/pub/slides/slides_tmpl/image/25-10-09-18:35:22-d3jovqgs8jdo4os5dsj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1340" y="635635"/>
            <a:ext cx="713105" cy="358140"/>
          </a:xfrm>
          <a:prstGeom prst="rect">
            <a:avLst/>
          </a:prstGeom>
        </p:spPr>
      </p:pic>
      <p:pic>
        <p:nvPicPr>
          <p:cNvPr id="6" name="Image 2" descr="https://kimi-img.moonshot.cn/pub/slides/slides_tmpl/image/25-10-09-18:35:23-d3jovqos8jdo4os5dsm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325" y="756285"/>
            <a:ext cx="929640" cy="237490"/>
          </a:xfrm>
          <a:prstGeom prst="rect">
            <a:avLst/>
          </a:prstGeom>
        </p:spPr>
      </p:pic>
      <p:pic>
        <p:nvPicPr>
          <p:cNvPr id="7" name="Image 3" descr="https://kimi-img.moonshot.cn/pub/slides/slides_tmpl/image/25-10-09-18:35:21-d3jovq8s8jdo4os5dsj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54415" y="6128385"/>
            <a:ext cx="2433320" cy="76200"/>
          </a:xfrm>
          <a:prstGeom prst="rect">
            <a:avLst/>
          </a:prstGeom>
        </p:spPr>
      </p:pic>
      <p:pic>
        <p:nvPicPr>
          <p:cNvPr id="8" name="Image 4" descr="https://kimi-img.moonshot.cn/pub/slides/slides_tmpl/image/25-10-09-18:35:24-d3jovr0s8jdo4os5dsn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24875" y="2263140"/>
            <a:ext cx="2562860" cy="2110105"/>
          </a:xfrm>
          <a:prstGeom prst="rect">
            <a:avLst/>
          </a:prstGeom>
        </p:spPr>
      </p:pic>
      <p:pic>
        <p:nvPicPr>
          <p:cNvPr id="9" name="Image 5" descr="https://kimi-img.moonshot.cn/pub/slides/slides_tmpl/image/25-10-09-18:35:25-d3jovr8s8jdo4os5dsng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8205" y="3979545"/>
            <a:ext cx="2225040" cy="222504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00" y="1652872"/>
            <a:ext cx="12065000" cy="457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30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知情同意：F</a:t>
            </a:r>
            <a:r>
              <a:rPr lang="en-US" altLang="zh-CN" sz="30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R</a:t>
            </a:r>
            <a:r>
              <a:rPr lang="en-US" sz="30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ES</a:t>
            </a:r>
            <a:r>
              <a:rPr lang="en-US" altLang="zh-CN" sz="30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R</a:t>
            </a:r>
            <a:r>
              <a:rPr lang="en-US" sz="30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标准</a:t>
            </a:r>
            <a:endParaRPr lang="en-US" sz="1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152400" y="2514600"/>
            <a:ext cx="11887200" cy="304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同意必须是自愿、知情、积极、具体且可随时撤销的。</a:t>
            </a:r>
            <a:endParaRPr lang="en-US" sz="2400" dirty="0"/>
          </a:p>
        </p:txBody>
      </p:sp>
      <p:sp>
        <p:nvSpPr>
          <p:cNvPr id="5" name="Shape 2"/>
          <p:cNvSpPr/>
          <p:nvPr>
            <p:custDataLst>
              <p:tags r:id="rId1"/>
            </p:custDataLst>
          </p:nvPr>
        </p:nvSpPr>
        <p:spPr>
          <a:xfrm>
            <a:off x="254000" y="3225800"/>
            <a:ext cx="2209800" cy="1676400"/>
          </a:xfrm>
          <a:custGeom>
            <a:avLst/>
            <a:gdLst/>
            <a:ahLst/>
            <a:cxnLst/>
            <a:rect l="l" t="t" r="r" b="b"/>
            <a:pathLst>
              <a:path w="2209800" h="1676400">
                <a:moveTo>
                  <a:pt x="101607" y="0"/>
                </a:moveTo>
                <a:lnTo>
                  <a:pt x="2108193" y="0"/>
                </a:lnTo>
                <a:cubicBezTo>
                  <a:pt x="2164309" y="0"/>
                  <a:pt x="2209800" y="45491"/>
                  <a:pt x="2209800" y="101607"/>
                </a:cubicBezTo>
                <a:lnTo>
                  <a:pt x="2209800" y="1574793"/>
                </a:lnTo>
                <a:cubicBezTo>
                  <a:pt x="2209800" y="1630909"/>
                  <a:pt x="2164309" y="1676400"/>
                  <a:pt x="2108193" y="1676400"/>
                </a:cubicBezTo>
                <a:lnTo>
                  <a:pt x="101607" y="1676400"/>
                </a:lnTo>
                <a:cubicBezTo>
                  <a:pt x="45491" y="1676400"/>
                  <a:pt x="0" y="1630909"/>
                  <a:pt x="0" y="1574793"/>
                </a:cubicBezTo>
                <a:lnTo>
                  <a:pt x="0" y="101607"/>
                </a:lnTo>
                <a:cubicBezTo>
                  <a:pt x="0" y="45528"/>
                  <a:pt x="45528" y="0"/>
                  <a:pt x="101607" y="0"/>
                </a:cubicBezTo>
                <a:close/>
              </a:path>
            </a:pathLst>
          </a:custGeom>
          <a:solidFill>
            <a:srgbClr val="E6E6FA"/>
          </a:solidFill>
        </p:spPr>
      </p:sp>
      <p:sp>
        <p:nvSpPr>
          <p:cNvPr id="6" name="Shape 3"/>
          <p:cNvSpPr/>
          <p:nvPr>
            <p:custDataLst>
              <p:tags r:id="rId2"/>
            </p:custDataLst>
          </p:nvPr>
        </p:nvSpPr>
        <p:spPr>
          <a:xfrm>
            <a:off x="955014" y="3327400"/>
            <a:ext cx="812800" cy="81280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lnTo>
                  <a:pt x="406400" y="0"/>
                </a:lnTo>
                <a:cubicBezTo>
                  <a:pt x="630698" y="0"/>
                  <a:pt x="812800" y="182102"/>
                  <a:pt x="812800" y="406400"/>
                </a:cubicBezTo>
                <a:lnTo>
                  <a:pt x="812800" y="406400"/>
                </a:lnTo>
                <a:cubicBezTo>
                  <a:pt x="812800" y="630698"/>
                  <a:pt x="630698" y="812800"/>
                  <a:pt x="406400" y="812800"/>
                </a:cubicBezTo>
                <a:lnTo>
                  <a:pt x="406400" y="812800"/>
                </a:lnTo>
                <a:cubicBezTo>
                  <a:pt x="182102" y="812800"/>
                  <a:pt x="0" y="630698"/>
                  <a:pt x="0" y="406400"/>
                </a:cubicBezTo>
                <a:lnTo>
                  <a:pt x="0" y="406400"/>
                </a:lnTo>
                <a:cubicBezTo>
                  <a:pt x="0" y="182102"/>
                  <a:pt x="182102" y="0"/>
                  <a:pt x="406400" y="0"/>
                </a:cubicBezTo>
                <a:close/>
              </a:path>
            </a:pathLst>
          </a:custGeom>
          <a:solidFill>
            <a:srgbClr val="FFC0CB"/>
          </a:solidFill>
        </p:spPr>
      </p:sp>
      <p:sp>
        <p:nvSpPr>
          <p:cNvPr id="7" name="Shape 4"/>
          <p:cNvSpPr/>
          <p:nvPr>
            <p:custDataLst>
              <p:tags r:id="rId3"/>
            </p:custDataLst>
          </p:nvPr>
        </p:nvSpPr>
        <p:spPr>
          <a:xfrm>
            <a:off x="1174089" y="3543300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214313" y="23812"/>
                </a:moveTo>
                <a:cubicBezTo>
                  <a:pt x="214313" y="10641"/>
                  <a:pt x="203671" y="0"/>
                  <a:pt x="190500" y="0"/>
                </a:cubicBezTo>
                <a:cubicBezTo>
                  <a:pt x="177329" y="0"/>
                  <a:pt x="166688" y="10641"/>
                  <a:pt x="166688" y="23812"/>
                </a:cubicBezTo>
                <a:lnTo>
                  <a:pt x="166688" y="178594"/>
                </a:lnTo>
                <a:cubicBezTo>
                  <a:pt x="166688" y="185142"/>
                  <a:pt x="161330" y="190500"/>
                  <a:pt x="154781" y="190500"/>
                </a:cubicBezTo>
                <a:cubicBezTo>
                  <a:pt x="148233" y="190500"/>
                  <a:pt x="142875" y="185142"/>
                  <a:pt x="142875" y="178594"/>
                </a:cubicBezTo>
                <a:lnTo>
                  <a:pt x="142875" y="47625"/>
                </a:lnTo>
                <a:cubicBezTo>
                  <a:pt x="142875" y="34454"/>
                  <a:pt x="132234" y="23812"/>
                  <a:pt x="119063" y="23812"/>
                </a:cubicBezTo>
                <a:cubicBezTo>
                  <a:pt x="105891" y="23812"/>
                  <a:pt x="95250" y="34454"/>
                  <a:pt x="95250" y="47625"/>
                </a:cubicBezTo>
                <a:lnTo>
                  <a:pt x="95250" y="250031"/>
                </a:lnTo>
                <a:cubicBezTo>
                  <a:pt x="95250" y="251147"/>
                  <a:pt x="95250" y="252338"/>
                  <a:pt x="95324" y="253454"/>
                </a:cubicBezTo>
                <a:lnTo>
                  <a:pt x="50304" y="210592"/>
                </a:lnTo>
                <a:cubicBezTo>
                  <a:pt x="38398" y="199281"/>
                  <a:pt x="19571" y="199727"/>
                  <a:pt x="8186" y="211634"/>
                </a:cubicBezTo>
                <a:cubicBezTo>
                  <a:pt x="-3200" y="223540"/>
                  <a:pt x="-2679" y="242367"/>
                  <a:pt x="9227" y="253752"/>
                </a:cubicBezTo>
                <a:lnTo>
                  <a:pt x="92869" y="333375"/>
                </a:lnTo>
                <a:cubicBezTo>
                  <a:pt x="124941" y="363959"/>
                  <a:pt x="167580" y="381000"/>
                  <a:pt x="211931" y="381000"/>
                </a:cubicBezTo>
                <a:lnTo>
                  <a:pt x="226219" y="381000"/>
                </a:lnTo>
                <a:cubicBezTo>
                  <a:pt x="298549" y="381000"/>
                  <a:pt x="357188" y="322362"/>
                  <a:pt x="357188" y="250031"/>
                </a:cubicBezTo>
                <a:lnTo>
                  <a:pt x="357188" y="95250"/>
                </a:lnTo>
                <a:cubicBezTo>
                  <a:pt x="357188" y="82079"/>
                  <a:pt x="346546" y="71438"/>
                  <a:pt x="333375" y="71438"/>
                </a:cubicBezTo>
                <a:cubicBezTo>
                  <a:pt x="320204" y="71438"/>
                  <a:pt x="309563" y="82079"/>
                  <a:pt x="309563" y="95250"/>
                </a:cubicBezTo>
                <a:lnTo>
                  <a:pt x="309563" y="178594"/>
                </a:lnTo>
                <a:cubicBezTo>
                  <a:pt x="309563" y="185142"/>
                  <a:pt x="304205" y="190500"/>
                  <a:pt x="297656" y="190500"/>
                </a:cubicBezTo>
                <a:cubicBezTo>
                  <a:pt x="291108" y="190500"/>
                  <a:pt x="285750" y="185142"/>
                  <a:pt x="285750" y="178594"/>
                </a:cubicBezTo>
                <a:lnTo>
                  <a:pt x="285750" y="47625"/>
                </a:lnTo>
                <a:cubicBezTo>
                  <a:pt x="285750" y="34454"/>
                  <a:pt x="275109" y="23812"/>
                  <a:pt x="261938" y="23812"/>
                </a:cubicBezTo>
                <a:cubicBezTo>
                  <a:pt x="248766" y="23812"/>
                  <a:pt x="238125" y="34454"/>
                  <a:pt x="238125" y="47625"/>
                </a:cubicBezTo>
                <a:lnTo>
                  <a:pt x="238125" y="178594"/>
                </a:lnTo>
                <a:cubicBezTo>
                  <a:pt x="238125" y="185142"/>
                  <a:pt x="232767" y="190500"/>
                  <a:pt x="226219" y="190500"/>
                </a:cubicBezTo>
                <a:cubicBezTo>
                  <a:pt x="219670" y="190500"/>
                  <a:pt x="214313" y="185142"/>
                  <a:pt x="214313" y="178594"/>
                </a:cubicBezTo>
                <a:lnTo>
                  <a:pt x="214313" y="23812"/>
                </a:lnTo>
                <a:close/>
              </a:path>
            </a:pathLst>
          </a:custGeom>
          <a:solidFill>
            <a:srgbClr val="FFFFFF"/>
          </a:solidFill>
        </p:spPr>
      </p:sp>
      <p:sp>
        <p:nvSpPr>
          <p:cNvPr id="8" name="Text 5"/>
          <p:cNvSpPr/>
          <p:nvPr>
            <p:custDataLst>
              <p:tags r:id="rId4"/>
            </p:custDataLst>
          </p:nvPr>
        </p:nvSpPr>
        <p:spPr>
          <a:xfrm>
            <a:off x="913342" y="4241800"/>
            <a:ext cx="901700" cy="304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6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F - 自愿</a:t>
            </a:r>
            <a:endParaRPr lang="en-US" sz="1600" dirty="0"/>
          </a:p>
        </p:txBody>
      </p:sp>
      <p:sp>
        <p:nvSpPr>
          <p:cNvPr id="9" name="Text 6"/>
          <p:cNvSpPr/>
          <p:nvPr>
            <p:custDataLst>
              <p:tags r:id="rId5"/>
            </p:custDataLst>
          </p:nvPr>
        </p:nvSpPr>
        <p:spPr>
          <a:xfrm>
            <a:off x="741680" y="4648200"/>
            <a:ext cx="1424940" cy="203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Freely given</a:t>
            </a:r>
          </a:p>
        </p:txBody>
      </p:sp>
      <p:sp>
        <p:nvSpPr>
          <p:cNvPr id="10" name="Shape 7"/>
          <p:cNvSpPr/>
          <p:nvPr>
            <p:custDataLst>
              <p:tags r:id="rId6"/>
            </p:custDataLst>
          </p:nvPr>
        </p:nvSpPr>
        <p:spPr>
          <a:xfrm>
            <a:off x="2621227" y="3225800"/>
            <a:ext cx="2209800" cy="1676400"/>
          </a:xfrm>
          <a:custGeom>
            <a:avLst/>
            <a:gdLst/>
            <a:ahLst/>
            <a:cxnLst/>
            <a:rect l="l" t="t" r="r" b="b"/>
            <a:pathLst>
              <a:path w="2209800" h="1676400">
                <a:moveTo>
                  <a:pt x="101607" y="0"/>
                </a:moveTo>
                <a:lnTo>
                  <a:pt x="2108193" y="0"/>
                </a:lnTo>
                <a:cubicBezTo>
                  <a:pt x="2164309" y="0"/>
                  <a:pt x="2209800" y="45491"/>
                  <a:pt x="2209800" y="101607"/>
                </a:cubicBezTo>
                <a:lnTo>
                  <a:pt x="2209800" y="1574793"/>
                </a:lnTo>
                <a:cubicBezTo>
                  <a:pt x="2209800" y="1630909"/>
                  <a:pt x="2164309" y="1676400"/>
                  <a:pt x="2108193" y="1676400"/>
                </a:cubicBezTo>
                <a:lnTo>
                  <a:pt x="101607" y="1676400"/>
                </a:lnTo>
                <a:cubicBezTo>
                  <a:pt x="45491" y="1676400"/>
                  <a:pt x="0" y="1630909"/>
                  <a:pt x="0" y="1574793"/>
                </a:cubicBezTo>
                <a:lnTo>
                  <a:pt x="0" y="101607"/>
                </a:lnTo>
                <a:cubicBezTo>
                  <a:pt x="0" y="45528"/>
                  <a:pt x="45528" y="0"/>
                  <a:pt x="101607" y="0"/>
                </a:cubicBezTo>
                <a:close/>
              </a:path>
            </a:pathLst>
          </a:custGeom>
          <a:solidFill>
            <a:srgbClr val="E6E6FA"/>
          </a:solidFill>
        </p:spPr>
      </p:sp>
      <p:sp>
        <p:nvSpPr>
          <p:cNvPr id="11" name="Shape 8"/>
          <p:cNvSpPr/>
          <p:nvPr>
            <p:custDataLst>
              <p:tags r:id="rId7"/>
            </p:custDataLst>
          </p:nvPr>
        </p:nvSpPr>
        <p:spPr>
          <a:xfrm>
            <a:off x="3322241" y="3327400"/>
            <a:ext cx="812800" cy="81280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lnTo>
                  <a:pt x="406400" y="0"/>
                </a:lnTo>
                <a:cubicBezTo>
                  <a:pt x="630698" y="0"/>
                  <a:pt x="812800" y="182102"/>
                  <a:pt x="812800" y="406400"/>
                </a:cubicBezTo>
                <a:lnTo>
                  <a:pt x="812800" y="406400"/>
                </a:lnTo>
                <a:cubicBezTo>
                  <a:pt x="812800" y="630698"/>
                  <a:pt x="630698" y="812800"/>
                  <a:pt x="406400" y="812800"/>
                </a:cubicBezTo>
                <a:lnTo>
                  <a:pt x="406400" y="812800"/>
                </a:lnTo>
                <a:cubicBezTo>
                  <a:pt x="182102" y="812800"/>
                  <a:pt x="0" y="630698"/>
                  <a:pt x="0" y="406400"/>
                </a:cubicBezTo>
                <a:lnTo>
                  <a:pt x="0" y="406400"/>
                </a:lnTo>
                <a:cubicBezTo>
                  <a:pt x="0" y="182102"/>
                  <a:pt x="182102" y="0"/>
                  <a:pt x="406400" y="0"/>
                </a:cubicBezTo>
                <a:close/>
              </a:path>
            </a:pathLst>
          </a:custGeom>
          <a:solidFill>
            <a:srgbClr val="FFC0CB"/>
          </a:solidFill>
        </p:spPr>
      </p:sp>
      <p:sp>
        <p:nvSpPr>
          <p:cNvPr id="12" name="Shape 9"/>
          <p:cNvSpPr/>
          <p:nvPr>
            <p:custDataLst>
              <p:tags r:id="rId8"/>
            </p:custDataLst>
          </p:nvPr>
        </p:nvSpPr>
        <p:spPr>
          <a:xfrm>
            <a:off x="3541316" y="3543300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190500" y="381000"/>
                </a:moveTo>
                <a:cubicBezTo>
                  <a:pt x="295640" y="381000"/>
                  <a:pt x="381000" y="295640"/>
                  <a:pt x="381000" y="190500"/>
                </a:cubicBezTo>
                <a:cubicBezTo>
                  <a:pt x="381000" y="85360"/>
                  <a:pt x="295640" y="0"/>
                  <a:pt x="190500" y="0"/>
                </a:cubicBezTo>
                <a:cubicBezTo>
                  <a:pt x="85360" y="0"/>
                  <a:pt x="0" y="85360"/>
                  <a:pt x="0" y="190500"/>
                </a:cubicBezTo>
                <a:cubicBezTo>
                  <a:pt x="0" y="295640"/>
                  <a:pt x="85360" y="381000"/>
                  <a:pt x="190500" y="381000"/>
                </a:cubicBezTo>
                <a:close/>
                <a:moveTo>
                  <a:pt x="166688" y="119063"/>
                </a:moveTo>
                <a:cubicBezTo>
                  <a:pt x="166688" y="105920"/>
                  <a:pt x="177358" y="95250"/>
                  <a:pt x="190500" y="95250"/>
                </a:cubicBezTo>
                <a:cubicBezTo>
                  <a:pt x="203642" y="95250"/>
                  <a:pt x="214313" y="105920"/>
                  <a:pt x="214313" y="119063"/>
                </a:cubicBezTo>
                <a:cubicBezTo>
                  <a:pt x="214313" y="132205"/>
                  <a:pt x="203642" y="142875"/>
                  <a:pt x="190500" y="142875"/>
                </a:cubicBezTo>
                <a:cubicBezTo>
                  <a:pt x="177358" y="142875"/>
                  <a:pt x="166688" y="132205"/>
                  <a:pt x="166688" y="119063"/>
                </a:cubicBezTo>
                <a:close/>
                <a:moveTo>
                  <a:pt x="160734" y="166688"/>
                </a:moveTo>
                <a:lnTo>
                  <a:pt x="196453" y="166688"/>
                </a:lnTo>
                <a:cubicBezTo>
                  <a:pt x="206350" y="166688"/>
                  <a:pt x="214313" y="174650"/>
                  <a:pt x="214313" y="184547"/>
                </a:cubicBezTo>
                <a:lnTo>
                  <a:pt x="214313" y="250031"/>
                </a:lnTo>
                <a:lnTo>
                  <a:pt x="220266" y="250031"/>
                </a:lnTo>
                <a:cubicBezTo>
                  <a:pt x="230163" y="250031"/>
                  <a:pt x="238125" y="257994"/>
                  <a:pt x="238125" y="267891"/>
                </a:cubicBezTo>
                <a:cubicBezTo>
                  <a:pt x="238125" y="277788"/>
                  <a:pt x="230163" y="285750"/>
                  <a:pt x="220266" y="285750"/>
                </a:cubicBezTo>
                <a:lnTo>
                  <a:pt x="160734" y="285750"/>
                </a:lnTo>
                <a:cubicBezTo>
                  <a:pt x="150837" y="285750"/>
                  <a:pt x="142875" y="277788"/>
                  <a:pt x="142875" y="267891"/>
                </a:cubicBezTo>
                <a:cubicBezTo>
                  <a:pt x="142875" y="257994"/>
                  <a:pt x="150837" y="250031"/>
                  <a:pt x="160734" y="250031"/>
                </a:cubicBezTo>
                <a:lnTo>
                  <a:pt x="178594" y="250031"/>
                </a:lnTo>
                <a:lnTo>
                  <a:pt x="178594" y="202406"/>
                </a:lnTo>
                <a:lnTo>
                  <a:pt x="160734" y="202406"/>
                </a:lnTo>
                <a:cubicBezTo>
                  <a:pt x="150837" y="202406"/>
                  <a:pt x="142875" y="194444"/>
                  <a:pt x="142875" y="184547"/>
                </a:cubicBezTo>
                <a:cubicBezTo>
                  <a:pt x="142875" y="174650"/>
                  <a:pt x="150837" y="166688"/>
                  <a:pt x="160734" y="166688"/>
                </a:cubicBezTo>
                <a:close/>
              </a:path>
            </a:pathLst>
          </a:custGeom>
          <a:solidFill>
            <a:srgbClr val="FFFFFF"/>
          </a:solidFill>
        </p:spPr>
      </p:sp>
      <p:sp>
        <p:nvSpPr>
          <p:cNvPr id="13" name="Text 10"/>
          <p:cNvSpPr/>
          <p:nvPr>
            <p:custDataLst>
              <p:tags r:id="rId9"/>
            </p:custDataLst>
          </p:nvPr>
        </p:nvSpPr>
        <p:spPr>
          <a:xfrm>
            <a:off x="3270779" y="4241800"/>
            <a:ext cx="914400" cy="304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6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R - 知情</a:t>
            </a:r>
            <a:endParaRPr lang="en-US" sz="1600" dirty="0"/>
          </a:p>
        </p:txBody>
      </p:sp>
      <p:sp>
        <p:nvSpPr>
          <p:cNvPr id="14" name="Text 11"/>
          <p:cNvSpPr/>
          <p:nvPr>
            <p:custDataLst>
              <p:tags r:id="rId10"/>
            </p:custDataLst>
          </p:nvPr>
        </p:nvSpPr>
        <p:spPr>
          <a:xfrm>
            <a:off x="3206115" y="4648200"/>
            <a:ext cx="1154430" cy="203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Informed</a:t>
            </a:r>
          </a:p>
        </p:txBody>
      </p:sp>
      <p:sp>
        <p:nvSpPr>
          <p:cNvPr id="15" name="Shape 12"/>
          <p:cNvSpPr/>
          <p:nvPr>
            <p:custDataLst>
              <p:tags r:id="rId11"/>
            </p:custDataLst>
          </p:nvPr>
        </p:nvSpPr>
        <p:spPr>
          <a:xfrm>
            <a:off x="4988454" y="3225800"/>
            <a:ext cx="2209800" cy="1676400"/>
          </a:xfrm>
          <a:custGeom>
            <a:avLst/>
            <a:gdLst/>
            <a:ahLst/>
            <a:cxnLst/>
            <a:rect l="l" t="t" r="r" b="b"/>
            <a:pathLst>
              <a:path w="2209800" h="1676400">
                <a:moveTo>
                  <a:pt x="101607" y="0"/>
                </a:moveTo>
                <a:lnTo>
                  <a:pt x="2108193" y="0"/>
                </a:lnTo>
                <a:cubicBezTo>
                  <a:pt x="2164309" y="0"/>
                  <a:pt x="2209800" y="45491"/>
                  <a:pt x="2209800" y="101607"/>
                </a:cubicBezTo>
                <a:lnTo>
                  <a:pt x="2209800" y="1574793"/>
                </a:lnTo>
                <a:cubicBezTo>
                  <a:pt x="2209800" y="1630909"/>
                  <a:pt x="2164309" y="1676400"/>
                  <a:pt x="2108193" y="1676400"/>
                </a:cubicBezTo>
                <a:lnTo>
                  <a:pt x="101607" y="1676400"/>
                </a:lnTo>
                <a:cubicBezTo>
                  <a:pt x="45491" y="1676400"/>
                  <a:pt x="0" y="1630909"/>
                  <a:pt x="0" y="1574793"/>
                </a:cubicBezTo>
                <a:lnTo>
                  <a:pt x="0" y="101607"/>
                </a:lnTo>
                <a:cubicBezTo>
                  <a:pt x="0" y="45528"/>
                  <a:pt x="45528" y="0"/>
                  <a:pt x="101607" y="0"/>
                </a:cubicBezTo>
                <a:close/>
              </a:path>
            </a:pathLst>
          </a:custGeom>
          <a:solidFill>
            <a:srgbClr val="E6E6FA"/>
          </a:solidFill>
        </p:spPr>
      </p:sp>
      <p:sp>
        <p:nvSpPr>
          <p:cNvPr id="16" name="Shape 13"/>
          <p:cNvSpPr/>
          <p:nvPr>
            <p:custDataLst>
              <p:tags r:id="rId12"/>
            </p:custDataLst>
          </p:nvPr>
        </p:nvSpPr>
        <p:spPr>
          <a:xfrm>
            <a:off x="5689468" y="3327400"/>
            <a:ext cx="812800" cy="81280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lnTo>
                  <a:pt x="406400" y="0"/>
                </a:lnTo>
                <a:cubicBezTo>
                  <a:pt x="630698" y="0"/>
                  <a:pt x="812800" y="182102"/>
                  <a:pt x="812800" y="406400"/>
                </a:cubicBezTo>
                <a:lnTo>
                  <a:pt x="812800" y="406400"/>
                </a:lnTo>
                <a:cubicBezTo>
                  <a:pt x="812800" y="630698"/>
                  <a:pt x="630698" y="812800"/>
                  <a:pt x="406400" y="812800"/>
                </a:cubicBezTo>
                <a:lnTo>
                  <a:pt x="406400" y="812800"/>
                </a:lnTo>
                <a:cubicBezTo>
                  <a:pt x="182102" y="812800"/>
                  <a:pt x="0" y="630698"/>
                  <a:pt x="0" y="406400"/>
                </a:cubicBezTo>
                <a:lnTo>
                  <a:pt x="0" y="406400"/>
                </a:lnTo>
                <a:cubicBezTo>
                  <a:pt x="0" y="182102"/>
                  <a:pt x="182102" y="0"/>
                  <a:pt x="406400" y="0"/>
                </a:cubicBezTo>
                <a:close/>
              </a:path>
            </a:pathLst>
          </a:custGeom>
          <a:solidFill>
            <a:srgbClr val="FFC0CB"/>
          </a:solidFill>
        </p:spPr>
      </p:sp>
      <p:sp>
        <p:nvSpPr>
          <p:cNvPr id="17" name="Shape 14"/>
          <p:cNvSpPr/>
          <p:nvPr>
            <p:custDataLst>
              <p:tags r:id="rId13"/>
            </p:custDataLst>
          </p:nvPr>
        </p:nvSpPr>
        <p:spPr>
          <a:xfrm>
            <a:off x="5908543" y="3543300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59531" y="119063"/>
                </a:moveTo>
                <a:cubicBezTo>
                  <a:pt x="72703" y="119063"/>
                  <a:pt x="83344" y="129704"/>
                  <a:pt x="83344" y="142875"/>
                </a:cubicBezTo>
                <a:lnTo>
                  <a:pt x="83344" y="333375"/>
                </a:lnTo>
                <a:cubicBezTo>
                  <a:pt x="83344" y="346546"/>
                  <a:pt x="72703" y="357188"/>
                  <a:pt x="59531" y="357188"/>
                </a:cubicBezTo>
                <a:lnTo>
                  <a:pt x="23812" y="357188"/>
                </a:lnTo>
                <a:cubicBezTo>
                  <a:pt x="10641" y="357188"/>
                  <a:pt x="0" y="346546"/>
                  <a:pt x="0" y="333375"/>
                </a:cubicBezTo>
                <a:lnTo>
                  <a:pt x="0" y="142875"/>
                </a:lnTo>
                <a:cubicBezTo>
                  <a:pt x="0" y="129704"/>
                  <a:pt x="10641" y="119063"/>
                  <a:pt x="23812" y="119063"/>
                </a:cubicBezTo>
                <a:lnTo>
                  <a:pt x="59531" y="119063"/>
                </a:lnTo>
                <a:close/>
                <a:moveTo>
                  <a:pt x="201364" y="11906"/>
                </a:moveTo>
                <a:cubicBezTo>
                  <a:pt x="221679" y="11906"/>
                  <a:pt x="238125" y="28352"/>
                  <a:pt x="238125" y="48667"/>
                </a:cubicBezTo>
                <a:lnTo>
                  <a:pt x="238125" y="51792"/>
                </a:lnTo>
                <a:cubicBezTo>
                  <a:pt x="238125" y="56852"/>
                  <a:pt x="237158" y="61913"/>
                  <a:pt x="235297" y="66601"/>
                </a:cubicBezTo>
                <a:lnTo>
                  <a:pt x="214313" y="119063"/>
                </a:lnTo>
                <a:lnTo>
                  <a:pt x="333375" y="119063"/>
                </a:lnTo>
                <a:cubicBezTo>
                  <a:pt x="353095" y="119063"/>
                  <a:pt x="369094" y="135062"/>
                  <a:pt x="369094" y="154781"/>
                </a:cubicBezTo>
                <a:cubicBezTo>
                  <a:pt x="369094" y="169441"/>
                  <a:pt x="360238" y="182017"/>
                  <a:pt x="347588" y="187523"/>
                </a:cubicBezTo>
                <a:cubicBezTo>
                  <a:pt x="360238" y="193030"/>
                  <a:pt x="369094" y="205606"/>
                  <a:pt x="369094" y="220266"/>
                </a:cubicBezTo>
                <a:cubicBezTo>
                  <a:pt x="369094" y="237679"/>
                  <a:pt x="356592" y="252189"/>
                  <a:pt x="340072" y="255315"/>
                </a:cubicBezTo>
                <a:cubicBezTo>
                  <a:pt x="343346" y="260747"/>
                  <a:pt x="345281" y="267072"/>
                  <a:pt x="345281" y="273844"/>
                </a:cubicBezTo>
                <a:cubicBezTo>
                  <a:pt x="345281" y="290364"/>
                  <a:pt x="334119" y="304205"/>
                  <a:pt x="318939" y="308297"/>
                </a:cubicBezTo>
                <a:cubicBezTo>
                  <a:pt x="320576" y="312390"/>
                  <a:pt x="321469" y="316855"/>
                  <a:pt x="321469" y="321469"/>
                </a:cubicBezTo>
                <a:cubicBezTo>
                  <a:pt x="321469" y="341188"/>
                  <a:pt x="305470" y="357188"/>
                  <a:pt x="285750" y="357188"/>
                </a:cubicBezTo>
                <a:lnTo>
                  <a:pt x="220340" y="357188"/>
                </a:lnTo>
                <a:cubicBezTo>
                  <a:pt x="193328" y="357188"/>
                  <a:pt x="167060" y="347960"/>
                  <a:pt x="146000" y="331068"/>
                </a:cubicBezTo>
                <a:lnTo>
                  <a:pt x="136922" y="323850"/>
                </a:lnTo>
                <a:cubicBezTo>
                  <a:pt x="125611" y="314846"/>
                  <a:pt x="119063" y="301154"/>
                  <a:pt x="119063" y="286643"/>
                </a:cubicBezTo>
                <a:lnTo>
                  <a:pt x="119063" y="147786"/>
                </a:lnTo>
                <a:cubicBezTo>
                  <a:pt x="119063" y="136699"/>
                  <a:pt x="121667" y="125760"/>
                  <a:pt x="126578" y="115863"/>
                </a:cubicBezTo>
                <a:lnTo>
                  <a:pt x="168399" y="32221"/>
                </a:lnTo>
                <a:cubicBezTo>
                  <a:pt x="174650" y="19794"/>
                  <a:pt x="187375" y="11906"/>
                  <a:pt x="201364" y="11906"/>
                </a:cubicBezTo>
                <a:close/>
              </a:path>
            </a:pathLst>
          </a:custGeom>
          <a:solidFill>
            <a:srgbClr val="FFFFFF"/>
          </a:solidFill>
        </p:spPr>
      </p:sp>
      <p:sp>
        <p:nvSpPr>
          <p:cNvPr id="18" name="Text 15"/>
          <p:cNvSpPr/>
          <p:nvPr>
            <p:custDataLst>
              <p:tags r:id="rId14"/>
            </p:custDataLst>
          </p:nvPr>
        </p:nvSpPr>
        <p:spPr>
          <a:xfrm>
            <a:off x="5673858" y="4241800"/>
            <a:ext cx="838200" cy="304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altLang="zh-CN" sz="16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E</a:t>
            </a:r>
            <a:r>
              <a:rPr lang="en-US" sz="16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 - 积极</a:t>
            </a:r>
            <a:endParaRPr lang="en-US" sz="1600" dirty="0"/>
          </a:p>
        </p:txBody>
      </p:sp>
      <p:sp>
        <p:nvSpPr>
          <p:cNvPr id="19" name="Text 16"/>
          <p:cNvSpPr/>
          <p:nvPr>
            <p:custDataLst>
              <p:tags r:id="rId15"/>
            </p:custDataLst>
          </p:nvPr>
        </p:nvSpPr>
        <p:spPr>
          <a:xfrm>
            <a:off x="5466715" y="4648200"/>
            <a:ext cx="1461135" cy="203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Enthusiastic</a:t>
            </a:r>
          </a:p>
        </p:txBody>
      </p:sp>
      <p:sp>
        <p:nvSpPr>
          <p:cNvPr id="20" name="Shape 17"/>
          <p:cNvSpPr/>
          <p:nvPr>
            <p:custDataLst>
              <p:tags r:id="rId16"/>
            </p:custDataLst>
          </p:nvPr>
        </p:nvSpPr>
        <p:spPr>
          <a:xfrm>
            <a:off x="7355814" y="3225800"/>
            <a:ext cx="2209800" cy="1676400"/>
          </a:xfrm>
          <a:custGeom>
            <a:avLst/>
            <a:gdLst/>
            <a:ahLst/>
            <a:cxnLst/>
            <a:rect l="l" t="t" r="r" b="b"/>
            <a:pathLst>
              <a:path w="2209800" h="1676400">
                <a:moveTo>
                  <a:pt x="101607" y="0"/>
                </a:moveTo>
                <a:lnTo>
                  <a:pt x="2108193" y="0"/>
                </a:lnTo>
                <a:cubicBezTo>
                  <a:pt x="2164309" y="0"/>
                  <a:pt x="2209800" y="45491"/>
                  <a:pt x="2209800" y="101607"/>
                </a:cubicBezTo>
                <a:lnTo>
                  <a:pt x="2209800" y="1574793"/>
                </a:lnTo>
                <a:cubicBezTo>
                  <a:pt x="2209800" y="1630909"/>
                  <a:pt x="2164309" y="1676400"/>
                  <a:pt x="2108193" y="1676400"/>
                </a:cubicBezTo>
                <a:lnTo>
                  <a:pt x="101607" y="1676400"/>
                </a:lnTo>
                <a:cubicBezTo>
                  <a:pt x="45491" y="1676400"/>
                  <a:pt x="0" y="1630909"/>
                  <a:pt x="0" y="1574793"/>
                </a:cubicBezTo>
                <a:lnTo>
                  <a:pt x="0" y="101607"/>
                </a:lnTo>
                <a:cubicBezTo>
                  <a:pt x="0" y="45528"/>
                  <a:pt x="45528" y="0"/>
                  <a:pt x="101607" y="0"/>
                </a:cubicBezTo>
                <a:close/>
              </a:path>
            </a:pathLst>
          </a:custGeom>
          <a:solidFill>
            <a:srgbClr val="E6E6FA"/>
          </a:solidFill>
        </p:spPr>
      </p:sp>
      <p:sp>
        <p:nvSpPr>
          <p:cNvPr id="21" name="Shape 18"/>
          <p:cNvSpPr/>
          <p:nvPr>
            <p:custDataLst>
              <p:tags r:id="rId17"/>
            </p:custDataLst>
          </p:nvPr>
        </p:nvSpPr>
        <p:spPr>
          <a:xfrm>
            <a:off x="8056828" y="3327400"/>
            <a:ext cx="812800" cy="81280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lnTo>
                  <a:pt x="406400" y="0"/>
                </a:lnTo>
                <a:cubicBezTo>
                  <a:pt x="630698" y="0"/>
                  <a:pt x="812800" y="182102"/>
                  <a:pt x="812800" y="406400"/>
                </a:cubicBezTo>
                <a:lnTo>
                  <a:pt x="812800" y="406400"/>
                </a:lnTo>
                <a:cubicBezTo>
                  <a:pt x="812800" y="630698"/>
                  <a:pt x="630698" y="812800"/>
                  <a:pt x="406400" y="812800"/>
                </a:cubicBezTo>
                <a:lnTo>
                  <a:pt x="406400" y="812800"/>
                </a:lnTo>
                <a:cubicBezTo>
                  <a:pt x="182102" y="812800"/>
                  <a:pt x="0" y="630698"/>
                  <a:pt x="0" y="406400"/>
                </a:cubicBezTo>
                <a:lnTo>
                  <a:pt x="0" y="406400"/>
                </a:lnTo>
                <a:cubicBezTo>
                  <a:pt x="0" y="182102"/>
                  <a:pt x="182102" y="0"/>
                  <a:pt x="406400" y="0"/>
                </a:cubicBezTo>
                <a:close/>
              </a:path>
            </a:pathLst>
          </a:custGeom>
          <a:solidFill>
            <a:srgbClr val="FFC0CB"/>
          </a:solidFill>
        </p:spPr>
      </p:sp>
      <p:sp>
        <p:nvSpPr>
          <p:cNvPr id="22" name="Shape 19"/>
          <p:cNvSpPr/>
          <p:nvPr>
            <p:custDataLst>
              <p:tags r:id="rId18"/>
            </p:custDataLst>
          </p:nvPr>
        </p:nvSpPr>
        <p:spPr>
          <a:xfrm>
            <a:off x="8275903" y="3543300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333375" y="190500"/>
                </a:moveTo>
                <a:cubicBezTo>
                  <a:pt x="333375" y="111645"/>
                  <a:pt x="269355" y="47625"/>
                  <a:pt x="190500" y="47625"/>
                </a:cubicBezTo>
                <a:cubicBezTo>
                  <a:pt x="111645" y="47625"/>
                  <a:pt x="47625" y="111645"/>
                  <a:pt x="47625" y="190500"/>
                </a:cubicBezTo>
                <a:cubicBezTo>
                  <a:pt x="47625" y="269355"/>
                  <a:pt x="111645" y="333375"/>
                  <a:pt x="190500" y="333375"/>
                </a:cubicBezTo>
                <a:cubicBezTo>
                  <a:pt x="269355" y="333375"/>
                  <a:pt x="333375" y="269355"/>
                  <a:pt x="333375" y="190500"/>
                </a:cubicBezTo>
                <a:close/>
                <a:moveTo>
                  <a:pt x="0" y="190500"/>
                </a:moveTo>
                <a:cubicBezTo>
                  <a:pt x="0" y="85360"/>
                  <a:pt x="85360" y="0"/>
                  <a:pt x="190500" y="0"/>
                </a:cubicBezTo>
                <a:cubicBezTo>
                  <a:pt x="295640" y="0"/>
                  <a:pt x="381000" y="85360"/>
                  <a:pt x="381000" y="190500"/>
                </a:cubicBezTo>
                <a:cubicBezTo>
                  <a:pt x="381000" y="295640"/>
                  <a:pt x="295640" y="381000"/>
                  <a:pt x="190500" y="381000"/>
                </a:cubicBezTo>
                <a:cubicBezTo>
                  <a:pt x="85360" y="381000"/>
                  <a:pt x="0" y="295640"/>
                  <a:pt x="0" y="190500"/>
                </a:cubicBezTo>
                <a:close/>
                <a:moveTo>
                  <a:pt x="190500" y="250031"/>
                </a:moveTo>
                <a:cubicBezTo>
                  <a:pt x="223356" y="250031"/>
                  <a:pt x="250031" y="223356"/>
                  <a:pt x="250031" y="190500"/>
                </a:cubicBezTo>
                <a:cubicBezTo>
                  <a:pt x="250031" y="157644"/>
                  <a:pt x="223356" y="130969"/>
                  <a:pt x="190500" y="130969"/>
                </a:cubicBezTo>
                <a:cubicBezTo>
                  <a:pt x="157644" y="130969"/>
                  <a:pt x="130969" y="157644"/>
                  <a:pt x="130969" y="190500"/>
                </a:cubicBezTo>
                <a:cubicBezTo>
                  <a:pt x="130969" y="223356"/>
                  <a:pt x="157644" y="250031"/>
                  <a:pt x="190500" y="250031"/>
                </a:cubicBezTo>
                <a:close/>
                <a:moveTo>
                  <a:pt x="190500" y="83344"/>
                </a:moveTo>
                <a:cubicBezTo>
                  <a:pt x="249641" y="83344"/>
                  <a:pt x="297656" y="131359"/>
                  <a:pt x="297656" y="190500"/>
                </a:cubicBezTo>
                <a:cubicBezTo>
                  <a:pt x="297656" y="249641"/>
                  <a:pt x="249641" y="297656"/>
                  <a:pt x="190500" y="297656"/>
                </a:cubicBezTo>
                <a:cubicBezTo>
                  <a:pt x="131359" y="297656"/>
                  <a:pt x="83344" y="249641"/>
                  <a:pt x="83344" y="190500"/>
                </a:cubicBezTo>
                <a:cubicBezTo>
                  <a:pt x="83344" y="131359"/>
                  <a:pt x="131359" y="83344"/>
                  <a:pt x="190500" y="83344"/>
                </a:cubicBezTo>
                <a:close/>
                <a:moveTo>
                  <a:pt x="166688" y="190500"/>
                </a:moveTo>
                <a:cubicBezTo>
                  <a:pt x="166688" y="177358"/>
                  <a:pt x="177358" y="166688"/>
                  <a:pt x="190500" y="166688"/>
                </a:cubicBezTo>
                <a:cubicBezTo>
                  <a:pt x="203642" y="166688"/>
                  <a:pt x="214313" y="177358"/>
                  <a:pt x="214313" y="190500"/>
                </a:cubicBezTo>
                <a:cubicBezTo>
                  <a:pt x="214313" y="203642"/>
                  <a:pt x="203642" y="214313"/>
                  <a:pt x="190500" y="214313"/>
                </a:cubicBezTo>
                <a:cubicBezTo>
                  <a:pt x="177358" y="214313"/>
                  <a:pt x="166688" y="203642"/>
                  <a:pt x="166688" y="190500"/>
                </a:cubicBezTo>
                <a:close/>
              </a:path>
            </a:pathLst>
          </a:custGeom>
          <a:solidFill>
            <a:srgbClr val="FFFFFF"/>
          </a:solidFill>
        </p:spPr>
      </p:sp>
      <p:sp>
        <p:nvSpPr>
          <p:cNvPr id="23" name="Text 20"/>
          <p:cNvSpPr/>
          <p:nvPr>
            <p:custDataLst>
              <p:tags r:id="rId19"/>
            </p:custDataLst>
          </p:nvPr>
        </p:nvSpPr>
        <p:spPr>
          <a:xfrm>
            <a:off x="8012113" y="4241800"/>
            <a:ext cx="901700" cy="304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altLang="zh-CN" sz="16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S</a:t>
            </a:r>
            <a:r>
              <a:rPr lang="en-US" sz="16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- 具体</a:t>
            </a:r>
            <a:endParaRPr lang="en-US" sz="1600" dirty="0"/>
          </a:p>
        </p:txBody>
      </p:sp>
      <p:sp>
        <p:nvSpPr>
          <p:cNvPr id="24" name="Text 21"/>
          <p:cNvSpPr/>
          <p:nvPr>
            <p:custDataLst>
              <p:tags r:id="rId20"/>
            </p:custDataLst>
          </p:nvPr>
        </p:nvSpPr>
        <p:spPr>
          <a:xfrm>
            <a:off x="7990840" y="4648200"/>
            <a:ext cx="1010285" cy="203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Specific</a:t>
            </a:r>
          </a:p>
        </p:txBody>
      </p:sp>
      <p:sp>
        <p:nvSpPr>
          <p:cNvPr id="25" name="Shape 22"/>
          <p:cNvSpPr/>
          <p:nvPr>
            <p:custDataLst>
              <p:tags r:id="rId21"/>
            </p:custDataLst>
          </p:nvPr>
        </p:nvSpPr>
        <p:spPr>
          <a:xfrm>
            <a:off x="9723041" y="3225800"/>
            <a:ext cx="2209800" cy="1676400"/>
          </a:xfrm>
          <a:custGeom>
            <a:avLst/>
            <a:gdLst/>
            <a:ahLst/>
            <a:cxnLst/>
            <a:rect l="l" t="t" r="r" b="b"/>
            <a:pathLst>
              <a:path w="2209800" h="1676400">
                <a:moveTo>
                  <a:pt x="101607" y="0"/>
                </a:moveTo>
                <a:lnTo>
                  <a:pt x="2108193" y="0"/>
                </a:lnTo>
                <a:cubicBezTo>
                  <a:pt x="2164309" y="0"/>
                  <a:pt x="2209800" y="45491"/>
                  <a:pt x="2209800" y="101607"/>
                </a:cubicBezTo>
                <a:lnTo>
                  <a:pt x="2209800" y="1574793"/>
                </a:lnTo>
                <a:cubicBezTo>
                  <a:pt x="2209800" y="1630909"/>
                  <a:pt x="2164309" y="1676400"/>
                  <a:pt x="2108193" y="1676400"/>
                </a:cubicBezTo>
                <a:lnTo>
                  <a:pt x="101607" y="1676400"/>
                </a:lnTo>
                <a:cubicBezTo>
                  <a:pt x="45491" y="1676400"/>
                  <a:pt x="0" y="1630909"/>
                  <a:pt x="0" y="1574793"/>
                </a:cubicBezTo>
                <a:lnTo>
                  <a:pt x="0" y="101607"/>
                </a:lnTo>
                <a:cubicBezTo>
                  <a:pt x="0" y="45528"/>
                  <a:pt x="45528" y="0"/>
                  <a:pt x="101607" y="0"/>
                </a:cubicBezTo>
                <a:close/>
              </a:path>
            </a:pathLst>
          </a:custGeom>
          <a:solidFill>
            <a:srgbClr val="E6E6FA"/>
          </a:solidFill>
        </p:spPr>
      </p:sp>
      <p:sp>
        <p:nvSpPr>
          <p:cNvPr id="26" name="Shape 23"/>
          <p:cNvSpPr/>
          <p:nvPr>
            <p:custDataLst>
              <p:tags r:id="rId22"/>
            </p:custDataLst>
          </p:nvPr>
        </p:nvSpPr>
        <p:spPr>
          <a:xfrm>
            <a:off x="10424054" y="3327400"/>
            <a:ext cx="812800" cy="81280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lnTo>
                  <a:pt x="406400" y="0"/>
                </a:lnTo>
                <a:cubicBezTo>
                  <a:pt x="630698" y="0"/>
                  <a:pt x="812800" y="182102"/>
                  <a:pt x="812800" y="406400"/>
                </a:cubicBezTo>
                <a:lnTo>
                  <a:pt x="812800" y="406400"/>
                </a:lnTo>
                <a:cubicBezTo>
                  <a:pt x="812800" y="630698"/>
                  <a:pt x="630698" y="812800"/>
                  <a:pt x="406400" y="812800"/>
                </a:cubicBezTo>
                <a:lnTo>
                  <a:pt x="406400" y="812800"/>
                </a:lnTo>
                <a:cubicBezTo>
                  <a:pt x="182102" y="812800"/>
                  <a:pt x="0" y="630698"/>
                  <a:pt x="0" y="406400"/>
                </a:cubicBezTo>
                <a:lnTo>
                  <a:pt x="0" y="406400"/>
                </a:lnTo>
                <a:cubicBezTo>
                  <a:pt x="0" y="182102"/>
                  <a:pt x="182102" y="0"/>
                  <a:pt x="406400" y="0"/>
                </a:cubicBezTo>
                <a:close/>
              </a:path>
            </a:pathLst>
          </a:custGeom>
          <a:solidFill>
            <a:srgbClr val="FFC0CB"/>
          </a:solidFill>
        </p:spPr>
      </p:sp>
      <p:sp>
        <p:nvSpPr>
          <p:cNvPr id="27" name="Shape 24"/>
          <p:cNvSpPr/>
          <p:nvPr>
            <p:custDataLst>
              <p:tags r:id="rId23"/>
            </p:custDataLst>
          </p:nvPr>
        </p:nvSpPr>
        <p:spPr>
          <a:xfrm>
            <a:off x="10643129" y="3543300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190500" y="47625"/>
                </a:moveTo>
                <a:cubicBezTo>
                  <a:pt x="148233" y="47625"/>
                  <a:pt x="110207" y="66005"/>
                  <a:pt x="84013" y="95250"/>
                </a:cubicBezTo>
                <a:lnTo>
                  <a:pt x="119063" y="95250"/>
                </a:lnTo>
                <a:cubicBezTo>
                  <a:pt x="132234" y="95250"/>
                  <a:pt x="142875" y="105891"/>
                  <a:pt x="142875" y="119063"/>
                </a:cubicBezTo>
                <a:cubicBezTo>
                  <a:pt x="142875" y="132234"/>
                  <a:pt x="132234" y="142875"/>
                  <a:pt x="119063" y="142875"/>
                </a:cubicBezTo>
                <a:lnTo>
                  <a:pt x="23812" y="142875"/>
                </a:lnTo>
                <a:cubicBezTo>
                  <a:pt x="10641" y="142875"/>
                  <a:pt x="0" y="132234"/>
                  <a:pt x="0" y="119063"/>
                </a:cubicBezTo>
                <a:lnTo>
                  <a:pt x="0" y="23812"/>
                </a:lnTo>
                <a:cubicBezTo>
                  <a:pt x="0" y="10641"/>
                  <a:pt x="10641" y="0"/>
                  <a:pt x="23812" y="0"/>
                </a:cubicBezTo>
                <a:cubicBezTo>
                  <a:pt x="36984" y="0"/>
                  <a:pt x="47625" y="10641"/>
                  <a:pt x="47625" y="23812"/>
                </a:cubicBezTo>
                <a:lnTo>
                  <a:pt x="47625" y="64517"/>
                </a:lnTo>
                <a:cubicBezTo>
                  <a:pt x="82525" y="25003"/>
                  <a:pt x="133573" y="0"/>
                  <a:pt x="190500" y="0"/>
                </a:cubicBezTo>
                <a:cubicBezTo>
                  <a:pt x="295721" y="0"/>
                  <a:pt x="381000" y="85279"/>
                  <a:pt x="381000" y="190500"/>
                </a:cubicBezTo>
                <a:cubicBezTo>
                  <a:pt x="381000" y="295721"/>
                  <a:pt x="295721" y="381000"/>
                  <a:pt x="190500" y="381000"/>
                </a:cubicBezTo>
                <a:cubicBezTo>
                  <a:pt x="125760" y="381000"/>
                  <a:pt x="68535" y="348704"/>
                  <a:pt x="34156" y="299368"/>
                </a:cubicBezTo>
                <a:cubicBezTo>
                  <a:pt x="26640" y="288578"/>
                  <a:pt x="29245" y="273769"/>
                  <a:pt x="40035" y="266179"/>
                </a:cubicBezTo>
                <a:cubicBezTo>
                  <a:pt x="50825" y="258589"/>
                  <a:pt x="65633" y="261268"/>
                  <a:pt x="73223" y="272058"/>
                </a:cubicBezTo>
                <a:cubicBezTo>
                  <a:pt x="99120" y="309116"/>
                  <a:pt x="141982" y="333301"/>
                  <a:pt x="190500" y="333301"/>
                </a:cubicBezTo>
                <a:cubicBezTo>
                  <a:pt x="269379" y="333301"/>
                  <a:pt x="333375" y="269304"/>
                  <a:pt x="333375" y="190426"/>
                </a:cubicBezTo>
                <a:cubicBezTo>
                  <a:pt x="333375" y="111547"/>
                  <a:pt x="269379" y="47625"/>
                  <a:pt x="190500" y="47625"/>
                </a:cubicBezTo>
                <a:close/>
              </a:path>
            </a:pathLst>
          </a:custGeom>
          <a:solidFill>
            <a:srgbClr val="FFFFFF"/>
          </a:solidFill>
        </p:spPr>
      </p:sp>
      <p:sp>
        <p:nvSpPr>
          <p:cNvPr id="28" name="Text 25"/>
          <p:cNvSpPr/>
          <p:nvPr>
            <p:custDataLst>
              <p:tags r:id="rId24"/>
            </p:custDataLst>
          </p:nvPr>
        </p:nvSpPr>
        <p:spPr>
          <a:xfrm>
            <a:off x="10276946" y="4241800"/>
            <a:ext cx="1104900" cy="304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altLang="zh-CN" sz="16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R</a:t>
            </a:r>
            <a:r>
              <a:rPr lang="en-US" sz="16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- 可撤销</a:t>
            </a:r>
            <a:endParaRPr lang="en-US" sz="1600" dirty="0"/>
          </a:p>
        </p:txBody>
      </p:sp>
      <p:sp>
        <p:nvSpPr>
          <p:cNvPr id="29" name="Text 26"/>
          <p:cNvSpPr/>
          <p:nvPr>
            <p:custDataLst>
              <p:tags r:id="rId25"/>
            </p:custDataLst>
          </p:nvPr>
        </p:nvSpPr>
        <p:spPr>
          <a:xfrm>
            <a:off x="10267950" y="4648200"/>
            <a:ext cx="1263015" cy="203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Revocable</a:t>
            </a:r>
          </a:p>
        </p:txBody>
      </p: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00" y="254000"/>
            <a:ext cx="12065000" cy="457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3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情境判断：这些同意有效吗？</a:t>
            </a:r>
            <a:endParaRPr lang="en-US" sz="1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Shape 1"/>
          <p:cNvSpPr/>
          <p:nvPr>
            <p:custDataLst>
              <p:tags r:id="rId1"/>
            </p:custDataLst>
          </p:nvPr>
        </p:nvSpPr>
        <p:spPr>
          <a:xfrm>
            <a:off x="254000" y="1016000"/>
            <a:ext cx="5740400" cy="2692400"/>
          </a:xfrm>
          <a:custGeom>
            <a:avLst/>
            <a:gdLst/>
            <a:ahLst/>
            <a:cxnLst/>
            <a:rect l="l" t="t" r="r" b="b"/>
            <a:pathLst>
              <a:path w="5740400" h="2692400">
                <a:moveTo>
                  <a:pt x="101611" y="0"/>
                </a:moveTo>
                <a:lnTo>
                  <a:pt x="5638789" y="0"/>
                </a:lnTo>
                <a:cubicBezTo>
                  <a:pt x="5694907" y="0"/>
                  <a:pt x="5740400" y="45493"/>
                  <a:pt x="5740400" y="101611"/>
                </a:cubicBezTo>
                <a:lnTo>
                  <a:pt x="5740400" y="2590789"/>
                </a:lnTo>
                <a:cubicBezTo>
                  <a:pt x="5740400" y="2646907"/>
                  <a:pt x="5694907" y="2692400"/>
                  <a:pt x="5638789" y="2692400"/>
                </a:cubicBezTo>
                <a:lnTo>
                  <a:pt x="101611" y="2692400"/>
                </a:lnTo>
                <a:cubicBezTo>
                  <a:pt x="45493" y="2692400"/>
                  <a:pt x="0" y="2646907"/>
                  <a:pt x="0" y="2590789"/>
                </a:cubicBezTo>
                <a:lnTo>
                  <a:pt x="0" y="101611"/>
                </a:lnTo>
                <a:cubicBezTo>
                  <a:pt x="0" y="45530"/>
                  <a:pt x="45530" y="0"/>
                  <a:pt x="101611" y="0"/>
                </a:cubicBezTo>
                <a:close/>
              </a:path>
            </a:pathLst>
          </a:custGeom>
          <a:solidFill>
            <a:srgbClr val="E6E6FA"/>
          </a:solidFill>
        </p:spPr>
      </p:sp>
      <p:sp>
        <p:nvSpPr>
          <p:cNvPr id="5" name="Text 2"/>
          <p:cNvSpPr/>
          <p:nvPr>
            <p:custDataLst>
              <p:tags r:id="rId2"/>
            </p:custDataLst>
          </p:nvPr>
        </p:nvSpPr>
        <p:spPr>
          <a:xfrm>
            <a:off x="457200" y="1417320"/>
            <a:ext cx="5334000" cy="508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小明在聚会后送小红回宿舍，小红明显喝醉了，小明问“我可以亲你吗？”小红迷糊地点头。</a:t>
            </a:r>
          </a:p>
        </p:txBody>
      </p:sp>
      <p:sp>
        <p:nvSpPr>
          <p:cNvPr id="6" name="Shape 3"/>
          <p:cNvSpPr/>
          <p:nvPr>
            <p:custDataLst>
              <p:tags r:id="rId3"/>
            </p:custDataLst>
          </p:nvPr>
        </p:nvSpPr>
        <p:spPr>
          <a:xfrm>
            <a:off x="5130800" y="3056468"/>
            <a:ext cx="660400" cy="533400"/>
          </a:xfrm>
          <a:custGeom>
            <a:avLst/>
            <a:gdLst/>
            <a:ahLst/>
            <a:cxnLst/>
            <a:rect l="l" t="t" r="r" b="b"/>
            <a:pathLst>
              <a:path w="660400" h="533400">
                <a:moveTo>
                  <a:pt x="50801" y="0"/>
                </a:moveTo>
                <a:lnTo>
                  <a:pt x="609599" y="0"/>
                </a:lnTo>
                <a:cubicBezTo>
                  <a:pt x="637656" y="0"/>
                  <a:pt x="660400" y="22744"/>
                  <a:pt x="660400" y="50801"/>
                </a:cubicBezTo>
                <a:lnTo>
                  <a:pt x="660400" y="482599"/>
                </a:lnTo>
                <a:cubicBezTo>
                  <a:pt x="660400" y="510656"/>
                  <a:pt x="637656" y="533400"/>
                  <a:pt x="609599" y="533400"/>
                </a:cubicBezTo>
                <a:lnTo>
                  <a:pt x="50801" y="533400"/>
                </a:lnTo>
                <a:cubicBezTo>
                  <a:pt x="22744" y="533400"/>
                  <a:pt x="0" y="510656"/>
                  <a:pt x="0" y="482599"/>
                </a:cubicBezTo>
                <a:lnTo>
                  <a:pt x="0" y="50801"/>
                </a:lnTo>
                <a:cubicBezTo>
                  <a:pt x="0" y="22763"/>
                  <a:pt x="22763" y="0"/>
                  <a:pt x="50801" y="0"/>
                </a:cubicBezTo>
                <a:close/>
              </a:path>
            </a:pathLst>
          </a:custGeom>
          <a:solidFill>
            <a:srgbClr val="FFC0CB"/>
          </a:solidFill>
        </p:spPr>
      </p:sp>
      <p:sp>
        <p:nvSpPr>
          <p:cNvPr id="7" name="Text 4"/>
          <p:cNvSpPr/>
          <p:nvPr>
            <p:custDataLst>
              <p:tags r:id="rId4"/>
            </p:custDataLst>
          </p:nvPr>
        </p:nvSpPr>
        <p:spPr>
          <a:xfrm>
            <a:off x="4902200" y="3056468"/>
            <a:ext cx="889000" cy="533400"/>
          </a:xfrm>
          <a:prstGeom prst="rect">
            <a:avLst/>
          </a:prstGeom>
          <a:noFill/>
        </p:spPr>
        <p:txBody>
          <a:bodyPr wrap="square" lIns="101600" tIns="101600" rIns="101600" bIns="101600" rtlCol="0" anchor="ctr"/>
          <a:lstStyle/>
          <a:p>
            <a:pPr algn="r">
              <a:lnSpc>
                <a:spcPct val="130000"/>
              </a:lnSpc>
            </a:pPr>
            <a:r>
              <a:rPr lang="en-US" sz="18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无效</a:t>
            </a:r>
            <a:endParaRPr lang="en-US" sz="1600" dirty="0"/>
          </a:p>
        </p:txBody>
      </p:sp>
      <p:sp>
        <p:nvSpPr>
          <p:cNvPr id="8" name="Shape 5"/>
          <p:cNvSpPr/>
          <p:nvPr>
            <p:custDataLst>
              <p:tags r:id="rId5"/>
            </p:custDataLst>
          </p:nvPr>
        </p:nvSpPr>
        <p:spPr>
          <a:xfrm>
            <a:off x="6197600" y="1016000"/>
            <a:ext cx="5740400" cy="2692400"/>
          </a:xfrm>
          <a:custGeom>
            <a:avLst/>
            <a:gdLst/>
            <a:ahLst/>
            <a:cxnLst/>
            <a:rect l="l" t="t" r="r" b="b"/>
            <a:pathLst>
              <a:path w="5740400" h="2692400">
                <a:moveTo>
                  <a:pt x="101611" y="0"/>
                </a:moveTo>
                <a:lnTo>
                  <a:pt x="5638789" y="0"/>
                </a:lnTo>
                <a:cubicBezTo>
                  <a:pt x="5694907" y="0"/>
                  <a:pt x="5740400" y="45493"/>
                  <a:pt x="5740400" y="101611"/>
                </a:cubicBezTo>
                <a:lnTo>
                  <a:pt x="5740400" y="2590789"/>
                </a:lnTo>
                <a:cubicBezTo>
                  <a:pt x="5740400" y="2646907"/>
                  <a:pt x="5694907" y="2692400"/>
                  <a:pt x="5638789" y="2692400"/>
                </a:cubicBezTo>
                <a:lnTo>
                  <a:pt x="101611" y="2692400"/>
                </a:lnTo>
                <a:cubicBezTo>
                  <a:pt x="45493" y="2692400"/>
                  <a:pt x="0" y="2646907"/>
                  <a:pt x="0" y="2590789"/>
                </a:cubicBezTo>
                <a:lnTo>
                  <a:pt x="0" y="101611"/>
                </a:lnTo>
                <a:cubicBezTo>
                  <a:pt x="0" y="45530"/>
                  <a:pt x="45530" y="0"/>
                  <a:pt x="101611" y="0"/>
                </a:cubicBezTo>
                <a:close/>
              </a:path>
            </a:pathLst>
          </a:custGeom>
          <a:solidFill>
            <a:srgbClr val="ADD8E6"/>
          </a:solidFill>
        </p:spPr>
      </p:sp>
      <p:sp>
        <p:nvSpPr>
          <p:cNvPr id="9" name="Text 6"/>
          <p:cNvSpPr/>
          <p:nvPr>
            <p:custDataLst>
              <p:tags r:id="rId6"/>
            </p:custDataLst>
          </p:nvPr>
        </p:nvSpPr>
        <p:spPr>
          <a:xfrm>
            <a:off x="6400800" y="1417320"/>
            <a:ext cx="5334000" cy="508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小李多次邀请小张去看电影，小张一直拒绝，最后小李说“就一次，求你了”，小张无奈地答应了。</a:t>
            </a:r>
          </a:p>
        </p:txBody>
      </p:sp>
      <p:sp>
        <p:nvSpPr>
          <p:cNvPr id="10" name="Shape 7"/>
          <p:cNvSpPr/>
          <p:nvPr>
            <p:custDataLst>
              <p:tags r:id="rId7"/>
            </p:custDataLst>
          </p:nvPr>
        </p:nvSpPr>
        <p:spPr>
          <a:xfrm>
            <a:off x="11074400" y="3056468"/>
            <a:ext cx="660400" cy="533400"/>
          </a:xfrm>
          <a:custGeom>
            <a:avLst/>
            <a:gdLst/>
            <a:ahLst/>
            <a:cxnLst/>
            <a:rect l="l" t="t" r="r" b="b"/>
            <a:pathLst>
              <a:path w="660400" h="533400">
                <a:moveTo>
                  <a:pt x="50801" y="0"/>
                </a:moveTo>
                <a:lnTo>
                  <a:pt x="609599" y="0"/>
                </a:lnTo>
                <a:cubicBezTo>
                  <a:pt x="637656" y="0"/>
                  <a:pt x="660400" y="22744"/>
                  <a:pt x="660400" y="50801"/>
                </a:cubicBezTo>
                <a:lnTo>
                  <a:pt x="660400" y="482599"/>
                </a:lnTo>
                <a:cubicBezTo>
                  <a:pt x="660400" y="510656"/>
                  <a:pt x="637656" y="533400"/>
                  <a:pt x="609599" y="533400"/>
                </a:cubicBezTo>
                <a:lnTo>
                  <a:pt x="50801" y="533400"/>
                </a:lnTo>
                <a:cubicBezTo>
                  <a:pt x="22744" y="533400"/>
                  <a:pt x="0" y="510656"/>
                  <a:pt x="0" y="482599"/>
                </a:cubicBezTo>
                <a:lnTo>
                  <a:pt x="0" y="50801"/>
                </a:lnTo>
                <a:cubicBezTo>
                  <a:pt x="0" y="22763"/>
                  <a:pt x="22763" y="0"/>
                  <a:pt x="50801" y="0"/>
                </a:cubicBezTo>
                <a:close/>
              </a:path>
            </a:pathLst>
          </a:custGeom>
          <a:solidFill>
            <a:srgbClr val="FFC0CB"/>
          </a:solidFill>
        </p:spPr>
      </p:sp>
      <p:sp>
        <p:nvSpPr>
          <p:cNvPr id="11" name="Text 8"/>
          <p:cNvSpPr/>
          <p:nvPr>
            <p:custDataLst>
              <p:tags r:id="rId8"/>
            </p:custDataLst>
          </p:nvPr>
        </p:nvSpPr>
        <p:spPr>
          <a:xfrm>
            <a:off x="10845800" y="3056468"/>
            <a:ext cx="889000" cy="533400"/>
          </a:xfrm>
          <a:prstGeom prst="rect">
            <a:avLst/>
          </a:prstGeom>
          <a:noFill/>
        </p:spPr>
        <p:txBody>
          <a:bodyPr wrap="square" lIns="101600" tIns="101600" rIns="101600" bIns="101600" rtlCol="0" anchor="ctr"/>
          <a:lstStyle/>
          <a:p>
            <a:pPr algn="r">
              <a:lnSpc>
                <a:spcPct val="130000"/>
              </a:lnSpc>
            </a:pPr>
            <a:r>
              <a:rPr lang="en-US" sz="18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无效</a:t>
            </a:r>
            <a:endParaRPr lang="en-US" sz="1600" dirty="0"/>
          </a:p>
        </p:txBody>
      </p:sp>
      <p:sp>
        <p:nvSpPr>
          <p:cNvPr id="12" name="Shape 9"/>
          <p:cNvSpPr/>
          <p:nvPr>
            <p:custDataLst>
              <p:tags r:id="rId9"/>
            </p:custDataLst>
          </p:nvPr>
        </p:nvSpPr>
        <p:spPr>
          <a:xfrm>
            <a:off x="254000" y="3911600"/>
            <a:ext cx="5740400" cy="2692400"/>
          </a:xfrm>
          <a:custGeom>
            <a:avLst/>
            <a:gdLst/>
            <a:ahLst/>
            <a:cxnLst/>
            <a:rect l="l" t="t" r="r" b="b"/>
            <a:pathLst>
              <a:path w="5740400" h="2692400">
                <a:moveTo>
                  <a:pt x="101611" y="0"/>
                </a:moveTo>
                <a:lnTo>
                  <a:pt x="5638789" y="0"/>
                </a:lnTo>
                <a:cubicBezTo>
                  <a:pt x="5694907" y="0"/>
                  <a:pt x="5740400" y="45493"/>
                  <a:pt x="5740400" y="101611"/>
                </a:cubicBezTo>
                <a:lnTo>
                  <a:pt x="5740400" y="2590789"/>
                </a:lnTo>
                <a:cubicBezTo>
                  <a:pt x="5740400" y="2646907"/>
                  <a:pt x="5694907" y="2692400"/>
                  <a:pt x="5638789" y="2692400"/>
                </a:cubicBezTo>
                <a:lnTo>
                  <a:pt x="101611" y="2692400"/>
                </a:lnTo>
                <a:cubicBezTo>
                  <a:pt x="45493" y="2692400"/>
                  <a:pt x="0" y="2646907"/>
                  <a:pt x="0" y="2590789"/>
                </a:cubicBezTo>
                <a:lnTo>
                  <a:pt x="0" y="101611"/>
                </a:lnTo>
                <a:cubicBezTo>
                  <a:pt x="0" y="45530"/>
                  <a:pt x="45530" y="0"/>
                  <a:pt x="101611" y="0"/>
                </a:cubicBezTo>
                <a:close/>
              </a:path>
            </a:pathLst>
          </a:custGeom>
          <a:solidFill>
            <a:srgbClr val="ADD8E6"/>
          </a:solidFill>
        </p:spPr>
      </p:sp>
      <p:sp>
        <p:nvSpPr>
          <p:cNvPr id="13" name="Text 10"/>
          <p:cNvSpPr/>
          <p:nvPr>
            <p:custDataLst>
              <p:tags r:id="rId10"/>
            </p:custDataLst>
          </p:nvPr>
        </p:nvSpPr>
        <p:spPr>
          <a:xfrm>
            <a:off x="457200" y="4516755"/>
            <a:ext cx="5334000" cy="508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情侣小王和小赵在亲热前，小赵明确表示不想发生性行为，小王尊重了她的意愿。过程中，小赵改变了主意，主动提出可以更进一步。</a:t>
            </a:r>
          </a:p>
        </p:txBody>
      </p:sp>
      <p:sp>
        <p:nvSpPr>
          <p:cNvPr id="14" name="Shape 11"/>
          <p:cNvSpPr/>
          <p:nvPr>
            <p:custDataLst>
              <p:tags r:id="rId11"/>
            </p:custDataLst>
          </p:nvPr>
        </p:nvSpPr>
        <p:spPr>
          <a:xfrm>
            <a:off x="5130800" y="5952068"/>
            <a:ext cx="660400" cy="533400"/>
          </a:xfrm>
          <a:custGeom>
            <a:avLst/>
            <a:gdLst/>
            <a:ahLst/>
            <a:cxnLst/>
            <a:rect l="l" t="t" r="r" b="b"/>
            <a:pathLst>
              <a:path w="660400" h="533400">
                <a:moveTo>
                  <a:pt x="50801" y="0"/>
                </a:moveTo>
                <a:lnTo>
                  <a:pt x="609599" y="0"/>
                </a:lnTo>
                <a:cubicBezTo>
                  <a:pt x="637656" y="0"/>
                  <a:pt x="660400" y="22744"/>
                  <a:pt x="660400" y="50801"/>
                </a:cubicBezTo>
                <a:lnTo>
                  <a:pt x="660400" y="482599"/>
                </a:lnTo>
                <a:cubicBezTo>
                  <a:pt x="660400" y="510656"/>
                  <a:pt x="637656" y="533400"/>
                  <a:pt x="609599" y="533400"/>
                </a:cubicBezTo>
                <a:lnTo>
                  <a:pt x="50801" y="533400"/>
                </a:lnTo>
                <a:cubicBezTo>
                  <a:pt x="22744" y="533400"/>
                  <a:pt x="0" y="510656"/>
                  <a:pt x="0" y="482599"/>
                </a:cubicBezTo>
                <a:lnTo>
                  <a:pt x="0" y="50801"/>
                </a:lnTo>
                <a:cubicBezTo>
                  <a:pt x="0" y="22763"/>
                  <a:pt x="22763" y="0"/>
                  <a:pt x="50801" y="0"/>
                </a:cubicBezTo>
                <a:close/>
              </a:path>
            </a:pathLst>
          </a:custGeom>
          <a:solidFill>
            <a:srgbClr val="D8BFD8"/>
          </a:solidFill>
        </p:spPr>
      </p:sp>
      <p:sp>
        <p:nvSpPr>
          <p:cNvPr id="15" name="Text 12"/>
          <p:cNvSpPr/>
          <p:nvPr>
            <p:custDataLst>
              <p:tags r:id="rId12"/>
            </p:custDataLst>
          </p:nvPr>
        </p:nvSpPr>
        <p:spPr>
          <a:xfrm>
            <a:off x="4902200" y="5952068"/>
            <a:ext cx="889000" cy="533400"/>
          </a:xfrm>
          <a:prstGeom prst="rect">
            <a:avLst/>
          </a:prstGeom>
          <a:noFill/>
        </p:spPr>
        <p:txBody>
          <a:bodyPr wrap="square" lIns="101600" tIns="101600" rIns="101600" bIns="101600" rtlCol="0" anchor="ctr"/>
          <a:lstStyle/>
          <a:p>
            <a:pPr algn="r">
              <a:lnSpc>
                <a:spcPct val="130000"/>
              </a:lnSpc>
            </a:pPr>
            <a:r>
              <a:rPr lang="en-US" sz="18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有效</a:t>
            </a:r>
            <a:endParaRPr lang="en-US" sz="1600" dirty="0"/>
          </a:p>
        </p:txBody>
      </p:sp>
      <p:sp>
        <p:nvSpPr>
          <p:cNvPr id="16" name="Shape 13"/>
          <p:cNvSpPr/>
          <p:nvPr>
            <p:custDataLst>
              <p:tags r:id="rId13"/>
            </p:custDataLst>
          </p:nvPr>
        </p:nvSpPr>
        <p:spPr>
          <a:xfrm>
            <a:off x="6197600" y="3911600"/>
            <a:ext cx="5740400" cy="2692400"/>
          </a:xfrm>
          <a:custGeom>
            <a:avLst/>
            <a:gdLst/>
            <a:ahLst/>
            <a:cxnLst/>
            <a:rect l="l" t="t" r="r" b="b"/>
            <a:pathLst>
              <a:path w="5740400" h="2692400">
                <a:moveTo>
                  <a:pt x="101611" y="0"/>
                </a:moveTo>
                <a:lnTo>
                  <a:pt x="5638789" y="0"/>
                </a:lnTo>
                <a:cubicBezTo>
                  <a:pt x="5694907" y="0"/>
                  <a:pt x="5740400" y="45493"/>
                  <a:pt x="5740400" y="101611"/>
                </a:cubicBezTo>
                <a:lnTo>
                  <a:pt x="5740400" y="2590789"/>
                </a:lnTo>
                <a:cubicBezTo>
                  <a:pt x="5740400" y="2646907"/>
                  <a:pt x="5694907" y="2692400"/>
                  <a:pt x="5638789" y="2692400"/>
                </a:cubicBezTo>
                <a:lnTo>
                  <a:pt x="101611" y="2692400"/>
                </a:lnTo>
                <a:cubicBezTo>
                  <a:pt x="45493" y="2692400"/>
                  <a:pt x="0" y="2646907"/>
                  <a:pt x="0" y="2590789"/>
                </a:cubicBezTo>
                <a:lnTo>
                  <a:pt x="0" y="101611"/>
                </a:lnTo>
                <a:cubicBezTo>
                  <a:pt x="0" y="45530"/>
                  <a:pt x="45530" y="0"/>
                  <a:pt x="101611" y="0"/>
                </a:cubicBezTo>
                <a:close/>
              </a:path>
            </a:pathLst>
          </a:custGeom>
          <a:solidFill>
            <a:srgbClr val="E6E6FA"/>
          </a:solidFill>
        </p:spPr>
      </p:sp>
      <p:sp>
        <p:nvSpPr>
          <p:cNvPr id="17" name="Text 14"/>
          <p:cNvSpPr/>
          <p:nvPr>
            <p:custDataLst>
              <p:tags r:id="rId14"/>
            </p:custDataLst>
          </p:nvPr>
        </p:nvSpPr>
        <p:spPr>
          <a:xfrm>
            <a:off x="6400800" y="4312920"/>
            <a:ext cx="5511800" cy="254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小孙问恋人“我可以抱你吗？”，恋人回答“随便”。</a:t>
            </a:r>
          </a:p>
        </p:txBody>
      </p:sp>
      <p:sp>
        <p:nvSpPr>
          <p:cNvPr id="18" name="Shape 15"/>
          <p:cNvSpPr/>
          <p:nvPr>
            <p:custDataLst>
              <p:tags r:id="rId15"/>
            </p:custDataLst>
          </p:nvPr>
        </p:nvSpPr>
        <p:spPr>
          <a:xfrm>
            <a:off x="11074400" y="5952068"/>
            <a:ext cx="660400" cy="533400"/>
          </a:xfrm>
          <a:custGeom>
            <a:avLst/>
            <a:gdLst/>
            <a:ahLst/>
            <a:cxnLst/>
            <a:rect l="l" t="t" r="r" b="b"/>
            <a:pathLst>
              <a:path w="660400" h="533400">
                <a:moveTo>
                  <a:pt x="50801" y="0"/>
                </a:moveTo>
                <a:lnTo>
                  <a:pt x="609599" y="0"/>
                </a:lnTo>
                <a:cubicBezTo>
                  <a:pt x="637656" y="0"/>
                  <a:pt x="660400" y="22744"/>
                  <a:pt x="660400" y="50801"/>
                </a:cubicBezTo>
                <a:lnTo>
                  <a:pt x="660400" y="482599"/>
                </a:lnTo>
                <a:cubicBezTo>
                  <a:pt x="660400" y="510656"/>
                  <a:pt x="637656" y="533400"/>
                  <a:pt x="609599" y="533400"/>
                </a:cubicBezTo>
                <a:lnTo>
                  <a:pt x="50801" y="533400"/>
                </a:lnTo>
                <a:cubicBezTo>
                  <a:pt x="22744" y="533400"/>
                  <a:pt x="0" y="510656"/>
                  <a:pt x="0" y="482599"/>
                </a:cubicBezTo>
                <a:lnTo>
                  <a:pt x="0" y="50801"/>
                </a:lnTo>
                <a:cubicBezTo>
                  <a:pt x="0" y="22763"/>
                  <a:pt x="22763" y="0"/>
                  <a:pt x="50801" y="0"/>
                </a:cubicBezTo>
                <a:close/>
              </a:path>
            </a:pathLst>
          </a:custGeom>
          <a:solidFill>
            <a:srgbClr val="FFC0CB"/>
          </a:solidFill>
        </p:spPr>
      </p:sp>
      <p:sp>
        <p:nvSpPr>
          <p:cNvPr id="19" name="Text 16"/>
          <p:cNvSpPr/>
          <p:nvPr>
            <p:custDataLst>
              <p:tags r:id="rId16"/>
            </p:custDataLst>
          </p:nvPr>
        </p:nvSpPr>
        <p:spPr>
          <a:xfrm>
            <a:off x="10845800" y="5952068"/>
            <a:ext cx="889000" cy="533400"/>
          </a:xfrm>
          <a:prstGeom prst="rect">
            <a:avLst/>
          </a:prstGeom>
          <a:noFill/>
        </p:spPr>
        <p:txBody>
          <a:bodyPr wrap="square" lIns="101600" tIns="101600" rIns="101600" bIns="101600" rtlCol="0" anchor="ctr"/>
          <a:lstStyle/>
          <a:p>
            <a:pPr algn="r">
              <a:lnSpc>
                <a:spcPct val="130000"/>
              </a:lnSpc>
            </a:pPr>
            <a:r>
              <a:rPr lang="en-US" sz="18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无效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56213" y="1871980"/>
            <a:ext cx="1541780" cy="148153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9600" dirty="0">
                <a:solidFill>
                  <a:srgbClr val="9A91F1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03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3727450" y="3348673"/>
            <a:ext cx="4599305" cy="129103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dirty="0">
                <a:solidFill>
                  <a:srgbClr val="40404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边界设立：DESC四步表达法</a:t>
            </a:r>
            <a:endParaRPr lang="en-US" sz="1600" dirty="0"/>
          </a:p>
        </p:txBody>
      </p:sp>
      <p:pic>
        <p:nvPicPr>
          <p:cNvPr id="4" name="Image 0" descr="https://kimi-img.moonshot.cn/pub/slides/slides_tmpl/image/25-10-09-18:35:28-d3jovs0s8jdo4os5dsq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97300"/>
            <a:ext cx="5143500" cy="3060700"/>
          </a:xfrm>
          <a:prstGeom prst="rect">
            <a:avLst/>
          </a:prstGeom>
        </p:spPr>
      </p:pic>
      <p:pic>
        <p:nvPicPr>
          <p:cNvPr id="5" name="Image 1" descr="https://kimi-img.moonshot.cn/pub/slides/slides_tmpl/image/25-10-09-18:35:22-d3jovqgs8jdo4os5dsj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1340" y="635635"/>
            <a:ext cx="713105" cy="358140"/>
          </a:xfrm>
          <a:prstGeom prst="rect">
            <a:avLst/>
          </a:prstGeom>
        </p:spPr>
      </p:pic>
      <p:pic>
        <p:nvPicPr>
          <p:cNvPr id="6" name="Image 2" descr="https://kimi-img.moonshot.cn/pub/slides/slides_tmpl/image/25-10-09-18:35:23-d3jovqos8jdo4os5dsm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325" y="756285"/>
            <a:ext cx="929640" cy="237490"/>
          </a:xfrm>
          <a:prstGeom prst="rect">
            <a:avLst/>
          </a:prstGeom>
        </p:spPr>
      </p:pic>
      <p:pic>
        <p:nvPicPr>
          <p:cNvPr id="7" name="Image 3" descr="https://kimi-img.moonshot.cn/pub/slides/slides_tmpl/image/25-10-09-18:35:21-d3jovq8s8jdo4os5dsj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54415" y="6128385"/>
            <a:ext cx="2433320" cy="76200"/>
          </a:xfrm>
          <a:prstGeom prst="rect">
            <a:avLst/>
          </a:prstGeom>
        </p:spPr>
      </p:pic>
      <p:pic>
        <p:nvPicPr>
          <p:cNvPr id="8" name="Image 4" descr="https://kimi-img.moonshot.cn/pub/slides/slides_tmpl/image/25-10-09-18:35:24-d3jovr0s8jdo4os5dsn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24875" y="2263140"/>
            <a:ext cx="2562860" cy="2110105"/>
          </a:xfrm>
          <a:prstGeom prst="rect">
            <a:avLst/>
          </a:prstGeom>
        </p:spPr>
      </p:pic>
      <p:pic>
        <p:nvPicPr>
          <p:cNvPr id="9" name="Image 5" descr="https://kimi-img.moonshot.cn/pub/slides/slides_tmpl/image/25-10-09-18:35:25-d3jovr8s8jdo4os5dsng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8205" y="3979545"/>
            <a:ext cx="2225040" cy="222504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44,&quot;left&quot;:60,&quot;top&quot;:248,&quot;width&quot;:879.6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44,&quot;left&quot;:60,&quot;top&quot;:248,&quot;width&quot;:879.6}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84,&quot;left&quot;:20,&quot;top&quot;:228,&quot;width&quot;:920}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84,&quot;left&quot;:20,&quot;top&quot;:228,&quot;width&quot;:920}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84,&quot;left&quot;:20,&quot;top&quot;:228,&quot;width&quot;:920}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84,&quot;left&quot;:20,&quot;top&quot;:228,&quot;width&quot;:920}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84,&quot;left&quot;:20,&quot;top&quot;:228,&quot;width&quot;:920}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84,&quot;left&quot;:20,&quot;top&quot;:228,&quot;width&quot;:920}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84,&quot;left&quot;:20,&quot;top&quot;:228,&quot;width&quot;:920}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84,&quot;left&quot;:20,&quot;top&quot;:228,&quot;width&quot;:920}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84,&quot;left&quot;:20,&quot;top&quot;:228,&quot;width&quot;:920}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84,&quot;left&quot;:20,&quot;top&quot;:228,&quot;width&quot;:920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44,&quot;left&quot;:60,&quot;top&quot;:248,&quot;width&quot;:879.6}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84,&quot;left&quot;:20,&quot;top&quot;:228,&quot;width&quot;:920}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84,&quot;left&quot;:20,&quot;top&quot;:228,&quot;width&quot;:920}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84,&quot;left&quot;:20,&quot;top&quot;:228,&quot;width&quot;:920}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84,&quot;left&quot;:20,&quot;top&quot;:228,&quot;width&quot;:920}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84,&quot;left&quot;:20,&quot;top&quot;:228,&quot;width&quot;:920}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84,&quot;left&quot;:20,&quot;top&quot;:228,&quot;width&quot;:920}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84,&quot;left&quot;:20,&quot;top&quot;:228,&quot;width&quot;:920}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8,&quot;left&quot;:20,&quot;top&quot;:208,&quot;width&quot;:432}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8,&quot;left&quot;:20,&quot;top&quot;:208,&quot;width&quot;:432}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8,&quot;left&quot;:20,&quot;top&quot;:208,&quot;width&quot;:432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44,&quot;left&quot;:60,&quot;top&quot;:248,&quot;width&quot;:879.6}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8,&quot;left&quot;:20,&quot;top&quot;:208,&quot;width&quot;:432}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8,&quot;left&quot;:20,&quot;top&quot;:208,&quot;width&quot;:432}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8,&quot;left&quot;:20,&quot;top&quot;:208,&quot;width&quot;:432}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8,&quot;left&quot;:20,&quot;top&quot;:208,&quot;width&quot;:432}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8,&quot;left&quot;:20,&quot;top&quot;:208,&quot;width&quot;:432}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8,&quot;left&quot;:20,&quot;top&quot;:208,&quot;width&quot;:432}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60,&quot;left&quot;:496,&quot;top&quot;:238,&quot;width&quot;:404}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60,&quot;left&quot;:496,&quot;top&quot;:238,&quot;width&quot;:404}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60,&quot;left&quot;:496,&quot;top&quot;:238,&quot;width&quot;:404}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60,&quot;left&quot;:496,&quot;top&quot;:238,&quot;width&quot;:404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44,&quot;left&quot;:60,&quot;top&quot;:248,&quot;width&quot;:879.6}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60,&quot;left&quot;:496,&quot;top&quot;:238,&quot;width&quot;:404}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60,&quot;left&quot;:496,&quot;top&quot;:238,&quot;width&quot;:404}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60,&quot;left&quot;:496,&quot;top&quot;:238,&quot;width&quot;:404}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60,&quot;left&quot;:496,&quot;top&quot;:238,&quot;width&quot;:404}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60,&quot;left&quot;:496,&quot;top&quot;:238,&quot;width&quot;:404}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60,&quot;left&quot;:496,&quot;top&quot;:238,&quot;width&quot;:404}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60,&quot;left&quot;:496,&quot;top&quot;:238,&quot;width&quot;:404}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60,&quot;left&quot;:496,&quot;top&quot;:238,&quot;width&quot;:404}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40,&quot;left&quot;:20,&quot;top&quot;:80,&quot;width&quot;:920}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40,&quot;left&quot;:20,&quot;top&quot;:80,&quot;width&quot;:920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44,&quot;left&quot;:60,&quot;top&quot;:248,&quot;width&quot;:879.6}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40,&quot;left&quot;:20,&quot;top&quot;:80,&quot;width&quot;:920}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40,&quot;left&quot;:20,&quot;top&quot;:80,&quot;width&quot;:920}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40,&quot;left&quot;:20,&quot;top&quot;:80,&quot;width&quot;:920}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40,&quot;left&quot;:20,&quot;top&quot;:80,&quot;width&quot;:920}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40,&quot;left&quot;:20,&quot;top&quot;:80,&quot;width&quot;:920}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40,&quot;left&quot;:20,&quot;top&quot;:80,&quot;width&quot;:920}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40,&quot;left&quot;:20,&quot;top&quot;:80,&quot;width&quot;:920}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40,&quot;left&quot;:20,&quot;top&quot;:80,&quot;width&quot;:920}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40,&quot;left&quot;:20,&quot;top&quot;:80,&quot;width&quot;:920}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40,&quot;left&quot;:20,&quot;top&quot;:80,&quot;width&quot;:920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44,&quot;left&quot;:60,&quot;top&quot;:248,&quot;width&quot;:879.6}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20,&quot;left&quot;:20,&quot;top&quot;:234,&quot;width&quot;:424.2}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20,&quot;left&quot;:20,&quot;top&quot;:234,&quot;width&quot;:424.2}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20,&quot;left&quot;:20,&quot;top&quot;:234,&quot;width&quot;:424.2}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20,&quot;left&quot;:20,&quot;top&quot;:234,&quot;width&quot;:424.2}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20,&quot;left&quot;:20,&quot;top&quot;:234,&quot;width&quot;:424.2}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20,&quot;left&quot;:20,&quot;top&quot;:234,&quot;width&quot;:424.2}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20,&quot;left&quot;:20,&quot;top&quot;:234,&quot;width&quot;:424.2}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20,&quot;left&quot;:20,&quot;top&quot;:234,&quot;width&quot;:424.2}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20,&quot;left&quot;:20,&quot;top&quot;:234,&quot;width&quot;:424.2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44,&quot;left&quot;:60,&quot;top&quot;:248,&quot;width&quot;:879.6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44,&quot;left&quot;:60,&quot;top&quot;:248,&quot;width&quot;:879.6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44,&quot;left&quot;:60,&quot;top&quot;:248,&quot;width&quot;:879.6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44,&quot;left&quot;:60,&quot;top&quot;:248,&quot;width&quot;:879.6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44,&quot;left&quot;:60,&quot;top&quot;:248,&quot;width&quot;:879.6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44,&quot;left&quot;:60,&quot;top&quot;:248,&quot;width&quot;:879.6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8,&quot;left&quot;:420,&quot;top&quot;:146,&quot;width&quot;:520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8,&quot;left&quot;:420,&quot;top&quot;:146,&quot;width&quot;:520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8,&quot;left&quot;:420,&quot;top&quot;:146,&quot;width&quot;:520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8,&quot;left&quot;:420,&quot;top&quot;:146,&quot;width&quot;:520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8,&quot;left&quot;:420,&quot;top&quot;:146,&quot;width&quot;:520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8,&quot;left&quot;:420,&quot;top&quot;:146,&quot;width&quot;:520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8,&quot;left&quot;:420,&quot;top&quot;:146,&quot;width&quot;:520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8,&quot;left&quot;:420,&quot;top&quot;:146,&quot;width&quot;:520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8,&quot;left&quot;:420,&quot;top&quot;:146,&quot;width&quot;:520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44,&quot;left&quot;:60,&quot;top&quot;:248,&quot;width&quot;:879.6}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8,&quot;left&quot;:420,&quot;top&quot;:146,&quot;width&quot;:520}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8,&quot;left&quot;:420,&quot;top&quot;:146,&quot;width&quot;:520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8,&quot;left&quot;:420,&quot;top&quot;:146,&quot;width&quot;:520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8,&quot;left&quot;:420,&quot;top&quot;:146,&quot;width&quot;:520}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8,&quot;left&quot;:420,&quot;top&quot;:146,&quot;width&quot;:520}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8,&quot;left&quot;:420,&quot;top&quot;:146,&quot;width&quot;:520}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2,&quot;left&quot;:20,&quot;top&quot;:254,&quot;width&quot;:919.5937795275589}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2,&quot;left&quot;:20,&quot;top&quot;:254,&quot;width&quot;:919.5937795275589}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2,&quot;left&quot;:20,&quot;top&quot;:254,&quot;width&quot;:919.5937795275589}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2,&quot;left&quot;:20,&quot;top&quot;:254,&quot;width&quot;:919.5937795275589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44,&quot;left&quot;:60,&quot;top&quot;:248,&quot;width&quot;:879.6}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2,&quot;left&quot;:20,&quot;top&quot;:254,&quot;width&quot;:919.5937795275589}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2,&quot;left&quot;:20,&quot;top&quot;:254,&quot;width&quot;:919.5937795275589}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2,&quot;left&quot;:20,&quot;top&quot;:254,&quot;width&quot;:919.5937795275589}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2,&quot;left&quot;:20,&quot;top&quot;:254,&quot;width&quot;:919.5937795275589}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2,&quot;left&quot;:20,&quot;top&quot;:254,&quot;width&quot;:919.5937795275589}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2,&quot;left&quot;:20,&quot;top&quot;:254,&quot;width&quot;:919.5937795275589}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2,&quot;left&quot;:20,&quot;top&quot;:254,&quot;width&quot;:919.5937795275589}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2,&quot;left&quot;:20,&quot;top&quot;:254,&quot;width&quot;:919.5937795275589}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2,&quot;left&quot;:20,&quot;top&quot;:254,&quot;width&quot;:919.5937795275589}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2,&quot;left&quot;:20,&quot;top&quot;:254,&quot;width&quot;:919.5937795275589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44,&quot;left&quot;:60,&quot;top&quot;:248,&quot;width&quot;:879.6}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2,&quot;left&quot;:20,&quot;top&quot;:254,&quot;width&quot;:919.5937795275589}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2,&quot;left&quot;:20,&quot;top&quot;:254,&quot;width&quot;:919.5937795275589}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2,&quot;left&quot;:20,&quot;top&quot;:254,&quot;width&quot;:919.5937795275589}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2,&quot;left&quot;:20,&quot;top&quot;:254,&quot;width&quot;:919.5937795275589}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2,&quot;left&quot;:20,&quot;top&quot;:254,&quot;width&quot;:919.5937795275589}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2,&quot;left&quot;:20,&quot;top&quot;:254,&quot;width&quot;:919.5937795275589}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2,&quot;left&quot;:20,&quot;top&quot;:254,&quot;width&quot;:919.5937795275589}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2,&quot;left&quot;:20,&quot;top&quot;:254,&quot;width&quot;:919.5937795275589}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2,&quot;left&quot;:20,&quot;top&quot;:254,&quot;width&quot;:919.5937795275589}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2,&quot;left&quot;:20,&quot;top&quot;:254,&quot;width&quot;:919.5937795275589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44,&quot;left&quot;:60,&quot;top&quot;:248,&quot;width&quot;:879.6}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2,&quot;left&quot;:20,&quot;top&quot;:254,&quot;width&quot;:919.5937795275589}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40,&quot;left&quot;:20,&quot;top&quot;:80,&quot;width&quot;:920}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40,&quot;left&quot;:20,&quot;top&quot;:80,&quot;width&quot;:920}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40,&quot;left&quot;:20,&quot;top&quot;:80,&quot;width&quot;:920}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40,&quot;left&quot;:20,&quot;top&quot;:80,&quot;width&quot;:920}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40,&quot;left&quot;:20,&quot;top&quot;:80,&quot;width&quot;:920}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40,&quot;left&quot;:20,&quot;top&quot;:80,&quot;width&quot;:920}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40,&quot;left&quot;:20,&quot;top&quot;:80,&quot;width&quot;:920}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40,&quot;left&quot;:20,&quot;top&quot;:80,&quot;width&quot;:920}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40,&quot;left&quot;:20,&quot;top&quot;:80,&quot;width&quot;:920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44,&quot;left&quot;:60,&quot;top&quot;:248,&quot;width&quot;:879.6}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40,&quot;left&quot;:20,&quot;top&quot;:80,&quot;width&quot;:920}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40,&quot;left&quot;:20,&quot;top&quot;:80,&quot;width&quot;:920}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40,&quot;left&quot;:20,&quot;top&quot;:80,&quot;width&quot;:920}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40,&quot;left&quot;:20,&quot;top&quot;:80,&quot;width&quot;:920}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40,&quot;left&quot;:20,&quot;top&quot;:80,&quot;width&quot;:920}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40,&quot;left&quot;:20,&quot;top&quot;:80,&quot;width&quot;:920}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40,&quot;left&quot;:20,&quot;top&quot;:80,&quot;width&quot;:920}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20,&quot;left&quot;:20,&quot;top&quot;:206,&quot;width&quot;:409.3}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20,&quot;left&quot;:20,&quot;top&quot;:206,&quot;width&quot;:409.3}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20,&quot;left&quot;:20,&quot;top&quot;:206,&quot;width&quot;:409.3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44,&quot;left&quot;:60,&quot;top&quot;:248,&quot;width&quot;:879.6}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20,&quot;left&quot;:20,&quot;top&quot;:206,&quot;width&quot;:409.3}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20,&quot;left&quot;:20,&quot;top&quot;:206,&quot;width&quot;:409.3}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20,&quot;left&quot;:20,&quot;top&quot;:206,&quot;width&quot;:409.3}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20,&quot;left&quot;:20,&quot;top&quot;:206,&quot;width&quot;:409.3}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20,&quot;left&quot;:20,&quot;top&quot;:206,&quot;width&quot;:409.3}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20,&quot;left&quot;:20,&quot;top&quot;:206,&quot;width&quot;:409.3}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20,&quot;left&quot;:20,&quot;top&quot;:206,&quot;width&quot;:409.3}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20,&quot;left&quot;:20,&quot;top&quot;:206,&quot;width&quot;:409.3}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20,&quot;left&quot;:20,&quot;top&quot;:206,&quot;width&quot;:409.3}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20,&quot;left&quot;:20,&quot;top&quot;:206,&quot;width&quot;:409.3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44,&quot;left&quot;:60,&quot;top&quot;:248,&quot;width&quot;:879.6}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20,&quot;left&quot;:20,&quot;top&quot;:206,&quot;width&quot;:409.3}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20,&quot;left&quot;:20,&quot;top&quot;:206,&quot;width&quot;:409.3}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20,&quot;left&quot;:20,&quot;top&quot;:206,&quot;width&quot;:409.3}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84,&quot;left&quot;:20,&quot;top&quot;:228,&quot;width&quot;:920}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84,&quot;left&quot;:20,&quot;top&quot;:228,&quot;width&quot;:920}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84,&quot;left&quot;:20,&quot;top&quot;:228,&quot;width&quot;:920}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84,&quot;left&quot;:20,&quot;top&quot;:228,&quot;width&quot;:920}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84,&quot;left&quot;:20,&quot;top&quot;:228,&quot;width&quot;:920}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84,&quot;left&quot;:20,&quot;top&quot;:228,&quot;width&quot;:920}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84,&quot;left&quot;:20,&quot;top&quot;:228,&quot;width&quot;:920}"/>
</p:tagLst>
</file>

<file path=ppt/theme/theme1.xml><?xml version="1.0" encoding="utf-8"?>
<a:theme xmlns:a="http://schemas.openxmlformats.org/drawingml/2006/main" name="Custom Theme">
  <a:themeElements>
    <a:clrScheme name="Custom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463</Words>
  <Application>Microsoft Office PowerPoint</Application>
  <PresentationFormat>宽屏</PresentationFormat>
  <Paragraphs>163</Paragraphs>
  <Slides>21</Slides>
  <Notes>21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25" baseType="lpstr">
      <vt:lpstr>Arial</vt:lpstr>
      <vt:lpstr>MiSans</vt:lpstr>
      <vt:lpstr>Noto Sans SC</vt:lpstr>
      <vt:lpstr>Custom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Moonshot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守住边界：大学生性心理与知情同意</dc:title>
  <dc:subject>守住边界：大学生性心理与知情同意</dc:subject>
  <dc:creator>Kimi</dc:creator>
  <cp:lastModifiedBy>Xiaoling Li</cp:lastModifiedBy>
  <cp:revision>8</cp:revision>
  <dcterms:created xsi:type="dcterms:W3CDTF">2025-11-05T11:27:00Z</dcterms:created>
  <dcterms:modified xsi:type="dcterms:W3CDTF">2025-11-09T03:26:17Z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IGC">
    <vt:lpwstr>{"Label":"守住边界：大学生性心理与知情同意","ContentProducer":"001191110108MACG2KBH8F10000","ProduceID":"d45j1953v89thci946ng","ReservedCode1":"","ContentPropagator":"001191110108MACG2KBH8F20000","PropagateID":"d45j1953v89thci946ng","ReservedCode2":""}</vt:lpwstr>
  </property>
  <property fmtid="{D5CDD505-2E9C-101B-9397-08002B2CF9AE}" pid="3" name="ICV">
    <vt:lpwstr>EA45B6C87A44430F9BF51F0CFE3DE17C_13</vt:lpwstr>
  </property>
  <property fmtid="{D5CDD505-2E9C-101B-9397-08002B2CF9AE}" pid="4" name="KSOProductBuildVer">
    <vt:lpwstr>2052-12.1.0.23542</vt:lpwstr>
  </property>
</Properties>
</file>