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type="screen16x9" cy="6858000" cx="12192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tableStyles" Target="tableStyles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 smtClean="0"/>
              <a:t>单击此处编辑母版副标题样式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 文本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en-US" lang="zh-CN" smtClean="0"/>
              <a:t>单击图标添加图片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7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en-US" lang="zh-CN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171544"/>
            <a:ext cx="12192000" cy="7079412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64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-#Hans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259359"/>
            <a:ext cx="12192000" cy="7417586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66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-#Hans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66971"/>
            <a:ext cx="12192000" cy="6851932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68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-#Hans"/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441903"/>
            <a:ext cx="12192000" cy="6532417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70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-#Hans"/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17744"/>
            <a:ext cx="12192000" cy="6887227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72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-#Hans"/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109818"/>
            <a:ext cx="12192000" cy="7057202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74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-#Hans"/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226385"/>
            <a:ext cx="12192000" cy="7351638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76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-#Hans"/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46374" y="-1810960"/>
            <a:ext cx="12192000" cy="8433719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48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-#Han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109818"/>
            <a:ext cx="12192000" cy="7098999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50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-#Han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1856">
            <a:off x="85" y="-110691"/>
            <a:ext cx="12192000" cy="7028955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52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-#Han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186910"/>
            <a:ext cx="12192000" cy="7033052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54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-#Hans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124679"/>
            <a:ext cx="12192000" cy="7070205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56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-#Hans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63871"/>
            <a:ext cx="12192000" cy="6781342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58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-#Hans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16936"/>
            <a:ext cx="12192000" cy="6891872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60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-#Hans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145113"/>
            <a:ext cx="12192000" cy="6904874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62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-#Hans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54486">
            <a:off x="-56881" y="-8617"/>
            <a:ext cx="12192000" cy="7274266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演示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TGR-W00</dc:creator>
  <dcterms:created xsi:type="dcterms:W3CDTF">2024-10-29T16:46:05Z</dcterms:created>
  <dcterms:modified xsi:type="dcterms:W3CDTF">2024-10-29T16:46:05Z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  <property fmtid="{D5CDD505-2E9C-101B-9397-08002B2CF9AE}" pid="3" name="ICV">
    <vt:lpwstr>13757dd8cc3f472a96074b2e9934e02c_21</vt:lpwstr>
  </property>
</Properties>
</file>