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430" r:id="rId3"/>
    <p:sldId id="431" r:id="rId5"/>
    <p:sldId id="432" r:id="rId6"/>
    <p:sldId id="280" r:id="rId7"/>
    <p:sldId id="310" r:id="rId8"/>
    <p:sldId id="337" r:id="rId9"/>
    <p:sldId id="339" r:id="rId10"/>
    <p:sldId id="342" r:id="rId11"/>
    <p:sldId id="343" r:id="rId12"/>
    <p:sldId id="433" r:id="rId13"/>
    <p:sldId id="344" r:id="rId14"/>
    <p:sldId id="346" r:id="rId15"/>
    <p:sldId id="347" r:id="rId16"/>
    <p:sldId id="350" r:id="rId17"/>
    <p:sldId id="434" r:id="rId18"/>
    <p:sldId id="349" r:id="rId19"/>
    <p:sldId id="351" r:id="rId20"/>
    <p:sldId id="384" r:id="rId21"/>
    <p:sldId id="385" r:id="rId22"/>
    <p:sldId id="386" r:id="rId23"/>
    <p:sldId id="388" r:id="rId24"/>
    <p:sldId id="387" r:id="rId25"/>
    <p:sldId id="348" r:id="rId26"/>
    <p:sldId id="390" r:id="rId27"/>
    <p:sldId id="392" r:id="rId28"/>
    <p:sldId id="391" r:id="rId29"/>
    <p:sldId id="424" r:id="rId30"/>
    <p:sldId id="425" r:id="rId31"/>
    <p:sldId id="426" r:id="rId32"/>
    <p:sldId id="427" r:id="rId33"/>
    <p:sldId id="428" r:id="rId34"/>
    <p:sldId id="345" r:id="rId35"/>
    <p:sldId id="429" r:id="rId36"/>
  </p:sldIdLst>
  <p:sldSz cx="12192000" cy="6858000"/>
  <p:notesSz cx="6858000" cy="9144000"/>
  <p:embeddedFontLst>
    <p:embeddedFont>
      <p:font typeface="黑体" panose="02010609060101010101" charset="-122"/>
      <p:regular r:id="rId40"/>
    </p:embeddedFont>
    <p:embeddedFont>
      <p:font typeface="FZZhengHeiS-DB-GB" panose="02000000000000000000" pitchFamily="2" charset="0"/>
      <p:regular r:id="rId41"/>
    </p:embeddedFont>
    <p:embeddedFont>
      <p:font typeface="FuturaBookC" charset="-52"/>
      <p:regular r:id="rId42"/>
    </p:embeddedFont>
    <p:embeddedFont>
      <p:font typeface="微软雅黑" panose="020B0503020204020204" pitchFamily="34" charset="-122"/>
      <p:regular r:id="rId43"/>
    </p:embeddedFont>
    <p:embeddedFont>
      <p:font typeface="等线" panose="02010600030101010101" charset="-122"/>
      <p:regular r:id="rId44"/>
    </p:embeddedFont>
    <p:embeddedFont>
      <p:font typeface="等线 Light" panose="02010600030101010101" charset="-122"/>
      <p:regular r:id="rId45"/>
    </p:embeddedFont>
    <p:embeddedFont>
      <p:font typeface="Calibri" panose="020F0502020204030204" charset="0"/>
      <p:regular r:id="rId46"/>
      <p:bold r:id="rId47"/>
      <p:italic r:id="rId48"/>
      <p:boldItalic r:id="rId49"/>
    </p:embeddedFont>
  </p:embeddedFontLst>
  <p:custDataLst>
    <p:tags r:id="rId5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885"/>
    <a:srgbClr val="20B3A1"/>
    <a:srgbClr val="D6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48" y="60"/>
      </p:cViewPr>
      <p:guideLst>
        <p:guide orient="horz" pos="11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0" Type="http://schemas.openxmlformats.org/officeDocument/2006/relationships/tags" Target="tags/tag3.xml"/><Relationship Id="rId5" Type="http://schemas.openxmlformats.org/officeDocument/2006/relationships/slide" Target="slides/slide2.xml"/><Relationship Id="rId49" Type="http://schemas.openxmlformats.org/officeDocument/2006/relationships/font" Target="fonts/font10.fntdata"/><Relationship Id="rId48" Type="http://schemas.openxmlformats.org/officeDocument/2006/relationships/font" Target="fonts/font9.fntdata"/><Relationship Id="rId47" Type="http://schemas.openxmlformats.org/officeDocument/2006/relationships/font" Target="fonts/font8.fntdata"/><Relationship Id="rId46" Type="http://schemas.openxmlformats.org/officeDocument/2006/relationships/font" Target="fonts/font7.fntdata"/><Relationship Id="rId45" Type="http://schemas.openxmlformats.org/officeDocument/2006/relationships/font" Target="fonts/font6.fntdata"/><Relationship Id="rId44" Type="http://schemas.openxmlformats.org/officeDocument/2006/relationships/font" Target="fonts/font5.fntdata"/><Relationship Id="rId43" Type="http://schemas.openxmlformats.org/officeDocument/2006/relationships/font" Target="fonts/font4.fntdata"/><Relationship Id="rId42" Type="http://schemas.openxmlformats.org/officeDocument/2006/relationships/font" Target="fonts/font3.fntdata"/><Relationship Id="rId41" Type="http://schemas.openxmlformats.org/officeDocument/2006/relationships/font" Target="fonts/font2.fntdata"/><Relationship Id="rId40" Type="http://schemas.openxmlformats.org/officeDocument/2006/relationships/font" Target="fonts/font1.fntdata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FDB34-F0E7-E54D-931E-8A13E44EDF45}" type="doc">
      <dgm:prSet loTypeId="urn:microsoft.com/office/officeart/2005/8/layout/hChevron3" loCatId="" qsTypeId="urn:microsoft.com/office/officeart/2005/8/quickstyle/simple3" qsCatId="simple" csTypeId="urn:microsoft.com/office/officeart/2005/8/colors/accent1_2" csCatId="accent1" phldr="1"/>
      <dgm:spPr/>
    </dgm:pt>
    <dgm:pt modelId="{1891925B-0D6D-024E-B029-DC4BD0FC7F67}">
      <dgm:prSet phldrT="[文本]" custT="1"/>
      <dgm:spPr/>
      <dgm:t>
        <a:bodyPr/>
        <a:lstStyle/>
        <a:p>
          <a:r>
            <a:rPr lang="zh-CN" altLang="en-US" sz="2400" dirty="0"/>
            <a:t>流量价值</a:t>
          </a:r>
        </a:p>
      </dgm:t>
    </dgm:pt>
    <dgm:pt modelId="{63BE637E-5B32-2C4F-81CB-38395C1B2C9E}" cxnId="{3E9E84AE-FA30-C941-985F-21C4B58DCB15}" type="parTrans">
      <dgm:prSet/>
      <dgm:spPr/>
      <dgm:t>
        <a:bodyPr/>
        <a:lstStyle/>
        <a:p>
          <a:endParaRPr lang="zh-CN" altLang="en-US" sz="1600"/>
        </a:p>
      </dgm:t>
    </dgm:pt>
    <dgm:pt modelId="{67839314-5952-A342-ACC1-6787725D0A08}" cxnId="{3E9E84AE-FA30-C941-985F-21C4B58DCB15}" type="sibTrans">
      <dgm:prSet/>
      <dgm:spPr/>
      <dgm:t>
        <a:bodyPr/>
        <a:lstStyle/>
        <a:p>
          <a:endParaRPr lang="zh-CN" altLang="en-US" sz="1600"/>
        </a:p>
      </dgm:t>
    </dgm:pt>
    <dgm:pt modelId="{746E802E-4E02-A748-8D82-B6666F68274E}">
      <dgm:prSet phldrT="[文本]" custT="1"/>
      <dgm:spPr/>
      <dgm:t>
        <a:bodyPr/>
        <a:lstStyle/>
        <a:p>
          <a:r>
            <a:rPr lang="zh-CN" altLang="en-US" sz="2400" dirty="0"/>
            <a:t>持续价值</a:t>
          </a:r>
        </a:p>
      </dgm:t>
    </dgm:pt>
    <dgm:pt modelId="{599A0C59-E668-DF43-BD57-AA834C5BAE6C}" cxnId="{A4478E31-8EC4-9148-A3E7-AAD29CC173CE}" type="parTrans">
      <dgm:prSet/>
      <dgm:spPr/>
      <dgm:t>
        <a:bodyPr/>
        <a:lstStyle/>
        <a:p>
          <a:endParaRPr lang="zh-CN" altLang="en-US" sz="1600"/>
        </a:p>
      </dgm:t>
    </dgm:pt>
    <dgm:pt modelId="{D9D02B16-BF98-2F42-BA6D-4D4DDF590D4D}" cxnId="{A4478E31-8EC4-9148-A3E7-AAD29CC173CE}" type="sibTrans">
      <dgm:prSet/>
      <dgm:spPr/>
      <dgm:t>
        <a:bodyPr/>
        <a:lstStyle/>
        <a:p>
          <a:endParaRPr lang="zh-CN" altLang="en-US" sz="1600"/>
        </a:p>
      </dgm:t>
    </dgm:pt>
    <dgm:pt modelId="{2534C320-021C-674D-87EE-E7AF7ED99C55}">
      <dgm:prSet phldrT="[文本]" custT="1"/>
      <dgm:spPr/>
      <dgm:t>
        <a:bodyPr/>
        <a:lstStyle/>
        <a:p>
          <a:r>
            <a:rPr lang="zh-CN" altLang="en-US" sz="2400" dirty="0"/>
            <a:t>延展价值</a:t>
          </a:r>
        </a:p>
      </dgm:t>
    </dgm:pt>
    <dgm:pt modelId="{BFEA5709-F603-9D47-8DE0-184106276601}" cxnId="{9CC46BAE-7855-194A-BD69-3399F7B37DAD}" type="parTrans">
      <dgm:prSet/>
      <dgm:spPr/>
      <dgm:t>
        <a:bodyPr/>
        <a:lstStyle/>
        <a:p>
          <a:endParaRPr lang="zh-CN" altLang="en-US" sz="1600"/>
        </a:p>
      </dgm:t>
    </dgm:pt>
    <dgm:pt modelId="{FB555134-313E-6546-826C-8F3F6A6DACFB}" cxnId="{9CC46BAE-7855-194A-BD69-3399F7B37DAD}" type="sibTrans">
      <dgm:prSet/>
      <dgm:spPr/>
      <dgm:t>
        <a:bodyPr/>
        <a:lstStyle/>
        <a:p>
          <a:endParaRPr lang="zh-CN" altLang="en-US" sz="1600"/>
        </a:p>
      </dgm:t>
    </dgm:pt>
    <dgm:pt modelId="{0A41E842-78A3-0544-B6C3-079B41118A55}">
      <dgm:prSet custT="1"/>
      <dgm:spPr/>
      <dgm:t>
        <a:bodyPr/>
        <a:lstStyle/>
        <a:p>
          <a:r>
            <a:rPr lang="zh-CN" altLang="en-US" sz="2400" dirty="0"/>
            <a:t>情感价值</a:t>
          </a:r>
        </a:p>
      </dgm:t>
    </dgm:pt>
    <dgm:pt modelId="{48B03834-81EB-1549-B26F-BC16BD57A9F6}" cxnId="{A8E8850A-23E6-6142-8366-0DFCEC7E64A8}" type="parTrans">
      <dgm:prSet/>
      <dgm:spPr/>
      <dgm:t>
        <a:bodyPr/>
        <a:lstStyle/>
        <a:p>
          <a:endParaRPr lang="zh-CN" altLang="en-US" sz="1600"/>
        </a:p>
      </dgm:t>
    </dgm:pt>
    <dgm:pt modelId="{5347874C-D561-9D46-B50B-7C019793A3D2}" cxnId="{A8E8850A-23E6-6142-8366-0DFCEC7E64A8}" type="sibTrans">
      <dgm:prSet/>
      <dgm:spPr/>
      <dgm:t>
        <a:bodyPr/>
        <a:lstStyle/>
        <a:p>
          <a:endParaRPr lang="zh-CN" altLang="en-US" sz="1600"/>
        </a:p>
      </dgm:t>
    </dgm:pt>
    <dgm:pt modelId="{6CAE50A4-D63F-2F43-8136-8E3AE35F457E}" type="pres">
      <dgm:prSet presAssocID="{A3AFDB34-F0E7-E54D-931E-8A13E44EDF45}" presName="Name0" presStyleCnt="0">
        <dgm:presLayoutVars>
          <dgm:dir/>
          <dgm:resizeHandles val="exact"/>
        </dgm:presLayoutVars>
      </dgm:prSet>
      <dgm:spPr/>
    </dgm:pt>
    <dgm:pt modelId="{8278326B-91A4-2C4E-8988-A813A5294DCD}" type="pres">
      <dgm:prSet presAssocID="{1891925B-0D6D-024E-B029-DC4BD0FC7F67}" presName="parTxOnly" presStyleLbl="node1" presStyleIdx="0" presStyleCnt="4">
        <dgm:presLayoutVars>
          <dgm:bulletEnabled val="1"/>
        </dgm:presLayoutVars>
      </dgm:prSet>
      <dgm:spPr/>
    </dgm:pt>
    <dgm:pt modelId="{556CCA36-ACAD-C54E-B866-26466481307B}" type="pres">
      <dgm:prSet presAssocID="{67839314-5952-A342-ACC1-6787725D0A08}" presName="parSpace" presStyleCnt="0"/>
      <dgm:spPr/>
    </dgm:pt>
    <dgm:pt modelId="{A380ED27-6B36-884D-8CD5-D270F7AB9B36}" type="pres">
      <dgm:prSet presAssocID="{746E802E-4E02-A748-8D82-B6666F68274E}" presName="parTxOnly" presStyleLbl="node1" presStyleIdx="1" presStyleCnt="4">
        <dgm:presLayoutVars>
          <dgm:bulletEnabled val="1"/>
        </dgm:presLayoutVars>
      </dgm:prSet>
      <dgm:spPr/>
    </dgm:pt>
    <dgm:pt modelId="{273709A8-21FE-AF46-8FCF-521AE598A258}" type="pres">
      <dgm:prSet presAssocID="{D9D02B16-BF98-2F42-BA6D-4D4DDF590D4D}" presName="parSpace" presStyleCnt="0"/>
      <dgm:spPr/>
    </dgm:pt>
    <dgm:pt modelId="{C1FCF0E5-ACED-914B-AE7B-FE03FE8DE90A}" type="pres">
      <dgm:prSet presAssocID="{2534C320-021C-674D-87EE-E7AF7ED99C55}" presName="parTxOnly" presStyleLbl="node1" presStyleIdx="2" presStyleCnt="4">
        <dgm:presLayoutVars>
          <dgm:bulletEnabled val="1"/>
        </dgm:presLayoutVars>
      </dgm:prSet>
      <dgm:spPr/>
    </dgm:pt>
    <dgm:pt modelId="{323AB62A-576E-8B41-BBED-DA58912CE766}" type="pres">
      <dgm:prSet presAssocID="{FB555134-313E-6546-826C-8F3F6A6DACFB}" presName="parSpace" presStyleCnt="0"/>
      <dgm:spPr/>
    </dgm:pt>
    <dgm:pt modelId="{87F60BA7-2E7E-E34B-B06E-4740E1B6B993}" type="pres">
      <dgm:prSet presAssocID="{0A41E842-78A3-0544-B6C3-079B41118A55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A8E8850A-23E6-6142-8366-0DFCEC7E64A8}" srcId="{A3AFDB34-F0E7-E54D-931E-8A13E44EDF45}" destId="{0A41E842-78A3-0544-B6C3-079B41118A55}" srcOrd="3" destOrd="0" parTransId="{48B03834-81EB-1549-B26F-BC16BD57A9F6}" sibTransId="{5347874C-D561-9D46-B50B-7C019793A3D2}"/>
    <dgm:cxn modelId="{869E4814-586E-C943-9834-C65CB33E5C18}" type="presOf" srcId="{1891925B-0D6D-024E-B029-DC4BD0FC7F67}" destId="{8278326B-91A4-2C4E-8988-A813A5294DCD}" srcOrd="0" destOrd="0" presId="urn:microsoft.com/office/officeart/2005/8/layout/hChevron3"/>
    <dgm:cxn modelId="{A4478E31-8EC4-9148-A3E7-AAD29CC173CE}" srcId="{A3AFDB34-F0E7-E54D-931E-8A13E44EDF45}" destId="{746E802E-4E02-A748-8D82-B6666F68274E}" srcOrd="1" destOrd="0" parTransId="{599A0C59-E668-DF43-BD57-AA834C5BAE6C}" sibTransId="{D9D02B16-BF98-2F42-BA6D-4D4DDF590D4D}"/>
    <dgm:cxn modelId="{0F0E8856-FCB0-224A-8FC2-ECBC513D759A}" type="presOf" srcId="{0A41E842-78A3-0544-B6C3-079B41118A55}" destId="{87F60BA7-2E7E-E34B-B06E-4740E1B6B993}" srcOrd="0" destOrd="0" presId="urn:microsoft.com/office/officeart/2005/8/layout/hChevron3"/>
    <dgm:cxn modelId="{206B436B-7CEF-F942-8B91-49EA142279C5}" type="presOf" srcId="{746E802E-4E02-A748-8D82-B6666F68274E}" destId="{A380ED27-6B36-884D-8CD5-D270F7AB9B36}" srcOrd="0" destOrd="0" presId="urn:microsoft.com/office/officeart/2005/8/layout/hChevron3"/>
    <dgm:cxn modelId="{B43EF46E-9EC4-E045-B0AD-5F8CB76571F2}" type="presOf" srcId="{A3AFDB34-F0E7-E54D-931E-8A13E44EDF45}" destId="{6CAE50A4-D63F-2F43-8136-8E3AE35F457E}" srcOrd="0" destOrd="0" presId="urn:microsoft.com/office/officeart/2005/8/layout/hChevron3"/>
    <dgm:cxn modelId="{9CC46BAE-7855-194A-BD69-3399F7B37DAD}" srcId="{A3AFDB34-F0E7-E54D-931E-8A13E44EDF45}" destId="{2534C320-021C-674D-87EE-E7AF7ED99C55}" srcOrd="2" destOrd="0" parTransId="{BFEA5709-F603-9D47-8DE0-184106276601}" sibTransId="{FB555134-313E-6546-826C-8F3F6A6DACFB}"/>
    <dgm:cxn modelId="{3E9E84AE-FA30-C941-985F-21C4B58DCB15}" srcId="{A3AFDB34-F0E7-E54D-931E-8A13E44EDF45}" destId="{1891925B-0D6D-024E-B029-DC4BD0FC7F67}" srcOrd="0" destOrd="0" parTransId="{63BE637E-5B32-2C4F-81CB-38395C1B2C9E}" sibTransId="{67839314-5952-A342-ACC1-6787725D0A08}"/>
    <dgm:cxn modelId="{E3C995D7-1B96-6D42-BA6D-6BE0B8B1531E}" type="presOf" srcId="{2534C320-021C-674D-87EE-E7AF7ED99C55}" destId="{C1FCF0E5-ACED-914B-AE7B-FE03FE8DE90A}" srcOrd="0" destOrd="0" presId="urn:microsoft.com/office/officeart/2005/8/layout/hChevron3"/>
    <dgm:cxn modelId="{A0FF7F44-7E0A-2E44-8D2E-2CD5D17BAA6C}" type="presParOf" srcId="{6CAE50A4-D63F-2F43-8136-8E3AE35F457E}" destId="{8278326B-91A4-2C4E-8988-A813A5294DCD}" srcOrd="0" destOrd="0" presId="urn:microsoft.com/office/officeart/2005/8/layout/hChevron3"/>
    <dgm:cxn modelId="{2EA89D91-24F3-664A-A8F4-3982EE014E60}" type="presParOf" srcId="{6CAE50A4-D63F-2F43-8136-8E3AE35F457E}" destId="{556CCA36-ACAD-C54E-B866-26466481307B}" srcOrd="1" destOrd="0" presId="urn:microsoft.com/office/officeart/2005/8/layout/hChevron3"/>
    <dgm:cxn modelId="{87715243-8E8D-324A-A6C0-C6A979043A4A}" type="presParOf" srcId="{6CAE50A4-D63F-2F43-8136-8E3AE35F457E}" destId="{A380ED27-6B36-884D-8CD5-D270F7AB9B36}" srcOrd="2" destOrd="0" presId="urn:microsoft.com/office/officeart/2005/8/layout/hChevron3"/>
    <dgm:cxn modelId="{03284EBC-D6DB-FF4B-AC93-6AEF88B7495C}" type="presParOf" srcId="{6CAE50A4-D63F-2F43-8136-8E3AE35F457E}" destId="{273709A8-21FE-AF46-8FCF-521AE598A258}" srcOrd="3" destOrd="0" presId="urn:microsoft.com/office/officeart/2005/8/layout/hChevron3"/>
    <dgm:cxn modelId="{31DC1AF2-DB4C-4941-8573-24CDCF94D45C}" type="presParOf" srcId="{6CAE50A4-D63F-2F43-8136-8E3AE35F457E}" destId="{C1FCF0E5-ACED-914B-AE7B-FE03FE8DE90A}" srcOrd="4" destOrd="0" presId="urn:microsoft.com/office/officeart/2005/8/layout/hChevron3"/>
    <dgm:cxn modelId="{8F5F744C-4136-B042-921F-C460C789B487}" type="presParOf" srcId="{6CAE50A4-D63F-2F43-8136-8E3AE35F457E}" destId="{323AB62A-576E-8B41-BBED-DA58912CE766}" srcOrd="5" destOrd="0" presId="urn:microsoft.com/office/officeart/2005/8/layout/hChevron3"/>
    <dgm:cxn modelId="{EC0C2545-971F-2648-825F-8A264DB82C39}" type="presParOf" srcId="{6CAE50A4-D63F-2F43-8136-8E3AE35F457E}" destId="{87F60BA7-2E7E-E34B-B06E-4740E1B6B99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97FE18-11AA-B441-AC2B-36C35D127758}" type="doc">
      <dgm:prSet loTypeId="urn:microsoft.com/office/officeart/2005/8/layout/cycle8" loCatId="" qsTypeId="urn:microsoft.com/office/officeart/2005/8/quickstyle/simple3" qsCatId="simple" csTypeId="urn:microsoft.com/office/officeart/2005/8/colors/accent1_2" csCatId="accent1" phldr="1"/>
      <dgm:spPr/>
    </dgm:pt>
    <dgm:pt modelId="{55C97EB9-73FA-6448-B92E-021F17ED5C10}">
      <dgm:prSet phldrT="[文本]"/>
      <dgm:spPr/>
      <dgm:t>
        <a:bodyPr/>
        <a:lstStyle/>
        <a:p>
          <a:r>
            <a:rPr lang="zh-CN" altLang="en-US" dirty="0"/>
            <a:t>合理变现</a:t>
          </a:r>
        </a:p>
      </dgm:t>
    </dgm:pt>
    <dgm:pt modelId="{90D700DC-19BA-144F-A85E-D22EC74A207F}" cxnId="{E93D68D2-278E-3B40-B542-983154C94F58}" type="parTrans">
      <dgm:prSet/>
      <dgm:spPr/>
      <dgm:t>
        <a:bodyPr/>
        <a:lstStyle/>
        <a:p>
          <a:endParaRPr lang="zh-CN" altLang="en-US"/>
        </a:p>
      </dgm:t>
    </dgm:pt>
    <dgm:pt modelId="{3E2A188A-E019-3446-A486-5110415AE760}" cxnId="{E93D68D2-278E-3B40-B542-983154C94F58}" type="sibTrans">
      <dgm:prSet/>
      <dgm:spPr/>
      <dgm:t>
        <a:bodyPr/>
        <a:lstStyle/>
        <a:p>
          <a:endParaRPr lang="zh-CN" altLang="en-US"/>
        </a:p>
      </dgm:t>
    </dgm:pt>
    <dgm:pt modelId="{774DE665-B10A-5641-B1BA-7434CE433A02}">
      <dgm:prSet phldrT="[文本]"/>
      <dgm:spPr/>
      <dgm:t>
        <a:bodyPr/>
        <a:lstStyle/>
        <a:p>
          <a:r>
            <a:rPr lang="zh-CN" altLang="en-US" dirty="0"/>
            <a:t>多维开发</a:t>
          </a:r>
        </a:p>
      </dgm:t>
    </dgm:pt>
    <dgm:pt modelId="{395911EF-43CF-9741-BFA7-A0D06B84B35B}" cxnId="{8B1A1006-1902-0445-9B11-9E5348C616A2}" type="parTrans">
      <dgm:prSet/>
      <dgm:spPr/>
      <dgm:t>
        <a:bodyPr/>
        <a:lstStyle/>
        <a:p>
          <a:endParaRPr lang="zh-CN" altLang="en-US"/>
        </a:p>
      </dgm:t>
    </dgm:pt>
    <dgm:pt modelId="{A6BA0762-894C-4840-AD04-8867867CDF84}" cxnId="{8B1A1006-1902-0445-9B11-9E5348C616A2}" type="sibTrans">
      <dgm:prSet/>
      <dgm:spPr/>
      <dgm:t>
        <a:bodyPr/>
        <a:lstStyle/>
        <a:p>
          <a:endParaRPr lang="zh-CN" altLang="en-US"/>
        </a:p>
      </dgm:t>
    </dgm:pt>
    <dgm:pt modelId="{79437E3B-3503-6E47-93C4-AC460385C601}">
      <dgm:prSet phldrT="[文本]"/>
      <dgm:spPr/>
      <dgm:t>
        <a:bodyPr/>
        <a:lstStyle/>
        <a:p>
          <a:r>
            <a:rPr lang="zh-CN" altLang="en-US" dirty="0"/>
            <a:t>强化互动</a:t>
          </a:r>
        </a:p>
      </dgm:t>
    </dgm:pt>
    <dgm:pt modelId="{71E384F8-4672-D24B-961C-A4C45C99D8DF}" cxnId="{A8CBDCFA-EB1E-0048-BC48-9819D8881125}" type="parTrans">
      <dgm:prSet/>
      <dgm:spPr/>
      <dgm:t>
        <a:bodyPr/>
        <a:lstStyle/>
        <a:p>
          <a:endParaRPr lang="zh-CN" altLang="en-US"/>
        </a:p>
      </dgm:t>
    </dgm:pt>
    <dgm:pt modelId="{D65F0CF5-3F64-AF4A-8C5B-D58B648C8B8D}" cxnId="{A8CBDCFA-EB1E-0048-BC48-9819D8881125}" type="sibTrans">
      <dgm:prSet/>
      <dgm:spPr/>
      <dgm:t>
        <a:bodyPr/>
        <a:lstStyle/>
        <a:p>
          <a:endParaRPr lang="zh-CN" altLang="en-US"/>
        </a:p>
      </dgm:t>
    </dgm:pt>
    <dgm:pt modelId="{E4CFFDAC-65B0-AD43-AAF5-E1B8E549933D}" type="pres">
      <dgm:prSet presAssocID="{F497FE18-11AA-B441-AC2B-36C35D127758}" presName="compositeShape" presStyleCnt="0">
        <dgm:presLayoutVars>
          <dgm:chMax val="7"/>
          <dgm:dir/>
          <dgm:resizeHandles val="exact"/>
        </dgm:presLayoutVars>
      </dgm:prSet>
      <dgm:spPr/>
    </dgm:pt>
    <dgm:pt modelId="{8C730A90-877F-2641-ACDB-B8BBD12C2F49}" type="pres">
      <dgm:prSet presAssocID="{F497FE18-11AA-B441-AC2B-36C35D127758}" presName="wedge1" presStyleLbl="node1" presStyleIdx="0" presStyleCnt="3"/>
      <dgm:spPr/>
    </dgm:pt>
    <dgm:pt modelId="{E4D322A7-5F9F-8242-BEAE-10484AF12C0D}" type="pres">
      <dgm:prSet presAssocID="{F497FE18-11AA-B441-AC2B-36C35D127758}" presName="dummy1a" presStyleCnt="0"/>
      <dgm:spPr/>
    </dgm:pt>
    <dgm:pt modelId="{DDD1A331-35BC-2840-85C9-75A66DB05569}" type="pres">
      <dgm:prSet presAssocID="{F497FE18-11AA-B441-AC2B-36C35D127758}" presName="dummy1b" presStyleCnt="0"/>
      <dgm:spPr/>
    </dgm:pt>
    <dgm:pt modelId="{D9E93F19-38E1-AF4C-85C9-5F4DA8F73726}" type="pres">
      <dgm:prSet presAssocID="{F497FE18-11AA-B441-AC2B-36C35D12775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11E2D0C-2AE9-F846-8AFC-59324CFD88CD}" type="pres">
      <dgm:prSet presAssocID="{F497FE18-11AA-B441-AC2B-36C35D127758}" presName="wedge2" presStyleLbl="node1" presStyleIdx="1" presStyleCnt="3"/>
      <dgm:spPr/>
    </dgm:pt>
    <dgm:pt modelId="{2FDA23E3-0949-954D-930E-120807FECDE4}" type="pres">
      <dgm:prSet presAssocID="{F497FE18-11AA-B441-AC2B-36C35D127758}" presName="dummy2a" presStyleCnt="0"/>
      <dgm:spPr/>
    </dgm:pt>
    <dgm:pt modelId="{87C97C5E-6EE5-EA41-98CB-05510733B4D7}" type="pres">
      <dgm:prSet presAssocID="{F497FE18-11AA-B441-AC2B-36C35D127758}" presName="dummy2b" presStyleCnt="0"/>
      <dgm:spPr/>
    </dgm:pt>
    <dgm:pt modelId="{56694EE6-F2C1-9842-A2B8-DEE7B5439D93}" type="pres">
      <dgm:prSet presAssocID="{F497FE18-11AA-B441-AC2B-36C35D12775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0F94DEE-7313-0847-AF3A-A94B8C071A0E}" type="pres">
      <dgm:prSet presAssocID="{F497FE18-11AA-B441-AC2B-36C35D127758}" presName="wedge3" presStyleLbl="node1" presStyleIdx="2" presStyleCnt="3"/>
      <dgm:spPr/>
    </dgm:pt>
    <dgm:pt modelId="{074860D8-3833-D44E-827C-E0C4A51FB155}" type="pres">
      <dgm:prSet presAssocID="{F497FE18-11AA-B441-AC2B-36C35D127758}" presName="dummy3a" presStyleCnt="0"/>
      <dgm:spPr/>
    </dgm:pt>
    <dgm:pt modelId="{22EA7C83-56FE-3D43-A574-B7FB835E43BA}" type="pres">
      <dgm:prSet presAssocID="{F497FE18-11AA-B441-AC2B-36C35D127758}" presName="dummy3b" presStyleCnt="0"/>
      <dgm:spPr/>
    </dgm:pt>
    <dgm:pt modelId="{D92978A9-8291-BC4D-801B-99627DE68A32}" type="pres">
      <dgm:prSet presAssocID="{F497FE18-11AA-B441-AC2B-36C35D12775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0A0E44C-3C96-2648-9455-B1480D65881F}" type="pres">
      <dgm:prSet presAssocID="{3E2A188A-E019-3446-A486-5110415AE760}" presName="arrowWedge1" presStyleLbl="fgSibTrans2D1" presStyleIdx="0" presStyleCnt="3"/>
      <dgm:spPr/>
    </dgm:pt>
    <dgm:pt modelId="{F99D466B-F478-194F-8028-BA89EC4F0D3B}" type="pres">
      <dgm:prSet presAssocID="{A6BA0762-894C-4840-AD04-8867867CDF84}" presName="arrowWedge2" presStyleLbl="fgSibTrans2D1" presStyleIdx="1" presStyleCnt="3"/>
      <dgm:spPr/>
    </dgm:pt>
    <dgm:pt modelId="{4D1A31C0-464A-764A-AC24-C7913C89BAB6}" type="pres">
      <dgm:prSet presAssocID="{D65F0CF5-3F64-AF4A-8C5B-D58B648C8B8D}" presName="arrowWedge3" presStyleLbl="fgSibTrans2D1" presStyleIdx="2" presStyleCnt="3"/>
      <dgm:spPr/>
    </dgm:pt>
  </dgm:ptLst>
  <dgm:cxnLst>
    <dgm:cxn modelId="{8B1A1006-1902-0445-9B11-9E5348C616A2}" srcId="{F497FE18-11AA-B441-AC2B-36C35D127758}" destId="{774DE665-B10A-5641-B1BA-7434CE433A02}" srcOrd="1" destOrd="0" parTransId="{395911EF-43CF-9741-BFA7-A0D06B84B35B}" sibTransId="{A6BA0762-894C-4840-AD04-8867867CDF84}"/>
    <dgm:cxn modelId="{04B76815-49E5-EF4A-8979-AE9266F8D84F}" type="presOf" srcId="{79437E3B-3503-6E47-93C4-AC460385C601}" destId="{50F94DEE-7313-0847-AF3A-A94B8C071A0E}" srcOrd="0" destOrd="0" presId="urn:microsoft.com/office/officeart/2005/8/layout/cycle8"/>
    <dgm:cxn modelId="{E3F43E3D-1249-F14D-A6FC-C378D9FC7484}" type="presOf" srcId="{55C97EB9-73FA-6448-B92E-021F17ED5C10}" destId="{8C730A90-877F-2641-ACDB-B8BBD12C2F49}" srcOrd="0" destOrd="0" presId="urn:microsoft.com/office/officeart/2005/8/layout/cycle8"/>
    <dgm:cxn modelId="{8DCC08A2-1F33-0A4C-9897-19F1E85279C5}" type="presOf" srcId="{F497FE18-11AA-B441-AC2B-36C35D127758}" destId="{E4CFFDAC-65B0-AD43-AAF5-E1B8E549933D}" srcOrd="0" destOrd="0" presId="urn:microsoft.com/office/officeart/2005/8/layout/cycle8"/>
    <dgm:cxn modelId="{B17462CC-F499-5142-84EF-59C92387660A}" type="presOf" srcId="{79437E3B-3503-6E47-93C4-AC460385C601}" destId="{D92978A9-8291-BC4D-801B-99627DE68A32}" srcOrd="1" destOrd="0" presId="urn:microsoft.com/office/officeart/2005/8/layout/cycle8"/>
    <dgm:cxn modelId="{BACFD0CD-5F29-E84A-B9BE-DD14A032CF3B}" type="presOf" srcId="{774DE665-B10A-5641-B1BA-7434CE433A02}" destId="{411E2D0C-2AE9-F846-8AFC-59324CFD88CD}" srcOrd="0" destOrd="0" presId="urn:microsoft.com/office/officeart/2005/8/layout/cycle8"/>
    <dgm:cxn modelId="{E93D68D2-278E-3B40-B542-983154C94F58}" srcId="{F497FE18-11AA-B441-AC2B-36C35D127758}" destId="{55C97EB9-73FA-6448-B92E-021F17ED5C10}" srcOrd="0" destOrd="0" parTransId="{90D700DC-19BA-144F-A85E-D22EC74A207F}" sibTransId="{3E2A188A-E019-3446-A486-5110415AE760}"/>
    <dgm:cxn modelId="{A9406BDB-1CFF-1C49-B7AB-1794F16B4801}" type="presOf" srcId="{55C97EB9-73FA-6448-B92E-021F17ED5C10}" destId="{D9E93F19-38E1-AF4C-85C9-5F4DA8F73726}" srcOrd="1" destOrd="0" presId="urn:microsoft.com/office/officeart/2005/8/layout/cycle8"/>
    <dgm:cxn modelId="{ADE554F3-D582-4048-8F49-752D7A89B3BB}" type="presOf" srcId="{774DE665-B10A-5641-B1BA-7434CE433A02}" destId="{56694EE6-F2C1-9842-A2B8-DEE7B5439D93}" srcOrd="1" destOrd="0" presId="urn:microsoft.com/office/officeart/2005/8/layout/cycle8"/>
    <dgm:cxn modelId="{A8CBDCFA-EB1E-0048-BC48-9819D8881125}" srcId="{F497FE18-11AA-B441-AC2B-36C35D127758}" destId="{79437E3B-3503-6E47-93C4-AC460385C601}" srcOrd="2" destOrd="0" parTransId="{71E384F8-4672-D24B-961C-A4C45C99D8DF}" sibTransId="{D65F0CF5-3F64-AF4A-8C5B-D58B648C8B8D}"/>
    <dgm:cxn modelId="{8E553838-7E95-D540-B084-C1DCA6659FFE}" type="presParOf" srcId="{E4CFFDAC-65B0-AD43-AAF5-E1B8E549933D}" destId="{8C730A90-877F-2641-ACDB-B8BBD12C2F49}" srcOrd="0" destOrd="0" presId="urn:microsoft.com/office/officeart/2005/8/layout/cycle8"/>
    <dgm:cxn modelId="{48467B8C-DBF5-D74F-BEA3-46B1CCE8CD39}" type="presParOf" srcId="{E4CFFDAC-65B0-AD43-AAF5-E1B8E549933D}" destId="{E4D322A7-5F9F-8242-BEAE-10484AF12C0D}" srcOrd="1" destOrd="0" presId="urn:microsoft.com/office/officeart/2005/8/layout/cycle8"/>
    <dgm:cxn modelId="{BA64BE96-E626-DE4E-9DFB-EA9A224976BC}" type="presParOf" srcId="{E4CFFDAC-65B0-AD43-AAF5-E1B8E549933D}" destId="{DDD1A331-35BC-2840-85C9-75A66DB05569}" srcOrd="2" destOrd="0" presId="urn:microsoft.com/office/officeart/2005/8/layout/cycle8"/>
    <dgm:cxn modelId="{7CCD9CB2-254E-D242-AD98-E604D7B61661}" type="presParOf" srcId="{E4CFFDAC-65B0-AD43-AAF5-E1B8E549933D}" destId="{D9E93F19-38E1-AF4C-85C9-5F4DA8F73726}" srcOrd="3" destOrd="0" presId="urn:microsoft.com/office/officeart/2005/8/layout/cycle8"/>
    <dgm:cxn modelId="{75F0D629-BCD2-204B-B8C9-7D50A7AEF420}" type="presParOf" srcId="{E4CFFDAC-65B0-AD43-AAF5-E1B8E549933D}" destId="{411E2D0C-2AE9-F846-8AFC-59324CFD88CD}" srcOrd="4" destOrd="0" presId="urn:microsoft.com/office/officeart/2005/8/layout/cycle8"/>
    <dgm:cxn modelId="{DDA75BF1-9720-814E-B71E-AA6A3E36DB52}" type="presParOf" srcId="{E4CFFDAC-65B0-AD43-AAF5-E1B8E549933D}" destId="{2FDA23E3-0949-954D-930E-120807FECDE4}" srcOrd="5" destOrd="0" presId="urn:microsoft.com/office/officeart/2005/8/layout/cycle8"/>
    <dgm:cxn modelId="{45405F42-7DCF-5346-A492-4FB56287558E}" type="presParOf" srcId="{E4CFFDAC-65B0-AD43-AAF5-E1B8E549933D}" destId="{87C97C5E-6EE5-EA41-98CB-05510733B4D7}" srcOrd="6" destOrd="0" presId="urn:microsoft.com/office/officeart/2005/8/layout/cycle8"/>
    <dgm:cxn modelId="{09BB4C52-8165-1D4E-8F46-0E53809F60D1}" type="presParOf" srcId="{E4CFFDAC-65B0-AD43-AAF5-E1B8E549933D}" destId="{56694EE6-F2C1-9842-A2B8-DEE7B5439D93}" srcOrd="7" destOrd="0" presId="urn:microsoft.com/office/officeart/2005/8/layout/cycle8"/>
    <dgm:cxn modelId="{E843E0D3-3C70-7F47-B0EE-13922BDDC52D}" type="presParOf" srcId="{E4CFFDAC-65B0-AD43-AAF5-E1B8E549933D}" destId="{50F94DEE-7313-0847-AF3A-A94B8C071A0E}" srcOrd="8" destOrd="0" presId="urn:microsoft.com/office/officeart/2005/8/layout/cycle8"/>
    <dgm:cxn modelId="{FA4053EE-9156-E64B-B499-A0EA7805566A}" type="presParOf" srcId="{E4CFFDAC-65B0-AD43-AAF5-E1B8E549933D}" destId="{074860D8-3833-D44E-827C-E0C4A51FB155}" srcOrd="9" destOrd="0" presId="urn:microsoft.com/office/officeart/2005/8/layout/cycle8"/>
    <dgm:cxn modelId="{3124A8B2-FFD4-7149-9293-78A77033631A}" type="presParOf" srcId="{E4CFFDAC-65B0-AD43-AAF5-E1B8E549933D}" destId="{22EA7C83-56FE-3D43-A574-B7FB835E43BA}" srcOrd="10" destOrd="0" presId="urn:microsoft.com/office/officeart/2005/8/layout/cycle8"/>
    <dgm:cxn modelId="{FF400970-6EE3-834C-BDB9-90554F6A7A7E}" type="presParOf" srcId="{E4CFFDAC-65B0-AD43-AAF5-E1B8E549933D}" destId="{D92978A9-8291-BC4D-801B-99627DE68A32}" srcOrd="11" destOrd="0" presId="urn:microsoft.com/office/officeart/2005/8/layout/cycle8"/>
    <dgm:cxn modelId="{E94AAB02-4078-2145-8877-462A66F0696A}" type="presParOf" srcId="{E4CFFDAC-65B0-AD43-AAF5-E1B8E549933D}" destId="{D0A0E44C-3C96-2648-9455-B1480D65881F}" srcOrd="12" destOrd="0" presId="urn:microsoft.com/office/officeart/2005/8/layout/cycle8"/>
    <dgm:cxn modelId="{2AF07158-2A16-9542-AE38-CFD96CA0E2F4}" type="presParOf" srcId="{E4CFFDAC-65B0-AD43-AAF5-E1B8E549933D}" destId="{F99D466B-F478-194F-8028-BA89EC4F0D3B}" srcOrd="13" destOrd="0" presId="urn:microsoft.com/office/officeart/2005/8/layout/cycle8"/>
    <dgm:cxn modelId="{446F42D2-B6B8-9D47-8C10-2881BB0429DA}" type="presParOf" srcId="{E4CFFDAC-65B0-AD43-AAF5-E1B8E549933D}" destId="{4D1A31C0-464A-764A-AC24-C7913C89BAB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4C1E98-3975-D64B-8B3E-05611E24F713}" type="doc">
      <dgm:prSet loTypeId="urn:microsoft.com/office/officeart/2005/8/layout/chevron1" loCatId="" qsTypeId="urn:microsoft.com/office/officeart/2005/8/quickstyle/simple3" qsCatId="simple" csTypeId="urn:microsoft.com/office/officeart/2005/8/colors/accent1_2" csCatId="accent1" phldr="1"/>
      <dgm:spPr/>
    </dgm:pt>
    <dgm:pt modelId="{B20F243E-CF96-F54D-AF62-9EEE335243EA}">
      <dgm:prSet phldrT="[文本]" custT="1"/>
      <dgm:spPr/>
      <dgm:t>
        <a:bodyPr/>
        <a:lstStyle/>
        <a:p>
          <a:r>
            <a:rPr lang="zh-CN" altLang="en-US" sz="3200" dirty="0"/>
            <a:t>短视频种草</a:t>
          </a:r>
        </a:p>
      </dgm:t>
    </dgm:pt>
    <dgm:pt modelId="{2283F9BB-B5F8-4747-8217-205EAA8DC8A4}" cxnId="{245CAC29-EED9-2E46-AB7E-8A428CCEB10E}" type="parTrans">
      <dgm:prSet/>
      <dgm:spPr/>
      <dgm:t>
        <a:bodyPr/>
        <a:lstStyle/>
        <a:p>
          <a:endParaRPr lang="zh-CN" altLang="en-US" sz="1050"/>
        </a:p>
      </dgm:t>
    </dgm:pt>
    <dgm:pt modelId="{BA990989-E052-D740-9835-EA98E4575338}" cxnId="{245CAC29-EED9-2E46-AB7E-8A428CCEB10E}" type="sibTrans">
      <dgm:prSet/>
      <dgm:spPr/>
      <dgm:t>
        <a:bodyPr/>
        <a:lstStyle/>
        <a:p>
          <a:endParaRPr lang="zh-CN" altLang="en-US" sz="1050"/>
        </a:p>
      </dgm:t>
    </dgm:pt>
    <dgm:pt modelId="{233C54CC-0936-7846-95BD-10F2B3ED7A7E}">
      <dgm:prSet phldrT="[文本]" custT="1"/>
      <dgm:spPr/>
      <dgm:t>
        <a:bodyPr/>
        <a:lstStyle/>
        <a:p>
          <a:r>
            <a:rPr lang="zh-CN" altLang="en-US" sz="3200" dirty="0"/>
            <a:t>直播带货</a:t>
          </a:r>
        </a:p>
      </dgm:t>
    </dgm:pt>
    <dgm:pt modelId="{7AC33605-F9CC-DC4E-834E-09B6CA102916}" cxnId="{A85B78E6-29C8-344D-A513-C52DEA4C48C1}" type="parTrans">
      <dgm:prSet/>
      <dgm:spPr/>
      <dgm:t>
        <a:bodyPr/>
        <a:lstStyle/>
        <a:p>
          <a:endParaRPr lang="zh-CN" altLang="en-US" sz="1050"/>
        </a:p>
      </dgm:t>
    </dgm:pt>
    <dgm:pt modelId="{5D0ACE7A-204E-5C4B-A57C-2DAAD153B7AD}" cxnId="{A85B78E6-29C8-344D-A513-C52DEA4C48C1}" type="sibTrans">
      <dgm:prSet/>
      <dgm:spPr/>
      <dgm:t>
        <a:bodyPr/>
        <a:lstStyle/>
        <a:p>
          <a:endParaRPr lang="zh-CN" altLang="en-US" sz="1050"/>
        </a:p>
      </dgm:t>
    </dgm:pt>
    <dgm:pt modelId="{35530F8A-F18D-9C41-92D6-43D44381A4C1}" type="pres">
      <dgm:prSet presAssocID="{4E4C1E98-3975-D64B-8B3E-05611E24F713}" presName="Name0" presStyleCnt="0">
        <dgm:presLayoutVars>
          <dgm:dir/>
          <dgm:animLvl val="lvl"/>
          <dgm:resizeHandles val="exact"/>
        </dgm:presLayoutVars>
      </dgm:prSet>
      <dgm:spPr/>
    </dgm:pt>
    <dgm:pt modelId="{F56CF4E2-7470-6D4E-ACA9-545CE2471B59}" type="pres">
      <dgm:prSet presAssocID="{B20F243E-CF96-F54D-AF62-9EEE335243EA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5AA2A556-FAB7-094B-AAB7-9315C79B4BCF}" type="pres">
      <dgm:prSet presAssocID="{BA990989-E052-D740-9835-EA98E4575338}" presName="parTxOnlySpace" presStyleCnt="0"/>
      <dgm:spPr/>
    </dgm:pt>
    <dgm:pt modelId="{9E32BF19-94C5-1844-AA84-062187D8C6D3}" type="pres">
      <dgm:prSet presAssocID="{233C54CC-0936-7846-95BD-10F2B3ED7A7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245CAC29-EED9-2E46-AB7E-8A428CCEB10E}" srcId="{4E4C1E98-3975-D64B-8B3E-05611E24F713}" destId="{B20F243E-CF96-F54D-AF62-9EEE335243EA}" srcOrd="0" destOrd="0" parTransId="{2283F9BB-B5F8-4747-8217-205EAA8DC8A4}" sibTransId="{BA990989-E052-D740-9835-EA98E4575338}"/>
    <dgm:cxn modelId="{416B442D-A777-2D4C-8B65-2691816E49BA}" type="presOf" srcId="{4E4C1E98-3975-D64B-8B3E-05611E24F713}" destId="{35530F8A-F18D-9C41-92D6-43D44381A4C1}" srcOrd="0" destOrd="0" presId="urn:microsoft.com/office/officeart/2005/8/layout/chevron1"/>
    <dgm:cxn modelId="{2907E192-24EF-4746-B1ED-40A17A9B8417}" type="presOf" srcId="{B20F243E-CF96-F54D-AF62-9EEE335243EA}" destId="{F56CF4E2-7470-6D4E-ACA9-545CE2471B59}" srcOrd="0" destOrd="0" presId="urn:microsoft.com/office/officeart/2005/8/layout/chevron1"/>
    <dgm:cxn modelId="{FFDDA89A-D568-3846-B01A-8B4709C2B71E}" type="presOf" srcId="{233C54CC-0936-7846-95BD-10F2B3ED7A7E}" destId="{9E32BF19-94C5-1844-AA84-062187D8C6D3}" srcOrd="0" destOrd="0" presId="urn:microsoft.com/office/officeart/2005/8/layout/chevron1"/>
    <dgm:cxn modelId="{A85B78E6-29C8-344D-A513-C52DEA4C48C1}" srcId="{4E4C1E98-3975-D64B-8B3E-05611E24F713}" destId="{233C54CC-0936-7846-95BD-10F2B3ED7A7E}" srcOrd="1" destOrd="0" parTransId="{7AC33605-F9CC-DC4E-834E-09B6CA102916}" sibTransId="{5D0ACE7A-204E-5C4B-A57C-2DAAD153B7AD}"/>
    <dgm:cxn modelId="{D9AB711B-BDA9-4244-AB30-775E0992B0A4}" type="presParOf" srcId="{35530F8A-F18D-9C41-92D6-43D44381A4C1}" destId="{F56CF4E2-7470-6D4E-ACA9-545CE2471B59}" srcOrd="0" destOrd="0" presId="urn:microsoft.com/office/officeart/2005/8/layout/chevron1"/>
    <dgm:cxn modelId="{3138B8B2-00F1-7D41-92D8-7322E05B430D}" type="presParOf" srcId="{35530F8A-F18D-9C41-92D6-43D44381A4C1}" destId="{5AA2A556-FAB7-094B-AAB7-9315C79B4BCF}" srcOrd="1" destOrd="0" presId="urn:microsoft.com/office/officeart/2005/8/layout/chevron1"/>
    <dgm:cxn modelId="{E61FB10B-D996-C349-BDCC-203EB09C8C95}" type="presParOf" srcId="{35530F8A-F18D-9C41-92D6-43D44381A4C1}" destId="{9E32BF19-94C5-1844-AA84-062187D8C6D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4C1E98-3975-D64B-8B3E-05611E24F713}" type="doc">
      <dgm:prSet loTypeId="urn:microsoft.com/office/officeart/2005/8/layout/chevron1" loCatId="" qsTypeId="urn:microsoft.com/office/officeart/2005/8/quickstyle/simple3" qsCatId="simple" csTypeId="urn:microsoft.com/office/officeart/2005/8/colors/accent1_2" csCatId="accent1" phldr="1"/>
      <dgm:spPr/>
    </dgm:pt>
    <dgm:pt modelId="{B20F243E-CF96-F54D-AF62-9EEE335243EA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dirty="0"/>
            <a:t>相辅相成</a:t>
          </a:r>
          <a:r>
            <a:rPr lang="zh-CN" altLang="en-US" sz="3200" dirty="0"/>
            <a:t/>
          </a:r>
          <a:endParaRPr lang="zh-CN" altLang="en-US" sz="3200" dirty="0"/>
        </a:p>
      </dgm:t>
    </dgm:pt>
    <dgm:pt modelId="{2283F9BB-B5F8-4747-8217-205EAA8DC8A4}" cxnId="{45AF3C03-30B8-46C5-AC76-3CF10F5F6F3D}" type="parTrans">
      <dgm:prSet/>
      <dgm:spPr/>
      <dgm:t>
        <a:bodyPr/>
        <a:lstStyle/>
        <a:p>
          <a:endParaRPr lang="zh-CN" altLang="en-US" sz="1050"/>
        </a:p>
      </dgm:t>
    </dgm:pt>
    <dgm:pt modelId="{BA990989-E052-D740-9835-EA98E4575338}" cxnId="{45AF3C03-30B8-46C5-AC76-3CF10F5F6F3D}" type="sibTrans">
      <dgm:prSet/>
      <dgm:spPr/>
      <dgm:t>
        <a:bodyPr/>
        <a:lstStyle/>
        <a:p>
          <a:endParaRPr lang="zh-CN" altLang="en-US" sz="1050"/>
        </a:p>
      </dgm:t>
    </dgm:pt>
    <dgm:pt modelId="{233C54CC-0936-7846-95BD-10F2B3ED7A7E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dirty="0"/>
            <a:t>从群众中来到群众中去</a:t>
          </a:r>
          <a:r>
            <a:rPr lang="zh-CN" altLang="en-US" sz="3200" dirty="0"/>
            <a:t/>
          </a:r>
          <a:endParaRPr lang="zh-CN" altLang="en-US" sz="3200" dirty="0"/>
        </a:p>
      </dgm:t>
    </dgm:pt>
    <dgm:pt modelId="{7AC33605-F9CC-DC4E-834E-09B6CA102916}" cxnId="{AECB991F-11BB-42C9-8080-9F6B1515A910}" type="parTrans">
      <dgm:prSet/>
      <dgm:spPr/>
      <dgm:t>
        <a:bodyPr/>
        <a:lstStyle/>
        <a:p>
          <a:endParaRPr lang="zh-CN" altLang="en-US" sz="1050"/>
        </a:p>
      </dgm:t>
    </dgm:pt>
    <dgm:pt modelId="{5D0ACE7A-204E-5C4B-A57C-2DAAD153B7AD}" cxnId="{AECB991F-11BB-42C9-8080-9F6B1515A910}" type="sibTrans">
      <dgm:prSet/>
      <dgm:spPr/>
      <dgm:t>
        <a:bodyPr/>
        <a:lstStyle/>
        <a:p>
          <a:endParaRPr lang="zh-CN" altLang="en-US" sz="1050"/>
        </a:p>
      </dgm:t>
    </dgm:pt>
    <dgm:pt modelId="{35530F8A-F18D-9C41-92D6-43D44381A4C1}" type="pres">
      <dgm:prSet presAssocID="{4E4C1E98-3975-D64B-8B3E-05611E24F713}" presName="Name0" presStyleCnt="0">
        <dgm:presLayoutVars>
          <dgm:dir/>
          <dgm:animLvl val="lvl"/>
          <dgm:resizeHandles val="exact"/>
        </dgm:presLayoutVars>
      </dgm:prSet>
      <dgm:spPr/>
    </dgm:pt>
    <dgm:pt modelId="{F56CF4E2-7470-6D4E-ACA9-545CE2471B59}" type="pres">
      <dgm:prSet presAssocID="{B20F243E-CF96-F54D-AF62-9EEE335243EA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5AA2A556-FAB7-094B-AAB7-9315C79B4BCF}" type="pres">
      <dgm:prSet presAssocID="{BA990989-E052-D740-9835-EA98E4575338}" presName="parTxOnlySpace" presStyleCnt="0"/>
      <dgm:spPr/>
    </dgm:pt>
    <dgm:pt modelId="{9E32BF19-94C5-1844-AA84-062187D8C6D3}" type="pres">
      <dgm:prSet presAssocID="{233C54CC-0936-7846-95BD-10F2B3ED7A7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45AF3C03-30B8-46C5-AC76-3CF10F5F6F3D}" srcId="{4E4C1E98-3975-D64B-8B3E-05611E24F713}" destId="{B20F243E-CF96-F54D-AF62-9EEE335243EA}" srcOrd="0" destOrd="0" parTransId="{2283F9BB-B5F8-4747-8217-205EAA8DC8A4}" sibTransId="{BA990989-E052-D740-9835-EA98E4575338}"/>
    <dgm:cxn modelId="{AECB991F-11BB-42C9-8080-9F6B1515A910}" srcId="{4E4C1E98-3975-D64B-8B3E-05611E24F713}" destId="{233C54CC-0936-7846-95BD-10F2B3ED7A7E}" srcOrd="1" destOrd="0" parTransId="{7AC33605-F9CC-DC4E-834E-09B6CA102916}" sibTransId="{5D0ACE7A-204E-5C4B-A57C-2DAAD153B7AD}"/>
    <dgm:cxn modelId="{FE423796-1D15-4090-89FB-5E51722CBAF7}" type="presOf" srcId="{4E4C1E98-3975-D64B-8B3E-05611E24F713}" destId="{35530F8A-F18D-9C41-92D6-43D44381A4C1}" srcOrd="0" destOrd="0" presId="urn:microsoft.com/office/officeart/2005/8/layout/chevron1"/>
    <dgm:cxn modelId="{C78B5CAB-5D3B-4495-8C74-914730FC85BB}" type="presParOf" srcId="{35530F8A-F18D-9C41-92D6-43D44381A4C1}" destId="{F56CF4E2-7470-6D4E-ACA9-545CE2471B59}" srcOrd="0" destOrd="0" presId="urn:microsoft.com/office/officeart/2005/8/layout/chevron1"/>
    <dgm:cxn modelId="{131FBD7A-E3CF-4A6B-8444-B91412CCC424}" type="presOf" srcId="{B20F243E-CF96-F54D-AF62-9EEE335243EA}" destId="{F56CF4E2-7470-6D4E-ACA9-545CE2471B59}" srcOrd="0" destOrd="0" presId="urn:microsoft.com/office/officeart/2005/8/layout/chevron1"/>
    <dgm:cxn modelId="{4BD8E7AF-E758-4C0F-90A9-1F4C27C28A73}" type="presParOf" srcId="{35530F8A-F18D-9C41-92D6-43D44381A4C1}" destId="{5AA2A556-FAB7-094B-AAB7-9315C79B4BCF}" srcOrd="1" destOrd="0" presId="urn:microsoft.com/office/officeart/2005/8/layout/chevron1"/>
    <dgm:cxn modelId="{3F856067-28E7-4388-9052-BE2D5CA2F9F4}" type="presParOf" srcId="{35530F8A-F18D-9C41-92D6-43D44381A4C1}" destId="{9E32BF19-94C5-1844-AA84-062187D8C6D3}" srcOrd="2" destOrd="0" presId="urn:microsoft.com/office/officeart/2005/8/layout/chevron1"/>
    <dgm:cxn modelId="{C8028A3E-0EC9-4C12-B37C-6C1991506C54}" type="presOf" srcId="{233C54CC-0936-7846-95BD-10F2B3ED7A7E}" destId="{9E32BF19-94C5-1844-AA84-062187D8C6D3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AFDB34-F0E7-E54D-931E-8A13E44EDF45}" type="doc">
      <dgm:prSet loTypeId="urn:microsoft.com/office/officeart/2005/8/layout/hChevron3" loCatId="" qsTypeId="urn:microsoft.com/office/officeart/2005/8/quickstyle/simple3" qsCatId="simple" csTypeId="urn:microsoft.com/office/officeart/2005/8/colors/accent1_2" csCatId="accent1" phldr="1"/>
      <dgm:spPr/>
    </dgm:pt>
    <dgm:pt modelId="{1891925B-0D6D-024E-B029-DC4BD0FC7F67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/>
            <a:t>贴近生活</a:t>
          </a:r>
          <a:r>
            <a:rPr lang="zh-CN" altLang="en-US" sz="2400" dirty="0"/>
            <a:t/>
          </a:r>
          <a:endParaRPr lang="zh-CN" altLang="en-US" sz="2400" dirty="0"/>
        </a:p>
      </dgm:t>
    </dgm:pt>
    <dgm:pt modelId="{63BE637E-5B32-2C4F-81CB-38395C1B2C9E}" cxnId="{FDAEBB4D-0F93-4159-99C3-7B49EED9CEF6}" type="parTrans">
      <dgm:prSet/>
      <dgm:spPr/>
      <dgm:t>
        <a:bodyPr/>
        <a:lstStyle/>
        <a:p>
          <a:endParaRPr lang="zh-CN" altLang="en-US" sz="1600"/>
        </a:p>
      </dgm:t>
    </dgm:pt>
    <dgm:pt modelId="{67839314-5952-A342-ACC1-6787725D0A08}" cxnId="{FDAEBB4D-0F93-4159-99C3-7B49EED9CEF6}" type="sibTrans">
      <dgm:prSet/>
      <dgm:spPr/>
      <dgm:t>
        <a:bodyPr/>
        <a:lstStyle/>
        <a:p>
          <a:endParaRPr lang="zh-CN" altLang="en-US" sz="1600"/>
        </a:p>
      </dgm:t>
    </dgm:pt>
    <dgm:pt modelId="{746E802E-4E02-A748-8D82-B6666F68274E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/>
            <a:t>贴近热点</a:t>
          </a:r>
          <a:r>
            <a:rPr lang="zh-CN" altLang="en-US" sz="2400" dirty="0"/>
            <a:t/>
          </a:r>
          <a:endParaRPr lang="zh-CN" altLang="en-US" sz="2400" dirty="0"/>
        </a:p>
      </dgm:t>
    </dgm:pt>
    <dgm:pt modelId="{599A0C59-E668-DF43-BD57-AA834C5BAE6C}" cxnId="{07076F66-C96A-4648-9CF5-8A9A79A84EB7}" type="parTrans">
      <dgm:prSet/>
      <dgm:spPr/>
      <dgm:t>
        <a:bodyPr/>
        <a:lstStyle/>
        <a:p>
          <a:endParaRPr lang="zh-CN" altLang="en-US" sz="1600"/>
        </a:p>
      </dgm:t>
    </dgm:pt>
    <dgm:pt modelId="{D9D02B16-BF98-2F42-BA6D-4D4DDF590D4D}" cxnId="{07076F66-C96A-4648-9CF5-8A9A79A84EB7}" type="sibTrans">
      <dgm:prSet/>
      <dgm:spPr/>
      <dgm:t>
        <a:bodyPr/>
        <a:lstStyle/>
        <a:p>
          <a:endParaRPr lang="zh-CN" altLang="en-US" sz="1600"/>
        </a:p>
      </dgm:t>
    </dgm:pt>
    <dgm:pt modelId="{2534C320-021C-674D-87EE-E7AF7ED99C55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/>
            <a:t>贴近娱乐</a:t>
          </a:r>
          <a:r>
            <a:rPr lang="zh-CN" altLang="en-US" sz="2400" dirty="0"/>
            <a:t/>
          </a:r>
          <a:endParaRPr lang="zh-CN" altLang="en-US" sz="2400" dirty="0"/>
        </a:p>
      </dgm:t>
    </dgm:pt>
    <dgm:pt modelId="{BFEA5709-F603-9D47-8DE0-184106276601}" cxnId="{2F82C256-A050-4E48-96C9-C65C9FF2C941}" type="parTrans">
      <dgm:prSet/>
      <dgm:spPr/>
      <dgm:t>
        <a:bodyPr/>
        <a:lstStyle/>
        <a:p>
          <a:endParaRPr lang="zh-CN" altLang="en-US" sz="1600"/>
        </a:p>
      </dgm:t>
    </dgm:pt>
    <dgm:pt modelId="{FB555134-313E-6546-826C-8F3F6A6DACFB}" cxnId="{2F82C256-A050-4E48-96C9-C65C9FF2C941}" type="sibTrans">
      <dgm:prSet/>
      <dgm:spPr/>
      <dgm:t>
        <a:bodyPr/>
        <a:lstStyle/>
        <a:p>
          <a:endParaRPr lang="zh-CN" altLang="en-US" sz="1600"/>
        </a:p>
      </dgm:t>
    </dgm:pt>
    <dgm:pt modelId="{0A41E842-78A3-0544-B6C3-079B41118A55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/>
            <a:t>贴近干货</a:t>
          </a:r>
          <a:r>
            <a:rPr lang="zh-CN" altLang="en-US" sz="2400" dirty="0"/>
            <a:t/>
          </a:r>
          <a:endParaRPr lang="zh-CN" altLang="en-US" sz="2400" dirty="0"/>
        </a:p>
      </dgm:t>
    </dgm:pt>
    <dgm:pt modelId="{48B03834-81EB-1549-B26F-BC16BD57A9F6}" cxnId="{29AB34BC-013D-4B44-A0DD-24AAECD04821}" type="parTrans">
      <dgm:prSet/>
      <dgm:spPr/>
      <dgm:t>
        <a:bodyPr/>
        <a:lstStyle/>
        <a:p>
          <a:endParaRPr lang="zh-CN" altLang="en-US" sz="1600"/>
        </a:p>
      </dgm:t>
    </dgm:pt>
    <dgm:pt modelId="{5347874C-D561-9D46-B50B-7C019793A3D2}" cxnId="{29AB34BC-013D-4B44-A0DD-24AAECD04821}" type="sibTrans">
      <dgm:prSet/>
      <dgm:spPr/>
      <dgm:t>
        <a:bodyPr/>
        <a:lstStyle/>
        <a:p>
          <a:endParaRPr lang="zh-CN" altLang="en-US" sz="1600"/>
        </a:p>
      </dgm:t>
    </dgm:pt>
    <dgm:pt modelId="{6CAE50A4-D63F-2F43-8136-8E3AE35F457E}" type="pres">
      <dgm:prSet presAssocID="{A3AFDB34-F0E7-E54D-931E-8A13E44EDF45}" presName="Name0" presStyleCnt="0">
        <dgm:presLayoutVars>
          <dgm:dir/>
          <dgm:resizeHandles val="exact"/>
        </dgm:presLayoutVars>
      </dgm:prSet>
      <dgm:spPr/>
    </dgm:pt>
    <dgm:pt modelId="{8278326B-91A4-2C4E-8988-A813A5294DCD}" type="pres">
      <dgm:prSet presAssocID="{1891925B-0D6D-024E-B029-DC4BD0FC7F67}" presName="parTxOnly" presStyleLbl="node1" presStyleIdx="0" presStyleCnt="4">
        <dgm:presLayoutVars>
          <dgm:bulletEnabled val="1"/>
        </dgm:presLayoutVars>
      </dgm:prSet>
      <dgm:spPr/>
    </dgm:pt>
    <dgm:pt modelId="{556CCA36-ACAD-C54E-B866-26466481307B}" type="pres">
      <dgm:prSet presAssocID="{67839314-5952-A342-ACC1-6787725D0A08}" presName="parSpace" presStyleCnt="0"/>
      <dgm:spPr/>
    </dgm:pt>
    <dgm:pt modelId="{A380ED27-6B36-884D-8CD5-D270F7AB9B36}" type="pres">
      <dgm:prSet presAssocID="{746E802E-4E02-A748-8D82-B6666F68274E}" presName="parTxOnly" presStyleLbl="node1" presStyleIdx="1" presStyleCnt="4">
        <dgm:presLayoutVars>
          <dgm:bulletEnabled val="1"/>
        </dgm:presLayoutVars>
      </dgm:prSet>
      <dgm:spPr/>
    </dgm:pt>
    <dgm:pt modelId="{273709A8-21FE-AF46-8FCF-521AE598A258}" type="pres">
      <dgm:prSet presAssocID="{D9D02B16-BF98-2F42-BA6D-4D4DDF590D4D}" presName="parSpace" presStyleCnt="0"/>
      <dgm:spPr/>
    </dgm:pt>
    <dgm:pt modelId="{C1FCF0E5-ACED-914B-AE7B-FE03FE8DE90A}" type="pres">
      <dgm:prSet presAssocID="{2534C320-021C-674D-87EE-E7AF7ED99C55}" presName="parTxOnly" presStyleLbl="node1" presStyleIdx="2" presStyleCnt="4">
        <dgm:presLayoutVars>
          <dgm:bulletEnabled val="1"/>
        </dgm:presLayoutVars>
      </dgm:prSet>
      <dgm:spPr/>
    </dgm:pt>
    <dgm:pt modelId="{323AB62A-576E-8B41-BBED-DA58912CE766}" type="pres">
      <dgm:prSet presAssocID="{FB555134-313E-6546-826C-8F3F6A6DACFB}" presName="parSpace" presStyleCnt="0"/>
      <dgm:spPr/>
    </dgm:pt>
    <dgm:pt modelId="{87F60BA7-2E7E-E34B-B06E-4740E1B6B993}" type="pres">
      <dgm:prSet presAssocID="{0A41E842-78A3-0544-B6C3-079B41118A55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FDAEBB4D-0F93-4159-99C3-7B49EED9CEF6}" srcId="{A3AFDB34-F0E7-E54D-931E-8A13E44EDF45}" destId="{1891925B-0D6D-024E-B029-DC4BD0FC7F67}" srcOrd="0" destOrd="0" parTransId="{63BE637E-5B32-2C4F-81CB-38395C1B2C9E}" sibTransId="{67839314-5952-A342-ACC1-6787725D0A08}"/>
    <dgm:cxn modelId="{07076F66-C96A-4648-9CF5-8A9A79A84EB7}" srcId="{A3AFDB34-F0E7-E54D-931E-8A13E44EDF45}" destId="{746E802E-4E02-A748-8D82-B6666F68274E}" srcOrd="1" destOrd="0" parTransId="{599A0C59-E668-DF43-BD57-AA834C5BAE6C}" sibTransId="{D9D02B16-BF98-2F42-BA6D-4D4DDF590D4D}"/>
    <dgm:cxn modelId="{2F82C256-A050-4E48-96C9-C65C9FF2C941}" srcId="{A3AFDB34-F0E7-E54D-931E-8A13E44EDF45}" destId="{2534C320-021C-674D-87EE-E7AF7ED99C55}" srcOrd="2" destOrd="0" parTransId="{BFEA5709-F603-9D47-8DE0-184106276601}" sibTransId="{FB555134-313E-6546-826C-8F3F6A6DACFB}"/>
    <dgm:cxn modelId="{29AB34BC-013D-4B44-A0DD-24AAECD04821}" srcId="{A3AFDB34-F0E7-E54D-931E-8A13E44EDF45}" destId="{0A41E842-78A3-0544-B6C3-079B41118A55}" srcOrd="3" destOrd="0" parTransId="{48B03834-81EB-1549-B26F-BC16BD57A9F6}" sibTransId="{5347874C-D561-9D46-B50B-7C019793A3D2}"/>
    <dgm:cxn modelId="{0792033F-CA06-4AE5-AA13-C8512F1D8912}" type="presOf" srcId="{A3AFDB34-F0E7-E54D-931E-8A13E44EDF45}" destId="{6CAE50A4-D63F-2F43-8136-8E3AE35F457E}" srcOrd="0" destOrd="0" presId="urn:microsoft.com/office/officeart/2005/8/layout/hChevron3"/>
    <dgm:cxn modelId="{698A79DE-A124-4971-84BB-2FC919176120}" type="presParOf" srcId="{6CAE50A4-D63F-2F43-8136-8E3AE35F457E}" destId="{8278326B-91A4-2C4E-8988-A813A5294DCD}" srcOrd="0" destOrd="0" presId="urn:microsoft.com/office/officeart/2005/8/layout/hChevron3"/>
    <dgm:cxn modelId="{BA84DE35-EA63-4389-BAEA-2E1AB8BEFC08}" type="presOf" srcId="{1891925B-0D6D-024E-B029-DC4BD0FC7F67}" destId="{8278326B-91A4-2C4E-8988-A813A5294DCD}" srcOrd="0" destOrd="0" presId="urn:microsoft.com/office/officeart/2005/8/layout/hChevron3"/>
    <dgm:cxn modelId="{28DC3820-C573-4D39-B145-2A0869346021}" type="presParOf" srcId="{6CAE50A4-D63F-2F43-8136-8E3AE35F457E}" destId="{556CCA36-ACAD-C54E-B866-26466481307B}" srcOrd="1" destOrd="0" presId="urn:microsoft.com/office/officeart/2005/8/layout/hChevron3"/>
    <dgm:cxn modelId="{D9DF324E-DC87-468B-8B83-75B495092291}" type="presParOf" srcId="{6CAE50A4-D63F-2F43-8136-8E3AE35F457E}" destId="{A380ED27-6B36-884D-8CD5-D270F7AB9B36}" srcOrd="2" destOrd="0" presId="urn:microsoft.com/office/officeart/2005/8/layout/hChevron3"/>
    <dgm:cxn modelId="{10DD87F1-EDC6-4BF3-9BDC-17E1AD77A68F}" type="presOf" srcId="{746E802E-4E02-A748-8D82-B6666F68274E}" destId="{A380ED27-6B36-884D-8CD5-D270F7AB9B36}" srcOrd="0" destOrd="0" presId="urn:microsoft.com/office/officeart/2005/8/layout/hChevron3"/>
    <dgm:cxn modelId="{1B13A9F1-C41A-449A-A0CE-7202E7EC9DC4}" type="presParOf" srcId="{6CAE50A4-D63F-2F43-8136-8E3AE35F457E}" destId="{273709A8-21FE-AF46-8FCF-521AE598A258}" srcOrd="3" destOrd="0" presId="urn:microsoft.com/office/officeart/2005/8/layout/hChevron3"/>
    <dgm:cxn modelId="{5D2C17B4-7EE3-4411-853F-F361495E3749}" type="presParOf" srcId="{6CAE50A4-D63F-2F43-8136-8E3AE35F457E}" destId="{C1FCF0E5-ACED-914B-AE7B-FE03FE8DE90A}" srcOrd="4" destOrd="0" presId="urn:microsoft.com/office/officeart/2005/8/layout/hChevron3"/>
    <dgm:cxn modelId="{21A3119E-411F-4E3E-83C5-09516DA21F85}" type="presOf" srcId="{2534C320-021C-674D-87EE-E7AF7ED99C55}" destId="{C1FCF0E5-ACED-914B-AE7B-FE03FE8DE90A}" srcOrd="0" destOrd="0" presId="urn:microsoft.com/office/officeart/2005/8/layout/hChevron3"/>
    <dgm:cxn modelId="{5C0DDFFF-3549-4E84-94B2-2B18B1D3BE4D}" type="presParOf" srcId="{6CAE50A4-D63F-2F43-8136-8E3AE35F457E}" destId="{323AB62A-576E-8B41-BBED-DA58912CE766}" srcOrd="5" destOrd="0" presId="urn:microsoft.com/office/officeart/2005/8/layout/hChevron3"/>
    <dgm:cxn modelId="{6901C961-1307-4E43-8CDC-9450DE90BDE9}" type="presParOf" srcId="{6CAE50A4-D63F-2F43-8136-8E3AE35F457E}" destId="{87F60BA7-2E7E-E34B-B06E-4740E1B6B993}" srcOrd="6" destOrd="0" presId="urn:microsoft.com/office/officeart/2005/8/layout/hChevron3"/>
    <dgm:cxn modelId="{9E8D753D-235F-462D-B9CD-160857B3CF23}" type="presOf" srcId="{0A41E842-78A3-0544-B6C3-079B41118A55}" destId="{87F60BA7-2E7E-E34B-B06E-4740E1B6B993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4C1E98-3975-D64B-8B3E-05611E24F713}" type="doc">
      <dgm:prSet loTypeId="urn:microsoft.com/office/officeart/2005/8/layout/chevron1" loCatId="" qsTypeId="urn:microsoft.com/office/officeart/2005/8/quickstyle/simple3" qsCatId="simple" csTypeId="urn:microsoft.com/office/officeart/2005/8/colors/accent1_2" csCatId="accent1" phldr="1"/>
      <dgm:spPr/>
    </dgm:pt>
    <dgm:pt modelId="{B20F243E-CF96-F54D-AF62-9EEE335243EA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rPr>
            <a:t>用户导向的合作对象选择</a:t>
          </a:r>
          <a:r>
            <a:rPr lang="zh-CN" altLang="en-US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rPr>
            <a:t/>
          </a:r>
          <a:endParaRPr lang="zh-CN" altLang="en-US" sz="2800" dirty="0">
            <a:latin typeface="黑体" panose="02010609060101010101" charset="-122"/>
            <a:ea typeface="黑体" panose="02010609060101010101" charset="-122"/>
            <a:cs typeface="黑体" panose="02010609060101010101" charset="-122"/>
            <a:sym typeface="+mn-ea"/>
          </a:endParaRPr>
        </a:p>
      </dgm:t>
    </dgm:pt>
    <dgm:pt modelId="{2283F9BB-B5F8-4747-8217-205EAA8DC8A4}" cxnId="{AE6BF8A8-5005-4BDB-9268-FDEA6EBF37A4}" type="parTrans">
      <dgm:prSet/>
      <dgm:spPr/>
      <dgm:t>
        <a:bodyPr/>
        <a:lstStyle/>
        <a:p>
          <a:endParaRPr lang="zh-CN" altLang="en-US" sz="1050"/>
        </a:p>
      </dgm:t>
    </dgm:pt>
    <dgm:pt modelId="{BA990989-E052-D740-9835-EA98E4575338}" cxnId="{AE6BF8A8-5005-4BDB-9268-FDEA6EBF37A4}" type="sibTrans">
      <dgm:prSet/>
      <dgm:spPr/>
      <dgm:t>
        <a:bodyPr/>
        <a:lstStyle/>
        <a:p>
          <a:endParaRPr lang="zh-CN" altLang="en-US" sz="1050"/>
        </a:p>
      </dgm:t>
    </dgm:pt>
    <dgm:pt modelId="{233C54CC-0936-7846-95BD-10F2B3ED7A7E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rPr>
            <a:t>创意为跨界赋能</a:t>
          </a:r>
          <a:r>
            <a:rPr lang="zh-CN" altLang="en-US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rPr>
            <a:t/>
          </a:r>
          <a:endParaRPr lang="zh-CN" altLang="en-US" sz="2800" dirty="0">
            <a:latin typeface="黑体" panose="02010609060101010101" charset="-122"/>
            <a:ea typeface="黑体" panose="02010609060101010101" charset="-122"/>
            <a:cs typeface="黑体" panose="02010609060101010101" charset="-122"/>
            <a:sym typeface="+mn-ea"/>
          </a:endParaRPr>
        </a:p>
      </dgm:t>
    </dgm:pt>
    <dgm:pt modelId="{7AC33605-F9CC-DC4E-834E-09B6CA102916}" cxnId="{CC6E2F55-E2E8-4BE0-8B18-8A4BACCCCA20}" type="parTrans">
      <dgm:prSet/>
      <dgm:spPr/>
      <dgm:t>
        <a:bodyPr/>
        <a:lstStyle/>
        <a:p>
          <a:endParaRPr lang="zh-CN" altLang="en-US" sz="1050"/>
        </a:p>
      </dgm:t>
    </dgm:pt>
    <dgm:pt modelId="{5D0ACE7A-204E-5C4B-A57C-2DAAD153B7AD}" cxnId="{CC6E2F55-E2E8-4BE0-8B18-8A4BACCCCA20}" type="sibTrans">
      <dgm:prSet/>
      <dgm:spPr/>
      <dgm:t>
        <a:bodyPr/>
        <a:lstStyle/>
        <a:p>
          <a:endParaRPr lang="zh-CN" altLang="en-US" sz="1050"/>
        </a:p>
      </dgm:t>
    </dgm:pt>
    <dgm:pt modelId="{35530F8A-F18D-9C41-92D6-43D44381A4C1}" type="pres">
      <dgm:prSet presAssocID="{4E4C1E98-3975-D64B-8B3E-05611E24F713}" presName="Name0" presStyleCnt="0">
        <dgm:presLayoutVars>
          <dgm:dir/>
          <dgm:animLvl val="lvl"/>
          <dgm:resizeHandles val="exact"/>
        </dgm:presLayoutVars>
      </dgm:prSet>
      <dgm:spPr/>
    </dgm:pt>
    <dgm:pt modelId="{F56CF4E2-7470-6D4E-ACA9-545CE2471B59}" type="pres">
      <dgm:prSet presAssocID="{B20F243E-CF96-F54D-AF62-9EEE335243EA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5AA2A556-FAB7-094B-AAB7-9315C79B4BCF}" type="pres">
      <dgm:prSet presAssocID="{BA990989-E052-D740-9835-EA98E4575338}" presName="parTxOnlySpace" presStyleCnt="0"/>
      <dgm:spPr/>
    </dgm:pt>
    <dgm:pt modelId="{9E32BF19-94C5-1844-AA84-062187D8C6D3}" type="pres">
      <dgm:prSet presAssocID="{233C54CC-0936-7846-95BD-10F2B3ED7A7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AE6BF8A8-5005-4BDB-9268-FDEA6EBF37A4}" srcId="{4E4C1E98-3975-D64B-8B3E-05611E24F713}" destId="{B20F243E-CF96-F54D-AF62-9EEE335243EA}" srcOrd="0" destOrd="0" parTransId="{2283F9BB-B5F8-4747-8217-205EAA8DC8A4}" sibTransId="{BA990989-E052-D740-9835-EA98E4575338}"/>
    <dgm:cxn modelId="{CC6E2F55-E2E8-4BE0-8B18-8A4BACCCCA20}" srcId="{4E4C1E98-3975-D64B-8B3E-05611E24F713}" destId="{233C54CC-0936-7846-95BD-10F2B3ED7A7E}" srcOrd="1" destOrd="0" parTransId="{7AC33605-F9CC-DC4E-834E-09B6CA102916}" sibTransId="{5D0ACE7A-204E-5C4B-A57C-2DAAD153B7AD}"/>
    <dgm:cxn modelId="{D1B50A60-F3B1-428F-9459-3C18FA0A9F98}" type="presOf" srcId="{4E4C1E98-3975-D64B-8B3E-05611E24F713}" destId="{35530F8A-F18D-9C41-92D6-43D44381A4C1}" srcOrd="0" destOrd="0" presId="urn:microsoft.com/office/officeart/2005/8/layout/chevron1"/>
    <dgm:cxn modelId="{330945C0-90F3-4CDE-BF0A-8D21AEBB4088}" type="presParOf" srcId="{35530F8A-F18D-9C41-92D6-43D44381A4C1}" destId="{F56CF4E2-7470-6D4E-ACA9-545CE2471B59}" srcOrd="0" destOrd="0" presId="urn:microsoft.com/office/officeart/2005/8/layout/chevron1"/>
    <dgm:cxn modelId="{4120337D-57CF-403A-92B2-F037938CE5A6}" type="presOf" srcId="{B20F243E-CF96-F54D-AF62-9EEE335243EA}" destId="{F56CF4E2-7470-6D4E-ACA9-545CE2471B59}" srcOrd="0" destOrd="0" presId="urn:microsoft.com/office/officeart/2005/8/layout/chevron1"/>
    <dgm:cxn modelId="{13AC1E7B-E4AF-4C2E-9CC7-454EE16FC016}" type="presParOf" srcId="{35530F8A-F18D-9C41-92D6-43D44381A4C1}" destId="{5AA2A556-FAB7-094B-AAB7-9315C79B4BCF}" srcOrd="1" destOrd="0" presId="urn:microsoft.com/office/officeart/2005/8/layout/chevron1"/>
    <dgm:cxn modelId="{C250DD1C-D56F-4A9F-8A2E-9B1083CA4084}" type="presParOf" srcId="{35530F8A-F18D-9C41-92D6-43D44381A4C1}" destId="{9E32BF19-94C5-1844-AA84-062187D8C6D3}" srcOrd="2" destOrd="0" presId="urn:microsoft.com/office/officeart/2005/8/layout/chevron1"/>
    <dgm:cxn modelId="{A7ED2498-77F5-4B1A-8555-F6995C2B4D61}" type="presOf" srcId="{233C54CC-0936-7846-95BD-10F2B3ED7A7E}" destId="{9E32BF19-94C5-1844-AA84-062187D8C6D3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10D7BD-64A5-4C2C-B0E9-6728C6DACB59}" type="doc">
      <dgm:prSet loTypeId="matrix" loCatId="matrix" qsTypeId="urn:microsoft.com/office/officeart/2005/8/quickstyle/simple3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C8B3296C-ECE1-441C-A1A9-0952E3F0D656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/>
            <a:t>持续生产优质内容</a:t>
          </a:r>
          <a:r>
            <a:rPr lang="zh-CN" altLang="en-US" sz="2800"/>
            <a:t/>
          </a:r>
          <a:endParaRPr lang="zh-CN" altLang="en-US" sz="2800"/>
        </a:p>
      </dgm:t>
    </dgm:pt>
    <dgm:pt modelId="{0FE6BD2A-1536-4C79-8D6D-8EF7FB1B7E73}" cxnId="{F5A9DCD9-3080-4FC2-83E9-566ED5896DB2}" type="parTrans">
      <dgm:prSet/>
      <dgm:spPr/>
      <dgm:t>
        <a:bodyPr/>
        <a:p>
          <a:endParaRPr lang="zh-CN" altLang="en-US"/>
        </a:p>
      </dgm:t>
    </dgm:pt>
    <dgm:pt modelId="{778EE8AA-5DBE-4924-98EE-0C978FD4E20B}" cxnId="{F5A9DCD9-3080-4FC2-83E9-566ED5896DB2}" type="sibTrans">
      <dgm:prSet/>
      <dgm:spPr/>
      <dgm:t>
        <a:bodyPr/>
        <a:p>
          <a:endParaRPr lang="zh-CN" altLang="en-US"/>
        </a:p>
      </dgm:t>
    </dgm:pt>
    <dgm:pt modelId="{2723D931-37E1-4024-865B-F872F6215E38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>
              <a:sym typeface="+mn-ea"/>
            </a:rPr>
            <a:t>打造新媒体传播矩阵</a:t>
          </a:r>
          <a:r>
            <a:rPr lang="zh-CN" altLang="en-US" sz="2800">
              <a:sym typeface="+mn-ea"/>
            </a:rPr>
            <a:t/>
          </a:r>
          <a:endParaRPr lang="zh-CN" altLang="en-US" sz="2800">
            <a:sym typeface="+mn-ea"/>
          </a:endParaRPr>
        </a:p>
      </dgm:t>
    </dgm:pt>
    <dgm:pt modelId="{0F1AED26-B47C-4653-A71E-EF4869D597EC}" cxnId="{30313C72-781E-4D79-B484-47DC5AF5E84C}" type="parTrans">
      <dgm:prSet/>
      <dgm:spPr/>
      <dgm:t>
        <a:bodyPr/>
        <a:p>
          <a:endParaRPr lang="zh-CN" altLang="en-US"/>
        </a:p>
      </dgm:t>
    </dgm:pt>
    <dgm:pt modelId="{E0B5842F-8280-4DDE-A6F9-65D34B54048F}" cxnId="{30313C72-781E-4D79-B484-47DC5AF5E84C}" type="sibTrans">
      <dgm:prSet/>
      <dgm:spPr/>
      <dgm:t>
        <a:bodyPr/>
        <a:p>
          <a:endParaRPr lang="zh-CN" altLang="en-US"/>
        </a:p>
      </dgm:t>
    </dgm:pt>
    <dgm:pt modelId="{6C8FA182-2902-4BB3-9D50-00202B6153CE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>
              <a:sym typeface="+mn-ea"/>
            </a:rPr>
            <a:t>加强与用户互动</a:t>
          </a:r>
          <a:r>
            <a:rPr lang="zh-CN" altLang="en-US" sz="2800">
              <a:sym typeface="+mn-ea"/>
            </a:rPr>
            <a:t/>
          </a:r>
          <a:endParaRPr lang="zh-CN" altLang="en-US" sz="2800">
            <a:sym typeface="+mn-ea"/>
          </a:endParaRPr>
        </a:p>
      </dgm:t>
    </dgm:pt>
    <dgm:pt modelId="{A15E8213-C555-4C15-804E-9BE04AF6FB32}" cxnId="{1D3DEC09-3B0B-4590-A944-DBD1826325ED}" type="parTrans">
      <dgm:prSet/>
      <dgm:spPr/>
      <dgm:t>
        <a:bodyPr/>
        <a:p>
          <a:endParaRPr lang="zh-CN" altLang="en-US"/>
        </a:p>
      </dgm:t>
    </dgm:pt>
    <dgm:pt modelId="{D80C072E-DBE2-425E-9F55-D9033CD54D87}" cxnId="{1D3DEC09-3B0B-4590-A944-DBD1826325ED}" type="sibTrans">
      <dgm:prSet/>
      <dgm:spPr/>
      <dgm:t>
        <a:bodyPr/>
        <a:p>
          <a:endParaRPr lang="zh-CN" altLang="en-US"/>
        </a:p>
      </dgm:t>
    </dgm:pt>
    <dgm:pt modelId="{058A1442-1BB3-464B-B2D5-E61365D31867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>
              <a:sym typeface="+mn-ea"/>
            </a:rPr>
            <a:t>专业人设助力商业变现</a:t>
          </a:r>
          <a:r>
            <a:rPr lang="zh-CN" altLang="en-US" sz="2800">
              <a:sym typeface="+mn-ea"/>
            </a:rPr>
            <a:t/>
          </a:r>
          <a:endParaRPr lang="zh-CN" altLang="en-US" sz="2800">
            <a:sym typeface="+mn-ea"/>
          </a:endParaRPr>
        </a:p>
      </dgm:t>
    </dgm:pt>
    <dgm:pt modelId="{97AF910B-5987-4F9D-9892-76B8841820B1}" cxnId="{CD1CF865-A1EC-421B-B886-90BCC36DC362}" type="parTrans">
      <dgm:prSet/>
      <dgm:spPr/>
      <dgm:t>
        <a:bodyPr/>
        <a:p>
          <a:endParaRPr lang="zh-CN" altLang="en-US"/>
        </a:p>
      </dgm:t>
    </dgm:pt>
    <dgm:pt modelId="{9CFB096A-6373-4655-ACF3-654651B29A2B}" cxnId="{CD1CF865-A1EC-421B-B886-90BCC36DC362}" type="sibTrans">
      <dgm:prSet/>
      <dgm:spPr/>
      <dgm:t>
        <a:bodyPr/>
        <a:p>
          <a:endParaRPr lang="zh-CN" altLang="en-US"/>
        </a:p>
      </dgm:t>
    </dgm:pt>
    <dgm:pt modelId="{90604E61-F8FA-4C14-A35C-BCB27A56AFB4}" type="pres">
      <dgm:prSet presAssocID="{F410D7BD-64A5-4C2C-B0E9-6728C6DACB59}" presName="matrix" presStyleCnt="0">
        <dgm:presLayoutVars>
          <dgm:chMax val="1"/>
          <dgm:dir/>
          <dgm:resizeHandles val="exact"/>
        </dgm:presLayoutVars>
      </dgm:prSet>
      <dgm:spPr/>
    </dgm:pt>
    <dgm:pt modelId="{1F1EB44E-E6CD-4188-9E2C-1E0998990556}" type="pres">
      <dgm:prSet presAssocID="{F410D7BD-64A5-4C2C-B0E9-6728C6DACB59}" presName="diamond" presStyleLbl="bgShp" presStyleIdx="0" presStyleCnt="1" custLinFactNeighborY="175"/>
      <dgm:spPr/>
    </dgm:pt>
    <dgm:pt modelId="{3328CB01-ABEB-405A-855A-69D5454695E5}" type="pres">
      <dgm:prSet presAssocID="{F410D7BD-64A5-4C2C-B0E9-6728C6DACB5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35780CC-4D93-4EE9-B564-2FABEAC59D18}" type="pres">
      <dgm:prSet presAssocID="{F410D7BD-64A5-4C2C-B0E9-6728C6DACB5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DE8EA7D-DEFE-49B8-A5B3-42790BF4A3C7}" type="pres">
      <dgm:prSet presAssocID="{F410D7BD-64A5-4C2C-B0E9-6728C6DACB5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0A1B9E8-6DAD-41B6-AB76-690AD9A99FB7}" type="pres">
      <dgm:prSet presAssocID="{F410D7BD-64A5-4C2C-B0E9-6728C6DACB5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5A9DCD9-3080-4FC2-83E9-566ED5896DB2}" srcId="{F410D7BD-64A5-4C2C-B0E9-6728C6DACB59}" destId="{C8B3296C-ECE1-441C-A1A9-0952E3F0D656}" srcOrd="0" destOrd="0" parTransId="{0FE6BD2A-1536-4C79-8D6D-8EF7FB1B7E73}" sibTransId="{778EE8AA-5DBE-4924-98EE-0C978FD4E20B}"/>
    <dgm:cxn modelId="{30313C72-781E-4D79-B484-47DC5AF5E84C}" srcId="{F410D7BD-64A5-4C2C-B0E9-6728C6DACB59}" destId="{2723D931-37E1-4024-865B-F872F6215E38}" srcOrd="1" destOrd="0" parTransId="{0F1AED26-B47C-4653-A71E-EF4869D597EC}" sibTransId="{E0B5842F-8280-4DDE-A6F9-65D34B54048F}"/>
    <dgm:cxn modelId="{1D3DEC09-3B0B-4590-A944-DBD1826325ED}" srcId="{F410D7BD-64A5-4C2C-B0E9-6728C6DACB59}" destId="{6C8FA182-2902-4BB3-9D50-00202B6153CE}" srcOrd="2" destOrd="0" parTransId="{A15E8213-C555-4C15-804E-9BE04AF6FB32}" sibTransId="{D80C072E-DBE2-425E-9F55-D9033CD54D87}"/>
    <dgm:cxn modelId="{CD1CF865-A1EC-421B-B886-90BCC36DC362}" srcId="{F410D7BD-64A5-4C2C-B0E9-6728C6DACB59}" destId="{058A1442-1BB3-464B-B2D5-E61365D31867}" srcOrd="3" destOrd="0" parTransId="{97AF910B-5987-4F9D-9892-76B8841820B1}" sibTransId="{9CFB096A-6373-4655-ACF3-654651B29A2B}"/>
    <dgm:cxn modelId="{E0EDE020-E601-4B38-B6D2-DF9B09729DDB}" type="presOf" srcId="{F410D7BD-64A5-4C2C-B0E9-6728C6DACB59}" destId="{90604E61-F8FA-4C14-A35C-BCB27A56AFB4}" srcOrd="0" destOrd="0" presId="urn:microsoft.com/office/officeart/2005/8/layout/matrix3"/>
    <dgm:cxn modelId="{0FC6D600-366A-484E-9162-7A2C3478ACD2}" type="presParOf" srcId="{90604E61-F8FA-4C14-A35C-BCB27A56AFB4}" destId="{1F1EB44E-E6CD-4188-9E2C-1E0998990556}" srcOrd="0" destOrd="0" presId="urn:microsoft.com/office/officeart/2005/8/layout/matrix3"/>
    <dgm:cxn modelId="{660B6715-4432-4DB5-9C2E-96E84872D9A8}" type="presParOf" srcId="{90604E61-F8FA-4C14-A35C-BCB27A56AFB4}" destId="{3328CB01-ABEB-405A-855A-69D5454695E5}" srcOrd="1" destOrd="0" presId="urn:microsoft.com/office/officeart/2005/8/layout/matrix3"/>
    <dgm:cxn modelId="{B7B544B7-1A90-433A-89FC-1CAEE4895199}" type="presOf" srcId="{C8B3296C-ECE1-441C-A1A9-0952E3F0D656}" destId="{3328CB01-ABEB-405A-855A-69D5454695E5}" srcOrd="0" destOrd="0" presId="urn:microsoft.com/office/officeart/2005/8/layout/matrix3"/>
    <dgm:cxn modelId="{E15D0246-179B-4688-A841-DC2C3458FE63}" type="presParOf" srcId="{90604E61-F8FA-4C14-A35C-BCB27A56AFB4}" destId="{535780CC-4D93-4EE9-B564-2FABEAC59D18}" srcOrd="2" destOrd="0" presId="urn:microsoft.com/office/officeart/2005/8/layout/matrix3"/>
    <dgm:cxn modelId="{0CFB10A5-606C-47E5-B0A8-124624761389}" type="presOf" srcId="{2723D931-37E1-4024-865B-F872F6215E38}" destId="{535780CC-4D93-4EE9-B564-2FABEAC59D18}" srcOrd="0" destOrd="0" presId="urn:microsoft.com/office/officeart/2005/8/layout/matrix3"/>
    <dgm:cxn modelId="{6CFF118D-1403-4881-AFBE-5ACBBF909199}" type="presParOf" srcId="{90604E61-F8FA-4C14-A35C-BCB27A56AFB4}" destId="{7DE8EA7D-DEFE-49B8-A5B3-42790BF4A3C7}" srcOrd="3" destOrd="0" presId="urn:microsoft.com/office/officeart/2005/8/layout/matrix3"/>
    <dgm:cxn modelId="{9C2D5881-05ED-4A79-879F-B24A70FD282D}" type="presOf" srcId="{6C8FA182-2902-4BB3-9D50-00202B6153CE}" destId="{7DE8EA7D-DEFE-49B8-A5B3-42790BF4A3C7}" srcOrd="0" destOrd="0" presId="urn:microsoft.com/office/officeart/2005/8/layout/matrix3"/>
    <dgm:cxn modelId="{5A67EE3C-987B-4B43-851D-AAB52DCA4C9F}" type="presParOf" srcId="{90604E61-F8FA-4C14-A35C-BCB27A56AFB4}" destId="{C0A1B9E8-6DAD-41B6-AB76-690AD9A99FB7}" srcOrd="4" destOrd="0" presId="urn:microsoft.com/office/officeart/2005/8/layout/matrix3"/>
    <dgm:cxn modelId="{6990F307-EB12-4203-84E6-9D260E81CDC6}" type="presOf" srcId="{058A1442-1BB3-464B-B2D5-E61365D31867}" destId="{C0A1B9E8-6DAD-41B6-AB76-690AD9A99FB7}" srcOrd="0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8326B-91A4-2C4E-8988-A813A5294DCD}">
      <dsp:nvSpPr>
        <dsp:cNvPr id="0" name=""/>
        <dsp:cNvSpPr/>
      </dsp:nvSpPr>
      <dsp:spPr>
        <a:xfrm>
          <a:off x="2381" y="2231496"/>
          <a:ext cx="2389187" cy="9556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流量价值</a:t>
          </a:r>
        </a:p>
      </dsp:txBody>
      <dsp:txXfrm>
        <a:off x="2381" y="2231496"/>
        <a:ext cx="2150268" cy="955675"/>
      </dsp:txXfrm>
    </dsp:sp>
    <dsp:sp modelId="{A380ED27-6B36-884D-8CD5-D270F7AB9B36}">
      <dsp:nvSpPr>
        <dsp:cNvPr id="0" name=""/>
        <dsp:cNvSpPr/>
      </dsp:nvSpPr>
      <dsp:spPr>
        <a:xfrm>
          <a:off x="1913731" y="2231496"/>
          <a:ext cx="2389187" cy="9556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持续价值</a:t>
          </a:r>
        </a:p>
      </dsp:txBody>
      <dsp:txXfrm>
        <a:off x="2391569" y="2231496"/>
        <a:ext cx="1433512" cy="955675"/>
      </dsp:txXfrm>
    </dsp:sp>
    <dsp:sp modelId="{C1FCF0E5-ACED-914B-AE7B-FE03FE8DE90A}">
      <dsp:nvSpPr>
        <dsp:cNvPr id="0" name=""/>
        <dsp:cNvSpPr/>
      </dsp:nvSpPr>
      <dsp:spPr>
        <a:xfrm>
          <a:off x="3825081" y="2231496"/>
          <a:ext cx="2389187" cy="9556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延展价值</a:t>
          </a:r>
        </a:p>
      </dsp:txBody>
      <dsp:txXfrm>
        <a:off x="4302919" y="2231496"/>
        <a:ext cx="1433512" cy="955675"/>
      </dsp:txXfrm>
    </dsp:sp>
    <dsp:sp modelId="{87F60BA7-2E7E-E34B-B06E-4740E1B6B993}">
      <dsp:nvSpPr>
        <dsp:cNvPr id="0" name=""/>
        <dsp:cNvSpPr/>
      </dsp:nvSpPr>
      <dsp:spPr>
        <a:xfrm>
          <a:off x="5736431" y="2231496"/>
          <a:ext cx="2389187" cy="9556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情感价值</a:t>
          </a:r>
        </a:p>
      </dsp:txBody>
      <dsp:txXfrm>
        <a:off x="6214269" y="2231496"/>
        <a:ext cx="1433512" cy="955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30A90-877F-2641-ACDB-B8BBD12C2F49}">
      <dsp:nvSpPr>
        <dsp:cNvPr id="0" name=""/>
        <dsp:cNvSpPr/>
      </dsp:nvSpPr>
      <dsp:spPr>
        <a:xfrm>
          <a:off x="1693526" y="260050"/>
          <a:ext cx="3360651" cy="3360651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900" kern="1200" dirty="0"/>
            <a:t>合理变现</a:t>
          </a:r>
        </a:p>
      </dsp:txBody>
      <dsp:txXfrm>
        <a:off x="3464670" y="972188"/>
        <a:ext cx="1200232" cy="1000193"/>
      </dsp:txXfrm>
    </dsp:sp>
    <dsp:sp modelId="{411E2D0C-2AE9-F846-8AFC-59324CFD88CD}">
      <dsp:nvSpPr>
        <dsp:cNvPr id="0" name=""/>
        <dsp:cNvSpPr/>
      </dsp:nvSpPr>
      <dsp:spPr>
        <a:xfrm>
          <a:off x="1624313" y="380073"/>
          <a:ext cx="3360651" cy="3360651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900" kern="1200" dirty="0"/>
            <a:t>多维开发</a:t>
          </a:r>
        </a:p>
      </dsp:txBody>
      <dsp:txXfrm>
        <a:off x="2424468" y="2560496"/>
        <a:ext cx="1800348" cy="880170"/>
      </dsp:txXfrm>
    </dsp:sp>
    <dsp:sp modelId="{50F94DEE-7313-0847-AF3A-A94B8C071A0E}">
      <dsp:nvSpPr>
        <dsp:cNvPr id="0" name=""/>
        <dsp:cNvSpPr/>
      </dsp:nvSpPr>
      <dsp:spPr>
        <a:xfrm>
          <a:off x="1555100" y="260050"/>
          <a:ext cx="3360651" cy="3360651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900" kern="1200" dirty="0"/>
            <a:t>强化互动</a:t>
          </a:r>
        </a:p>
      </dsp:txBody>
      <dsp:txXfrm>
        <a:off x="1944375" y="972188"/>
        <a:ext cx="1200232" cy="1000193"/>
      </dsp:txXfrm>
    </dsp:sp>
    <dsp:sp modelId="{D0A0E44C-3C96-2648-9455-B1480D65881F}">
      <dsp:nvSpPr>
        <dsp:cNvPr id="0" name=""/>
        <dsp:cNvSpPr/>
      </dsp:nvSpPr>
      <dsp:spPr>
        <a:xfrm>
          <a:off x="1485763" y="52010"/>
          <a:ext cx="3776731" cy="377673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9D466B-F478-194F-8028-BA89EC4F0D3B}">
      <dsp:nvSpPr>
        <dsp:cNvPr id="0" name=""/>
        <dsp:cNvSpPr/>
      </dsp:nvSpPr>
      <dsp:spPr>
        <a:xfrm>
          <a:off x="1416273" y="171820"/>
          <a:ext cx="3776731" cy="377673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1A31C0-464A-764A-AC24-C7913C89BAB6}">
      <dsp:nvSpPr>
        <dsp:cNvPr id="0" name=""/>
        <dsp:cNvSpPr/>
      </dsp:nvSpPr>
      <dsp:spPr>
        <a:xfrm>
          <a:off x="1346782" y="52010"/>
          <a:ext cx="3776731" cy="377673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CF4E2-7470-6D4E-ACA9-545CE2471B59}">
      <dsp:nvSpPr>
        <dsp:cNvPr id="0" name=""/>
        <dsp:cNvSpPr/>
      </dsp:nvSpPr>
      <dsp:spPr>
        <a:xfrm>
          <a:off x="6529" y="1160419"/>
          <a:ext cx="3902956" cy="156118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短视频种草</a:t>
          </a:r>
        </a:p>
      </dsp:txBody>
      <dsp:txXfrm>
        <a:off x="787120" y="1160419"/>
        <a:ext cx="2341774" cy="1561182"/>
      </dsp:txXfrm>
    </dsp:sp>
    <dsp:sp modelId="{9E32BF19-94C5-1844-AA84-062187D8C6D3}">
      <dsp:nvSpPr>
        <dsp:cNvPr id="0" name=""/>
        <dsp:cNvSpPr/>
      </dsp:nvSpPr>
      <dsp:spPr>
        <a:xfrm>
          <a:off x="3519189" y="1160419"/>
          <a:ext cx="3902956" cy="156118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直播带货</a:t>
          </a:r>
        </a:p>
      </dsp:txBody>
      <dsp:txXfrm>
        <a:off x="4299780" y="1160419"/>
        <a:ext cx="2341774" cy="15611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CF4E2-7470-6D4E-ACA9-545CE2471B59}">
      <dsp:nvSpPr>
        <dsp:cNvPr id="0" name=""/>
        <dsp:cNvSpPr/>
      </dsp:nvSpPr>
      <dsp:spPr>
        <a:xfrm>
          <a:off x="6529" y="1160419"/>
          <a:ext cx="3902956" cy="156118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短视频种草</a:t>
          </a:r>
        </a:p>
      </dsp:txBody>
      <dsp:txXfrm>
        <a:off x="787120" y="1160419"/>
        <a:ext cx="2341774" cy="1561182"/>
      </dsp:txXfrm>
    </dsp:sp>
    <dsp:sp modelId="{9E32BF19-94C5-1844-AA84-062187D8C6D3}">
      <dsp:nvSpPr>
        <dsp:cNvPr id="0" name=""/>
        <dsp:cNvSpPr/>
      </dsp:nvSpPr>
      <dsp:spPr>
        <a:xfrm>
          <a:off x="3519189" y="1160419"/>
          <a:ext cx="3902956" cy="156118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直播带货</a:t>
          </a:r>
        </a:p>
      </dsp:txBody>
      <dsp:txXfrm>
        <a:off x="4299780" y="1160419"/>
        <a:ext cx="2341774" cy="15611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8326B-91A4-2C4E-8988-A813A5294DCD}">
      <dsp:nvSpPr>
        <dsp:cNvPr id="0" name=""/>
        <dsp:cNvSpPr/>
      </dsp:nvSpPr>
      <dsp:spPr>
        <a:xfrm>
          <a:off x="2381" y="2231496"/>
          <a:ext cx="2389187" cy="9556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流量价值</a:t>
          </a:r>
        </a:p>
      </dsp:txBody>
      <dsp:txXfrm>
        <a:off x="2381" y="2231496"/>
        <a:ext cx="2150268" cy="955675"/>
      </dsp:txXfrm>
    </dsp:sp>
    <dsp:sp modelId="{A380ED27-6B36-884D-8CD5-D270F7AB9B36}">
      <dsp:nvSpPr>
        <dsp:cNvPr id="0" name=""/>
        <dsp:cNvSpPr/>
      </dsp:nvSpPr>
      <dsp:spPr>
        <a:xfrm>
          <a:off x="1913731" y="2231496"/>
          <a:ext cx="2389187" cy="9556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持续价值</a:t>
          </a:r>
        </a:p>
      </dsp:txBody>
      <dsp:txXfrm>
        <a:off x="2391569" y="2231496"/>
        <a:ext cx="1433512" cy="955675"/>
      </dsp:txXfrm>
    </dsp:sp>
    <dsp:sp modelId="{C1FCF0E5-ACED-914B-AE7B-FE03FE8DE90A}">
      <dsp:nvSpPr>
        <dsp:cNvPr id="0" name=""/>
        <dsp:cNvSpPr/>
      </dsp:nvSpPr>
      <dsp:spPr>
        <a:xfrm>
          <a:off x="3825081" y="2231496"/>
          <a:ext cx="2389187" cy="9556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延展价值</a:t>
          </a:r>
        </a:p>
      </dsp:txBody>
      <dsp:txXfrm>
        <a:off x="4302919" y="2231496"/>
        <a:ext cx="1433512" cy="955675"/>
      </dsp:txXfrm>
    </dsp:sp>
    <dsp:sp modelId="{87F60BA7-2E7E-E34B-B06E-4740E1B6B993}">
      <dsp:nvSpPr>
        <dsp:cNvPr id="0" name=""/>
        <dsp:cNvSpPr/>
      </dsp:nvSpPr>
      <dsp:spPr>
        <a:xfrm>
          <a:off x="5736431" y="2231496"/>
          <a:ext cx="2389187" cy="9556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情感价值</a:t>
          </a:r>
        </a:p>
      </dsp:txBody>
      <dsp:txXfrm>
        <a:off x="6214269" y="2231496"/>
        <a:ext cx="1433512" cy="955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CF4E2-7470-6D4E-ACA9-545CE2471B59}">
      <dsp:nvSpPr>
        <dsp:cNvPr id="0" name=""/>
        <dsp:cNvSpPr/>
      </dsp:nvSpPr>
      <dsp:spPr>
        <a:xfrm>
          <a:off x="6529" y="1160419"/>
          <a:ext cx="3902956" cy="156118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短视频种草</a:t>
          </a:r>
        </a:p>
      </dsp:txBody>
      <dsp:txXfrm>
        <a:off x="787120" y="1160419"/>
        <a:ext cx="2341774" cy="1561182"/>
      </dsp:txXfrm>
    </dsp:sp>
    <dsp:sp modelId="{9E32BF19-94C5-1844-AA84-062187D8C6D3}">
      <dsp:nvSpPr>
        <dsp:cNvPr id="0" name=""/>
        <dsp:cNvSpPr/>
      </dsp:nvSpPr>
      <dsp:spPr>
        <a:xfrm>
          <a:off x="3519189" y="1160419"/>
          <a:ext cx="3902956" cy="156118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直播带货</a:t>
          </a:r>
        </a:p>
      </dsp:txBody>
      <dsp:txXfrm>
        <a:off x="4299780" y="1160419"/>
        <a:ext cx="2341774" cy="15611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418455" cy="5418455"/>
        <a:chOff x="0" y="0"/>
        <a:chExt cx="5418455" cy="5418455"/>
      </a:xfrm>
    </dsp:grpSpPr>
    <dsp:sp modelId="{1F1EB44E-E6CD-4188-9E2C-1E0998990556}">
      <dsp:nvSpPr>
        <dsp:cNvPr id="3" name="菱形 2"/>
        <dsp:cNvSpPr/>
      </dsp:nvSpPr>
      <dsp:spPr bwMode="white">
        <a:xfrm>
          <a:off x="1354773" y="0"/>
          <a:ext cx="5418455" cy="5418455"/>
        </a:xfrm>
        <a:prstGeom prst="diamond">
          <a:avLst/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1">
          <a:scrgbClr r="0" g="0" b="0"/>
        </a:effectRef>
        <a:fontRef idx="minor"/>
      </dsp:style>
      <dsp:txXfrm>
        <a:off x="1354773" y="0"/>
        <a:ext cx="5418455" cy="5418455"/>
      </dsp:txXfrm>
    </dsp:sp>
    <dsp:sp modelId="{3328CB01-ABEB-405A-855A-69D5454695E5}">
      <dsp:nvSpPr>
        <dsp:cNvPr id="4" name="圆角矩形 3"/>
        <dsp:cNvSpPr/>
      </dsp:nvSpPr>
      <dsp:spPr bwMode="white">
        <a:xfrm>
          <a:off x="1869526" y="514753"/>
          <a:ext cx="2113197" cy="2113197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0" tIns="152400" rIns="152400" bIns="152400" anchor="ctr"/>
        <a:lstStyle>
          <a:lvl1pPr algn="ctr">
            <a:defRPr sz="41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/>
            <a:t>头脑风暴法</a:t>
          </a:r>
          <a:endParaRPr lang="zh-CN" altLang="en-US" sz="4000"/>
        </a:p>
      </dsp:txBody>
      <dsp:txXfrm>
        <a:off x="1869526" y="514753"/>
        <a:ext cx="2113197" cy="2113197"/>
      </dsp:txXfrm>
    </dsp:sp>
    <dsp:sp modelId="{535780CC-4D93-4EE9-B564-2FABEAC59D18}">
      <dsp:nvSpPr>
        <dsp:cNvPr id="5" name="圆角矩形 4"/>
        <dsp:cNvSpPr/>
      </dsp:nvSpPr>
      <dsp:spPr bwMode="white">
        <a:xfrm>
          <a:off x="4145277" y="514753"/>
          <a:ext cx="2113197" cy="2113197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0" tIns="152400" rIns="152400" bIns="152400" anchor="ctr"/>
        <a:lstStyle>
          <a:lvl1pPr algn="ctr">
            <a:defRPr sz="41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>
              <a:sym typeface="+mn-ea"/>
            </a:rPr>
            <a:t>故事模型法</a:t>
          </a:r>
          <a:endParaRPr lang="zh-CN" altLang="en-US" sz="4000">
            <a:sym typeface="+mn-ea"/>
          </a:endParaRPr>
        </a:p>
      </dsp:txBody>
      <dsp:txXfrm>
        <a:off x="4145277" y="514753"/>
        <a:ext cx="2113197" cy="2113197"/>
      </dsp:txXfrm>
    </dsp:sp>
    <dsp:sp modelId="{7DE8EA7D-DEFE-49B8-A5B3-42790BF4A3C7}">
      <dsp:nvSpPr>
        <dsp:cNvPr id="6" name="圆角矩形 5"/>
        <dsp:cNvSpPr/>
      </dsp:nvSpPr>
      <dsp:spPr bwMode="white">
        <a:xfrm>
          <a:off x="1869526" y="2790504"/>
          <a:ext cx="2113197" cy="2113197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6210" tIns="156210" rIns="156210" bIns="156210" anchor="ctr"/>
        <a:lstStyle>
          <a:lvl1pPr algn="ctr">
            <a:defRPr sz="41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节奏掌控法</a:t>
          </a:r>
          <a:endParaRPr lang="zh-CN" altLang="en-US"/>
        </a:p>
      </dsp:txBody>
      <dsp:txXfrm>
        <a:off x="1869526" y="2790504"/>
        <a:ext cx="2113197" cy="2113197"/>
      </dsp:txXfrm>
    </dsp:sp>
    <dsp:sp modelId="{C0A1B9E8-6DAD-41B6-AB76-690AD9A99FB7}">
      <dsp:nvSpPr>
        <dsp:cNvPr id="7" name="圆角矩形 6"/>
        <dsp:cNvSpPr/>
      </dsp:nvSpPr>
      <dsp:spPr bwMode="white">
        <a:xfrm>
          <a:off x="4145277" y="2790504"/>
          <a:ext cx="2113197" cy="2113197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0" tIns="152400" rIns="152400" bIns="152400" anchor="ctr"/>
        <a:lstStyle>
          <a:lvl1pPr algn="ctr">
            <a:defRPr sz="41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>
              <a:sym typeface="+mn-ea"/>
            </a:rPr>
            <a:t>场景分解法</a:t>
          </a:r>
          <a:endParaRPr lang="zh-CN" altLang="en-US" sz="4000">
            <a:sym typeface="+mn-ea"/>
          </a:endParaRPr>
        </a:p>
      </dsp:txBody>
      <dsp:txXfrm>
        <a:off x="4145277" y="2790504"/>
        <a:ext cx="2113197" cy="2113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B725A-BFDD-44D0-A8D3-61766B07B7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6F278-ABF0-48CA-ADF0-1D43CCA8A1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799FB-52B8-4698-BECF-01ADD9E846B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4.xml"/><Relationship Id="rId8" Type="http://schemas.openxmlformats.org/officeDocument/2006/relationships/slideLayout" Target="../slideLayouts/slideLayout2.xml"/><Relationship Id="rId7" Type="http://schemas.microsoft.com/office/2007/relationships/diagramDrawing" Target="../diagrams/drawing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3" Type="http://schemas.openxmlformats.org/officeDocument/2006/relationships/diagramData" Target="../diagrams/data6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2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5805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984658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03122" y="405580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718927" y="2080651"/>
            <a:ext cx="675414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IP运营：</a:t>
            </a:r>
            <a:endParaRPr lang="zh-CN" altLang="en-US" sz="4800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4800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成就最极致的人设标签</a:t>
            </a:r>
            <a:endParaRPr lang="zh-CN" altLang="en-US" sz="4800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401597" y="3738717"/>
            <a:ext cx="13888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50460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FuturaBookC" charset="-52"/>
              </a:rPr>
              <a:t>2</a:t>
            </a:r>
            <a:endParaRPr lang="en-US" altLang="zh-CN" sz="138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87145" y="2415096"/>
            <a:ext cx="57603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IP的人设标签策略</a:t>
            </a:r>
            <a:endParaRPr lang="zh-CN" altLang="en-US" sz="44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endParaRPr lang="zh-CN" altLang="en-US" sz="44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4970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确立基本人设</a:t>
            </a:r>
            <a:endParaRPr lang="zh-CN" altLang="en-US" sz="32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图片 4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365" y="1840230"/>
            <a:ext cx="6076950" cy="36874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31" descr="电视游戏的萤幕截图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294" r="479" b="-1"/>
          <a:stretch>
            <a:fillRect/>
          </a:stretch>
        </p:blipFill>
        <p:spPr>
          <a:xfrm>
            <a:off x="8336280" y="686435"/>
            <a:ext cx="2018665" cy="4206875"/>
          </a:xfrm>
          <a:prstGeom prst="rect">
            <a:avLst/>
          </a:prstGeom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832600" y="5179695"/>
            <a:ext cx="50800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@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一禅小和尚就是人设打造的典范，从头像、头图、个人标签，到封面、画面、选题等都不断强化“世界上最萌的小和尚”这一人设。</a:t>
            </a:r>
            <a:endParaRPr lang="en-US" altLang="zh-CN" sz="2000" b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4970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打造人物标签</a:t>
            </a:r>
            <a:endParaRPr lang="zh-CN" altLang="en-US" sz="32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702310" y="1445260"/>
            <a:ext cx="7802245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IP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运营过程中，打造一个能够被广大用户所接受的人物标签至关重要。</a:t>
            </a:r>
            <a:r>
              <a:rPr lang="en-US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    Papi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酱视频都要重复一句：集美貌与才华于一身的女子。这是她的台词，也成为了她人设的标签。通过不断重复，用户一看到或者听到这句话就想到</a:t>
            </a:r>
            <a:r>
              <a:rPr lang="en-US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papi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酱，这句话加深了用户对她的印象，也反过来扩大了</a:t>
            </a:r>
            <a:r>
              <a:rPr lang="en-US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papi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酱</a:t>
            </a:r>
            <a:r>
              <a:rPr lang="en-US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IP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的影响力。</a:t>
            </a:r>
            <a:endParaRPr lang="zh-CN" sz="2000" b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66700"/>
            <a:r>
              <a:rPr lang="en-US" alt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但要记住，人物标签绝不是个人认证上写的“旅游博主”“音乐博主”“知名车评人”那么简单，因为上述标签不具有明确且唯一的指向性。一个成功的人物标签应该具备独占性、传播性和影响力，要做到上述三点，必须不断重复、语句简洁、具备场景性。就像冯巩春晚的那就“我想死你啦！”，大家一听到这句话脑海中立马就可以浮现出冯巩给大家带来的欢乐，而不是别人，而且，这句简短的话也成为普通大众社交中的常用梗，具有很强的传播性和影响力，这就是一个成功的人物标签。</a:t>
            </a:r>
            <a:endParaRPr lang="zh-CN" altLang="en-US" sz="2000" b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 descr="72cf6b10ed7b04c05249fa58dbb64f8"/>
          <p:cNvPicPr>
            <a:picLocks noChangeAspect="1"/>
          </p:cNvPicPr>
          <p:nvPr/>
        </p:nvPicPr>
        <p:blipFill>
          <a:blip r:embed="rId1"/>
          <a:srcRect b="5558"/>
          <a:stretch>
            <a:fillRect/>
          </a:stretch>
        </p:blipFill>
        <p:spPr>
          <a:xfrm>
            <a:off x="8659495" y="659765"/>
            <a:ext cx="2494915" cy="5236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4970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输出话语体系</a:t>
            </a:r>
            <a:endParaRPr lang="zh-CN" altLang="en-US" sz="32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157480" y="1315085"/>
            <a:ext cx="8579485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28600" indent="-228600"/>
            <a:r>
              <a:rPr lang="en-US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1. </a:t>
            </a:r>
            <a:r>
              <a:rPr lang="zh-CN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台词语言</a:t>
            </a:r>
            <a:endParaRPr lang="zh-CN" sz="2000" b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28600" indent="-228600"/>
            <a:r>
              <a:rPr lang="en-US" alt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比如，自带正能量台词</a:t>
            </a:r>
            <a:r>
              <a:rPr lang="en-US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早上起来，拥抱太阳</a:t>
            </a:r>
            <a:r>
              <a:rPr lang="en-US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lang="en-US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@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邱勇和自带经典台词</a:t>
            </a:r>
            <a:r>
              <a:rPr lang="en-US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真好</a:t>
            </a:r>
            <a:r>
              <a:rPr lang="en-US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lang="en-US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@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陆超，都是用一些朗朗上口的台词实现了广泛的传播，吸引了众多粉丝。</a:t>
            </a:r>
            <a:r>
              <a:rPr lang="en-US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@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多余和毛毛姐更是这方面的集大成者，</a:t>
            </a:r>
            <a:r>
              <a:rPr lang="en-US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好嗨哦</a:t>
            </a:r>
            <a:r>
              <a:rPr lang="en-US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成为了大众调侃的热词，</a:t>
            </a:r>
            <a:r>
              <a:rPr lang="en-US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感觉人生已经到达了巅峰”也高频出现在朋友之间的聊天当中，另外，</a:t>
            </a:r>
            <a:r>
              <a:rPr lang="en-US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好震撼</a:t>
            </a:r>
            <a:r>
              <a:rPr lang="en-US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”“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好夺目</a:t>
            </a:r>
            <a:r>
              <a:rPr lang="en-US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”“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好炫彩</a:t>
            </a:r>
            <a:r>
              <a:rPr lang="en-US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等等，几乎每一句都是一个搞笑的源泉。台词语言要成功输出，其场景性是至关重要的，如果将其放在社交场合广泛适用、毫无违和感，那么它的出圈能力就将是巨大的。</a:t>
            </a:r>
            <a:r>
              <a:rPr lang="en-US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2. </a:t>
            </a:r>
            <a:r>
              <a:rPr lang="zh-CN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表情包</a:t>
            </a:r>
            <a:endParaRPr lang="zh-CN" sz="2000" b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28600" indent="-228600"/>
            <a:r>
              <a:rPr lang="en-US" alt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表情包已经成为当下在社交媒体中广泛使用的一种话语形态，如果一个</a:t>
            </a:r>
            <a:r>
              <a:rPr lang="en-US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IP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被粉丝进行了二次创作，成为在社交软件中被全民转发使用的表情包，那么他的人设标签就会在用户心中不断强化，从而构筑起自己的竞争壁垒。图</a:t>
            </a:r>
            <a:r>
              <a:rPr lang="en-US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4-4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就是</a:t>
            </a:r>
            <a:r>
              <a:rPr lang="en-US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@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多余和毛毛姐在微信当中的系列表情包。</a:t>
            </a:r>
            <a:endParaRPr lang="zh-CN" altLang="en-US" sz="2000" b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4" name="图片 34" descr="图形用户界面, 应用程序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600" r="-909"/>
          <a:stretch>
            <a:fillRect/>
          </a:stretch>
        </p:blipFill>
        <p:spPr>
          <a:xfrm>
            <a:off x="9150985" y="315595"/>
            <a:ext cx="2816225" cy="57086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4970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构建独特形象</a:t>
            </a:r>
            <a:endParaRPr lang="zh-CN" altLang="en-US" sz="32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92125" y="1522730"/>
            <a:ext cx="7593965" cy="4092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fontAlgn="auto"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随着各个领域内容创者的不断涌现，短视频竞争越发激烈是必然趋势，那如何能在激烈的竞争中脱颖而出呢？首要突围策略就是构建独特形象，做与别人不一样的事情。</a:t>
            </a:r>
            <a:endParaRPr lang="zh-CN" sz="2000" b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66700" fontAlgn="auto"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比如，在抖音上充斥着年轻靓丽的帅哥美女时，</a:t>
            </a:r>
            <a:r>
              <a:rPr lang="en-US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@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陆超的出现就显得与众不同，不仅个人涨粉上百万，更是引得抖音官方上线“真好体”话题，引来包括众多明星在内的一波“陆超体”模仿者。</a:t>
            </a:r>
            <a:endParaRPr lang="zh-CN" sz="2000" b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66700" fontAlgn="auto"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独特形象能够助力</a:t>
            </a:r>
            <a:r>
              <a:rPr lang="en-US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IP</a:t>
            </a:r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的打造，使得账号迅速涨粉、身价倍增，但要获得持续性增长，又不能仅仅依靠一个形象、一句话，如果流于表面形象而不去注重内容创意，那么也会在生活快节奏的当下被用户迅速抛弃。</a:t>
            </a:r>
            <a:endParaRPr lang="zh-CN" altLang="en-US" sz="2000" b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 descr="2edfd1d7b83d630368422d53a6694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58860" y="581660"/>
            <a:ext cx="2880360" cy="5926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50460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FuturaBookC" charset="-52"/>
              </a:rPr>
              <a:t>3</a:t>
            </a:r>
            <a:endParaRPr lang="en-US" altLang="zh-CN" sz="138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87145" y="2415096"/>
            <a:ext cx="57603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IP的系列内容策略</a:t>
            </a:r>
            <a:endParaRPr lang="zh-CN" altLang="en-US" sz="44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endParaRPr lang="zh-CN" altLang="en-US" sz="44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49701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短视频专题化</a:t>
            </a:r>
            <a:endParaRPr lang="zh-CN" altLang="en-US" sz="3200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502285" y="2943860"/>
            <a:ext cx="9157970" cy="970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短视频专题化要注意几个原则：</a:t>
            </a:r>
            <a:endParaRPr lang="en-US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667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zh-CN" altLang="en-US" b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2574290" y="3094355"/>
          <a:ext cx="7186295" cy="357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96290" y="1677035"/>
            <a:ext cx="98158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/>
              <a:t>   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专题化短视频可以围绕人物设定进行特色打造，形成一系列带有IP烙印的内容，从而凝聚更大合力，凸显人设。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4970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短视频影视化</a:t>
            </a:r>
            <a:endParaRPr lang="zh-CN" altLang="en-US" sz="32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04875" y="1623695"/>
            <a:ext cx="539559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短视频影视化也是IP运营的重要策略，通过影视化，可以放大短视频的价值，将短视频的价值链扩展到短视频平台以外的商业场景。</a:t>
            </a:r>
            <a:endParaRPr sz="20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短视频IP影视化有其自身优势，第一，长期积累的粉丝基础可以为其影视化作品提供一定的票房保证；第二，团队在围绕IP打造过程中也可以形成内容方面的积累，从而为电影改编提供必要的素材和灵感。</a:t>
            </a:r>
            <a:endParaRPr sz="20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7240905" y="1549400"/>
          <a:ext cx="4386580" cy="439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7950"/>
                <a:gridCol w="1692910"/>
                <a:gridCol w="1315720"/>
              </a:tblGrid>
              <a:tr h="7366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电影名称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上映时间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分账票房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《陈翔六点半之废话少说》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017.4.21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超1300万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《陈翔六点半之铁头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无敌</a:t>
                      </a: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》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018.6.11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3087万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《陈翔六点半之重楼别》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019.7.11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2270万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《陈翔六点半之</a:t>
                      </a: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民间高手</a:t>
                      </a: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》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020.12.30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-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4715" y="457200"/>
            <a:ext cx="4970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短视频课程化</a:t>
            </a:r>
            <a:endParaRPr lang="zh-CN" altLang="en-US" sz="32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571500" y="1170305"/>
            <a:ext cx="6430645" cy="2249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于生活技巧类、知识分享类的短视频IP而言，课程化也是内容策略的一个重要方向。这类短视频IP如果是侧重对窍门技巧的分享，则对实操性有一定要求，需要让用户看得见、听得懂、学得会；如果侧重对专业知识的分享，则要平衡好系统性与碎片化之间的关系，让用户易理解、易接受、易分享。</a:t>
            </a:r>
            <a:endParaRPr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667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74" name="图片 74" descr="盘子里的蛋糕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600" r="208"/>
          <a:stretch>
            <a:fillRect/>
          </a:stretch>
        </p:blipFill>
        <p:spPr>
          <a:xfrm>
            <a:off x="7364730" y="962025"/>
            <a:ext cx="2320290" cy="4756785"/>
          </a:xfrm>
          <a:prstGeom prst="rect">
            <a:avLst/>
          </a:prstGeom>
          <a:ln>
            <a:noFill/>
          </a:ln>
        </p:spPr>
      </p:pic>
      <p:pic>
        <p:nvPicPr>
          <p:cNvPr id="75" name="图片 75" descr="电脑屏幕截图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5" r="-430"/>
          <a:stretch>
            <a:fillRect/>
          </a:stretch>
        </p:blipFill>
        <p:spPr>
          <a:xfrm>
            <a:off x="9685020" y="952500"/>
            <a:ext cx="2332990" cy="4767580"/>
          </a:xfrm>
          <a:prstGeom prst="rect">
            <a:avLst/>
          </a:prstGeom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570865" y="3226435"/>
            <a:ext cx="6303010" cy="3338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爆款短视频课程应该具备三个要素： 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第一，有广泛的大众基础，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不小众，满足刚需，这样才可能吸引更多的用户关注，进而实现粉丝的留存和转化。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第二，内容有一定专业性，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创作者不仅需要个人IP魅力与讲述能力，还必须拥有强大的专业背景或实践能力。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第三，内容具备可落地性，实践操作最好简单易学，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但成果却能够带给人惊喜和成就感，这就能增强用户兴趣和粘性；每一个作品都要主题明确，并在剪辑上适应简短的时长和碎片化的形式。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4970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短视频综艺化</a:t>
            </a:r>
            <a:endParaRPr lang="zh-CN" altLang="en-US" sz="32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05510" y="1414780"/>
            <a:ext cx="5932805" cy="37230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平台发力精品化内容</a:t>
            </a:r>
            <a:endParaRPr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667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2019年中国网络视听发展研究报告》指出，微综艺认知度近六成，微型化或成为行业趋势。各个平台也开始以微综艺为切口进行内容升级以满足用户精品化和IP化的内容需求，这也为广大创作者提供了短视频综艺化的机会。</a:t>
            </a:r>
            <a:endParaRPr sz="20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77" name="图片 77" descr="一些文字和图片的手机截图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530" y="873760"/>
            <a:ext cx="3955415" cy="37185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072755" y="4998085"/>
            <a:ext cx="521144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0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抖音微综艺等内容合作招募</a:t>
            </a:r>
            <a:endParaRPr lang="zh-CN" altLang="en-US" sz="2000" b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8709" y="5479312"/>
            <a:ext cx="3957485" cy="825909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45804" y="294968"/>
            <a:ext cx="3957485" cy="825909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08282" y="1533116"/>
            <a:ext cx="232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1C4885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目录</a:t>
            </a:r>
            <a:endParaRPr lang="zh-CN" altLang="en-US" sz="4800" dirty="0">
              <a:solidFill>
                <a:srgbClr val="1C4885"/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08283" y="1152768"/>
            <a:ext cx="2325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1C4885"/>
                </a:solidFill>
                <a:latin typeface="FuturaBookC" charset="-52"/>
                <a:ea typeface="微软雅黑" panose="020B0503020204020204" pitchFamily="34" charset="-122"/>
              </a:rPr>
              <a:t>CONTENT</a:t>
            </a:r>
            <a:endParaRPr lang="zh-CN" altLang="en-US" sz="2000" dirty="0">
              <a:solidFill>
                <a:srgbClr val="1C4885"/>
              </a:solidFill>
              <a:latin typeface="FuturaBookC" charset="-5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908283" y="2641342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  <a:endParaRPr lang="en-US" altLang="zh-CN" sz="12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72779" y="2785135"/>
            <a:ext cx="3701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短视频IP运营概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495346" y="2641342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  <a:endParaRPr lang="en-US" altLang="zh-CN" sz="12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59842" y="2785135"/>
            <a:ext cx="3701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IP的人设标签策略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908283" y="3884080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  <a:endParaRPr lang="en-US" altLang="zh-CN" sz="12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672779" y="4027873"/>
            <a:ext cx="3701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IP的系列内容策略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95346" y="3884080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04</a:t>
            </a:r>
            <a:endParaRPr lang="en-US" altLang="zh-CN" sz="12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259842" y="4027873"/>
            <a:ext cx="3701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IP的出圈策略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908283" y="5126775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05</a:t>
            </a:r>
            <a:endParaRPr lang="en-US" altLang="zh-CN" sz="12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72779" y="5270568"/>
            <a:ext cx="3701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IP的深度开发策略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495346" y="5126775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06</a:t>
            </a:r>
            <a:endParaRPr lang="en-US" altLang="zh-CN" sz="12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259842" y="5270568"/>
            <a:ext cx="3701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IP运营的具体案例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4970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短视频综艺化</a:t>
            </a:r>
            <a:endParaRPr lang="zh-CN" altLang="en-US" sz="32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22630" y="1195705"/>
            <a:ext cx="63487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短视频综艺化的优势</a:t>
            </a:r>
            <a:endParaRPr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1" name="图片 11" descr="图示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1428115"/>
            <a:ext cx="4787265" cy="4811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50460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FuturaBookC" charset="-52"/>
              </a:rPr>
              <a:t>4</a:t>
            </a:r>
            <a:endParaRPr lang="en-US" altLang="zh-CN" sz="138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87145" y="2415096"/>
            <a:ext cx="5760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IP的出圈策略</a:t>
            </a:r>
            <a:endParaRPr lang="zh-CN" altLang="en-US" sz="44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4970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制造爆款内容</a:t>
            </a:r>
            <a:endParaRPr lang="zh-CN" altLang="en-US" sz="32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04875" y="1353820"/>
            <a:ext cx="52851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爆款内容</a:t>
            </a:r>
            <a:r>
              <a:rPr lang="zh-CN" sz="24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sz="24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特点</a:t>
            </a:r>
            <a:endParaRPr sz="24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1109980" y="1089660"/>
          <a:ext cx="10146030" cy="5504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4970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多个平台发布</a:t>
            </a:r>
            <a:endParaRPr lang="zh-CN" altLang="en-US" sz="32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41630" y="1162685"/>
            <a:ext cx="6096000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这个信息过载的时代，酒香也怕巷子深。因此，短视频作品要实现更多曝光乃至出圈，多个平台发布是十分必要的。当前已经出圈的IP如@办公室小野、@李子柒等等都在多个平台进行作品的曝光和发布。李子柒能够成为一个全民IP，与其这种多平台发布的策略是密不可分的。</a:t>
            </a:r>
            <a:endParaRPr sz="20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在多平台发布的每一个环节都需要从用户需求角度切入，在内容和用户之间制造了源源不断的话题和看点，使用户主动在微博、小红书、抖音等社交平台分享，通过多平台的话题矩阵实现种子裂变。</a:t>
            </a:r>
            <a:endParaRPr sz="20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7089775" y="457200"/>
            <a:ext cx="1717675" cy="3139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9093835" y="464820"/>
            <a:ext cx="1666240" cy="3131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7089775" y="3679190"/>
            <a:ext cx="1717040" cy="3048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4"/>
          <a:stretch>
            <a:fillRect/>
          </a:stretch>
        </p:blipFill>
        <p:spPr>
          <a:xfrm>
            <a:off x="9138920" y="3679190"/>
            <a:ext cx="1620520" cy="304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4970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跨界联名合作</a:t>
            </a:r>
            <a:endParaRPr lang="zh-CN" altLang="en-US" sz="32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41630" y="1162685"/>
            <a:ext cx="6510020" cy="30511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30000"/>
              </a:lnSpc>
            </a:pPr>
            <a:r>
              <a:rPr lang="en-US"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跨界联名合作能够增加视频的曝光率和IP的影响力，因此也是IP出圈的重要方式。如果跨界联名使用得当，既可以实现用户圈层的深度打通，也可以激活更具张力的IP联想。</a:t>
            </a:r>
            <a:endParaRPr sz="20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fontAlgn="auto">
              <a:lnSpc>
                <a:spcPct val="130000"/>
              </a:lnSpc>
            </a:pPr>
            <a:endParaRPr sz="20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fontAlgn="auto">
              <a:lnSpc>
                <a:spcPct val="130000"/>
              </a:lnSpc>
            </a:pPr>
            <a:r>
              <a:rPr lang="en-US"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sz="24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跨界联名需要注意一些基本原则：</a:t>
            </a:r>
            <a:endParaRPr sz="24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fontAlgn="auto">
              <a:lnSpc>
                <a:spcPct val="130000"/>
              </a:lnSpc>
            </a:pPr>
            <a:endParaRPr sz="24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86" name="图片 86" descr="卡通人物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020" y="560070"/>
            <a:ext cx="4369435" cy="2621915"/>
          </a:xfrm>
          <a:prstGeom prst="rect">
            <a:avLst/>
          </a:prstGeom>
        </p:spPr>
      </p:pic>
      <p:pic>
        <p:nvPicPr>
          <p:cNvPr id="81" name="图片 81" descr="图片包含 图形用户界面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68" y="3617913"/>
            <a:ext cx="4369435" cy="2582545"/>
          </a:xfrm>
          <a:prstGeom prst="rect">
            <a:avLst/>
          </a:prstGeom>
        </p:spPr>
      </p:pic>
      <p:graphicFrame>
        <p:nvGraphicFramePr>
          <p:cNvPr id="3" name="图示 2"/>
          <p:cNvGraphicFramePr/>
          <p:nvPr/>
        </p:nvGraphicFramePr>
        <p:xfrm>
          <a:off x="546100" y="3192780"/>
          <a:ext cx="6101715" cy="3433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FuturaBookC" charset="-52"/>
                <a:sym typeface="+mn-ea"/>
              </a:rPr>
              <a:t>4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87145" y="2415096"/>
            <a:ext cx="5760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IP的深度开发策略</a:t>
            </a:r>
            <a:endParaRPr lang="zh-CN" altLang="en-US" sz="44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5</a:t>
            </a:r>
            <a:endParaRPr lang="en-US" altLang="zh-CN" sz="13800" b="1" dirty="0">
              <a:solidFill>
                <a:schemeClr val="bg1"/>
              </a:solidFill>
              <a:latin typeface="FuturaBookC" charset="-5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4970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衍生文创</a:t>
            </a:r>
            <a:endParaRPr lang="zh-CN" altLang="en-US" sz="32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43255" y="1385570"/>
            <a:ext cx="5584190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衍生文创是指根据短视频里的角色人物、场景、道具、标识等开发的产品，包含形象授权、玩具、服饰、图书、日用品、游戏等。IP是一种虚拟的资产，想要变成品牌，被更多用户所认知，开发衍生文创是一条非常有效的路径。</a:t>
            </a:r>
            <a:endParaRPr sz="20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衍生文创的开发，一方面，可以让短视频IP实现落地，打造更加丰富立体形象；另一方面，也可以实现IP的巧妙变现。</a:t>
            </a:r>
            <a:endParaRPr sz="20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50000"/>
              </a:lnSpc>
            </a:pPr>
            <a:endParaRPr sz="20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87" name="图片 87" descr="图形用户界面, 网站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575" y="615950"/>
            <a:ext cx="3957320" cy="562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4970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内容电商</a:t>
            </a:r>
            <a:endParaRPr lang="zh-CN" altLang="en-US" sz="32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43255" y="1385570"/>
            <a:ext cx="9842500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内容电商是指在移动社交时代，透过优质的内容传播，引发用户的兴趣和购买，最终实现流量变现。常见的内容电商方式为图文、直播、短视频等。</a:t>
            </a:r>
            <a:endParaRPr sz="20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短视频浪潮的推动下，内容逐渐成为消费转化的起点，连接产品和内容的渠道也被打通，内容电商由此成为当前短视频行业的一大趋势。内容电商可以将内容消费和商品消费的场景实现有效结合，其核心是基于“有价值的内容”去影响消费者的购买决策。</a:t>
            </a:r>
            <a:endParaRPr sz="20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很多头部短视频IP借助自身的影响力、凭借基数庞大的粉丝群，逐渐构建起自己的内容电商盈利体系。</a:t>
            </a:r>
            <a:endParaRPr sz="20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内容电商之所以受青睐，是因为粉丝和IP之间存在一种基于社交关联的信任感，这就超越了一般购物场景中的买卖关系，因此，更容易刺激用户的消费动机，完成从意向到决策的转化。</a:t>
            </a:r>
            <a:endParaRPr sz="20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4970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内容电商</a:t>
            </a:r>
            <a:endParaRPr lang="zh-CN" altLang="en-US" sz="32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26695" y="1223645"/>
            <a:ext cx="545211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利用内容电商进行IP的深度开发</a:t>
            </a:r>
            <a:r>
              <a:rPr lang="zh-CN"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需</a:t>
            </a:r>
            <a:r>
              <a: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注意</a:t>
            </a:r>
            <a:r>
              <a:rPr lang="zh-CN"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endParaRPr lang="zh-CN" sz="20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rot="8100000">
            <a:off x="5202294" y="2046311"/>
            <a:ext cx="2818805" cy="2055195"/>
          </a:xfrm>
          <a:custGeom>
            <a:avLst/>
            <a:gdLst>
              <a:gd name="connsiteX0" fmla="*/ 1027597 w 2818805"/>
              <a:gd name="connsiteY0" fmla="*/ 2055195 h 2055195"/>
              <a:gd name="connsiteX1" fmla="*/ 254013 w 2818805"/>
              <a:gd name="connsiteY1" fmla="*/ 1281610 h 2055195"/>
              <a:gd name="connsiteX2" fmla="*/ 0 w 2818805"/>
              <a:gd name="connsiteY2" fmla="*/ 1027597 h 2055195"/>
              <a:gd name="connsiteX3" fmla="*/ 254013 w 2818805"/>
              <a:gd name="connsiteY3" fmla="*/ 773585 h 2055195"/>
              <a:gd name="connsiteX4" fmla="*/ 1027597 w 2818805"/>
              <a:gd name="connsiteY4" fmla="*/ 0 h 2055195"/>
              <a:gd name="connsiteX5" fmla="*/ 1281610 w 2818805"/>
              <a:gd name="connsiteY5" fmla="*/ 254013 h 2055195"/>
              <a:gd name="connsiteX6" fmla="*/ 668098 w 2818805"/>
              <a:gd name="connsiteY6" fmla="*/ 867524 h 2055195"/>
              <a:gd name="connsiteX7" fmla="*/ 2818805 w 2818805"/>
              <a:gd name="connsiteY7" fmla="*/ 867524 h 2055195"/>
              <a:gd name="connsiteX8" fmla="*/ 2818805 w 2818805"/>
              <a:gd name="connsiteY8" fmla="*/ 1187670 h 2055195"/>
              <a:gd name="connsiteX9" fmla="*/ 668098 w 2818805"/>
              <a:gd name="connsiteY9" fmla="*/ 1187670 h 2055195"/>
              <a:gd name="connsiteX10" fmla="*/ 1281610 w 2818805"/>
              <a:gd name="connsiteY10" fmla="*/ 1801182 h 205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8805" h="2055195">
                <a:moveTo>
                  <a:pt x="1027597" y="2055195"/>
                </a:moveTo>
                <a:lnTo>
                  <a:pt x="254013" y="1281610"/>
                </a:lnTo>
                <a:lnTo>
                  <a:pt x="0" y="1027597"/>
                </a:lnTo>
                <a:lnTo>
                  <a:pt x="254013" y="773585"/>
                </a:lnTo>
                <a:lnTo>
                  <a:pt x="1027597" y="0"/>
                </a:lnTo>
                <a:lnTo>
                  <a:pt x="1281610" y="254013"/>
                </a:lnTo>
                <a:lnTo>
                  <a:pt x="668098" y="867524"/>
                </a:lnTo>
                <a:lnTo>
                  <a:pt x="2818805" y="867524"/>
                </a:lnTo>
                <a:lnTo>
                  <a:pt x="2818805" y="1187670"/>
                </a:lnTo>
                <a:lnTo>
                  <a:pt x="668098" y="1187670"/>
                </a:lnTo>
                <a:lnTo>
                  <a:pt x="1281610" y="1801182"/>
                </a:lnTo>
                <a:close/>
              </a:path>
            </a:pathLst>
          </a:custGeom>
          <a:solidFill>
            <a:srgbClr val="1C48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 rot="8100000">
            <a:off x="3336790" y="2707457"/>
            <a:ext cx="2818805" cy="2055195"/>
          </a:xfrm>
          <a:custGeom>
            <a:avLst/>
            <a:gdLst>
              <a:gd name="connsiteX0" fmla="*/ 1027597 w 2818805"/>
              <a:gd name="connsiteY0" fmla="*/ 2055195 h 2055195"/>
              <a:gd name="connsiteX1" fmla="*/ 254013 w 2818805"/>
              <a:gd name="connsiteY1" fmla="*/ 1281610 h 2055195"/>
              <a:gd name="connsiteX2" fmla="*/ 0 w 2818805"/>
              <a:gd name="connsiteY2" fmla="*/ 1027597 h 2055195"/>
              <a:gd name="connsiteX3" fmla="*/ 254013 w 2818805"/>
              <a:gd name="connsiteY3" fmla="*/ 773585 h 2055195"/>
              <a:gd name="connsiteX4" fmla="*/ 1027597 w 2818805"/>
              <a:gd name="connsiteY4" fmla="*/ 0 h 2055195"/>
              <a:gd name="connsiteX5" fmla="*/ 1281610 w 2818805"/>
              <a:gd name="connsiteY5" fmla="*/ 254013 h 2055195"/>
              <a:gd name="connsiteX6" fmla="*/ 668098 w 2818805"/>
              <a:gd name="connsiteY6" fmla="*/ 867524 h 2055195"/>
              <a:gd name="connsiteX7" fmla="*/ 2818805 w 2818805"/>
              <a:gd name="connsiteY7" fmla="*/ 867524 h 2055195"/>
              <a:gd name="connsiteX8" fmla="*/ 2818805 w 2818805"/>
              <a:gd name="connsiteY8" fmla="*/ 1187670 h 2055195"/>
              <a:gd name="connsiteX9" fmla="*/ 668098 w 2818805"/>
              <a:gd name="connsiteY9" fmla="*/ 1187670 h 2055195"/>
              <a:gd name="connsiteX10" fmla="*/ 1281610 w 2818805"/>
              <a:gd name="connsiteY10" fmla="*/ 1801182 h 205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8805" h="2055195">
                <a:moveTo>
                  <a:pt x="1027597" y="2055195"/>
                </a:moveTo>
                <a:lnTo>
                  <a:pt x="254013" y="1281610"/>
                </a:lnTo>
                <a:lnTo>
                  <a:pt x="0" y="1027597"/>
                </a:lnTo>
                <a:lnTo>
                  <a:pt x="254013" y="773585"/>
                </a:lnTo>
                <a:lnTo>
                  <a:pt x="1027597" y="0"/>
                </a:lnTo>
                <a:lnTo>
                  <a:pt x="1281610" y="254013"/>
                </a:lnTo>
                <a:lnTo>
                  <a:pt x="668098" y="867524"/>
                </a:lnTo>
                <a:lnTo>
                  <a:pt x="2818805" y="867524"/>
                </a:lnTo>
                <a:lnTo>
                  <a:pt x="2818805" y="1187670"/>
                </a:lnTo>
                <a:lnTo>
                  <a:pt x="668098" y="1187670"/>
                </a:lnTo>
                <a:lnTo>
                  <a:pt x="1281610" y="18011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 rot="8100000">
            <a:off x="1467992" y="3363056"/>
            <a:ext cx="2818805" cy="2055195"/>
          </a:xfrm>
          <a:custGeom>
            <a:avLst/>
            <a:gdLst>
              <a:gd name="connsiteX0" fmla="*/ 1027597 w 2818805"/>
              <a:gd name="connsiteY0" fmla="*/ 2055195 h 2055195"/>
              <a:gd name="connsiteX1" fmla="*/ 254013 w 2818805"/>
              <a:gd name="connsiteY1" fmla="*/ 1281610 h 2055195"/>
              <a:gd name="connsiteX2" fmla="*/ 0 w 2818805"/>
              <a:gd name="connsiteY2" fmla="*/ 1027597 h 2055195"/>
              <a:gd name="connsiteX3" fmla="*/ 254013 w 2818805"/>
              <a:gd name="connsiteY3" fmla="*/ 773585 h 2055195"/>
              <a:gd name="connsiteX4" fmla="*/ 1027597 w 2818805"/>
              <a:gd name="connsiteY4" fmla="*/ 0 h 2055195"/>
              <a:gd name="connsiteX5" fmla="*/ 1281610 w 2818805"/>
              <a:gd name="connsiteY5" fmla="*/ 254013 h 2055195"/>
              <a:gd name="connsiteX6" fmla="*/ 668098 w 2818805"/>
              <a:gd name="connsiteY6" fmla="*/ 867524 h 2055195"/>
              <a:gd name="connsiteX7" fmla="*/ 2818805 w 2818805"/>
              <a:gd name="connsiteY7" fmla="*/ 867524 h 2055195"/>
              <a:gd name="connsiteX8" fmla="*/ 2818805 w 2818805"/>
              <a:gd name="connsiteY8" fmla="*/ 1187670 h 2055195"/>
              <a:gd name="connsiteX9" fmla="*/ 668098 w 2818805"/>
              <a:gd name="connsiteY9" fmla="*/ 1187670 h 2055195"/>
              <a:gd name="connsiteX10" fmla="*/ 1281610 w 2818805"/>
              <a:gd name="connsiteY10" fmla="*/ 1801182 h 205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8805" h="2055195">
                <a:moveTo>
                  <a:pt x="1027597" y="2055195"/>
                </a:moveTo>
                <a:lnTo>
                  <a:pt x="254013" y="1281610"/>
                </a:lnTo>
                <a:lnTo>
                  <a:pt x="0" y="1027597"/>
                </a:lnTo>
                <a:lnTo>
                  <a:pt x="254013" y="773585"/>
                </a:lnTo>
                <a:lnTo>
                  <a:pt x="1027597" y="0"/>
                </a:lnTo>
                <a:lnTo>
                  <a:pt x="1281610" y="254013"/>
                </a:lnTo>
                <a:lnTo>
                  <a:pt x="668098" y="867524"/>
                </a:lnTo>
                <a:lnTo>
                  <a:pt x="2818805" y="867524"/>
                </a:lnTo>
                <a:lnTo>
                  <a:pt x="2818805" y="1187670"/>
                </a:lnTo>
                <a:lnTo>
                  <a:pt x="668098" y="1187670"/>
                </a:lnTo>
                <a:lnTo>
                  <a:pt x="1281610" y="1801182"/>
                </a:lnTo>
                <a:close/>
              </a:path>
            </a:pathLst>
          </a:custGeom>
          <a:solidFill>
            <a:srgbClr val="1C48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76237" y="4767018"/>
            <a:ext cx="740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BookC" charset="-52"/>
              </a:rPr>
              <a:t>01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FuturaBookC" charset="-5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47347" y="4115570"/>
            <a:ext cx="740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BookC" charset="-52"/>
              </a:rPr>
              <a:t>02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FuturaBookC" charset="-5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45725" y="3427885"/>
            <a:ext cx="740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BookC" charset="-52"/>
              </a:rPr>
              <a:t>03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FuturaBookC" charset="-5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195820" y="4110355"/>
            <a:ext cx="30257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加强对商品质量的把控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78755" y="4751705"/>
            <a:ext cx="26079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重视粉丝社群的运营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239135" y="5285740"/>
            <a:ext cx="26358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要保证内容的专业度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4970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进军娱乐</a:t>
            </a:r>
            <a:endParaRPr lang="zh-CN" altLang="en-US" sz="32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96290" y="1385570"/>
            <a:ext cx="5440680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进军娱乐也是IP深度开发的一种策略，不少在短视频平台崛起的IP，纷纷走上了进军娱乐的道路。比如因一首《佛系少女》而出圈的@冯提莫已经成为一位歌手，正式进军娱乐圈；李佳琦也是很多娱乐节目的飞行嘉宾，2020年10月成为是国内首档女性情绪疗愈节目《她有情绪又怎样》的情绪观察员，和戚薇一起担任常驻嘉宾。进军娱乐圈可以进一步增加IP曝光概率，从而放大IP价值。</a:t>
            </a:r>
            <a:endParaRPr sz="20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 descr="75922aa4d606794912df9461b2571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53935" y="735965"/>
            <a:ext cx="3215640" cy="5158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FuturaBookC" charset="-52"/>
              </a:rPr>
              <a:t>1</a:t>
            </a:r>
            <a:endParaRPr lang="zh-CN" altLang="en-US" sz="138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87145" y="2415096"/>
            <a:ext cx="57603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短视频IP运营概</a:t>
            </a:r>
            <a:endParaRPr lang="zh-CN" altLang="en-US" sz="44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endParaRPr lang="zh-CN" altLang="en-US" sz="44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4970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布局实业</a:t>
            </a:r>
            <a:endParaRPr lang="zh-CN" altLang="en-US" sz="32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23570" y="1345565"/>
            <a:ext cx="6312535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短视频IP产生的不仅仅有规模经济，更有范围经济。前者指的是爆款IP能够持续获得更高的流量，后者则是指爆款IP可以在持续短视频输出形成的光环效应之下，继续开发出与现有IP高度相关的商业价值矩阵。</a:t>
            </a:r>
            <a:endParaRPr sz="20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@同道大叔在上海开了星座主题咖啡馆，不仅卖咖啡，也展示和销售同道大叔的衍生品，这是IP布局实业的一个典型例子。@凯叔讲故事IP也在亲子产业领域攻城略地，全面展开线下销售，与国内母婴品牌、渠道商合作，同时开展城市合伙人计划，推广品牌及相关商品，形成“爆款IP+多形态商业化”的成熟商业闭环</a:t>
            </a:r>
            <a:r>
              <a:rPr lang="zh-CN"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sz="20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88" name="图片 87" descr="图片包含 室内, 桌子, 前, 显示器&#10;&#10;描述已自动生成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178040" y="584200"/>
            <a:ext cx="4128770" cy="2750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" name="图片 89" descr="图书馆里的人们&#10;&#10;中度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40" y="3519805"/>
            <a:ext cx="4129405" cy="2924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FuturaBookC" charset="-52"/>
                <a:sym typeface="+mn-ea"/>
              </a:rPr>
              <a:t>4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87145" y="2415096"/>
            <a:ext cx="5760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IP运营的具体案例</a:t>
            </a:r>
            <a:endParaRPr lang="zh-CN" altLang="en-US" sz="44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6</a:t>
            </a:r>
            <a:endParaRPr lang="en-US" altLang="zh-CN" sz="13800" b="1" dirty="0">
              <a:solidFill>
                <a:schemeClr val="bg1"/>
              </a:solidFill>
              <a:latin typeface="FuturaBookC" charset="-5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4970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案例1@丁香医生IP运营</a:t>
            </a:r>
            <a:endParaRPr lang="zh-CN" altLang="en-US" sz="32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图示 6"/>
          <p:cNvGraphicFramePr/>
          <p:nvPr/>
        </p:nvGraphicFramePr>
        <p:xfrm>
          <a:off x="2032000" y="1069340"/>
          <a:ext cx="812800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7109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案例2 @郑丽芬er的抖音号的运营策略</a:t>
            </a:r>
            <a:endParaRPr lang="zh-CN" altLang="en-US" sz="32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6177683" y="1666134"/>
            <a:ext cx="1362525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28" name="矩形 27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6297560" y="1769806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6297560" y="3182723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297560" y="4595640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6177683" y="3078968"/>
            <a:ext cx="1362525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35" name="矩形 34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177683" y="4497549"/>
            <a:ext cx="1362525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38" name="矩形 37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6417439" y="1973020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charset="-52"/>
              </a:rPr>
              <a:t>01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417439" y="3403967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charset="-52"/>
              </a:rPr>
              <a:t>02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417439" y="4800810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charset="-52"/>
              </a:rPr>
              <a:t>03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449827" y="2083383"/>
            <a:ext cx="325330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作品高度垂直且接地气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540050" y="3496300"/>
            <a:ext cx="315802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塑造有趣人物形象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532776" y="4909217"/>
            <a:ext cx="31657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多平台矩阵运营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6" name="图片 96" descr="电视游戏的萤幕截图&#10;&#10;中度可信度描述已自动生成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875" y="1644650"/>
            <a:ext cx="2262505" cy="422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图片 93" descr="图片包含 室内, 桌子, 照片, 蛋糕&#10;&#10;描述已自动生成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7380" y="1658620"/>
            <a:ext cx="2361565" cy="421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4970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短视频IP运营</a:t>
            </a:r>
            <a:endParaRPr lang="zh-CN" altLang="en-US" sz="32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96290" y="1452880"/>
            <a:ext cx="7436485" cy="5754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30000"/>
              </a:lnSpc>
            </a:pP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IP，原指具备知识产权的创意产品。现在通常所说的IP，广义上是指那些被广大受众所熟知和欢迎的、有巨大开发潜力的文学和艺术作品，通过IP授权或贩卖可以获得巨大的市场价值。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IP的形式有很多，故事、概念、形象、话语等都可以成为一个IP的起点。比如，专注短视频制作的papi酱、李子柒已经形成个人IP，米老鼠则是迪士尼最经典的IP，媒体特稿《太平洋大逃杀亲历者自述》则是一个具有价值的新闻IP。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对于短视频来说，IP是创作者综合能力的体现，能够为账号带来变现能力，并助推打造多元化的内容生态。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短视频IP运营，就是要根据账号的属性、特点，打造鲜明人设或独特形象，放大短视频IP吸引粉丝的势能价值，突破流量天花板，带来更具效率的变现能力。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6" name="图片 15" descr="C:\Users\86188\Desktop\背景图层\网红视频内容\李子柒\1.png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8871585" y="1720215"/>
            <a:ext cx="2649220" cy="3561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4970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短视频IP的价值</a:t>
            </a:r>
            <a:endParaRPr lang="zh-CN" altLang="en-US" sz="32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图示 1"/>
          <p:cNvGraphicFramePr/>
          <p:nvPr/>
        </p:nvGraphicFramePr>
        <p:xfrm>
          <a:off x="1282065" y="638810"/>
          <a:ext cx="10227310" cy="621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4970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IP运营的原则</a:t>
            </a:r>
            <a:endParaRPr lang="zh-CN" altLang="en-US" sz="32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图示 2"/>
          <p:cNvGraphicFramePr/>
          <p:nvPr/>
        </p:nvGraphicFramePr>
        <p:xfrm>
          <a:off x="2710081" y="1631504"/>
          <a:ext cx="6609278" cy="400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4970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IP运营的原则</a:t>
            </a:r>
            <a:endParaRPr lang="zh-CN" altLang="en-US" sz="32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04875" y="1959610"/>
            <a:ext cx="1001141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2800" b="1" dirty="0">
                <a:sym typeface="+mn-ea"/>
              </a:rPr>
              <a:t>强化互动</a:t>
            </a:r>
            <a:endParaRPr lang="zh-CN" altLang="en-US" sz="2800" b="1" dirty="0">
              <a:sym typeface="+mn-ea"/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sym typeface="+mn-ea"/>
              </a:rPr>
              <a:t>1</a:t>
            </a:r>
            <a:endParaRPr lang="zh-CN" altLang="en-US" sz="1400" b="1" dirty="0">
              <a:solidFill>
                <a:schemeClr val="bg1"/>
              </a:solidFill>
              <a:sym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强化互动强调了创作者与用户建立良好关系的重要性，就是要通过大量人格化、情感化的互动活动扩大用户基础，拉近与用户的距离。 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创作者除了要在短视频平台的评论区与用户互动之外，还应该在其他社会化媒体平台乃 至线下活动中强化与用户的互动以确保 </a:t>
            </a:r>
            <a:r>
              <a:rPr lang="en-GB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IP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人设时时在线，从而建立起与用户的情感连接和信任基础。 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/>
            <a:r>
              <a:rPr lang="zh-CN" altLang="en-US" sz="2400" dirty="0">
                <a:sym typeface="+mn-ea"/>
              </a:rPr>
              <a:t> </a:t>
            </a:r>
            <a:endParaRPr lang="zh-CN" altLang="en-US" sz="2400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4970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IP运营的原则</a:t>
            </a:r>
            <a:endParaRPr lang="zh-CN" altLang="en-US" sz="3200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04240" y="1625600"/>
            <a:ext cx="1001204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2800" b="1" dirty="0">
                <a:sym typeface="+mn-ea"/>
              </a:rPr>
              <a:t>合理变现</a:t>
            </a:r>
            <a:endParaRPr lang="zh-CN" altLang="en-US" sz="2800" b="1" dirty="0">
              <a:sym typeface="+mn-ea"/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sym typeface="+mn-ea"/>
              </a:rPr>
              <a:t>1</a:t>
            </a:r>
            <a:endParaRPr lang="zh-CN" altLang="en-US" sz="1400" b="1" dirty="0">
              <a:solidFill>
                <a:schemeClr val="bg1"/>
              </a:solidFill>
              <a:sym typeface="+mn-ea"/>
            </a:endParaRPr>
          </a:p>
          <a:p>
            <a:pPr algn="just"/>
            <a:r>
              <a:rPr lang="zh-CN" altLang="en-US" sz="2400" dirty="0">
                <a:sym typeface="+mn-ea"/>
              </a:rPr>
              <a:t> </a:t>
            </a:r>
            <a:endParaRPr lang="zh-CN" altLang="en-US" sz="2400" dirty="0">
              <a:sym typeface="+mn-ea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2289810" y="1811020"/>
          <a:ext cx="7428865" cy="391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4970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IP运营的原则</a:t>
            </a:r>
            <a:endParaRPr lang="zh-CN" altLang="en-US" sz="3200" b="1" dirty="0">
              <a:solidFill>
                <a:srgbClr val="1C48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04875" y="1517650"/>
            <a:ext cx="1001141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2800" b="1" dirty="0">
                <a:sym typeface="+mn-ea"/>
              </a:rPr>
              <a:t>多维开发</a:t>
            </a:r>
            <a:endParaRPr lang="zh-CN" altLang="en-US" sz="2800" b="1" dirty="0">
              <a:sym typeface="+mn-ea"/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sym typeface="+mn-ea"/>
              </a:rPr>
              <a:t>1</a:t>
            </a:r>
            <a:endParaRPr lang="zh-CN" altLang="en-US" sz="1400" b="1" dirty="0">
              <a:solidFill>
                <a:schemeClr val="bg1"/>
              </a:solidFill>
              <a:sym typeface="+mn-ea"/>
            </a:endParaRPr>
          </a:p>
          <a:p>
            <a:pPr algn="just"/>
            <a:r>
              <a:rPr lang="zh-CN" altLang="en-US" sz="2400" dirty="0">
                <a:sym typeface="+mn-ea"/>
              </a:rPr>
              <a:t> </a:t>
            </a:r>
            <a:endParaRPr lang="zh-CN" altLang="en-US" sz="2400" dirty="0">
              <a:sym typeface="+mn-ea"/>
            </a:endParaRPr>
          </a:p>
        </p:txBody>
      </p:sp>
      <p:pic>
        <p:nvPicPr>
          <p:cNvPr id="11" name="图片 4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2755" y="2091690"/>
            <a:ext cx="8376285" cy="38233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4665,&quot;width&quot;:3471}"/>
</p:tagLst>
</file>

<file path=ppt/tags/tag2.xml><?xml version="1.0" encoding="utf-8"?>
<p:tagLst xmlns:p="http://schemas.openxmlformats.org/presentationml/2006/main">
  <p:tag name="KSO_WM_UNIT_TABLE_BEAUTIFY" val="smartTable{acfbb3ec-65b1-4192-aa8a-6db8cfbe7640}"/>
  <p:tag name="TABLE_ENDDRAG_ORIGIN_RECT" val="368*289"/>
  <p:tag name="TABLE_ENDDRAG_RECT" val="531*90*368*289"/>
</p:tagLst>
</file>

<file path=ppt/tags/tag3.xml><?xml version="1.0" encoding="utf-8"?>
<p:tagLst xmlns:p="http://schemas.openxmlformats.org/presentationml/2006/main">
  <p:tag name="ISPRING_PRESENTATION_TITLE" val="蓝色简洁毕业答辩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3967</Words>
  <Application>WPS 演示</Application>
  <PresentationFormat>宽屏</PresentationFormat>
  <Paragraphs>253</Paragraphs>
  <Slides>33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5" baseType="lpstr">
      <vt:lpstr>Arial</vt:lpstr>
      <vt:lpstr>宋体</vt:lpstr>
      <vt:lpstr>Wingdings</vt:lpstr>
      <vt:lpstr>黑体</vt:lpstr>
      <vt:lpstr>FZZhengHeiS-DB-GB</vt:lpstr>
      <vt:lpstr>FuturaBookC</vt:lpstr>
      <vt:lpstr>微软雅黑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/>
  <cp:lastModifiedBy>煎饼果子</cp:lastModifiedBy>
  <cp:revision>11</cp:revision>
  <dcterms:created xsi:type="dcterms:W3CDTF">2022-03-30T07:01:00Z</dcterms:created>
  <dcterms:modified xsi:type="dcterms:W3CDTF">2022-04-04T04:57:08Z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522B411ED65A4D2CA4BC95A80264C0D5</vt:lpwstr>
  </property>
  <property fmtid="{D5CDD505-2E9C-101B-9397-08002B2CF9AE}" pid="3" name="KSOProductBuildVer">
    <vt:lpwstr>2052-11.1.0.11365</vt:lpwstr>
  </property>
</Properties>
</file>