
<file path=[Content_Types].xml><?xml version="1.0" encoding="utf-8"?>
<Types xmlns="http://schemas.openxmlformats.org/package/2006/content-types">
  <Default Extension="vml" ContentType="application/vnd.openxmlformats-officedocument.vmlDrawing"/>
  <Default Extension="bin" ContentType="application/vnd.openxmlformats-officedocument.oleObject"/>
  <Default Extension="emf" ContentType="image/x-emf"/>
  <Default Extension="wmf" ContentType="image/x-wmf"/>
  <Default Extension="png" ContentType="image/png"/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sldIdLst>
    <p:sldId id="542" r:id="rId3"/>
    <p:sldId id="423" r:id="rId5"/>
    <p:sldId id="512" r:id="rId6"/>
    <p:sldId id="513" r:id="rId7"/>
    <p:sldId id="537" r:id="rId8"/>
    <p:sldId id="538" r:id="rId9"/>
    <p:sldId id="539" r:id="rId10"/>
    <p:sldId id="540" r:id="rId11"/>
    <p:sldId id="541" r:id="rId12"/>
    <p:sldId id="516" r:id="rId13"/>
    <p:sldId id="517" r:id="rId14"/>
    <p:sldId id="518" r:id="rId15"/>
    <p:sldId id="519" r:id="rId16"/>
    <p:sldId id="520" r:id="rId17"/>
    <p:sldId id="521" r:id="rId18"/>
    <p:sldId id="531" r:id="rId19"/>
    <p:sldId id="535" r:id="rId20"/>
    <p:sldId id="267" r:id="rId21"/>
  </p:sldIdLst>
  <p:sldSz cx="12192000" cy="6858000"/>
  <p:notesSz cx="6858000" cy="9144000"/>
  <p:defaultTextStyle>
    <a:defPPr>
      <a:defRPr lang="zh-CN"/>
    </a:defPPr>
    <a:lvl1pPr marL="0" lvl="0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1pPr>
    <a:lvl2pPr marL="457200" lvl="1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2pPr>
    <a:lvl3pPr marL="914400" lvl="2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3pPr>
    <a:lvl4pPr marL="1371600" lvl="3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4pPr>
    <a:lvl5pPr marL="1828800" lvl="4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5pPr>
    <a:lvl6pPr marL="2286000" lvl="5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6pPr>
    <a:lvl7pPr marL="2743200" lvl="6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7pPr>
    <a:lvl8pPr marL="3200400" lvl="7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8pPr>
    <a:lvl9pPr marL="3657600" lvl="8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052" userDrawn="1">
          <p15:clr>
            <a:srgbClr val="A4A3A4"/>
          </p15:clr>
        </p15:guide>
        <p15:guide id="2" pos="298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/>
    <p:restoredTop sz="94660"/>
  </p:normalViewPr>
  <p:slideViewPr>
    <p:cSldViewPr snapToGrid="0" showGuides="1">
      <p:cViewPr varScale="1">
        <p:scale>
          <a:sx n="85" d="100"/>
          <a:sy n="85" d="100"/>
        </p:scale>
        <p:origin x="-547" y="648"/>
      </p:cViewPr>
      <p:guideLst>
        <p:guide orient="horz" pos="2052"/>
        <p:guide pos="2984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5" cy="72005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4" Type="http://schemas.openxmlformats.org/officeDocument/2006/relationships/tableStyles" Target="tableStyles.xml"/><Relationship Id="rId23" Type="http://schemas.openxmlformats.org/officeDocument/2006/relationships/viewProps" Target="viewProps.xml"/><Relationship Id="rId22" Type="http://schemas.openxmlformats.org/officeDocument/2006/relationships/presProps" Target="presProps.xml"/><Relationship Id="rId21" Type="http://schemas.openxmlformats.org/officeDocument/2006/relationships/slide" Target="slides/slide18.xml"/><Relationship Id="rId20" Type="http://schemas.openxmlformats.org/officeDocument/2006/relationships/slide" Target="slides/slide17.xml"/><Relationship Id="rId2" Type="http://schemas.openxmlformats.org/officeDocument/2006/relationships/theme" Target="theme/theme1.xml"/><Relationship Id="rId19" Type="http://schemas.openxmlformats.org/officeDocument/2006/relationships/slide" Target="slides/slide16.xml"/><Relationship Id="rId18" Type="http://schemas.openxmlformats.org/officeDocument/2006/relationships/slide" Target="slides/slide15.xml"/><Relationship Id="rId17" Type="http://schemas.openxmlformats.org/officeDocument/2006/relationships/slide" Target="slides/slide14.xml"/><Relationship Id="rId16" Type="http://schemas.openxmlformats.org/officeDocument/2006/relationships/slide" Target="slides/slide13.xml"/><Relationship Id="rId15" Type="http://schemas.openxmlformats.org/officeDocument/2006/relationships/slide" Target="slides/slide12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noProof="1">
                <a:latin typeface="Calibri" panose="020F0502020204030204" pitchFamily="34" charset="0"/>
                <a:ea typeface="宋体" panose="02010600030101010101" pitchFamily="2" charset="-122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2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anose="020F050202020403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noProof="1">
                <a:latin typeface="+mn-lt"/>
                <a:ea typeface="+mn-ea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2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6628" name="幻灯片图像占位符 3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2053" name="备注占位符 4"/>
          <p:cNvSpPr>
            <a:spLocks noGrp="1" noChangeArrowheads="1"/>
          </p:cNvSpPr>
          <p:nvPr>
            <p:ph type="body" sz="quarter" idx="4294967295"/>
          </p:nvPr>
        </p:nvSpPr>
        <p:spPr bwMode="auto"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t" anchorCtr="0" compatLnSpc="1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单击此处编辑母版文本样式</a:t>
            </a: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第二级</a:t>
            </a: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914400" marR="0" lvl="2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第三级</a:t>
            </a: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1371600" marR="0" lvl="3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第四级</a:t>
            </a: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1828800" marR="0" lvl="4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第五级</a:t>
            </a: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noProof="1">
                <a:latin typeface="Calibri" panose="020F0502020204030204" pitchFamily="34" charset="0"/>
                <a:ea typeface="宋体" panose="02010600030101010101" pitchFamily="2" charset="-122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2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anose="020F050202020403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/>
          <a:lstStyle/>
          <a:p>
            <a:pPr lvl="0" algn="r" eaLnBrk="1" hangingPunct="1"/>
            <a:fld id="{9A0DB2DC-4C9A-4742-B13C-FB6460FD3503}" type="slidenum">
              <a:rPr lang="zh-CN" altLang="en-US" sz="1200" dirty="0"/>
            </a:fld>
            <a:endParaRPr lang="zh-CN" altLang="en-US" sz="120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0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2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3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4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8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幻灯片图像占位符 1"/>
          <p:cNvSpPr>
            <a:spLocks noGrp="1" noRot="1" noChangeAspect="1" noChangeArrowheads="1" noTextEdit="1"/>
          </p:cNvSpPr>
          <p:nvPr>
            <p:ph type="sldImg" idx="4294967295"/>
          </p:nvPr>
        </p:nvSpPr>
        <p:spPr>
          <a:ln>
            <a:miter lim="800000"/>
          </a:ln>
        </p:spPr>
      </p:sp>
      <p:sp>
        <p:nvSpPr>
          <p:cNvPr id="50179" name="备注占位符 2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/>
            <a:endParaRPr lang="zh-CN" altLang="en-US" smtClean="0"/>
          </a:p>
        </p:txBody>
      </p:sp>
      <p:sp>
        <p:nvSpPr>
          <p:cNvPr id="50180" name="灯片编号占位符 3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>
              <a:buFontTx/>
              <a:buNone/>
            </a:pPr>
            <a:fld id="{EC6CA074-9774-4BCA-9A11-3F3B63E5230D}" type="slidenum">
              <a:rPr lang="en-US" altLang="zh-CN" smtClean="0"/>
            </a:fld>
            <a:endParaRPr lang="en-US" altLang="zh-CN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幻灯片图像占位符 1"/>
          <p:cNvSpPr>
            <a:spLocks noGrp="1" noRot="1" noChangeAspect="1" noChangeArrowheads="1" noTextEdit="1"/>
          </p:cNvSpPr>
          <p:nvPr>
            <p:ph type="sldImg" idx="4294967295"/>
          </p:nvPr>
        </p:nvSpPr>
        <p:spPr>
          <a:xfrm>
            <a:off x="381000" y="685800"/>
            <a:ext cx="6096000" cy="3429000"/>
          </a:xfrm>
          <a:ln>
            <a:miter lim="800000"/>
          </a:ln>
        </p:spPr>
      </p:sp>
      <p:sp>
        <p:nvSpPr>
          <p:cNvPr id="33795" name="备注占位符 2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/>
            <a:endParaRPr lang="zh-CN" altLang="en-US" smtClean="0"/>
          </a:p>
        </p:txBody>
      </p:sp>
      <p:sp>
        <p:nvSpPr>
          <p:cNvPr id="33796" name="灯片编号占位符 3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fld id="{905AB075-2319-45D8-88AE-BCCEF1734A28}" type="slidenum">
              <a:rPr altLang="en-US">
                <a:solidFill>
                  <a:srgbClr val="000000"/>
                </a:solidFill>
              </a:rPr>
            </a:fld>
            <a:endParaRPr lang="zh-CN" alt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幻灯片图像占位符 1"/>
          <p:cNvSpPr>
            <a:spLocks noGrp="1" noRot="1" noChangeAspect="1" noChangeArrowheads="1" noTextEdit="1"/>
          </p:cNvSpPr>
          <p:nvPr>
            <p:ph type="sldImg" idx="4294967295"/>
          </p:nvPr>
        </p:nvSpPr>
        <p:spPr>
          <a:xfrm>
            <a:off x="381000" y="685800"/>
            <a:ext cx="6096000" cy="3429000"/>
          </a:xfrm>
          <a:ln>
            <a:miter lim="800000"/>
          </a:ln>
        </p:spPr>
      </p:sp>
      <p:sp>
        <p:nvSpPr>
          <p:cNvPr id="34819" name="备注占位符 2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/>
            <a:endParaRPr lang="zh-CN" altLang="en-US" smtClean="0"/>
          </a:p>
        </p:txBody>
      </p:sp>
      <p:sp>
        <p:nvSpPr>
          <p:cNvPr id="34820" name="灯片编号占位符 3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fld id="{7A8421D8-A055-45F4-BB6B-4C273F15781A}" type="slidenum">
              <a:rPr altLang="en-US">
                <a:solidFill>
                  <a:srgbClr val="000000"/>
                </a:solidFill>
              </a:rPr>
            </a:fld>
            <a:endParaRPr lang="zh-CN" alt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幻灯片图像占位符 1"/>
          <p:cNvSpPr>
            <a:spLocks noGrp="1" noRot="1" noChangeAspect="1" noChangeArrowheads="1" noTextEdit="1"/>
          </p:cNvSpPr>
          <p:nvPr>
            <p:ph type="sldImg" idx="4294967295"/>
          </p:nvPr>
        </p:nvSpPr>
        <p:spPr>
          <a:xfrm>
            <a:off x="381000" y="685800"/>
            <a:ext cx="6096000" cy="3429000"/>
          </a:xfrm>
          <a:ln>
            <a:miter lim="800000"/>
          </a:ln>
        </p:spPr>
      </p:sp>
      <p:sp>
        <p:nvSpPr>
          <p:cNvPr id="35843" name="备注占位符 2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/>
            <a:endParaRPr lang="zh-CN" altLang="en-US" smtClean="0"/>
          </a:p>
        </p:txBody>
      </p:sp>
      <p:sp>
        <p:nvSpPr>
          <p:cNvPr id="35844" name="灯片编号占位符 3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fld id="{F3B04726-01CD-406C-9D47-C288E5E1C919}" type="slidenum">
              <a:rPr altLang="en-US">
                <a:solidFill>
                  <a:srgbClr val="000000"/>
                </a:solidFill>
              </a:rPr>
            </a:fld>
            <a:endParaRPr lang="zh-CN" alt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幻灯片图像占位符 1"/>
          <p:cNvSpPr>
            <a:spLocks noGrp="1" noRot="1" noChangeAspect="1" noChangeArrowheads="1" noTextEdit="1"/>
          </p:cNvSpPr>
          <p:nvPr>
            <p:ph type="sldImg" idx="4294967295"/>
          </p:nvPr>
        </p:nvSpPr>
        <p:spPr>
          <a:xfrm>
            <a:off x="381000" y="685800"/>
            <a:ext cx="6096000" cy="3429000"/>
          </a:xfrm>
          <a:ln>
            <a:miter lim="800000"/>
          </a:ln>
        </p:spPr>
      </p:sp>
      <p:sp>
        <p:nvSpPr>
          <p:cNvPr id="36867" name="备注占位符 2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/>
            <a:endParaRPr lang="zh-CN" altLang="en-US" smtClean="0"/>
          </a:p>
        </p:txBody>
      </p:sp>
      <p:sp>
        <p:nvSpPr>
          <p:cNvPr id="36868" name="灯片编号占位符 3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fld id="{5BC38D7A-44F5-47D7-AE33-A92579B813BB}" type="slidenum">
              <a:rPr altLang="en-US">
                <a:solidFill>
                  <a:srgbClr val="000000"/>
                </a:solidFill>
              </a:rPr>
            </a:fld>
            <a:endParaRPr lang="zh-CN" alt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幻灯片图像占位符 1"/>
          <p:cNvSpPr>
            <a:spLocks noGrp="1" noRot="1" noChangeAspect="1" noChangeArrowheads="1" noTextEdit="1"/>
          </p:cNvSpPr>
          <p:nvPr>
            <p:ph type="sldImg" idx="4294967295"/>
          </p:nvPr>
        </p:nvSpPr>
        <p:spPr>
          <a:ln>
            <a:miter lim="800000"/>
          </a:ln>
        </p:spPr>
      </p:sp>
      <p:sp>
        <p:nvSpPr>
          <p:cNvPr id="37891" name="文本占位符 2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/>
            <a:endParaRPr lang="zh-CN" alt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幻灯片图像占位符 1"/>
          <p:cNvSpPr>
            <a:spLocks noGrp="1" noRot="1" noChangeAspect="1" noTextEdit="1"/>
          </p:cNvSpPr>
          <p:nvPr>
            <p:ph type="sldImg"/>
          </p:nvPr>
        </p:nvSpPr>
        <p:spPr>
          <a:ln>
            <a:miter lim="800000"/>
          </a:ln>
        </p:spPr>
      </p:sp>
      <p:sp>
        <p:nvSpPr>
          <p:cNvPr id="31747" name="备注占位符 2"/>
          <p:cNvSpPr>
            <a:spLocks noGrp="1"/>
          </p:cNvSpPr>
          <p:nvPr>
            <p:ph type="body"/>
          </p:nvPr>
        </p:nvSpPr>
        <p:spPr>
          <a:ln>
            <a:solidFill>
              <a:srgbClr val="000000">
                <a:alpha val="100000"/>
              </a:srgbClr>
            </a:solidFill>
            <a:miter lim="800000"/>
          </a:ln>
        </p:spPr>
        <p:txBody>
          <a:bodyPr wrap="square" lIns="91440" tIns="45720" rIns="91440" bIns="45720" anchor="t"/>
          <a:lstStyle/>
          <a:p>
            <a:pPr lvl="0" eaLnBrk="1" hangingPunct="1">
              <a:spcBef>
                <a:spcPct val="0"/>
              </a:spcBef>
            </a:pPr>
            <a:endParaRPr lang="zh-CN" altLang="en-US" dirty="0"/>
          </a:p>
        </p:txBody>
      </p:sp>
      <p:sp>
        <p:nvSpPr>
          <p:cNvPr id="31748" name="灯片编号占位符 3"/>
          <p:cNvSpPr txBox="1">
            <a:spLocks noGrp="1"/>
          </p:cNvSpPr>
          <p:nvPr>
            <p:ph type="sldNum" sz="quarter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 w="9525">
            <a:noFill/>
          </a:ln>
        </p:spPr>
        <p:txBody>
          <a:bodyPr anchor="b"/>
          <a:lstStyle/>
          <a:p>
            <a:pPr lvl="0" algn="r" eaLnBrk="1" hangingPunct="1"/>
            <a:fld id="{9A0DB2DC-4C9A-4742-B13C-FB6460FD3503}" type="slidenum">
              <a:rPr lang="en-US" altLang="zh-CN" sz="1200" dirty="0"/>
            </a:fld>
            <a:endParaRPr lang="en-US" altLang="zh-CN" sz="1200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noProof="1"/>
              <a:t>单击此处编辑母版标题样式</a:t>
            </a:r>
            <a:endParaRPr lang="zh-CN" altLang="en-US" noProof="1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noProof="1"/>
              <a:t>单击此处编辑母版副标题样式</a:t>
            </a:r>
            <a:endParaRPr lang="zh-CN" altLang="en-US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200" b="0" i="0" u="none" strike="noStrike" kern="1200" cap="none" spc="0" normalizeH="0" baseline="0" noProof="1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200" b="0" i="0" u="none" strike="noStrike" kern="1200" cap="none" spc="0" normalizeH="0" baseline="0" noProof="1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Calibri" panose="020F050202020403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zh-CN" altLang="en-US" dirty="0">
                <a:latin typeface="Calibri" panose="020F0502020204030204" pitchFamily="34" charset="0"/>
              </a:rPr>
            </a:fld>
            <a:endParaRPr lang="zh-CN" altLang="en-US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/>
          </p:nvPr>
        </p:nvSpPr>
        <p:spPr>
          <a:xfrm>
            <a:off x="838200" y="365125"/>
            <a:ext cx="10515600" cy="5811838"/>
          </a:xfrm>
        </p:spPr>
        <p:txBody>
          <a:bodyPr/>
          <a:lstStyle/>
          <a:p>
            <a:pPr lvl="0"/>
            <a:r>
              <a:rPr lang="zh-CN" altLang="en-US" noProof="1"/>
              <a:t>单击此处编辑母版文本样式</a:t>
            </a:r>
            <a:endParaRPr lang="zh-CN" altLang="en-US" noProof="1"/>
          </a:p>
          <a:p>
            <a:pPr lvl="1"/>
            <a:r>
              <a:rPr lang="zh-CN" altLang="en-US" noProof="1"/>
              <a:t>第二级</a:t>
            </a:r>
            <a:endParaRPr lang="zh-CN" altLang="en-US" noProof="1"/>
          </a:p>
          <a:p>
            <a:pPr lvl="2"/>
            <a:r>
              <a:rPr lang="zh-CN" altLang="en-US" noProof="1"/>
              <a:t>第三级</a:t>
            </a:r>
            <a:endParaRPr lang="zh-CN" altLang="en-US" noProof="1"/>
          </a:p>
          <a:p>
            <a:pPr lvl="3"/>
            <a:r>
              <a:rPr lang="zh-CN" altLang="en-US" noProof="1"/>
              <a:t>第四级</a:t>
            </a:r>
            <a:endParaRPr lang="zh-CN" altLang="en-US" noProof="1"/>
          </a:p>
          <a:p>
            <a:pPr lvl="4"/>
            <a:r>
              <a:rPr lang="zh-CN" altLang="en-US" noProof="1"/>
              <a:t>第五级</a:t>
            </a:r>
            <a:endParaRPr lang="zh-CN" altLang="en-US" noProof="1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200" b="0" i="0" u="none" strike="noStrike" kern="1200" cap="none" spc="0" normalizeH="0" baseline="0" noProof="1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200" b="0" i="0" u="none" strike="noStrike" kern="1200" cap="none" spc="0" normalizeH="0" baseline="0" noProof="1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Calibri" panose="020F050202020403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zh-CN" altLang="en-US" dirty="0">
                <a:latin typeface="Calibri" panose="020F0502020204030204" pitchFamily="34" charset="0"/>
              </a:rPr>
            </a:fld>
            <a:endParaRPr lang="zh-CN" altLang="en-US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noProof="1"/>
              <a:t>Click to edit Master title style</a:t>
            </a:r>
            <a:endParaRPr lang="en-US" noProof="1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noProof="1"/>
              <a:t>Click to edit Master subtitle style</a:t>
            </a:r>
            <a:endParaRPr lang="en-US" noProof="1"/>
          </a:p>
        </p:txBody>
      </p:sp>
      <p:sp>
        <p:nvSpPr>
          <p:cNvPr id="7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200" b="0" i="0" u="none" strike="noStrike" kern="1200" cap="none" spc="0" normalizeH="0" baseline="0" noProof="1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200" b="0" i="0" u="none" strike="noStrike" kern="1200" cap="none" spc="0" normalizeH="0" baseline="0" noProof="1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Calibri" panose="020F050202020403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9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/>
          <a:lstStyle/>
          <a:p>
            <a:pPr algn="r"/>
            <a:fld id="{9A0DB2DC-4C9A-4742-B13C-FB6460FD3503}" type="slidenum">
              <a:rPr lang="zh-CN" altLang="en-US" dirty="0"/>
            </a:fld>
            <a:endParaRPr lang="zh-CN" altLang="en-US" dirty="0"/>
          </a:p>
        </p:txBody>
      </p:sp>
    </p:spTree>
  </p:cSld>
  <p:clrMapOvr>
    <a:masterClrMapping/>
  </p:clrMapOvr>
  <p:transition spd="med">
    <p:fad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1"/>
              <a:t>Click to edit Master title style</a:t>
            </a:r>
            <a:endParaRPr lang="en-US" noProof="1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noProof="1"/>
              <a:t>Click to edit Master text styles</a:t>
            </a:r>
            <a:endParaRPr lang="en-US" noProof="1"/>
          </a:p>
          <a:p>
            <a:pPr lvl="1"/>
            <a:r>
              <a:rPr lang="en-US" noProof="1"/>
              <a:t>Second level</a:t>
            </a:r>
            <a:endParaRPr lang="en-US" noProof="1"/>
          </a:p>
          <a:p>
            <a:pPr lvl="2"/>
            <a:r>
              <a:rPr lang="en-US" noProof="1"/>
              <a:t>Third level</a:t>
            </a:r>
            <a:endParaRPr lang="en-US" noProof="1"/>
          </a:p>
          <a:p>
            <a:pPr lvl="3"/>
            <a:r>
              <a:rPr lang="en-US" noProof="1"/>
              <a:t>Fourth level</a:t>
            </a:r>
            <a:endParaRPr lang="en-US" noProof="1"/>
          </a:p>
          <a:p>
            <a:pPr lvl="4"/>
            <a:r>
              <a:rPr lang="en-US" noProof="1"/>
              <a:t>Fifth level</a:t>
            </a:r>
            <a:endParaRPr lang="en-US" noProof="1"/>
          </a:p>
        </p:txBody>
      </p:sp>
      <p:sp>
        <p:nvSpPr>
          <p:cNvPr id="7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200" b="0" i="0" u="none" strike="noStrike" kern="1200" cap="none" spc="0" normalizeH="0" baseline="0" noProof="1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200" b="0" i="0" u="none" strike="noStrike" kern="1200" cap="none" spc="0" normalizeH="0" baseline="0" noProof="1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Calibri" panose="020F050202020403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9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/>
          <a:lstStyle/>
          <a:p>
            <a:pPr algn="r"/>
            <a:fld id="{9A0DB2DC-4C9A-4742-B13C-FB6460FD3503}" type="slidenum">
              <a:rPr lang="zh-CN" altLang="en-US" dirty="0"/>
            </a:fld>
            <a:endParaRPr lang="zh-CN" altLang="en-US" dirty="0"/>
          </a:p>
        </p:txBody>
      </p:sp>
    </p:spTree>
  </p:cSld>
  <p:clrMapOvr>
    <a:masterClrMapping/>
  </p:clrMapOvr>
  <p:transition spd="med">
    <p:fad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标题和内容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200" b="0" i="0" u="none" strike="noStrike" kern="1200" cap="none" spc="0" normalizeH="0" baseline="0" noProof="1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200" b="0" i="0" u="none" strike="noStrike" kern="1200" cap="none" spc="0" normalizeH="0" baseline="0" noProof="1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Calibri" panose="020F050202020403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9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/>
          <a:lstStyle/>
          <a:p>
            <a:pPr algn="r"/>
            <a:fld id="{9A0DB2DC-4C9A-4742-B13C-FB6460FD3503}" type="slidenum">
              <a:rPr lang="zh-CN" altLang="en-US" dirty="0"/>
            </a:fld>
            <a:endParaRPr lang="zh-CN" altLang="en-US" dirty="0"/>
          </a:p>
        </p:txBody>
      </p:sp>
    </p:spTree>
  </p:cSld>
  <p:clrMapOvr>
    <a:masterClrMapping/>
  </p:clrMapOvr>
  <p:transition spd="slow" advClick="0" advTm="7000">
    <p:wheel spokes="1"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幻灯片编号"/>
          <p:cNvSpPr txBox="1"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/>
          <a:lstStyle/>
          <a:p>
            <a:pPr algn="r"/>
            <a:fld id="{9A0DB2DC-4C9A-4742-B13C-FB6460FD3503}" type="slidenum">
              <a:rPr lang="zh-CN" altLang="en-US" dirty="0"/>
            </a:fld>
            <a:endParaRPr lang="zh-CN" altLang="en-US" dirty="0"/>
          </a:p>
        </p:txBody>
      </p:sp>
      <p:sp>
        <p:nvSpPr>
          <p:cNvPr id="8" name="日期占位符 1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200" b="0" i="0" u="none" strike="noStrike" kern="1200" cap="none" spc="0" normalizeH="0" baseline="0" noProof="1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页脚占位符 2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200" b="0" i="0" u="none" strike="noStrike" kern="1200" cap="none" spc="0" normalizeH="0" baseline="0" noProof="1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Calibri" panose="020F050202020403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noProof="1"/>
              <a:t>单击此处编辑母版标题样式</a:t>
            </a:r>
            <a:endParaRPr lang="zh-CN" altLang="en-US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noProof="1"/>
              <a:t>单击此处编辑母版文本样式</a:t>
            </a:r>
            <a:endParaRPr lang="zh-CN" altLang="en-US" noProof="1"/>
          </a:p>
          <a:p>
            <a:pPr lvl="1"/>
            <a:r>
              <a:rPr lang="zh-CN" altLang="en-US" noProof="1"/>
              <a:t>第二级</a:t>
            </a:r>
            <a:endParaRPr lang="zh-CN" altLang="en-US" noProof="1"/>
          </a:p>
          <a:p>
            <a:pPr lvl="2"/>
            <a:r>
              <a:rPr lang="zh-CN" altLang="en-US" noProof="1"/>
              <a:t>第三级</a:t>
            </a:r>
            <a:endParaRPr lang="zh-CN" altLang="en-US" noProof="1"/>
          </a:p>
          <a:p>
            <a:pPr lvl="3"/>
            <a:r>
              <a:rPr lang="zh-CN" altLang="en-US" noProof="1"/>
              <a:t>第四级</a:t>
            </a:r>
            <a:endParaRPr lang="zh-CN" altLang="en-US" noProof="1"/>
          </a:p>
          <a:p>
            <a:pPr lvl="4"/>
            <a:r>
              <a:rPr lang="zh-CN" altLang="en-US" noProof="1"/>
              <a:t>第五级</a:t>
            </a:r>
            <a:endParaRPr lang="zh-CN" altLang="en-US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200" b="0" i="0" u="none" strike="noStrike" kern="1200" cap="none" spc="0" normalizeH="0" baseline="0" noProof="1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200" b="0" i="0" u="none" strike="noStrike" kern="1200" cap="none" spc="0" normalizeH="0" baseline="0" noProof="1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Calibri" panose="020F050202020403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zh-CN" altLang="en-US" dirty="0">
                <a:latin typeface="Calibri" panose="020F0502020204030204" pitchFamily="34" charset="0"/>
              </a:rPr>
            </a:fld>
            <a:endParaRPr lang="zh-CN" altLang="en-US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noProof="1"/>
              <a:t>单击此处编辑母版标题样式</a:t>
            </a:r>
            <a:endParaRPr lang="zh-CN" altLang="en-US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noProof="1"/>
              <a:t>单击此处编辑母版文本样式</a:t>
            </a:r>
            <a:endParaRPr lang="zh-CN" altLang="en-US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200" b="0" i="0" u="none" strike="noStrike" kern="1200" cap="none" spc="0" normalizeH="0" baseline="0" noProof="1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200" b="0" i="0" u="none" strike="noStrike" kern="1200" cap="none" spc="0" normalizeH="0" baseline="0" noProof="1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Calibri" panose="020F050202020403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zh-CN" altLang="en-US" dirty="0">
                <a:latin typeface="Calibri" panose="020F0502020204030204" pitchFamily="34" charset="0"/>
              </a:rPr>
            </a:fld>
            <a:endParaRPr lang="zh-CN" altLang="en-US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noProof="1"/>
              <a:t>单击此处编辑母版标题样式</a:t>
            </a:r>
            <a:endParaRPr lang="zh-CN" altLang="en-US" noProof="1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noProof="1"/>
              <a:t>单击此处编辑母版文本样式</a:t>
            </a:r>
            <a:endParaRPr lang="zh-CN" altLang="en-US" noProof="1"/>
          </a:p>
          <a:p>
            <a:pPr lvl="1"/>
            <a:r>
              <a:rPr lang="zh-CN" altLang="en-US" noProof="1"/>
              <a:t>第二级</a:t>
            </a:r>
            <a:endParaRPr lang="zh-CN" altLang="en-US" noProof="1"/>
          </a:p>
          <a:p>
            <a:pPr lvl="2"/>
            <a:r>
              <a:rPr lang="zh-CN" altLang="en-US" noProof="1"/>
              <a:t>第三级</a:t>
            </a:r>
            <a:endParaRPr lang="zh-CN" altLang="en-US" noProof="1"/>
          </a:p>
          <a:p>
            <a:pPr lvl="3"/>
            <a:r>
              <a:rPr lang="zh-CN" altLang="en-US" noProof="1"/>
              <a:t>第四级</a:t>
            </a:r>
            <a:endParaRPr lang="zh-CN" altLang="en-US" noProof="1"/>
          </a:p>
          <a:p>
            <a:pPr lvl="4"/>
            <a:r>
              <a:rPr lang="zh-CN" altLang="en-US" noProof="1"/>
              <a:t>第五级</a:t>
            </a:r>
            <a:endParaRPr lang="zh-CN" altLang="en-US" noProof="1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noProof="1"/>
              <a:t>单击此处编辑母版文本样式</a:t>
            </a:r>
            <a:endParaRPr lang="zh-CN" altLang="en-US" noProof="1"/>
          </a:p>
          <a:p>
            <a:pPr lvl="1"/>
            <a:r>
              <a:rPr lang="zh-CN" altLang="en-US" noProof="1"/>
              <a:t>第二级</a:t>
            </a:r>
            <a:endParaRPr lang="zh-CN" altLang="en-US" noProof="1"/>
          </a:p>
          <a:p>
            <a:pPr lvl="2"/>
            <a:r>
              <a:rPr lang="zh-CN" altLang="en-US" noProof="1"/>
              <a:t>第三级</a:t>
            </a:r>
            <a:endParaRPr lang="zh-CN" altLang="en-US" noProof="1"/>
          </a:p>
          <a:p>
            <a:pPr lvl="3"/>
            <a:r>
              <a:rPr lang="zh-CN" altLang="en-US" noProof="1"/>
              <a:t>第四级</a:t>
            </a:r>
            <a:endParaRPr lang="zh-CN" altLang="en-US" noProof="1"/>
          </a:p>
          <a:p>
            <a:pPr lvl="4"/>
            <a:r>
              <a:rPr lang="zh-CN" altLang="en-US" noProof="1"/>
              <a:t>第五级</a:t>
            </a:r>
            <a:endParaRPr lang="zh-CN" altLang="en-US" noProof="1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200" b="0" i="0" u="none" strike="noStrike" kern="1200" cap="none" spc="0" normalizeH="0" baseline="0" noProof="1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200" b="0" i="0" u="none" strike="noStrike" kern="1200" cap="none" spc="0" normalizeH="0" baseline="0" noProof="1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Calibri" panose="020F050202020403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zh-CN" altLang="en-US" dirty="0">
                <a:latin typeface="Calibri" panose="020F0502020204030204" pitchFamily="34" charset="0"/>
              </a:rPr>
            </a:fld>
            <a:endParaRPr lang="zh-CN" altLang="en-US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noProof="1"/>
              <a:t>单击此处编辑母版标题样式</a:t>
            </a:r>
            <a:endParaRPr lang="zh-CN" altLang="en-US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1186774" y="1778438"/>
            <a:ext cx="4873574" cy="823912"/>
          </a:xfrm>
        </p:spPr>
        <p:txBody>
          <a:bodyPr anchor="ctr"/>
          <a:lstStyle>
            <a:lvl1pPr marL="0" indent="0">
              <a:buNone/>
              <a:defRPr sz="2800"/>
            </a:lvl1pPr>
            <a:lvl2pPr marL="457200" indent="0">
              <a:buNone/>
              <a:defRPr sz="2400"/>
            </a:lvl2pPr>
            <a:lvl3pPr marL="914400" indent="0">
              <a:buNone/>
              <a:defRPr sz="20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  <a:lvl6pPr marL="2286000" indent="0">
              <a:buNone/>
              <a:defRPr sz="1800"/>
            </a:lvl6pPr>
            <a:lvl7pPr marL="2743200" indent="0">
              <a:buNone/>
              <a:defRPr sz="1800"/>
            </a:lvl7pPr>
            <a:lvl8pPr marL="3200400" indent="0">
              <a:buNone/>
              <a:defRPr sz="1800"/>
            </a:lvl8pPr>
            <a:lvl9pPr marL="3657600" indent="0">
              <a:buNone/>
              <a:defRPr sz="1800"/>
            </a:lvl9pPr>
          </a:lstStyle>
          <a:p>
            <a:pPr lvl="0"/>
            <a:r>
              <a:rPr lang="zh-CN" altLang="en-US" noProof="1"/>
              <a:t>单击此处编辑母版文本样式</a:t>
            </a:r>
            <a:endParaRPr lang="zh-CN" altLang="en-US" noProof="1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1186774" y="2665379"/>
            <a:ext cx="4873574" cy="3524284"/>
          </a:xfrm>
        </p:spPr>
        <p:txBody>
          <a:bodyPr/>
          <a:lstStyle/>
          <a:p>
            <a:pPr lvl="0"/>
            <a:r>
              <a:rPr lang="zh-CN" altLang="en-US" noProof="1"/>
              <a:t>单击此处编辑母版文本样式</a:t>
            </a:r>
            <a:endParaRPr lang="zh-CN" altLang="en-US" noProof="1"/>
          </a:p>
          <a:p>
            <a:pPr lvl="1"/>
            <a:r>
              <a:rPr lang="zh-CN" altLang="en-US" noProof="1"/>
              <a:t>第二级</a:t>
            </a:r>
            <a:endParaRPr lang="zh-CN" altLang="en-US" noProof="1"/>
          </a:p>
          <a:p>
            <a:pPr lvl="2"/>
            <a:r>
              <a:rPr lang="zh-CN" altLang="en-US" noProof="1"/>
              <a:t>第三级</a:t>
            </a:r>
            <a:endParaRPr lang="zh-CN" altLang="en-US" noProof="1"/>
          </a:p>
          <a:p>
            <a:pPr lvl="3"/>
            <a:r>
              <a:rPr lang="zh-CN" altLang="en-US" noProof="1"/>
              <a:t>第四级</a:t>
            </a:r>
            <a:endParaRPr lang="zh-CN" altLang="en-US" noProof="1"/>
          </a:p>
          <a:p>
            <a:pPr lvl="4"/>
            <a:r>
              <a:rPr lang="zh-CN" altLang="en-US" noProof="1"/>
              <a:t>第五级</a:t>
            </a:r>
            <a:endParaRPr lang="zh-CN" altLang="en-US" noProof="1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256938" y="1778438"/>
            <a:ext cx="4897576" cy="823912"/>
          </a:xfrm>
        </p:spPr>
        <p:txBody>
          <a:bodyPr anchor="ctr"/>
          <a:lstStyle>
            <a:lvl1pPr marL="0" indent="0">
              <a:buNone/>
              <a:defRPr sz="2800"/>
            </a:lvl1pPr>
            <a:lvl2pPr marL="457200" indent="0">
              <a:buNone/>
              <a:defRPr sz="2400"/>
            </a:lvl2pPr>
            <a:lvl3pPr marL="914400" indent="0">
              <a:buNone/>
              <a:defRPr sz="20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  <a:lvl6pPr marL="2286000" indent="0">
              <a:buNone/>
              <a:defRPr sz="1800"/>
            </a:lvl6pPr>
            <a:lvl7pPr marL="2743200" indent="0">
              <a:buNone/>
              <a:defRPr sz="1800"/>
            </a:lvl7pPr>
            <a:lvl8pPr marL="3200400" indent="0">
              <a:buNone/>
              <a:defRPr sz="1800"/>
            </a:lvl8pPr>
            <a:lvl9pPr marL="3657600" indent="0">
              <a:buNone/>
              <a:defRPr sz="1800"/>
            </a:lvl9pPr>
          </a:lstStyle>
          <a:p>
            <a:pPr lvl="0"/>
            <a:r>
              <a:rPr lang="zh-CN" altLang="en-US" noProof="1"/>
              <a:t>单击此处编辑母版文本样式</a:t>
            </a:r>
            <a:endParaRPr lang="zh-CN" altLang="en-US" noProof="1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256938" y="2665379"/>
            <a:ext cx="4897576" cy="3524284"/>
          </a:xfrm>
        </p:spPr>
        <p:txBody>
          <a:bodyPr/>
          <a:lstStyle/>
          <a:p>
            <a:pPr lvl="0"/>
            <a:r>
              <a:rPr lang="zh-CN" altLang="en-US" noProof="1"/>
              <a:t>单击此处编辑母版文本样式</a:t>
            </a:r>
            <a:endParaRPr lang="zh-CN" altLang="en-US" noProof="1"/>
          </a:p>
          <a:p>
            <a:pPr lvl="1"/>
            <a:r>
              <a:rPr lang="zh-CN" altLang="en-US" noProof="1"/>
              <a:t>第二级</a:t>
            </a:r>
            <a:endParaRPr lang="zh-CN" altLang="en-US" noProof="1"/>
          </a:p>
          <a:p>
            <a:pPr lvl="2"/>
            <a:r>
              <a:rPr lang="zh-CN" altLang="en-US" noProof="1"/>
              <a:t>第三级</a:t>
            </a:r>
            <a:endParaRPr lang="zh-CN" altLang="en-US" noProof="1"/>
          </a:p>
          <a:p>
            <a:pPr lvl="3"/>
            <a:r>
              <a:rPr lang="zh-CN" altLang="en-US" noProof="1"/>
              <a:t>第四级</a:t>
            </a:r>
            <a:endParaRPr lang="zh-CN" altLang="en-US" noProof="1"/>
          </a:p>
          <a:p>
            <a:pPr lvl="4"/>
            <a:r>
              <a:rPr lang="zh-CN" altLang="en-US" noProof="1"/>
              <a:t>第五级</a:t>
            </a:r>
            <a:endParaRPr lang="zh-CN" altLang="en-US" noProof="1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200" b="0" i="0" u="none" strike="noStrike" kern="1200" cap="none" spc="0" normalizeH="0" baseline="0" noProof="1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200" b="0" i="0" u="none" strike="noStrike" kern="1200" cap="none" spc="0" normalizeH="0" baseline="0" noProof="1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Calibri" panose="020F050202020403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zh-CN" altLang="en-US" dirty="0">
                <a:latin typeface="Calibri" panose="020F0502020204030204" pitchFamily="34" charset="0"/>
              </a:rPr>
            </a:fld>
            <a:endParaRPr lang="zh-CN" altLang="en-US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noProof="1"/>
              <a:t>单击此处编辑母版标题样式</a:t>
            </a:r>
            <a:endParaRPr lang="zh-CN" altLang="en-US" noProof="1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200" b="0" i="0" u="none" strike="noStrike" kern="1200" cap="none" spc="0" normalizeH="0" baseline="0" noProof="1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200" b="0" i="0" u="none" strike="noStrike" kern="1200" cap="none" spc="0" normalizeH="0" baseline="0" noProof="1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Calibri" panose="020F050202020403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zh-CN" altLang="en-US" dirty="0">
                <a:latin typeface="Calibri" panose="020F0502020204030204" pitchFamily="34" charset="0"/>
              </a:rPr>
            </a:fld>
            <a:endParaRPr lang="zh-CN" altLang="en-US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200" b="0" i="0" u="none" strike="noStrike" kern="1200" cap="none" spc="0" normalizeH="0" baseline="0" noProof="1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200" b="0" i="0" u="none" strike="noStrike" kern="1200" cap="none" spc="0" normalizeH="0" baseline="0" noProof="1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Calibri" panose="020F050202020403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zh-CN" altLang="en-US" dirty="0">
                <a:latin typeface="Calibri" panose="020F0502020204030204" pitchFamily="34" charset="0"/>
              </a:rPr>
            </a:fld>
            <a:endParaRPr lang="zh-CN" altLang="en-US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4165349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noProof="1"/>
              <a:t>单击此处编辑母版标题样式</a:t>
            </a:r>
            <a:endParaRPr lang="zh-CN" altLang="en-US" noProof="1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457201"/>
            <a:ext cx="6172200" cy="5403850"/>
          </a:xfrm>
        </p:spPr>
        <p:txBody>
          <a:bodyPr vert="horz" wrap="square" lIns="91440" tIns="45720" rIns="91440" bIns="45720" numCol="1" anchor="t" anchorCtr="0" compatLnSpc="1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0" fontAlgn="base" latinLnBrk="0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32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4165349" cy="3811588"/>
          </a:xfrm>
        </p:spPr>
        <p:txBody>
          <a:bodyPr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 noProof="1"/>
              <a:t>单击此处编辑母版文本样式</a:t>
            </a:r>
            <a:endParaRPr lang="zh-CN" altLang="en-US" noProof="1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200" b="0" i="0" u="none" strike="noStrike" kern="1200" cap="none" spc="0" normalizeH="0" baseline="0" noProof="1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200" b="0" i="0" u="none" strike="noStrike" kern="1200" cap="none" spc="0" normalizeH="0" baseline="0" noProof="1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Calibri" panose="020F050202020403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zh-CN" altLang="en-US" dirty="0">
                <a:latin typeface="Calibri" panose="020F0502020204030204" pitchFamily="34" charset="0"/>
              </a:rPr>
            </a:fld>
            <a:endParaRPr lang="zh-CN" altLang="en-US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noProof="1"/>
              <a:t>单击此处编辑母版标题样式</a:t>
            </a:r>
            <a:endParaRPr lang="zh-CN" altLang="en-US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noProof="1"/>
              <a:t>单击此处编辑母版文本样式</a:t>
            </a:r>
            <a:endParaRPr lang="zh-CN" altLang="en-US" noProof="1"/>
          </a:p>
          <a:p>
            <a:pPr lvl="1"/>
            <a:r>
              <a:rPr lang="zh-CN" altLang="en-US" noProof="1"/>
              <a:t>第二级</a:t>
            </a:r>
            <a:endParaRPr lang="zh-CN" altLang="en-US" noProof="1"/>
          </a:p>
          <a:p>
            <a:pPr lvl="2"/>
            <a:r>
              <a:rPr lang="zh-CN" altLang="en-US" noProof="1"/>
              <a:t>第三级</a:t>
            </a:r>
            <a:endParaRPr lang="zh-CN" altLang="en-US" noProof="1"/>
          </a:p>
          <a:p>
            <a:pPr lvl="3"/>
            <a:r>
              <a:rPr lang="zh-CN" altLang="en-US" noProof="1"/>
              <a:t>第四级</a:t>
            </a:r>
            <a:endParaRPr lang="zh-CN" altLang="en-US" noProof="1"/>
          </a:p>
          <a:p>
            <a:pPr lvl="4"/>
            <a:r>
              <a:rPr lang="zh-CN" altLang="en-US" noProof="1"/>
              <a:t>第五级</a:t>
            </a:r>
            <a:endParaRPr lang="zh-CN" altLang="en-US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200" b="0" i="0" u="none" strike="noStrike" kern="1200" cap="none" spc="0" normalizeH="0" baseline="0" noProof="1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200" b="0" i="0" u="none" strike="noStrike" kern="1200" cap="none" spc="0" normalizeH="0" baseline="0" noProof="1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Calibri" panose="020F050202020403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zh-CN" altLang="en-US" dirty="0">
                <a:latin typeface="Calibri" panose="020F0502020204030204" pitchFamily="34" charset="0"/>
              </a:rPr>
            </a:fld>
            <a:endParaRPr lang="zh-CN" altLang="en-US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5" Type="http://schemas.openxmlformats.org/officeDocument/2006/relationships/theme" Target="../theme/theme1.xml"/><Relationship Id="rId14" Type="http://schemas.openxmlformats.org/officeDocument/2006/relationships/slideLayout" Target="../slideLayouts/slideLayout14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lstStyle/>
          <a:p>
            <a:pPr lvl="0"/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1027" name="文本占位符 2"/>
          <p:cNvSpPr>
            <a:spLocks noGrp="1"/>
          </p:cNvSpPr>
          <p:nvPr>
            <p:ph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noProof="1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200" b="0" i="0" u="none" strike="noStrike" kern="1200" cap="none" spc="0" normalizeH="0" baseline="0" noProof="1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noProof="1">
                <a:solidFill>
                  <a:schemeClr val="tx1">
                    <a:tint val="75000"/>
                  </a:schemeClr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200" b="0" i="0" u="none" strike="noStrike" kern="1200" cap="none" spc="0" normalizeH="0" baseline="0" noProof="1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Calibri" panose="020F050202020403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/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pPr lvl="0" eaLnBrk="1" hangingPunct="1"/>
            <a:fld id="{9A0DB2DC-4C9A-4742-B13C-FB6460FD3503}" type="slidenum">
              <a:rPr lang="zh-CN" altLang="en-US" dirty="0">
                <a:latin typeface="Calibri" panose="020F0502020204030204" pitchFamily="34" charset="0"/>
              </a:rPr>
            </a:fld>
            <a:endParaRPr lang="zh-CN" altLang="en-US" dirty="0">
              <a:latin typeface="Calibri" panose="020F050202020403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</p:sldLayoutIdLst>
  <p:hf sldNum="0"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/>
          <a:ea typeface="宋体" panose="02010600030101010101" pitchFamily="2" charset="-122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/>
          <a:ea typeface="宋体" panose="02010600030101010101" pitchFamily="2" charset="-122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/>
          <a:ea typeface="宋体" panose="02010600030101010101" pitchFamily="2" charset="-122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/>
          <a:ea typeface="宋体" panose="02010600030101010101" pitchFamily="2" charset="-122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/>
          <a:ea typeface="宋体" panose="02010600030101010101" pitchFamily="2" charset="-122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/>
          <a:ea typeface="宋体" panose="02010600030101010101" pitchFamily="2" charset="-122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/>
          <a:ea typeface="宋体" panose="02010600030101010101" pitchFamily="2" charset="-122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/>
          <a:ea typeface="宋体" panose="02010600030101010101" pitchFamily="2" charset="-122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1.xml"/><Relationship Id="rId1" Type="http://schemas.openxmlformats.org/officeDocument/2006/relationships/image" Target="../media/image1.emf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6.jpe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7.pn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7.xml"/><Relationship Id="rId3" Type="http://schemas.openxmlformats.org/officeDocument/2006/relationships/slideLayout" Target="../slideLayouts/slideLayout11.xml"/><Relationship Id="rId2" Type="http://schemas.openxmlformats.org/officeDocument/2006/relationships/image" Target="../media/image8.png"/><Relationship Id="rId1" Type="http://schemas.openxmlformats.org/officeDocument/2006/relationships/image" Target="../media/image1.em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2.xml"/><Relationship Id="rId1" Type="http://schemas.openxmlformats.org/officeDocument/2006/relationships/image" Target="../media/image2.em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4" Type="http://schemas.openxmlformats.org/officeDocument/2006/relationships/vmlDrawing" Target="../drawings/vmlDrawing1.vml"/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3.wmf"/><Relationship Id="rId1" Type="http://schemas.openxmlformats.org/officeDocument/2006/relationships/oleObject" Target="../embeddings/oleObject1.bin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2.xml"/><Relationship Id="rId1" Type="http://schemas.openxmlformats.org/officeDocument/2006/relationships/image" Target="../media/image2.emf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灯片编号占位符 3"/>
          <p:cNvSpPr>
            <a:spLocks noGrp="1" noChangeArrowheads="1"/>
          </p:cNvSpPr>
          <p:nvPr>
            <p:ph type="sldNum" sz="quarter" idx="4294967295"/>
          </p:nvPr>
        </p:nvSpPr>
        <p:spPr bwMode="auto">
          <a:xfrm>
            <a:off x="11310938" y="6224588"/>
            <a:ext cx="520700" cy="36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fld id="{D7F6C8AC-87B6-4B8E-9DEE-E7BAEF3FB6C5}" type="slidenum">
              <a:rPr lang="en-US" altLang="zh-CN" smtClean="0">
                <a:solidFill>
                  <a:schemeClr val="bg1"/>
                </a:solidFill>
                <a:latin typeface="Lato" panose="020F0502020204030203"/>
              </a:rPr>
            </a:fld>
            <a:endParaRPr lang="en-US" altLang="zh-CN" smtClean="0">
              <a:solidFill>
                <a:schemeClr val="bg1"/>
              </a:solidFill>
              <a:latin typeface="Lato" panose="020F0502020204030203"/>
            </a:endParaRPr>
          </a:p>
        </p:txBody>
      </p:sp>
      <p:pic>
        <p:nvPicPr>
          <p:cNvPr id="17411" name="图片 4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217333" y="2924176"/>
            <a:ext cx="16584084" cy="6219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415" name="矩形 1"/>
          <p:cNvSpPr>
            <a:spLocks noChangeArrowheads="1"/>
          </p:cNvSpPr>
          <p:nvPr/>
        </p:nvSpPr>
        <p:spPr bwMode="auto">
          <a:xfrm>
            <a:off x="2689227" y="2775987"/>
            <a:ext cx="7571303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zh-CN" altLang="en-US" sz="4800" b="1" dirty="0" smtClean="0">
                <a:latin typeface="华文隶书" panose="02010800040101010101" pitchFamily="2" charset="-122"/>
                <a:ea typeface="华文隶书" panose="02010800040101010101" pitchFamily="2" charset="-122"/>
              </a:rPr>
              <a:t>项目七</a:t>
            </a:r>
            <a:r>
              <a:rPr lang="zh-CN" altLang="zh-CN" sz="4800" b="1" dirty="0">
                <a:latin typeface="华文隶书" panose="02010800040101010101" pitchFamily="2" charset="-122"/>
                <a:ea typeface="华文隶书" panose="02010800040101010101" pitchFamily="2" charset="-122"/>
              </a:rPr>
              <a:t>财务报告</a:t>
            </a:r>
            <a:r>
              <a:rPr lang="zh-CN" altLang="zh-CN" sz="4800" b="1" dirty="0" smtClean="0">
                <a:latin typeface="华文隶书" panose="02010800040101010101" pitchFamily="2" charset="-122"/>
                <a:ea typeface="华文隶书" panose="02010800040101010101" pitchFamily="2" charset="-122"/>
              </a:rPr>
              <a:t>分析</a:t>
            </a:r>
            <a:r>
              <a:rPr lang="zh-CN" altLang="en-US" sz="4800" b="1" dirty="0" smtClean="0">
                <a:latin typeface="华文隶书" panose="02010800040101010101" pitchFamily="2" charset="-122"/>
                <a:ea typeface="华文隶书" panose="02010800040101010101" pitchFamily="2" charset="-122"/>
              </a:rPr>
              <a:t>与评价</a:t>
            </a:r>
            <a:endParaRPr lang="zh-CN" altLang="en-US" sz="4800" b="1" dirty="0">
              <a:latin typeface="华文隶书" panose="02010800040101010101" pitchFamily="2" charset="-122"/>
              <a:ea typeface="华文隶书" panose="02010800040101010101" pitchFamily="2" charset="-122"/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矩形 9"/>
          <p:cNvSpPr/>
          <p:nvPr/>
        </p:nvSpPr>
        <p:spPr>
          <a:xfrm>
            <a:off x="4470400" y="752475"/>
            <a:ext cx="198804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zh-CN" altLang="en-US" sz="2800" b="1" noProof="1">
                <a:solidFill>
                  <a:schemeClr val="accent6">
                    <a:lumMod val="50000"/>
                  </a:schemeClr>
                </a:solidFill>
                <a:latin typeface="+mn-ea"/>
                <a:ea typeface="+mn-ea"/>
              </a:rPr>
              <a:t>因素分析法</a:t>
            </a:r>
            <a:endParaRPr lang="zh-CN" altLang="en-US" sz="2800" b="1" noProof="1">
              <a:solidFill>
                <a:schemeClr val="accent6">
                  <a:lumMod val="50000"/>
                </a:schemeClr>
              </a:solidFill>
              <a:latin typeface="+mn-ea"/>
              <a:ea typeface="+mn-ea"/>
            </a:endParaRPr>
          </a:p>
        </p:txBody>
      </p:sp>
      <p:cxnSp>
        <p:nvCxnSpPr>
          <p:cNvPr id="10245" name="直接连接符 20"/>
          <p:cNvCxnSpPr>
            <a:cxnSpLocks noChangeShapeType="1"/>
          </p:cNvCxnSpPr>
          <p:nvPr/>
        </p:nvCxnSpPr>
        <p:spPr bwMode="auto">
          <a:xfrm>
            <a:off x="10799233" y="0"/>
            <a:ext cx="0" cy="45720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0247" name="矩形 24"/>
          <p:cNvSpPr>
            <a:spLocks noChangeArrowheads="1"/>
          </p:cNvSpPr>
          <p:nvPr/>
        </p:nvSpPr>
        <p:spPr bwMode="auto">
          <a:xfrm>
            <a:off x="711200" y="1958976"/>
            <a:ext cx="10551584" cy="969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1" hangingPunct="1">
              <a:lnSpc>
                <a:spcPct val="130000"/>
              </a:lnSpc>
              <a:buFont typeface="Wingdings" panose="05000000000000000000" pitchFamily="2" charset="2"/>
              <a:buNone/>
            </a:pPr>
            <a:r>
              <a:rPr lang="zh-CN" altLang="en-US" sz="2200" dirty="0">
                <a:solidFill>
                  <a:srgbClr val="000000"/>
                </a:solidFill>
                <a:latin typeface="宋体" panose="02010600030101010101" pitchFamily="2" charset="-122"/>
              </a:rPr>
              <a:t>因素分析法：依据分析指标与其驱动因素之间的关系，从数量上确定各因素对分析指标影响方向和影响程度的一种方法。</a:t>
            </a:r>
            <a:endParaRPr lang="zh-CN" altLang="en-US" sz="2200" dirty="0">
              <a:solidFill>
                <a:srgbClr val="000000"/>
              </a:solidFill>
              <a:latin typeface="宋体" panose="02010600030101010101" pitchFamily="2" charset="-122"/>
            </a:endParaRPr>
          </a:p>
        </p:txBody>
      </p:sp>
      <p:pic>
        <p:nvPicPr>
          <p:cNvPr id="13" name="图片 12"/>
          <p:cNvPicPr>
            <a:picLocks noChangeAspect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01647" y="2323400"/>
            <a:ext cx="7846503" cy="4279485"/>
          </a:xfrm>
          <a:prstGeom prst="rect">
            <a:avLst/>
          </a:prstGeom>
          <a:effectLst>
            <a:softEdge rad="812800"/>
          </a:effectLst>
        </p:spPr>
      </p:pic>
      <p:grpSp>
        <p:nvGrpSpPr>
          <p:cNvPr id="10249" name="组合 22"/>
          <p:cNvGrpSpPr/>
          <p:nvPr/>
        </p:nvGrpSpPr>
        <p:grpSpPr bwMode="auto">
          <a:xfrm>
            <a:off x="-351367" y="3141664"/>
            <a:ext cx="5537200" cy="2643187"/>
            <a:chOff x="4429748" y="1728363"/>
            <a:chExt cx="2076456" cy="1320671"/>
          </a:xfrm>
        </p:grpSpPr>
        <p:grpSp>
          <p:nvGrpSpPr>
            <p:cNvPr id="10261" name="组合 23"/>
            <p:cNvGrpSpPr/>
            <p:nvPr/>
          </p:nvGrpSpPr>
          <p:grpSpPr bwMode="auto">
            <a:xfrm>
              <a:off x="4429748" y="1728363"/>
              <a:ext cx="2076456" cy="1320671"/>
              <a:chOff x="4703612" y="1777342"/>
              <a:chExt cx="1702799" cy="1083017"/>
            </a:xfrm>
          </p:grpSpPr>
          <p:grpSp>
            <p:nvGrpSpPr>
              <p:cNvPr id="10263" name="组合 54"/>
              <p:cNvGrpSpPr/>
              <p:nvPr/>
            </p:nvGrpSpPr>
            <p:grpSpPr bwMode="auto">
              <a:xfrm>
                <a:off x="5012983" y="1777342"/>
                <a:ext cx="1083017" cy="1083017"/>
                <a:chOff x="1324768" y="1308007"/>
                <a:chExt cx="2444750" cy="2444750"/>
              </a:xfrm>
            </p:grpSpPr>
            <p:sp>
              <p:nvSpPr>
                <p:cNvPr id="57" name="타원 12"/>
                <p:cNvSpPr/>
                <p:nvPr/>
              </p:nvSpPr>
              <p:spPr>
                <a:xfrm>
                  <a:off x="1324350" y="1308007"/>
                  <a:ext cx="2444996" cy="2444750"/>
                </a:xfrm>
                <a:prstGeom prst="ellipse">
                  <a:avLst/>
                </a:prstGeom>
                <a:gradFill>
                  <a:gsLst>
                    <a:gs pos="0">
                      <a:sysClr val="window" lastClr="FFFFFF"/>
                    </a:gs>
                    <a:gs pos="100000">
                      <a:sysClr val="window" lastClr="FFFFFF">
                        <a:lumMod val="95000"/>
                      </a:sysClr>
                    </a:gs>
                  </a:gsLst>
                  <a:lin ang="5400000" scaled="0"/>
                </a:gradFill>
                <a:ln w="12700" cmpd="sng">
                  <a:noFill/>
                  <a:prstDash val="solid"/>
                  <a:round/>
                </a:ln>
                <a:effectLst>
                  <a:outerShdw blurRad="25400" sx="102000" sy="102000" algn="ctr" rotWithShape="0">
                    <a:prstClr val="black">
                      <a:alpha val="7000"/>
                    </a:prstClr>
                  </a:outerShdw>
                </a:effectLst>
              </p:spPr>
              <p:txBody>
                <a:bodyPr lIns="68579" tIns="34289" rIns="68579" bIns="34289"/>
                <a:lstStyle>
                  <a:defPPr>
                    <a:defRPr lang="ko-KR"/>
                  </a:defPPr>
                  <a:lvl1pPr marL="0" algn="l" defTabSz="913765" rtl="0" eaLnBrk="1" latinLnBrk="1" hangingPunct="1">
                    <a:defRPr sz="1800" kern="1200">
                      <a:solidFill>
                        <a:sysClr val="windowText" lastClr="000000"/>
                      </a:solidFill>
                      <a:latin typeface="等线" panose="02010600030101010101" charset="-122"/>
                      <a:ea typeface="+mn-ea"/>
                      <a:cs typeface="+mn-ea"/>
                    </a:defRPr>
                  </a:lvl1pPr>
                  <a:lvl2pPr marL="457200" algn="l" defTabSz="913765" rtl="0" eaLnBrk="1" latinLnBrk="1" hangingPunct="1">
                    <a:defRPr sz="1800" kern="1200">
                      <a:solidFill>
                        <a:sysClr val="windowText" lastClr="000000"/>
                      </a:solidFill>
                      <a:latin typeface="等线" panose="02010600030101010101" charset="-122"/>
                      <a:ea typeface="+mn-ea"/>
                      <a:cs typeface="+mn-ea"/>
                    </a:defRPr>
                  </a:lvl2pPr>
                  <a:lvl3pPr marL="914400" algn="l" defTabSz="913765" rtl="0" eaLnBrk="1" latinLnBrk="1" hangingPunct="1">
                    <a:defRPr sz="1800" kern="1200">
                      <a:solidFill>
                        <a:sysClr val="windowText" lastClr="000000"/>
                      </a:solidFill>
                      <a:latin typeface="等线" panose="02010600030101010101" charset="-122"/>
                      <a:ea typeface="+mn-ea"/>
                      <a:cs typeface="+mn-ea"/>
                    </a:defRPr>
                  </a:lvl3pPr>
                  <a:lvl4pPr marL="1371600" algn="l" defTabSz="913765" rtl="0" eaLnBrk="1" latinLnBrk="1" hangingPunct="1">
                    <a:defRPr sz="1800" kern="1200">
                      <a:solidFill>
                        <a:sysClr val="windowText" lastClr="000000"/>
                      </a:solidFill>
                      <a:latin typeface="等线" panose="02010600030101010101" charset="-122"/>
                      <a:ea typeface="+mn-ea"/>
                      <a:cs typeface="+mn-ea"/>
                    </a:defRPr>
                  </a:lvl4pPr>
                  <a:lvl5pPr marL="1828800" algn="l" defTabSz="913765" rtl="0" eaLnBrk="1" latinLnBrk="1" hangingPunct="1">
                    <a:defRPr sz="1800" kern="1200">
                      <a:solidFill>
                        <a:sysClr val="windowText" lastClr="000000"/>
                      </a:solidFill>
                      <a:latin typeface="等线" panose="02010600030101010101" charset="-122"/>
                      <a:ea typeface="+mn-ea"/>
                      <a:cs typeface="+mn-ea"/>
                    </a:defRPr>
                  </a:lvl5pPr>
                  <a:lvl6pPr marL="2285365" algn="l" defTabSz="913765" rtl="0" eaLnBrk="1" latinLnBrk="1" hangingPunct="1">
                    <a:defRPr sz="1800" kern="1200">
                      <a:solidFill>
                        <a:sysClr val="windowText" lastClr="000000"/>
                      </a:solidFill>
                      <a:latin typeface="等线" panose="02010600030101010101" charset="-122"/>
                      <a:ea typeface="+mn-ea"/>
                      <a:cs typeface="+mn-ea"/>
                    </a:defRPr>
                  </a:lvl6pPr>
                  <a:lvl7pPr marL="2742565" algn="l" defTabSz="913765" rtl="0" eaLnBrk="1" latinLnBrk="1" hangingPunct="1">
                    <a:defRPr sz="1800" kern="1200">
                      <a:solidFill>
                        <a:sysClr val="windowText" lastClr="000000"/>
                      </a:solidFill>
                      <a:latin typeface="等线" panose="02010600030101010101" charset="-122"/>
                      <a:ea typeface="+mn-ea"/>
                      <a:cs typeface="+mn-ea"/>
                    </a:defRPr>
                  </a:lvl7pPr>
                  <a:lvl8pPr marL="3199765" algn="l" defTabSz="913765" rtl="0" eaLnBrk="1" latinLnBrk="1" hangingPunct="1">
                    <a:defRPr sz="1800" kern="1200">
                      <a:solidFill>
                        <a:sysClr val="windowText" lastClr="000000"/>
                      </a:solidFill>
                      <a:latin typeface="等线" panose="02010600030101010101" charset="-122"/>
                      <a:ea typeface="+mn-ea"/>
                      <a:cs typeface="+mn-ea"/>
                    </a:defRPr>
                  </a:lvl8pPr>
                  <a:lvl9pPr marL="3656965" algn="l" defTabSz="913765" rtl="0" eaLnBrk="1" latinLnBrk="1" hangingPunct="1">
                    <a:defRPr sz="1800" kern="1200">
                      <a:solidFill>
                        <a:sysClr val="windowText" lastClr="000000"/>
                      </a:solidFill>
                      <a:latin typeface="等线" panose="02010600030101010101" charset="-122"/>
                      <a:ea typeface="+mn-ea"/>
                      <a:cs typeface="+mn-ea"/>
                    </a:defRPr>
                  </a:lvl9pPr>
                </a:lstStyle>
                <a:p>
                  <a:pPr>
                    <a:defRPr/>
                  </a:pPr>
                  <a:endParaRPr lang="ko-KR" altLang="en-US" sz="2100" noProof="1">
                    <a:latin typeface="Malgun Gothic" panose="020B0503020000020004" charset="-127"/>
                  </a:endParaRPr>
                </a:p>
              </p:txBody>
            </p:sp>
            <p:sp>
              <p:nvSpPr>
                <p:cNvPr id="10266" name="Freeform 5"/>
                <p:cNvSpPr>
                  <a:spLocks noChangeArrowheads="1"/>
                </p:cNvSpPr>
                <p:nvPr/>
              </p:nvSpPr>
              <p:spPr bwMode="auto">
                <a:xfrm>
                  <a:off x="1424781" y="1941420"/>
                  <a:ext cx="2246312" cy="1712912"/>
                </a:xfrm>
                <a:custGeom>
                  <a:avLst/>
                  <a:gdLst>
                    <a:gd name="T0" fmla="*/ 2147483647 w 2080"/>
                    <a:gd name="T1" fmla="*/ 2147483647 h 1586"/>
                    <a:gd name="T2" fmla="*/ 2147483647 w 2080"/>
                    <a:gd name="T3" fmla="*/ 2147483647 h 1586"/>
                    <a:gd name="T4" fmla="*/ 2147483647 w 2080"/>
                    <a:gd name="T5" fmla="*/ 2147483647 h 1586"/>
                    <a:gd name="T6" fmla="*/ 2147483647 w 2080"/>
                    <a:gd name="T7" fmla="*/ 2147483647 h 1586"/>
                    <a:gd name="T8" fmla="*/ 2147483647 w 2080"/>
                    <a:gd name="T9" fmla="*/ 2147483647 h 1586"/>
                    <a:gd name="T10" fmla="*/ 2147483647 w 2080"/>
                    <a:gd name="T11" fmla="*/ 2147483647 h 1586"/>
                    <a:gd name="T12" fmla="*/ 2147483647 w 2080"/>
                    <a:gd name="T13" fmla="*/ 2147483647 h 1586"/>
                    <a:gd name="T14" fmla="*/ 2147483647 w 2080"/>
                    <a:gd name="T15" fmla="*/ 2147483647 h 1586"/>
                    <a:gd name="T16" fmla="*/ 2147483647 w 2080"/>
                    <a:gd name="T17" fmla="*/ 2147483647 h 1586"/>
                    <a:gd name="T18" fmla="*/ 2147483647 w 2080"/>
                    <a:gd name="T19" fmla="*/ 2147483647 h 1586"/>
                    <a:gd name="T20" fmla="*/ 2147483647 w 2080"/>
                    <a:gd name="T21" fmla="*/ 2147483647 h 1586"/>
                    <a:gd name="T22" fmla="*/ 2147483647 w 2080"/>
                    <a:gd name="T23" fmla="*/ 2147483647 h 1586"/>
                    <a:gd name="T24" fmla="*/ 2147483647 w 2080"/>
                    <a:gd name="T25" fmla="*/ 2147483647 h 1586"/>
                    <a:gd name="T26" fmla="*/ 2147483647 w 2080"/>
                    <a:gd name="T27" fmla="*/ 2147483647 h 1586"/>
                    <a:gd name="T28" fmla="*/ 2147483647 w 2080"/>
                    <a:gd name="T29" fmla="*/ 2147483647 h 1586"/>
                    <a:gd name="T30" fmla="*/ 2147483647 w 2080"/>
                    <a:gd name="T31" fmla="*/ 2147483647 h 1586"/>
                    <a:gd name="T32" fmla="*/ 2147483647 w 2080"/>
                    <a:gd name="T33" fmla="*/ 2147483647 h 1586"/>
                    <a:gd name="T34" fmla="*/ 2147483647 w 2080"/>
                    <a:gd name="T35" fmla="*/ 0 h 1586"/>
                    <a:gd name="T36" fmla="*/ 2147483647 w 2080"/>
                    <a:gd name="T37" fmla="*/ 2147483647 h 1586"/>
                    <a:gd name="T38" fmla="*/ 2147483647 w 2080"/>
                    <a:gd name="T39" fmla="*/ 2147483647 h 1586"/>
                    <a:gd name="T40" fmla="*/ 2147483647 w 2080"/>
                    <a:gd name="T41" fmla="*/ 2147483647 h 1586"/>
                    <a:gd name="T42" fmla="*/ 2147483647 w 2080"/>
                    <a:gd name="T43" fmla="*/ 2147483647 h 1586"/>
                    <a:gd name="T44" fmla="*/ 2147483647 w 2080"/>
                    <a:gd name="T45" fmla="*/ 2147483647 h 1586"/>
                    <a:gd name="T46" fmla="*/ 0 w 2080"/>
                    <a:gd name="T47" fmla="*/ 2147483647 h 1586"/>
                    <a:gd name="T48" fmla="*/ 2147483647 w 2080"/>
                    <a:gd name="T49" fmla="*/ 2147483647 h 1586"/>
                    <a:gd name="T50" fmla="*/ 2147483647 w 2080"/>
                    <a:gd name="T51" fmla="*/ 2147483647 h 1586"/>
                    <a:gd name="T52" fmla="*/ 2147483647 w 2080"/>
                    <a:gd name="T53" fmla="*/ 2147483647 h 1586"/>
                    <a:gd name="T54" fmla="*/ 2147483647 w 2080"/>
                    <a:gd name="T55" fmla="*/ 2147483647 h 1586"/>
                    <a:gd name="T56" fmla="*/ 2147483647 w 2080"/>
                    <a:gd name="T57" fmla="*/ 2147483647 h 1586"/>
                    <a:gd name="T58" fmla="*/ 2147483647 w 2080"/>
                    <a:gd name="T59" fmla="*/ 2147483647 h 1586"/>
                    <a:gd name="T60" fmla="*/ 2147483647 w 2080"/>
                    <a:gd name="T61" fmla="*/ 2147483647 h 1586"/>
                    <a:gd name="T62" fmla="*/ 2147483647 w 2080"/>
                    <a:gd name="T63" fmla="*/ 2147483647 h 1586"/>
                    <a:gd name="T64" fmla="*/ 2147483647 w 2080"/>
                    <a:gd name="T65" fmla="*/ 2147483647 h 1586"/>
                    <a:gd name="T66" fmla="*/ 2147483647 w 2080"/>
                    <a:gd name="T67" fmla="*/ 2147483647 h 1586"/>
                    <a:gd name="T68" fmla="*/ 2147483647 w 2080"/>
                    <a:gd name="T69" fmla="*/ 2147483647 h 1586"/>
                    <a:gd name="T70" fmla="*/ 2147483647 w 2080"/>
                    <a:gd name="T71" fmla="*/ 2147483647 h 1586"/>
                    <a:gd name="T72" fmla="*/ 2147483647 w 2080"/>
                    <a:gd name="T73" fmla="*/ 2147483647 h 1586"/>
                    <a:gd name="T74" fmla="*/ 2147483647 w 2080"/>
                    <a:gd name="T75" fmla="*/ 2147483647 h 1586"/>
                    <a:gd name="T76" fmla="*/ 2147483647 w 2080"/>
                    <a:gd name="T77" fmla="*/ 2147483647 h 1586"/>
                    <a:gd name="T78" fmla="*/ 2147483647 w 2080"/>
                    <a:gd name="T79" fmla="*/ 2147483647 h 1586"/>
                    <a:gd name="T80" fmla="*/ 2147483647 w 2080"/>
                    <a:gd name="T81" fmla="*/ 2147483647 h 1586"/>
                    <a:gd name="T82" fmla="*/ 2147483647 w 2080"/>
                    <a:gd name="T83" fmla="*/ 2147483647 h 1586"/>
                    <a:gd name="T84" fmla="*/ 2147483647 w 2080"/>
                    <a:gd name="T85" fmla="*/ 2147483647 h 1586"/>
                    <a:gd name="T86" fmla="*/ 2147483647 w 2080"/>
                    <a:gd name="T87" fmla="*/ 2147483647 h 1586"/>
                    <a:gd name="T88" fmla="*/ 2147483647 w 2080"/>
                    <a:gd name="T89" fmla="*/ 2147483647 h 1586"/>
                    <a:gd name="T90" fmla="*/ 2147483647 w 2080"/>
                    <a:gd name="T91" fmla="*/ 2147483647 h 1586"/>
                    <a:gd name="T92" fmla="*/ 2147483647 w 2080"/>
                    <a:gd name="T93" fmla="*/ 2147483647 h 1586"/>
                    <a:gd name="T94" fmla="*/ 2147483647 w 2080"/>
                    <a:gd name="T95" fmla="*/ 2147483647 h 1586"/>
                    <a:gd name="T96" fmla="*/ 2147483647 w 2080"/>
                    <a:gd name="T97" fmla="*/ 2147483647 h 1586"/>
                    <a:gd name="T98" fmla="*/ 2147483647 w 2080"/>
                    <a:gd name="T99" fmla="*/ 2147483647 h 1586"/>
                    <a:gd name="T100" fmla="*/ 2147483647 w 2080"/>
                    <a:gd name="T101" fmla="*/ 2147483647 h 158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</a:gdLst>
                  <a:ahLst/>
                  <a:cxnLst>
                    <a:cxn ang="T102">
                      <a:pos x="T0" y="T1"/>
                    </a:cxn>
                    <a:cxn ang="T103">
                      <a:pos x="T2" y="T3"/>
                    </a:cxn>
                    <a:cxn ang="T104">
                      <a:pos x="T4" y="T5"/>
                    </a:cxn>
                    <a:cxn ang="T105">
                      <a:pos x="T6" y="T7"/>
                    </a:cxn>
                    <a:cxn ang="T106">
                      <a:pos x="T8" y="T9"/>
                    </a:cxn>
                    <a:cxn ang="T107">
                      <a:pos x="T10" y="T11"/>
                    </a:cxn>
                    <a:cxn ang="T108">
                      <a:pos x="T12" y="T13"/>
                    </a:cxn>
                    <a:cxn ang="T109">
                      <a:pos x="T14" y="T15"/>
                    </a:cxn>
                    <a:cxn ang="T110">
                      <a:pos x="T16" y="T17"/>
                    </a:cxn>
                    <a:cxn ang="T111">
                      <a:pos x="T18" y="T19"/>
                    </a:cxn>
                    <a:cxn ang="T112">
                      <a:pos x="T20" y="T21"/>
                    </a:cxn>
                    <a:cxn ang="T113">
                      <a:pos x="T22" y="T23"/>
                    </a:cxn>
                    <a:cxn ang="T114">
                      <a:pos x="T24" y="T25"/>
                    </a:cxn>
                    <a:cxn ang="T115">
                      <a:pos x="T26" y="T27"/>
                    </a:cxn>
                    <a:cxn ang="T116">
                      <a:pos x="T28" y="T29"/>
                    </a:cxn>
                    <a:cxn ang="T117">
                      <a:pos x="T30" y="T31"/>
                    </a:cxn>
                    <a:cxn ang="T118">
                      <a:pos x="T32" y="T33"/>
                    </a:cxn>
                    <a:cxn ang="T119">
                      <a:pos x="T34" y="T35"/>
                    </a:cxn>
                    <a:cxn ang="T120">
                      <a:pos x="T36" y="T37"/>
                    </a:cxn>
                    <a:cxn ang="T121">
                      <a:pos x="T38" y="T39"/>
                    </a:cxn>
                    <a:cxn ang="T122">
                      <a:pos x="T40" y="T41"/>
                    </a:cxn>
                    <a:cxn ang="T123">
                      <a:pos x="T42" y="T43"/>
                    </a:cxn>
                    <a:cxn ang="T124">
                      <a:pos x="T44" y="T45"/>
                    </a:cxn>
                    <a:cxn ang="T125">
                      <a:pos x="T46" y="T47"/>
                    </a:cxn>
                    <a:cxn ang="T126">
                      <a:pos x="T48" y="T49"/>
                    </a:cxn>
                    <a:cxn ang="T127">
                      <a:pos x="T50" y="T51"/>
                    </a:cxn>
                    <a:cxn ang="T128">
                      <a:pos x="T52" y="T53"/>
                    </a:cxn>
                    <a:cxn ang="T129">
                      <a:pos x="T54" y="T55"/>
                    </a:cxn>
                    <a:cxn ang="T130">
                      <a:pos x="T56" y="T57"/>
                    </a:cxn>
                    <a:cxn ang="T131">
                      <a:pos x="T58" y="T59"/>
                    </a:cxn>
                    <a:cxn ang="T132">
                      <a:pos x="T60" y="T61"/>
                    </a:cxn>
                    <a:cxn ang="T133">
                      <a:pos x="T62" y="T63"/>
                    </a:cxn>
                    <a:cxn ang="T134">
                      <a:pos x="T64" y="T65"/>
                    </a:cxn>
                    <a:cxn ang="T135">
                      <a:pos x="T66" y="T67"/>
                    </a:cxn>
                    <a:cxn ang="T136">
                      <a:pos x="T68" y="T69"/>
                    </a:cxn>
                    <a:cxn ang="T137">
                      <a:pos x="T70" y="T71"/>
                    </a:cxn>
                    <a:cxn ang="T138">
                      <a:pos x="T72" y="T73"/>
                    </a:cxn>
                    <a:cxn ang="T139">
                      <a:pos x="T74" y="T75"/>
                    </a:cxn>
                    <a:cxn ang="T140">
                      <a:pos x="T76" y="T77"/>
                    </a:cxn>
                    <a:cxn ang="T141">
                      <a:pos x="T78" y="T79"/>
                    </a:cxn>
                    <a:cxn ang="T142">
                      <a:pos x="T80" y="T81"/>
                    </a:cxn>
                    <a:cxn ang="T143">
                      <a:pos x="T82" y="T83"/>
                    </a:cxn>
                    <a:cxn ang="T144">
                      <a:pos x="T84" y="T85"/>
                    </a:cxn>
                    <a:cxn ang="T145">
                      <a:pos x="T86" y="T87"/>
                    </a:cxn>
                    <a:cxn ang="T146">
                      <a:pos x="T88" y="T89"/>
                    </a:cxn>
                    <a:cxn ang="T147">
                      <a:pos x="T90" y="T91"/>
                    </a:cxn>
                    <a:cxn ang="T148">
                      <a:pos x="T92" y="T93"/>
                    </a:cxn>
                    <a:cxn ang="T149">
                      <a:pos x="T94" y="T95"/>
                    </a:cxn>
                    <a:cxn ang="T150">
                      <a:pos x="T96" y="T97"/>
                    </a:cxn>
                    <a:cxn ang="T151">
                      <a:pos x="T98" y="T99"/>
                    </a:cxn>
                    <a:cxn ang="T152">
                      <a:pos x="T100" y="T101"/>
                    </a:cxn>
                  </a:cxnLst>
                  <a:rect l="0" t="0" r="r" b="b"/>
                  <a:pathLst>
                    <a:path w="2080" h="1586">
                      <a:moveTo>
                        <a:pt x="1926" y="2"/>
                      </a:moveTo>
                      <a:lnTo>
                        <a:pt x="1626" y="2"/>
                      </a:lnTo>
                      <a:lnTo>
                        <a:pt x="1600" y="0"/>
                      </a:lnTo>
                      <a:lnTo>
                        <a:pt x="1570" y="0"/>
                      </a:lnTo>
                      <a:lnTo>
                        <a:pt x="1534" y="4"/>
                      </a:lnTo>
                      <a:lnTo>
                        <a:pt x="1514" y="8"/>
                      </a:lnTo>
                      <a:lnTo>
                        <a:pt x="1492" y="12"/>
                      </a:lnTo>
                      <a:lnTo>
                        <a:pt x="1472" y="18"/>
                      </a:lnTo>
                      <a:lnTo>
                        <a:pt x="1450" y="26"/>
                      </a:lnTo>
                      <a:lnTo>
                        <a:pt x="1428" y="36"/>
                      </a:lnTo>
                      <a:lnTo>
                        <a:pt x="1408" y="46"/>
                      </a:lnTo>
                      <a:lnTo>
                        <a:pt x="1388" y="60"/>
                      </a:lnTo>
                      <a:lnTo>
                        <a:pt x="1370" y="78"/>
                      </a:lnTo>
                      <a:lnTo>
                        <a:pt x="1354" y="94"/>
                      </a:lnTo>
                      <a:lnTo>
                        <a:pt x="1338" y="112"/>
                      </a:lnTo>
                      <a:lnTo>
                        <a:pt x="1310" y="148"/>
                      </a:lnTo>
                      <a:lnTo>
                        <a:pt x="1282" y="182"/>
                      </a:lnTo>
                      <a:lnTo>
                        <a:pt x="1268" y="198"/>
                      </a:lnTo>
                      <a:lnTo>
                        <a:pt x="1252" y="212"/>
                      </a:lnTo>
                      <a:lnTo>
                        <a:pt x="1234" y="226"/>
                      </a:lnTo>
                      <a:lnTo>
                        <a:pt x="1216" y="238"/>
                      </a:lnTo>
                      <a:lnTo>
                        <a:pt x="1194" y="250"/>
                      </a:lnTo>
                      <a:lnTo>
                        <a:pt x="1170" y="260"/>
                      </a:lnTo>
                      <a:lnTo>
                        <a:pt x="1142" y="266"/>
                      </a:lnTo>
                      <a:lnTo>
                        <a:pt x="1112" y="272"/>
                      </a:lnTo>
                      <a:lnTo>
                        <a:pt x="1078" y="276"/>
                      </a:lnTo>
                      <a:lnTo>
                        <a:pt x="1040" y="278"/>
                      </a:lnTo>
                      <a:lnTo>
                        <a:pt x="1002" y="276"/>
                      </a:lnTo>
                      <a:lnTo>
                        <a:pt x="966" y="272"/>
                      </a:lnTo>
                      <a:lnTo>
                        <a:pt x="936" y="266"/>
                      </a:lnTo>
                      <a:lnTo>
                        <a:pt x="910" y="260"/>
                      </a:lnTo>
                      <a:lnTo>
                        <a:pt x="886" y="250"/>
                      </a:lnTo>
                      <a:lnTo>
                        <a:pt x="864" y="238"/>
                      </a:lnTo>
                      <a:lnTo>
                        <a:pt x="846" y="226"/>
                      </a:lnTo>
                      <a:lnTo>
                        <a:pt x="828" y="212"/>
                      </a:lnTo>
                      <a:lnTo>
                        <a:pt x="812" y="198"/>
                      </a:lnTo>
                      <a:lnTo>
                        <a:pt x="798" y="182"/>
                      </a:lnTo>
                      <a:lnTo>
                        <a:pt x="770" y="148"/>
                      </a:lnTo>
                      <a:lnTo>
                        <a:pt x="742" y="112"/>
                      </a:lnTo>
                      <a:lnTo>
                        <a:pt x="726" y="94"/>
                      </a:lnTo>
                      <a:lnTo>
                        <a:pt x="708" y="78"/>
                      </a:lnTo>
                      <a:lnTo>
                        <a:pt x="690" y="60"/>
                      </a:lnTo>
                      <a:lnTo>
                        <a:pt x="670" y="46"/>
                      </a:lnTo>
                      <a:lnTo>
                        <a:pt x="650" y="36"/>
                      </a:lnTo>
                      <a:lnTo>
                        <a:pt x="630" y="26"/>
                      </a:lnTo>
                      <a:lnTo>
                        <a:pt x="608" y="18"/>
                      </a:lnTo>
                      <a:lnTo>
                        <a:pt x="586" y="12"/>
                      </a:lnTo>
                      <a:lnTo>
                        <a:pt x="566" y="8"/>
                      </a:lnTo>
                      <a:lnTo>
                        <a:pt x="546" y="4"/>
                      </a:lnTo>
                      <a:lnTo>
                        <a:pt x="510" y="0"/>
                      </a:lnTo>
                      <a:lnTo>
                        <a:pt x="480" y="0"/>
                      </a:lnTo>
                      <a:lnTo>
                        <a:pt x="452" y="2"/>
                      </a:lnTo>
                      <a:lnTo>
                        <a:pt x="154" y="2"/>
                      </a:lnTo>
                      <a:lnTo>
                        <a:pt x="120" y="62"/>
                      </a:lnTo>
                      <a:lnTo>
                        <a:pt x="88" y="126"/>
                      </a:lnTo>
                      <a:lnTo>
                        <a:pt x="74" y="158"/>
                      </a:lnTo>
                      <a:lnTo>
                        <a:pt x="62" y="190"/>
                      </a:lnTo>
                      <a:lnTo>
                        <a:pt x="50" y="224"/>
                      </a:lnTo>
                      <a:lnTo>
                        <a:pt x="40" y="258"/>
                      </a:lnTo>
                      <a:lnTo>
                        <a:pt x="30" y="292"/>
                      </a:lnTo>
                      <a:lnTo>
                        <a:pt x="22" y="328"/>
                      </a:lnTo>
                      <a:lnTo>
                        <a:pt x="16" y="364"/>
                      </a:lnTo>
                      <a:lnTo>
                        <a:pt x="10" y="400"/>
                      </a:lnTo>
                      <a:lnTo>
                        <a:pt x="6" y="436"/>
                      </a:lnTo>
                      <a:lnTo>
                        <a:pt x="2" y="472"/>
                      </a:lnTo>
                      <a:lnTo>
                        <a:pt x="0" y="510"/>
                      </a:lnTo>
                      <a:lnTo>
                        <a:pt x="0" y="546"/>
                      </a:lnTo>
                      <a:lnTo>
                        <a:pt x="2" y="600"/>
                      </a:lnTo>
                      <a:lnTo>
                        <a:pt x="6" y="652"/>
                      </a:lnTo>
                      <a:lnTo>
                        <a:pt x="12" y="704"/>
                      </a:lnTo>
                      <a:lnTo>
                        <a:pt x="20" y="756"/>
                      </a:lnTo>
                      <a:lnTo>
                        <a:pt x="32" y="806"/>
                      </a:lnTo>
                      <a:lnTo>
                        <a:pt x="46" y="856"/>
                      </a:lnTo>
                      <a:lnTo>
                        <a:pt x="62" y="904"/>
                      </a:lnTo>
                      <a:lnTo>
                        <a:pt x="82" y="952"/>
                      </a:lnTo>
                      <a:lnTo>
                        <a:pt x="102" y="998"/>
                      </a:lnTo>
                      <a:lnTo>
                        <a:pt x="126" y="1042"/>
                      </a:lnTo>
                      <a:lnTo>
                        <a:pt x="150" y="1086"/>
                      </a:lnTo>
                      <a:lnTo>
                        <a:pt x="178" y="1128"/>
                      </a:lnTo>
                      <a:lnTo>
                        <a:pt x="206" y="1168"/>
                      </a:lnTo>
                      <a:lnTo>
                        <a:pt x="238" y="1208"/>
                      </a:lnTo>
                      <a:lnTo>
                        <a:pt x="270" y="1246"/>
                      </a:lnTo>
                      <a:lnTo>
                        <a:pt x="304" y="1282"/>
                      </a:lnTo>
                      <a:lnTo>
                        <a:pt x="340" y="1316"/>
                      </a:lnTo>
                      <a:lnTo>
                        <a:pt x="378" y="1348"/>
                      </a:lnTo>
                      <a:lnTo>
                        <a:pt x="418" y="1380"/>
                      </a:lnTo>
                      <a:lnTo>
                        <a:pt x="458" y="1408"/>
                      </a:lnTo>
                      <a:lnTo>
                        <a:pt x="500" y="1436"/>
                      </a:lnTo>
                      <a:lnTo>
                        <a:pt x="544" y="1460"/>
                      </a:lnTo>
                      <a:lnTo>
                        <a:pt x="588" y="1484"/>
                      </a:lnTo>
                      <a:lnTo>
                        <a:pt x="634" y="1504"/>
                      </a:lnTo>
                      <a:lnTo>
                        <a:pt x="682" y="1524"/>
                      </a:lnTo>
                      <a:lnTo>
                        <a:pt x="730" y="1540"/>
                      </a:lnTo>
                      <a:lnTo>
                        <a:pt x="780" y="1554"/>
                      </a:lnTo>
                      <a:lnTo>
                        <a:pt x="830" y="1566"/>
                      </a:lnTo>
                      <a:lnTo>
                        <a:pt x="882" y="1574"/>
                      </a:lnTo>
                      <a:lnTo>
                        <a:pt x="934" y="1582"/>
                      </a:lnTo>
                      <a:lnTo>
                        <a:pt x="986" y="1586"/>
                      </a:lnTo>
                      <a:lnTo>
                        <a:pt x="1040" y="1586"/>
                      </a:lnTo>
                      <a:lnTo>
                        <a:pt x="1094" y="1586"/>
                      </a:lnTo>
                      <a:lnTo>
                        <a:pt x="1146" y="1582"/>
                      </a:lnTo>
                      <a:lnTo>
                        <a:pt x="1198" y="1574"/>
                      </a:lnTo>
                      <a:lnTo>
                        <a:pt x="1250" y="1566"/>
                      </a:lnTo>
                      <a:lnTo>
                        <a:pt x="1300" y="1554"/>
                      </a:lnTo>
                      <a:lnTo>
                        <a:pt x="1348" y="1540"/>
                      </a:lnTo>
                      <a:lnTo>
                        <a:pt x="1398" y="1524"/>
                      </a:lnTo>
                      <a:lnTo>
                        <a:pt x="1444" y="1504"/>
                      </a:lnTo>
                      <a:lnTo>
                        <a:pt x="1490" y="1484"/>
                      </a:lnTo>
                      <a:lnTo>
                        <a:pt x="1536" y="1460"/>
                      </a:lnTo>
                      <a:lnTo>
                        <a:pt x="1578" y="1436"/>
                      </a:lnTo>
                      <a:lnTo>
                        <a:pt x="1622" y="1408"/>
                      </a:lnTo>
                      <a:lnTo>
                        <a:pt x="1662" y="1380"/>
                      </a:lnTo>
                      <a:lnTo>
                        <a:pt x="1702" y="1348"/>
                      </a:lnTo>
                      <a:lnTo>
                        <a:pt x="1738" y="1316"/>
                      </a:lnTo>
                      <a:lnTo>
                        <a:pt x="1776" y="1282"/>
                      </a:lnTo>
                      <a:lnTo>
                        <a:pt x="1810" y="1246"/>
                      </a:lnTo>
                      <a:lnTo>
                        <a:pt x="1842" y="1208"/>
                      </a:lnTo>
                      <a:lnTo>
                        <a:pt x="1874" y="1168"/>
                      </a:lnTo>
                      <a:lnTo>
                        <a:pt x="1902" y="1128"/>
                      </a:lnTo>
                      <a:lnTo>
                        <a:pt x="1930" y="1086"/>
                      </a:lnTo>
                      <a:lnTo>
                        <a:pt x="1954" y="1042"/>
                      </a:lnTo>
                      <a:lnTo>
                        <a:pt x="1978" y="998"/>
                      </a:lnTo>
                      <a:lnTo>
                        <a:pt x="1998" y="952"/>
                      </a:lnTo>
                      <a:lnTo>
                        <a:pt x="2016" y="904"/>
                      </a:lnTo>
                      <a:lnTo>
                        <a:pt x="2032" y="856"/>
                      </a:lnTo>
                      <a:lnTo>
                        <a:pt x="2046" y="806"/>
                      </a:lnTo>
                      <a:lnTo>
                        <a:pt x="2058" y="756"/>
                      </a:lnTo>
                      <a:lnTo>
                        <a:pt x="2068" y="704"/>
                      </a:lnTo>
                      <a:lnTo>
                        <a:pt x="2074" y="652"/>
                      </a:lnTo>
                      <a:lnTo>
                        <a:pt x="2078" y="600"/>
                      </a:lnTo>
                      <a:lnTo>
                        <a:pt x="2080" y="546"/>
                      </a:lnTo>
                      <a:lnTo>
                        <a:pt x="2080" y="510"/>
                      </a:lnTo>
                      <a:lnTo>
                        <a:pt x="2078" y="472"/>
                      </a:lnTo>
                      <a:lnTo>
                        <a:pt x="2074" y="436"/>
                      </a:lnTo>
                      <a:lnTo>
                        <a:pt x="2070" y="400"/>
                      </a:lnTo>
                      <a:lnTo>
                        <a:pt x="2064" y="364"/>
                      </a:lnTo>
                      <a:lnTo>
                        <a:pt x="2056" y="328"/>
                      </a:lnTo>
                      <a:lnTo>
                        <a:pt x="2048" y="292"/>
                      </a:lnTo>
                      <a:lnTo>
                        <a:pt x="2040" y="258"/>
                      </a:lnTo>
                      <a:lnTo>
                        <a:pt x="2028" y="224"/>
                      </a:lnTo>
                      <a:lnTo>
                        <a:pt x="2018" y="190"/>
                      </a:lnTo>
                      <a:lnTo>
                        <a:pt x="2004" y="158"/>
                      </a:lnTo>
                      <a:lnTo>
                        <a:pt x="1990" y="126"/>
                      </a:lnTo>
                      <a:lnTo>
                        <a:pt x="1960" y="62"/>
                      </a:lnTo>
                      <a:lnTo>
                        <a:pt x="1926" y="2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12700">
                  <a:solidFill>
                    <a:srgbClr val="0070C0"/>
                  </a:solidFill>
                  <a:round/>
                </a:ln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59" name="Freeform 6"/>
                <p:cNvSpPr/>
                <p:nvPr/>
              </p:nvSpPr>
              <p:spPr bwMode="auto">
                <a:xfrm>
                  <a:off x="1590627" y="1407550"/>
                  <a:ext cx="1913472" cy="833635"/>
                </a:xfrm>
                <a:custGeom>
                  <a:avLst/>
                  <a:gdLst>
                    <a:gd name="T0" fmla="*/ 554 w 1772"/>
                    <a:gd name="T1" fmla="*/ 572 h 772"/>
                    <a:gd name="T2" fmla="*/ 588 w 1772"/>
                    <a:gd name="T3" fmla="*/ 606 h 772"/>
                    <a:gd name="T4" fmla="*/ 644 w 1772"/>
                    <a:gd name="T5" fmla="*/ 676 h 772"/>
                    <a:gd name="T6" fmla="*/ 674 w 1772"/>
                    <a:gd name="T7" fmla="*/ 706 h 772"/>
                    <a:gd name="T8" fmla="*/ 710 w 1772"/>
                    <a:gd name="T9" fmla="*/ 732 h 772"/>
                    <a:gd name="T10" fmla="*/ 756 w 1772"/>
                    <a:gd name="T11" fmla="*/ 754 h 772"/>
                    <a:gd name="T12" fmla="*/ 812 w 1772"/>
                    <a:gd name="T13" fmla="*/ 766 h 772"/>
                    <a:gd name="T14" fmla="*/ 886 w 1772"/>
                    <a:gd name="T15" fmla="*/ 772 h 772"/>
                    <a:gd name="T16" fmla="*/ 924 w 1772"/>
                    <a:gd name="T17" fmla="*/ 770 h 772"/>
                    <a:gd name="T18" fmla="*/ 988 w 1772"/>
                    <a:gd name="T19" fmla="*/ 760 h 772"/>
                    <a:gd name="T20" fmla="*/ 1040 w 1772"/>
                    <a:gd name="T21" fmla="*/ 744 h 772"/>
                    <a:gd name="T22" fmla="*/ 1080 w 1772"/>
                    <a:gd name="T23" fmla="*/ 720 h 772"/>
                    <a:gd name="T24" fmla="*/ 1114 w 1772"/>
                    <a:gd name="T25" fmla="*/ 692 h 772"/>
                    <a:gd name="T26" fmla="*/ 1156 w 1772"/>
                    <a:gd name="T27" fmla="*/ 642 h 772"/>
                    <a:gd name="T28" fmla="*/ 1200 w 1772"/>
                    <a:gd name="T29" fmla="*/ 588 h 772"/>
                    <a:gd name="T30" fmla="*/ 1216 w 1772"/>
                    <a:gd name="T31" fmla="*/ 572 h 772"/>
                    <a:gd name="T32" fmla="*/ 1254 w 1772"/>
                    <a:gd name="T33" fmla="*/ 540 h 772"/>
                    <a:gd name="T34" fmla="*/ 1296 w 1772"/>
                    <a:gd name="T35" fmla="*/ 520 h 772"/>
                    <a:gd name="T36" fmla="*/ 1338 w 1772"/>
                    <a:gd name="T37" fmla="*/ 506 h 772"/>
                    <a:gd name="T38" fmla="*/ 1380 w 1772"/>
                    <a:gd name="T39" fmla="*/ 498 h 772"/>
                    <a:gd name="T40" fmla="*/ 1446 w 1772"/>
                    <a:gd name="T41" fmla="*/ 494 h 772"/>
                    <a:gd name="T42" fmla="*/ 1772 w 1772"/>
                    <a:gd name="T43" fmla="*/ 496 h 772"/>
                    <a:gd name="T44" fmla="*/ 1736 w 1772"/>
                    <a:gd name="T45" fmla="*/ 440 h 772"/>
                    <a:gd name="T46" fmla="*/ 1654 w 1772"/>
                    <a:gd name="T47" fmla="*/ 340 h 772"/>
                    <a:gd name="T48" fmla="*/ 1560 w 1772"/>
                    <a:gd name="T49" fmla="*/ 248 h 772"/>
                    <a:gd name="T50" fmla="*/ 1456 w 1772"/>
                    <a:gd name="T51" fmla="*/ 170 h 772"/>
                    <a:gd name="T52" fmla="*/ 1342 w 1772"/>
                    <a:gd name="T53" fmla="*/ 106 h 772"/>
                    <a:gd name="T54" fmla="*/ 1220 w 1772"/>
                    <a:gd name="T55" fmla="*/ 56 h 772"/>
                    <a:gd name="T56" fmla="*/ 1090 w 1772"/>
                    <a:gd name="T57" fmla="*/ 20 h 772"/>
                    <a:gd name="T58" fmla="*/ 956 w 1772"/>
                    <a:gd name="T59" fmla="*/ 2 h 772"/>
                    <a:gd name="T60" fmla="*/ 886 w 1772"/>
                    <a:gd name="T61" fmla="*/ 0 h 772"/>
                    <a:gd name="T62" fmla="*/ 748 w 1772"/>
                    <a:gd name="T63" fmla="*/ 10 h 772"/>
                    <a:gd name="T64" fmla="*/ 616 w 1772"/>
                    <a:gd name="T65" fmla="*/ 36 h 772"/>
                    <a:gd name="T66" fmla="*/ 490 w 1772"/>
                    <a:gd name="T67" fmla="*/ 78 h 772"/>
                    <a:gd name="T68" fmla="*/ 372 w 1772"/>
                    <a:gd name="T69" fmla="*/ 136 h 772"/>
                    <a:gd name="T70" fmla="*/ 262 w 1772"/>
                    <a:gd name="T71" fmla="*/ 208 h 772"/>
                    <a:gd name="T72" fmla="*/ 164 w 1772"/>
                    <a:gd name="T73" fmla="*/ 292 h 772"/>
                    <a:gd name="T74" fmla="*/ 76 w 1772"/>
                    <a:gd name="T75" fmla="*/ 388 h 772"/>
                    <a:gd name="T76" fmla="*/ 0 w 1772"/>
                    <a:gd name="T77" fmla="*/ 496 h 772"/>
                    <a:gd name="T78" fmla="*/ 298 w 1772"/>
                    <a:gd name="T79" fmla="*/ 496 h 772"/>
                    <a:gd name="T80" fmla="*/ 356 w 1772"/>
                    <a:gd name="T81" fmla="*/ 494 h 772"/>
                    <a:gd name="T82" fmla="*/ 412 w 1772"/>
                    <a:gd name="T83" fmla="*/ 502 h 772"/>
                    <a:gd name="T84" fmla="*/ 454 w 1772"/>
                    <a:gd name="T85" fmla="*/ 512 h 772"/>
                    <a:gd name="T86" fmla="*/ 496 w 1772"/>
                    <a:gd name="T87" fmla="*/ 530 h 772"/>
                    <a:gd name="T88" fmla="*/ 536 w 1772"/>
                    <a:gd name="T89" fmla="*/ 554 h 772"/>
                    <a:gd name="T90" fmla="*/ 554 w 1772"/>
                    <a:gd name="T91" fmla="*/ 572 h 77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</a:cxnLst>
                  <a:rect l="0" t="0" r="r" b="b"/>
                  <a:pathLst>
                    <a:path w="1772" h="772">
                      <a:moveTo>
                        <a:pt x="554" y="572"/>
                      </a:moveTo>
                      <a:lnTo>
                        <a:pt x="554" y="572"/>
                      </a:lnTo>
                      <a:lnTo>
                        <a:pt x="572" y="588"/>
                      </a:lnTo>
                      <a:lnTo>
                        <a:pt x="588" y="606"/>
                      </a:lnTo>
                      <a:lnTo>
                        <a:pt x="616" y="642"/>
                      </a:lnTo>
                      <a:lnTo>
                        <a:pt x="644" y="676"/>
                      </a:lnTo>
                      <a:lnTo>
                        <a:pt x="658" y="692"/>
                      </a:lnTo>
                      <a:lnTo>
                        <a:pt x="674" y="706"/>
                      </a:lnTo>
                      <a:lnTo>
                        <a:pt x="692" y="720"/>
                      </a:lnTo>
                      <a:lnTo>
                        <a:pt x="710" y="732"/>
                      </a:lnTo>
                      <a:lnTo>
                        <a:pt x="732" y="744"/>
                      </a:lnTo>
                      <a:lnTo>
                        <a:pt x="756" y="754"/>
                      </a:lnTo>
                      <a:lnTo>
                        <a:pt x="782" y="760"/>
                      </a:lnTo>
                      <a:lnTo>
                        <a:pt x="812" y="766"/>
                      </a:lnTo>
                      <a:lnTo>
                        <a:pt x="848" y="770"/>
                      </a:lnTo>
                      <a:lnTo>
                        <a:pt x="886" y="772"/>
                      </a:lnTo>
                      <a:lnTo>
                        <a:pt x="886" y="772"/>
                      </a:lnTo>
                      <a:lnTo>
                        <a:pt x="924" y="770"/>
                      </a:lnTo>
                      <a:lnTo>
                        <a:pt x="958" y="766"/>
                      </a:lnTo>
                      <a:lnTo>
                        <a:pt x="988" y="760"/>
                      </a:lnTo>
                      <a:lnTo>
                        <a:pt x="1016" y="754"/>
                      </a:lnTo>
                      <a:lnTo>
                        <a:pt x="1040" y="744"/>
                      </a:lnTo>
                      <a:lnTo>
                        <a:pt x="1062" y="732"/>
                      </a:lnTo>
                      <a:lnTo>
                        <a:pt x="1080" y="720"/>
                      </a:lnTo>
                      <a:lnTo>
                        <a:pt x="1098" y="706"/>
                      </a:lnTo>
                      <a:lnTo>
                        <a:pt x="1114" y="692"/>
                      </a:lnTo>
                      <a:lnTo>
                        <a:pt x="1128" y="676"/>
                      </a:lnTo>
                      <a:lnTo>
                        <a:pt x="1156" y="642"/>
                      </a:lnTo>
                      <a:lnTo>
                        <a:pt x="1184" y="606"/>
                      </a:lnTo>
                      <a:lnTo>
                        <a:pt x="1200" y="588"/>
                      </a:lnTo>
                      <a:lnTo>
                        <a:pt x="1216" y="572"/>
                      </a:lnTo>
                      <a:lnTo>
                        <a:pt x="1216" y="572"/>
                      </a:lnTo>
                      <a:lnTo>
                        <a:pt x="1234" y="554"/>
                      </a:lnTo>
                      <a:lnTo>
                        <a:pt x="1254" y="540"/>
                      </a:lnTo>
                      <a:lnTo>
                        <a:pt x="1274" y="530"/>
                      </a:lnTo>
                      <a:lnTo>
                        <a:pt x="1296" y="520"/>
                      </a:lnTo>
                      <a:lnTo>
                        <a:pt x="1318" y="512"/>
                      </a:lnTo>
                      <a:lnTo>
                        <a:pt x="1338" y="506"/>
                      </a:lnTo>
                      <a:lnTo>
                        <a:pt x="1360" y="502"/>
                      </a:lnTo>
                      <a:lnTo>
                        <a:pt x="1380" y="498"/>
                      </a:lnTo>
                      <a:lnTo>
                        <a:pt x="1416" y="494"/>
                      </a:lnTo>
                      <a:lnTo>
                        <a:pt x="1446" y="494"/>
                      </a:lnTo>
                      <a:lnTo>
                        <a:pt x="1472" y="496"/>
                      </a:lnTo>
                      <a:lnTo>
                        <a:pt x="1772" y="496"/>
                      </a:lnTo>
                      <a:lnTo>
                        <a:pt x="1772" y="496"/>
                      </a:lnTo>
                      <a:lnTo>
                        <a:pt x="1736" y="440"/>
                      </a:lnTo>
                      <a:lnTo>
                        <a:pt x="1696" y="388"/>
                      </a:lnTo>
                      <a:lnTo>
                        <a:pt x="1654" y="340"/>
                      </a:lnTo>
                      <a:lnTo>
                        <a:pt x="1608" y="292"/>
                      </a:lnTo>
                      <a:lnTo>
                        <a:pt x="1560" y="248"/>
                      </a:lnTo>
                      <a:lnTo>
                        <a:pt x="1510" y="208"/>
                      </a:lnTo>
                      <a:lnTo>
                        <a:pt x="1456" y="170"/>
                      </a:lnTo>
                      <a:lnTo>
                        <a:pt x="1400" y="136"/>
                      </a:lnTo>
                      <a:lnTo>
                        <a:pt x="1342" y="106"/>
                      </a:lnTo>
                      <a:lnTo>
                        <a:pt x="1282" y="78"/>
                      </a:lnTo>
                      <a:lnTo>
                        <a:pt x="1220" y="56"/>
                      </a:lnTo>
                      <a:lnTo>
                        <a:pt x="1156" y="36"/>
                      </a:lnTo>
                      <a:lnTo>
                        <a:pt x="1090" y="20"/>
                      </a:lnTo>
                      <a:lnTo>
                        <a:pt x="1024" y="10"/>
                      </a:lnTo>
                      <a:lnTo>
                        <a:pt x="956" y="2"/>
                      </a:lnTo>
                      <a:lnTo>
                        <a:pt x="886" y="0"/>
                      </a:lnTo>
                      <a:lnTo>
                        <a:pt x="886" y="0"/>
                      </a:lnTo>
                      <a:lnTo>
                        <a:pt x="816" y="2"/>
                      </a:lnTo>
                      <a:lnTo>
                        <a:pt x="748" y="10"/>
                      </a:lnTo>
                      <a:lnTo>
                        <a:pt x="680" y="20"/>
                      </a:lnTo>
                      <a:lnTo>
                        <a:pt x="616" y="36"/>
                      </a:lnTo>
                      <a:lnTo>
                        <a:pt x="552" y="56"/>
                      </a:lnTo>
                      <a:lnTo>
                        <a:pt x="490" y="78"/>
                      </a:lnTo>
                      <a:lnTo>
                        <a:pt x="430" y="106"/>
                      </a:lnTo>
                      <a:lnTo>
                        <a:pt x="372" y="136"/>
                      </a:lnTo>
                      <a:lnTo>
                        <a:pt x="316" y="170"/>
                      </a:lnTo>
                      <a:lnTo>
                        <a:pt x="262" y="208"/>
                      </a:lnTo>
                      <a:lnTo>
                        <a:pt x="212" y="248"/>
                      </a:lnTo>
                      <a:lnTo>
                        <a:pt x="164" y="292"/>
                      </a:lnTo>
                      <a:lnTo>
                        <a:pt x="118" y="340"/>
                      </a:lnTo>
                      <a:lnTo>
                        <a:pt x="76" y="388"/>
                      </a:lnTo>
                      <a:lnTo>
                        <a:pt x="36" y="440"/>
                      </a:lnTo>
                      <a:lnTo>
                        <a:pt x="0" y="496"/>
                      </a:lnTo>
                      <a:lnTo>
                        <a:pt x="298" y="496"/>
                      </a:lnTo>
                      <a:lnTo>
                        <a:pt x="298" y="496"/>
                      </a:lnTo>
                      <a:lnTo>
                        <a:pt x="326" y="494"/>
                      </a:lnTo>
                      <a:lnTo>
                        <a:pt x="356" y="494"/>
                      </a:lnTo>
                      <a:lnTo>
                        <a:pt x="392" y="498"/>
                      </a:lnTo>
                      <a:lnTo>
                        <a:pt x="412" y="502"/>
                      </a:lnTo>
                      <a:lnTo>
                        <a:pt x="432" y="506"/>
                      </a:lnTo>
                      <a:lnTo>
                        <a:pt x="454" y="512"/>
                      </a:lnTo>
                      <a:lnTo>
                        <a:pt x="476" y="520"/>
                      </a:lnTo>
                      <a:lnTo>
                        <a:pt x="496" y="530"/>
                      </a:lnTo>
                      <a:lnTo>
                        <a:pt x="516" y="540"/>
                      </a:lnTo>
                      <a:lnTo>
                        <a:pt x="536" y="554"/>
                      </a:lnTo>
                      <a:lnTo>
                        <a:pt x="554" y="572"/>
                      </a:lnTo>
                      <a:lnTo>
                        <a:pt x="554" y="572"/>
                      </a:lnTo>
                      <a:close/>
                    </a:path>
                  </a:pathLst>
                </a:custGeom>
                <a:solidFill>
                  <a:srgbClr val="0070C0"/>
                </a:solidFill>
                <a:ln w="25400" cap="flat" cmpd="sng" algn="ctr">
                  <a:noFill/>
                  <a:prstDash val="solid"/>
                </a:ln>
                <a:effectLst>
                  <a:innerShdw blurRad="76200">
                    <a:prstClr val="black">
                      <a:alpha val="49000"/>
                    </a:prstClr>
                  </a:innerShdw>
                </a:effectLst>
              </p:spPr>
              <p:txBody>
                <a:bodyPr anchor="ctr"/>
                <a:lstStyle>
                  <a:defPPr>
                    <a:defRPr lang="ko-KR">
                      <a:solidFill>
                        <a:sysClr val="window" lastClr="FFFFFF"/>
                      </a:solidFill>
                    </a:defRPr>
                  </a:defPPr>
                  <a:lvl1pPr marL="0" algn="l" defTabSz="913765" rtl="0" eaLnBrk="1" latinLnBrk="1" hangingPunct="1">
                    <a:defRPr sz="1800" kern="1200">
                      <a:solidFill>
                        <a:sysClr val="window" lastClr="FFFFFF"/>
                      </a:solidFill>
                      <a:latin typeface="等线" panose="02010600030101010101" charset="-122"/>
                      <a:ea typeface="+mn-ea"/>
                      <a:cs typeface="+mn-ea"/>
                    </a:defRPr>
                  </a:lvl1pPr>
                  <a:lvl2pPr marL="457200" algn="l" defTabSz="913765" rtl="0" eaLnBrk="1" latinLnBrk="1" hangingPunct="1">
                    <a:defRPr sz="1800" kern="1200">
                      <a:solidFill>
                        <a:sysClr val="window" lastClr="FFFFFF"/>
                      </a:solidFill>
                      <a:latin typeface="等线" panose="02010600030101010101" charset="-122"/>
                      <a:ea typeface="+mn-ea"/>
                      <a:cs typeface="+mn-ea"/>
                    </a:defRPr>
                  </a:lvl2pPr>
                  <a:lvl3pPr marL="914400" algn="l" defTabSz="913765" rtl="0" eaLnBrk="1" latinLnBrk="1" hangingPunct="1">
                    <a:defRPr sz="1800" kern="1200">
                      <a:solidFill>
                        <a:sysClr val="window" lastClr="FFFFFF"/>
                      </a:solidFill>
                      <a:latin typeface="等线" panose="02010600030101010101" charset="-122"/>
                      <a:ea typeface="+mn-ea"/>
                      <a:cs typeface="+mn-ea"/>
                    </a:defRPr>
                  </a:lvl3pPr>
                  <a:lvl4pPr marL="1371600" algn="l" defTabSz="913765" rtl="0" eaLnBrk="1" latinLnBrk="1" hangingPunct="1">
                    <a:defRPr sz="1800" kern="1200">
                      <a:solidFill>
                        <a:sysClr val="window" lastClr="FFFFFF"/>
                      </a:solidFill>
                      <a:latin typeface="等线" panose="02010600030101010101" charset="-122"/>
                      <a:ea typeface="+mn-ea"/>
                      <a:cs typeface="+mn-ea"/>
                    </a:defRPr>
                  </a:lvl4pPr>
                  <a:lvl5pPr marL="1828800" algn="l" defTabSz="913765" rtl="0" eaLnBrk="1" latinLnBrk="1" hangingPunct="1">
                    <a:defRPr sz="1800" kern="1200">
                      <a:solidFill>
                        <a:sysClr val="window" lastClr="FFFFFF"/>
                      </a:solidFill>
                      <a:latin typeface="等线" panose="02010600030101010101" charset="-122"/>
                      <a:ea typeface="+mn-ea"/>
                      <a:cs typeface="+mn-ea"/>
                    </a:defRPr>
                  </a:lvl5pPr>
                  <a:lvl6pPr marL="2285365" algn="l" defTabSz="913765" rtl="0" eaLnBrk="1" latinLnBrk="1" hangingPunct="1">
                    <a:defRPr sz="1800" kern="1200">
                      <a:solidFill>
                        <a:sysClr val="window" lastClr="FFFFFF"/>
                      </a:solidFill>
                      <a:latin typeface="等线" panose="02010600030101010101" charset="-122"/>
                      <a:ea typeface="+mn-ea"/>
                      <a:cs typeface="+mn-ea"/>
                    </a:defRPr>
                  </a:lvl6pPr>
                  <a:lvl7pPr marL="2742565" algn="l" defTabSz="913765" rtl="0" eaLnBrk="1" latinLnBrk="1" hangingPunct="1">
                    <a:defRPr sz="1800" kern="1200">
                      <a:solidFill>
                        <a:sysClr val="window" lastClr="FFFFFF"/>
                      </a:solidFill>
                      <a:latin typeface="等线" panose="02010600030101010101" charset="-122"/>
                      <a:ea typeface="+mn-ea"/>
                      <a:cs typeface="+mn-ea"/>
                    </a:defRPr>
                  </a:lvl7pPr>
                  <a:lvl8pPr marL="3199765" algn="l" defTabSz="913765" rtl="0" eaLnBrk="1" latinLnBrk="1" hangingPunct="1">
                    <a:defRPr sz="1800" kern="1200">
                      <a:solidFill>
                        <a:sysClr val="window" lastClr="FFFFFF"/>
                      </a:solidFill>
                      <a:latin typeface="等线" panose="02010600030101010101" charset="-122"/>
                      <a:ea typeface="+mn-ea"/>
                      <a:cs typeface="+mn-ea"/>
                    </a:defRPr>
                  </a:lvl8pPr>
                  <a:lvl9pPr marL="3656965" algn="l" defTabSz="913765" rtl="0" eaLnBrk="1" latinLnBrk="1" hangingPunct="1">
                    <a:defRPr sz="1800" kern="1200">
                      <a:solidFill>
                        <a:sysClr val="window" lastClr="FFFFFF"/>
                      </a:solidFill>
                      <a:latin typeface="等线" panose="02010600030101010101" charset="-122"/>
                      <a:ea typeface="+mn-ea"/>
                      <a:cs typeface="+mn-ea"/>
                    </a:defRPr>
                  </a:lvl9pPr>
                </a:lstStyle>
                <a:p>
                  <a:pPr algn="ctr">
                    <a:defRPr/>
                  </a:pPr>
                  <a:endParaRPr lang="ko-KR" altLang="en-US" sz="2100" noProof="1">
                    <a:latin typeface="Malgun Gothic" panose="020B0503020000020004" charset="-127"/>
                  </a:endParaRPr>
                </a:p>
              </p:txBody>
            </p:sp>
          </p:grpSp>
          <p:sp>
            <p:nvSpPr>
              <p:cNvPr id="61" name="TextBox 23"/>
              <p:cNvSpPr txBox="1"/>
              <p:nvPr/>
            </p:nvSpPr>
            <p:spPr>
              <a:xfrm>
                <a:off x="4703612" y="1910036"/>
                <a:ext cx="1702799" cy="239370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>
                <a:defPPr>
                  <a:defRPr lang="ko-KR"/>
                </a:defPPr>
                <a:lvl1pPr marL="0" algn="l" defTabSz="913765" rtl="0" eaLnBrk="1" latinLnBrk="1" hangingPunct="1">
                  <a:defRPr sz="1800" kern="1200">
                    <a:solidFill>
                      <a:sysClr val="windowText" lastClr="000000"/>
                    </a:solidFill>
                    <a:latin typeface="等线" panose="02010600030101010101" charset="-122"/>
                    <a:ea typeface="+mn-ea"/>
                    <a:cs typeface="+mn-ea"/>
                  </a:defRPr>
                </a:lvl1pPr>
                <a:lvl2pPr marL="457200" algn="l" defTabSz="913765" rtl="0" eaLnBrk="1" latinLnBrk="1" hangingPunct="1">
                  <a:defRPr sz="1800" kern="1200">
                    <a:solidFill>
                      <a:sysClr val="windowText" lastClr="000000"/>
                    </a:solidFill>
                    <a:latin typeface="等线" panose="02010600030101010101" charset="-122"/>
                    <a:ea typeface="+mn-ea"/>
                    <a:cs typeface="+mn-ea"/>
                  </a:defRPr>
                </a:lvl2pPr>
                <a:lvl3pPr marL="914400" algn="l" defTabSz="913765" rtl="0" eaLnBrk="1" latinLnBrk="1" hangingPunct="1">
                  <a:defRPr sz="1800" kern="1200">
                    <a:solidFill>
                      <a:sysClr val="windowText" lastClr="000000"/>
                    </a:solidFill>
                    <a:latin typeface="等线" panose="02010600030101010101" charset="-122"/>
                    <a:ea typeface="+mn-ea"/>
                    <a:cs typeface="+mn-ea"/>
                  </a:defRPr>
                </a:lvl3pPr>
                <a:lvl4pPr marL="1371600" algn="l" defTabSz="913765" rtl="0" eaLnBrk="1" latinLnBrk="1" hangingPunct="1">
                  <a:defRPr sz="1800" kern="1200">
                    <a:solidFill>
                      <a:sysClr val="windowText" lastClr="000000"/>
                    </a:solidFill>
                    <a:latin typeface="等线" panose="02010600030101010101" charset="-122"/>
                    <a:ea typeface="+mn-ea"/>
                    <a:cs typeface="+mn-ea"/>
                  </a:defRPr>
                </a:lvl4pPr>
                <a:lvl5pPr marL="1828800" algn="l" defTabSz="913765" rtl="0" eaLnBrk="1" latinLnBrk="1" hangingPunct="1">
                  <a:defRPr sz="1800" kern="1200">
                    <a:solidFill>
                      <a:sysClr val="windowText" lastClr="000000"/>
                    </a:solidFill>
                    <a:latin typeface="等线" panose="02010600030101010101" charset="-122"/>
                    <a:ea typeface="+mn-ea"/>
                    <a:cs typeface="+mn-ea"/>
                  </a:defRPr>
                </a:lvl5pPr>
                <a:lvl6pPr marL="2285365" algn="l" defTabSz="913765" rtl="0" eaLnBrk="1" latinLnBrk="1" hangingPunct="1">
                  <a:defRPr sz="1800" kern="1200">
                    <a:solidFill>
                      <a:sysClr val="windowText" lastClr="000000"/>
                    </a:solidFill>
                    <a:latin typeface="等线" panose="02010600030101010101" charset="-122"/>
                    <a:ea typeface="+mn-ea"/>
                    <a:cs typeface="+mn-ea"/>
                  </a:defRPr>
                </a:lvl6pPr>
                <a:lvl7pPr marL="2742565" algn="l" defTabSz="913765" rtl="0" eaLnBrk="1" latinLnBrk="1" hangingPunct="1">
                  <a:defRPr sz="1800" kern="1200">
                    <a:solidFill>
                      <a:sysClr val="windowText" lastClr="000000"/>
                    </a:solidFill>
                    <a:latin typeface="等线" panose="02010600030101010101" charset="-122"/>
                    <a:ea typeface="+mn-ea"/>
                    <a:cs typeface="+mn-ea"/>
                  </a:defRPr>
                </a:lvl7pPr>
                <a:lvl8pPr marL="3199765" algn="l" defTabSz="913765" rtl="0" eaLnBrk="1" latinLnBrk="1" hangingPunct="1">
                  <a:defRPr sz="1800" kern="1200">
                    <a:solidFill>
                      <a:sysClr val="windowText" lastClr="000000"/>
                    </a:solidFill>
                    <a:latin typeface="等线" panose="02010600030101010101" charset="-122"/>
                    <a:ea typeface="+mn-ea"/>
                    <a:cs typeface="+mn-ea"/>
                  </a:defRPr>
                </a:lvl8pPr>
                <a:lvl9pPr marL="3656965" algn="l" defTabSz="913765" rtl="0" eaLnBrk="1" latinLnBrk="1" hangingPunct="1">
                  <a:defRPr sz="1800" kern="1200">
                    <a:solidFill>
                      <a:sysClr val="windowText" lastClr="000000"/>
                    </a:solidFill>
                    <a:latin typeface="等线" panose="02010600030101010101" charset="-122"/>
                    <a:ea typeface="+mn-ea"/>
                    <a:cs typeface="+mn-ea"/>
                  </a:defRPr>
                </a:lvl9pPr>
              </a:lstStyle>
              <a:p>
                <a:pPr algn="ctr">
                  <a:defRPr/>
                </a:pPr>
                <a:endParaRPr lang="en-US" sz="3200" spc="-40" noProof="1">
                  <a:solidFill>
                    <a:sysClr val="window" lastClr="FFFFFF"/>
                  </a:solidFill>
                  <a:latin typeface="+mn-ea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10262" name="矩形 25"/>
            <p:cNvSpPr>
              <a:spLocks noChangeArrowheads="1"/>
            </p:cNvSpPr>
            <p:nvPr/>
          </p:nvSpPr>
          <p:spPr bwMode="auto">
            <a:xfrm>
              <a:off x="5144175" y="2362816"/>
              <a:ext cx="646333" cy="4152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pPr algn="ctr" eaLnBrk="1" hangingPunct="1"/>
              <a:r>
                <a:rPr lang="zh-CN" altLang="zh-CN" sz="2400" b="1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连环替代法</a:t>
              </a:r>
              <a:endParaRPr lang="zh-CN" altLang="zh-CN" sz="2400" b="1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  <a:p>
              <a:pPr algn="ctr" eaLnBrk="1" hangingPunct="1"/>
              <a:endParaRPr lang="zh-CN" altLang="zh-CN" sz="2400" b="1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grpSp>
        <p:nvGrpSpPr>
          <p:cNvPr id="10250" name="组合 103"/>
          <p:cNvGrpSpPr/>
          <p:nvPr/>
        </p:nvGrpSpPr>
        <p:grpSpPr bwMode="auto">
          <a:xfrm>
            <a:off x="3494618" y="3141664"/>
            <a:ext cx="5539316" cy="2643187"/>
            <a:chOff x="4429113" y="1728363"/>
            <a:chExt cx="2076456" cy="1320671"/>
          </a:xfrm>
        </p:grpSpPr>
        <p:grpSp>
          <p:nvGrpSpPr>
            <p:cNvPr id="10252" name="组合 104"/>
            <p:cNvGrpSpPr/>
            <p:nvPr/>
          </p:nvGrpSpPr>
          <p:grpSpPr bwMode="auto">
            <a:xfrm>
              <a:off x="4429113" y="1728363"/>
              <a:ext cx="2076456" cy="1320671"/>
              <a:chOff x="4703091" y="1777342"/>
              <a:chExt cx="1702799" cy="1083017"/>
            </a:xfrm>
          </p:grpSpPr>
          <p:grpSp>
            <p:nvGrpSpPr>
              <p:cNvPr id="10254" name="组合 106"/>
              <p:cNvGrpSpPr/>
              <p:nvPr/>
            </p:nvGrpSpPr>
            <p:grpSpPr bwMode="auto">
              <a:xfrm>
                <a:off x="5012983" y="1777342"/>
                <a:ext cx="1083017" cy="1083017"/>
                <a:chOff x="1324768" y="1308007"/>
                <a:chExt cx="2444750" cy="2444750"/>
              </a:xfrm>
            </p:grpSpPr>
            <p:sp>
              <p:nvSpPr>
                <p:cNvPr id="109" name="타원 12"/>
                <p:cNvSpPr/>
                <p:nvPr/>
              </p:nvSpPr>
              <p:spPr>
                <a:xfrm>
                  <a:off x="1324376" y="1308007"/>
                  <a:ext cx="2445530" cy="2444750"/>
                </a:xfrm>
                <a:prstGeom prst="ellipse">
                  <a:avLst/>
                </a:prstGeom>
                <a:gradFill>
                  <a:gsLst>
                    <a:gs pos="0">
                      <a:sysClr val="window" lastClr="FFFFFF"/>
                    </a:gs>
                    <a:gs pos="100000">
                      <a:sysClr val="window" lastClr="FFFFFF">
                        <a:lumMod val="95000"/>
                      </a:sysClr>
                    </a:gs>
                  </a:gsLst>
                  <a:lin ang="5400000" scaled="0"/>
                </a:gradFill>
                <a:ln w="12700" cmpd="sng">
                  <a:noFill/>
                  <a:prstDash val="solid"/>
                  <a:round/>
                </a:ln>
                <a:effectLst>
                  <a:outerShdw blurRad="25400" sx="102000" sy="102000" algn="ctr" rotWithShape="0">
                    <a:prstClr val="black">
                      <a:alpha val="7000"/>
                    </a:prstClr>
                  </a:outerShdw>
                </a:effectLst>
              </p:spPr>
              <p:txBody>
                <a:bodyPr lIns="68579" tIns="34289" rIns="68579" bIns="34289"/>
                <a:lstStyle>
                  <a:defPPr>
                    <a:defRPr lang="ko-KR"/>
                  </a:defPPr>
                  <a:lvl1pPr marL="0" algn="l" defTabSz="913765" rtl="0" eaLnBrk="1" latinLnBrk="1" hangingPunct="1">
                    <a:defRPr sz="1800" kern="1200">
                      <a:solidFill>
                        <a:sysClr val="windowText" lastClr="000000"/>
                      </a:solidFill>
                      <a:latin typeface="等线" panose="02010600030101010101" charset="-122"/>
                      <a:ea typeface="+mn-ea"/>
                      <a:cs typeface="+mn-ea"/>
                    </a:defRPr>
                  </a:lvl1pPr>
                  <a:lvl2pPr marL="457200" algn="l" defTabSz="913765" rtl="0" eaLnBrk="1" latinLnBrk="1" hangingPunct="1">
                    <a:defRPr sz="1800" kern="1200">
                      <a:solidFill>
                        <a:sysClr val="windowText" lastClr="000000"/>
                      </a:solidFill>
                      <a:latin typeface="等线" panose="02010600030101010101" charset="-122"/>
                      <a:ea typeface="+mn-ea"/>
                      <a:cs typeface="+mn-ea"/>
                    </a:defRPr>
                  </a:lvl2pPr>
                  <a:lvl3pPr marL="914400" algn="l" defTabSz="913765" rtl="0" eaLnBrk="1" latinLnBrk="1" hangingPunct="1">
                    <a:defRPr sz="1800" kern="1200">
                      <a:solidFill>
                        <a:sysClr val="windowText" lastClr="000000"/>
                      </a:solidFill>
                      <a:latin typeface="等线" panose="02010600030101010101" charset="-122"/>
                      <a:ea typeface="+mn-ea"/>
                      <a:cs typeface="+mn-ea"/>
                    </a:defRPr>
                  </a:lvl3pPr>
                  <a:lvl4pPr marL="1371600" algn="l" defTabSz="913765" rtl="0" eaLnBrk="1" latinLnBrk="1" hangingPunct="1">
                    <a:defRPr sz="1800" kern="1200">
                      <a:solidFill>
                        <a:sysClr val="windowText" lastClr="000000"/>
                      </a:solidFill>
                      <a:latin typeface="等线" panose="02010600030101010101" charset="-122"/>
                      <a:ea typeface="+mn-ea"/>
                      <a:cs typeface="+mn-ea"/>
                    </a:defRPr>
                  </a:lvl4pPr>
                  <a:lvl5pPr marL="1828800" algn="l" defTabSz="913765" rtl="0" eaLnBrk="1" latinLnBrk="1" hangingPunct="1">
                    <a:defRPr sz="1800" kern="1200">
                      <a:solidFill>
                        <a:sysClr val="windowText" lastClr="000000"/>
                      </a:solidFill>
                      <a:latin typeface="等线" panose="02010600030101010101" charset="-122"/>
                      <a:ea typeface="+mn-ea"/>
                      <a:cs typeface="+mn-ea"/>
                    </a:defRPr>
                  </a:lvl5pPr>
                  <a:lvl6pPr marL="2285365" algn="l" defTabSz="913765" rtl="0" eaLnBrk="1" latinLnBrk="1" hangingPunct="1">
                    <a:defRPr sz="1800" kern="1200">
                      <a:solidFill>
                        <a:sysClr val="windowText" lastClr="000000"/>
                      </a:solidFill>
                      <a:latin typeface="等线" panose="02010600030101010101" charset="-122"/>
                      <a:ea typeface="+mn-ea"/>
                      <a:cs typeface="+mn-ea"/>
                    </a:defRPr>
                  </a:lvl6pPr>
                  <a:lvl7pPr marL="2742565" algn="l" defTabSz="913765" rtl="0" eaLnBrk="1" latinLnBrk="1" hangingPunct="1">
                    <a:defRPr sz="1800" kern="1200">
                      <a:solidFill>
                        <a:sysClr val="windowText" lastClr="000000"/>
                      </a:solidFill>
                      <a:latin typeface="等线" panose="02010600030101010101" charset="-122"/>
                      <a:ea typeface="+mn-ea"/>
                      <a:cs typeface="+mn-ea"/>
                    </a:defRPr>
                  </a:lvl7pPr>
                  <a:lvl8pPr marL="3199765" algn="l" defTabSz="913765" rtl="0" eaLnBrk="1" latinLnBrk="1" hangingPunct="1">
                    <a:defRPr sz="1800" kern="1200">
                      <a:solidFill>
                        <a:sysClr val="windowText" lastClr="000000"/>
                      </a:solidFill>
                      <a:latin typeface="等线" panose="02010600030101010101" charset="-122"/>
                      <a:ea typeface="+mn-ea"/>
                      <a:cs typeface="+mn-ea"/>
                    </a:defRPr>
                  </a:lvl8pPr>
                  <a:lvl9pPr marL="3656965" algn="l" defTabSz="913765" rtl="0" eaLnBrk="1" latinLnBrk="1" hangingPunct="1">
                    <a:defRPr sz="1800" kern="1200">
                      <a:solidFill>
                        <a:sysClr val="windowText" lastClr="000000"/>
                      </a:solidFill>
                      <a:latin typeface="等线" panose="02010600030101010101" charset="-122"/>
                      <a:ea typeface="+mn-ea"/>
                      <a:cs typeface="+mn-ea"/>
                    </a:defRPr>
                  </a:lvl9pPr>
                </a:lstStyle>
                <a:p>
                  <a:pPr>
                    <a:defRPr/>
                  </a:pPr>
                  <a:endParaRPr lang="ko-KR" altLang="en-US" sz="2100" noProof="1">
                    <a:latin typeface="Malgun Gothic" panose="020B0503020000020004" charset="-127"/>
                  </a:endParaRPr>
                </a:p>
              </p:txBody>
            </p:sp>
            <p:sp>
              <p:nvSpPr>
                <p:cNvPr id="10257" name="Freeform 5"/>
                <p:cNvSpPr>
                  <a:spLocks noChangeArrowheads="1"/>
                </p:cNvSpPr>
                <p:nvPr/>
              </p:nvSpPr>
              <p:spPr bwMode="auto">
                <a:xfrm>
                  <a:off x="1424781" y="1941420"/>
                  <a:ext cx="2246312" cy="1712912"/>
                </a:xfrm>
                <a:custGeom>
                  <a:avLst/>
                  <a:gdLst>
                    <a:gd name="T0" fmla="*/ 2147483647 w 2080"/>
                    <a:gd name="T1" fmla="*/ 2147483647 h 1586"/>
                    <a:gd name="T2" fmla="*/ 2147483647 w 2080"/>
                    <a:gd name="T3" fmla="*/ 2147483647 h 1586"/>
                    <a:gd name="T4" fmla="*/ 2147483647 w 2080"/>
                    <a:gd name="T5" fmla="*/ 2147483647 h 1586"/>
                    <a:gd name="T6" fmla="*/ 2147483647 w 2080"/>
                    <a:gd name="T7" fmla="*/ 2147483647 h 1586"/>
                    <a:gd name="T8" fmla="*/ 2147483647 w 2080"/>
                    <a:gd name="T9" fmla="*/ 2147483647 h 1586"/>
                    <a:gd name="T10" fmla="*/ 2147483647 w 2080"/>
                    <a:gd name="T11" fmla="*/ 2147483647 h 1586"/>
                    <a:gd name="T12" fmla="*/ 2147483647 w 2080"/>
                    <a:gd name="T13" fmla="*/ 2147483647 h 1586"/>
                    <a:gd name="T14" fmla="*/ 2147483647 w 2080"/>
                    <a:gd name="T15" fmla="*/ 2147483647 h 1586"/>
                    <a:gd name="T16" fmla="*/ 2147483647 w 2080"/>
                    <a:gd name="T17" fmla="*/ 2147483647 h 1586"/>
                    <a:gd name="T18" fmla="*/ 2147483647 w 2080"/>
                    <a:gd name="T19" fmla="*/ 2147483647 h 1586"/>
                    <a:gd name="T20" fmla="*/ 2147483647 w 2080"/>
                    <a:gd name="T21" fmla="*/ 2147483647 h 1586"/>
                    <a:gd name="T22" fmla="*/ 2147483647 w 2080"/>
                    <a:gd name="T23" fmla="*/ 2147483647 h 1586"/>
                    <a:gd name="T24" fmla="*/ 2147483647 w 2080"/>
                    <a:gd name="T25" fmla="*/ 2147483647 h 1586"/>
                    <a:gd name="T26" fmla="*/ 2147483647 w 2080"/>
                    <a:gd name="T27" fmla="*/ 2147483647 h 1586"/>
                    <a:gd name="T28" fmla="*/ 2147483647 w 2080"/>
                    <a:gd name="T29" fmla="*/ 2147483647 h 1586"/>
                    <a:gd name="T30" fmla="*/ 2147483647 w 2080"/>
                    <a:gd name="T31" fmla="*/ 2147483647 h 1586"/>
                    <a:gd name="T32" fmla="*/ 2147483647 w 2080"/>
                    <a:gd name="T33" fmla="*/ 2147483647 h 1586"/>
                    <a:gd name="T34" fmla="*/ 2147483647 w 2080"/>
                    <a:gd name="T35" fmla="*/ 0 h 1586"/>
                    <a:gd name="T36" fmla="*/ 2147483647 w 2080"/>
                    <a:gd name="T37" fmla="*/ 2147483647 h 1586"/>
                    <a:gd name="T38" fmla="*/ 2147483647 w 2080"/>
                    <a:gd name="T39" fmla="*/ 2147483647 h 1586"/>
                    <a:gd name="T40" fmla="*/ 2147483647 w 2080"/>
                    <a:gd name="T41" fmla="*/ 2147483647 h 1586"/>
                    <a:gd name="T42" fmla="*/ 2147483647 w 2080"/>
                    <a:gd name="T43" fmla="*/ 2147483647 h 1586"/>
                    <a:gd name="T44" fmla="*/ 2147483647 w 2080"/>
                    <a:gd name="T45" fmla="*/ 2147483647 h 1586"/>
                    <a:gd name="T46" fmla="*/ 0 w 2080"/>
                    <a:gd name="T47" fmla="*/ 2147483647 h 1586"/>
                    <a:gd name="T48" fmla="*/ 2147483647 w 2080"/>
                    <a:gd name="T49" fmla="*/ 2147483647 h 1586"/>
                    <a:gd name="T50" fmla="*/ 2147483647 w 2080"/>
                    <a:gd name="T51" fmla="*/ 2147483647 h 1586"/>
                    <a:gd name="T52" fmla="*/ 2147483647 w 2080"/>
                    <a:gd name="T53" fmla="*/ 2147483647 h 1586"/>
                    <a:gd name="T54" fmla="*/ 2147483647 w 2080"/>
                    <a:gd name="T55" fmla="*/ 2147483647 h 1586"/>
                    <a:gd name="T56" fmla="*/ 2147483647 w 2080"/>
                    <a:gd name="T57" fmla="*/ 2147483647 h 1586"/>
                    <a:gd name="T58" fmla="*/ 2147483647 w 2080"/>
                    <a:gd name="T59" fmla="*/ 2147483647 h 1586"/>
                    <a:gd name="T60" fmla="*/ 2147483647 w 2080"/>
                    <a:gd name="T61" fmla="*/ 2147483647 h 1586"/>
                    <a:gd name="T62" fmla="*/ 2147483647 w 2080"/>
                    <a:gd name="T63" fmla="*/ 2147483647 h 1586"/>
                    <a:gd name="T64" fmla="*/ 2147483647 w 2080"/>
                    <a:gd name="T65" fmla="*/ 2147483647 h 1586"/>
                    <a:gd name="T66" fmla="*/ 2147483647 w 2080"/>
                    <a:gd name="T67" fmla="*/ 2147483647 h 1586"/>
                    <a:gd name="T68" fmla="*/ 2147483647 w 2080"/>
                    <a:gd name="T69" fmla="*/ 2147483647 h 1586"/>
                    <a:gd name="T70" fmla="*/ 2147483647 w 2080"/>
                    <a:gd name="T71" fmla="*/ 2147483647 h 1586"/>
                    <a:gd name="T72" fmla="*/ 2147483647 w 2080"/>
                    <a:gd name="T73" fmla="*/ 2147483647 h 1586"/>
                    <a:gd name="T74" fmla="*/ 2147483647 w 2080"/>
                    <a:gd name="T75" fmla="*/ 2147483647 h 1586"/>
                    <a:gd name="T76" fmla="*/ 2147483647 w 2080"/>
                    <a:gd name="T77" fmla="*/ 2147483647 h 1586"/>
                    <a:gd name="T78" fmla="*/ 2147483647 w 2080"/>
                    <a:gd name="T79" fmla="*/ 2147483647 h 1586"/>
                    <a:gd name="T80" fmla="*/ 2147483647 w 2080"/>
                    <a:gd name="T81" fmla="*/ 2147483647 h 1586"/>
                    <a:gd name="T82" fmla="*/ 2147483647 w 2080"/>
                    <a:gd name="T83" fmla="*/ 2147483647 h 1586"/>
                    <a:gd name="T84" fmla="*/ 2147483647 w 2080"/>
                    <a:gd name="T85" fmla="*/ 2147483647 h 1586"/>
                    <a:gd name="T86" fmla="*/ 2147483647 w 2080"/>
                    <a:gd name="T87" fmla="*/ 2147483647 h 1586"/>
                    <a:gd name="T88" fmla="*/ 2147483647 w 2080"/>
                    <a:gd name="T89" fmla="*/ 2147483647 h 1586"/>
                    <a:gd name="T90" fmla="*/ 2147483647 w 2080"/>
                    <a:gd name="T91" fmla="*/ 2147483647 h 1586"/>
                    <a:gd name="T92" fmla="*/ 2147483647 w 2080"/>
                    <a:gd name="T93" fmla="*/ 2147483647 h 1586"/>
                    <a:gd name="T94" fmla="*/ 2147483647 w 2080"/>
                    <a:gd name="T95" fmla="*/ 2147483647 h 1586"/>
                    <a:gd name="T96" fmla="*/ 2147483647 w 2080"/>
                    <a:gd name="T97" fmla="*/ 2147483647 h 1586"/>
                    <a:gd name="T98" fmla="*/ 2147483647 w 2080"/>
                    <a:gd name="T99" fmla="*/ 2147483647 h 1586"/>
                    <a:gd name="T100" fmla="*/ 2147483647 w 2080"/>
                    <a:gd name="T101" fmla="*/ 2147483647 h 158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</a:gdLst>
                  <a:ahLst/>
                  <a:cxnLst>
                    <a:cxn ang="T102">
                      <a:pos x="T0" y="T1"/>
                    </a:cxn>
                    <a:cxn ang="T103">
                      <a:pos x="T2" y="T3"/>
                    </a:cxn>
                    <a:cxn ang="T104">
                      <a:pos x="T4" y="T5"/>
                    </a:cxn>
                    <a:cxn ang="T105">
                      <a:pos x="T6" y="T7"/>
                    </a:cxn>
                    <a:cxn ang="T106">
                      <a:pos x="T8" y="T9"/>
                    </a:cxn>
                    <a:cxn ang="T107">
                      <a:pos x="T10" y="T11"/>
                    </a:cxn>
                    <a:cxn ang="T108">
                      <a:pos x="T12" y="T13"/>
                    </a:cxn>
                    <a:cxn ang="T109">
                      <a:pos x="T14" y="T15"/>
                    </a:cxn>
                    <a:cxn ang="T110">
                      <a:pos x="T16" y="T17"/>
                    </a:cxn>
                    <a:cxn ang="T111">
                      <a:pos x="T18" y="T19"/>
                    </a:cxn>
                    <a:cxn ang="T112">
                      <a:pos x="T20" y="T21"/>
                    </a:cxn>
                    <a:cxn ang="T113">
                      <a:pos x="T22" y="T23"/>
                    </a:cxn>
                    <a:cxn ang="T114">
                      <a:pos x="T24" y="T25"/>
                    </a:cxn>
                    <a:cxn ang="T115">
                      <a:pos x="T26" y="T27"/>
                    </a:cxn>
                    <a:cxn ang="T116">
                      <a:pos x="T28" y="T29"/>
                    </a:cxn>
                    <a:cxn ang="T117">
                      <a:pos x="T30" y="T31"/>
                    </a:cxn>
                    <a:cxn ang="T118">
                      <a:pos x="T32" y="T33"/>
                    </a:cxn>
                    <a:cxn ang="T119">
                      <a:pos x="T34" y="T35"/>
                    </a:cxn>
                    <a:cxn ang="T120">
                      <a:pos x="T36" y="T37"/>
                    </a:cxn>
                    <a:cxn ang="T121">
                      <a:pos x="T38" y="T39"/>
                    </a:cxn>
                    <a:cxn ang="T122">
                      <a:pos x="T40" y="T41"/>
                    </a:cxn>
                    <a:cxn ang="T123">
                      <a:pos x="T42" y="T43"/>
                    </a:cxn>
                    <a:cxn ang="T124">
                      <a:pos x="T44" y="T45"/>
                    </a:cxn>
                    <a:cxn ang="T125">
                      <a:pos x="T46" y="T47"/>
                    </a:cxn>
                    <a:cxn ang="T126">
                      <a:pos x="T48" y="T49"/>
                    </a:cxn>
                    <a:cxn ang="T127">
                      <a:pos x="T50" y="T51"/>
                    </a:cxn>
                    <a:cxn ang="T128">
                      <a:pos x="T52" y="T53"/>
                    </a:cxn>
                    <a:cxn ang="T129">
                      <a:pos x="T54" y="T55"/>
                    </a:cxn>
                    <a:cxn ang="T130">
                      <a:pos x="T56" y="T57"/>
                    </a:cxn>
                    <a:cxn ang="T131">
                      <a:pos x="T58" y="T59"/>
                    </a:cxn>
                    <a:cxn ang="T132">
                      <a:pos x="T60" y="T61"/>
                    </a:cxn>
                    <a:cxn ang="T133">
                      <a:pos x="T62" y="T63"/>
                    </a:cxn>
                    <a:cxn ang="T134">
                      <a:pos x="T64" y="T65"/>
                    </a:cxn>
                    <a:cxn ang="T135">
                      <a:pos x="T66" y="T67"/>
                    </a:cxn>
                    <a:cxn ang="T136">
                      <a:pos x="T68" y="T69"/>
                    </a:cxn>
                    <a:cxn ang="T137">
                      <a:pos x="T70" y="T71"/>
                    </a:cxn>
                    <a:cxn ang="T138">
                      <a:pos x="T72" y="T73"/>
                    </a:cxn>
                    <a:cxn ang="T139">
                      <a:pos x="T74" y="T75"/>
                    </a:cxn>
                    <a:cxn ang="T140">
                      <a:pos x="T76" y="T77"/>
                    </a:cxn>
                    <a:cxn ang="T141">
                      <a:pos x="T78" y="T79"/>
                    </a:cxn>
                    <a:cxn ang="T142">
                      <a:pos x="T80" y="T81"/>
                    </a:cxn>
                    <a:cxn ang="T143">
                      <a:pos x="T82" y="T83"/>
                    </a:cxn>
                    <a:cxn ang="T144">
                      <a:pos x="T84" y="T85"/>
                    </a:cxn>
                    <a:cxn ang="T145">
                      <a:pos x="T86" y="T87"/>
                    </a:cxn>
                    <a:cxn ang="T146">
                      <a:pos x="T88" y="T89"/>
                    </a:cxn>
                    <a:cxn ang="T147">
                      <a:pos x="T90" y="T91"/>
                    </a:cxn>
                    <a:cxn ang="T148">
                      <a:pos x="T92" y="T93"/>
                    </a:cxn>
                    <a:cxn ang="T149">
                      <a:pos x="T94" y="T95"/>
                    </a:cxn>
                    <a:cxn ang="T150">
                      <a:pos x="T96" y="T97"/>
                    </a:cxn>
                    <a:cxn ang="T151">
                      <a:pos x="T98" y="T99"/>
                    </a:cxn>
                    <a:cxn ang="T152">
                      <a:pos x="T100" y="T101"/>
                    </a:cxn>
                  </a:cxnLst>
                  <a:rect l="0" t="0" r="r" b="b"/>
                  <a:pathLst>
                    <a:path w="2080" h="1586">
                      <a:moveTo>
                        <a:pt x="1926" y="2"/>
                      </a:moveTo>
                      <a:lnTo>
                        <a:pt x="1626" y="2"/>
                      </a:lnTo>
                      <a:lnTo>
                        <a:pt x="1600" y="0"/>
                      </a:lnTo>
                      <a:lnTo>
                        <a:pt x="1570" y="0"/>
                      </a:lnTo>
                      <a:lnTo>
                        <a:pt x="1534" y="4"/>
                      </a:lnTo>
                      <a:lnTo>
                        <a:pt x="1514" y="8"/>
                      </a:lnTo>
                      <a:lnTo>
                        <a:pt x="1492" y="12"/>
                      </a:lnTo>
                      <a:lnTo>
                        <a:pt x="1472" y="18"/>
                      </a:lnTo>
                      <a:lnTo>
                        <a:pt x="1450" y="26"/>
                      </a:lnTo>
                      <a:lnTo>
                        <a:pt x="1428" y="36"/>
                      </a:lnTo>
                      <a:lnTo>
                        <a:pt x="1408" y="46"/>
                      </a:lnTo>
                      <a:lnTo>
                        <a:pt x="1388" y="60"/>
                      </a:lnTo>
                      <a:lnTo>
                        <a:pt x="1370" y="78"/>
                      </a:lnTo>
                      <a:lnTo>
                        <a:pt x="1354" y="94"/>
                      </a:lnTo>
                      <a:lnTo>
                        <a:pt x="1338" y="112"/>
                      </a:lnTo>
                      <a:lnTo>
                        <a:pt x="1310" y="148"/>
                      </a:lnTo>
                      <a:lnTo>
                        <a:pt x="1282" y="182"/>
                      </a:lnTo>
                      <a:lnTo>
                        <a:pt x="1268" y="198"/>
                      </a:lnTo>
                      <a:lnTo>
                        <a:pt x="1252" y="212"/>
                      </a:lnTo>
                      <a:lnTo>
                        <a:pt x="1234" y="226"/>
                      </a:lnTo>
                      <a:lnTo>
                        <a:pt x="1216" y="238"/>
                      </a:lnTo>
                      <a:lnTo>
                        <a:pt x="1194" y="250"/>
                      </a:lnTo>
                      <a:lnTo>
                        <a:pt x="1170" y="260"/>
                      </a:lnTo>
                      <a:lnTo>
                        <a:pt x="1142" y="266"/>
                      </a:lnTo>
                      <a:lnTo>
                        <a:pt x="1112" y="272"/>
                      </a:lnTo>
                      <a:lnTo>
                        <a:pt x="1078" y="276"/>
                      </a:lnTo>
                      <a:lnTo>
                        <a:pt x="1040" y="278"/>
                      </a:lnTo>
                      <a:lnTo>
                        <a:pt x="1002" y="276"/>
                      </a:lnTo>
                      <a:lnTo>
                        <a:pt x="966" y="272"/>
                      </a:lnTo>
                      <a:lnTo>
                        <a:pt x="936" y="266"/>
                      </a:lnTo>
                      <a:lnTo>
                        <a:pt x="910" y="260"/>
                      </a:lnTo>
                      <a:lnTo>
                        <a:pt x="886" y="250"/>
                      </a:lnTo>
                      <a:lnTo>
                        <a:pt x="864" y="238"/>
                      </a:lnTo>
                      <a:lnTo>
                        <a:pt x="846" y="226"/>
                      </a:lnTo>
                      <a:lnTo>
                        <a:pt x="828" y="212"/>
                      </a:lnTo>
                      <a:lnTo>
                        <a:pt x="812" y="198"/>
                      </a:lnTo>
                      <a:lnTo>
                        <a:pt x="798" y="182"/>
                      </a:lnTo>
                      <a:lnTo>
                        <a:pt x="770" y="148"/>
                      </a:lnTo>
                      <a:lnTo>
                        <a:pt x="742" y="112"/>
                      </a:lnTo>
                      <a:lnTo>
                        <a:pt x="726" y="94"/>
                      </a:lnTo>
                      <a:lnTo>
                        <a:pt x="708" y="78"/>
                      </a:lnTo>
                      <a:lnTo>
                        <a:pt x="690" y="60"/>
                      </a:lnTo>
                      <a:lnTo>
                        <a:pt x="670" y="46"/>
                      </a:lnTo>
                      <a:lnTo>
                        <a:pt x="650" y="36"/>
                      </a:lnTo>
                      <a:lnTo>
                        <a:pt x="630" y="26"/>
                      </a:lnTo>
                      <a:lnTo>
                        <a:pt x="608" y="18"/>
                      </a:lnTo>
                      <a:lnTo>
                        <a:pt x="586" y="12"/>
                      </a:lnTo>
                      <a:lnTo>
                        <a:pt x="566" y="8"/>
                      </a:lnTo>
                      <a:lnTo>
                        <a:pt x="546" y="4"/>
                      </a:lnTo>
                      <a:lnTo>
                        <a:pt x="510" y="0"/>
                      </a:lnTo>
                      <a:lnTo>
                        <a:pt x="480" y="0"/>
                      </a:lnTo>
                      <a:lnTo>
                        <a:pt x="452" y="2"/>
                      </a:lnTo>
                      <a:lnTo>
                        <a:pt x="154" y="2"/>
                      </a:lnTo>
                      <a:lnTo>
                        <a:pt x="120" y="62"/>
                      </a:lnTo>
                      <a:lnTo>
                        <a:pt x="88" y="126"/>
                      </a:lnTo>
                      <a:lnTo>
                        <a:pt x="74" y="158"/>
                      </a:lnTo>
                      <a:lnTo>
                        <a:pt x="62" y="190"/>
                      </a:lnTo>
                      <a:lnTo>
                        <a:pt x="50" y="224"/>
                      </a:lnTo>
                      <a:lnTo>
                        <a:pt x="40" y="258"/>
                      </a:lnTo>
                      <a:lnTo>
                        <a:pt x="30" y="292"/>
                      </a:lnTo>
                      <a:lnTo>
                        <a:pt x="22" y="328"/>
                      </a:lnTo>
                      <a:lnTo>
                        <a:pt x="16" y="364"/>
                      </a:lnTo>
                      <a:lnTo>
                        <a:pt x="10" y="400"/>
                      </a:lnTo>
                      <a:lnTo>
                        <a:pt x="6" y="436"/>
                      </a:lnTo>
                      <a:lnTo>
                        <a:pt x="2" y="472"/>
                      </a:lnTo>
                      <a:lnTo>
                        <a:pt x="0" y="510"/>
                      </a:lnTo>
                      <a:lnTo>
                        <a:pt x="0" y="546"/>
                      </a:lnTo>
                      <a:lnTo>
                        <a:pt x="2" y="600"/>
                      </a:lnTo>
                      <a:lnTo>
                        <a:pt x="6" y="652"/>
                      </a:lnTo>
                      <a:lnTo>
                        <a:pt x="12" y="704"/>
                      </a:lnTo>
                      <a:lnTo>
                        <a:pt x="20" y="756"/>
                      </a:lnTo>
                      <a:lnTo>
                        <a:pt x="32" y="806"/>
                      </a:lnTo>
                      <a:lnTo>
                        <a:pt x="46" y="856"/>
                      </a:lnTo>
                      <a:lnTo>
                        <a:pt x="62" y="904"/>
                      </a:lnTo>
                      <a:lnTo>
                        <a:pt x="82" y="952"/>
                      </a:lnTo>
                      <a:lnTo>
                        <a:pt x="102" y="998"/>
                      </a:lnTo>
                      <a:lnTo>
                        <a:pt x="126" y="1042"/>
                      </a:lnTo>
                      <a:lnTo>
                        <a:pt x="150" y="1086"/>
                      </a:lnTo>
                      <a:lnTo>
                        <a:pt x="178" y="1128"/>
                      </a:lnTo>
                      <a:lnTo>
                        <a:pt x="206" y="1168"/>
                      </a:lnTo>
                      <a:lnTo>
                        <a:pt x="238" y="1208"/>
                      </a:lnTo>
                      <a:lnTo>
                        <a:pt x="270" y="1246"/>
                      </a:lnTo>
                      <a:lnTo>
                        <a:pt x="304" y="1282"/>
                      </a:lnTo>
                      <a:lnTo>
                        <a:pt x="340" y="1316"/>
                      </a:lnTo>
                      <a:lnTo>
                        <a:pt x="378" y="1348"/>
                      </a:lnTo>
                      <a:lnTo>
                        <a:pt x="418" y="1380"/>
                      </a:lnTo>
                      <a:lnTo>
                        <a:pt x="458" y="1408"/>
                      </a:lnTo>
                      <a:lnTo>
                        <a:pt x="500" y="1436"/>
                      </a:lnTo>
                      <a:lnTo>
                        <a:pt x="544" y="1460"/>
                      </a:lnTo>
                      <a:lnTo>
                        <a:pt x="588" y="1484"/>
                      </a:lnTo>
                      <a:lnTo>
                        <a:pt x="634" y="1504"/>
                      </a:lnTo>
                      <a:lnTo>
                        <a:pt x="682" y="1524"/>
                      </a:lnTo>
                      <a:lnTo>
                        <a:pt x="730" y="1540"/>
                      </a:lnTo>
                      <a:lnTo>
                        <a:pt x="780" y="1554"/>
                      </a:lnTo>
                      <a:lnTo>
                        <a:pt x="830" y="1566"/>
                      </a:lnTo>
                      <a:lnTo>
                        <a:pt x="882" y="1574"/>
                      </a:lnTo>
                      <a:lnTo>
                        <a:pt x="934" y="1582"/>
                      </a:lnTo>
                      <a:lnTo>
                        <a:pt x="986" y="1586"/>
                      </a:lnTo>
                      <a:lnTo>
                        <a:pt x="1040" y="1586"/>
                      </a:lnTo>
                      <a:lnTo>
                        <a:pt x="1094" y="1586"/>
                      </a:lnTo>
                      <a:lnTo>
                        <a:pt x="1146" y="1582"/>
                      </a:lnTo>
                      <a:lnTo>
                        <a:pt x="1198" y="1574"/>
                      </a:lnTo>
                      <a:lnTo>
                        <a:pt x="1250" y="1566"/>
                      </a:lnTo>
                      <a:lnTo>
                        <a:pt x="1300" y="1554"/>
                      </a:lnTo>
                      <a:lnTo>
                        <a:pt x="1348" y="1540"/>
                      </a:lnTo>
                      <a:lnTo>
                        <a:pt x="1398" y="1524"/>
                      </a:lnTo>
                      <a:lnTo>
                        <a:pt x="1444" y="1504"/>
                      </a:lnTo>
                      <a:lnTo>
                        <a:pt x="1490" y="1484"/>
                      </a:lnTo>
                      <a:lnTo>
                        <a:pt x="1536" y="1460"/>
                      </a:lnTo>
                      <a:lnTo>
                        <a:pt x="1578" y="1436"/>
                      </a:lnTo>
                      <a:lnTo>
                        <a:pt x="1622" y="1408"/>
                      </a:lnTo>
                      <a:lnTo>
                        <a:pt x="1662" y="1380"/>
                      </a:lnTo>
                      <a:lnTo>
                        <a:pt x="1702" y="1348"/>
                      </a:lnTo>
                      <a:lnTo>
                        <a:pt x="1738" y="1316"/>
                      </a:lnTo>
                      <a:lnTo>
                        <a:pt x="1776" y="1282"/>
                      </a:lnTo>
                      <a:lnTo>
                        <a:pt x="1810" y="1246"/>
                      </a:lnTo>
                      <a:lnTo>
                        <a:pt x="1842" y="1208"/>
                      </a:lnTo>
                      <a:lnTo>
                        <a:pt x="1874" y="1168"/>
                      </a:lnTo>
                      <a:lnTo>
                        <a:pt x="1902" y="1128"/>
                      </a:lnTo>
                      <a:lnTo>
                        <a:pt x="1930" y="1086"/>
                      </a:lnTo>
                      <a:lnTo>
                        <a:pt x="1954" y="1042"/>
                      </a:lnTo>
                      <a:lnTo>
                        <a:pt x="1978" y="998"/>
                      </a:lnTo>
                      <a:lnTo>
                        <a:pt x="1998" y="952"/>
                      </a:lnTo>
                      <a:lnTo>
                        <a:pt x="2016" y="904"/>
                      </a:lnTo>
                      <a:lnTo>
                        <a:pt x="2032" y="856"/>
                      </a:lnTo>
                      <a:lnTo>
                        <a:pt x="2046" y="806"/>
                      </a:lnTo>
                      <a:lnTo>
                        <a:pt x="2058" y="756"/>
                      </a:lnTo>
                      <a:lnTo>
                        <a:pt x="2068" y="704"/>
                      </a:lnTo>
                      <a:lnTo>
                        <a:pt x="2074" y="652"/>
                      </a:lnTo>
                      <a:lnTo>
                        <a:pt x="2078" y="600"/>
                      </a:lnTo>
                      <a:lnTo>
                        <a:pt x="2080" y="546"/>
                      </a:lnTo>
                      <a:lnTo>
                        <a:pt x="2080" y="510"/>
                      </a:lnTo>
                      <a:lnTo>
                        <a:pt x="2078" y="472"/>
                      </a:lnTo>
                      <a:lnTo>
                        <a:pt x="2074" y="436"/>
                      </a:lnTo>
                      <a:lnTo>
                        <a:pt x="2070" y="400"/>
                      </a:lnTo>
                      <a:lnTo>
                        <a:pt x="2064" y="364"/>
                      </a:lnTo>
                      <a:lnTo>
                        <a:pt x="2056" y="328"/>
                      </a:lnTo>
                      <a:lnTo>
                        <a:pt x="2048" y="292"/>
                      </a:lnTo>
                      <a:lnTo>
                        <a:pt x="2040" y="258"/>
                      </a:lnTo>
                      <a:lnTo>
                        <a:pt x="2028" y="224"/>
                      </a:lnTo>
                      <a:lnTo>
                        <a:pt x="2018" y="190"/>
                      </a:lnTo>
                      <a:lnTo>
                        <a:pt x="2004" y="158"/>
                      </a:lnTo>
                      <a:lnTo>
                        <a:pt x="1990" y="126"/>
                      </a:lnTo>
                      <a:lnTo>
                        <a:pt x="1960" y="62"/>
                      </a:lnTo>
                      <a:lnTo>
                        <a:pt x="1926" y="2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12700">
                  <a:solidFill>
                    <a:srgbClr val="0070C0"/>
                  </a:solidFill>
                  <a:round/>
                </a:ln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111" name="Freeform 6"/>
                <p:cNvSpPr/>
                <p:nvPr/>
              </p:nvSpPr>
              <p:spPr bwMode="auto">
                <a:xfrm>
                  <a:off x="1590627" y="1407550"/>
                  <a:ext cx="1913472" cy="833635"/>
                </a:xfrm>
                <a:custGeom>
                  <a:avLst/>
                  <a:gdLst>
                    <a:gd name="T0" fmla="*/ 554 w 1772"/>
                    <a:gd name="T1" fmla="*/ 572 h 772"/>
                    <a:gd name="T2" fmla="*/ 588 w 1772"/>
                    <a:gd name="T3" fmla="*/ 606 h 772"/>
                    <a:gd name="T4" fmla="*/ 644 w 1772"/>
                    <a:gd name="T5" fmla="*/ 676 h 772"/>
                    <a:gd name="T6" fmla="*/ 674 w 1772"/>
                    <a:gd name="T7" fmla="*/ 706 h 772"/>
                    <a:gd name="T8" fmla="*/ 710 w 1772"/>
                    <a:gd name="T9" fmla="*/ 732 h 772"/>
                    <a:gd name="T10" fmla="*/ 756 w 1772"/>
                    <a:gd name="T11" fmla="*/ 754 h 772"/>
                    <a:gd name="T12" fmla="*/ 812 w 1772"/>
                    <a:gd name="T13" fmla="*/ 766 h 772"/>
                    <a:gd name="T14" fmla="*/ 886 w 1772"/>
                    <a:gd name="T15" fmla="*/ 772 h 772"/>
                    <a:gd name="T16" fmla="*/ 924 w 1772"/>
                    <a:gd name="T17" fmla="*/ 770 h 772"/>
                    <a:gd name="T18" fmla="*/ 988 w 1772"/>
                    <a:gd name="T19" fmla="*/ 760 h 772"/>
                    <a:gd name="T20" fmla="*/ 1040 w 1772"/>
                    <a:gd name="T21" fmla="*/ 744 h 772"/>
                    <a:gd name="T22" fmla="*/ 1080 w 1772"/>
                    <a:gd name="T23" fmla="*/ 720 h 772"/>
                    <a:gd name="T24" fmla="*/ 1114 w 1772"/>
                    <a:gd name="T25" fmla="*/ 692 h 772"/>
                    <a:gd name="T26" fmla="*/ 1156 w 1772"/>
                    <a:gd name="T27" fmla="*/ 642 h 772"/>
                    <a:gd name="T28" fmla="*/ 1200 w 1772"/>
                    <a:gd name="T29" fmla="*/ 588 h 772"/>
                    <a:gd name="T30" fmla="*/ 1216 w 1772"/>
                    <a:gd name="T31" fmla="*/ 572 h 772"/>
                    <a:gd name="T32" fmla="*/ 1254 w 1772"/>
                    <a:gd name="T33" fmla="*/ 540 h 772"/>
                    <a:gd name="T34" fmla="*/ 1296 w 1772"/>
                    <a:gd name="T35" fmla="*/ 520 h 772"/>
                    <a:gd name="T36" fmla="*/ 1338 w 1772"/>
                    <a:gd name="T37" fmla="*/ 506 h 772"/>
                    <a:gd name="T38" fmla="*/ 1380 w 1772"/>
                    <a:gd name="T39" fmla="*/ 498 h 772"/>
                    <a:gd name="T40" fmla="*/ 1446 w 1772"/>
                    <a:gd name="T41" fmla="*/ 494 h 772"/>
                    <a:gd name="T42" fmla="*/ 1772 w 1772"/>
                    <a:gd name="T43" fmla="*/ 496 h 772"/>
                    <a:gd name="T44" fmla="*/ 1736 w 1772"/>
                    <a:gd name="T45" fmla="*/ 440 h 772"/>
                    <a:gd name="T46" fmla="*/ 1654 w 1772"/>
                    <a:gd name="T47" fmla="*/ 340 h 772"/>
                    <a:gd name="T48" fmla="*/ 1560 w 1772"/>
                    <a:gd name="T49" fmla="*/ 248 h 772"/>
                    <a:gd name="T50" fmla="*/ 1456 w 1772"/>
                    <a:gd name="T51" fmla="*/ 170 h 772"/>
                    <a:gd name="T52" fmla="*/ 1342 w 1772"/>
                    <a:gd name="T53" fmla="*/ 106 h 772"/>
                    <a:gd name="T54" fmla="*/ 1220 w 1772"/>
                    <a:gd name="T55" fmla="*/ 56 h 772"/>
                    <a:gd name="T56" fmla="*/ 1090 w 1772"/>
                    <a:gd name="T57" fmla="*/ 20 h 772"/>
                    <a:gd name="T58" fmla="*/ 956 w 1772"/>
                    <a:gd name="T59" fmla="*/ 2 h 772"/>
                    <a:gd name="T60" fmla="*/ 886 w 1772"/>
                    <a:gd name="T61" fmla="*/ 0 h 772"/>
                    <a:gd name="T62" fmla="*/ 748 w 1772"/>
                    <a:gd name="T63" fmla="*/ 10 h 772"/>
                    <a:gd name="T64" fmla="*/ 616 w 1772"/>
                    <a:gd name="T65" fmla="*/ 36 h 772"/>
                    <a:gd name="T66" fmla="*/ 490 w 1772"/>
                    <a:gd name="T67" fmla="*/ 78 h 772"/>
                    <a:gd name="T68" fmla="*/ 372 w 1772"/>
                    <a:gd name="T69" fmla="*/ 136 h 772"/>
                    <a:gd name="T70" fmla="*/ 262 w 1772"/>
                    <a:gd name="T71" fmla="*/ 208 h 772"/>
                    <a:gd name="T72" fmla="*/ 164 w 1772"/>
                    <a:gd name="T73" fmla="*/ 292 h 772"/>
                    <a:gd name="T74" fmla="*/ 76 w 1772"/>
                    <a:gd name="T75" fmla="*/ 388 h 772"/>
                    <a:gd name="T76" fmla="*/ 0 w 1772"/>
                    <a:gd name="T77" fmla="*/ 496 h 772"/>
                    <a:gd name="T78" fmla="*/ 298 w 1772"/>
                    <a:gd name="T79" fmla="*/ 496 h 772"/>
                    <a:gd name="T80" fmla="*/ 356 w 1772"/>
                    <a:gd name="T81" fmla="*/ 494 h 772"/>
                    <a:gd name="T82" fmla="*/ 412 w 1772"/>
                    <a:gd name="T83" fmla="*/ 502 h 772"/>
                    <a:gd name="T84" fmla="*/ 454 w 1772"/>
                    <a:gd name="T85" fmla="*/ 512 h 772"/>
                    <a:gd name="T86" fmla="*/ 496 w 1772"/>
                    <a:gd name="T87" fmla="*/ 530 h 772"/>
                    <a:gd name="T88" fmla="*/ 536 w 1772"/>
                    <a:gd name="T89" fmla="*/ 554 h 772"/>
                    <a:gd name="T90" fmla="*/ 554 w 1772"/>
                    <a:gd name="T91" fmla="*/ 572 h 77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</a:cxnLst>
                  <a:rect l="0" t="0" r="r" b="b"/>
                  <a:pathLst>
                    <a:path w="1772" h="772">
                      <a:moveTo>
                        <a:pt x="554" y="572"/>
                      </a:moveTo>
                      <a:lnTo>
                        <a:pt x="554" y="572"/>
                      </a:lnTo>
                      <a:lnTo>
                        <a:pt x="572" y="588"/>
                      </a:lnTo>
                      <a:lnTo>
                        <a:pt x="588" y="606"/>
                      </a:lnTo>
                      <a:lnTo>
                        <a:pt x="616" y="642"/>
                      </a:lnTo>
                      <a:lnTo>
                        <a:pt x="644" y="676"/>
                      </a:lnTo>
                      <a:lnTo>
                        <a:pt x="658" y="692"/>
                      </a:lnTo>
                      <a:lnTo>
                        <a:pt x="674" y="706"/>
                      </a:lnTo>
                      <a:lnTo>
                        <a:pt x="692" y="720"/>
                      </a:lnTo>
                      <a:lnTo>
                        <a:pt x="710" y="732"/>
                      </a:lnTo>
                      <a:lnTo>
                        <a:pt x="732" y="744"/>
                      </a:lnTo>
                      <a:lnTo>
                        <a:pt x="756" y="754"/>
                      </a:lnTo>
                      <a:lnTo>
                        <a:pt x="782" y="760"/>
                      </a:lnTo>
                      <a:lnTo>
                        <a:pt x="812" y="766"/>
                      </a:lnTo>
                      <a:lnTo>
                        <a:pt x="848" y="770"/>
                      </a:lnTo>
                      <a:lnTo>
                        <a:pt x="886" y="772"/>
                      </a:lnTo>
                      <a:lnTo>
                        <a:pt x="886" y="772"/>
                      </a:lnTo>
                      <a:lnTo>
                        <a:pt x="924" y="770"/>
                      </a:lnTo>
                      <a:lnTo>
                        <a:pt x="958" y="766"/>
                      </a:lnTo>
                      <a:lnTo>
                        <a:pt x="988" y="760"/>
                      </a:lnTo>
                      <a:lnTo>
                        <a:pt x="1016" y="754"/>
                      </a:lnTo>
                      <a:lnTo>
                        <a:pt x="1040" y="744"/>
                      </a:lnTo>
                      <a:lnTo>
                        <a:pt x="1062" y="732"/>
                      </a:lnTo>
                      <a:lnTo>
                        <a:pt x="1080" y="720"/>
                      </a:lnTo>
                      <a:lnTo>
                        <a:pt x="1098" y="706"/>
                      </a:lnTo>
                      <a:lnTo>
                        <a:pt x="1114" y="692"/>
                      </a:lnTo>
                      <a:lnTo>
                        <a:pt x="1128" y="676"/>
                      </a:lnTo>
                      <a:lnTo>
                        <a:pt x="1156" y="642"/>
                      </a:lnTo>
                      <a:lnTo>
                        <a:pt x="1184" y="606"/>
                      </a:lnTo>
                      <a:lnTo>
                        <a:pt x="1200" y="588"/>
                      </a:lnTo>
                      <a:lnTo>
                        <a:pt x="1216" y="572"/>
                      </a:lnTo>
                      <a:lnTo>
                        <a:pt x="1216" y="572"/>
                      </a:lnTo>
                      <a:lnTo>
                        <a:pt x="1234" y="554"/>
                      </a:lnTo>
                      <a:lnTo>
                        <a:pt x="1254" y="540"/>
                      </a:lnTo>
                      <a:lnTo>
                        <a:pt x="1274" y="530"/>
                      </a:lnTo>
                      <a:lnTo>
                        <a:pt x="1296" y="520"/>
                      </a:lnTo>
                      <a:lnTo>
                        <a:pt x="1318" y="512"/>
                      </a:lnTo>
                      <a:lnTo>
                        <a:pt x="1338" y="506"/>
                      </a:lnTo>
                      <a:lnTo>
                        <a:pt x="1360" y="502"/>
                      </a:lnTo>
                      <a:lnTo>
                        <a:pt x="1380" y="498"/>
                      </a:lnTo>
                      <a:lnTo>
                        <a:pt x="1416" y="494"/>
                      </a:lnTo>
                      <a:lnTo>
                        <a:pt x="1446" y="494"/>
                      </a:lnTo>
                      <a:lnTo>
                        <a:pt x="1472" y="496"/>
                      </a:lnTo>
                      <a:lnTo>
                        <a:pt x="1772" y="496"/>
                      </a:lnTo>
                      <a:lnTo>
                        <a:pt x="1772" y="496"/>
                      </a:lnTo>
                      <a:lnTo>
                        <a:pt x="1736" y="440"/>
                      </a:lnTo>
                      <a:lnTo>
                        <a:pt x="1696" y="388"/>
                      </a:lnTo>
                      <a:lnTo>
                        <a:pt x="1654" y="340"/>
                      </a:lnTo>
                      <a:lnTo>
                        <a:pt x="1608" y="292"/>
                      </a:lnTo>
                      <a:lnTo>
                        <a:pt x="1560" y="248"/>
                      </a:lnTo>
                      <a:lnTo>
                        <a:pt x="1510" y="208"/>
                      </a:lnTo>
                      <a:lnTo>
                        <a:pt x="1456" y="170"/>
                      </a:lnTo>
                      <a:lnTo>
                        <a:pt x="1400" y="136"/>
                      </a:lnTo>
                      <a:lnTo>
                        <a:pt x="1342" y="106"/>
                      </a:lnTo>
                      <a:lnTo>
                        <a:pt x="1282" y="78"/>
                      </a:lnTo>
                      <a:lnTo>
                        <a:pt x="1220" y="56"/>
                      </a:lnTo>
                      <a:lnTo>
                        <a:pt x="1156" y="36"/>
                      </a:lnTo>
                      <a:lnTo>
                        <a:pt x="1090" y="20"/>
                      </a:lnTo>
                      <a:lnTo>
                        <a:pt x="1024" y="10"/>
                      </a:lnTo>
                      <a:lnTo>
                        <a:pt x="956" y="2"/>
                      </a:lnTo>
                      <a:lnTo>
                        <a:pt x="886" y="0"/>
                      </a:lnTo>
                      <a:lnTo>
                        <a:pt x="886" y="0"/>
                      </a:lnTo>
                      <a:lnTo>
                        <a:pt x="816" y="2"/>
                      </a:lnTo>
                      <a:lnTo>
                        <a:pt x="748" y="10"/>
                      </a:lnTo>
                      <a:lnTo>
                        <a:pt x="680" y="20"/>
                      </a:lnTo>
                      <a:lnTo>
                        <a:pt x="616" y="36"/>
                      </a:lnTo>
                      <a:lnTo>
                        <a:pt x="552" y="56"/>
                      </a:lnTo>
                      <a:lnTo>
                        <a:pt x="490" y="78"/>
                      </a:lnTo>
                      <a:lnTo>
                        <a:pt x="430" y="106"/>
                      </a:lnTo>
                      <a:lnTo>
                        <a:pt x="372" y="136"/>
                      </a:lnTo>
                      <a:lnTo>
                        <a:pt x="316" y="170"/>
                      </a:lnTo>
                      <a:lnTo>
                        <a:pt x="262" y="208"/>
                      </a:lnTo>
                      <a:lnTo>
                        <a:pt x="212" y="248"/>
                      </a:lnTo>
                      <a:lnTo>
                        <a:pt x="164" y="292"/>
                      </a:lnTo>
                      <a:lnTo>
                        <a:pt x="118" y="340"/>
                      </a:lnTo>
                      <a:lnTo>
                        <a:pt x="76" y="388"/>
                      </a:lnTo>
                      <a:lnTo>
                        <a:pt x="36" y="440"/>
                      </a:lnTo>
                      <a:lnTo>
                        <a:pt x="0" y="496"/>
                      </a:lnTo>
                      <a:lnTo>
                        <a:pt x="298" y="496"/>
                      </a:lnTo>
                      <a:lnTo>
                        <a:pt x="298" y="496"/>
                      </a:lnTo>
                      <a:lnTo>
                        <a:pt x="326" y="494"/>
                      </a:lnTo>
                      <a:lnTo>
                        <a:pt x="356" y="494"/>
                      </a:lnTo>
                      <a:lnTo>
                        <a:pt x="392" y="498"/>
                      </a:lnTo>
                      <a:lnTo>
                        <a:pt x="412" y="502"/>
                      </a:lnTo>
                      <a:lnTo>
                        <a:pt x="432" y="506"/>
                      </a:lnTo>
                      <a:lnTo>
                        <a:pt x="454" y="512"/>
                      </a:lnTo>
                      <a:lnTo>
                        <a:pt x="476" y="520"/>
                      </a:lnTo>
                      <a:lnTo>
                        <a:pt x="496" y="530"/>
                      </a:lnTo>
                      <a:lnTo>
                        <a:pt x="516" y="540"/>
                      </a:lnTo>
                      <a:lnTo>
                        <a:pt x="536" y="554"/>
                      </a:lnTo>
                      <a:lnTo>
                        <a:pt x="554" y="572"/>
                      </a:lnTo>
                      <a:lnTo>
                        <a:pt x="554" y="572"/>
                      </a:lnTo>
                      <a:close/>
                    </a:path>
                  </a:pathLst>
                </a:custGeom>
                <a:solidFill>
                  <a:srgbClr val="0070C0"/>
                </a:solidFill>
                <a:ln w="25400" cap="flat" cmpd="sng" algn="ctr">
                  <a:noFill/>
                  <a:prstDash val="solid"/>
                </a:ln>
                <a:effectLst>
                  <a:innerShdw blurRad="76200">
                    <a:prstClr val="black">
                      <a:alpha val="49000"/>
                    </a:prstClr>
                  </a:innerShdw>
                </a:effectLst>
              </p:spPr>
              <p:txBody>
                <a:bodyPr anchor="ctr"/>
                <a:lstStyle>
                  <a:defPPr>
                    <a:defRPr lang="ko-KR">
                      <a:solidFill>
                        <a:sysClr val="window" lastClr="FFFFFF"/>
                      </a:solidFill>
                    </a:defRPr>
                  </a:defPPr>
                  <a:lvl1pPr marL="0" algn="l" defTabSz="913765" rtl="0" eaLnBrk="1" latinLnBrk="1" hangingPunct="1">
                    <a:defRPr sz="1800" kern="1200">
                      <a:solidFill>
                        <a:sysClr val="window" lastClr="FFFFFF"/>
                      </a:solidFill>
                      <a:latin typeface="等线" panose="02010600030101010101" charset="-122"/>
                      <a:ea typeface="+mn-ea"/>
                      <a:cs typeface="+mn-ea"/>
                    </a:defRPr>
                  </a:lvl1pPr>
                  <a:lvl2pPr marL="457200" algn="l" defTabSz="913765" rtl="0" eaLnBrk="1" latinLnBrk="1" hangingPunct="1">
                    <a:defRPr sz="1800" kern="1200">
                      <a:solidFill>
                        <a:sysClr val="window" lastClr="FFFFFF"/>
                      </a:solidFill>
                      <a:latin typeface="等线" panose="02010600030101010101" charset="-122"/>
                      <a:ea typeface="+mn-ea"/>
                      <a:cs typeface="+mn-ea"/>
                    </a:defRPr>
                  </a:lvl2pPr>
                  <a:lvl3pPr marL="914400" algn="l" defTabSz="913765" rtl="0" eaLnBrk="1" latinLnBrk="1" hangingPunct="1">
                    <a:defRPr sz="1800" kern="1200">
                      <a:solidFill>
                        <a:sysClr val="window" lastClr="FFFFFF"/>
                      </a:solidFill>
                      <a:latin typeface="等线" panose="02010600030101010101" charset="-122"/>
                      <a:ea typeface="+mn-ea"/>
                      <a:cs typeface="+mn-ea"/>
                    </a:defRPr>
                  </a:lvl3pPr>
                  <a:lvl4pPr marL="1371600" algn="l" defTabSz="913765" rtl="0" eaLnBrk="1" latinLnBrk="1" hangingPunct="1">
                    <a:defRPr sz="1800" kern="1200">
                      <a:solidFill>
                        <a:sysClr val="window" lastClr="FFFFFF"/>
                      </a:solidFill>
                      <a:latin typeface="等线" panose="02010600030101010101" charset="-122"/>
                      <a:ea typeface="+mn-ea"/>
                      <a:cs typeface="+mn-ea"/>
                    </a:defRPr>
                  </a:lvl4pPr>
                  <a:lvl5pPr marL="1828800" algn="l" defTabSz="913765" rtl="0" eaLnBrk="1" latinLnBrk="1" hangingPunct="1">
                    <a:defRPr sz="1800" kern="1200">
                      <a:solidFill>
                        <a:sysClr val="window" lastClr="FFFFFF"/>
                      </a:solidFill>
                      <a:latin typeface="等线" panose="02010600030101010101" charset="-122"/>
                      <a:ea typeface="+mn-ea"/>
                      <a:cs typeface="+mn-ea"/>
                    </a:defRPr>
                  </a:lvl5pPr>
                  <a:lvl6pPr marL="2285365" algn="l" defTabSz="913765" rtl="0" eaLnBrk="1" latinLnBrk="1" hangingPunct="1">
                    <a:defRPr sz="1800" kern="1200">
                      <a:solidFill>
                        <a:sysClr val="window" lastClr="FFFFFF"/>
                      </a:solidFill>
                      <a:latin typeface="等线" panose="02010600030101010101" charset="-122"/>
                      <a:ea typeface="+mn-ea"/>
                      <a:cs typeface="+mn-ea"/>
                    </a:defRPr>
                  </a:lvl6pPr>
                  <a:lvl7pPr marL="2742565" algn="l" defTabSz="913765" rtl="0" eaLnBrk="1" latinLnBrk="1" hangingPunct="1">
                    <a:defRPr sz="1800" kern="1200">
                      <a:solidFill>
                        <a:sysClr val="window" lastClr="FFFFFF"/>
                      </a:solidFill>
                      <a:latin typeface="等线" panose="02010600030101010101" charset="-122"/>
                      <a:ea typeface="+mn-ea"/>
                      <a:cs typeface="+mn-ea"/>
                    </a:defRPr>
                  </a:lvl7pPr>
                  <a:lvl8pPr marL="3199765" algn="l" defTabSz="913765" rtl="0" eaLnBrk="1" latinLnBrk="1" hangingPunct="1">
                    <a:defRPr sz="1800" kern="1200">
                      <a:solidFill>
                        <a:sysClr val="window" lastClr="FFFFFF"/>
                      </a:solidFill>
                      <a:latin typeface="等线" panose="02010600030101010101" charset="-122"/>
                      <a:ea typeface="+mn-ea"/>
                      <a:cs typeface="+mn-ea"/>
                    </a:defRPr>
                  </a:lvl8pPr>
                  <a:lvl9pPr marL="3656965" algn="l" defTabSz="913765" rtl="0" eaLnBrk="1" latinLnBrk="1" hangingPunct="1">
                    <a:defRPr sz="1800" kern="1200">
                      <a:solidFill>
                        <a:sysClr val="window" lastClr="FFFFFF"/>
                      </a:solidFill>
                      <a:latin typeface="等线" panose="02010600030101010101" charset="-122"/>
                      <a:ea typeface="+mn-ea"/>
                      <a:cs typeface="+mn-ea"/>
                    </a:defRPr>
                  </a:lvl9pPr>
                </a:lstStyle>
                <a:p>
                  <a:pPr algn="ctr">
                    <a:defRPr/>
                  </a:pPr>
                  <a:endParaRPr lang="ko-KR" altLang="en-US" sz="2100" noProof="1">
                    <a:latin typeface="Malgun Gothic" panose="020B0503020000020004" charset="-127"/>
                  </a:endParaRPr>
                </a:p>
              </p:txBody>
            </p:sp>
          </p:grpSp>
          <p:sp>
            <p:nvSpPr>
              <p:cNvPr id="108" name="TextBox 23"/>
              <p:cNvSpPr txBox="1"/>
              <p:nvPr/>
            </p:nvSpPr>
            <p:spPr>
              <a:xfrm>
                <a:off x="4703091" y="1910036"/>
                <a:ext cx="1702799" cy="239370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>
                <a:defPPr>
                  <a:defRPr lang="ko-KR"/>
                </a:defPPr>
                <a:lvl1pPr marL="0" algn="l" defTabSz="913765" rtl="0" eaLnBrk="1" latinLnBrk="1" hangingPunct="1">
                  <a:defRPr sz="1800" kern="1200">
                    <a:solidFill>
                      <a:sysClr val="windowText" lastClr="000000"/>
                    </a:solidFill>
                    <a:latin typeface="等线" panose="02010600030101010101" charset="-122"/>
                    <a:ea typeface="+mn-ea"/>
                    <a:cs typeface="+mn-ea"/>
                  </a:defRPr>
                </a:lvl1pPr>
                <a:lvl2pPr marL="457200" algn="l" defTabSz="913765" rtl="0" eaLnBrk="1" latinLnBrk="1" hangingPunct="1">
                  <a:defRPr sz="1800" kern="1200">
                    <a:solidFill>
                      <a:sysClr val="windowText" lastClr="000000"/>
                    </a:solidFill>
                    <a:latin typeface="等线" panose="02010600030101010101" charset="-122"/>
                    <a:ea typeface="+mn-ea"/>
                    <a:cs typeface="+mn-ea"/>
                  </a:defRPr>
                </a:lvl2pPr>
                <a:lvl3pPr marL="914400" algn="l" defTabSz="913765" rtl="0" eaLnBrk="1" latinLnBrk="1" hangingPunct="1">
                  <a:defRPr sz="1800" kern="1200">
                    <a:solidFill>
                      <a:sysClr val="windowText" lastClr="000000"/>
                    </a:solidFill>
                    <a:latin typeface="等线" panose="02010600030101010101" charset="-122"/>
                    <a:ea typeface="+mn-ea"/>
                    <a:cs typeface="+mn-ea"/>
                  </a:defRPr>
                </a:lvl3pPr>
                <a:lvl4pPr marL="1371600" algn="l" defTabSz="913765" rtl="0" eaLnBrk="1" latinLnBrk="1" hangingPunct="1">
                  <a:defRPr sz="1800" kern="1200">
                    <a:solidFill>
                      <a:sysClr val="windowText" lastClr="000000"/>
                    </a:solidFill>
                    <a:latin typeface="等线" panose="02010600030101010101" charset="-122"/>
                    <a:ea typeface="+mn-ea"/>
                    <a:cs typeface="+mn-ea"/>
                  </a:defRPr>
                </a:lvl4pPr>
                <a:lvl5pPr marL="1828800" algn="l" defTabSz="913765" rtl="0" eaLnBrk="1" latinLnBrk="1" hangingPunct="1">
                  <a:defRPr sz="1800" kern="1200">
                    <a:solidFill>
                      <a:sysClr val="windowText" lastClr="000000"/>
                    </a:solidFill>
                    <a:latin typeface="等线" panose="02010600030101010101" charset="-122"/>
                    <a:ea typeface="+mn-ea"/>
                    <a:cs typeface="+mn-ea"/>
                  </a:defRPr>
                </a:lvl5pPr>
                <a:lvl6pPr marL="2285365" algn="l" defTabSz="913765" rtl="0" eaLnBrk="1" latinLnBrk="1" hangingPunct="1">
                  <a:defRPr sz="1800" kern="1200">
                    <a:solidFill>
                      <a:sysClr val="windowText" lastClr="000000"/>
                    </a:solidFill>
                    <a:latin typeface="等线" panose="02010600030101010101" charset="-122"/>
                    <a:ea typeface="+mn-ea"/>
                    <a:cs typeface="+mn-ea"/>
                  </a:defRPr>
                </a:lvl6pPr>
                <a:lvl7pPr marL="2742565" algn="l" defTabSz="913765" rtl="0" eaLnBrk="1" latinLnBrk="1" hangingPunct="1">
                  <a:defRPr sz="1800" kern="1200">
                    <a:solidFill>
                      <a:sysClr val="windowText" lastClr="000000"/>
                    </a:solidFill>
                    <a:latin typeface="等线" panose="02010600030101010101" charset="-122"/>
                    <a:ea typeface="+mn-ea"/>
                    <a:cs typeface="+mn-ea"/>
                  </a:defRPr>
                </a:lvl7pPr>
                <a:lvl8pPr marL="3199765" algn="l" defTabSz="913765" rtl="0" eaLnBrk="1" latinLnBrk="1" hangingPunct="1">
                  <a:defRPr sz="1800" kern="1200">
                    <a:solidFill>
                      <a:sysClr val="windowText" lastClr="000000"/>
                    </a:solidFill>
                    <a:latin typeface="等线" panose="02010600030101010101" charset="-122"/>
                    <a:ea typeface="+mn-ea"/>
                    <a:cs typeface="+mn-ea"/>
                  </a:defRPr>
                </a:lvl8pPr>
                <a:lvl9pPr marL="3656965" algn="l" defTabSz="913765" rtl="0" eaLnBrk="1" latinLnBrk="1" hangingPunct="1">
                  <a:defRPr sz="1800" kern="1200">
                    <a:solidFill>
                      <a:sysClr val="windowText" lastClr="000000"/>
                    </a:solidFill>
                    <a:latin typeface="等线" panose="02010600030101010101" charset="-122"/>
                    <a:ea typeface="+mn-ea"/>
                    <a:cs typeface="+mn-ea"/>
                  </a:defRPr>
                </a:lvl9pPr>
              </a:lstStyle>
              <a:p>
                <a:pPr algn="ctr">
                  <a:defRPr/>
                </a:pPr>
                <a:endParaRPr lang="en-US" sz="3200" spc="-40" noProof="1">
                  <a:solidFill>
                    <a:sysClr val="window" lastClr="FFFFFF"/>
                  </a:solidFill>
                  <a:latin typeface="+mn-ea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10253" name="矩形 105"/>
            <p:cNvSpPr>
              <a:spLocks noChangeArrowheads="1"/>
            </p:cNvSpPr>
            <p:nvPr/>
          </p:nvSpPr>
          <p:spPr bwMode="auto">
            <a:xfrm>
              <a:off x="5144298" y="2362816"/>
              <a:ext cx="646086" cy="23067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pPr algn="ctr" eaLnBrk="1" hangingPunct="1"/>
              <a:r>
                <a:rPr lang="zh-CN" altLang="zh-CN" sz="2400" b="1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宋体" panose="02010600030101010101" pitchFamily="2" charset="-122"/>
                </a:rPr>
                <a:t>差额分析法</a:t>
              </a:r>
              <a:endParaRPr lang="zh-CN" altLang="en-US" sz="2400" b="1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宋体" panose="02010600030101010101" pitchFamily="2" charset="-122"/>
              </a:endParaRPr>
            </a:p>
          </p:txBody>
        </p:sp>
      </p:grpSp>
      <p:sp>
        <p:nvSpPr>
          <p:cNvPr id="3" name="矩形 2"/>
          <p:cNvSpPr/>
          <p:nvPr/>
        </p:nvSpPr>
        <p:spPr>
          <a:xfrm>
            <a:off x="711200" y="1371600"/>
            <a:ext cx="307007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zh-CN" altLang="en-US" sz="2800" b="1" noProof="1">
                <a:solidFill>
                  <a:schemeClr val="accent6">
                    <a:lumMod val="50000"/>
                  </a:schemeClr>
                </a:solidFill>
                <a:latin typeface="+mn-ea"/>
                <a:ea typeface="+mn-ea"/>
              </a:rPr>
              <a:t>因素分析法的含义</a:t>
            </a:r>
            <a:endParaRPr lang="en-US" altLang="zh-CN" sz="2800" b="1" noProof="1">
              <a:solidFill>
                <a:schemeClr val="accent6">
                  <a:lumMod val="50000"/>
                </a:schemeClr>
              </a:solidFill>
              <a:latin typeface="+mn-ea"/>
              <a:ea typeface="+mn-ea"/>
            </a:endParaRPr>
          </a:p>
        </p:txBody>
      </p:sp>
    </p:spTree>
  </p:cSld>
  <p:clrMapOvr>
    <a:masterClrMapping/>
  </p:clrMapOvr>
  <p:transition spd="slow" advTm="6184">
    <p:blinds dir="vert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268" name="直接连接符 20"/>
          <p:cNvCxnSpPr>
            <a:cxnSpLocks noChangeShapeType="1"/>
          </p:cNvCxnSpPr>
          <p:nvPr/>
        </p:nvCxnSpPr>
        <p:spPr bwMode="auto">
          <a:xfrm>
            <a:off x="10799233" y="0"/>
            <a:ext cx="0" cy="45720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" name="矩形 2"/>
          <p:cNvSpPr/>
          <p:nvPr/>
        </p:nvSpPr>
        <p:spPr>
          <a:xfrm>
            <a:off x="836084" y="765175"/>
            <a:ext cx="415209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zh-CN" altLang="en-US" sz="2800" b="1" noProof="1">
                <a:solidFill>
                  <a:schemeClr val="accent6">
                    <a:lumMod val="50000"/>
                  </a:schemeClr>
                </a:solidFill>
                <a:latin typeface="+mn-ea"/>
                <a:ea typeface="+mn-ea"/>
              </a:rPr>
              <a:t>因素分析法的计算与运用</a:t>
            </a:r>
            <a:endParaRPr lang="zh-CN" altLang="en-US" sz="2800" b="1" noProof="1">
              <a:solidFill>
                <a:schemeClr val="accent6">
                  <a:lumMod val="50000"/>
                </a:schemeClr>
              </a:solidFill>
              <a:latin typeface="+mn-ea"/>
              <a:ea typeface="+mn-ea"/>
            </a:endParaRPr>
          </a:p>
        </p:txBody>
      </p:sp>
      <p:sp>
        <p:nvSpPr>
          <p:cNvPr id="11271" name="文本框 7"/>
          <p:cNvSpPr txBox="1">
            <a:spLocks noChangeArrowheads="1"/>
          </p:cNvSpPr>
          <p:nvPr/>
        </p:nvSpPr>
        <p:spPr bwMode="auto">
          <a:xfrm>
            <a:off x="1136651" y="1412876"/>
            <a:ext cx="4777316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buFont typeface="Wingdings" panose="05000000000000000000" pitchFamily="2" charset="2"/>
              <a:buChar char="u"/>
            </a:pPr>
            <a:r>
              <a:rPr lang="zh-CN" altLang="en-US" sz="2400">
                <a:solidFill>
                  <a:srgbClr val="000000"/>
                </a:solidFill>
                <a:latin typeface="宋体" panose="02010600030101010101" pitchFamily="2" charset="-122"/>
              </a:rPr>
              <a:t>连环替代法的计算步骤</a:t>
            </a:r>
            <a:endParaRPr lang="zh-CN" altLang="en-US" sz="2400">
              <a:solidFill>
                <a:srgbClr val="000000"/>
              </a:solidFill>
              <a:latin typeface="宋体" panose="02010600030101010101" pitchFamily="2" charset="-122"/>
            </a:endParaRPr>
          </a:p>
        </p:txBody>
      </p:sp>
      <p:grpSp>
        <p:nvGrpSpPr>
          <p:cNvPr id="11272" name="组合 43"/>
          <p:cNvGrpSpPr/>
          <p:nvPr/>
        </p:nvGrpSpPr>
        <p:grpSpPr bwMode="auto">
          <a:xfrm>
            <a:off x="1079500" y="3341688"/>
            <a:ext cx="10847917" cy="1630362"/>
            <a:chOff x="1055045" y="1783560"/>
            <a:chExt cx="12985527" cy="2893042"/>
          </a:xfrm>
        </p:grpSpPr>
        <p:grpSp>
          <p:nvGrpSpPr>
            <p:cNvPr id="11285" name="组合 44"/>
            <p:cNvGrpSpPr/>
            <p:nvPr/>
          </p:nvGrpSpPr>
          <p:grpSpPr bwMode="auto">
            <a:xfrm>
              <a:off x="1055045" y="2441132"/>
              <a:ext cx="1518828" cy="1542666"/>
              <a:chOff x="1390325" y="2776412"/>
              <a:chExt cx="1518828" cy="1542666"/>
            </a:xfrm>
          </p:grpSpPr>
          <p:sp>
            <p:nvSpPr>
              <p:cNvPr id="47" name="타원 33"/>
              <p:cNvSpPr/>
              <p:nvPr/>
            </p:nvSpPr>
            <p:spPr>
              <a:xfrm>
                <a:off x="1390325" y="2775196"/>
                <a:ext cx="1517724" cy="1543708"/>
              </a:xfrm>
              <a:prstGeom prst="ellipse">
                <a:avLst/>
              </a:prstGeom>
              <a:solidFill>
                <a:srgbClr val="0070C0"/>
              </a:solidFill>
              <a:ln w="76200" cap="flat" cmpd="sng" algn="ctr">
                <a:solidFill>
                  <a:sysClr val="window" lastClr="FFFFFF">
                    <a:lumMod val="85000"/>
                  </a:sysClr>
                </a:solidFill>
                <a:prstDash val="solid"/>
              </a:ln>
              <a:effectLst/>
            </p:spPr>
            <p:txBody>
              <a:bodyPr anchor="ctr"/>
              <a:lstStyle>
                <a:defPPr>
                  <a:defRPr lang="ko-KR">
                    <a:solidFill>
                      <a:sysClr val="window" lastClr="FFFFFF"/>
                    </a:solidFill>
                  </a:defRPr>
                </a:defPPr>
                <a:lvl1pPr marL="0" algn="l" defTabSz="914400" rtl="0" eaLnBrk="1" latinLnBrk="1" hangingPunct="1">
                  <a:defRPr sz="1800" kern="1200">
                    <a:solidFill>
                      <a:sysClr val="window" lastClr="FFFFFF"/>
                    </a:solidFill>
                    <a:latin typeface="等线" panose="02010600030101010101" charset="-122"/>
                    <a:ea typeface="+mn-ea"/>
                    <a:cs typeface="+mn-ea"/>
                  </a:defRPr>
                </a:lvl1pPr>
                <a:lvl2pPr marL="457200" algn="l" defTabSz="914400" rtl="0" eaLnBrk="1" latinLnBrk="1" hangingPunct="1">
                  <a:defRPr sz="1800" kern="1200">
                    <a:solidFill>
                      <a:sysClr val="window" lastClr="FFFFFF"/>
                    </a:solidFill>
                    <a:latin typeface="等线" panose="02010600030101010101" charset="-122"/>
                    <a:ea typeface="+mn-ea"/>
                    <a:cs typeface="+mn-ea"/>
                  </a:defRPr>
                </a:lvl2pPr>
                <a:lvl3pPr marL="914400" algn="l" defTabSz="914400" rtl="0" eaLnBrk="1" latinLnBrk="1" hangingPunct="1">
                  <a:defRPr sz="1800" kern="1200">
                    <a:solidFill>
                      <a:sysClr val="window" lastClr="FFFFFF"/>
                    </a:solidFill>
                    <a:latin typeface="等线" panose="02010600030101010101" charset="-122"/>
                    <a:ea typeface="+mn-ea"/>
                    <a:cs typeface="+mn-ea"/>
                  </a:defRPr>
                </a:lvl3pPr>
                <a:lvl4pPr marL="1371600" algn="l" defTabSz="914400" rtl="0" eaLnBrk="1" latinLnBrk="1" hangingPunct="1">
                  <a:defRPr sz="1800" kern="1200">
                    <a:solidFill>
                      <a:sysClr val="window" lastClr="FFFFFF"/>
                    </a:solidFill>
                    <a:latin typeface="等线" panose="02010600030101010101" charset="-122"/>
                    <a:ea typeface="+mn-ea"/>
                    <a:cs typeface="+mn-ea"/>
                  </a:defRPr>
                </a:lvl4pPr>
                <a:lvl5pPr marL="1828800" algn="l" defTabSz="914400" rtl="0" eaLnBrk="1" latinLnBrk="1" hangingPunct="1">
                  <a:defRPr sz="1800" kern="1200">
                    <a:solidFill>
                      <a:sysClr val="window" lastClr="FFFFFF"/>
                    </a:solidFill>
                    <a:latin typeface="等线" panose="02010600030101010101" charset="-122"/>
                    <a:ea typeface="+mn-ea"/>
                    <a:cs typeface="+mn-ea"/>
                  </a:defRPr>
                </a:lvl5pPr>
                <a:lvl6pPr marL="2286000" algn="l" defTabSz="914400" rtl="0" eaLnBrk="1" latinLnBrk="1" hangingPunct="1">
                  <a:defRPr sz="1800" kern="1200">
                    <a:solidFill>
                      <a:sysClr val="window" lastClr="FFFFFF"/>
                    </a:solidFill>
                    <a:latin typeface="等线" panose="02010600030101010101" charset="-122"/>
                    <a:ea typeface="+mn-ea"/>
                    <a:cs typeface="+mn-ea"/>
                  </a:defRPr>
                </a:lvl6pPr>
                <a:lvl7pPr marL="2743200" algn="l" defTabSz="914400" rtl="0" eaLnBrk="1" latinLnBrk="1" hangingPunct="1">
                  <a:defRPr sz="1800" kern="1200">
                    <a:solidFill>
                      <a:sysClr val="window" lastClr="FFFFFF"/>
                    </a:solidFill>
                    <a:latin typeface="等线" panose="02010600030101010101" charset="-122"/>
                    <a:ea typeface="+mn-ea"/>
                    <a:cs typeface="+mn-ea"/>
                  </a:defRPr>
                </a:lvl7pPr>
                <a:lvl8pPr marL="3200400" algn="l" defTabSz="914400" rtl="0" eaLnBrk="1" latinLnBrk="1" hangingPunct="1">
                  <a:defRPr sz="1800" kern="1200">
                    <a:solidFill>
                      <a:sysClr val="window" lastClr="FFFFFF"/>
                    </a:solidFill>
                    <a:latin typeface="等线" panose="02010600030101010101" charset="-122"/>
                    <a:ea typeface="+mn-ea"/>
                    <a:cs typeface="+mn-ea"/>
                  </a:defRPr>
                </a:lvl8pPr>
                <a:lvl9pPr marL="3657600" algn="l" defTabSz="914400" rtl="0" eaLnBrk="1" latinLnBrk="1" hangingPunct="1">
                  <a:defRPr sz="1800" kern="1200">
                    <a:solidFill>
                      <a:sysClr val="window" lastClr="FFFFFF"/>
                    </a:solidFill>
                    <a:latin typeface="等线" panose="02010600030101010101" charset="-122"/>
                    <a:ea typeface="+mn-ea"/>
                    <a:cs typeface="+mn-ea"/>
                  </a:defRPr>
                </a:lvl9pPr>
              </a:lstStyle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ko-KR" altLang="en-US" sz="1350" dirty="0">
                  <a:latin typeface="Malgun Gothic" panose="020B0503020000020004" charset="-127"/>
                  <a:ea typeface="Malgun Gothic" panose="020B0503020000020004" charset="-127"/>
                </a:endParaRPr>
              </a:p>
            </p:txBody>
          </p:sp>
          <p:sp>
            <p:nvSpPr>
              <p:cNvPr id="11288" name="矩形 47"/>
              <p:cNvSpPr>
                <a:spLocks noChangeArrowheads="1"/>
              </p:cNvSpPr>
              <p:nvPr/>
            </p:nvSpPr>
            <p:spPr bwMode="auto">
              <a:xfrm>
                <a:off x="1769990" y="3282150"/>
                <a:ext cx="824858" cy="65366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/>
              <a:p>
                <a:pPr algn="ctr" eaLnBrk="1" hangingPunct="1"/>
                <a:r>
                  <a:rPr lang="en-US" altLang="zh-CN" b="1">
                    <a:solidFill>
                      <a:srgbClr val="FFFFFF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02</a:t>
                </a:r>
                <a:endParaRPr lang="en-US" altLang="zh-CN" b="1">
                  <a:solidFill>
                    <a:srgbClr val="FFFFF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</p:txBody>
          </p:sp>
        </p:grpSp>
        <p:sp>
          <p:nvSpPr>
            <p:cNvPr id="46" name="文本框 45"/>
            <p:cNvSpPr txBox="1"/>
            <p:nvPr/>
          </p:nvSpPr>
          <p:spPr>
            <a:xfrm>
              <a:off x="2861618" y="1783560"/>
              <a:ext cx="11178954" cy="2893042"/>
            </a:xfrm>
            <a:prstGeom prst="rect">
              <a:avLst/>
            </a:prstGeom>
            <a:noFill/>
            <a:ln>
              <a:solidFill>
                <a:schemeClr val="tx1">
                  <a:lumMod val="10000"/>
                </a:schemeClr>
              </a:solidFill>
            </a:ln>
          </p:spPr>
          <p:txBody>
            <a:bodyPr>
              <a:spAutoFit/>
            </a:bodyPr>
            <a:lstStyle/>
            <a:p>
              <a:pPr marL="342900" indent="-342900" eaLnBrk="1" hangingPunct="1">
                <a:buFont typeface="Wingdings" panose="05000000000000000000" charset="0"/>
                <a:buChar char="l"/>
                <a:defRPr/>
              </a:pPr>
              <a:r>
                <a:rPr lang="zh-CN" altLang="en-US" sz="2000" noProof="1">
                  <a:solidFill>
                    <a:prstClr val="black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+mn-ea"/>
                </a:rPr>
                <a:t>确定驱动因素，构建函数关系并确定替代顺序。</a:t>
              </a:r>
              <a:endParaRPr lang="zh-CN" altLang="en-US" sz="2000" noProof="1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endParaRPr>
            </a:p>
            <a:p>
              <a:pPr eaLnBrk="1" hangingPunct="1">
                <a:buFont typeface="Wingdings" panose="05000000000000000000" charset="0"/>
                <a:buNone/>
                <a:defRPr/>
              </a:pPr>
              <a:r>
                <a:rPr lang="en-US" altLang="zh-CN" sz="2000" noProof="1">
                  <a:solidFill>
                    <a:srgbClr val="FF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+mn-ea"/>
                </a:rPr>
                <a:t>注意：主要影响因素在前，次要影响因素在后；数量因素在前，质量（价格）因素在后。</a:t>
              </a:r>
              <a:endParaRPr lang="zh-CN" altLang="en-US" sz="2000" noProof="1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endParaRPr>
            </a:p>
            <a:p>
              <a:pPr eaLnBrk="1" hangingPunct="1">
                <a:buFont typeface="Wingdings" panose="05000000000000000000" charset="0"/>
                <a:buNone/>
                <a:defRPr/>
              </a:pPr>
              <a:r>
                <a:rPr lang="zh-CN" altLang="zh-CN" sz="2000" noProof="1">
                  <a:solidFill>
                    <a:prstClr val="black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+mn-ea"/>
                </a:rPr>
                <a:t>实际：</a:t>
              </a:r>
              <a:r>
                <a:rPr lang="en-US" altLang="zh-CN" sz="2000" noProof="1">
                  <a:solidFill>
                    <a:prstClr val="black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+mn-ea"/>
                </a:rPr>
                <a:t>P</a:t>
              </a:r>
              <a:r>
                <a:rPr lang="en-US" altLang="zh-CN" sz="2000" baseline="-25000" noProof="1">
                  <a:solidFill>
                    <a:prstClr val="black"/>
                  </a:solidFill>
                  <a:latin typeface="+mn-ea"/>
                  <a:ea typeface="+mn-ea"/>
                  <a:cs typeface="+mn-ea"/>
                  <a:sym typeface="+mn-ea"/>
                </a:rPr>
                <a:t>1</a:t>
              </a:r>
              <a:r>
                <a:rPr lang="en-US" altLang="zh-CN" sz="2000" noProof="1">
                  <a:solidFill>
                    <a:prstClr val="black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+mn-ea"/>
                </a:rPr>
                <a:t>=A</a:t>
              </a:r>
              <a:r>
                <a:rPr lang="en-US" altLang="zh-CN" sz="2000" baseline="-25000" noProof="1">
                  <a:solidFill>
                    <a:prstClr val="black"/>
                  </a:solidFill>
                  <a:latin typeface="+mn-ea"/>
                  <a:ea typeface="+mn-ea"/>
                  <a:cs typeface="+mn-ea"/>
                  <a:sym typeface="+mn-ea"/>
                </a:rPr>
                <a:t>1</a:t>
              </a:r>
              <a:r>
                <a:rPr lang="en-US" altLang="zh-CN" sz="2000" noProof="1">
                  <a:solidFill>
                    <a:prstClr val="black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+mn-ea"/>
                </a:rPr>
                <a:t>×B</a:t>
              </a:r>
              <a:r>
                <a:rPr lang="en-US" altLang="zh-CN" sz="2000" baseline="-25000" noProof="1">
                  <a:solidFill>
                    <a:prstClr val="black"/>
                  </a:solidFill>
                  <a:latin typeface="+mn-ea"/>
                  <a:ea typeface="+mn-ea"/>
                  <a:cs typeface="+mn-ea"/>
                  <a:sym typeface="+mn-ea"/>
                </a:rPr>
                <a:t>1</a:t>
              </a:r>
              <a:r>
                <a:rPr lang="en-US" altLang="zh-CN" sz="2000" noProof="1">
                  <a:solidFill>
                    <a:prstClr val="black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+mn-ea"/>
                </a:rPr>
                <a:t>×C </a:t>
              </a:r>
              <a:r>
                <a:rPr lang="en-US" altLang="zh-CN" sz="2000" baseline="-25000" noProof="1">
                  <a:solidFill>
                    <a:prstClr val="black"/>
                  </a:solidFill>
                  <a:latin typeface="+mn-ea"/>
                  <a:ea typeface="+mn-ea"/>
                  <a:cs typeface="+mn-ea"/>
                  <a:sym typeface="+mn-ea"/>
                </a:rPr>
                <a:t>1 </a:t>
              </a:r>
              <a:r>
                <a:rPr lang="en-US" altLang="zh-CN" sz="2000" noProof="1">
                  <a:solidFill>
                    <a:prstClr val="black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+mn-ea"/>
                </a:rPr>
                <a:t> </a:t>
              </a:r>
              <a:r>
                <a:rPr lang="en-US" altLang="zh-CN" sz="2000" noProof="1">
                  <a:solidFill>
                    <a:schemeClr val="tx1">
                      <a:lumMod val="10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+mn-ea"/>
                </a:rPr>
                <a:t>   </a:t>
              </a:r>
              <a:endParaRPr lang="en-US" altLang="zh-CN" sz="2000" noProof="1">
                <a:solidFill>
                  <a:schemeClr val="tx1">
                    <a:lumMod val="1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endParaRPr>
            </a:p>
            <a:p>
              <a:pPr eaLnBrk="1" hangingPunct="1">
                <a:buFont typeface="+mj-ea"/>
                <a:buNone/>
                <a:defRPr/>
              </a:pPr>
              <a:r>
                <a:rPr lang="zh-CN" altLang="en-US" sz="2000" noProof="1">
                  <a:solidFill>
                    <a:prstClr val="black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+mn-ea"/>
                </a:rPr>
                <a:t>基数：</a:t>
              </a:r>
              <a:r>
                <a:rPr lang="en-US" altLang="zh-CN" sz="2000" noProof="1">
                  <a:solidFill>
                    <a:prstClr val="black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+mn-ea"/>
                </a:rPr>
                <a:t>P</a:t>
              </a:r>
              <a:r>
                <a:rPr lang="en-US" altLang="zh-CN" sz="2000" baseline="-25000" noProof="1">
                  <a:solidFill>
                    <a:prstClr val="black"/>
                  </a:solidFill>
                  <a:latin typeface="+mn-ea"/>
                  <a:ea typeface="+mn-ea"/>
                  <a:cs typeface="+mn-ea"/>
                  <a:sym typeface="+mn-ea"/>
                </a:rPr>
                <a:t>0</a:t>
              </a:r>
              <a:r>
                <a:rPr lang="en-US" altLang="zh-CN" sz="2000" noProof="1">
                  <a:solidFill>
                    <a:prstClr val="black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+mn-ea"/>
                </a:rPr>
                <a:t>=A</a:t>
              </a:r>
              <a:r>
                <a:rPr lang="en-US" altLang="zh-CN" sz="2000" baseline="-25000" noProof="1">
                  <a:solidFill>
                    <a:prstClr val="black"/>
                  </a:solidFill>
                  <a:latin typeface="+mn-ea"/>
                  <a:ea typeface="+mn-ea"/>
                  <a:cs typeface="+mn-ea"/>
                  <a:sym typeface="+mn-ea"/>
                </a:rPr>
                <a:t>0</a:t>
              </a:r>
              <a:r>
                <a:rPr lang="en-US" altLang="zh-CN" sz="2000" noProof="1">
                  <a:solidFill>
                    <a:prstClr val="black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+mn-ea"/>
                </a:rPr>
                <a:t>×B</a:t>
              </a:r>
              <a:r>
                <a:rPr lang="en-US" altLang="zh-CN" sz="2000" baseline="-25000" noProof="1">
                  <a:solidFill>
                    <a:prstClr val="black"/>
                  </a:solidFill>
                  <a:latin typeface="+mn-ea"/>
                  <a:ea typeface="+mn-ea"/>
                  <a:cs typeface="+mn-ea"/>
                  <a:sym typeface="+mn-ea"/>
                </a:rPr>
                <a:t>0</a:t>
              </a:r>
              <a:r>
                <a:rPr lang="en-US" altLang="zh-CN" sz="2000" noProof="1">
                  <a:solidFill>
                    <a:prstClr val="black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+mn-ea"/>
                </a:rPr>
                <a:t>×C</a:t>
              </a:r>
              <a:r>
                <a:rPr lang="en-US" altLang="zh-CN" sz="2000" baseline="-25000" noProof="1">
                  <a:solidFill>
                    <a:prstClr val="black"/>
                  </a:solidFill>
                  <a:latin typeface="+mn-ea"/>
                  <a:ea typeface="+mn-ea"/>
                  <a:cs typeface="+mn-ea"/>
                  <a:sym typeface="+mn-ea"/>
                </a:rPr>
                <a:t>0 </a:t>
              </a:r>
              <a:r>
                <a:rPr lang="en-US" altLang="zh-CN" sz="2000" noProof="1">
                  <a:solidFill>
                    <a:prstClr val="black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+mn-ea"/>
                </a:rPr>
                <a:t>   </a:t>
              </a:r>
              <a:r>
                <a:rPr lang="zh-CN" altLang="en-US" sz="2000" noProof="1">
                  <a:solidFill>
                    <a:srgbClr val="00206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+mn-ea"/>
                </a:rPr>
                <a:t>（公式</a:t>
              </a:r>
              <a:r>
                <a:rPr lang="en-US" altLang="zh-CN" sz="2000" noProof="1">
                  <a:solidFill>
                    <a:srgbClr val="00206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+mn-ea"/>
                </a:rPr>
                <a:t>1</a:t>
              </a:r>
              <a:r>
                <a:rPr lang="zh-CN" altLang="en-US" sz="2000" noProof="1">
                  <a:solidFill>
                    <a:srgbClr val="00206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+mn-ea"/>
                </a:rPr>
                <a:t>）</a:t>
              </a:r>
              <a:r>
                <a:rPr lang="en-US" altLang="zh-CN" sz="2000" noProof="1">
                  <a:solidFill>
                    <a:schemeClr val="tx1">
                      <a:lumMod val="10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+mn-ea"/>
                </a:rPr>
                <a:t>     </a:t>
              </a:r>
              <a:r>
                <a:rPr lang="en-US" altLang="zh-CN" sz="2000" noProof="1">
                  <a:solidFill>
                    <a:prstClr val="black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+mn-ea"/>
                </a:rPr>
                <a:t> </a:t>
              </a:r>
              <a:endParaRPr lang="zh-CN" altLang="en-US" sz="2000" noProof="1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grpSp>
        <p:nvGrpSpPr>
          <p:cNvPr id="11273" name="组合 48"/>
          <p:cNvGrpSpPr/>
          <p:nvPr/>
        </p:nvGrpSpPr>
        <p:grpSpPr bwMode="auto">
          <a:xfrm>
            <a:off x="1092200" y="5068888"/>
            <a:ext cx="10797117" cy="1320800"/>
            <a:chOff x="917025" y="1635942"/>
            <a:chExt cx="13362351" cy="2346441"/>
          </a:xfrm>
        </p:grpSpPr>
        <p:grpSp>
          <p:nvGrpSpPr>
            <p:cNvPr id="11281" name="组合 49"/>
            <p:cNvGrpSpPr/>
            <p:nvPr/>
          </p:nvGrpSpPr>
          <p:grpSpPr bwMode="auto">
            <a:xfrm>
              <a:off x="917025" y="1857933"/>
              <a:ext cx="1518738" cy="1518738"/>
              <a:chOff x="1252305" y="2193213"/>
              <a:chExt cx="1518738" cy="1518738"/>
            </a:xfrm>
          </p:grpSpPr>
          <p:sp>
            <p:nvSpPr>
              <p:cNvPr id="52" name="타원 33"/>
              <p:cNvSpPr/>
              <p:nvPr/>
            </p:nvSpPr>
            <p:spPr>
              <a:xfrm>
                <a:off x="1252305" y="2194020"/>
                <a:ext cx="1519342" cy="1517290"/>
              </a:xfrm>
              <a:prstGeom prst="ellipse">
                <a:avLst/>
              </a:prstGeom>
              <a:solidFill>
                <a:srgbClr val="0070C0"/>
              </a:solidFill>
              <a:ln w="76200" cap="flat" cmpd="sng" algn="ctr">
                <a:solidFill>
                  <a:sysClr val="window" lastClr="FFFFFF">
                    <a:lumMod val="85000"/>
                  </a:sysClr>
                </a:solidFill>
                <a:prstDash val="solid"/>
              </a:ln>
              <a:effectLst/>
            </p:spPr>
            <p:txBody>
              <a:bodyPr anchor="ctr"/>
              <a:lstStyle>
                <a:defPPr>
                  <a:defRPr lang="ko-KR">
                    <a:solidFill>
                      <a:sysClr val="window" lastClr="FFFFFF"/>
                    </a:solidFill>
                  </a:defRPr>
                </a:defPPr>
                <a:lvl1pPr marL="0" algn="l" defTabSz="914400" rtl="0" eaLnBrk="1" latinLnBrk="1" hangingPunct="1">
                  <a:defRPr sz="1800" kern="1200">
                    <a:solidFill>
                      <a:sysClr val="window" lastClr="FFFFFF"/>
                    </a:solidFill>
                    <a:latin typeface="等线" panose="02010600030101010101" charset="-122"/>
                    <a:ea typeface="+mn-ea"/>
                    <a:cs typeface="+mn-ea"/>
                  </a:defRPr>
                </a:lvl1pPr>
                <a:lvl2pPr marL="457200" algn="l" defTabSz="914400" rtl="0" eaLnBrk="1" latinLnBrk="1" hangingPunct="1">
                  <a:defRPr sz="1800" kern="1200">
                    <a:solidFill>
                      <a:sysClr val="window" lastClr="FFFFFF"/>
                    </a:solidFill>
                    <a:latin typeface="等线" panose="02010600030101010101" charset="-122"/>
                    <a:ea typeface="+mn-ea"/>
                    <a:cs typeface="+mn-ea"/>
                  </a:defRPr>
                </a:lvl2pPr>
                <a:lvl3pPr marL="914400" algn="l" defTabSz="914400" rtl="0" eaLnBrk="1" latinLnBrk="1" hangingPunct="1">
                  <a:defRPr sz="1800" kern="1200">
                    <a:solidFill>
                      <a:sysClr val="window" lastClr="FFFFFF"/>
                    </a:solidFill>
                    <a:latin typeface="等线" panose="02010600030101010101" charset="-122"/>
                    <a:ea typeface="+mn-ea"/>
                    <a:cs typeface="+mn-ea"/>
                  </a:defRPr>
                </a:lvl3pPr>
                <a:lvl4pPr marL="1371600" algn="l" defTabSz="914400" rtl="0" eaLnBrk="1" latinLnBrk="1" hangingPunct="1">
                  <a:defRPr sz="1800" kern="1200">
                    <a:solidFill>
                      <a:sysClr val="window" lastClr="FFFFFF"/>
                    </a:solidFill>
                    <a:latin typeface="等线" panose="02010600030101010101" charset="-122"/>
                    <a:ea typeface="+mn-ea"/>
                    <a:cs typeface="+mn-ea"/>
                  </a:defRPr>
                </a:lvl4pPr>
                <a:lvl5pPr marL="1828800" algn="l" defTabSz="914400" rtl="0" eaLnBrk="1" latinLnBrk="1" hangingPunct="1">
                  <a:defRPr sz="1800" kern="1200">
                    <a:solidFill>
                      <a:sysClr val="window" lastClr="FFFFFF"/>
                    </a:solidFill>
                    <a:latin typeface="等线" panose="02010600030101010101" charset="-122"/>
                    <a:ea typeface="+mn-ea"/>
                    <a:cs typeface="+mn-ea"/>
                  </a:defRPr>
                </a:lvl5pPr>
                <a:lvl6pPr marL="2286000" algn="l" defTabSz="914400" rtl="0" eaLnBrk="1" latinLnBrk="1" hangingPunct="1">
                  <a:defRPr sz="1800" kern="1200">
                    <a:solidFill>
                      <a:sysClr val="window" lastClr="FFFFFF"/>
                    </a:solidFill>
                    <a:latin typeface="等线" panose="02010600030101010101" charset="-122"/>
                    <a:ea typeface="+mn-ea"/>
                    <a:cs typeface="+mn-ea"/>
                  </a:defRPr>
                </a:lvl6pPr>
                <a:lvl7pPr marL="2743200" algn="l" defTabSz="914400" rtl="0" eaLnBrk="1" latinLnBrk="1" hangingPunct="1">
                  <a:defRPr sz="1800" kern="1200">
                    <a:solidFill>
                      <a:sysClr val="window" lastClr="FFFFFF"/>
                    </a:solidFill>
                    <a:latin typeface="等线" panose="02010600030101010101" charset="-122"/>
                    <a:ea typeface="+mn-ea"/>
                    <a:cs typeface="+mn-ea"/>
                  </a:defRPr>
                </a:lvl7pPr>
                <a:lvl8pPr marL="3200400" algn="l" defTabSz="914400" rtl="0" eaLnBrk="1" latinLnBrk="1" hangingPunct="1">
                  <a:defRPr sz="1800" kern="1200">
                    <a:solidFill>
                      <a:sysClr val="window" lastClr="FFFFFF"/>
                    </a:solidFill>
                    <a:latin typeface="等线" panose="02010600030101010101" charset="-122"/>
                    <a:ea typeface="+mn-ea"/>
                    <a:cs typeface="+mn-ea"/>
                  </a:defRPr>
                </a:lvl8pPr>
                <a:lvl9pPr marL="3657600" algn="l" defTabSz="914400" rtl="0" eaLnBrk="1" latinLnBrk="1" hangingPunct="1">
                  <a:defRPr sz="1800" kern="1200">
                    <a:solidFill>
                      <a:sysClr val="window" lastClr="FFFFFF"/>
                    </a:solidFill>
                    <a:latin typeface="等线" panose="02010600030101010101" charset="-122"/>
                    <a:ea typeface="+mn-ea"/>
                    <a:cs typeface="+mn-ea"/>
                  </a:defRPr>
                </a:lvl9pPr>
              </a:lstStyle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ko-KR" altLang="en-US" sz="1350" dirty="0">
                  <a:latin typeface="Malgun Gothic" panose="020B0503020000020004" charset="-127"/>
                  <a:ea typeface="Malgun Gothic" panose="020B0503020000020004" charset="-127"/>
                </a:endParaRPr>
              </a:p>
            </p:txBody>
          </p:sp>
          <p:sp>
            <p:nvSpPr>
              <p:cNvPr id="11284" name="矩形 52"/>
              <p:cNvSpPr>
                <a:spLocks noChangeArrowheads="1"/>
              </p:cNvSpPr>
              <p:nvPr/>
            </p:nvSpPr>
            <p:spPr bwMode="auto">
              <a:xfrm>
                <a:off x="1608504" y="2625937"/>
                <a:ext cx="824858" cy="65366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/>
              <a:p>
                <a:pPr algn="ctr" eaLnBrk="1" hangingPunct="1"/>
                <a:r>
                  <a:rPr lang="en-US" altLang="zh-CN" b="1">
                    <a:solidFill>
                      <a:srgbClr val="FFFFFF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03</a:t>
                </a:r>
                <a:endParaRPr lang="en-US" altLang="zh-CN" b="1">
                  <a:solidFill>
                    <a:srgbClr val="FFFFF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</p:txBody>
          </p:sp>
        </p:grpSp>
        <p:sp>
          <p:nvSpPr>
            <p:cNvPr id="51" name="文本框 50"/>
            <p:cNvSpPr txBox="1"/>
            <p:nvPr/>
          </p:nvSpPr>
          <p:spPr>
            <a:xfrm>
              <a:off x="2766431" y="1635942"/>
              <a:ext cx="11512945" cy="2346441"/>
            </a:xfrm>
            <a:prstGeom prst="rect">
              <a:avLst/>
            </a:prstGeom>
            <a:noFill/>
            <a:ln>
              <a:solidFill>
                <a:schemeClr val="tx1">
                  <a:lumMod val="10000"/>
                </a:schemeClr>
              </a:solidFill>
            </a:ln>
          </p:spPr>
          <p:txBody>
            <a:bodyPr>
              <a:spAutoFit/>
            </a:bodyPr>
            <a:lstStyle/>
            <a:p>
              <a:pPr marL="342900" indent="-342900" eaLnBrk="1" hangingPunct="1">
                <a:buFont typeface="Wingdings" panose="05000000000000000000" charset="0"/>
                <a:buChar char="l"/>
                <a:defRPr/>
              </a:pPr>
              <a:r>
                <a:rPr lang="zh-CN" altLang="en-US" sz="2000" noProof="1">
                  <a:solidFill>
                    <a:prstClr val="black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+mn-ea"/>
                </a:rPr>
                <a:t>顺次替代各因素。</a:t>
              </a:r>
              <a:endParaRPr lang="zh-CN" altLang="en-US" sz="2000" noProof="1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endParaRPr>
            </a:p>
            <a:p>
              <a:pPr eaLnBrk="1" hangingPunct="1">
                <a:buFont typeface="+mj-ea"/>
                <a:buNone/>
                <a:defRPr/>
              </a:pPr>
              <a:r>
                <a:rPr lang="zh-CN" altLang="en-US" sz="2000" noProof="1">
                  <a:solidFill>
                    <a:prstClr val="black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+mn-ea"/>
                </a:rPr>
                <a:t>置换</a:t>
              </a:r>
              <a:r>
                <a:rPr lang="en-US" altLang="zh-CN" sz="2000" noProof="1">
                  <a:solidFill>
                    <a:prstClr val="black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+mn-ea"/>
                </a:rPr>
                <a:t>A</a:t>
              </a:r>
              <a:r>
                <a:rPr lang="zh-CN" altLang="en-US" sz="2000" noProof="1">
                  <a:solidFill>
                    <a:prstClr val="black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+mn-ea"/>
                </a:rPr>
                <a:t>因素: P</a:t>
              </a:r>
              <a:r>
                <a:rPr lang="zh-CN" altLang="en-US" sz="2000" baseline="-25000" noProof="1">
                  <a:solidFill>
                    <a:prstClr val="black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+mn-ea"/>
                </a:rPr>
                <a:t>A</a:t>
              </a:r>
              <a:r>
                <a:rPr lang="zh-CN" altLang="en-US" sz="2000" noProof="1">
                  <a:solidFill>
                    <a:prstClr val="black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+mn-ea"/>
                </a:rPr>
                <a:t>=</a:t>
              </a:r>
              <a:r>
                <a:rPr lang="en-US" altLang="zh-CN" sz="2000" noProof="1">
                  <a:solidFill>
                    <a:prstClr val="black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+mn-ea"/>
                </a:rPr>
                <a:t>A</a:t>
              </a:r>
              <a:r>
                <a:rPr lang="zh-CN" altLang="en-US" sz="2000" baseline="-25000" noProof="1">
                  <a:solidFill>
                    <a:prstClr val="black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+mn-ea"/>
                </a:rPr>
                <a:t>1</a:t>
              </a:r>
              <a:r>
                <a:rPr lang="zh-CN" altLang="en-US" sz="2000" noProof="1">
                  <a:solidFill>
                    <a:prstClr val="black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+mn-ea"/>
                </a:rPr>
                <a:t>×</a:t>
              </a:r>
              <a:r>
                <a:rPr lang="en-US" altLang="zh-CN" sz="2000" noProof="1">
                  <a:solidFill>
                    <a:prstClr val="black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+mn-ea"/>
                </a:rPr>
                <a:t>B</a:t>
              </a:r>
              <a:r>
                <a:rPr lang="zh-CN" altLang="en-US" sz="2000" baseline="-25000" noProof="1">
                  <a:solidFill>
                    <a:prstClr val="black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+mn-ea"/>
                </a:rPr>
                <a:t>0</a:t>
              </a:r>
              <a:r>
                <a:rPr lang="zh-CN" altLang="en-US" sz="2000" noProof="1">
                  <a:solidFill>
                    <a:prstClr val="black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+mn-ea"/>
                </a:rPr>
                <a:t>×</a:t>
              </a:r>
              <a:r>
                <a:rPr lang="en-US" altLang="zh-CN" sz="2000" noProof="1">
                  <a:solidFill>
                    <a:prstClr val="black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+mn-ea"/>
                </a:rPr>
                <a:t>C</a:t>
              </a:r>
              <a:r>
                <a:rPr lang="zh-CN" altLang="en-US" sz="2000" baseline="-25000" noProof="1">
                  <a:solidFill>
                    <a:prstClr val="black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+mn-ea"/>
                </a:rPr>
                <a:t>0       </a:t>
              </a:r>
              <a:r>
                <a:rPr lang="zh-CN" altLang="en-US" sz="2000" noProof="1">
                  <a:solidFill>
                    <a:srgbClr val="00206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+mn-ea"/>
                </a:rPr>
                <a:t>（公式</a:t>
              </a:r>
              <a:r>
                <a:rPr lang="en-US" altLang="zh-CN" sz="2000" noProof="1">
                  <a:solidFill>
                    <a:srgbClr val="00206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+mn-ea"/>
                </a:rPr>
                <a:t>2</a:t>
              </a:r>
              <a:r>
                <a:rPr lang="zh-CN" altLang="en-US" sz="2000" noProof="1">
                  <a:solidFill>
                    <a:srgbClr val="00206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+mn-ea"/>
                </a:rPr>
                <a:t>）</a:t>
              </a:r>
              <a:r>
                <a:rPr lang="en-US" altLang="zh-CN" sz="2000" noProof="1">
                  <a:solidFill>
                    <a:srgbClr val="FF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+mn-ea"/>
                </a:rPr>
                <a:t> </a:t>
              </a:r>
              <a:endParaRPr lang="en-US" altLang="zh-CN" sz="2000" noProof="1">
                <a:solidFill>
                  <a:schemeClr val="tx1">
                    <a:lumMod val="1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endParaRPr>
            </a:p>
            <a:p>
              <a:pPr eaLnBrk="1" hangingPunct="1">
                <a:buFont typeface="+mj-ea"/>
                <a:buNone/>
                <a:defRPr/>
              </a:pPr>
              <a:r>
                <a:rPr lang="zh-CN" altLang="en-US" sz="2000" noProof="1">
                  <a:solidFill>
                    <a:prstClr val="black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+mn-ea"/>
                </a:rPr>
                <a:t>置换</a:t>
              </a:r>
              <a:r>
                <a:rPr lang="en-US" altLang="zh-CN" sz="2000" noProof="1">
                  <a:solidFill>
                    <a:prstClr val="black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+mn-ea"/>
                </a:rPr>
                <a:t>B</a:t>
              </a:r>
              <a:r>
                <a:rPr lang="zh-CN" altLang="en-US" sz="2000" noProof="1">
                  <a:solidFill>
                    <a:prstClr val="black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+mn-ea"/>
                </a:rPr>
                <a:t>因素: P</a:t>
              </a:r>
              <a:r>
                <a:rPr lang="zh-CN" altLang="en-US" sz="2000" baseline="-25000" noProof="1">
                  <a:solidFill>
                    <a:prstClr val="black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+mn-ea"/>
                </a:rPr>
                <a:t>B</a:t>
              </a:r>
              <a:r>
                <a:rPr lang="zh-CN" altLang="en-US" sz="2000" noProof="1">
                  <a:solidFill>
                    <a:prstClr val="black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+mn-ea"/>
                </a:rPr>
                <a:t>=</a:t>
              </a:r>
              <a:r>
                <a:rPr lang="en-US" altLang="zh-CN" sz="2000" noProof="1">
                  <a:solidFill>
                    <a:prstClr val="black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+mn-ea"/>
                </a:rPr>
                <a:t>A</a:t>
              </a:r>
              <a:r>
                <a:rPr lang="zh-CN" altLang="en-US" sz="2000" baseline="-25000" noProof="1">
                  <a:solidFill>
                    <a:prstClr val="black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+mn-ea"/>
                </a:rPr>
                <a:t>1</a:t>
              </a:r>
              <a:r>
                <a:rPr lang="zh-CN" altLang="en-US" sz="2000" noProof="1">
                  <a:solidFill>
                    <a:prstClr val="black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+mn-ea"/>
                </a:rPr>
                <a:t>×</a:t>
              </a:r>
              <a:r>
                <a:rPr lang="en-US" altLang="zh-CN" sz="2000" noProof="1">
                  <a:solidFill>
                    <a:prstClr val="black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+mn-ea"/>
                </a:rPr>
                <a:t>B</a:t>
              </a:r>
              <a:r>
                <a:rPr lang="zh-CN" altLang="en-US" sz="2000" baseline="-25000" noProof="1">
                  <a:solidFill>
                    <a:prstClr val="black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+mn-ea"/>
                </a:rPr>
                <a:t>1</a:t>
              </a:r>
              <a:r>
                <a:rPr lang="zh-CN" altLang="en-US" sz="2000" noProof="1">
                  <a:solidFill>
                    <a:prstClr val="black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+mn-ea"/>
                </a:rPr>
                <a:t>×</a:t>
              </a:r>
              <a:r>
                <a:rPr lang="en-US" altLang="zh-CN" sz="2000" noProof="1">
                  <a:solidFill>
                    <a:prstClr val="black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+mn-ea"/>
                </a:rPr>
                <a:t>C</a:t>
              </a:r>
              <a:r>
                <a:rPr lang="zh-CN" altLang="en-US" sz="2000" baseline="-25000" noProof="1">
                  <a:solidFill>
                    <a:prstClr val="black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+mn-ea"/>
                </a:rPr>
                <a:t>0          </a:t>
              </a:r>
              <a:r>
                <a:rPr lang="zh-CN" altLang="en-US" sz="2000" noProof="1">
                  <a:solidFill>
                    <a:srgbClr val="00206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+mn-ea"/>
                </a:rPr>
                <a:t>（公式</a:t>
              </a:r>
              <a:r>
                <a:rPr lang="en-US" altLang="zh-CN" sz="2000" noProof="1">
                  <a:solidFill>
                    <a:srgbClr val="00206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+mn-ea"/>
                </a:rPr>
                <a:t>3</a:t>
              </a:r>
              <a:r>
                <a:rPr lang="zh-CN" altLang="en-US" sz="2000" noProof="1">
                  <a:solidFill>
                    <a:srgbClr val="00206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+mn-ea"/>
                </a:rPr>
                <a:t>）</a:t>
              </a:r>
              <a:r>
                <a:rPr lang="en-US" altLang="zh-CN" sz="2000" noProof="1">
                  <a:solidFill>
                    <a:srgbClr val="FF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+mn-ea"/>
                </a:rPr>
                <a:t> </a:t>
              </a:r>
              <a:endParaRPr lang="en-US" altLang="zh-CN" sz="2000" noProof="1">
                <a:solidFill>
                  <a:schemeClr val="tx1">
                    <a:lumMod val="1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endParaRPr>
            </a:p>
            <a:p>
              <a:pPr eaLnBrk="1" hangingPunct="1">
                <a:buFont typeface="+mj-ea"/>
                <a:buNone/>
                <a:defRPr/>
              </a:pPr>
              <a:r>
                <a:rPr lang="zh-CN" altLang="en-US" sz="2000" noProof="1">
                  <a:solidFill>
                    <a:prstClr val="black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+mn-ea"/>
                </a:rPr>
                <a:t>置换</a:t>
              </a:r>
              <a:r>
                <a:rPr lang="en-US" altLang="zh-CN" sz="2000" noProof="1">
                  <a:solidFill>
                    <a:prstClr val="black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+mn-ea"/>
                </a:rPr>
                <a:t>C</a:t>
              </a:r>
              <a:r>
                <a:rPr lang="zh-CN" altLang="en-US" sz="2000" noProof="1">
                  <a:solidFill>
                    <a:prstClr val="black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+mn-ea"/>
                </a:rPr>
                <a:t>因素:P</a:t>
              </a:r>
              <a:r>
                <a:rPr lang="zh-CN" altLang="en-US" sz="2000" baseline="-25000" noProof="1">
                  <a:solidFill>
                    <a:prstClr val="black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+mn-ea"/>
                </a:rPr>
                <a:t>C</a:t>
              </a:r>
              <a:r>
                <a:rPr lang="zh-CN" altLang="en-US" sz="2000" noProof="1">
                  <a:solidFill>
                    <a:prstClr val="black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+mn-ea"/>
                </a:rPr>
                <a:t>=</a:t>
              </a:r>
              <a:r>
                <a:rPr lang="en-US" altLang="zh-CN" sz="2000" noProof="1">
                  <a:solidFill>
                    <a:prstClr val="black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+mn-ea"/>
                </a:rPr>
                <a:t>A</a:t>
              </a:r>
              <a:r>
                <a:rPr lang="zh-CN" altLang="en-US" sz="2000" baseline="-25000" noProof="1">
                  <a:solidFill>
                    <a:prstClr val="black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+mn-ea"/>
                </a:rPr>
                <a:t>1</a:t>
              </a:r>
              <a:r>
                <a:rPr lang="zh-CN" altLang="en-US" sz="2000" noProof="1">
                  <a:solidFill>
                    <a:prstClr val="black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+mn-ea"/>
                </a:rPr>
                <a:t>×</a:t>
              </a:r>
              <a:r>
                <a:rPr lang="en-US" altLang="zh-CN" sz="2000" noProof="1">
                  <a:solidFill>
                    <a:prstClr val="black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+mn-ea"/>
                </a:rPr>
                <a:t>B</a:t>
              </a:r>
              <a:r>
                <a:rPr lang="zh-CN" altLang="en-US" sz="2000" baseline="-25000" noProof="1">
                  <a:solidFill>
                    <a:prstClr val="black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+mn-ea"/>
                </a:rPr>
                <a:t>1</a:t>
              </a:r>
              <a:r>
                <a:rPr lang="zh-CN" altLang="en-US" sz="2000" noProof="1">
                  <a:solidFill>
                    <a:prstClr val="black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+mn-ea"/>
                </a:rPr>
                <a:t>×</a:t>
              </a:r>
              <a:r>
                <a:rPr lang="en-US" altLang="zh-CN" sz="2000" noProof="1">
                  <a:solidFill>
                    <a:prstClr val="black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+mn-ea"/>
                </a:rPr>
                <a:t>C</a:t>
              </a:r>
              <a:r>
                <a:rPr lang="zh-CN" altLang="en-US" sz="2000" baseline="-25000" noProof="1">
                  <a:solidFill>
                    <a:prstClr val="black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+mn-ea"/>
                </a:rPr>
                <a:t>1</a:t>
              </a:r>
              <a:r>
                <a:rPr lang="zh-CN" altLang="en-US" sz="2000" noProof="1">
                  <a:solidFill>
                    <a:prstClr val="black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+mn-ea"/>
                </a:rPr>
                <a:t>=P</a:t>
              </a:r>
              <a:r>
                <a:rPr lang="zh-CN" altLang="en-US" sz="2000" baseline="-25000" noProof="1">
                  <a:solidFill>
                    <a:prstClr val="black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+mn-ea"/>
                </a:rPr>
                <a:t>1  </a:t>
              </a:r>
              <a:r>
                <a:rPr lang="zh-CN" altLang="en-US" sz="2000" noProof="1">
                  <a:solidFill>
                    <a:srgbClr val="00206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+mn-ea"/>
                </a:rPr>
                <a:t>（公式</a:t>
              </a:r>
              <a:r>
                <a:rPr lang="en-US" altLang="zh-CN" sz="2000" noProof="1">
                  <a:solidFill>
                    <a:srgbClr val="00206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+mn-ea"/>
                </a:rPr>
                <a:t>4</a:t>
              </a:r>
              <a:r>
                <a:rPr lang="zh-CN" altLang="en-US" sz="2000" noProof="1">
                  <a:solidFill>
                    <a:srgbClr val="00206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+mn-ea"/>
                </a:rPr>
                <a:t>）</a:t>
              </a:r>
              <a:r>
                <a:rPr lang="en-US" altLang="zh-CN" sz="2000" noProof="1">
                  <a:solidFill>
                    <a:srgbClr val="FF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+mn-ea"/>
                </a:rPr>
                <a:t> </a:t>
              </a:r>
              <a:endParaRPr lang="zh-CN" altLang="en-US" sz="2000" noProof="1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endParaRPr>
            </a:p>
          </p:txBody>
        </p:sp>
      </p:grpSp>
      <p:grpSp>
        <p:nvGrpSpPr>
          <p:cNvPr id="11274" name="组合 9"/>
          <p:cNvGrpSpPr/>
          <p:nvPr/>
        </p:nvGrpSpPr>
        <p:grpSpPr bwMode="auto">
          <a:xfrm>
            <a:off x="1041400" y="1989137"/>
            <a:ext cx="10847917" cy="1078897"/>
            <a:chOff x="5450" y="3463"/>
            <a:chExt cx="11640" cy="1700"/>
          </a:xfrm>
        </p:grpSpPr>
        <p:grpSp>
          <p:nvGrpSpPr>
            <p:cNvPr id="11275" name="组合 34"/>
            <p:cNvGrpSpPr/>
            <p:nvPr/>
          </p:nvGrpSpPr>
          <p:grpSpPr bwMode="auto">
            <a:xfrm>
              <a:off x="5450" y="3463"/>
              <a:ext cx="11640" cy="1700"/>
              <a:chOff x="1053893" y="1432874"/>
              <a:chExt cx="13116156" cy="1915639"/>
            </a:xfrm>
          </p:grpSpPr>
          <p:grpSp>
            <p:nvGrpSpPr>
              <p:cNvPr id="11277" name="组合 35"/>
              <p:cNvGrpSpPr/>
              <p:nvPr/>
            </p:nvGrpSpPr>
            <p:grpSpPr bwMode="auto">
              <a:xfrm>
                <a:off x="1053893" y="1829775"/>
                <a:ext cx="1518738" cy="1518738"/>
                <a:chOff x="1389173" y="2165055"/>
                <a:chExt cx="1518738" cy="1518738"/>
              </a:xfrm>
            </p:grpSpPr>
            <p:sp>
              <p:nvSpPr>
                <p:cNvPr id="40" name="타원 33"/>
                <p:cNvSpPr/>
                <p:nvPr/>
              </p:nvSpPr>
              <p:spPr>
                <a:xfrm>
                  <a:off x="1389173" y="2165673"/>
                  <a:ext cx="1517635" cy="1516781"/>
                </a:xfrm>
                <a:prstGeom prst="ellipse">
                  <a:avLst/>
                </a:prstGeom>
                <a:solidFill>
                  <a:srgbClr val="0070C0"/>
                </a:solidFill>
                <a:ln w="76200" cap="flat" cmpd="sng" algn="ctr">
                  <a:solidFill>
                    <a:sysClr val="window" lastClr="FFFFFF">
                      <a:lumMod val="85000"/>
                    </a:sysClr>
                  </a:solidFill>
                  <a:prstDash val="solid"/>
                </a:ln>
                <a:effectLst/>
              </p:spPr>
              <p:txBody>
                <a:bodyPr anchor="ctr"/>
                <a:lstStyle>
                  <a:defPPr>
                    <a:defRPr lang="ko-KR">
                      <a:solidFill>
                        <a:sysClr val="window" lastClr="FFFFFF"/>
                      </a:solidFill>
                    </a:defRPr>
                  </a:defPPr>
                  <a:lvl1pPr marL="0" algn="l" defTabSz="914400" rtl="0" eaLnBrk="1" latinLnBrk="1" hangingPunct="1">
                    <a:defRPr sz="1800" kern="1200">
                      <a:solidFill>
                        <a:sysClr val="window" lastClr="FFFFFF"/>
                      </a:solidFill>
                      <a:latin typeface="等线" panose="02010600030101010101" charset="-122"/>
                      <a:ea typeface="+mn-ea"/>
                      <a:cs typeface="+mn-ea"/>
                    </a:defRPr>
                  </a:lvl1pPr>
                  <a:lvl2pPr marL="457200" algn="l" defTabSz="914400" rtl="0" eaLnBrk="1" latinLnBrk="1" hangingPunct="1">
                    <a:defRPr sz="1800" kern="1200">
                      <a:solidFill>
                        <a:sysClr val="window" lastClr="FFFFFF"/>
                      </a:solidFill>
                      <a:latin typeface="等线" panose="02010600030101010101" charset="-122"/>
                      <a:ea typeface="+mn-ea"/>
                      <a:cs typeface="+mn-ea"/>
                    </a:defRPr>
                  </a:lvl2pPr>
                  <a:lvl3pPr marL="914400" algn="l" defTabSz="914400" rtl="0" eaLnBrk="1" latinLnBrk="1" hangingPunct="1">
                    <a:defRPr sz="1800" kern="1200">
                      <a:solidFill>
                        <a:sysClr val="window" lastClr="FFFFFF"/>
                      </a:solidFill>
                      <a:latin typeface="等线" panose="02010600030101010101" charset="-122"/>
                      <a:ea typeface="+mn-ea"/>
                      <a:cs typeface="+mn-ea"/>
                    </a:defRPr>
                  </a:lvl3pPr>
                  <a:lvl4pPr marL="1371600" algn="l" defTabSz="914400" rtl="0" eaLnBrk="1" latinLnBrk="1" hangingPunct="1">
                    <a:defRPr sz="1800" kern="1200">
                      <a:solidFill>
                        <a:sysClr val="window" lastClr="FFFFFF"/>
                      </a:solidFill>
                      <a:latin typeface="等线" panose="02010600030101010101" charset="-122"/>
                      <a:ea typeface="+mn-ea"/>
                      <a:cs typeface="+mn-ea"/>
                    </a:defRPr>
                  </a:lvl4pPr>
                  <a:lvl5pPr marL="1828800" algn="l" defTabSz="914400" rtl="0" eaLnBrk="1" latinLnBrk="1" hangingPunct="1">
                    <a:defRPr sz="1800" kern="1200">
                      <a:solidFill>
                        <a:sysClr val="window" lastClr="FFFFFF"/>
                      </a:solidFill>
                      <a:latin typeface="等线" panose="02010600030101010101" charset="-122"/>
                      <a:ea typeface="+mn-ea"/>
                      <a:cs typeface="+mn-ea"/>
                    </a:defRPr>
                  </a:lvl5pPr>
                  <a:lvl6pPr marL="2286000" algn="l" defTabSz="914400" rtl="0" eaLnBrk="1" latinLnBrk="1" hangingPunct="1">
                    <a:defRPr sz="1800" kern="1200">
                      <a:solidFill>
                        <a:sysClr val="window" lastClr="FFFFFF"/>
                      </a:solidFill>
                      <a:latin typeface="等线" panose="02010600030101010101" charset="-122"/>
                      <a:ea typeface="+mn-ea"/>
                      <a:cs typeface="+mn-ea"/>
                    </a:defRPr>
                  </a:lvl6pPr>
                  <a:lvl7pPr marL="2743200" algn="l" defTabSz="914400" rtl="0" eaLnBrk="1" latinLnBrk="1" hangingPunct="1">
                    <a:defRPr sz="1800" kern="1200">
                      <a:solidFill>
                        <a:sysClr val="window" lastClr="FFFFFF"/>
                      </a:solidFill>
                      <a:latin typeface="等线" panose="02010600030101010101" charset="-122"/>
                      <a:ea typeface="+mn-ea"/>
                      <a:cs typeface="+mn-ea"/>
                    </a:defRPr>
                  </a:lvl7pPr>
                  <a:lvl8pPr marL="3200400" algn="l" defTabSz="914400" rtl="0" eaLnBrk="1" latinLnBrk="1" hangingPunct="1">
                    <a:defRPr sz="1800" kern="1200">
                      <a:solidFill>
                        <a:sysClr val="window" lastClr="FFFFFF"/>
                      </a:solidFill>
                      <a:latin typeface="等线" panose="02010600030101010101" charset="-122"/>
                      <a:ea typeface="+mn-ea"/>
                      <a:cs typeface="+mn-ea"/>
                    </a:defRPr>
                  </a:lvl8pPr>
                  <a:lvl9pPr marL="3657600" algn="l" defTabSz="914400" rtl="0" eaLnBrk="1" latinLnBrk="1" hangingPunct="1">
                    <a:defRPr sz="1800" kern="1200">
                      <a:solidFill>
                        <a:sysClr val="window" lastClr="FFFFFF"/>
                      </a:solidFill>
                      <a:latin typeface="等线" panose="02010600030101010101" charset="-122"/>
                      <a:ea typeface="+mn-ea"/>
                      <a:cs typeface="+mn-ea"/>
                    </a:defRPr>
                  </a:lvl9pPr>
                </a:lstStyle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ko-KR" altLang="en-US" sz="1350" dirty="0">
                    <a:latin typeface="Malgun Gothic" panose="020B0503020000020004" charset="-127"/>
                    <a:ea typeface="Malgun Gothic" panose="020B0503020000020004" charset="-127"/>
                  </a:endParaRPr>
                </a:p>
              </p:txBody>
            </p:sp>
            <p:sp>
              <p:nvSpPr>
                <p:cNvPr id="11280" name="矩形 38"/>
                <p:cNvSpPr>
                  <a:spLocks noChangeArrowheads="1"/>
                </p:cNvSpPr>
                <p:nvPr/>
              </p:nvSpPr>
              <p:spPr bwMode="auto">
                <a:xfrm>
                  <a:off x="1735966" y="2597777"/>
                  <a:ext cx="824858" cy="65371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/>
                <a:p>
                  <a:pPr algn="ctr" eaLnBrk="1" hangingPunct="1"/>
                  <a:r>
                    <a:rPr lang="en-US" altLang="zh-CN" b="1">
                      <a:solidFill>
                        <a:srgbClr val="FFFFFF"/>
                      </a:solidFill>
                      <a:latin typeface="微软雅黑" panose="020B0503020204020204" pitchFamily="34" charset="-122"/>
                      <a:ea typeface="微软雅黑" panose="020B0503020204020204" pitchFamily="34" charset="-122"/>
                    </a:rPr>
                    <a:t>01</a:t>
                  </a:r>
                  <a:endParaRPr lang="en-US" altLang="zh-CN" b="1">
                    <a:solidFill>
                      <a:srgbClr val="FFFFFF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</p:grpSp>
          <p:sp>
            <p:nvSpPr>
              <p:cNvPr id="37" name="文本框 36"/>
              <p:cNvSpPr txBox="1"/>
              <p:nvPr/>
            </p:nvSpPr>
            <p:spPr>
              <a:xfrm>
                <a:off x="2927264" y="1432874"/>
                <a:ext cx="11242785" cy="1475796"/>
              </a:xfrm>
              <a:prstGeom prst="rect">
                <a:avLst/>
              </a:prstGeom>
              <a:noFill/>
              <a:ln>
                <a:solidFill>
                  <a:schemeClr val="tx1">
                    <a:lumMod val="10000"/>
                  </a:schemeClr>
                </a:solidFill>
              </a:ln>
            </p:spPr>
            <p:txBody>
              <a:bodyPr>
                <a:spAutoFit/>
              </a:bodyPr>
              <a:lstStyle/>
              <a:p>
                <a:pPr marL="342900" indent="-342900" algn="just" eaLnBrk="1" hangingPunct="1">
                  <a:buFont typeface="Wingdings" panose="05000000000000000000" charset="0"/>
                  <a:buChar char="l"/>
                  <a:defRPr/>
                </a:pPr>
                <a:r>
                  <a:rPr lang="zh-CN" altLang="en-US" sz="2000" noProof="1">
                    <a:solidFill>
                      <a:prstClr val="black"/>
                    </a:solidFill>
                    <a:latin typeface="+mn-ea"/>
                    <a:ea typeface="+mn-ea"/>
                    <a:cs typeface="+mn-ea"/>
                    <a:sym typeface="+mn-ea"/>
                  </a:rPr>
                  <a:t>确定分析对象。</a:t>
                </a:r>
                <a:endParaRPr lang="zh-CN" altLang="en-US" sz="2000" noProof="1">
                  <a:solidFill>
                    <a:prstClr val="black"/>
                  </a:solidFill>
                  <a:latin typeface="+mn-ea"/>
                  <a:ea typeface="+mn-ea"/>
                  <a:cs typeface="+mn-ea"/>
                  <a:sym typeface="+mn-ea"/>
                </a:endParaRPr>
              </a:p>
              <a:p>
                <a:pPr algn="just" eaLnBrk="1" hangingPunct="1">
                  <a:buFont typeface="Wingdings" panose="05000000000000000000" charset="0"/>
                  <a:buNone/>
                  <a:defRPr/>
                </a:pPr>
                <a:r>
                  <a:rPr lang="en-US" altLang="zh-CN" sz="2000" noProof="1">
                    <a:solidFill>
                      <a:prstClr val="black"/>
                    </a:solidFill>
                    <a:latin typeface="+mn-ea"/>
                    <a:ea typeface="+mn-ea"/>
                    <a:cs typeface="+mn-ea"/>
                    <a:sym typeface="+mn-ea"/>
                  </a:rPr>
                  <a:t>P</a:t>
                </a:r>
                <a:r>
                  <a:rPr lang="en-US" altLang="zh-CN" sz="2000" baseline="-25000" noProof="1">
                    <a:solidFill>
                      <a:prstClr val="black"/>
                    </a:solidFill>
                    <a:latin typeface="+mn-ea"/>
                    <a:ea typeface="+mn-ea"/>
                    <a:cs typeface="+mn-ea"/>
                    <a:sym typeface="+mn-ea"/>
                  </a:rPr>
                  <a:t>1</a:t>
                </a:r>
                <a:r>
                  <a:rPr lang="en-US" altLang="zh-CN" sz="2000" noProof="1">
                    <a:solidFill>
                      <a:prstClr val="black"/>
                    </a:solidFill>
                    <a:latin typeface="+中文正文" charset="0"/>
                    <a:ea typeface="+mn-ea"/>
                    <a:cs typeface="+mn-ea"/>
                    <a:sym typeface="+mn-ea"/>
                  </a:rPr>
                  <a:t> </a:t>
                </a:r>
                <a:r>
                  <a:rPr lang="zh-CN" altLang="en-US" sz="2000" noProof="1">
                    <a:solidFill>
                      <a:prstClr val="black"/>
                    </a:solidFill>
                    <a:latin typeface="+中文正文" charset="0"/>
                    <a:ea typeface="+mn-ea"/>
                    <a:cs typeface="+mn-ea"/>
                    <a:sym typeface="+mn-ea"/>
                  </a:rPr>
                  <a:t>为实际值，</a:t>
                </a:r>
                <a:r>
                  <a:rPr lang="en-US" altLang="zh-CN" sz="2000" noProof="1">
                    <a:solidFill>
                      <a:prstClr val="black"/>
                    </a:solidFill>
                    <a:latin typeface="+mn-ea"/>
                    <a:ea typeface="+mn-ea"/>
                    <a:cs typeface="+mn-ea"/>
                    <a:sym typeface="+mn-ea"/>
                  </a:rPr>
                  <a:t>P</a:t>
                </a:r>
                <a:r>
                  <a:rPr lang="en-US" altLang="zh-CN" sz="2000" baseline="-25000" noProof="1">
                    <a:solidFill>
                      <a:prstClr val="black"/>
                    </a:solidFill>
                    <a:latin typeface="+mn-ea"/>
                    <a:ea typeface="+mn-ea"/>
                    <a:cs typeface="+mn-ea"/>
                    <a:sym typeface="+mn-ea"/>
                  </a:rPr>
                  <a:t>0</a:t>
                </a:r>
                <a:r>
                  <a:rPr lang="zh-CN" altLang="en-US" sz="2000" noProof="1">
                    <a:solidFill>
                      <a:prstClr val="black"/>
                    </a:solidFill>
                    <a:latin typeface="+中文正文" charset="0"/>
                    <a:ea typeface="+mn-ea"/>
                    <a:cs typeface="+mn-ea"/>
                    <a:sym typeface="+mn-ea"/>
                  </a:rPr>
                  <a:t>为基数值（计划、上年、同行业先进水平）</a:t>
                </a:r>
                <a:r>
                  <a:rPr lang="en-US" altLang="zh-CN" sz="2000" noProof="1">
                    <a:solidFill>
                      <a:prstClr val="black"/>
                    </a:solidFill>
                    <a:latin typeface="+mn-ea"/>
                    <a:ea typeface="+mn-ea"/>
                    <a:cs typeface="+mn-ea"/>
                    <a:sym typeface="+mn-ea"/>
                  </a:rPr>
                  <a:t>P</a:t>
                </a:r>
                <a:r>
                  <a:rPr lang="en-US" altLang="zh-CN" sz="2000" baseline="-25000" noProof="1">
                    <a:solidFill>
                      <a:prstClr val="black"/>
                    </a:solidFill>
                    <a:latin typeface="+mn-ea"/>
                    <a:ea typeface="+mn-ea"/>
                    <a:cs typeface="+mn-ea"/>
                    <a:sym typeface="+mn-ea"/>
                  </a:rPr>
                  <a:t>1</a:t>
                </a:r>
                <a:r>
                  <a:rPr lang="zh-CN" altLang="en-US" sz="2000" noProof="1">
                    <a:solidFill>
                      <a:prstClr val="black"/>
                    </a:solidFill>
                    <a:latin typeface="+mn-ea"/>
                    <a:ea typeface="+mn-ea"/>
                    <a:cs typeface="+mn-ea"/>
                    <a:sym typeface="+mn-ea"/>
                  </a:rPr>
                  <a:t>－</a:t>
                </a:r>
                <a:r>
                  <a:rPr lang="en-US" altLang="zh-CN" sz="2000" noProof="1">
                    <a:solidFill>
                      <a:prstClr val="black"/>
                    </a:solidFill>
                    <a:latin typeface="+mn-ea"/>
                    <a:ea typeface="+mn-ea"/>
                    <a:cs typeface="+mn-ea"/>
                    <a:sym typeface="+mn-ea"/>
                  </a:rPr>
                  <a:t>P</a:t>
                </a:r>
                <a:r>
                  <a:rPr lang="en-US" altLang="zh-CN" sz="2000" baseline="-25000" noProof="1">
                    <a:solidFill>
                      <a:prstClr val="black"/>
                    </a:solidFill>
                    <a:latin typeface="+mn-ea"/>
                    <a:ea typeface="+mn-ea"/>
                    <a:cs typeface="+mn-ea"/>
                    <a:sym typeface="+mn-ea"/>
                  </a:rPr>
                  <a:t>0</a:t>
                </a:r>
                <a:r>
                  <a:rPr lang="en-US" altLang="zh-CN" sz="2000" noProof="1">
                    <a:solidFill>
                      <a:prstClr val="black"/>
                    </a:solidFill>
                    <a:latin typeface="+mn-ea"/>
                    <a:ea typeface="+mn-ea"/>
                    <a:cs typeface="+mn-ea"/>
                    <a:sym typeface="+mn-ea"/>
                  </a:rPr>
                  <a:t>= </a:t>
                </a:r>
                <a:r>
                  <a:rPr lang="en-US" altLang="zh-CN" sz="2800" noProof="1">
                    <a:solidFill>
                      <a:prstClr val="black"/>
                    </a:solidFill>
                    <a:latin typeface="+mn-ea"/>
                    <a:ea typeface="+mn-ea"/>
                    <a:cs typeface="+mn-ea"/>
                    <a:sym typeface="+mn-ea"/>
                  </a:rPr>
                  <a:t>△</a:t>
                </a:r>
                <a:r>
                  <a:rPr lang="en-US" altLang="zh-CN" sz="2000" noProof="1">
                    <a:solidFill>
                      <a:prstClr val="black"/>
                    </a:solidFill>
                    <a:latin typeface="+mn-ea"/>
                    <a:ea typeface="+mn-ea"/>
                    <a:cs typeface="+mn-ea"/>
                    <a:sym typeface="+mn-ea"/>
                  </a:rPr>
                  <a:t>P   </a:t>
                </a:r>
                <a:endParaRPr lang="zh-CN" altLang="en-US" sz="2000" noProof="1">
                  <a:solidFill>
                    <a:prstClr val="black"/>
                  </a:solidFill>
                  <a:latin typeface="+mn-ea"/>
                  <a:ea typeface="+mn-ea"/>
                  <a:cs typeface="+mn-ea"/>
                </a:endParaRPr>
              </a:p>
            </p:txBody>
          </p:sp>
        </p:grpSp>
        <p:sp>
          <p:nvSpPr>
            <p:cNvPr id="11276" name="文本框 8"/>
            <p:cNvSpPr txBox="1">
              <a:spLocks noChangeArrowheads="1"/>
            </p:cNvSpPr>
            <p:nvPr/>
          </p:nvSpPr>
          <p:spPr bwMode="auto">
            <a:xfrm>
              <a:off x="10437" y="4860"/>
              <a:ext cx="874" cy="17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endParaRPr lang="en-US" altLang="zh-CN" sz="100" b="1">
                <a:solidFill>
                  <a:srgbClr val="000000"/>
                </a:solidFill>
                <a:latin typeface="宋体" panose="02010600030101010101" pitchFamily="2" charset="-122"/>
                <a:sym typeface="宋体" panose="02010600030101010101" pitchFamily="2" charset="-122"/>
              </a:endParaRPr>
            </a:p>
          </p:txBody>
        </p:sp>
      </p:grpSp>
    </p:spTree>
  </p:cSld>
  <p:clrMapOvr>
    <a:masterClrMapping/>
  </p:clrMapOvr>
  <p:transition spd="slow" advTm="6184">
    <p:blinds dir="vert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2292" name="直接连接符 20"/>
          <p:cNvCxnSpPr>
            <a:cxnSpLocks noChangeShapeType="1"/>
          </p:cNvCxnSpPr>
          <p:nvPr/>
        </p:nvCxnSpPr>
        <p:spPr bwMode="auto">
          <a:xfrm>
            <a:off x="10799233" y="0"/>
            <a:ext cx="0" cy="45720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" name="矩形 2"/>
          <p:cNvSpPr/>
          <p:nvPr/>
        </p:nvSpPr>
        <p:spPr>
          <a:xfrm>
            <a:off x="878417" y="939800"/>
            <a:ext cx="415209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zh-CN" altLang="en-US" sz="2800" b="1" noProof="1">
                <a:solidFill>
                  <a:schemeClr val="accent6">
                    <a:lumMod val="50000"/>
                  </a:schemeClr>
                </a:solidFill>
                <a:latin typeface="+mn-ea"/>
                <a:ea typeface="+mn-ea"/>
              </a:rPr>
              <a:t>因素分析法的计算与运用</a:t>
            </a:r>
            <a:endParaRPr lang="zh-CN" altLang="en-US" sz="2800" b="1" noProof="1">
              <a:solidFill>
                <a:schemeClr val="accent6">
                  <a:lumMod val="50000"/>
                </a:schemeClr>
              </a:solidFill>
              <a:latin typeface="+mn-ea"/>
              <a:ea typeface="+mn-ea"/>
            </a:endParaRPr>
          </a:p>
        </p:txBody>
      </p:sp>
      <p:sp>
        <p:nvSpPr>
          <p:cNvPr id="12295" name="文本框 7"/>
          <p:cNvSpPr txBox="1">
            <a:spLocks noChangeArrowheads="1"/>
          </p:cNvSpPr>
          <p:nvPr/>
        </p:nvSpPr>
        <p:spPr bwMode="auto">
          <a:xfrm>
            <a:off x="878418" y="1625601"/>
            <a:ext cx="4777316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buFont typeface="Wingdings" panose="05000000000000000000" pitchFamily="2" charset="2"/>
              <a:buChar char="u"/>
            </a:pPr>
            <a:r>
              <a:rPr lang="zh-CN" altLang="en-US" sz="2400">
                <a:solidFill>
                  <a:srgbClr val="000000"/>
                </a:solidFill>
                <a:latin typeface="宋体" panose="02010600030101010101" pitchFamily="2" charset="-122"/>
              </a:rPr>
              <a:t>连环替代法的计算步骤</a:t>
            </a:r>
            <a:endParaRPr lang="zh-CN" altLang="en-US" sz="2400">
              <a:solidFill>
                <a:srgbClr val="000000"/>
              </a:solidFill>
              <a:latin typeface="宋体" panose="02010600030101010101" pitchFamily="2" charset="-122"/>
            </a:endParaRPr>
          </a:p>
        </p:txBody>
      </p:sp>
      <p:grpSp>
        <p:nvGrpSpPr>
          <p:cNvPr id="12296" name="组合 34"/>
          <p:cNvGrpSpPr/>
          <p:nvPr/>
        </p:nvGrpSpPr>
        <p:grpSpPr bwMode="auto">
          <a:xfrm>
            <a:off x="948266" y="2290764"/>
            <a:ext cx="10727267" cy="1690687"/>
            <a:chOff x="1137797" y="1561570"/>
            <a:chExt cx="14773665" cy="3002361"/>
          </a:xfrm>
        </p:grpSpPr>
        <p:grpSp>
          <p:nvGrpSpPr>
            <p:cNvPr id="12302" name="组合 35"/>
            <p:cNvGrpSpPr/>
            <p:nvPr/>
          </p:nvGrpSpPr>
          <p:grpSpPr bwMode="auto">
            <a:xfrm>
              <a:off x="1137797" y="2260220"/>
              <a:ext cx="1518738" cy="1518738"/>
              <a:chOff x="1473077" y="2595500"/>
              <a:chExt cx="1518738" cy="1518738"/>
            </a:xfrm>
          </p:grpSpPr>
          <p:sp>
            <p:nvSpPr>
              <p:cNvPr id="40" name="타원 33"/>
              <p:cNvSpPr/>
              <p:nvPr/>
            </p:nvSpPr>
            <p:spPr>
              <a:xfrm>
                <a:off x="1473077" y="2595992"/>
                <a:ext cx="1518762" cy="1519505"/>
              </a:xfrm>
              <a:prstGeom prst="ellipse">
                <a:avLst/>
              </a:prstGeom>
              <a:solidFill>
                <a:srgbClr val="0070C0"/>
              </a:solidFill>
              <a:ln w="76200" cap="flat" cmpd="sng" algn="ctr">
                <a:solidFill>
                  <a:sysClr val="window" lastClr="FFFFFF">
                    <a:lumMod val="85000"/>
                  </a:sysClr>
                </a:solidFill>
                <a:prstDash val="solid"/>
              </a:ln>
              <a:effectLst/>
            </p:spPr>
            <p:txBody>
              <a:bodyPr anchor="ctr"/>
              <a:lstStyle>
                <a:defPPr>
                  <a:defRPr lang="ko-KR">
                    <a:solidFill>
                      <a:sysClr val="window" lastClr="FFFFFF"/>
                    </a:solidFill>
                  </a:defRPr>
                </a:defPPr>
                <a:lvl1pPr marL="0" algn="l" defTabSz="914400" rtl="0" eaLnBrk="1" latinLnBrk="1" hangingPunct="1">
                  <a:defRPr sz="1800" kern="1200">
                    <a:solidFill>
                      <a:sysClr val="window" lastClr="FFFFFF"/>
                    </a:solidFill>
                    <a:latin typeface="等线" panose="02010600030101010101" charset="-122"/>
                    <a:ea typeface="+mn-ea"/>
                    <a:cs typeface="+mn-ea"/>
                  </a:defRPr>
                </a:lvl1pPr>
                <a:lvl2pPr marL="457200" algn="l" defTabSz="914400" rtl="0" eaLnBrk="1" latinLnBrk="1" hangingPunct="1">
                  <a:defRPr sz="1800" kern="1200">
                    <a:solidFill>
                      <a:sysClr val="window" lastClr="FFFFFF"/>
                    </a:solidFill>
                    <a:latin typeface="等线" panose="02010600030101010101" charset="-122"/>
                    <a:ea typeface="+mn-ea"/>
                    <a:cs typeface="+mn-ea"/>
                  </a:defRPr>
                </a:lvl2pPr>
                <a:lvl3pPr marL="914400" algn="l" defTabSz="914400" rtl="0" eaLnBrk="1" latinLnBrk="1" hangingPunct="1">
                  <a:defRPr sz="1800" kern="1200">
                    <a:solidFill>
                      <a:sysClr val="window" lastClr="FFFFFF"/>
                    </a:solidFill>
                    <a:latin typeface="等线" panose="02010600030101010101" charset="-122"/>
                    <a:ea typeface="+mn-ea"/>
                    <a:cs typeface="+mn-ea"/>
                  </a:defRPr>
                </a:lvl3pPr>
                <a:lvl4pPr marL="1371600" algn="l" defTabSz="914400" rtl="0" eaLnBrk="1" latinLnBrk="1" hangingPunct="1">
                  <a:defRPr sz="1800" kern="1200">
                    <a:solidFill>
                      <a:sysClr val="window" lastClr="FFFFFF"/>
                    </a:solidFill>
                    <a:latin typeface="等线" panose="02010600030101010101" charset="-122"/>
                    <a:ea typeface="+mn-ea"/>
                    <a:cs typeface="+mn-ea"/>
                  </a:defRPr>
                </a:lvl4pPr>
                <a:lvl5pPr marL="1828800" algn="l" defTabSz="914400" rtl="0" eaLnBrk="1" latinLnBrk="1" hangingPunct="1">
                  <a:defRPr sz="1800" kern="1200">
                    <a:solidFill>
                      <a:sysClr val="window" lastClr="FFFFFF"/>
                    </a:solidFill>
                    <a:latin typeface="等线" panose="02010600030101010101" charset="-122"/>
                    <a:ea typeface="+mn-ea"/>
                    <a:cs typeface="+mn-ea"/>
                  </a:defRPr>
                </a:lvl5pPr>
                <a:lvl6pPr marL="2286000" algn="l" defTabSz="914400" rtl="0" eaLnBrk="1" latinLnBrk="1" hangingPunct="1">
                  <a:defRPr sz="1800" kern="1200">
                    <a:solidFill>
                      <a:sysClr val="window" lastClr="FFFFFF"/>
                    </a:solidFill>
                    <a:latin typeface="等线" panose="02010600030101010101" charset="-122"/>
                    <a:ea typeface="+mn-ea"/>
                    <a:cs typeface="+mn-ea"/>
                  </a:defRPr>
                </a:lvl6pPr>
                <a:lvl7pPr marL="2743200" algn="l" defTabSz="914400" rtl="0" eaLnBrk="1" latinLnBrk="1" hangingPunct="1">
                  <a:defRPr sz="1800" kern="1200">
                    <a:solidFill>
                      <a:sysClr val="window" lastClr="FFFFFF"/>
                    </a:solidFill>
                    <a:latin typeface="等线" panose="02010600030101010101" charset="-122"/>
                    <a:ea typeface="+mn-ea"/>
                    <a:cs typeface="+mn-ea"/>
                  </a:defRPr>
                </a:lvl7pPr>
                <a:lvl8pPr marL="3200400" algn="l" defTabSz="914400" rtl="0" eaLnBrk="1" latinLnBrk="1" hangingPunct="1">
                  <a:defRPr sz="1800" kern="1200">
                    <a:solidFill>
                      <a:sysClr val="window" lastClr="FFFFFF"/>
                    </a:solidFill>
                    <a:latin typeface="等线" panose="02010600030101010101" charset="-122"/>
                    <a:ea typeface="+mn-ea"/>
                    <a:cs typeface="+mn-ea"/>
                  </a:defRPr>
                </a:lvl8pPr>
                <a:lvl9pPr marL="3657600" algn="l" defTabSz="914400" rtl="0" eaLnBrk="1" latinLnBrk="1" hangingPunct="1">
                  <a:defRPr sz="1800" kern="1200">
                    <a:solidFill>
                      <a:sysClr val="window" lastClr="FFFFFF"/>
                    </a:solidFill>
                    <a:latin typeface="等线" panose="02010600030101010101" charset="-122"/>
                    <a:ea typeface="+mn-ea"/>
                    <a:cs typeface="+mn-ea"/>
                  </a:defRPr>
                </a:lvl9pPr>
              </a:lstStyle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ko-KR" altLang="en-US" sz="1350" dirty="0">
                  <a:latin typeface="Malgun Gothic" panose="020B0503020000020004" charset="-127"/>
                  <a:ea typeface="Malgun Gothic" panose="020B0503020000020004" charset="-127"/>
                </a:endParaRPr>
              </a:p>
            </p:txBody>
          </p:sp>
          <p:sp>
            <p:nvSpPr>
              <p:cNvPr id="12305" name="矩形 38"/>
              <p:cNvSpPr>
                <a:spLocks noChangeArrowheads="1"/>
              </p:cNvSpPr>
              <p:nvPr/>
            </p:nvSpPr>
            <p:spPr bwMode="auto">
              <a:xfrm>
                <a:off x="1785059" y="3028213"/>
                <a:ext cx="895850" cy="65366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/>
              <a:p>
                <a:pPr algn="ctr" eaLnBrk="1" hangingPunct="1"/>
                <a:r>
                  <a:rPr lang="en-US" altLang="zh-CN" b="1">
                    <a:solidFill>
                      <a:srgbClr val="FFFFFF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04</a:t>
                </a:r>
                <a:endParaRPr lang="en-US" altLang="zh-CN" b="1">
                  <a:solidFill>
                    <a:srgbClr val="FFFFF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</p:txBody>
          </p:sp>
        </p:grpSp>
        <p:sp>
          <p:nvSpPr>
            <p:cNvPr id="37" name="文本框 36"/>
            <p:cNvSpPr txBox="1"/>
            <p:nvPr/>
          </p:nvSpPr>
          <p:spPr>
            <a:xfrm>
              <a:off x="3012199" y="1561570"/>
              <a:ext cx="12899263" cy="3002361"/>
            </a:xfrm>
            <a:prstGeom prst="rect">
              <a:avLst/>
            </a:prstGeom>
            <a:noFill/>
            <a:ln>
              <a:solidFill>
                <a:schemeClr val="tx2"/>
              </a:solidFill>
            </a:ln>
          </p:spPr>
          <p:txBody>
            <a:bodyPr>
              <a:spAutoFit/>
            </a:bodyPr>
            <a:lstStyle/>
            <a:p>
              <a:pPr marL="285750" indent="-285750" defTabSz="685800" eaLnBrk="1" hangingPunct="1">
                <a:lnSpc>
                  <a:spcPct val="115000"/>
                </a:lnSpc>
                <a:spcBef>
                  <a:spcPct val="20000"/>
                </a:spcBef>
                <a:buFont typeface="Wingdings" panose="05000000000000000000" charset="0"/>
                <a:buChar char="l"/>
                <a:defRPr/>
              </a:pPr>
              <a:r>
                <a:rPr lang="zh-CN" altLang="en-US" sz="2000" noProof="1">
                  <a:solidFill>
                    <a:sysClr val="windowText" lastClr="000000"/>
                  </a:solidFill>
                  <a:latin typeface="+mn-ea"/>
                  <a:ea typeface="+mn-ea"/>
                  <a:cs typeface="+mn-ea"/>
                  <a:sym typeface="+mn-ea"/>
                </a:rPr>
                <a:t>计算各因素的影响程度：</a:t>
              </a:r>
              <a:endParaRPr lang="zh-CN" altLang="en-US" sz="2000" noProof="1">
                <a:latin typeface="+mn-ea"/>
                <a:ea typeface="+mn-ea"/>
                <a:cs typeface="+mn-ea"/>
              </a:endParaRPr>
            </a:p>
            <a:p>
              <a:pPr defTabSz="685800" eaLnBrk="1" hangingPunct="1">
                <a:lnSpc>
                  <a:spcPct val="115000"/>
                </a:lnSpc>
                <a:spcBef>
                  <a:spcPct val="20000"/>
                </a:spcBef>
                <a:defRPr/>
              </a:pPr>
              <a:r>
                <a:rPr lang="en-US" altLang="zh-CN" sz="2000" noProof="1">
                  <a:solidFill>
                    <a:sysClr val="windowText" lastClr="000000"/>
                  </a:solidFill>
                  <a:latin typeface="+mn-ea"/>
                  <a:ea typeface="+mn-ea"/>
                  <a:cs typeface="+mn-ea"/>
                  <a:sym typeface="+mn-ea"/>
                </a:rPr>
                <a:t>A</a:t>
              </a:r>
              <a:r>
                <a:rPr lang="zh-CN" altLang="en-US" sz="2000" noProof="1">
                  <a:solidFill>
                    <a:sysClr val="windowText" lastClr="000000"/>
                  </a:solidFill>
                  <a:latin typeface="+mn-ea"/>
                  <a:ea typeface="+mn-ea"/>
                  <a:cs typeface="+mn-ea"/>
                  <a:sym typeface="+mn-ea"/>
                </a:rPr>
                <a:t>因素变动对</a:t>
              </a:r>
              <a:r>
                <a:rPr lang="en-US" altLang="zh-CN" sz="2000" noProof="1">
                  <a:solidFill>
                    <a:sysClr val="windowText" lastClr="000000"/>
                  </a:solidFill>
                  <a:latin typeface="+mn-ea"/>
                  <a:ea typeface="+mn-ea"/>
                  <a:cs typeface="+mn-ea"/>
                  <a:sym typeface="+mn-ea"/>
                </a:rPr>
                <a:t>P</a:t>
              </a:r>
              <a:r>
                <a:rPr lang="zh-CN" altLang="en-US" sz="2000" noProof="1">
                  <a:solidFill>
                    <a:sysClr val="windowText" lastClr="000000"/>
                  </a:solidFill>
                  <a:latin typeface="+mn-ea"/>
                  <a:ea typeface="+mn-ea"/>
                  <a:cs typeface="+mn-ea"/>
                  <a:sym typeface="+mn-ea"/>
                </a:rPr>
                <a:t>指标的影响</a:t>
              </a:r>
              <a:r>
                <a:rPr lang="en-US" altLang="zh-CN" sz="2000" noProof="1">
                  <a:solidFill>
                    <a:sysClr val="windowText" lastClr="000000"/>
                  </a:solidFill>
                  <a:latin typeface="+mn-ea"/>
                  <a:ea typeface="+mn-ea"/>
                  <a:cs typeface="+mn-ea"/>
                  <a:sym typeface="+mn-ea"/>
                </a:rPr>
                <a:t>: </a:t>
              </a:r>
              <a:r>
                <a:rPr lang="zh-CN" altLang="en-US" sz="2000" noProof="1">
                  <a:solidFill>
                    <a:sysClr val="windowText" lastClr="000000"/>
                  </a:solidFill>
                  <a:latin typeface="+mn-ea"/>
                  <a:ea typeface="+mn-ea"/>
                  <a:cs typeface="+mn-ea"/>
                  <a:sym typeface="+mn-ea"/>
                </a:rPr>
                <a:t>公式</a:t>
              </a:r>
              <a:r>
                <a:rPr lang="en-US" altLang="zh-CN" sz="2000" noProof="1">
                  <a:solidFill>
                    <a:sysClr val="windowText" lastClr="000000"/>
                  </a:solidFill>
                  <a:latin typeface="+mn-ea"/>
                  <a:ea typeface="+mn-ea"/>
                  <a:cs typeface="+mn-ea"/>
                  <a:sym typeface="+mn-ea"/>
                </a:rPr>
                <a:t>2-</a:t>
              </a:r>
              <a:r>
                <a:rPr lang="zh-CN" altLang="en-US" sz="2000" noProof="1">
                  <a:solidFill>
                    <a:sysClr val="windowText" lastClr="000000"/>
                  </a:solidFill>
                  <a:latin typeface="+mn-ea"/>
                  <a:ea typeface="+mn-ea"/>
                  <a:cs typeface="+mn-ea"/>
                  <a:sym typeface="+mn-ea"/>
                </a:rPr>
                <a:t>公式</a:t>
              </a:r>
              <a:r>
                <a:rPr lang="en-US" altLang="zh-CN" sz="2000" noProof="1">
                  <a:solidFill>
                    <a:sysClr val="windowText" lastClr="000000"/>
                  </a:solidFill>
                  <a:latin typeface="+mn-ea"/>
                  <a:ea typeface="+mn-ea"/>
                  <a:cs typeface="+mn-ea"/>
                  <a:sym typeface="+mn-ea"/>
                </a:rPr>
                <a:t>1</a:t>
              </a:r>
              <a:r>
                <a:rPr lang="en-US" altLang="zh-CN" sz="2000" noProof="1">
                  <a:solidFill>
                    <a:prstClr val="black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+mn-ea"/>
                </a:rPr>
                <a:t>=</a:t>
              </a:r>
              <a:r>
                <a:rPr lang="zh-CN" altLang="en-US" sz="2000" noProof="1">
                  <a:solidFill>
                    <a:prstClr val="black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+mn-ea"/>
                </a:rPr>
                <a:t>（</a:t>
              </a:r>
              <a:r>
                <a:rPr lang="en-US" altLang="zh-CN" sz="2000" noProof="1">
                  <a:solidFill>
                    <a:prstClr val="black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+mn-ea"/>
                </a:rPr>
                <a:t>A</a:t>
              </a:r>
              <a:r>
                <a:rPr lang="zh-CN" altLang="en-US" sz="2000" baseline="-25000" noProof="1">
                  <a:solidFill>
                    <a:prstClr val="black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+mn-ea"/>
                </a:rPr>
                <a:t>1</a:t>
              </a:r>
              <a:r>
                <a:rPr lang="en-US" altLang="zh-CN" sz="2000" noProof="1">
                  <a:solidFill>
                    <a:prstClr val="black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+mn-ea"/>
                </a:rPr>
                <a:t>-A</a:t>
              </a:r>
              <a:r>
                <a:rPr lang="en-US" altLang="zh-CN" sz="2000" baseline="-25000" noProof="1">
                  <a:solidFill>
                    <a:prstClr val="black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+mn-ea"/>
                </a:rPr>
                <a:t>0</a:t>
              </a:r>
              <a:r>
                <a:rPr lang="zh-CN" altLang="en-US" sz="2000" noProof="1">
                  <a:solidFill>
                    <a:prstClr val="black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+mn-ea"/>
                </a:rPr>
                <a:t>）×</a:t>
              </a:r>
              <a:r>
                <a:rPr lang="en-US" altLang="zh-CN" sz="2000" noProof="1">
                  <a:solidFill>
                    <a:prstClr val="black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+mn-ea"/>
                </a:rPr>
                <a:t>B</a:t>
              </a:r>
              <a:r>
                <a:rPr lang="zh-CN" altLang="en-US" sz="2000" baseline="-25000" noProof="1">
                  <a:solidFill>
                    <a:prstClr val="black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+mn-ea"/>
                </a:rPr>
                <a:t>0</a:t>
              </a:r>
              <a:r>
                <a:rPr lang="zh-CN" altLang="en-US" sz="2000" noProof="1">
                  <a:solidFill>
                    <a:prstClr val="black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+mn-ea"/>
                </a:rPr>
                <a:t>×</a:t>
              </a:r>
              <a:r>
                <a:rPr lang="en-US" altLang="zh-CN" sz="2000" noProof="1">
                  <a:solidFill>
                    <a:prstClr val="black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+mn-ea"/>
                </a:rPr>
                <a:t>C</a:t>
              </a:r>
              <a:r>
                <a:rPr lang="zh-CN" altLang="en-US" sz="2000" baseline="-25000" noProof="1">
                  <a:solidFill>
                    <a:prstClr val="black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+mn-ea"/>
                </a:rPr>
                <a:t>0 </a:t>
              </a:r>
              <a:r>
                <a:rPr lang="zh-CN" altLang="en-US" sz="2000" noProof="1">
                  <a:solidFill>
                    <a:sysClr val="windowText" lastClr="000000"/>
                  </a:solidFill>
                  <a:latin typeface="+mn-ea"/>
                  <a:ea typeface="+mn-ea"/>
                  <a:cs typeface="+mn-ea"/>
                  <a:sym typeface="+mn-ea"/>
                </a:rPr>
                <a:t>  </a:t>
              </a:r>
              <a:endParaRPr lang="zh-CN" altLang="en-US" sz="2000" noProof="1">
                <a:solidFill>
                  <a:sysClr val="windowText" lastClr="000000"/>
                </a:solidFill>
                <a:latin typeface="+mn-ea"/>
                <a:ea typeface="+mn-ea"/>
                <a:cs typeface="+mn-ea"/>
                <a:sym typeface="+mn-ea"/>
              </a:endParaRPr>
            </a:p>
            <a:p>
              <a:pPr defTabSz="685800" eaLnBrk="1" hangingPunct="1">
                <a:lnSpc>
                  <a:spcPct val="115000"/>
                </a:lnSpc>
                <a:spcBef>
                  <a:spcPct val="20000"/>
                </a:spcBef>
                <a:defRPr/>
              </a:pPr>
              <a:r>
                <a:rPr lang="en-US" altLang="zh-CN" sz="2000" noProof="1">
                  <a:solidFill>
                    <a:sysClr val="windowText" lastClr="000000"/>
                  </a:solidFill>
                  <a:latin typeface="+mn-ea"/>
                  <a:ea typeface="+mn-ea"/>
                  <a:cs typeface="+mn-ea"/>
                  <a:sym typeface="+mn-ea"/>
                </a:rPr>
                <a:t>B</a:t>
              </a:r>
              <a:r>
                <a:rPr lang="zh-CN" altLang="en-US" sz="2000" noProof="1">
                  <a:solidFill>
                    <a:sysClr val="windowText" lastClr="000000"/>
                  </a:solidFill>
                  <a:latin typeface="+mn-ea"/>
                  <a:ea typeface="+mn-ea"/>
                  <a:cs typeface="+mn-ea"/>
                  <a:sym typeface="+mn-ea"/>
                </a:rPr>
                <a:t>因素变动对</a:t>
              </a:r>
              <a:r>
                <a:rPr lang="en-US" altLang="zh-CN" sz="2000" noProof="1">
                  <a:solidFill>
                    <a:sysClr val="windowText" lastClr="000000"/>
                  </a:solidFill>
                  <a:latin typeface="+mn-ea"/>
                  <a:ea typeface="+mn-ea"/>
                  <a:cs typeface="+mn-ea"/>
                  <a:sym typeface="+mn-ea"/>
                </a:rPr>
                <a:t>P</a:t>
              </a:r>
              <a:r>
                <a:rPr lang="zh-CN" altLang="en-US" sz="2000" noProof="1">
                  <a:solidFill>
                    <a:sysClr val="windowText" lastClr="000000"/>
                  </a:solidFill>
                  <a:latin typeface="+mn-ea"/>
                  <a:ea typeface="+mn-ea"/>
                  <a:cs typeface="+mn-ea"/>
                  <a:sym typeface="+mn-ea"/>
                </a:rPr>
                <a:t>指标的影响</a:t>
              </a:r>
              <a:r>
                <a:rPr lang="en-US" altLang="zh-CN" sz="2000" noProof="1">
                  <a:solidFill>
                    <a:sysClr val="windowText" lastClr="000000"/>
                  </a:solidFill>
                  <a:latin typeface="+mn-ea"/>
                  <a:ea typeface="+mn-ea"/>
                  <a:cs typeface="+mn-ea"/>
                  <a:sym typeface="+mn-ea"/>
                </a:rPr>
                <a:t>: </a:t>
              </a:r>
              <a:r>
                <a:rPr lang="zh-CN" altLang="en-US" sz="2000" noProof="1">
                  <a:solidFill>
                    <a:sysClr val="windowText" lastClr="000000"/>
                  </a:solidFill>
                  <a:latin typeface="+mn-ea"/>
                  <a:ea typeface="+mn-ea"/>
                  <a:cs typeface="+mn-ea"/>
                  <a:sym typeface="+mn-ea"/>
                </a:rPr>
                <a:t>公式</a:t>
              </a:r>
              <a:r>
                <a:rPr lang="en-US" altLang="zh-CN" sz="2000" noProof="1">
                  <a:solidFill>
                    <a:sysClr val="windowText" lastClr="000000"/>
                  </a:solidFill>
                  <a:latin typeface="+mn-ea"/>
                  <a:ea typeface="+mn-ea"/>
                  <a:cs typeface="+mn-ea"/>
                  <a:sym typeface="+mn-ea"/>
                </a:rPr>
                <a:t>3-</a:t>
              </a:r>
              <a:r>
                <a:rPr lang="zh-CN" altLang="en-US" sz="2000" noProof="1">
                  <a:solidFill>
                    <a:sysClr val="windowText" lastClr="000000"/>
                  </a:solidFill>
                  <a:latin typeface="+mn-ea"/>
                  <a:ea typeface="+mn-ea"/>
                  <a:cs typeface="+mn-ea"/>
                  <a:sym typeface="+mn-ea"/>
                </a:rPr>
                <a:t>公式</a:t>
              </a:r>
              <a:r>
                <a:rPr lang="en-US" altLang="zh-CN" sz="2000" noProof="1">
                  <a:solidFill>
                    <a:sysClr val="windowText" lastClr="000000"/>
                  </a:solidFill>
                  <a:latin typeface="+mn-ea"/>
                  <a:ea typeface="+mn-ea"/>
                  <a:cs typeface="+mn-ea"/>
                  <a:sym typeface="+mn-ea"/>
                </a:rPr>
                <a:t>2</a:t>
              </a:r>
              <a:r>
                <a:rPr lang="en-US" altLang="zh-CN" sz="2000" noProof="1">
                  <a:solidFill>
                    <a:prstClr val="black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+mn-ea"/>
                </a:rPr>
                <a:t>=A</a:t>
              </a:r>
              <a:r>
                <a:rPr lang="en-US" altLang="zh-CN" sz="2000" baseline="-25000" noProof="1">
                  <a:solidFill>
                    <a:prstClr val="black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+mn-ea"/>
                </a:rPr>
                <a:t>1</a:t>
              </a:r>
              <a:r>
                <a:rPr lang="zh-CN" altLang="en-US" sz="2000" noProof="1">
                  <a:solidFill>
                    <a:prstClr val="black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+mn-ea"/>
                </a:rPr>
                <a:t>×（</a:t>
              </a:r>
              <a:r>
                <a:rPr lang="en-US" altLang="zh-CN" sz="2000" noProof="1">
                  <a:solidFill>
                    <a:prstClr val="black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+mn-ea"/>
                </a:rPr>
                <a:t>B</a:t>
              </a:r>
              <a:r>
                <a:rPr lang="zh-CN" altLang="en-US" sz="2000" baseline="-25000" noProof="1">
                  <a:solidFill>
                    <a:prstClr val="black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+mn-ea"/>
                </a:rPr>
                <a:t>1</a:t>
              </a:r>
              <a:r>
                <a:rPr lang="en-US" altLang="zh-CN" sz="2000" noProof="1">
                  <a:solidFill>
                    <a:prstClr val="black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+mn-ea"/>
                </a:rPr>
                <a:t>-B</a:t>
              </a:r>
              <a:r>
                <a:rPr lang="en-US" altLang="zh-CN" sz="2000" baseline="-25000" noProof="1">
                  <a:solidFill>
                    <a:prstClr val="black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+mn-ea"/>
                </a:rPr>
                <a:t>0</a:t>
              </a:r>
              <a:r>
                <a:rPr lang="zh-CN" altLang="en-US" sz="2000" noProof="1">
                  <a:solidFill>
                    <a:prstClr val="black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+mn-ea"/>
                </a:rPr>
                <a:t>）×</a:t>
              </a:r>
              <a:r>
                <a:rPr lang="en-US" altLang="zh-CN" sz="2000" noProof="1">
                  <a:solidFill>
                    <a:prstClr val="black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+mn-ea"/>
                </a:rPr>
                <a:t>C</a:t>
              </a:r>
              <a:r>
                <a:rPr lang="zh-CN" altLang="en-US" sz="2000" baseline="-25000" noProof="1">
                  <a:solidFill>
                    <a:prstClr val="black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+mn-ea"/>
                </a:rPr>
                <a:t>0 </a:t>
              </a:r>
              <a:r>
                <a:rPr lang="zh-CN" altLang="en-US" sz="2000" noProof="1">
                  <a:solidFill>
                    <a:sysClr val="windowText" lastClr="000000"/>
                  </a:solidFill>
                  <a:latin typeface="+mn-ea"/>
                  <a:ea typeface="+mn-ea"/>
                  <a:cs typeface="+mn-ea"/>
                  <a:sym typeface="+mn-ea"/>
                </a:rPr>
                <a:t>  </a:t>
              </a:r>
              <a:endParaRPr lang="zh-CN" altLang="en-US" sz="2000" noProof="1">
                <a:solidFill>
                  <a:sysClr val="windowText" lastClr="000000"/>
                </a:solidFill>
                <a:latin typeface="+mn-ea"/>
                <a:ea typeface="+mn-ea"/>
                <a:cs typeface="+mn-ea"/>
                <a:sym typeface="+mn-ea"/>
              </a:endParaRPr>
            </a:p>
            <a:p>
              <a:pPr defTabSz="685800" eaLnBrk="1" hangingPunct="1">
                <a:lnSpc>
                  <a:spcPct val="115000"/>
                </a:lnSpc>
                <a:spcBef>
                  <a:spcPct val="20000"/>
                </a:spcBef>
                <a:defRPr/>
              </a:pPr>
              <a:r>
                <a:rPr lang="en-US" altLang="zh-CN" sz="2000" noProof="1">
                  <a:solidFill>
                    <a:sysClr val="windowText" lastClr="000000"/>
                  </a:solidFill>
                  <a:latin typeface="+mn-ea"/>
                  <a:ea typeface="+mn-ea"/>
                  <a:cs typeface="+mn-ea"/>
                  <a:sym typeface="+mn-ea"/>
                </a:rPr>
                <a:t>C</a:t>
              </a:r>
              <a:r>
                <a:rPr lang="zh-CN" altLang="en-US" sz="2000" noProof="1">
                  <a:solidFill>
                    <a:sysClr val="windowText" lastClr="000000"/>
                  </a:solidFill>
                  <a:latin typeface="+mn-ea"/>
                  <a:ea typeface="+mn-ea"/>
                  <a:cs typeface="+mn-ea"/>
                  <a:sym typeface="+mn-ea"/>
                </a:rPr>
                <a:t>因素变动对</a:t>
              </a:r>
              <a:r>
                <a:rPr lang="en-US" altLang="zh-CN" sz="2000" noProof="1">
                  <a:solidFill>
                    <a:sysClr val="windowText" lastClr="000000"/>
                  </a:solidFill>
                  <a:latin typeface="+mn-ea"/>
                  <a:ea typeface="+mn-ea"/>
                  <a:cs typeface="+mn-ea"/>
                  <a:sym typeface="+mn-ea"/>
                </a:rPr>
                <a:t>P</a:t>
              </a:r>
              <a:r>
                <a:rPr lang="zh-CN" altLang="en-US" sz="2000" noProof="1">
                  <a:solidFill>
                    <a:sysClr val="windowText" lastClr="000000"/>
                  </a:solidFill>
                  <a:latin typeface="+mn-ea"/>
                  <a:ea typeface="+mn-ea"/>
                  <a:cs typeface="+mn-ea"/>
                  <a:sym typeface="+mn-ea"/>
                </a:rPr>
                <a:t>指标的影响</a:t>
              </a:r>
              <a:r>
                <a:rPr lang="en-US" altLang="zh-CN" sz="2000" noProof="1">
                  <a:solidFill>
                    <a:sysClr val="windowText" lastClr="000000"/>
                  </a:solidFill>
                  <a:latin typeface="+mn-ea"/>
                  <a:ea typeface="+mn-ea"/>
                  <a:cs typeface="+mn-ea"/>
                  <a:sym typeface="+mn-ea"/>
                </a:rPr>
                <a:t>: </a:t>
              </a:r>
              <a:r>
                <a:rPr lang="zh-CN" altLang="en-US" sz="2000" noProof="1">
                  <a:solidFill>
                    <a:sysClr val="windowText" lastClr="000000"/>
                  </a:solidFill>
                  <a:latin typeface="+mn-ea"/>
                  <a:ea typeface="+mn-ea"/>
                  <a:cs typeface="+mn-ea"/>
                  <a:sym typeface="+mn-ea"/>
                </a:rPr>
                <a:t>公式</a:t>
              </a:r>
              <a:r>
                <a:rPr lang="en-US" altLang="zh-CN" sz="2000" noProof="1">
                  <a:solidFill>
                    <a:sysClr val="windowText" lastClr="000000"/>
                  </a:solidFill>
                  <a:latin typeface="+mn-ea"/>
                  <a:ea typeface="+mn-ea"/>
                  <a:cs typeface="+mn-ea"/>
                  <a:sym typeface="+mn-ea"/>
                </a:rPr>
                <a:t>4-</a:t>
              </a:r>
              <a:r>
                <a:rPr lang="zh-CN" altLang="en-US" sz="2000" noProof="1">
                  <a:solidFill>
                    <a:sysClr val="windowText" lastClr="000000"/>
                  </a:solidFill>
                  <a:latin typeface="+mn-ea"/>
                  <a:ea typeface="+mn-ea"/>
                  <a:cs typeface="+mn-ea"/>
                  <a:sym typeface="+mn-ea"/>
                </a:rPr>
                <a:t>公式</a:t>
              </a:r>
              <a:r>
                <a:rPr lang="en-US" altLang="zh-CN" sz="2000" noProof="1">
                  <a:solidFill>
                    <a:sysClr val="windowText" lastClr="000000"/>
                  </a:solidFill>
                  <a:latin typeface="+mn-ea"/>
                  <a:ea typeface="+mn-ea"/>
                  <a:cs typeface="+mn-ea"/>
                  <a:sym typeface="+mn-ea"/>
                </a:rPr>
                <a:t>3</a:t>
              </a:r>
              <a:r>
                <a:rPr lang="en-US" altLang="zh-CN" sz="2000" noProof="1">
                  <a:solidFill>
                    <a:prstClr val="black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+mn-ea"/>
                </a:rPr>
                <a:t>=A</a:t>
              </a:r>
              <a:r>
                <a:rPr lang="en-US" altLang="zh-CN" sz="2000" baseline="-25000" noProof="1">
                  <a:solidFill>
                    <a:prstClr val="black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+mn-ea"/>
                </a:rPr>
                <a:t>1</a:t>
              </a:r>
              <a:r>
                <a:rPr lang="zh-CN" altLang="en-US" sz="2000" noProof="1">
                  <a:solidFill>
                    <a:prstClr val="black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+mn-ea"/>
                </a:rPr>
                <a:t>×</a:t>
              </a:r>
              <a:r>
                <a:rPr lang="en-US" altLang="zh-CN" sz="2000" noProof="1">
                  <a:solidFill>
                    <a:prstClr val="black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+mn-ea"/>
                </a:rPr>
                <a:t>B</a:t>
              </a:r>
              <a:r>
                <a:rPr lang="en-US" altLang="zh-CN" sz="2000" baseline="-25000" noProof="1">
                  <a:solidFill>
                    <a:prstClr val="black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+mn-ea"/>
                </a:rPr>
                <a:t>1</a:t>
              </a:r>
              <a:r>
                <a:rPr lang="zh-CN" altLang="en-US" sz="2000" baseline="-25000" noProof="1">
                  <a:solidFill>
                    <a:prstClr val="black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+mn-ea"/>
                </a:rPr>
                <a:t> </a:t>
              </a:r>
              <a:r>
                <a:rPr lang="zh-CN" altLang="en-US" sz="2000" noProof="1">
                  <a:solidFill>
                    <a:prstClr val="black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+mn-ea"/>
                </a:rPr>
                <a:t>×（</a:t>
              </a:r>
              <a:r>
                <a:rPr lang="en-US" altLang="zh-CN" sz="2000" noProof="1">
                  <a:solidFill>
                    <a:prstClr val="black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+mn-ea"/>
                </a:rPr>
                <a:t>C</a:t>
              </a:r>
              <a:r>
                <a:rPr lang="zh-CN" altLang="en-US" sz="2000" baseline="-25000" noProof="1">
                  <a:solidFill>
                    <a:prstClr val="black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+mn-ea"/>
                </a:rPr>
                <a:t>1</a:t>
              </a:r>
              <a:r>
                <a:rPr lang="en-US" altLang="zh-CN" sz="2000" noProof="1">
                  <a:solidFill>
                    <a:prstClr val="black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+mn-ea"/>
                </a:rPr>
                <a:t>-C</a:t>
              </a:r>
              <a:r>
                <a:rPr lang="en-US" altLang="zh-CN" sz="2000" baseline="-25000" noProof="1">
                  <a:solidFill>
                    <a:prstClr val="black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+mn-ea"/>
                </a:rPr>
                <a:t>0</a:t>
              </a:r>
              <a:r>
                <a:rPr lang="zh-CN" altLang="en-US" sz="2000" noProof="1">
                  <a:solidFill>
                    <a:prstClr val="black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+mn-ea"/>
                </a:rPr>
                <a:t>）</a:t>
              </a:r>
              <a:endParaRPr lang="en-US" altLang="zh-CN" sz="2000" b="1" noProof="1">
                <a:solidFill>
                  <a:schemeClr val="tx1">
                    <a:lumMod val="10000"/>
                  </a:schemeClr>
                </a:solidFill>
                <a:latin typeface="+mn-ea"/>
                <a:ea typeface="+mn-ea"/>
                <a:cs typeface="+mn-ea"/>
                <a:sym typeface="+mn-ea"/>
              </a:endParaRPr>
            </a:p>
          </p:txBody>
        </p:sp>
      </p:grpSp>
      <p:grpSp>
        <p:nvGrpSpPr>
          <p:cNvPr id="12297" name="组合 11"/>
          <p:cNvGrpSpPr/>
          <p:nvPr/>
        </p:nvGrpSpPr>
        <p:grpSpPr bwMode="auto">
          <a:xfrm>
            <a:off x="948267" y="4395788"/>
            <a:ext cx="10814051" cy="927100"/>
            <a:chOff x="1087277" y="1623547"/>
            <a:chExt cx="13391552" cy="1646565"/>
          </a:xfrm>
        </p:grpSpPr>
        <p:grpSp>
          <p:nvGrpSpPr>
            <p:cNvPr id="12298" name="组合 12"/>
            <p:cNvGrpSpPr/>
            <p:nvPr/>
          </p:nvGrpSpPr>
          <p:grpSpPr bwMode="auto">
            <a:xfrm>
              <a:off x="1087277" y="1623547"/>
              <a:ext cx="1518813" cy="1532524"/>
              <a:chOff x="1422557" y="1958827"/>
              <a:chExt cx="1518813" cy="1532524"/>
            </a:xfrm>
          </p:grpSpPr>
          <p:sp>
            <p:nvSpPr>
              <p:cNvPr id="23" name="타원 33"/>
              <p:cNvSpPr/>
              <p:nvPr/>
            </p:nvSpPr>
            <p:spPr>
              <a:xfrm>
                <a:off x="1422557" y="1958827"/>
                <a:ext cx="1517657" cy="1533787"/>
              </a:xfrm>
              <a:prstGeom prst="ellipse">
                <a:avLst/>
              </a:prstGeom>
              <a:solidFill>
                <a:srgbClr val="0070C0"/>
              </a:solidFill>
              <a:ln w="76200" cap="flat" cmpd="sng" algn="ctr">
                <a:solidFill>
                  <a:sysClr val="window" lastClr="FFFFFF">
                    <a:lumMod val="85000"/>
                  </a:sysClr>
                </a:solidFill>
                <a:prstDash val="solid"/>
              </a:ln>
              <a:effectLst/>
            </p:spPr>
            <p:txBody>
              <a:bodyPr anchor="ctr"/>
              <a:lstStyle>
                <a:defPPr>
                  <a:defRPr lang="ko-KR">
                    <a:solidFill>
                      <a:sysClr val="window" lastClr="FFFFFF"/>
                    </a:solidFill>
                  </a:defRPr>
                </a:defPPr>
                <a:lvl1pPr marL="0" algn="l" defTabSz="914400" rtl="0" eaLnBrk="1" latinLnBrk="1" hangingPunct="1">
                  <a:defRPr sz="1800" kern="1200">
                    <a:solidFill>
                      <a:sysClr val="window" lastClr="FFFFFF"/>
                    </a:solidFill>
                    <a:latin typeface="等线" panose="02010600030101010101" charset="-122"/>
                    <a:ea typeface="+mn-ea"/>
                    <a:cs typeface="+mn-ea"/>
                  </a:defRPr>
                </a:lvl1pPr>
                <a:lvl2pPr marL="457200" algn="l" defTabSz="914400" rtl="0" eaLnBrk="1" latinLnBrk="1" hangingPunct="1">
                  <a:defRPr sz="1800" kern="1200">
                    <a:solidFill>
                      <a:sysClr val="window" lastClr="FFFFFF"/>
                    </a:solidFill>
                    <a:latin typeface="等线" panose="02010600030101010101" charset="-122"/>
                    <a:ea typeface="+mn-ea"/>
                    <a:cs typeface="+mn-ea"/>
                  </a:defRPr>
                </a:lvl2pPr>
                <a:lvl3pPr marL="914400" algn="l" defTabSz="914400" rtl="0" eaLnBrk="1" latinLnBrk="1" hangingPunct="1">
                  <a:defRPr sz="1800" kern="1200">
                    <a:solidFill>
                      <a:sysClr val="window" lastClr="FFFFFF"/>
                    </a:solidFill>
                    <a:latin typeface="等线" panose="02010600030101010101" charset="-122"/>
                    <a:ea typeface="+mn-ea"/>
                    <a:cs typeface="+mn-ea"/>
                  </a:defRPr>
                </a:lvl3pPr>
                <a:lvl4pPr marL="1371600" algn="l" defTabSz="914400" rtl="0" eaLnBrk="1" latinLnBrk="1" hangingPunct="1">
                  <a:defRPr sz="1800" kern="1200">
                    <a:solidFill>
                      <a:sysClr val="window" lastClr="FFFFFF"/>
                    </a:solidFill>
                    <a:latin typeface="等线" panose="02010600030101010101" charset="-122"/>
                    <a:ea typeface="+mn-ea"/>
                    <a:cs typeface="+mn-ea"/>
                  </a:defRPr>
                </a:lvl4pPr>
                <a:lvl5pPr marL="1828800" algn="l" defTabSz="914400" rtl="0" eaLnBrk="1" latinLnBrk="1" hangingPunct="1">
                  <a:defRPr sz="1800" kern="1200">
                    <a:solidFill>
                      <a:sysClr val="window" lastClr="FFFFFF"/>
                    </a:solidFill>
                    <a:latin typeface="等线" panose="02010600030101010101" charset="-122"/>
                    <a:ea typeface="+mn-ea"/>
                    <a:cs typeface="+mn-ea"/>
                  </a:defRPr>
                </a:lvl5pPr>
                <a:lvl6pPr marL="2286000" algn="l" defTabSz="914400" rtl="0" eaLnBrk="1" latinLnBrk="1" hangingPunct="1">
                  <a:defRPr sz="1800" kern="1200">
                    <a:solidFill>
                      <a:sysClr val="window" lastClr="FFFFFF"/>
                    </a:solidFill>
                    <a:latin typeface="等线" panose="02010600030101010101" charset="-122"/>
                    <a:ea typeface="+mn-ea"/>
                    <a:cs typeface="+mn-ea"/>
                  </a:defRPr>
                </a:lvl6pPr>
                <a:lvl7pPr marL="2743200" algn="l" defTabSz="914400" rtl="0" eaLnBrk="1" latinLnBrk="1" hangingPunct="1">
                  <a:defRPr sz="1800" kern="1200">
                    <a:solidFill>
                      <a:sysClr val="window" lastClr="FFFFFF"/>
                    </a:solidFill>
                    <a:latin typeface="等线" panose="02010600030101010101" charset="-122"/>
                    <a:ea typeface="+mn-ea"/>
                    <a:cs typeface="+mn-ea"/>
                  </a:defRPr>
                </a:lvl7pPr>
                <a:lvl8pPr marL="3200400" algn="l" defTabSz="914400" rtl="0" eaLnBrk="1" latinLnBrk="1" hangingPunct="1">
                  <a:defRPr sz="1800" kern="1200">
                    <a:solidFill>
                      <a:sysClr val="window" lastClr="FFFFFF"/>
                    </a:solidFill>
                    <a:latin typeface="等线" panose="02010600030101010101" charset="-122"/>
                    <a:ea typeface="+mn-ea"/>
                    <a:cs typeface="+mn-ea"/>
                  </a:defRPr>
                </a:lvl8pPr>
                <a:lvl9pPr marL="3657600" algn="l" defTabSz="914400" rtl="0" eaLnBrk="1" latinLnBrk="1" hangingPunct="1">
                  <a:defRPr sz="1800" kern="1200">
                    <a:solidFill>
                      <a:sysClr val="window" lastClr="FFFFFF"/>
                    </a:solidFill>
                    <a:latin typeface="等线" panose="02010600030101010101" charset="-122"/>
                    <a:ea typeface="+mn-ea"/>
                    <a:cs typeface="+mn-ea"/>
                  </a:defRPr>
                </a:lvl9pPr>
              </a:lstStyle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ko-KR" altLang="en-US" sz="1350" dirty="0">
                  <a:latin typeface="Malgun Gothic" panose="020B0503020000020004" charset="-127"/>
                  <a:ea typeface="Malgun Gothic" panose="020B0503020000020004" charset="-127"/>
                </a:endParaRPr>
              </a:p>
            </p:txBody>
          </p:sp>
          <p:sp>
            <p:nvSpPr>
              <p:cNvPr id="12301" name="矩形 23"/>
              <p:cNvSpPr>
                <a:spLocks noChangeArrowheads="1"/>
              </p:cNvSpPr>
              <p:nvPr/>
            </p:nvSpPr>
            <p:spPr bwMode="auto">
              <a:xfrm>
                <a:off x="1769308" y="2427610"/>
                <a:ext cx="824858" cy="65366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/>
              <a:p>
                <a:pPr algn="ctr" eaLnBrk="1" hangingPunct="1"/>
                <a:r>
                  <a:rPr lang="en-US" altLang="zh-CN" b="1">
                    <a:solidFill>
                      <a:srgbClr val="FFFFFF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05</a:t>
                </a:r>
                <a:endParaRPr lang="en-US" altLang="zh-CN" b="1">
                  <a:solidFill>
                    <a:srgbClr val="FFFFF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</p:txBody>
          </p:sp>
        </p:grpSp>
        <p:sp>
          <p:nvSpPr>
            <p:cNvPr id="32" name="文本框 31"/>
            <p:cNvSpPr txBox="1"/>
            <p:nvPr/>
          </p:nvSpPr>
          <p:spPr>
            <a:xfrm>
              <a:off x="2859187" y="1623547"/>
              <a:ext cx="11619642" cy="1646565"/>
            </a:xfrm>
            <a:prstGeom prst="rect">
              <a:avLst/>
            </a:prstGeom>
            <a:noFill/>
            <a:ln>
              <a:solidFill>
                <a:schemeClr val="tx1">
                  <a:lumMod val="10000"/>
                </a:schemeClr>
              </a:solidFill>
            </a:ln>
          </p:spPr>
          <p:txBody>
            <a:bodyPr>
              <a:spAutoFit/>
            </a:bodyPr>
            <a:lstStyle>
              <a:lvl1pPr marL="342900" indent="-342900" defTabSz="68580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defTabSz="68580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defTabSz="6858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defTabSz="6858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defTabSz="6858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lnSpc>
                  <a:spcPct val="125000"/>
                </a:lnSpc>
                <a:spcBef>
                  <a:spcPct val="0"/>
                </a:spcBef>
                <a:buFont typeface="Wingdings" panose="05000000000000000000" pitchFamily="2" charset="2"/>
                <a:buChar char="l"/>
                <a:defRPr/>
              </a:pPr>
              <a:r>
                <a:rPr lang="zh-CN" altLang="en-US" sz="1900" noProof="1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宋体" panose="02010600030101010101" pitchFamily="2" charset="-122"/>
                  <a:sym typeface="+mn-ea"/>
                </a:rPr>
                <a:t>检验分析结果 </a:t>
              </a:r>
              <a:endParaRPr lang="zh-CN" altLang="zh-CN" sz="1900" noProof="1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宋体" panose="02010600030101010101" pitchFamily="2" charset="-122"/>
              </a:endParaRPr>
            </a:p>
            <a:p>
              <a:pPr eaLnBrk="1" hangingPunct="1">
                <a:lnSpc>
                  <a:spcPct val="125000"/>
                </a:lnSpc>
                <a:spcBef>
                  <a:spcPct val="0"/>
                </a:spcBef>
                <a:buFont typeface="Wingdings" panose="05000000000000000000" pitchFamily="2" charset="2"/>
                <a:buChar char="l"/>
                <a:defRPr/>
              </a:pPr>
              <a:r>
                <a:rPr lang="zh-CN" altLang="zh-CN" sz="2400" b="1" noProof="1" smtClean="0">
                  <a:solidFill>
                    <a:srgbClr val="000000"/>
                  </a:solidFill>
                  <a:latin typeface="宋体" panose="02010600030101010101" pitchFamily="2" charset="-122"/>
                  <a:ea typeface="微软雅黑" panose="020B0503020204020204" pitchFamily="34" charset="-122"/>
                  <a:cs typeface="宋体" panose="02010600030101010101" pitchFamily="2" charset="-122"/>
                  <a:sym typeface="+mn-ea"/>
                </a:rPr>
                <a:t>△</a:t>
              </a:r>
              <a:r>
                <a:rPr lang="en-US" altLang="zh-CN" sz="1800" noProof="1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宋体" panose="02010600030101010101" pitchFamily="2" charset="-122"/>
                  <a:sym typeface="+mn-ea"/>
                </a:rPr>
                <a:t>P=</a:t>
              </a:r>
              <a:r>
                <a:rPr lang="en-US" altLang="zh-CN" sz="1900" noProof="1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宋体" panose="02010600030101010101" pitchFamily="2" charset="-122"/>
                  <a:sym typeface="+mn-ea"/>
                </a:rPr>
                <a:t> P</a:t>
              </a:r>
              <a:r>
                <a:rPr lang="en-US" altLang="zh-CN" sz="1900" baseline="-25000" noProof="1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宋体" panose="02010600030101010101" pitchFamily="2" charset="-122"/>
                  <a:sym typeface="+mn-ea"/>
                </a:rPr>
                <a:t>1</a:t>
              </a:r>
              <a:r>
                <a:rPr lang="en-US" altLang="en-US" sz="1900" noProof="1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宋体" panose="02010600030101010101" pitchFamily="2" charset="-122"/>
                  <a:sym typeface="+mn-ea"/>
                </a:rPr>
                <a:t>－</a:t>
              </a:r>
              <a:r>
                <a:rPr lang="en-US" altLang="zh-CN" sz="1900" noProof="1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宋体" panose="02010600030101010101" pitchFamily="2" charset="-122"/>
                  <a:sym typeface="+mn-ea"/>
                </a:rPr>
                <a:t>P</a:t>
              </a:r>
              <a:r>
                <a:rPr lang="en-US" altLang="zh-CN" sz="1900" baseline="-25000" noProof="1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宋体" panose="02010600030101010101" pitchFamily="2" charset="-122"/>
                  <a:sym typeface="+mn-ea"/>
                </a:rPr>
                <a:t>0</a:t>
              </a:r>
              <a:r>
                <a:rPr lang="en-US" altLang="zh-CN" sz="2100" noProof="1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宋体" panose="02010600030101010101" pitchFamily="2" charset="-122"/>
                  <a:sym typeface="+mn-ea"/>
                </a:rPr>
                <a:t> = </a:t>
              </a:r>
              <a:r>
                <a:rPr lang="en-US" altLang="zh-CN" sz="2100" b="1" noProof="1" smtClean="0">
                  <a:solidFill>
                    <a:srgbClr val="000000"/>
                  </a:solidFill>
                  <a:latin typeface="宋体" panose="02010600030101010101" pitchFamily="2" charset="-122"/>
                  <a:ea typeface="微软雅黑" panose="020B0503020204020204" pitchFamily="34" charset="-122"/>
                  <a:cs typeface="宋体" panose="02010600030101010101" pitchFamily="2" charset="-122"/>
                  <a:sym typeface="+mn-ea"/>
                </a:rPr>
                <a:t>△P</a:t>
              </a:r>
              <a:r>
                <a:rPr lang="en-US" altLang="zh-CN" sz="1900" baseline="-25000" noProof="1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宋体" panose="02010600030101010101" pitchFamily="2" charset="-122"/>
                  <a:sym typeface="+mn-ea"/>
                </a:rPr>
                <a:t>A</a:t>
              </a:r>
              <a:r>
                <a:rPr lang="en-US" altLang="zh-CN" sz="2100" b="1" noProof="1" smtClean="0">
                  <a:solidFill>
                    <a:srgbClr val="000000"/>
                  </a:solidFill>
                  <a:latin typeface="宋体" panose="02010600030101010101" pitchFamily="2" charset="-122"/>
                  <a:ea typeface="微软雅黑" panose="020B0503020204020204" pitchFamily="34" charset="-122"/>
                  <a:cs typeface="宋体" panose="02010600030101010101" pitchFamily="2" charset="-122"/>
                  <a:sym typeface="+mn-ea"/>
                </a:rPr>
                <a:t>+△P</a:t>
              </a:r>
              <a:r>
                <a:rPr lang="en-US" altLang="zh-CN" sz="1900" baseline="-25000" noProof="1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宋体" panose="02010600030101010101" pitchFamily="2" charset="-122"/>
                  <a:sym typeface="+mn-ea"/>
                </a:rPr>
                <a:t>B</a:t>
              </a:r>
              <a:r>
                <a:rPr lang="en-US" altLang="zh-CN" sz="2100" b="1" noProof="1" smtClean="0">
                  <a:solidFill>
                    <a:srgbClr val="000000"/>
                  </a:solidFill>
                  <a:latin typeface="宋体" panose="02010600030101010101" pitchFamily="2" charset="-122"/>
                  <a:ea typeface="微软雅黑" panose="020B0503020204020204" pitchFamily="34" charset="-122"/>
                  <a:cs typeface="宋体" panose="02010600030101010101" pitchFamily="2" charset="-122"/>
                  <a:sym typeface="+mn-ea"/>
                </a:rPr>
                <a:t>+△P</a:t>
              </a:r>
              <a:r>
                <a:rPr lang="en-US" altLang="zh-CN" sz="1900" baseline="-25000" noProof="1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宋体" panose="02010600030101010101" pitchFamily="2" charset="-122"/>
                  <a:sym typeface="+mn-ea"/>
                </a:rPr>
                <a:t>C</a:t>
              </a:r>
              <a:endParaRPr lang="en-US" altLang="en-US" sz="2000" noProof="1" smtClean="0">
                <a:solidFill>
                  <a:srgbClr val="000000"/>
                </a:solidFill>
                <a:latin typeface="宋体" panose="02010600030101010101" pitchFamily="2" charset="-122"/>
                <a:ea typeface="微软雅黑" panose="020B0503020204020204" pitchFamily="34" charset="-122"/>
                <a:cs typeface="宋体" panose="02010600030101010101" pitchFamily="2" charset="-122"/>
              </a:endParaRPr>
            </a:p>
          </p:txBody>
        </p:sp>
      </p:grpSp>
    </p:spTree>
  </p:cSld>
  <p:clrMapOvr>
    <a:masterClrMapping/>
  </p:clrMapOvr>
  <p:transition spd="slow" advTm="6184">
    <p:blinds dir="vert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图片 22" descr="图片17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417" y="3614738"/>
            <a:ext cx="3276600" cy="2455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3317" name="直接连接符 20"/>
          <p:cNvCxnSpPr>
            <a:cxnSpLocks noChangeShapeType="1"/>
          </p:cNvCxnSpPr>
          <p:nvPr/>
        </p:nvCxnSpPr>
        <p:spPr bwMode="auto">
          <a:xfrm>
            <a:off x="10799233" y="0"/>
            <a:ext cx="0" cy="45720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" name="矩形 2"/>
          <p:cNvSpPr/>
          <p:nvPr/>
        </p:nvSpPr>
        <p:spPr>
          <a:xfrm>
            <a:off x="1018117" y="898525"/>
            <a:ext cx="415209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zh-CN" altLang="en-US" sz="2800" b="1" noProof="1">
                <a:solidFill>
                  <a:schemeClr val="accent6">
                    <a:lumMod val="50000"/>
                  </a:schemeClr>
                </a:solidFill>
                <a:latin typeface="+mn-ea"/>
                <a:ea typeface="+mn-ea"/>
              </a:rPr>
              <a:t>因素分析法的计算与运用</a:t>
            </a:r>
            <a:endParaRPr lang="zh-CN" altLang="en-US" sz="2800" b="1" noProof="1">
              <a:solidFill>
                <a:schemeClr val="accent6">
                  <a:lumMod val="50000"/>
                </a:schemeClr>
              </a:solidFill>
              <a:latin typeface="+mn-ea"/>
              <a:ea typeface="+mn-ea"/>
            </a:endParaRPr>
          </a:p>
        </p:txBody>
      </p:sp>
      <p:sp>
        <p:nvSpPr>
          <p:cNvPr id="13320" name="文本框 7"/>
          <p:cNvSpPr txBox="1">
            <a:spLocks noChangeArrowheads="1"/>
          </p:cNvSpPr>
          <p:nvPr/>
        </p:nvSpPr>
        <p:spPr bwMode="auto">
          <a:xfrm>
            <a:off x="1136651" y="1624014"/>
            <a:ext cx="4777316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buFont typeface="Wingdings" panose="05000000000000000000" pitchFamily="2" charset="2"/>
              <a:buChar char="u"/>
            </a:pPr>
            <a:r>
              <a:rPr lang="zh-CN" altLang="en-US" sz="2400">
                <a:solidFill>
                  <a:srgbClr val="000000"/>
                </a:solidFill>
                <a:latin typeface="宋体" panose="02010600030101010101" pitchFamily="2" charset="-122"/>
              </a:rPr>
              <a:t>差额分析法</a:t>
            </a:r>
            <a:endParaRPr lang="zh-CN" altLang="en-US" sz="2400">
              <a:solidFill>
                <a:srgbClr val="000000"/>
              </a:solidFill>
              <a:latin typeface="宋体" panose="02010600030101010101" pitchFamily="2" charset="-122"/>
            </a:endParaRPr>
          </a:p>
        </p:txBody>
      </p:sp>
      <p:sp>
        <p:nvSpPr>
          <p:cNvPr id="12" name="文本框 11"/>
          <p:cNvSpPr txBox="1"/>
          <p:nvPr/>
        </p:nvSpPr>
        <p:spPr>
          <a:xfrm>
            <a:off x="3862918" y="3781425"/>
            <a:ext cx="7342716" cy="2122488"/>
          </a:xfrm>
          <a:prstGeom prst="rect">
            <a:avLst/>
          </a:prstGeom>
          <a:noFill/>
          <a:ln>
            <a:solidFill>
              <a:schemeClr val="tx2"/>
            </a:solidFill>
          </a:ln>
        </p:spPr>
        <p:txBody>
          <a:bodyPr>
            <a:spAutoFit/>
          </a:bodyPr>
          <a:lstStyle/>
          <a:p>
            <a:pPr marL="285750" indent="-285750" defTabSz="685800" eaLnBrk="1" hangingPunct="1">
              <a:lnSpc>
                <a:spcPct val="150000"/>
              </a:lnSpc>
              <a:spcBef>
                <a:spcPct val="20000"/>
              </a:spcBef>
              <a:buFont typeface="Wingdings" panose="05000000000000000000" charset="0"/>
              <a:buChar char="l"/>
              <a:defRPr/>
            </a:pPr>
            <a:r>
              <a:rPr lang="zh-CN" altLang="en-US" sz="2000" noProof="1">
                <a:solidFill>
                  <a:sysClr val="windowText" lastClr="000000"/>
                </a:solidFill>
                <a:latin typeface="+mn-ea"/>
                <a:ea typeface="+mn-ea"/>
                <a:cs typeface="+mn-ea"/>
                <a:sym typeface="+mn-ea"/>
              </a:rPr>
              <a:t>计算公式如下：</a:t>
            </a:r>
            <a:endParaRPr lang="zh-CN" altLang="en-US" sz="2000" noProof="1">
              <a:latin typeface="+mn-ea"/>
              <a:ea typeface="+mn-ea"/>
              <a:cs typeface="+mn-ea"/>
            </a:endParaRPr>
          </a:p>
          <a:p>
            <a:pPr defTabSz="685800" eaLnBrk="1" hangingPunct="1">
              <a:lnSpc>
                <a:spcPct val="150000"/>
              </a:lnSpc>
              <a:spcBef>
                <a:spcPct val="20000"/>
              </a:spcBef>
              <a:defRPr/>
            </a:pPr>
            <a:r>
              <a:rPr lang="en-US" altLang="zh-CN" sz="2000" noProof="1">
                <a:solidFill>
                  <a:sysClr val="windowText" lastClr="000000"/>
                </a:solidFill>
                <a:latin typeface="+mn-ea"/>
                <a:ea typeface="+mn-ea"/>
                <a:cs typeface="+mn-ea"/>
                <a:sym typeface="+mn-ea"/>
              </a:rPr>
              <a:t>A</a:t>
            </a:r>
            <a:r>
              <a:rPr lang="zh-CN" altLang="en-US" sz="2000" noProof="1">
                <a:solidFill>
                  <a:sysClr val="windowText" lastClr="000000"/>
                </a:solidFill>
                <a:latin typeface="+mn-ea"/>
                <a:ea typeface="+mn-ea"/>
                <a:cs typeface="+mn-ea"/>
                <a:sym typeface="+mn-ea"/>
              </a:rPr>
              <a:t>因素变动对</a:t>
            </a:r>
            <a:r>
              <a:rPr lang="en-US" altLang="zh-CN" sz="2000" noProof="1">
                <a:solidFill>
                  <a:sysClr val="windowText" lastClr="000000"/>
                </a:solidFill>
                <a:latin typeface="+mn-ea"/>
                <a:ea typeface="+mn-ea"/>
                <a:cs typeface="+mn-ea"/>
                <a:sym typeface="+mn-ea"/>
              </a:rPr>
              <a:t>P</a:t>
            </a:r>
            <a:r>
              <a:rPr lang="zh-CN" altLang="en-US" sz="2000" noProof="1">
                <a:solidFill>
                  <a:sysClr val="windowText" lastClr="000000"/>
                </a:solidFill>
                <a:latin typeface="+mn-ea"/>
                <a:ea typeface="+mn-ea"/>
                <a:cs typeface="+mn-ea"/>
                <a:sym typeface="+mn-ea"/>
              </a:rPr>
              <a:t>指标的影响</a:t>
            </a:r>
            <a:r>
              <a:rPr lang="en-US" altLang="zh-CN" sz="2000" noProof="1">
                <a:solidFill>
                  <a:sysClr val="windowText" lastClr="000000"/>
                </a:solidFill>
                <a:latin typeface="+mn-ea"/>
                <a:ea typeface="+mn-ea"/>
                <a:cs typeface="+mn-ea"/>
                <a:sym typeface="+mn-ea"/>
              </a:rPr>
              <a:t>: </a:t>
            </a:r>
            <a:r>
              <a:rPr lang="zh-CN" altLang="en-US" sz="2000" noProof="1">
                <a:solidFill>
                  <a:prstClr val="black"/>
                </a:solidFill>
                <a:latin typeface="+mn-ea"/>
                <a:ea typeface="+mn-ea"/>
                <a:cs typeface="+mn-ea"/>
                <a:sym typeface="+mn-ea"/>
              </a:rPr>
              <a:t>（</a:t>
            </a:r>
            <a:r>
              <a:rPr lang="en-US" altLang="zh-CN" sz="2000" noProof="1">
                <a:solidFill>
                  <a:prstClr val="black"/>
                </a:solidFill>
                <a:latin typeface="+mn-ea"/>
                <a:ea typeface="+mn-ea"/>
                <a:cs typeface="+mn-ea"/>
                <a:sym typeface="+mn-ea"/>
              </a:rPr>
              <a:t>A</a:t>
            </a:r>
            <a:r>
              <a:rPr lang="zh-CN" altLang="en-US" sz="2000" baseline="-25000" noProof="1">
                <a:solidFill>
                  <a:prstClr val="black"/>
                </a:solidFill>
                <a:latin typeface="+mn-ea"/>
                <a:ea typeface="+mn-ea"/>
                <a:cs typeface="+mn-ea"/>
                <a:sym typeface="+mn-ea"/>
              </a:rPr>
              <a:t>1</a:t>
            </a:r>
            <a:r>
              <a:rPr lang="en-US" altLang="zh-CN" sz="2000" noProof="1">
                <a:solidFill>
                  <a:prstClr val="black"/>
                </a:solidFill>
                <a:latin typeface="+mn-ea"/>
                <a:ea typeface="+mn-ea"/>
                <a:cs typeface="+mn-ea"/>
                <a:sym typeface="+mn-ea"/>
              </a:rPr>
              <a:t>-A</a:t>
            </a:r>
            <a:r>
              <a:rPr lang="en-US" altLang="zh-CN" sz="2000" baseline="-25000" noProof="1">
                <a:solidFill>
                  <a:prstClr val="black"/>
                </a:solidFill>
                <a:latin typeface="+mn-ea"/>
                <a:ea typeface="+mn-ea"/>
                <a:cs typeface="+mn-ea"/>
                <a:sym typeface="+mn-ea"/>
              </a:rPr>
              <a:t>0</a:t>
            </a:r>
            <a:r>
              <a:rPr lang="zh-CN" altLang="en-US" sz="2000" noProof="1">
                <a:solidFill>
                  <a:prstClr val="black"/>
                </a:solidFill>
                <a:latin typeface="+mn-ea"/>
                <a:ea typeface="+mn-ea"/>
                <a:cs typeface="+mn-ea"/>
                <a:sym typeface="+mn-ea"/>
              </a:rPr>
              <a:t>）×</a:t>
            </a:r>
            <a:r>
              <a:rPr lang="en-US" altLang="zh-CN" sz="2000" noProof="1">
                <a:solidFill>
                  <a:prstClr val="black"/>
                </a:solidFill>
                <a:latin typeface="+mn-ea"/>
                <a:ea typeface="+mn-ea"/>
                <a:cs typeface="+mn-ea"/>
                <a:sym typeface="+mn-ea"/>
              </a:rPr>
              <a:t>B</a:t>
            </a:r>
            <a:r>
              <a:rPr lang="zh-CN" altLang="en-US" sz="2000" baseline="-25000" noProof="1">
                <a:solidFill>
                  <a:prstClr val="black"/>
                </a:solidFill>
                <a:latin typeface="+mn-ea"/>
                <a:ea typeface="+mn-ea"/>
                <a:cs typeface="+mn-ea"/>
                <a:sym typeface="+mn-ea"/>
              </a:rPr>
              <a:t>0</a:t>
            </a:r>
            <a:r>
              <a:rPr lang="zh-CN" altLang="en-US" sz="2000" noProof="1">
                <a:solidFill>
                  <a:prstClr val="black"/>
                </a:solidFill>
                <a:latin typeface="+mn-ea"/>
                <a:ea typeface="+mn-ea"/>
                <a:cs typeface="+mn-ea"/>
                <a:sym typeface="+mn-ea"/>
              </a:rPr>
              <a:t>×</a:t>
            </a:r>
            <a:r>
              <a:rPr lang="en-US" altLang="zh-CN" sz="2000" noProof="1">
                <a:solidFill>
                  <a:prstClr val="black"/>
                </a:solidFill>
                <a:latin typeface="+mn-ea"/>
                <a:ea typeface="+mn-ea"/>
                <a:cs typeface="+mn-ea"/>
                <a:sym typeface="+mn-ea"/>
              </a:rPr>
              <a:t>C</a:t>
            </a:r>
            <a:r>
              <a:rPr lang="zh-CN" altLang="en-US" sz="2000" baseline="-25000" noProof="1">
                <a:solidFill>
                  <a:prstClr val="black"/>
                </a:solidFill>
                <a:latin typeface="+mn-ea"/>
                <a:ea typeface="+mn-ea"/>
                <a:cs typeface="+mn-ea"/>
                <a:sym typeface="+mn-ea"/>
              </a:rPr>
              <a:t>0 </a:t>
            </a:r>
            <a:r>
              <a:rPr lang="zh-CN" altLang="en-US" sz="2000" noProof="1">
                <a:solidFill>
                  <a:sysClr val="windowText" lastClr="000000"/>
                </a:solidFill>
                <a:latin typeface="+mn-ea"/>
                <a:ea typeface="+mn-ea"/>
                <a:cs typeface="+mn-ea"/>
                <a:sym typeface="+mn-ea"/>
              </a:rPr>
              <a:t>  </a:t>
            </a:r>
            <a:endParaRPr lang="zh-CN" altLang="en-US" sz="2000" noProof="1">
              <a:solidFill>
                <a:sysClr val="windowText" lastClr="000000"/>
              </a:solidFill>
              <a:latin typeface="+mn-ea"/>
              <a:ea typeface="+mn-ea"/>
              <a:cs typeface="+mn-ea"/>
              <a:sym typeface="+mn-ea"/>
            </a:endParaRPr>
          </a:p>
          <a:p>
            <a:pPr defTabSz="685800" eaLnBrk="1" hangingPunct="1">
              <a:lnSpc>
                <a:spcPct val="150000"/>
              </a:lnSpc>
              <a:spcBef>
                <a:spcPct val="20000"/>
              </a:spcBef>
              <a:defRPr/>
            </a:pPr>
            <a:r>
              <a:rPr lang="en-US" altLang="zh-CN" sz="2000" noProof="1">
                <a:solidFill>
                  <a:sysClr val="windowText" lastClr="000000"/>
                </a:solidFill>
                <a:latin typeface="+mn-ea"/>
                <a:ea typeface="+mn-ea"/>
                <a:cs typeface="+mn-ea"/>
                <a:sym typeface="+mn-ea"/>
              </a:rPr>
              <a:t>B</a:t>
            </a:r>
            <a:r>
              <a:rPr lang="zh-CN" altLang="en-US" sz="2000" noProof="1">
                <a:solidFill>
                  <a:sysClr val="windowText" lastClr="000000"/>
                </a:solidFill>
                <a:latin typeface="+mn-ea"/>
                <a:ea typeface="+mn-ea"/>
                <a:cs typeface="+mn-ea"/>
                <a:sym typeface="+mn-ea"/>
              </a:rPr>
              <a:t>因素变动对</a:t>
            </a:r>
            <a:r>
              <a:rPr lang="en-US" altLang="zh-CN" sz="2000" noProof="1">
                <a:solidFill>
                  <a:sysClr val="windowText" lastClr="000000"/>
                </a:solidFill>
                <a:latin typeface="+mn-ea"/>
                <a:ea typeface="+mn-ea"/>
                <a:cs typeface="+mn-ea"/>
                <a:sym typeface="+mn-ea"/>
              </a:rPr>
              <a:t>P</a:t>
            </a:r>
            <a:r>
              <a:rPr lang="zh-CN" altLang="en-US" sz="2000" noProof="1">
                <a:solidFill>
                  <a:sysClr val="windowText" lastClr="000000"/>
                </a:solidFill>
                <a:latin typeface="+mn-ea"/>
                <a:ea typeface="+mn-ea"/>
                <a:cs typeface="+mn-ea"/>
                <a:sym typeface="+mn-ea"/>
              </a:rPr>
              <a:t>指标的影响</a:t>
            </a:r>
            <a:r>
              <a:rPr lang="en-US" altLang="zh-CN" sz="2000" noProof="1">
                <a:solidFill>
                  <a:sysClr val="windowText" lastClr="000000"/>
                </a:solidFill>
                <a:latin typeface="+mn-ea"/>
                <a:ea typeface="+mn-ea"/>
                <a:cs typeface="+mn-ea"/>
                <a:sym typeface="+mn-ea"/>
              </a:rPr>
              <a:t>: </a:t>
            </a:r>
            <a:r>
              <a:rPr lang="en-US" altLang="zh-CN" sz="2000" noProof="1">
                <a:solidFill>
                  <a:prstClr val="black"/>
                </a:solidFill>
                <a:latin typeface="+mn-ea"/>
                <a:ea typeface="+mn-ea"/>
                <a:cs typeface="+mn-ea"/>
                <a:sym typeface="+mn-ea"/>
              </a:rPr>
              <a:t>A</a:t>
            </a:r>
            <a:r>
              <a:rPr lang="en-US" altLang="zh-CN" sz="2000" baseline="-25000" noProof="1">
                <a:solidFill>
                  <a:prstClr val="black"/>
                </a:solidFill>
                <a:latin typeface="+mn-ea"/>
                <a:ea typeface="+mn-ea"/>
                <a:cs typeface="+mn-ea"/>
                <a:sym typeface="+mn-ea"/>
              </a:rPr>
              <a:t>1</a:t>
            </a:r>
            <a:r>
              <a:rPr lang="zh-CN" altLang="en-US" sz="2000" noProof="1">
                <a:solidFill>
                  <a:prstClr val="black"/>
                </a:solidFill>
                <a:latin typeface="+mn-ea"/>
                <a:ea typeface="+mn-ea"/>
                <a:cs typeface="+mn-ea"/>
                <a:sym typeface="+mn-ea"/>
              </a:rPr>
              <a:t>×（</a:t>
            </a:r>
            <a:r>
              <a:rPr lang="en-US" altLang="zh-CN" sz="2000" noProof="1">
                <a:solidFill>
                  <a:prstClr val="black"/>
                </a:solidFill>
                <a:latin typeface="+mn-ea"/>
                <a:ea typeface="+mn-ea"/>
                <a:cs typeface="+mn-ea"/>
                <a:sym typeface="+mn-ea"/>
              </a:rPr>
              <a:t>B</a:t>
            </a:r>
            <a:r>
              <a:rPr lang="zh-CN" altLang="en-US" sz="2000" baseline="-25000" noProof="1">
                <a:solidFill>
                  <a:prstClr val="black"/>
                </a:solidFill>
                <a:latin typeface="+mn-ea"/>
                <a:ea typeface="+mn-ea"/>
                <a:cs typeface="+mn-ea"/>
                <a:sym typeface="+mn-ea"/>
              </a:rPr>
              <a:t>1</a:t>
            </a:r>
            <a:r>
              <a:rPr lang="en-US" altLang="zh-CN" sz="2000" noProof="1">
                <a:solidFill>
                  <a:prstClr val="black"/>
                </a:solidFill>
                <a:latin typeface="+mn-ea"/>
                <a:ea typeface="+mn-ea"/>
                <a:cs typeface="+mn-ea"/>
                <a:sym typeface="+mn-ea"/>
              </a:rPr>
              <a:t>-B</a:t>
            </a:r>
            <a:r>
              <a:rPr lang="en-US" altLang="zh-CN" sz="2000" baseline="-25000" noProof="1">
                <a:solidFill>
                  <a:prstClr val="black"/>
                </a:solidFill>
                <a:latin typeface="+mn-ea"/>
                <a:ea typeface="+mn-ea"/>
                <a:cs typeface="+mn-ea"/>
                <a:sym typeface="+mn-ea"/>
              </a:rPr>
              <a:t>0</a:t>
            </a:r>
            <a:r>
              <a:rPr lang="zh-CN" altLang="en-US" sz="2000" noProof="1">
                <a:solidFill>
                  <a:prstClr val="black"/>
                </a:solidFill>
                <a:latin typeface="+mn-ea"/>
                <a:ea typeface="+mn-ea"/>
                <a:cs typeface="+mn-ea"/>
                <a:sym typeface="+mn-ea"/>
              </a:rPr>
              <a:t>）×</a:t>
            </a:r>
            <a:r>
              <a:rPr lang="en-US" altLang="zh-CN" sz="2000" noProof="1">
                <a:solidFill>
                  <a:prstClr val="black"/>
                </a:solidFill>
                <a:latin typeface="+mn-ea"/>
                <a:ea typeface="+mn-ea"/>
                <a:cs typeface="+mn-ea"/>
                <a:sym typeface="+mn-ea"/>
              </a:rPr>
              <a:t>C</a:t>
            </a:r>
            <a:r>
              <a:rPr lang="zh-CN" altLang="en-US" sz="2000" baseline="-25000" noProof="1">
                <a:solidFill>
                  <a:prstClr val="black"/>
                </a:solidFill>
                <a:latin typeface="+mn-ea"/>
                <a:ea typeface="+mn-ea"/>
                <a:cs typeface="+mn-ea"/>
                <a:sym typeface="+mn-ea"/>
              </a:rPr>
              <a:t>0 </a:t>
            </a:r>
            <a:r>
              <a:rPr lang="zh-CN" altLang="en-US" sz="2000" noProof="1">
                <a:solidFill>
                  <a:sysClr val="windowText" lastClr="000000"/>
                </a:solidFill>
                <a:latin typeface="+mn-ea"/>
                <a:ea typeface="+mn-ea"/>
                <a:cs typeface="+mn-ea"/>
                <a:sym typeface="+mn-ea"/>
              </a:rPr>
              <a:t>  </a:t>
            </a:r>
            <a:endParaRPr lang="zh-CN" altLang="en-US" sz="2000" noProof="1">
              <a:solidFill>
                <a:sysClr val="windowText" lastClr="000000"/>
              </a:solidFill>
              <a:latin typeface="+mn-ea"/>
              <a:ea typeface="+mn-ea"/>
              <a:cs typeface="+mn-ea"/>
              <a:sym typeface="+mn-ea"/>
            </a:endParaRPr>
          </a:p>
          <a:p>
            <a:pPr defTabSz="685800" eaLnBrk="1" hangingPunct="1">
              <a:lnSpc>
                <a:spcPct val="150000"/>
              </a:lnSpc>
              <a:spcBef>
                <a:spcPct val="20000"/>
              </a:spcBef>
              <a:defRPr/>
            </a:pPr>
            <a:r>
              <a:rPr lang="en-US" altLang="zh-CN" sz="2000" noProof="1">
                <a:solidFill>
                  <a:sysClr val="windowText" lastClr="000000"/>
                </a:solidFill>
                <a:latin typeface="+mn-ea"/>
                <a:ea typeface="+mn-ea"/>
                <a:cs typeface="+mn-ea"/>
                <a:sym typeface="+mn-ea"/>
              </a:rPr>
              <a:t>C</a:t>
            </a:r>
            <a:r>
              <a:rPr lang="zh-CN" altLang="en-US" sz="2000" noProof="1">
                <a:solidFill>
                  <a:sysClr val="windowText" lastClr="000000"/>
                </a:solidFill>
                <a:latin typeface="+mn-ea"/>
                <a:ea typeface="+mn-ea"/>
                <a:cs typeface="+mn-ea"/>
                <a:sym typeface="+mn-ea"/>
              </a:rPr>
              <a:t>因素变动对</a:t>
            </a:r>
            <a:r>
              <a:rPr lang="en-US" altLang="zh-CN" sz="2000" noProof="1">
                <a:solidFill>
                  <a:sysClr val="windowText" lastClr="000000"/>
                </a:solidFill>
                <a:latin typeface="+mn-ea"/>
                <a:ea typeface="+mn-ea"/>
                <a:cs typeface="+mn-ea"/>
                <a:sym typeface="+mn-ea"/>
              </a:rPr>
              <a:t>P</a:t>
            </a:r>
            <a:r>
              <a:rPr lang="zh-CN" altLang="en-US" sz="2000" noProof="1">
                <a:solidFill>
                  <a:sysClr val="windowText" lastClr="000000"/>
                </a:solidFill>
                <a:latin typeface="+mn-ea"/>
                <a:ea typeface="+mn-ea"/>
                <a:cs typeface="+mn-ea"/>
                <a:sym typeface="+mn-ea"/>
              </a:rPr>
              <a:t>指标的影响</a:t>
            </a:r>
            <a:r>
              <a:rPr lang="en-US" altLang="zh-CN" sz="2000" noProof="1">
                <a:solidFill>
                  <a:sysClr val="windowText" lastClr="000000"/>
                </a:solidFill>
                <a:latin typeface="+mn-ea"/>
                <a:ea typeface="+mn-ea"/>
                <a:cs typeface="+mn-ea"/>
                <a:sym typeface="+mn-ea"/>
              </a:rPr>
              <a:t>: </a:t>
            </a:r>
            <a:r>
              <a:rPr lang="en-US" altLang="zh-CN" sz="2000" noProof="1">
                <a:solidFill>
                  <a:prstClr val="black"/>
                </a:solidFill>
                <a:latin typeface="+mn-ea"/>
                <a:ea typeface="+mn-ea"/>
                <a:cs typeface="+mn-ea"/>
                <a:sym typeface="+mn-ea"/>
              </a:rPr>
              <a:t>A</a:t>
            </a:r>
            <a:r>
              <a:rPr lang="en-US" altLang="zh-CN" sz="2000" baseline="-25000" noProof="1">
                <a:solidFill>
                  <a:prstClr val="black"/>
                </a:solidFill>
                <a:latin typeface="+mn-ea"/>
                <a:ea typeface="+mn-ea"/>
                <a:cs typeface="+mn-ea"/>
                <a:sym typeface="+mn-ea"/>
              </a:rPr>
              <a:t>1</a:t>
            </a:r>
            <a:r>
              <a:rPr lang="zh-CN" altLang="en-US" sz="2000" noProof="1">
                <a:solidFill>
                  <a:prstClr val="black"/>
                </a:solidFill>
                <a:latin typeface="+mn-ea"/>
                <a:ea typeface="+mn-ea"/>
                <a:cs typeface="+mn-ea"/>
                <a:sym typeface="+mn-ea"/>
              </a:rPr>
              <a:t>×</a:t>
            </a:r>
            <a:r>
              <a:rPr lang="en-US" altLang="zh-CN" sz="2000" noProof="1">
                <a:solidFill>
                  <a:prstClr val="black"/>
                </a:solidFill>
                <a:latin typeface="+mn-ea"/>
                <a:ea typeface="+mn-ea"/>
                <a:cs typeface="+mn-ea"/>
                <a:sym typeface="+mn-ea"/>
              </a:rPr>
              <a:t>B</a:t>
            </a:r>
            <a:r>
              <a:rPr lang="en-US" altLang="zh-CN" sz="2000" baseline="-25000" noProof="1">
                <a:solidFill>
                  <a:prstClr val="black"/>
                </a:solidFill>
                <a:latin typeface="+mn-ea"/>
                <a:ea typeface="+mn-ea"/>
                <a:cs typeface="+mn-ea"/>
                <a:sym typeface="+mn-ea"/>
              </a:rPr>
              <a:t>1</a:t>
            </a:r>
            <a:r>
              <a:rPr lang="zh-CN" altLang="en-US" sz="2000" baseline="-25000" noProof="1">
                <a:solidFill>
                  <a:prstClr val="black"/>
                </a:solidFill>
                <a:latin typeface="+mn-ea"/>
                <a:ea typeface="+mn-ea"/>
                <a:cs typeface="+mn-ea"/>
                <a:sym typeface="+mn-ea"/>
              </a:rPr>
              <a:t> </a:t>
            </a:r>
            <a:r>
              <a:rPr lang="zh-CN" altLang="en-US" sz="2000" noProof="1">
                <a:solidFill>
                  <a:prstClr val="black"/>
                </a:solidFill>
                <a:latin typeface="+mn-ea"/>
                <a:ea typeface="+mn-ea"/>
                <a:cs typeface="+mn-ea"/>
                <a:sym typeface="+mn-ea"/>
              </a:rPr>
              <a:t>×（</a:t>
            </a:r>
            <a:r>
              <a:rPr lang="en-US" altLang="zh-CN" sz="2000" noProof="1">
                <a:solidFill>
                  <a:prstClr val="black"/>
                </a:solidFill>
                <a:latin typeface="+mn-ea"/>
                <a:ea typeface="+mn-ea"/>
                <a:cs typeface="+mn-ea"/>
                <a:sym typeface="+mn-ea"/>
              </a:rPr>
              <a:t>C</a:t>
            </a:r>
            <a:r>
              <a:rPr lang="zh-CN" altLang="en-US" sz="2000" baseline="-25000" noProof="1">
                <a:solidFill>
                  <a:prstClr val="black"/>
                </a:solidFill>
                <a:latin typeface="+mn-ea"/>
                <a:ea typeface="+mn-ea"/>
                <a:cs typeface="+mn-ea"/>
                <a:sym typeface="+mn-ea"/>
              </a:rPr>
              <a:t>1</a:t>
            </a:r>
            <a:r>
              <a:rPr lang="en-US" altLang="zh-CN" sz="2000" noProof="1">
                <a:solidFill>
                  <a:prstClr val="black"/>
                </a:solidFill>
                <a:latin typeface="+mn-ea"/>
                <a:ea typeface="+mn-ea"/>
                <a:cs typeface="+mn-ea"/>
                <a:sym typeface="+mn-ea"/>
              </a:rPr>
              <a:t>-C</a:t>
            </a:r>
            <a:r>
              <a:rPr lang="en-US" altLang="zh-CN" sz="2000" baseline="-25000" noProof="1">
                <a:solidFill>
                  <a:prstClr val="black"/>
                </a:solidFill>
                <a:latin typeface="+mn-ea"/>
                <a:ea typeface="+mn-ea"/>
                <a:cs typeface="+mn-ea"/>
                <a:sym typeface="+mn-ea"/>
              </a:rPr>
              <a:t>0</a:t>
            </a:r>
            <a:r>
              <a:rPr lang="zh-CN" altLang="en-US" sz="2000" noProof="1">
                <a:solidFill>
                  <a:prstClr val="black"/>
                </a:solidFill>
                <a:latin typeface="+mn-ea"/>
                <a:ea typeface="+mn-ea"/>
                <a:cs typeface="+mn-ea"/>
                <a:sym typeface="+mn-ea"/>
              </a:rPr>
              <a:t>）</a:t>
            </a:r>
            <a:endParaRPr lang="en-US" altLang="zh-CN" sz="2000" b="1" noProof="1">
              <a:solidFill>
                <a:schemeClr val="tx1">
                  <a:lumMod val="10000"/>
                </a:schemeClr>
              </a:solidFill>
              <a:latin typeface="+mn-ea"/>
              <a:ea typeface="+mn-ea"/>
              <a:cs typeface="+mn-ea"/>
              <a:sym typeface="+mn-ea"/>
            </a:endParaRPr>
          </a:p>
        </p:txBody>
      </p:sp>
      <p:sp>
        <p:nvSpPr>
          <p:cNvPr id="13322" name="文本框 99"/>
          <p:cNvSpPr txBox="1">
            <a:spLocks noChangeArrowheads="1"/>
          </p:cNvSpPr>
          <p:nvPr/>
        </p:nvSpPr>
        <p:spPr bwMode="auto">
          <a:xfrm>
            <a:off x="1136651" y="2084388"/>
            <a:ext cx="10068983" cy="10525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30000"/>
              </a:lnSpc>
            </a:pPr>
            <a:r>
              <a:rPr lang="zh-CN" altLang="zh-CN" sz="2400">
                <a:solidFill>
                  <a:srgbClr val="000000"/>
                </a:solidFill>
                <a:latin typeface="宋体" panose="02010600030101010101" pitchFamily="2" charset="-122"/>
              </a:rPr>
              <a:t>差额分析法是连环替代法的一种简化形式。它是利用各因素的比较值与基准值之间的差额，来计算各因素对分析指标的影响。</a:t>
            </a:r>
            <a:endParaRPr lang="zh-CN" altLang="en-US" sz="2400">
              <a:solidFill>
                <a:srgbClr val="000000"/>
              </a:solidFill>
              <a:latin typeface="宋体" panose="02010600030101010101" pitchFamily="2" charset="-122"/>
            </a:endParaRPr>
          </a:p>
        </p:txBody>
      </p:sp>
    </p:spTree>
  </p:cSld>
  <p:clrMapOvr>
    <a:masterClrMapping/>
  </p:clrMapOvr>
  <p:transition spd="slow" advTm="6184">
    <p:blinds dir="vert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Line 6"/>
          <p:cNvSpPr>
            <a:spLocks noChangeShapeType="1"/>
          </p:cNvSpPr>
          <p:nvPr/>
        </p:nvSpPr>
        <p:spPr bwMode="auto">
          <a:xfrm flipV="1">
            <a:off x="0" y="419100"/>
            <a:ext cx="3600451" cy="0"/>
          </a:xfrm>
          <a:prstGeom prst="line">
            <a:avLst/>
          </a:prstGeom>
          <a:noFill/>
          <a:ln w="12700">
            <a:solidFill>
              <a:schemeClr val="accent6">
                <a:lumMod val="50000"/>
              </a:schemeClr>
            </a:solidFill>
            <a:round/>
          </a:ln>
          <a:effectLst/>
        </p:spPr>
        <p:txBody>
          <a:bodyPr lIns="121909" tIns="60954" rIns="121909" bIns="60954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 sz="100" noProof="1"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微软雅黑" panose="020B0503020204020204" pitchFamily="34" charset="-122"/>
            </a:endParaRPr>
          </a:p>
        </p:txBody>
      </p:sp>
      <p:sp>
        <p:nvSpPr>
          <p:cNvPr id="15" name="Line 6"/>
          <p:cNvSpPr>
            <a:spLocks noChangeShapeType="1"/>
          </p:cNvSpPr>
          <p:nvPr/>
        </p:nvSpPr>
        <p:spPr bwMode="auto">
          <a:xfrm flipV="1">
            <a:off x="8606367" y="419100"/>
            <a:ext cx="3598333" cy="0"/>
          </a:xfrm>
          <a:prstGeom prst="line">
            <a:avLst/>
          </a:prstGeom>
          <a:noFill/>
          <a:ln w="12700">
            <a:solidFill>
              <a:schemeClr val="accent6">
                <a:lumMod val="50000"/>
                <a:alpha val="91000"/>
              </a:schemeClr>
            </a:solidFill>
            <a:round/>
          </a:ln>
          <a:effectLst/>
        </p:spPr>
        <p:txBody>
          <a:bodyPr lIns="121909" tIns="60954" rIns="121909" bIns="60954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 sz="100" noProof="1"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微软雅黑" panose="020B0503020204020204" pitchFamily="34" charset="-122"/>
            </a:endParaRPr>
          </a:p>
        </p:txBody>
      </p:sp>
      <p:sp>
        <p:nvSpPr>
          <p:cNvPr id="17" name="文本框 16"/>
          <p:cNvSpPr txBox="1"/>
          <p:nvPr/>
        </p:nvSpPr>
        <p:spPr>
          <a:xfrm>
            <a:off x="4368801" y="188914"/>
            <a:ext cx="6210300" cy="4603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zh-CN" altLang="zh-CN" sz="2400" noProof="1">
                <a:solidFill>
                  <a:schemeClr val="accent6">
                    <a:lumMod val="50000"/>
                  </a:schemeClr>
                </a:solidFill>
                <a:latin typeface="+mn-ea"/>
                <a:ea typeface="+mn-ea"/>
                <a:sym typeface="+mn-ea"/>
              </a:rPr>
              <a:t>差额分析法的运用</a:t>
            </a:r>
            <a:endParaRPr lang="zh-CN" altLang="en-US" sz="2400" noProof="1">
              <a:solidFill>
                <a:schemeClr val="accent6">
                  <a:lumMod val="50000"/>
                </a:schemeClr>
              </a:solidFill>
              <a:latin typeface="+mn-ea"/>
              <a:ea typeface="+mn-ea"/>
            </a:endParaRPr>
          </a:p>
        </p:txBody>
      </p:sp>
      <p:sp>
        <p:nvSpPr>
          <p:cNvPr id="14341" name="文本框 7"/>
          <p:cNvSpPr txBox="1">
            <a:spLocks noChangeArrowheads="1"/>
          </p:cNvSpPr>
          <p:nvPr/>
        </p:nvSpPr>
        <p:spPr bwMode="auto">
          <a:xfrm>
            <a:off x="336552" y="692150"/>
            <a:ext cx="11053233" cy="11726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indent="357505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30000"/>
              </a:lnSpc>
            </a:pPr>
            <a:r>
              <a:rPr lang="zh-CN" altLang="en-US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宋体" panose="02010600030101010101" pitchFamily="2" charset="-122"/>
              </a:rPr>
              <a:t>某企业</a:t>
            </a:r>
            <a:r>
              <a:rPr lang="en-US" altLang="zh-CN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宋体" panose="02010600030101010101" pitchFamily="2" charset="-122"/>
              </a:rPr>
              <a:t>2020</a:t>
            </a:r>
            <a:r>
              <a:rPr lang="zh-CN" altLang="en-US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宋体" panose="02010600030101010101" pitchFamily="2" charset="-122"/>
              </a:rPr>
              <a:t>年</a:t>
            </a:r>
            <a:r>
              <a:rPr lang="en-US" altLang="zh-CN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宋体" panose="02010600030101010101" pitchFamily="2" charset="-122"/>
              </a:rPr>
              <a:t>10</a:t>
            </a:r>
            <a:r>
              <a:rPr lang="zh-CN" altLang="en-US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宋体" panose="02010600030101010101" pitchFamily="2" charset="-122"/>
              </a:rPr>
              <a:t>月原材料费用的实际数是</a:t>
            </a:r>
            <a:r>
              <a:rPr lang="en-US" altLang="zh-CN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宋体" panose="02010600030101010101" pitchFamily="2" charset="-122"/>
              </a:rPr>
              <a:t>4620</a:t>
            </a:r>
            <a:r>
              <a:rPr lang="zh-CN" altLang="en-US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宋体" panose="02010600030101010101" pitchFamily="2" charset="-122"/>
              </a:rPr>
              <a:t>万元，而计划数是</a:t>
            </a:r>
            <a:r>
              <a:rPr lang="en-US" altLang="zh-CN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宋体" panose="02010600030101010101" pitchFamily="2" charset="-122"/>
              </a:rPr>
              <a:t>4000</a:t>
            </a:r>
            <a:r>
              <a:rPr lang="zh-CN" altLang="en-US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宋体" panose="02010600030101010101" pitchFamily="2" charset="-122"/>
              </a:rPr>
              <a:t>万元，实际比计划增加</a:t>
            </a:r>
            <a:r>
              <a:rPr lang="en-US" altLang="zh-CN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宋体" panose="02010600030101010101" pitchFamily="2" charset="-122"/>
              </a:rPr>
              <a:t>620</a:t>
            </a:r>
            <a:r>
              <a:rPr lang="zh-CN" altLang="en-US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宋体" panose="02010600030101010101" pitchFamily="2" charset="-122"/>
              </a:rPr>
              <a:t>万元，资料如表所示。</a:t>
            </a:r>
            <a:r>
              <a:rPr lang="en-US" altLang="zh-CN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宋体" panose="02010600030101010101" pitchFamily="2" charset="-122"/>
              </a:rPr>
              <a:t>要求：</a:t>
            </a:r>
            <a:r>
              <a:rPr lang="zh-CN" altLang="en-US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宋体" panose="02010600030101010101" pitchFamily="2" charset="-122"/>
              </a:rPr>
              <a:t>采用差额分析法计算</a:t>
            </a:r>
            <a:r>
              <a:rPr lang="en-US" altLang="zh-CN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宋体" panose="02010600030101010101" pitchFamily="2" charset="-122"/>
              </a:rPr>
              <a:t>各因素变动对材料费用的影响</a:t>
            </a:r>
            <a:r>
              <a:rPr lang="zh-CN" altLang="en-US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宋体" panose="02010600030101010101" pitchFamily="2" charset="-122"/>
              </a:rPr>
              <a:t>程度</a:t>
            </a:r>
            <a:r>
              <a:rPr lang="en-US" altLang="zh-CN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宋体" panose="02010600030101010101" pitchFamily="2" charset="-122"/>
              </a:rPr>
              <a:t>。 </a:t>
            </a:r>
            <a:endParaRPr lang="en-US" altLang="zh-CN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宋体" panose="02010600030101010101" pitchFamily="2" charset="-122"/>
            </a:endParaRPr>
          </a:p>
          <a:p>
            <a:pPr eaLnBrk="1" hangingPunct="1">
              <a:lnSpc>
                <a:spcPct val="130000"/>
              </a:lnSpc>
            </a:pPr>
            <a:endParaRPr lang="zh-CN" altLang="en-US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220133" y="4418013"/>
            <a:ext cx="11684000" cy="1566862"/>
          </a:xfrm>
          <a:prstGeom prst="rect">
            <a:avLst/>
          </a:prstGeom>
          <a:noFill/>
          <a:ln>
            <a:solidFill>
              <a:schemeClr val="tx1">
                <a:lumMod val="10000"/>
              </a:schemeClr>
            </a:solidFill>
          </a:ln>
        </p:spPr>
        <p:txBody>
          <a:bodyPr>
            <a:spAutoFit/>
          </a:bodyPr>
          <a:lstStyle/>
          <a:p>
            <a:pPr marL="285750" indent="-285750" eaLnBrk="1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charset="0"/>
              <a:buChar char="l"/>
              <a:defRPr/>
            </a:pPr>
            <a:r>
              <a:rPr lang="zh-CN" sz="1600" noProof="1">
                <a:solidFill>
                  <a:schemeClr val="accent6">
                    <a:lumMod val="50000"/>
                  </a:schemeClr>
                </a:solidFill>
                <a:latin typeface="+mn-ea"/>
                <a:ea typeface="+mn-ea"/>
                <a:cs typeface="+mn-ea"/>
                <a:sym typeface="+mn-ea"/>
              </a:rPr>
              <a:t>分析：</a:t>
            </a:r>
            <a:r>
              <a:rPr sz="1600" noProof="1">
                <a:solidFill>
                  <a:schemeClr val="accent6">
                    <a:lumMod val="50000"/>
                  </a:schemeClr>
                </a:solidFill>
                <a:latin typeface="+mn-ea"/>
                <a:ea typeface="+mn-ea"/>
                <a:cs typeface="+mn-ea"/>
                <a:sym typeface="+mn-ea"/>
              </a:rPr>
              <a:t>材料费用实际超支额=4620-4000=620（万元）</a:t>
            </a:r>
            <a:endParaRPr sz="1600" noProof="1">
              <a:solidFill>
                <a:schemeClr val="accent6">
                  <a:lumMod val="50000"/>
                </a:schemeClr>
              </a:solidFill>
              <a:latin typeface="+mn-ea"/>
              <a:ea typeface="+mn-ea"/>
              <a:cs typeface="+mn-ea"/>
              <a:sym typeface="+mn-ea"/>
            </a:endParaRPr>
          </a:p>
          <a:p>
            <a:pPr eaLnBrk="1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sz="1600" noProof="1">
                <a:solidFill>
                  <a:schemeClr val="accent6">
                    <a:lumMod val="50000"/>
                  </a:schemeClr>
                </a:solidFill>
                <a:latin typeface="+mn-ea"/>
                <a:ea typeface="+mn-ea"/>
                <a:cs typeface="+mn-ea"/>
                <a:sym typeface="+mn-ea"/>
              </a:rPr>
              <a:t>其中，产量增加对材料费用的影响：（A1-A0）×B0×C0 =（110-100） ×8 ×5＝400（万元）</a:t>
            </a:r>
            <a:endParaRPr sz="1600" noProof="1">
              <a:solidFill>
                <a:schemeClr val="accent6">
                  <a:lumMod val="50000"/>
                </a:schemeClr>
              </a:solidFill>
              <a:latin typeface="+mn-ea"/>
              <a:ea typeface="+mn-ea"/>
              <a:cs typeface="+mn-ea"/>
              <a:sym typeface="+mn-ea"/>
            </a:endParaRPr>
          </a:p>
          <a:p>
            <a:pPr eaLnBrk="1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sz="1600" noProof="1">
                <a:solidFill>
                  <a:schemeClr val="accent6">
                    <a:lumMod val="50000"/>
                  </a:schemeClr>
                </a:solidFill>
                <a:latin typeface="+mn-ea"/>
                <a:ea typeface="+mn-ea"/>
                <a:cs typeface="+mn-ea"/>
                <a:sym typeface="+mn-ea"/>
              </a:rPr>
              <a:t>材料消耗节约对材料费用的影响： A1×（B1-B0）×C0 =110×（7-8） ×5＝－550 （万元）</a:t>
            </a:r>
            <a:endParaRPr sz="1600" noProof="1">
              <a:solidFill>
                <a:schemeClr val="accent6">
                  <a:lumMod val="50000"/>
                </a:schemeClr>
              </a:solidFill>
              <a:latin typeface="+mn-ea"/>
              <a:ea typeface="+mn-ea"/>
              <a:cs typeface="+mn-ea"/>
              <a:sym typeface="+mn-ea"/>
            </a:endParaRPr>
          </a:p>
          <a:p>
            <a:pPr eaLnBrk="1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sz="1600" noProof="1">
                <a:solidFill>
                  <a:schemeClr val="accent6">
                    <a:lumMod val="50000"/>
                  </a:schemeClr>
                </a:solidFill>
                <a:latin typeface="+mn-ea"/>
                <a:ea typeface="+mn-ea"/>
                <a:cs typeface="+mn-ea"/>
                <a:sym typeface="+mn-ea"/>
              </a:rPr>
              <a:t>材料单价提高对材料费用的影响：A1×B1 ×（C1-C0）=110×7×（6-5）＝770 （万元）</a:t>
            </a:r>
            <a:endParaRPr sz="1600" noProof="1">
              <a:solidFill>
                <a:schemeClr val="accent6">
                  <a:lumMod val="50000"/>
                </a:schemeClr>
              </a:solidFill>
              <a:latin typeface="+mn-ea"/>
              <a:ea typeface="+mn-ea"/>
              <a:cs typeface="+mn-ea"/>
              <a:sym typeface="+mn-ea"/>
            </a:endParaRPr>
          </a:p>
          <a:p>
            <a:pPr eaLnBrk="1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sz="1600" noProof="1">
                <a:solidFill>
                  <a:schemeClr val="accent6">
                    <a:lumMod val="50000"/>
                  </a:schemeClr>
                </a:solidFill>
                <a:latin typeface="+mn-ea"/>
                <a:ea typeface="+mn-ea"/>
                <a:cs typeface="+mn-ea"/>
                <a:sym typeface="+mn-ea"/>
              </a:rPr>
              <a:t>全部因素的影响：400＋（－550）＋770＝620 （万元）</a:t>
            </a:r>
            <a:endParaRPr noProof="1">
              <a:solidFill>
                <a:schemeClr val="accent6">
                  <a:lumMod val="50000"/>
                </a:schemeClr>
              </a:solidFill>
              <a:latin typeface="+mn-ea"/>
              <a:ea typeface="+mn-ea"/>
              <a:cs typeface="+mn-ea"/>
              <a:sym typeface="+mn-ea"/>
            </a:endParaRPr>
          </a:p>
        </p:txBody>
      </p:sp>
      <p:graphicFrame>
        <p:nvGraphicFramePr>
          <p:cNvPr id="4" name="表格 3"/>
          <p:cNvGraphicFramePr/>
          <p:nvPr/>
        </p:nvGraphicFramePr>
        <p:xfrm>
          <a:off x="624418" y="1989138"/>
          <a:ext cx="5803899" cy="1865312"/>
        </p:xfrm>
        <a:graphic>
          <a:graphicData uri="http://schemas.openxmlformats.org/drawingml/2006/table">
            <a:tbl>
              <a:tblPr firstRow="1" bandRow="1"/>
              <a:tblGrid>
                <a:gridCol w="2944289"/>
                <a:gridCol w="1463253"/>
                <a:gridCol w="1396357"/>
              </a:tblGrid>
              <a:tr h="271826">
                <a:tc gridSpan="3"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zh-CN" sz="1400" b="1">
                          <a:solidFill>
                            <a:srgbClr val="FFFFF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各因素变动对原材料费用的影响表</a:t>
                      </a:r>
                      <a:endParaRPr lang="zh-CN" altLang="en-US" sz="1400" b="1">
                        <a:solidFill>
                          <a:srgbClr val="FFFFF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16933" marR="16933" marT="12700" marB="45721" anchor="ctr">
                    <a:lnL w="19050" cap="rnd">
                      <a:solidFill>
                        <a:srgbClr val="2F4A8F"/>
                      </a:solidFill>
                      <a:prstDash val="solid"/>
                    </a:lnL>
                    <a:lnR w="19050">
                      <a:solidFill>
                        <a:srgbClr val="2F4A8F"/>
                      </a:solidFill>
                      <a:prstDash val="solid"/>
                    </a:lnR>
                    <a:lnT w="19050" cap="rnd">
                      <a:solidFill>
                        <a:srgbClr val="2F4A8F"/>
                      </a:solidFill>
                      <a:prstDash val="solid"/>
                    </a:lnT>
                    <a:lnB w="19050">
                      <a:solidFill>
                        <a:srgbClr val="2F4A8F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2F4A8F"/>
                    </a:solidFill>
                  </a:tcPr>
                </a:tc>
                <a:tc hMerge="1">
                  <a:tcPr>
                    <a:lnT w="19050" cap="rnd">
                      <a:solidFill>
                        <a:srgbClr val="2F4A8F"/>
                      </a:solidFill>
                      <a:prstDash val="solid"/>
                    </a:lnT>
                    <a:lnB w="19050">
                      <a:solidFill>
                        <a:srgbClr val="2F4A8F"/>
                      </a:solidFill>
                      <a:prstDash val="solid"/>
                    </a:lnB>
                  </a:tcPr>
                </a:tc>
                <a:tc hMerge="1">
                  <a:tcPr>
                    <a:lnR w="19050" cap="rnd">
                      <a:solidFill>
                        <a:srgbClr val="2F4A8F"/>
                      </a:solidFill>
                      <a:prstDash val="solid"/>
                    </a:lnR>
                    <a:lnT w="19050" cap="rnd">
                      <a:solidFill>
                        <a:srgbClr val="2F4A8F"/>
                      </a:solidFill>
                      <a:prstDash val="solid"/>
                    </a:lnT>
                    <a:lnB w="19050">
                      <a:solidFill>
                        <a:srgbClr val="2F4A8F"/>
                      </a:solidFill>
                      <a:prstDash val="solid"/>
                    </a:lnB>
                  </a:tcPr>
                </a:tc>
              </a:tr>
              <a:tr h="302311"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zh-CN" sz="1400" b="1">
                          <a:solidFill>
                            <a:srgbClr val="2F4A8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项目</a:t>
                      </a:r>
                      <a:endParaRPr lang="zh-CN" altLang="en-US" sz="1400" b="1">
                        <a:solidFill>
                          <a:srgbClr val="2F4A8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16933" marR="16933" marT="12700" marB="45721" anchor="ctr">
                    <a:lnL w="19050" cap="rnd">
                      <a:solidFill>
                        <a:srgbClr val="2F4A8F"/>
                      </a:solidFill>
                      <a:prstDash val="solid"/>
                    </a:lnL>
                    <a:lnR w="3175">
                      <a:solidFill>
                        <a:srgbClr val="2F4A8F"/>
                      </a:solidFill>
                      <a:prstDash val="dot"/>
                    </a:lnR>
                    <a:lnT w="19050">
                      <a:solidFill>
                        <a:srgbClr val="2F4A8F"/>
                      </a:solidFill>
                      <a:prstDash val="solid"/>
                    </a:lnT>
                    <a:lnB w="19050">
                      <a:solidFill>
                        <a:srgbClr val="2F4A8F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zh-CN" sz="1400" b="1">
                          <a:solidFill>
                            <a:srgbClr val="2F4A8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计划数</a:t>
                      </a:r>
                      <a:endParaRPr lang="zh-CN" altLang="en-US" sz="1400" b="1">
                        <a:solidFill>
                          <a:srgbClr val="2F4A8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16933" marR="16933" marT="12700" marB="45721" anchor="ctr">
                    <a:lnL w="3175">
                      <a:solidFill>
                        <a:srgbClr val="2F4A8F"/>
                      </a:solidFill>
                      <a:prstDash val="dot"/>
                    </a:lnL>
                    <a:lnR w="3175">
                      <a:solidFill>
                        <a:srgbClr val="2F4A8F"/>
                      </a:solidFill>
                      <a:prstDash val="dot"/>
                    </a:lnR>
                    <a:lnT w="19050">
                      <a:solidFill>
                        <a:srgbClr val="2F4A8F"/>
                      </a:solidFill>
                      <a:prstDash val="solid"/>
                    </a:lnT>
                    <a:lnB w="19050">
                      <a:solidFill>
                        <a:srgbClr val="2F4A8F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zh-CN" sz="1400" b="1">
                          <a:solidFill>
                            <a:srgbClr val="2F4A8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实际数</a:t>
                      </a:r>
                      <a:endParaRPr lang="zh-CN" altLang="en-US" sz="1400" b="1">
                        <a:solidFill>
                          <a:srgbClr val="2F4A8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16933" marR="16933" marT="12700" marB="45721" anchor="ctr">
                    <a:lnL w="3175">
                      <a:solidFill>
                        <a:srgbClr val="2F4A8F"/>
                      </a:solidFill>
                      <a:prstDash val="dot"/>
                    </a:lnL>
                    <a:lnR w="19050" cap="rnd">
                      <a:solidFill>
                        <a:srgbClr val="2F4A8F"/>
                      </a:solidFill>
                      <a:prstDash val="solid"/>
                    </a:lnR>
                    <a:lnT w="19050">
                      <a:solidFill>
                        <a:srgbClr val="2F4A8F"/>
                      </a:solidFill>
                      <a:prstDash val="solid"/>
                    </a:lnT>
                    <a:lnB w="19050">
                      <a:solidFill>
                        <a:srgbClr val="2F4A8F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323270"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zh-CN" sz="1400" b="1">
                          <a:solidFill>
                            <a:srgbClr val="40404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材料费用总额（万元）</a:t>
                      </a:r>
                      <a:endParaRPr lang="zh-CN" altLang="en-US" sz="1400" b="1">
                        <a:solidFill>
                          <a:srgbClr val="40404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16933" marR="16933" marT="12700" marB="45721" anchor="ctr">
                    <a:lnL w="19050" cap="rnd">
                      <a:solidFill>
                        <a:srgbClr val="2F4A8F"/>
                      </a:solidFill>
                      <a:prstDash val="solid"/>
                    </a:lnL>
                    <a:lnR w="3175">
                      <a:solidFill>
                        <a:srgbClr val="2F4A8F"/>
                      </a:solidFill>
                      <a:prstDash val="dot"/>
                    </a:lnR>
                    <a:lnT w="19050">
                      <a:solidFill>
                        <a:srgbClr val="2F4A8F"/>
                      </a:solidFill>
                      <a:prstDash val="solid"/>
                    </a:lnT>
                    <a:lnB w="3175">
                      <a:solidFill>
                        <a:srgbClr val="2F4A8F"/>
                      </a:solidFill>
                      <a:prstDash val="dot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400" b="1">
                          <a:solidFill>
                            <a:srgbClr val="40404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4000</a:t>
                      </a:r>
                      <a:endParaRPr lang="en-US" altLang="en-US" sz="1400" b="1">
                        <a:solidFill>
                          <a:srgbClr val="40404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16933" marR="16933" marT="12700" marB="45721" anchor="ctr">
                    <a:lnL w="3175">
                      <a:solidFill>
                        <a:srgbClr val="2F4A8F"/>
                      </a:solidFill>
                      <a:prstDash val="dot"/>
                    </a:lnL>
                    <a:lnR w="3175">
                      <a:solidFill>
                        <a:srgbClr val="2F4A8F"/>
                      </a:solidFill>
                      <a:prstDash val="dot"/>
                    </a:lnR>
                    <a:lnT w="19050">
                      <a:solidFill>
                        <a:srgbClr val="2F4A8F"/>
                      </a:solidFill>
                      <a:prstDash val="solid"/>
                    </a:lnT>
                    <a:lnB w="3175">
                      <a:solidFill>
                        <a:srgbClr val="2F4A8F"/>
                      </a:solidFill>
                      <a:prstDash val="dot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400" b="1">
                          <a:solidFill>
                            <a:srgbClr val="40404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4620</a:t>
                      </a:r>
                      <a:endParaRPr lang="en-US" altLang="en-US" sz="1400" b="1">
                        <a:solidFill>
                          <a:srgbClr val="40404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16933" marR="16933" marT="12700" marB="45721" anchor="ctr">
                    <a:lnL w="3175">
                      <a:solidFill>
                        <a:srgbClr val="2F4A8F"/>
                      </a:solidFill>
                      <a:prstDash val="dot"/>
                    </a:lnL>
                    <a:lnR w="19050" cap="rnd">
                      <a:solidFill>
                        <a:srgbClr val="2F4A8F"/>
                      </a:solidFill>
                      <a:prstDash val="solid"/>
                    </a:lnR>
                    <a:lnT w="19050">
                      <a:solidFill>
                        <a:srgbClr val="2F4A8F"/>
                      </a:solidFill>
                      <a:prstDash val="solid"/>
                    </a:lnT>
                    <a:lnB w="3175">
                      <a:solidFill>
                        <a:srgbClr val="2F4A8F"/>
                      </a:solidFill>
                      <a:prstDash val="dot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</a:tr>
              <a:tr h="322000"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zh-CN" sz="1400" b="1">
                          <a:solidFill>
                            <a:srgbClr val="40404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产品产量（件）</a:t>
                      </a:r>
                      <a:endParaRPr lang="zh-CN" altLang="en-US" sz="1400" b="1">
                        <a:solidFill>
                          <a:srgbClr val="40404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16933" marR="16933" marT="12700" marB="45721" anchor="ctr">
                    <a:lnL w="19050" cap="rnd">
                      <a:solidFill>
                        <a:srgbClr val="2F4A8F"/>
                      </a:solidFill>
                      <a:prstDash val="solid"/>
                    </a:lnL>
                    <a:lnR w="3175">
                      <a:solidFill>
                        <a:srgbClr val="2F4A8F"/>
                      </a:solidFill>
                      <a:prstDash val="dot"/>
                    </a:lnR>
                    <a:lnT w="3175">
                      <a:solidFill>
                        <a:srgbClr val="2F4A8F"/>
                      </a:solidFill>
                      <a:prstDash val="dot"/>
                    </a:lnT>
                    <a:lnB w="3175">
                      <a:solidFill>
                        <a:srgbClr val="2F4A8F"/>
                      </a:solidFill>
                      <a:prstDash val="dot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400" b="1">
                          <a:solidFill>
                            <a:srgbClr val="40404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100</a:t>
                      </a:r>
                      <a:endParaRPr lang="en-US" altLang="en-US" sz="1400" b="1">
                        <a:solidFill>
                          <a:srgbClr val="40404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16933" marR="16933" marT="12700" marB="45721" anchor="ctr">
                    <a:lnL w="3175">
                      <a:solidFill>
                        <a:srgbClr val="2F4A8F"/>
                      </a:solidFill>
                      <a:prstDash val="dot"/>
                    </a:lnL>
                    <a:lnR w="3175">
                      <a:solidFill>
                        <a:srgbClr val="2F4A8F"/>
                      </a:solidFill>
                      <a:prstDash val="dot"/>
                    </a:lnR>
                    <a:lnT w="3175">
                      <a:solidFill>
                        <a:srgbClr val="2F4A8F"/>
                      </a:solidFill>
                      <a:prstDash val="dot"/>
                    </a:lnT>
                    <a:lnB w="3175">
                      <a:solidFill>
                        <a:srgbClr val="2F4A8F"/>
                      </a:solidFill>
                      <a:prstDash val="dot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400" b="1">
                          <a:solidFill>
                            <a:srgbClr val="40404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110</a:t>
                      </a:r>
                      <a:endParaRPr lang="en-US" altLang="en-US" sz="1400" b="1">
                        <a:solidFill>
                          <a:srgbClr val="40404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16933" marR="16933" marT="12700" marB="45721" anchor="ctr">
                    <a:lnL w="3175">
                      <a:solidFill>
                        <a:srgbClr val="2F4A8F"/>
                      </a:solidFill>
                      <a:prstDash val="dot"/>
                    </a:lnL>
                    <a:lnR w="19050" cap="rnd">
                      <a:solidFill>
                        <a:srgbClr val="2F4A8F"/>
                      </a:solidFill>
                      <a:prstDash val="solid"/>
                    </a:lnR>
                    <a:lnT w="3175">
                      <a:solidFill>
                        <a:srgbClr val="2F4A8F"/>
                      </a:solidFill>
                      <a:prstDash val="dot"/>
                    </a:lnT>
                    <a:lnB w="3175">
                      <a:solidFill>
                        <a:srgbClr val="2F4A8F"/>
                      </a:solidFill>
                      <a:prstDash val="dot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323270"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zh-CN" sz="1400" b="1">
                          <a:solidFill>
                            <a:srgbClr val="40404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材料单耗（千克）</a:t>
                      </a:r>
                      <a:endParaRPr lang="zh-CN" altLang="en-US" sz="1400" b="1">
                        <a:solidFill>
                          <a:srgbClr val="40404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16933" marR="16933" marT="12700" marB="45721" anchor="ctr">
                    <a:lnL w="19050" cap="rnd">
                      <a:solidFill>
                        <a:srgbClr val="2F4A8F"/>
                      </a:solidFill>
                      <a:prstDash val="solid"/>
                    </a:lnL>
                    <a:lnR w="3175">
                      <a:solidFill>
                        <a:srgbClr val="2F4A8F"/>
                      </a:solidFill>
                      <a:prstDash val="dot"/>
                    </a:lnR>
                    <a:lnT w="3175">
                      <a:solidFill>
                        <a:srgbClr val="2F4A8F"/>
                      </a:solidFill>
                      <a:prstDash val="dot"/>
                    </a:lnT>
                    <a:lnB w="3175">
                      <a:solidFill>
                        <a:srgbClr val="2F4A8F"/>
                      </a:solidFill>
                      <a:prstDash val="dot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400" b="1">
                          <a:solidFill>
                            <a:srgbClr val="40404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8</a:t>
                      </a:r>
                      <a:endParaRPr lang="en-US" altLang="en-US" sz="1400" b="1">
                        <a:solidFill>
                          <a:srgbClr val="40404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16933" marR="16933" marT="12700" marB="45721" anchor="ctr">
                    <a:lnL w="3175">
                      <a:solidFill>
                        <a:srgbClr val="2F4A8F"/>
                      </a:solidFill>
                      <a:prstDash val="dot"/>
                    </a:lnL>
                    <a:lnR w="3175">
                      <a:solidFill>
                        <a:srgbClr val="2F4A8F"/>
                      </a:solidFill>
                      <a:prstDash val="dot"/>
                    </a:lnR>
                    <a:lnT w="3175">
                      <a:solidFill>
                        <a:srgbClr val="2F4A8F"/>
                      </a:solidFill>
                      <a:prstDash val="dot"/>
                    </a:lnT>
                    <a:lnB w="3175">
                      <a:solidFill>
                        <a:srgbClr val="2F4A8F"/>
                      </a:solidFill>
                      <a:prstDash val="dot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400" b="1">
                          <a:solidFill>
                            <a:srgbClr val="40404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7</a:t>
                      </a:r>
                      <a:endParaRPr lang="en-US" altLang="en-US" sz="1400" b="1">
                        <a:solidFill>
                          <a:srgbClr val="40404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16933" marR="16933" marT="12700" marB="45721" anchor="ctr">
                    <a:lnL w="3175">
                      <a:solidFill>
                        <a:srgbClr val="2F4A8F"/>
                      </a:solidFill>
                      <a:prstDash val="dot"/>
                    </a:lnL>
                    <a:lnR w="19050" cap="rnd">
                      <a:solidFill>
                        <a:srgbClr val="2F4A8F"/>
                      </a:solidFill>
                      <a:prstDash val="solid"/>
                    </a:lnR>
                    <a:lnT w="3175">
                      <a:solidFill>
                        <a:srgbClr val="2F4A8F"/>
                      </a:solidFill>
                      <a:prstDash val="dot"/>
                    </a:lnT>
                    <a:lnB w="3175">
                      <a:solidFill>
                        <a:srgbClr val="2F4A8F"/>
                      </a:solidFill>
                      <a:prstDash val="dot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</a:tr>
              <a:tr h="322635"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zh-CN" sz="1400" b="1">
                          <a:solidFill>
                            <a:srgbClr val="40404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材料单价（万元）</a:t>
                      </a:r>
                      <a:endParaRPr lang="zh-CN" altLang="en-US" sz="1400" b="1">
                        <a:solidFill>
                          <a:srgbClr val="40404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16933" marR="16933" marT="12700" marB="45721" anchor="ctr">
                    <a:lnL w="19050" cap="rnd">
                      <a:solidFill>
                        <a:srgbClr val="2F4A8F"/>
                      </a:solidFill>
                      <a:prstDash val="solid"/>
                    </a:lnL>
                    <a:lnR w="3175">
                      <a:solidFill>
                        <a:srgbClr val="2F4A8F"/>
                      </a:solidFill>
                      <a:prstDash val="dot"/>
                    </a:lnR>
                    <a:lnT w="3175">
                      <a:solidFill>
                        <a:srgbClr val="2F4A8F"/>
                      </a:solidFill>
                      <a:prstDash val="dot"/>
                    </a:lnT>
                    <a:lnB w="19050" cap="rnd">
                      <a:solidFill>
                        <a:srgbClr val="2F4A8F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400" b="1">
                          <a:solidFill>
                            <a:srgbClr val="40404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5</a:t>
                      </a:r>
                      <a:endParaRPr lang="en-US" altLang="en-US" sz="1400" b="1">
                        <a:solidFill>
                          <a:srgbClr val="40404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16933" marR="16933" marT="12700" marB="45721" anchor="ctr">
                    <a:lnL w="3175">
                      <a:solidFill>
                        <a:srgbClr val="2F4A8F"/>
                      </a:solidFill>
                      <a:prstDash val="dot"/>
                    </a:lnL>
                    <a:lnR w="3175">
                      <a:solidFill>
                        <a:srgbClr val="2F4A8F"/>
                      </a:solidFill>
                      <a:prstDash val="dot"/>
                    </a:lnR>
                    <a:lnT w="3175">
                      <a:solidFill>
                        <a:srgbClr val="2F4A8F"/>
                      </a:solidFill>
                      <a:prstDash val="dot"/>
                    </a:lnT>
                    <a:lnB w="19050" cap="rnd">
                      <a:solidFill>
                        <a:srgbClr val="2F4A8F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400" b="1">
                          <a:solidFill>
                            <a:srgbClr val="40404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6</a:t>
                      </a:r>
                      <a:endParaRPr lang="en-US" altLang="en-US" sz="1400" b="1">
                        <a:solidFill>
                          <a:srgbClr val="40404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16933" marR="16933" marT="12700" marB="45721" anchor="ctr">
                    <a:lnL w="3175">
                      <a:solidFill>
                        <a:srgbClr val="2F4A8F"/>
                      </a:solidFill>
                      <a:prstDash val="dot"/>
                    </a:lnL>
                    <a:lnR w="19050" cap="rnd">
                      <a:solidFill>
                        <a:srgbClr val="2F4A8F"/>
                      </a:solidFill>
                      <a:prstDash val="solid"/>
                    </a:lnR>
                    <a:lnT w="3175">
                      <a:solidFill>
                        <a:srgbClr val="2F4A8F"/>
                      </a:solidFill>
                      <a:prstDash val="dot"/>
                    </a:lnT>
                    <a:lnB w="19050" cap="rnd">
                      <a:solidFill>
                        <a:srgbClr val="2F4A8F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2" name="文本框 1"/>
          <p:cNvSpPr txBox="1"/>
          <p:nvPr/>
        </p:nvSpPr>
        <p:spPr>
          <a:xfrm>
            <a:off x="6769100" y="2205039"/>
            <a:ext cx="4834467" cy="978729"/>
          </a:xfrm>
          <a:prstGeom prst="rect">
            <a:avLst/>
          </a:prstGeom>
          <a:noFill/>
          <a:ln>
            <a:solidFill>
              <a:schemeClr val="accent6">
                <a:lumMod val="50000"/>
              </a:schemeClr>
            </a:solidFill>
          </a:ln>
        </p:spPr>
        <p:txBody>
          <a:bodyPr>
            <a:spAutoFit/>
          </a:bodyPr>
          <a:lstStyle/>
          <a:p>
            <a:pPr eaLnBrk="1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sz="1600" noProof="1">
                <a:solidFill>
                  <a:schemeClr val="accent6">
                    <a:lumMod val="50000"/>
                  </a:schemeClr>
                </a:solidFill>
                <a:latin typeface="+mn-ea"/>
                <a:ea typeface="+mn-ea"/>
                <a:cs typeface="+mn-ea"/>
              </a:rPr>
              <a:t>提示：材料费用可以分解为三个因素，各因素按照替代顺序原则，构建关系式：材料费用＝产品产量×材料单耗×材料单价。</a:t>
            </a:r>
            <a:endParaRPr sz="1600" noProof="1">
              <a:solidFill>
                <a:schemeClr val="accent6">
                  <a:lumMod val="50000"/>
                </a:schemeClr>
              </a:solidFill>
              <a:latin typeface="+mn-ea"/>
              <a:ea typeface="+mn-ea"/>
              <a:cs typeface="+mn-ea"/>
            </a:endParaRPr>
          </a:p>
        </p:txBody>
      </p:sp>
      <p:grpSp>
        <p:nvGrpSpPr>
          <p:cNvPr id="14373" name="组合 63"/>
          <p:cNvGrpSpPr/>
          <p:nvPr/>
        </p:nvGrpSpPr>
        <p:grpSpPr bwMode="auto">
          <a:xfrm>
            <a:off x="82551" y="4171950"/>
            <a:ext cx="666749" cy="492125"/>
            <a:chOff x="559" y="7041"/>
            <a:chExt cx="788" cy="775"/>
          </a:xfrm>
        </p:grpSpPr>
        <p:sp>
          <p:nvSpPr>
            <p:cNvPr id="65" name="Oval 10"/>
            <p:cNvSpPr>
              <a:spLocks noChangeAspect="1" noChangeArrowheads="1"/>
            </p:cNvSpPr>
            <p:nvPr/>
          </p:nvSpPr>
          <p:spPr bwMode="auto">
            <a:xfrm>
              <a:off x="559" y="7384"/>
              <a:ext cx="788" cy="432"/>
            </a:xfrm>
            <a:prstGeom prst="ellipse">
              <a:avLst/>
            </a:prstGeom>
            <a:solidFill>
              <a:srgbClr val="01203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 sz="1600" kern="0">
                <a:solidFill>
                  <a:sysClr val="windowText" lastClr="000000"/>
                </a:solidFill>
              </a:endParaRPr>
            </a:p>
          </p:txBody>
        </p:sp>
        <p:grpSp>
          <p:nvGrpSpPr>
            <p:cNvPr id="14375" name="Group 10"/>
            <p:cNvGrpSpPr/>
            <p:nvPr/>
          </p:nvGrpSpPr>
          <p:grpSpPr bwMode="auto">
            <a:xfrm>
              <a:off x="869" y="7041"/>
              <a:ext cx="178" cy="553"/>
              <a:chOff x="0" y="0"/>
              <a:chExt cx="203" cy="567"/>
            </a:xfrm>
          </p:grpSpPr>
          <p:grpSp>
            <p:nvGrpSpPr>
              <p:cNvPr id="14376" name="Group 11"/>
              <p:cNvGrpSpPr/>
              <p:nvPr/>
            </p:nvGrpSpPr>
            <p:grpSpPr bwMode="auto">
              <a:xfrm>
                <a:off x="47" y="245"/>
                <a:ext cx="108" cy="322"/>
                <a:chOff x="0" y="0"/>
                <a:chExt cx="567" cy="1701"/>
              </a:xfrm>
            </p:grpSpPr>
            <p:sp>
              <p:nvSpPr>
                <p:cNvPr id="68" name="AutoShape 13"/>
                <p:cNvSpPr>
                  <a:spLocks noChangeArrowheads="1"/>
                </p:cNvSpPr>
                <p:nvPr/>
              </p:nvSpPr>
              <p:spPr bwMode="auto">
                <a:xfrm rot="5400000">
                  <a:off x="-759" y="691"/>
                  <a:ext cx="1760" cy="255"/>
                </a:xfrm>
                <a:prstGeom prst="roundRect">
                  <a:avLst>
                    <a:gd name="adj" fmla="val 16667"/>
                  </a:avLst>
                </a:pr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wrap="none" anchor="ctr"/>
                <a:lstStyle/>
                <a:p>
                  <a:pPr algn="ctr" eaLnBrk="1" fontAlgn="auto" latinLnBrk="1" hangingPunct="1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zh-CN" altLang="en-US" sz="1200" kern="0">
                    <a:solidFill>
                      <a:sysClr val="windowText" lastClr="000000"/>
                    </a:solidFill>
                    <a:latin typeface="Gulim" panose="020B0600000101010101" pitchFamily="34" charset="-127"/>
                    <a:ea typeface="Gulim" panose="020B0600000101010101" pitchFamily="34" charset="-127"/>
                  </a:endParaRPr>
                </a:p>
              </p:txBody>
            </p:sp>
            <p:sp>
              <p:nvSpPr>
                <p:cNvPr id="69" name="AutoShape 14"/>
                <p:cNvSpPr>
                  <a:spLocks noChangeArrowheads="1"/>
                </p:cNvSpPr>
                <p:nvPr/>
              </p:nvSpPr>
              <p:spPr bwMode="auto">
                <a:xfrm rot="5400000">
                  <a:off x="-444" y="691"/>
                  <a:ext cx="1760" cy="255"/>
                </a:xfrm>
                <a:prstGeom prst="roundRect">
                  <a:avLst>
                    <a:gd name="adj" fmla="val 16667"/>
                  </a:avLst>
                </a:pr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wrap="none" anchor="ctr"/>
                <a:lstStyle/>
                <a:p>
                  <a:pPr algn="ctr" eaLnBrk="1" fontAlgn="auto" latinLnBrk="1" hangingPunct="1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zh-CN" altLang="en-US" sz="1200" kern="0">
                    <a:solidFill>
                      <a:sysClr val="windowText" lastClr="000000"/>
                    </a:solidFill>
                    <a:latin typeface="Gulim" panose="020B0600000101010101" pitchFamily="34" charset="-127"/>
                    <a:ea typeface="Gulim" panose="020B0600000101010101" pitchFamily="34" charset="-127"/>
                  </a:endParaRPr>
                </a:p>
              </p:txBody>
            </p:sp>
          </p:grpSp>
          <p:sp>
            <p:nvSpPr>
              <p:cNvPr id="70" name="AutoShape 15"/>
              <p:cNvSpPr>
                <a:spLocks noChangeArrowheads="1"/>
              </p:cNvSpPr>
              <p:nvPr/>
            </p:nvSpPr>
            <p:spPr bwMode="auto">
              <a:xfrm rot="10800000">
                <a:off x="0" y="126"/>
                <a:ext cx="203" cy="205"/>
              </a:xfrm>
              <a:prstGeom prst="roundRect">
                <a:avLst>
                  <a:gd name="adj" fmla="val 16667"/>
                </a:avLst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rot="10800000" wrap="none" anchor="ctr"/>
              <a:lstStyle/>
              <a:p>
                <a:pPr algn="ctr" eaLnBrk="1" fontAlgn="auto" latinLnBrk="1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zh-CN" altLang="en-US" sz="1200" kern="0">
                  <a:solidFill>
                    <a:sysClr val="windowText" lastClr="000000"/>
                  </a:solidFill>
                  <a:latin typeface="Gulim" panose="020B0600000101010101" pitchFamily="34" charset="-127"/>
                  <a:ea typeface="Gulim" panose="020B0600000101010101" pitchFamily="34" charset="-127"/>
                </a:endParaRPr>
              </a:p>
            </p:txBody>
          </p:sp>
          <p:sp>
            <p:nvSpPr>
              <p:cNvPr id="71" name="AutoShape 16"/>
              <p:cNvSpPr>
                <a:spLocks noChangeArrowheads="1"/>
              </p:cNvSpPr>
              <p:nvPr/>
            </p:nvSpPr>
            <p:spPr bwMode="auto">
              <a:xfrm rot="8100000">
                <a:off x="49" y="0"/>
                <a:ext cx="106" cy="108"/>
              </a:xfrm>
              <a:prstGeom prst="roundRect">
                <a:avLst>
                  <a:gd name="adj" fmla="val 50000"/>
                </a:avLst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rot="10800000" wrap="none" anchor="ctr"/>
              <a:lstStyle/>
              <a:p>
                <a:pPr algn="ctr" eaLnBrk="1" fontAlgn="auto" latinLnBrk="1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zh-CN" altLang="en-US" sz="1200" kern="0">
                  <a:solidFill>
                    <a:sysClr val="windowText" lastClr="000000"/>
                  </a:solidFill>
                  <a:latin typeface="Gulim" panose="020B0600000101010101" pitchFamily="34" charset="-127"/>
                  <a:ea typeface="Gulim" panose="020B0600000101010101" pitchFamily="34" charset="-127"/>
                </a:endParaRPr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文本框 1"/>
          <p:cNvSpPr txBox="1">
            <a:spLocks noChangeArrowheads="1"/>
          </p:cNvSpPr>
          <p:nvPr/>
        </p:nvSpPr>
        <p:spPr bwMode="auto">
          <a:xfrm>
            <a:off x="628651" y="978159"/>
            <a:ext cx="11237384" cy="1384300"/>
          </a:xfrm>
          <a:prstGeom prst="rect">
            <a:avLst/>
          </a:prstGeom>
          <a:noFill/>
          <a:ln w="9525">
            <a:solidFill>
              <a:schemeClr val="tx1"/>
            </a:solidFill>
            <a:rou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/>
              <a:t> </a:t>
            </a:r>
            <a:r>
              <a:rPr lang="zh-CN" altLang="en-US" sz="2800"/>
              <a:t>公司去年销售收入1000万元，销售量200万件，单价5元，今年销售收入990万元，销量180，单价5.5元。请分析销量和单价对销售收入的影响。</a:t>
            </a:r>
            <a:endParaRPr lang="zh-CN" altLang="en-US" sz="2800"/>
          </a:p>
        </p:txBody>
      </p:sp>
      <p:sp>
        <p:nvSpPr>
          <p:cNvPr id="10" name="文本框 9"/>
          <p:cNvSpPr txBox="1"/>
          <p:nvPr/>
        </p:nvSpPr>
        <p:spPr>
          <a:xfrm>
            <a:off x="609601" y="2755641"/>
            <a:ext cx="11275484" cy="3192463"/>
          </a:xfrm>
          <a:prstGeom prst="rect">
            <a:avLst/>
          </a:prstGeom>
          <a:noFill/>
          <a:ln>
            <a:solidFill>
              <a:schemeClr val="tx1">
                <a:lumMod val="10000"/>
              </a:schemeClr>
            </a:solidFill>
          </a:ln>
        </p:spPr>
        <p:txBody>
          <a:bodyPr>
            <a:spAutoFit/>
          </a:bodyPr>
          <a:lstStyle/>
          <a:p>
            <a:pPr eaLnBrk="1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zh-CN" sz="2800" noProof="1">
                <a:solidFill>
                  <a:schemeClr val="accent6">
                    <a:lumMod val="50000"/>
                  </a:schemeClr>
                </a:solidFill>
                <a:latin typeface="+mn-ea"/>
                <a:ea typeface="+mn-ea"/>
                <a:cs typeface="+mn-ea"/>
                <a:sym typeface="+mn-ea"/>
              </a:rPr>
              <a:t>分析：销售收入下降</a:t>
            </a:r>
            <a:r>
              <a:rPr sz="2800" noProof="1">
                <a:solidFill>
                  <a:schemeClr val="accent6">
                    <a:lumMod val="50000"/>
                  </a:schemeClr>
                </a:solidFill>
                <a:latin typeface="+mn-ea"/>
                <a:ea typeface="+mn-ea"/>
                <a:cs typeface="+mn-ea"/>
                <a:sym typeface="+mn-ea"/>
              </a:rPr>
              <a:t>=</a:t>
            </a:r>
            <a:r>
              <a:rPr lang="en-US" sz="2800" noProof="1">
                <a:solidFill>
                  <a:schemeClr val="accent6">
                    <a:lumMod val="50000"/>
                  </a:schemeClr>
                </a:solidFill>
                <a:latin typeface="+mn-ea"/>
                <a:ea typeface="+mn-ea"/>
                <a:cs typeface="+mn-ea"/>
                <a:sym typeface="+mn-ea"/>
              </a:rPr>
              <a:t>990</a:t>
            </a:r>
            <a:r>
              <a:rPr sz="2800" noProof="1">
                <a:solidFill>
                  <a:schemeClr val="accent6">
                    <a:lumMod val="50000"/>
                  </a:schemeClr>
                </a:solidFill>
                <a:latin typeface="+mn-ea"/>
                <a:ea typeface="+mn-ea"/>
                <a:cs typeface="+mn-ea"/>
                <a:sym typeface="+mn-ea"/>
              </a:rPr>
              <a:t>-</a:t>
            </a:r>
            <a:r>
              <a:rPr lang="en-US" sz="2800" noProof="1">
                <a:solidFill>
                  <a:schemeClr val="accent6">
                    <a:lumMod val="50000"/>
                  </a:schemeClr>
                </a:solidFill>
                <a:latin typeface="+mn-ea"/>
                <a:ea typeface="+mn-ea"/>
                <a:cs typeface="+mn-ea"/>
                <a:sym typeface="+mn-ea"/>
              </a:rPr>
              <a:t>1</a:t>
            </a:r>
            <a:r>
              <a:rPr sz="2800" noProof="1">
                <a:solidFill>
                  <a:schemeClr val="accent6">
                    <a:lumMod val="50000"/>
                  </a:schemeClr>
                </a:solidFill>
                <a:latin typeface="+mn-ea"/>
                <a:ea typeface="+mn-ea"/>
                <a:cs typeface="+mn-ea"/>
                <a:sym typeface="+mn-ea"/>
              </a:rPr>
              <a:t>000=</a:t>
            </a:r>
            <a:r>
              <a:rPr lang="en-US" sz="2800" noProof="1">
                <a:solidFill>
                  <a:schemeClr val="accent6">
                    <a:lumMod val="50000"/>
                  </a:schemeClr>
                </a:solidFill>
                <a:latin typeface="+mn-ea"/>
                <a:ea typeface="+mn-ea"/>
                <a:cs typeface="+mn-ea"/>
                <a:sym typeface="+mn-ea"/>
              </a:rPr>
              <a:t>-10</a:t>
            </a:r>
            <a:r>
              <a:rPr sz="2800" noProof="1">
                <a:solidFill>
                  <a:schemeClr val="accent6">
                    <a:lumMod val="50000"/>
                  </a:schemeClr>
                </a:solidFill>
                <a:latin typeface="+mn-ea"/>
                <a:ea typeface="+mn-ea"/>
                <a:cs typeface="+mn-ea"/>
                <a:sym typeface="+mn-ea"/>
              </a:rPr>
              <a:t>（万元）</a:t>
            </a:r>
            <a:endParaRPr sz="2800" noProof="1">
              <a:solidFill>
                <a:schemeClr val="accent6">
                  <a:lumMod val="50000"/>
                </a:schemeClr>
              </a:solidFill>
              <a:latin typeface="+mn-ea"/>
              <a:ea typeface="+mn-ea"/>
              <a:cs typeface="+mn-ea"/>
              <a:sym typeface="+mn-ea"/>
            </a:endParaRPr>
          </a:p>
          <a:p>
            <a:pPr eaLnBrk="1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sz="2800" noProof="1">
                <a:solidFill>
                  <a:schemeClr val="accent6">
                    <a:lumMod val="50000"/>
                  </a:schemeClr>
                </a:solidFill>
                <a:latin typeface="+mn-ea"/>
                <a:ea typeface="+mn-ea"/>
                <a:cs typeface="+mn-ea"/>
                <a:sym typeface="+mn-ea"/>
              </a:rPr>
              <a:t>其中，</a:t>
            </a:r>
            <a:r>
              <a:rPr lang="zh-CN" sz="2800" noProof="1">
                <a:solidFill>
                  <a:schemeClr val="accent6">
                    <a:lumMod val="50000"/>
                  </a:schemeClr>
                </a:solidFill>
                <a:latin typeface="+mn-ea"/>
                <a:ea typeface="+mn-ea"/>
                <a:cs typeface="+mn-ea"/>
                <a:sym typeface="+mn-ea"/>
              </a:rPr>
              <a:t>销量减少</a:t>
            </a:r>
            <a:r>
              <a:rPr sz="2800" noProof="1">
                <a:solidFill>
                  <a:schemeClr val="accent6">
                    <a:lumMod val="50000"/>
                  </a:schemeClr>
                </a:solidFill>
                <a:latin typeface="+mn-ea"/>
                <a:ea typeface="+mn-ea"/>
                <a:cs typeface="+mn-ea"/>
                <a:sym typeface="+mn-ea"/>
              </a:rPr>
              <a:t>对</a:t>
            </a:r>
            <a:r>
              <a:rPr lang="en-US" sz="2800" noProof="1">
                <a:solidFill>
                  <a:schemeClr val="accent6">
                    <a:lumMod val="50000"/>
                  </a:schemeClr>
                </a:solidFill>
                <a:latin typeface="+mn-ea"/>
                <a:ea typeface="+mn-ea"/>
                <a:cs typeface="+mn-ea"/>
                <a:sym typeface="+mn-ea"/>
              </a:rPr>
              <a:t>S</a:t>
            </a:r>
            <a:r>
              <a:rPr sz="2800" noProof="1">
                <a:solidFill>
                  <a:schemeClr val="accent6">
                    <a:lumMod val="50000"/>
                  </a:schemeClr>
                </a:solidFill>
                <a:latin typeface="+mn-ea"/>
                <a:ea typeface="+mn-ea"/>
                <a:cs typeface="+mn-ea"/>
                <a:sym typeface="+mn-ea"/>
              </a:rPr>
              <a:t>的影响：</a:t>
            </a:r>
            <a:endParaRPr sz="2800" noProof="1">
              <a:solidFill>
                <a:schemeClr val="accent6">
                  <a:lumMod val="50000"/>
                </a:schemeClr>
              </a:solidFill>
              <a:latin typeface="+mn-ea"/>
              <a:ea typeface="+mn-ea"/>
              <a:cs typeface="+mn-ea"/>
              <a:sym typeface="+mn-ea"/>
            </a:endParaRPr>
          </a:p>
          <a:p>
            <a:pPr eaLnBrk="1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sz="2800" noProof="1">
                <a:solidFill>
                  <a:schemeClr val="accent6">
                    <a:lumMod val="50000"/>
                  </a:schemeClr>
                </a:solidFill>
                <a:latin typeface="+mn-ea"/>
                <a:ea typeface="+mn-ea"/>
                <a:cs typeface="+mn-ea"/>
                <a:sym typeface="+mn-ea"/>
              </a:rPr>
              <a:t> </a:t>
            </a:r>
            <a:r>
              <a:rPr lang="en-US" sz="2800" noProof="1">
                <a:solidFill>
                  <a:schemeClr val="accent6">
                    <a:lumMod val="50000"/>
                  </a:schemeClr>
                </a:solidFill>
                <a:latin typeface="+mn-ea"/>
                <a:ea typeface="+mn-ea"/>
                <a:cs typeface="+mn-ea"/>
                <a:sym typeface="+mn-ea"/>
              </a:rPr>
              <a:t>  </a:t>
            </a:r>
            <a:r>
              <a:rPr sz="2800" noProof="1">
                <a:solidFill>
                  <a:schemeClr val="accent6">
                    <a:lumMod val="50000"/>
                  </a:schemeClr>
                </a:solidFill>
                <a:latin typeface="+mn-ea"/>
                <a:ea typeface="+mn-ea"/>
                <a:cs typeface="+mn-ea"/>
                <a:sym typeface="+mn-ea"/>
              </a:rPr>
              <a:t>（A1-A0）×B0=（</a:t>
            </a:r>
            <a:r>
              <a:rPr lang="en-US" sz="2800" noProof="1">
                <a:solidFill>
                  <a:schemeClr val="accent6">
                    <a:lumMod val="50000"/>
                  </a:schemeClr>
                </a:solidFill>
                <a:latin typeface="+mn-ea"/>
                <a:ea typeface="+mn-ea"/>
                <a:cs typeface="+mn-ea"/>
                <a:sym typeface="+mn-ea"/>
              </a:rPr>
              <a:t>180</a:t>
            </a:r>
            <a:r>
              <a:rPr sz="2800" noProof="1">
                <a:solidFill>
                  <a:schemeClr val="accent6">
                    <a:lumMod val="50000"/>
                  </a:schemeClr>
                </a:solidFill>
                <a:latin typeface="+mn-ea"/>
                <a:ea typeface="+mn-ea"/>
                <a:cs typeface="+mn-ea"/>
                <a:sym typeface="+mn-ea"/>
              </a:rPr>
              <a:t>-</a:t>
            </a:r>
            <a:r>
              <a:rPr lang="en-US" sz="2800" noProof="1">
                <a:solidFill>
                  <a:schemeClr val="accent6">
                    <a:lumMod val="50000"/>
                  </a:schemeClr>
                </a:solidFill>
                <a:latin typeface="+mn-ea"/>
                <a:ea typeface="+mn-ea"/>
                <a:cs typeface="+mn-ea"/>
                <a:sym typeface="+mn-ea"/>
              </a:rPr>
              <a:t>200</a:t>
            </a:r>
            <a:r>
              <a:rPr sz="2800" noProof="1">
                <a:solidFill>
                  <a:schemeClr val="accent6">
                    <a:lumMod val="50000"/>
                  </a:schemeClr>
                </a:solidFill>
                <a:latin typeface="+mn-ea"/>
                <a:ea typeface="+mn-ea"/>
                <a:cs typeface="+mn-ea"/>
                <a:sym typeface="+mn-ea"/>
              </a:rPr>
              <a:t>）  ×5＝</a:t>
            </a:r>
            <a:r>
              <a:rPr lang="en-US" sz="2800" noProof="1">
                <a:solidFill>
                  <a:schemeClr val="accent6">
                    <a:lumMod val="50000"/>
                  </a:schemeClr>
                </a:solidFill>
                <a:latin typeface="+mn-ea"/>
                <a:ea typeface="+mn-ea"/>
                <a:cs typeface="+mn-ea"/>
                <a:sym typeface="+mn-ea"/>
              </a:rPr>
              <a:t>-100</a:t>
            </a:r>
            <a:r>
              <a:rPr sz="2800" noProof="1">
                <a:solidFill>
                  <a:schemeClr val="accent6">
                    <a:lumMod val="50000"/>
                  </a:schemeClr>
                </a:solidFill>
                <a:latin typeface="+mn-ea"/>
                <a:ea typeface="+mn-ea"/>
                <a:cs typeface="+mn-ea"/>
                <a:sym typeface="+mn-ea"/>
              </a:rPr>
              <a:t>（万元）</a:t>
            </a:r>
            <a:endParaRPr sz="2800" noProof="1">
              <a:solidFill>
                <a:schemeClr val="accent6">
                  <a:lumMod val="50000"/>
                </a:schemeClr>
              </a:solidFill>
              <a:latin typeface="+mn-ea"/>
              <a:ea typeface="+mn-ea"/>
              <a:cs typeface="+mn-ea"/>
              <a:sym typeface="+mn-ea"/>
            </a:endParaRPr>
          </a:p>
          <a:p>
            <a:pPr eaLnBrk="1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sz="2800" noProof="1">
                <a:solidFill>
                  <a:schemeClr val="accent6">
                    <a:lumMod val="50000"/>
                  </a:schemeClr>
                </a:solidFill>
                <a:latin typeface="+mn-ea"/>
                <a:ea typeface="+mn-ea"/>
                <a:cs typeface="+mn-ea"/>
                <a:sym typeface="+mn-ea"/>
              </a:rPr>
              <a:t>单价提高对</a:t>
            </a:r>
            <a:r>
              <a:rPr lang="en-US" sz="2800" noProof="1">
                <a:solidFill>
                  <a:schemeClr val="accent6">
                    <a:lumMod val="50000"/>
                  </a:schemeClr>
                </a:solidFill>
                <a:latin typeface="+mn-ea"/>
                <a:ea typeface="+mn-ea"/>
                <a:cs typeface="+mn-ea"/>
                <a:sym typeface="+mn-ea"/>
              </a:rPr>
              <a:t>S</a:t>
            </a:r>
            <a:r>
              <a:rPr sz="2800" noProof="1">
                <a:solidFill>
                  <a:schemeClr val="accent6">
                    <a:lumMod val="50000"/>
                  </a:schemeClr>
                </a:solidFill>
                <a:latin typeface="+mn-ea"/>
                <a:ea typeface="+mn-ea"/>
                <a:cs typeface="+mn-ea"/>
                <a:sym typeface="+mn-ea"/>
              </a:rPr>
              <a:t>的影响：</a:t>
            </a:r>
            <a:endParaRPr sz="2800" noProof="1">
              <a:solidFill>
                <a:schemeClr val="accent6">
                  <a:lumMod val="50000"/>
                </a:schemeClr>
              </a:solidFill>
              <a:latin typeface="+mn-ea"/>
              <a:ea typeface="+mn-ea"/>
              <a:cs typeface="+mn-ea"/>
              <a:sym typeface="+mn-ea"/>
            </a:endParaRPr>
          </a:p>
          <a:p>
            <a:pPr eaLnBrk="1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sz="2800" noProof="1">
                <a:solidFill>
                  <a:schemeClr val="accent6">
                    <a:lumMod val="50000"/>
                  </a:schemeClr>
                </a:solidFill>
                <a:latin typeface="+mn-ea"/>
                <a:ea typeface="+mn-ea"/>
                <a:cs typeface="+mn-ea"/>
                <a:sym typeface="+mn-ea"/>
              </a:rPr>
              <a:t> </a:t>
            </a:r>
            <a:r>
              <a:rPr lang="en-US" sz="2800" noProof="1">
                <a:solidFill>
                  <a:schemeClr val="accent6">
                    <a:lumMod val="50000"/>
                  </a:schemeClr>
                </a:solidFill>
                <a:latin typeface="+mn-ea"/>
                <a:ea typeface="+mn-ea"/>
                <a:cs typeface="+mn-ea"/>
                <a:sym typeface="+mn-ea"/>
              </a:rPr>
              <a:t>   </a:t>
            </a:r>
            <a:r>
              <a:rPr sz="2800" noProof="1">
                <a:solidFill>
                  <a:schemeClr val="accent6">
                    <a:lumMod val="50000"/>
                  </a:schemeClr>
                </a:solidFill>
                <a:latin typeface="+mn-ea"/>
                <a:ea typeface="+mn-ea"/>
                <a:cs typeface="+mn-ea"/>
                <a:sym typeface="+mn-ea"/>
              </a:rPr>
              <a:t>A1×</a:t>
            </a:r>
            <a:r>
              <a:rPr lang="zh-CN" sz="2800" noProof="1">
                <a:solidFill>
                  <a:schemeClr val="accent6">
                    <a:lumMod val="50000"/>
                  </a:schemeClr>
                </a:solidFill>
                <a:latin typeface="+mn-ea"/>
                <a:ea typeface="+mn-ea"/>
                <a:cs typeface="+mn-ea"/>
                <a:sym typeface="+mn-ea"/>
              </a:rPr>
              <a:t>（</a:t>
            </a:r>
            <a:r>
              <a:rPr sz="2800" noProof="1">
                <a:solidFill>
                  <a:schemeClr val="accent6">
                    <a:lumMod val="50000"/>
                  </a:schemeClr>
                </a:solidFill>
                <a:latin typeface="+mn-ea"/>
                <a:ea typeface="+mn-ea"/>
                <a:cs typeface="+mn-ea"/>
                <a:sym typeface="+mn-ea"/>
              </a:rPr>
              <a:t>B1-</a:t>
            </a:r>
            <a:r>
              <a:rPr lang="en-US" sz="2800" noProof="1">
                <a:solidFill>
                  <a:schemeClr val="accent6">
                    <a:lumMod val="50000"/>
                  </a:schemeClr>
                </a:solidFill>
                <a:latin typeface="+mn-ea"/>
                <a:ea typeface="+mn-ea"/>
                <a:cs typeface="+mn-ea"/>
                <a:sym typeface="+mn-ea"/>
              </a:rPr>
              <a:t>B</a:t>
            </a:r>
            <a:r>
              <a:rPr sz="2800" noProof="1">
                <a:solidFill>
                  <a:schemeClr val="accent6">
                    <a:lumMod val="50000"/>
                  </a:schemeClr>
                </a:solidFill>
                <a:latin typeface="+mn-ea"/>
                <a:ea typeface="+mn-ea"/>
                <a:cs typeface="+mn-ea"/>
                <a:sym typeface="+mn-ea"/>
              </a:rPr>
              <a:t>0）=</a:t>
            </a:r>
            <a:r>
              <a:rPr lang="en-US" sz="2800" noProof="1">
                <a:solidFill>
                  <a:schemeClr val="accent6">
                    <a:lumMod val="50000"/>
                  </a:schemeClr>
                </a:solidFill>
                <a:latin typeface="+mn-ea"/>
                <a:ea typeface="+mn-ea"/>
                <a:cs typeface="+mn-ea"/>
                <a:sym typeface="+mn-ea"/>
              </a:rPr>
              <a:t>180</a:t>
            </a:r>
            <a:r>
              <a:rPr sz="2800" noProof="1">
                <a:solidFill>
                  <a:schemeClr val="accent6">
                    <a:lumMod val="50000"/>
                  </a:schemeClr>
                </a:solidFill>
                <a:latin typeface="+mn-ea"/>
                <a:ea typeface="+mn-ea"/>
                <a:cs typeface="+mn-ea"/>
                <a:sym typeface="+mn-ea"/>
              </a:rPr>
              <a:t>×（</a:t>
            </a:r>
            <a:r>
              <a:rPr lang="en-US" sz="2800" noProof="1">
                <a:solidFill>
                  <a:schemeClr val="accent6">
                    <a:lumMod val="50000"/>
                  </a:schemeClr>
                </a:solidFill>
                <a:latin typeface="+mn-ea"/>
                <a:ea typeface="+mn-ea"/>
                <a:cs typeface="+mn-ea"/>
                <a:sym typeface="+mn-ea"/>
              </a:rPr>
              <a:t>5.5</a:t>
            </a:r>
            <a:r>
              <a:rPr sz="2800" noProof="1">
                <a:solidFill>
                  <a:schemeClr val="accent6">
                    <a:lumMod val="50000"/>
                  </a:schemeClr>
                </a:solidFill>
                <a:latin typeface="+mn-ea"/>
                <a:ea typeface="+mn-ea"/>
                <a:cs typeface="+mn-ea"/>
                <a:sym typeface="+mn-ea"/>
              </a:rPr>
              <a:t>-5）＝</a:t>
            </a:r>
            <a:r>
              <a:rPr lang="en-US" sz="2800" noProof="1">
                <a:solidFill>
                  <a:schemeClr val="accent6">
                    <a:lumMod val="50000"/>
                  </a:schemeClr>
                </a:solidFill>
                <a:latin typeface="+mn-ea"/>
                <a:ea typeface="+mn-ea"/>
                <a:cs typeface="+mn-ea"/>
                <a:sym typeface="+mn-ea"/>
              </a:rPr>
              <a:t>90</a:t>
            </a:r>
            <a:r>
              <a:rPr sz="2800" noProof="1">
                <a:solidFill>
                  <a:schemeClr val="accent6">
                    <a:lumMod val="50000"/>
                  </a:schemeClr>
                </a:solidFill>
                <a:latin typeface="+mn-ea"/>
                <a:ea typeface="+mn-ea"/>
                <a:cs typeface="+mn-ea"/>
                <a:sym typeface="+mn-ea"/>
              </a:rPr>
              <a:t>（万元）</a:t>
            </a:r>
            <a:endParaRPr sz="2800" noProof="1">
              <a:solidFill>
                <a:schemeClr val="accent6">
                  <a:lumMod val="50000"/>
                </a:schemeClr>
              </a:solidFill>
              <a:latin typeface="+mn-ea"/>
              <a:ea typeface="+mn-ea"/>
              <a:cs typeface="+mn-ea"/>
              <a:sym typeface="+mn-ea"/>
            </a:endParaRPr>
          </a:p>
          <a:p>
            <a:pPr eaLnBrk="1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sz="2800" noProof="1">
                <a:solidFill>
                  <a:schemeClr val="accent6">
                    <a:lumMod val="50000"/>
                  </a:schemeClr>
                </a:solidFill>
                <a:latin typeface="+mn-ea"/>
                <a:ea typeface="+mn-ea"/>
                <a:cs typeface="+mn-ea"/>
                <a:sym typeface="+mn-ea"/>
              </a:rPr>
              <a:t>全部因素的影响：（－</a:t>
            </a:r>
            <a:r>
              <a:rPr lang="en-US" sz="2800" noProof="1">
                <a:solidFill>
                  <a:schemeClr val="accent6">
                    <a:lumMod val="50000"/>
                  </a:schemeClr>
                </a:solidFill>
                <a:latin typeface="+mn-ea"/>
                <a:ea typeface="+mn-ea"/>
                <a:cs typeface="+mn-ea"/>
                <a:sym typeface="+mn-ea"/>
              </a:rPr>
              <a:t>10</a:t>
            </a:r>
            <a:r>
              <a:rPr sz="2800" noProof="1">
                <a:solidFill>
                  <a:schemeClr val="accent6">
                    <a:lumMod val="50000"/>
                  </a:schemeClr>
                </a:solidFill>
                <a:latin typeface="+mn-ea"/>
                <a:ea typeface="+mn-ea"/>
                <a:cs typeface="+mn-ea"/>
                <a:sym typeface="+mn-ea"/>
              </a:rPr>
              <a:t>0）＋</a:t>
            </a:r>
            <a:r>
              <a:rPr lang="en-US" sz="2800" noProof="1">
                <a:solidFill>
                  <a:schemeClr val="accent6">
                    <a:lumMod val="50000"/>
                  </a:schemeClr>
                </a:solidFill>
                <a:latin typeface="+mn-ea"/>
                <a:ea typeface="+mn-ea"/>
                <a:cs typeface="+mn-ea"/>
                <a:sym typeface="+mn-ea"/>
              </a:rPr>
              <a:t>90</a:t>
            </a:r>
            <a:r>
              <a:rPr sz="2800" noProof="1">
                <a:solidFill>
                  <a:schemeClr val="accent6">
                    <a:lumMod val="50000"/>
                  </a:schemeClr>
                </a:solidFill>
                <a:latin typeface="+mn-ea"/>
                <a:ea typeface="+mn-ea"/>
                <a:cs typeface="+mn-ea"/>
                <a:sym typeface="+mn-ea"/>
              </a:rPr>
              <a:t>＝</a:t>
            </a:r>
            <a:r>
              <a:rPr lang="en-US" sz="2800" noProof="1">
                <a:solidFill>
                  <a:schemeClr val="accent6">
                    <a:lumMod val="50000"/>
                  </a:schemeClr>
                </a:solidFill>
                <a:latin typeface="+mn-ea"/>
                <a:ea typeface="+mn-ea"/>
                <a:cs typeface="+mn-ea"/>
                <a:sym typeface="+mn-ea"/>
              </a:rPr>
              <a:t>-10</a:t>
            </a:r>
            <a:r>
              <a:rPr sz="2800" noProof="1">
                <a:solidFill>
                  <a:schemeClr val="accent6">
                    <a:lumMod val="50000"/>
                  </a:schemeClr>
                </a:solidFill>
                <a:latin typeface="+mn-ea"/>
                <a:ea typeface="+mn-ea"/>
                <a:cs typeface="+mn-ea"/>
                <a:sym typeface="+mn-ea"/>
              </a:rPr>
              <a:t>（万元）</a:t>
            </a:r>
            <a:endParaRPr sz="2800" noProof="1">
              <a:solidFill>
                <a:schemeClr val="accent6">
                  <a:lumMod val="50000"/>
                </a:schemeClr>
              </a:solidFill>
              <a:latin typeface="+mn-ea"/>
              <a:ea typeface="+mn-ea"/>
              <a:cs typeface="+mn-ea"/>
              <a:sym typeface="+mn-ea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标题 1"/>
          <p:cNvSpPr>
            <a:spLocks noGrp="1" noChangeArrowheads="1"/>
          </p:cNvSpPr>
          <p:nvPr>
            <p:ph type="title" idx="4294967295"/>
          </p:nvPr>
        </p:nvSpPr>
        <p:spPr>
          <a:xfrm>
            <a:off x="3777342" y="206506"/>
            <a:ext cx="4312299" cy="950492"/>
          </a:xfrm>
        </p:spPr>
        <p:txBody>
          <a:bodyPr/>
          <a:lstStyle/>
          <a:p>
            <a:r>
              <a:rPr lang="zh-CN" altLang="zh-CN" sz="3200" b="1" dirty="0" smtClean="0"/>
              <a:t>财务综合分析与评价</a:t>
            </a:r>
            <a:endParaRPr lang="zh-CN" altLang="en-US" sz="3200" b="1" dirty="0" smtClean="0"/>
          </a:p>
        </p:txBody>
      </p:sp>
      <p:sp>
        <p:nvSpPr>
          <p:cNvPr id="25603" name="内容占位符 2"/>
          <p:cNvSpPr>
            <a:spLocks noGrp="1" noChangeArrowheads="1"/>
          </p:cNvSpPr>
          <p:nvPr>
            <p:ph idx="4294967295"/>
          </p:nvPr>
        </p:nvSpPr>
        <p:spPr>
          <a:xfrm>
            <a:off x="609600" y="1219200"/>
            <a:ext cx="10972800" cy="5334000"/>
          </a:xfrm>
        </p:spPr>
        <p:txBody>
          <a:bodyPr/>
          <a:lstStyle/>
          <a:p>
            <a:r>
              <a:rPr lang="zh-CN" altLang="en-US" sz="2400" b="1" dirty="0" smtClean="0">
                <a:solidFill>
                  <a:srgbClr val="FF0000"/>
                </a:solidFill>
              </a:rPr>
              <a:t>杜邦体系各核心指标之间的关系如下。</a:t>
            </a:r>
            <a:endParaRPr lang="zh-CN" altLang="en-US" sz="2400" b="1" dirty="0" smtClean="0">
              <a:solidFill>
                <a:srgbClr val="FF0000"/>
              </a:solidFill>
            </a:endParaRPr>
          </a:p>
          <a:p>
            <a:r>
              <a:rPr lang="zh-CN" altLang="en-US" sz="2400" b="1" dirty="0" smtClean="0"/>
              <a:t>净资产收益率</a:t>
            </a:r>
            <a:r>
              <a:rPr lang="en-US" altLang="zh-CN" sz="2400" b="1" dirty="0" smtClean="0"/>
              <a:t>=</a:t>
            </a:r>
            <a:r>
              <a:rPr lang="zh-CN" altLang="en-US" sz="2400" b="1" dirty="0" smtClean="0"/>
              <a:t>净利润</a:t>
            </a:r>
            <a:r>
              <a:rPr lang="en-US" altLang="zh-CN" sz="2400" b="1" dirty="0" smtClean="0"/>
              <a:t>÷</a:t>
            </a:r>
            <a:r>
              <a:rPr lang="zh-CN" altLang="en-US" sz="2400" b="1" dirty="0" smtClean="0"/>
              <a:t>平均净资产</a:t>
            </a:r>
            <a:endParaRPr lang="zh-CN" altLang="en-US" sz="2400" b="1" dirty="0" smtClean="0"/>
          </a:p>
          <a:p>
            <a:r>
              <a:rPr lang="en-US" altLang="zh-CN" sz="2400" b="1" dirty="0" smtClean="0"/>
              <a:t>=</a:t>
            </a:r>
            <a:r>
              <a:rPr lang="zh-CN" altLang="en-US" sz="2400" b="1" dirty="0" smtClean="0"/>
              <a:t>净利润</a:t>
            </a:r>
            <a:r>
              <a:rPr lang="en-US" altLang="zh-CN" sz="2400" b="1" dirty="0" smtClean="0"/>
              <a:t>÷</a:t>
            </a:r>
            <a:r>
              <a:rPr lang="zh-CN" altLang="en-US" sz="2400" b="1" dirty="0" smtClean="0"/>
              <a:t>平均净资产</a:t>
            </a:r>
            <a:r>
              <a:rPr lang="en-US" altLang="zh-CN" sz="2400" b="1" dirty="0" smtClean="0"/>
              <a:t>×</a:t>
            </a:r>
            <a:r>
              <a:rPr lang="zh-CN" altLang="en-US" sz="2400" b="1" dirty="0" smtClean="0"/>
              <a:t>（平均总资产</a:t>
            </a:r>
            <a:r>
              <a:rPr lang="en-US" altLang="zh-CN" sz="2400" b="1" dirty="0" smtClean="0"/>
              <a:t>÷</a:t>
            </a:r>
            <a:r>
              <a:rPr lang="zh-CN" altLang="en-US" sz="2400" b="1" dirty="0" smtClean="0"/>
              <a:t>平均总资产）</a:t>
            </a:r>
            <a:endParaRPr lang="zh-CN" altLang="en-US" sz="2400" b="1" dirty="0" smtClean="0"/>
          </a:p>
          <a:p>
            <a:r>
              <a:rPr lang="en-US" altLang="zh-CN" sz="2400" b="1" dirty="0" smtClean="0"/>
              <a:t>=</a:t>
            </a:r>
            <a:r>
              <a:rPr lang="zh-CN" altLang="en-US" sz="2400" b="1" dirty="0" smtClean="0"/>
              <a:t>总资产净利率</a:t>
            </a:r>
            <a:r>
              <a:rPr lang="en-US" altLang="zh-CN" sz="2400" b="1" dirty="0" smtClean="0"/>
              <a:t>×</a:t>
            </a:r>
            <a:r>
              <a:rPr lang="zh-CN" altLang="en-US" sz="2400" b="1" dirty="0" smtClean="0"/>
              <a:t>权益乘数                       </a:t>
            </a:r>
            <a:endParaRPr lang="zh-CN" altLang="en-US" sz="2400" b="1" dirty="0" smtClean="0"/>
          </a:p>
          <a:p>
            <a:r>
              <a:rPr lang="en-US" altLang="zh-CN" sz="2400" b="1" dirty="0" smtClean="0"/>
              <a:t>=</a:t>
            </a:r>
            <a:r>
              <a:rPr lang="zh-CN" altLang="en-US" sz="2400" b="1" dirty="0" smtClean="0"/>
              <a:t>（净利率</a:t>
            </a:r>
            <a:r>
              <a:rPr lang="en-US" altLang="zh-CN" sz="2400" b="1" dirty="0" smtClean="0"/>
              <a:t>÷</a:t>
            </a:r>
            <a:r>
              <a:rPr lang="zh-CN" altLang="en-US" sz="2400" b="1" dirty="0" smtClean="0"/>
              <a:t>平均总资产）</a:t>
            </a:r>
            <a:r>
              <a:rPr lang="en-US" altLang="zh-CN" sz="2400" b="1" dirty="0" smtClean="0"/>
              <a:t>×</a:t>
            </a:r>
            <a:r>
              <a:rPr lang="zh-CN" altLang="en-US" sz="2400" b="1" dirty="0" smtClean="0"/>
              <a:t>（营业收入</a:t>
            </a:r>
            <a:r>
              <a:rPr lang="en-US" altLang="zh-CN" sz="2400" b="1" dirty="0" smtClean="0"/>
              <a:t>÷</a:t>
            </a:r>
            <a:r>
              <a:rPr lang="zh-CN" altLang="en-US" sz="2400" b="1" dirty="0" smtClean="0"/>
              <a:t>营业收入）</a:t>
            </a:r>
            <a:r>
              <a:rPr lang="en-US" altLang="zh-CN" sz="2400" b="1" dirty="0" smtClean="0"/>
              <a:t>×</a:t>
            </a:r>
            <a:r>
              <a:rPr lang="zh-CN" altLang="en-US" sz="2400" b="1" dirty="0" smtClean="0"/>
              <a:t>（平均总资产</a:t>
            </a:r>
            <a:r>
              <a:rPr lang="en-US" altLang="zh-CN" sz="2400" b="1" dirty="0" smtClean="0"/>
              <a:t>÷</a:t>
            </a:r>
            <a:r>
              <a:rPr lang="zh-CN" altLang="en-US" sz="2400" b="1" dirty="0" smtClean="0"/>
              <a:t>平均净资产）</a:t>
            </a:r>
            <a:endParaRPr lang="zh-CN" altLang="en-US" sz="2400" b="1" dirty="0" smtClean="0"/>
          </a:p>
          <a:p>
            <a:r>
              <a:rPr lang="en-US" altLang="zh-CN" sz="2400" b="1" dirty="0" smtClean="0"/>
              <a:t>=</a:t>
            </a:r>
            <a:r>
              <a:rPr lang="zh-CN" altLang="en-US" sz="2400" b="1" dirty="0" smtClean="0"/>
              <a:t>营业净利率</a:t>
            </a:r>
            <a:r>
              <a:rPr lang="en-US" altLang="zh-CN" sz="2400" b="1" dirty="0" smtClean="0"/>
              <a:t>×</a:t>
            </a:r>
            <a:r>
              <a:rPr lang="zh-CN" altLang="en-US" sz="2400" b="1" dirty="0" smtClean="0"/>
              <a:t>资产周转率</a:t>
            </a:r>
            <a:r>
              <a:rPr lang="en-US" altLang="zh-CN" sz="2400" b="1" dirty="0" smtClean="0"/>
              <a:t>×</a:t>
            </a:r>
            <a:r>
              <a:rPr lang="zh-CN" altLang="en-US" sz="2400" b="1" dirty="0" smtClean="0"/>
              <a:t>权益乘数</a:t>
            </a:r>
            <a:endParaRPr lang="zh-CN" altLang="en-US" sz="2400" b="1" dirty="0" smtClean="0"/>
          </a:p>
          <a:p>
            <a:r>
              <a:rPr lang="zh-CN" altLang="en-US" sz="2400" b="1" dirty="0" smtClean="0">
                <a:solidFill>
                  <a:srgbClr val="FF0000"/>
                </a:solidFill>
              </a:rPr>
              <a:t>其中：</a:t>
            </a:r>
            <a:r>
              <a:rPr lang="zh-CN" altLang="en-US" sz="2400" b="1" dirty="0" smtClean="0"/>
              <a:t> </a:t>
            </a:r>
            <a:endParaRPr lang="zh-CN" altLang="en-US" sz="2400" b="1" dirty="0" smtClean="0"/>
          </a:p>
          <a:p>
            <a:r>
              <a:rPr lang="zh-CN" altLang="en-US" sz="2400" b="1" dirty="0" smtClean="0"/>
              <a:t> 权益乘数</a:t>
            </a:r>
            <a:r>
              <a:rPr lang="en-US" altLang="zh-CN" sz="2400" b="1" dirty="0" smtClean="0"/>
              <a:t>=</a:t>
            </a:r>
            <a:r>
              <a:rPr lang="zh-CN" altLang="en-US" sz="2400" b="1" dirty="0" smtClean="0"/>
              <a:t>平均资产总额</a:t>
            </a:r>
            <a:r>
              <a:rPr lang="en-US" altLang="zh-CN" sz="2400" b="1" dirty="0" smtClean="0"/>
              <a:t>÷</a:t>
            </a:r>
            <a:r>
              <a:rPr lang="zh-CN" altLang="en-US" sz="2400" b="1" dirty="0" smtClean="0"/>
              <a:t>平均股东权益总额</a:t>
            </a:r>
            <a:endParaRPr lang="zh-CN" altLang="en-US" sz="2400" b="1" dirty="0" smtClean="0"/>
          </a:p>
          <a:p>
            <a:r>
              <a:rPr lang="en-US" altLang="zh-CN" sz="2400" b="1" dirty="0" smtClean="0"/>
              <a:t>=1÷</a:t>
            </a:r>
            <a:r>
              <a:rPr lang="zh-CN" altLang="en-US" sz="2400" b="1" dirty="0" smtClean="0"/>
              <a:t>（</a:t>
            </a:r>
            <a:r>
              <a:rPr lang="en-US" altLang="zh-CN" sz="2400" b="1" dirty="0" smtClean="0"/>
              <a:t>1-</a:t>
            </a:r>
            <a:r>
              <a:rPr lang="zh-CN" altLang="en-US" sz="2400" b="1" dirty="0" smtClean="0"/>
              <a:t>资产负债率）</a:t>
            </a:r>
            <a:endParaRPr lang="zh-CN" altLang="en-US" sz="2400" b="1" dirty="0" smtClean="0"/>
          </a:p>
          <a:p>
            <a:r>
              <a:rPr lang="en-US" altLang="zh-CN" sz="2400" b="1" dirty="0" smtClean="0"/>
              <a:t>= 1+</a:t>
            </a:r>
            <a:r>
              <a:rPr lang="zh-CN" altLang="en-US" sz="2400" b="1" dirty="0" smtClean="0"/>
              <a:t>产权比率 </a:t>
            </a:r>
            <a:endParaRPr lang="zh-CN" altLang="en-US" sz="2400" b="1" dirty="0" smtClean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>
          <a:xfrm>
            <a:off x="508000" y="609600"/>
            <a:ext cx="10972800" cy="1143000"/>
          </a:xfrm>
        </p:spPr>
        <p:txBody>
          <a:bodyPr/>
          <a:lstStyle/>
          <a:p>
            <a:r>
              <a:rPr lang="zh-CN" altLang="en-US" sz="3200" b="1" dirty="0" smtClean="0">
                <a:solidFill>
                  <a:srgbClr val="FF3300"/>
                </a:solidFill>
              </a:rPr>
              <a:t>杜邦体系分析法</a:t>
            </a:r>
            <a:endParaRPr lang="zh-CN" altLang="en-US" sz="3200" b="1" dirty="0" smtClean="0">
              <a:solidFill>
                <a:srgbClr val="FF3300"/>
              </a:solidFill>
            </a:endParaRPr>
          </a:p>
        </p:txBody>
      </p:sp>
      <p:sp>
        <p:nvSpPr>
          <p:cNvPr id="29699" name="Rectangle 3"/>
          <p:cNvSpPr>
            <a:spLocks noGrp="1" noChangeArrowheads="1"/>
          </p:cNvSpPr>
          <p:nvPr>
            <p:ph idx="1"/>
          </p:nvPr>
        </p:nvSpPr>
        <p:spPr>
          <a:xfrm>
            <a:off x="334434" y="2017713"/>
            <a:ext cx="11605684" cy="4114800"/>
          </a:xfrm>
        </p:spPr>
        <p:txBody>
          <a:bodyPr/>
          <a:lstStyle/>
          <a:p>
            <a:pPr>
              <a:lnSpc>
                <a:spcPct val="110000"/>
              </a:lnSpc>
              <a:buClr>
                <a:srgbClr val="77F06E"/>
              </a:buClr>
              <a:buFont typeface="Wingdings" panose="05000000000000000000" pitchFamily="2" charset="2"/>
              <a:buChar char="Ø"/>
            </a:pPr>
            <a:r>
              <a:rPr lang="zh-CN" altLang="en-US" sz="2800" b="1" smtClean="0"/>
              <a:t>从杜邦分析图中可以看出，所有者权益利润率与企业的</a:t>
            </a:r>
            <a:r>
              <a:rPr lang="zh-CN" altLang="en-US" sz="2800" b="1" smtClean="0">
                <a:solidFill>
                  <a:srgbClr val="FF3300"/>
                </a:solidFill>
              </a:rPr>
              <a:t>销售规模、成本水平、资产营运、资本结构</a:t>
            </a:r>
            <a:r>
              <a:rPr lang="zh-CN" altLang="en-US" sz="2800" b="1" smtClean="0"/>
              <a:t>有着密切的联系，这些因素构成一个相互依存的系统。只有把这个系统内各个因素的关系安排好、协调好，才能使</a:t>
            </a:r>
            <a:r>
              <a:rPr lang="zh-CN" altLang="en-US" sz="2800" b="1" smtClean="0">
                <a:solidFill>
                  <a:srgbClr val="FF0000"/>
                </a:solidFill>
              </a:rPr>
              <a:t>净资产收益率</a:t>
            </a:r>
            <a:r>
              <a:rPr lang="zh-CN" altLang="en-US" sz="2800" b="1" smtClean="0"/>
              <a:t>达到最大，才能实现股东财富最大化的理财目标。 </a:t>
            </a:r>
            <a:endParaRPr lang="zh-CN" altLang="en-US" sz="2800" b="1" smtClean="0"/>
          </a:p>
          <a:p>
            <a:endParaRPr lang="zh-CN" altLang="en-US" sz="2800" smtClean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灯片编号占位符 3"/>
          <p:cNvSpPr txBox="1">
            <a:spLocks noGrp="1"/>
          </p:cNvSpPr>
          <p:nvPr>
            <p:ph type="sldNum" sz="quarter" idx="4"/>
          </p:nvPr>
        </p:nvSpPr>
        <p:spPr>
          <a:noFill/>
          <a:ln>
            <a:noFill/>
          </a:ln>
        </p:spPr>
        <p:txBody>
          <a:bodyPr anchor="ctr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0" i="0" u="none" kern="1200" baseline="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b="0" i="0" u="none" kern="1200" baseline="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b="0" i="0" u="none" kern="1200" baseline="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b="0" i="0" u="none" kern="1200" baseline="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b="0" i="0" u="none" kern="1200" baseline="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cs typeface="+mn-cs"/>
              </a:defRPr>
            </a:lvl5pPr>
          </a:lstStyle>
          <a:p>
            <a:pPr lvl="0" algn="r" eaLnBrk="1" hangingPunct="1"/>
            <a:fld id="{9A0DB2DC-4C9A-4742-B13C-FB6460FD3503}" type="slidenum">
              <a:rPr lang="en-US" altLang="zh-CN" sz="1200" dirty="0">
                <a:solidFill>
                  <a:srgbClr val="898989"/>
                </a:solidFill>
              </a:rPr>
            </a:fld>
            <a:endParaRPr lang="en-US" altLang="zh-CN" sz="1200" dirty="0">
              <a:solidFill>
                <a:srgbClr val="898989"/>
              </a:solidFill>
            </a:endParaRPr>
          </a:p>
        </p:txBody>
      </p:sp>
      <p:pic>
        <p:nvPicPr>
          <p:cNvPr id="5" name="图片 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-3170237" y="2895600"/>
            <a:ext cx="16583025" cy="621982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6" name="Title 2"/>
          <p:cNvSpPr txBox="1"/>
          <p:nvPr/>
        </p:nvSpPr>
        <p:spPr>
          <a:xfrm>
            <a:off x="809625" y="2297113"/>
            <a:ext cx="10515600" cy="714375"/>
          </a:xfrm>
          <a:prstGeom prst="rect">
            <a:avLst/>
          </a:prstGeom>
          <a:noFill/>
          <a:ln w="9525">
            <a:noFill/>
          </a:ln>
        </p:spPr>
        <p:txBody>
          <a:bodyPr lIns="36000" rIns="36000" anchor="b"/>
          <a:lstStyle/>
          <a:p>
            <a:pPr algn="ctr">
              <a:lnSpc>
                <a:spcPct val="90000"/>
              </a:lnSpc>
            </a:pPr>
            <a:r>
              <a:rPr lang="en-US" altLang="zh-CN" sz="6000" b="1" dirty="0">
                <a:solidFill>
                  <a:srgbClr val="495A66"/>
                </a:solidFill>
                <a:latin typeface="方正尚酷简体"/>
                <a:ea typeface="方正尚酷简体"/>
              </a:rPr>
              <a:t>THANK YOU</a:t>
            </a:r>
            <a:endParaRPr lang="en-US" altLang="zh-CN" sz="6000" b="1" dirty="0">
              <a:solidFill>
                <a:srgbClr val="495A66"/>
              </a:solidFill>
              <a:latin typeface="方正尚酷简体"/>
              <a:ea typeface="方正尚酷简体"/>
            </a:endParaRPr>
          </a:p>
        </p:txBody>
      </p:sp>
      <p:pic>
        <p:nvPicPr>
          <p:cNvPr id="3" name="Shape">
            <a:hlinkClick r:id="" action="ppaction://media"/>
          </p:cNvPr>
          <p:cNvPicPr>
            <a:picLocks noRot="1"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91200" y="-1171575"/>
            <a:ext cx="609600" cy="60960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-173620" y="2028824"/>
            <a:ext cx="12192000" cy="2549525"/>
          </a:xfrm>
          <a:prstGeom prst="rect">
            <a:avLst/>
          </a:prstGeom>
          <a:solidFill>
            <a:srgbClr val="32C8C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dirty="0">
                <a:solidFill>
                  <a:schemeClr val="tx2"/>
                </a:solidFill>
              </a:rPr>
              <a:t> </a:t>
            </a:r>
            <a:endParaRPr lang="zh-CN" altLang="en-US" dirty="0">
              <a:solidFill>
                <a:schemeClr val="tx2"/>
              </a:solidFill>
            </a:endParaRPr>
          </a:p>
        </p:txBody>
      </p:sp>
      <p:cxnSp>
        <p:nvCxnSpPr>
          <p:cNvPr id="6" name="直接连接符 5"/>
          <p:cNvCxnSpPr/>
          <p:nvPr/>
        </p:nvCxnSpPr>
        <p:spPr>
          <a:xfrm>
            <a:off x="-88900" y="4914900"/>
            <a:ext cx="12509500" cy="0"/>
          </a:xfrm>
          <a:prstGeom prst="line">
            <a:avLst/>
          </a:prstGeom>
          <a:ln w="22225">
            <a:solidFill>
              <a:srgbClr val="32C8C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直接连接符 6"/>
          <p:cNvCxnSpPr/>
          <p:nvPr/>
        </p:nvCxnSpPr>
        <p:spPr>
          <a:xfrm>
            <a:off x="-88900" y="2197100"/>
            <a:ext cx="12509500" cy="0"/>
          </a:xfrm>
          <a:prstGeom prst="line">
            <a:avLst/>
          </a:prstGeom>
          <a:ln w="22225">
            <a:solidFill>
              <a:srgbClr val="32C8C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图片 7"/>
          <p:cNvPicPr>
            <a:picLocks noChangeAspect="1"/>
          </p:cNvPicPr>
          <p:nvPr/>
        </p:nvPicPr>
        <p:blipFill>
          <a:blip r:embed="rId1" cstate="print"/>
          <a:srcRect/>
          <a:stretch>
            <a:fillRect/>
          </a:stretch>
        </p:blipFill>
        <p:spPr bwMode="auto">
          <a:xfrm>
            <a:off x="1879600" y="2714625"/>
            <a:ext cx="1244600" cy="160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9" name="直接连接符 8"/>
          <p:cNvCxnSpPr/>
          <p:nvPr/>
        </p:nvCxnSpPr>
        <p:spPr>
          <a:xfrm>
            <a:off x="4078288" y="2774950"/>
            <a:ext cx="0" cy="1390650"/>
          </a:xfrm>
          <a:prstGeom prst="line">
            <a:avLst/>
          </a:prstGeom>
          <a:ln>
            <a:gradFill>
              <a:gsLst>
                <a:gs pos="0">
                  <a:srgbClr val="32C8CF">
                    <a:alpha val="67000"/>
                  </a:srgbClr>
                </a:gs>
                <a:gs pos="55000">
                  <a:schemeClr val="bg1"/>
                </a:gs>
                <a:gs pos="100000">
                  <a:srgbClr val="32C8CF">
                    <a:alpha val="71000"/>
                  </a:srgbClr>
                </a:gs>
              </a:gsLst>
              <a:lin ang="5400000" scaled="0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itle 2"/>
          <p:cNvSpPr txBox="1"/>
          <p:nvPr/>
        </p:nvSpPr>
        <p:spPr bwMode="auto">
          <a:xfrm>
            <a:off x="3450593" y="2289723"/>
            <a:ext cx="8296054" cy="2027726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lIns="36000" rIns="36000" anchor="b"/>
          <a:lstStyle/>
          <a:p>
            <a:pPr marL="742950" indent="-742950">
              <a:lnSpc>
                <a:spcPct val="150000"/>
              </a:lnSpc>
            </a:pPr>
            <a:endParaRPr lang="en-US" altLang="zh-CN" sz="4000" dirty="0">
              <a:latin typeface="方正尚酷简体"/>
              <a:ea typeface="方正尚酷简体"/>
              <a:cs typeface="方正尚酷简体"/>
            </a:endParaRPr>
          </a:p>
          <a:p>
            <a:pPr marL="742950" indent="-742950">
              <a:lnSpc>
                <a:spcPct val="150000"/>
              </a:lnSpc>
            </a:pPr>
            <a:endParaRPr lang="en-US" altLang="zh-CN" sz="4000" dirty="0">
              <a:latin typeface="方正尚酷简体"/>
              <a:ea typeface="方正尚酷简体"/>
              <a:cs typeface="方正尚酷简体"/>
            </a:endParaRPr>
          </a:p>
          <a:p>
            <a:r>
              <a:rPr lang="zh-CN" altLang="zh-CN" sz="4000" b="1" dirty="0">
                <a:latin typeface="华文隶书" panose="02010800040101010101" pitchFamily="2" charset="-122"/>
                <a:ea typeface="华文隶书" panose="02010800040101010101" pitchFamily="2" charset="-122"/>
              </a:rPr>
              <a:t>一、财务</a:t>
            </a:r>
            <a:r>
              <a:rPr lang="zh-CN" altLang="en-US" sz="4000" b="1" dirty="0">
                <a:latin typeface="华文隶书" panose="02010800040101010101" pitchFamily="2" charset="-122"/>
                <a:ea typeface="华文隶书" panose="02010800040101010101" pitchFamily="2" charset="-122"/>
              </a:rPr>
              <a:t>综合</a:t>
            </a:r>
            <a:r>
              <a:rPr lang="zh-CN" altLang="zh-CN" sz="4000" b="1" dirty="0">
                <a:latin typeface="华文隶书" panose="02010800040101010101" pitchFamily="2" charset="-122"/>
                <a:ea typeface="华文隶书" panose="02010800040101010101" pitchFamily="2" charset="-122"/>
              </a:rPr>
              <a:t>分</a:t>
            </a:r>
            <a:r>
              <a:rPr lang="zh-CN" altLang="en-US" sz="4000" b="1" dirty="0">
                <a:latin typeface="华文隶书" panose="02010800040101010101" pitchFamily="2" charset="-122"/>
                <a:ea typeface="华文隶书" panose="02010800040101010101" pitchFamily="2" charset="-122"/>
              </a:rPr>
              <a:t>析与</a:t>
            </a:r>
            <a:r>
              <a:rPr lang="zh-CN" altLang="en-US" sz="4000" b="1" dirty="0" smtClean="0">
                <a:latin typeface="华文隶书" panose="02010800040101010101" pitchFamily="2" charset="-122"/>
                <a:ea typeface="华文隶书" panose="02010800040101010101" pitchFamily="2" charset="-122"/>
              </a:rPr>
              <a:t>评价</a:t>
            </a:r>
            <a:r>
              <a:rPr lang="zh-CN" altLang="zh-CN" sz="4000" b="1" dirty="0" smtClean="0">
                <a:latin typeface="华文隶书" panose="02010800040101010101" pitchFamily="2" charset="-122"/>
                <a:ea typeface="华文隶书" panose="02010800040101010101" pitchFamily="2" charset="-122"/>
              </a:rPr>
              <a:t>概述</a:t>
            </a:r>
            <a:endParaRPr lang="zh-CN" altLang="zh-CN" sz="4000" b="1" dirty="0">
              <a:latin typeface="华文隶书" panose="02010800040101010101" pitchFamily="2" charset="-122"/>
              <a:ea typeface="华文隶书" panose="02010800040101010101" pitchFamily="2" charset="-122"/>
            </a:endParaRPr>
          </a:p>
          <a:p>
            <a:pPr marL="742950" indent="-742950">
              <a:lnSpc>
                <a:spcPct val="150000"/>
              </a:lnSpc>
            </a:pPr>
            <a:r>
              <a:rPr lang="zh-CN" altLang="en-US" sz="4000" b="1" dirty="0">
                <a:latin typeface="华文隶书" panose="02010800040101010101" pitchFamily="2" charset="-122"/>
                <a:ea typeface="华文隶书" panose="02010800040101010101" pitchFamily="2" charset="-122"/>
              </a:rPr>
              <a:t>二</a:t>
            </a:r>
            <a:r>
              <a:rPr lang="zh-CN" altLang="en-US" sz="4000" b="1" dirty="0" smtClean="0">
                <a:latin typeface="华文隶书" panose="02010800040101010101" pitchFamily="2" charset="-122"/>
                <a:ea typeface="华文隶书" panose="02010800040101010101" pitchFamily="2" charset="-122"/>
              </a:rPr>
              <a:t>、杜邦财务分析体系</a:t>
            </a:r>
            <a:endParaRPr lang="zh-CN" altLang="en-US" sz="4000" b="1" dirty="0">
              <a:latin typeface="华文隶书" panose="02010800040101010101" pitchFamily="2" charset="-122"/>
              <a:ea typeface="华文隶书" panose="02010800040101010101" pitchFamily="2" charset="-122"/>
            </a:endParaRPr>
          </a:p>
        </p:txBody>
      </p:sp>
      <p:sp>
        <p:nvSpPr>
          <p:cNvPr id="11" name="灯片编号占位符 2"/>
          <p:cNvSpPr>
            <a:spLocks noGrp="1"/>
          </p:cNvSpPr>
          <p:nvPr>
            <p:ph type="sldNum" sz="quarter" idx="4294967295"/>
          </p:nvPr>
        </p:nvSpPr>
        <p:spPr>
          <a:xfrm>
            <a:off x="11323638" y="6240463"/>
            <a:ext cx="495300" cy="354012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892242B0-3E0A-40C2-B193-4FB3FFEA0574}" type="slidenum">
              <a:rPr lang="en-US"/>
            </a:fld>
            <a:endParaRPr lang="en-US" dirty="0"/>
          </a:p>
        </p:txBody>
      </p:sp>
      <p:sp>
        <p:nvSpPr>
          <p:cNvPr id="12" name="Title 2"/>
          <p:cNvSpPr txBox="1"/>
          <p:nvPr/>
        </p:nvSpPr>
        <p:spPr bwMode="auto">
          <a:xfrm>
            <a:off x="1658904" y="335402"/>
            <a:ext cx="8046738" cy="1501162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lIns="36000" rIns="36000" anchor="b"/>
          <a:lstStyle/>
          <a:p>
            <a:pPr marL="742950" indent="-742950">
              <a:lnSpc>
                <a:spcPct val="150000"/>
              </a:lnSpc>
            </a:pPr>
            <a:r>
              <a:rPr lang="zh-CN" altLang="en-US" sz="4000" b="1" dirty="0" smtClean="0">
                <a:latin typeface="华文隶书" panose="02010800040101010101" pitchFamily="2" charset="-122"/>
                <a:ea typeface="华文隶书" panose="02010800040101010101" pitchFamily="2" charset="-122"/>
              </a:rPr>
              <a:t>任务二 </a:t>
            </a:r>
            <a:r>
              <a:rPr lang="zh-CN" altLang="zh-CN" sz="4000" b="1" dirty="0" smtClean="0">
                <a:latin typeface="华文隶书" panose="02010800040101010101" pitchFamily="2" charset="-122"/>
                <a:ea typeface="华文隶书" panose="02010800040101010101" pitchFamily="2" charset="-122"/>
              </a:rPr>
              <a:t>财务</a:t>
            </a:r>
            <a:r>
              <a:rPr lang="zh-CN" altLang="en-US" sz="4000" b="1" dirty="0" smtClean="0">
                <a:latin typeface="华文隶书" panose="02010800040101010101" pitchFamily="2" charset="-122"/>
                <a:ea typeface="华文隶书" panose="02010800040101010101" pitchFamily="2" charset="-122"/>
              </a:rPr>
              <a:t>综合</a:t>
            </a:r>
            <a:r>
              <a:rPr lang="zh-CN" altLang="zh-CN" sz="4000" b="1" dirty="0" smtClean="0">
                <a:latin typeface="华文隶书" panose="02010800040101010101" pitchFamily="2" charset="-122"/>
                <a:ea typeface="华文隶书" panose="02010800040101010101" pitchFamily="2" charset="-122"/>
              </a:rPr>
              <a:t>分</a:t>
            </a:r>
            <a:r>
              <a:rPr lang="zh-CN" altLang="en-US" sz="4000" b="1" dirty="0" smtClean="0">
                <a:latin typeface="华文隶书" panose="02010800040101010101" pitchFamily="2" charset="-122"/>
                <a:ea typeface="华文隶书" panose="02010800040101010101" pitchFamily="2" charset="-122"/>
              </a:rPr>
              <a:t>析与评价</a:t>
            </a:r>
            <a:endParaRPr lang="en-US" altLang="zh-CN" sz="4000" b="1" dirty="0">
              <a:latin typeface="华文隶书" panose="02010800040101010101" pitchFamily="2" charset="-122"/>
              <a:ea typeface="华文隶书" panose="02010800040101010101" pitchFamily="2" charset="-122"/>
            </a:endParaRPr>
          </a:p>
          <a:p>
            <a:pPr marL="742950" indent="-742950">
              <a:lnSpc>
                <a:spcPct val="150000"/>
              </a:lnSpc>
            </a:pPr>
            <a:r>
              <a:rPr lang="zh-CN" altLang="en-US" sz="3600" b="1" dirty="0" smtClean="0">
                <a:latin typeface="华文隶书" panose="02010800040101010101" pitchFamily="2" charset="-122"/>
                <a:ea typeface="华文隶书" panose="02010800040101010101" pitchFamily="2" charset="-122"/>
              </a:rPr>
              <a:t>相关知识</a:t>
            </a:r>
            <a:endParaRPr lang="en-US" altLang="zh-CN" sz="3600" b="1" dirty="0">
              <a:latin typeface="华文隶书" panose="02010800040101010101" pitchFamily="2" charset="-122"/>
              <a:ea typeface="华文隶书" panose="02010800040101010101" pitchFamily="2" charset="-122"/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1"/>
          <p:cNvSpPr>
            <a:spLocks noChangeArrowheads="1"/>
          </p:cNvSpPr>
          <p:nvPr/>
        </p:nvSpPr>
        <p:spPr bwMode="auto">
          <a:xfrm>
            <a:off x="711200" y="1691194"/>
            <a:ext cx="10871200" cy="3046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pPr indent="279400"/>
            <a:r>
              <a:rPr lang="zh-CN" altLang="en-US" sz="3200" b="1" dirty="0"/>
              <a:t>一、财务综合分析</a:t>
            </a:r>
            <a:r>
              <a:rPr lang="zh-CN" altLang="en-US" sz="3200" b="1" dirty="0">
                <a:ea typeface="方正兰亭中黑_GBK"/>
                <a:cs typeface="方正兰亭中黑_GBK"/>
              </a:rPr>
              <a:t>与</a:t>
            </a:r>
            <a:r>
              <a:rPr lang="zh-CN" altLang="en-US" sz="3200" b="1" dirty="0"/>
              <a:t>评价概述</a:t>
            </a:r>
            <a:endParaRPr lang="zh-CN" altLang="en-US" sz="3200" b="1" dirty="0"/>
          </a:p>
          <a:p>
            <a:pPr indent="279400"/>
            <a:endParaRPr lang="zh-CN" altLang="en-US" sz="3200" b="1" dirty="0">
              <a:solidFill>
                <a:srgbClr val="FF0000"/>
              </a:solidFill>
            </a:endParaRPr>
          </a:p>
          <a:p>
            <a:pPr indent="279400"/>
            <a:r>
              <a:rPr lang="zh-CN" altLang="en-US" sz="3200" b="1" dirty="0">
                <a:solidFill>
                  <a:srgbClr val="FF0000"/>
                </a:solidFill>
              </a:rPr>
              <a:t>财务综合分析与评价</a:t>
            </a:r>
            <a:r>
              <a:rPr lang="zh-CN" altLang="en-US" sz="3200" b="1" dirty="0"/>
              <a:t>是将偿债能力、营运能力和盈利能力等诸方面纳入一个有机整体之中，全面分析企业的经营成果、财务状况和现金流量，从而寻找制约企业发展的</a:t>
            </a:r>
            <a:r>
              <a:rPr lang="zh-CN" altLang="en-US" sz="3200" b="1" dirty="0">
                <a:latin typeface="Times New Roman" panose="02020603050405020304" pitchFamily="18" charset="0"/>
              </a:rPr>
              <a:t>“</a:t>
            </a:r>
            <a:r>
              <a:rPr lang="zh-CN" altLang="en-US" sz="3200" b="1" dirty="0"/>
              <a:t>瓶颈</a:t>
            </a:r>
            <a:r>
              <a:rPr lang="zh-CN" altLang="en-US" sz="3200" b="1" dirty="0">
                <a:latin typeface="Times New Roman" panose="02020603050405020304" pitchFamily="18" charset="0"/>
              </a:rPr>
              <a:t>”</a:t>
            </a:r>
            <a:r>
              <a:rPr lang="zh-CN" altLang="en-US" sz="3200" b="1" dirty="0"/>
              <a:t>所在，并对企业的经营业绩作出综合评价与判断。</a:t>
            </a:r>
            <a:endParaRPr lang="zh-CN" altLang="en-US" sz="3200" b="1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3"/>
          <p:cNvSpPr>
            <a:spLocks noGrp="1" noChangeArrowheads="1"/>
          </p:cNvSpPr>
          <p:nvPr>
            <p:ph idx="1"/>
          </p:nvPr>
        </p:nvSpPr>
        <p:spPr>
          <a:xfrm>
            <a:off x="711200" y="1600200"/>
            <a:ext cx="11220451" cy="4114800"/>
          </a:xfrm>
        </p:spPr>
        <p:txBody>
          <a:bodyPr/>
          <a:lstStyle/>
          <a:p>
            <a:r>
              <a:rPr lang="zh-CN" altLang="en-US" b="1" smtClean="0">
                <a:solidFill>
                  <a:srgbClr val="FF0000"/>
                </a:solidFill>
              </a:rPr>
              <a:t>财务综合分析</a:t>
            </a:r>
            <a:r>
              <a:rPr lang="zh-CN" altLang="en-US" b="1" smtClean="0"/>
              <a:t>就是将</a:t>
            </a:r>
            <a:r>
              <a:rPr lang="zh-CN" altLang="en-US" b="1" smtClean="0">
                <a:solidFill>
                  <a:srgbClr val="FF3300"/>
                </a:solidFill>
              </a:rPr>
              <a:t>偿债能力、营运能力和盈利能力</a:t>
            </a:r>
            <a:r>
              <a:rPr lang="zh-CN" altLang="en-US" b="1" smtClean="0"/>
              <a:t>等诸方面的分析纳入一个有机的整体之中，全面地对企业经营状况、财务状况进行综合和分析，从而对企业经济效益的优劣作出准确的评价与判断。</a:t>
            </a:r>
            <a:endParaRPr lang="zh-CN" altLang="en-US" b="1" smtClean="0"/>
          </a:p>
        </p:txBody>
      </p:sp>
      <p:sp>
        <p:nvSpPr>
          <p:cNvPr id="70660" name="AutoShape 4"/>
          <p:cNvSpPr>
            <a:spLocks noChangeArrowheads="1"/>
          </p:cNvSpPr>
          <p:nvPr/>
        </p:nvSpPr>
        <p:spPr bwMode="auto">
          <a:xfrm>
            <a:off x="3665894" y="3100888"/>
            <a:ext cx="4567767" cy="979493"/>
          </a:xfrm>
          <a:prstGeom prst="diamond">
            <a:avLst/>
          </a:prstGeom>
          <a:solidFill>
            <a:schemeClr val="accent1"/>
          </a:solidFill>
          <a:ln w="19050">
            <a:solidFill>
              <a:srgbClr val="FF0066"/>
            </a:solidFill>
            <a:miter lim="800000"/>
          </a:ln>
          <a:effectLst/>
        </p:spPr>
        <p:txBody>
          <a:bodyPr lIns="92075" tIns="46038" rIns="92075" bIns="46038" anchor="ctr">
            <a:spAutoFit/>
          </a:bodyPr>
          <a:lstStyle/>
          <a:p>
            <a:pPr algn="ctr" eaLnBrk="1" hangingPunct="1">
              <a:defRPr/>
            </a:pPr>
            <a:r>
              <a:rPr kumimoji="1" lang="zh-CN" altLang="en-US" sz="2600" b="1">
                <a:solidFill>
                  <a:srgbClr val="FF99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ea typeface="隶书" panose="02010509060101010101" pitchFamily="49" charset="-122"/>
              </a:rPr>
              <a:t>财务比率</a:t>
            </a:r>
            <a:endParaRPr kumimoji="1" lang="zh-CN" altLang="en-US" sz="2600" b="1">
              <a:solidFill>
                <a:srgbClr val="FF99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  <a:ea typeface="隶书" panose="02010509060101010101" pitchFamily="49" charset="-122"/>
            </a:endParaRPr>
          </a:p>
        </p:txBody>
      </p:sp>
      <p:sp>
        <p:nvSpPr>
          <p:cNvPr id="70661" name="AutoShape 5"/>
          <p:cNvSpPr/>
          <p:nvPr/>
        </p:nvSpPr>
        <p:spPr bwMode="auto">
          <a:xfrm>
            <a:off x="2401596" y="4404332"/>
            <a:ext cx="2528596" cy="988479"/>
          </a:xfrm>
          <a:prstGeom prst="borderCallout1">
            <a:avLst>
              <a:gd name="adj1" fmla="val 6546"/>
              <a:gd name="adj2" fmla="val 100374"/>
              <a:gd name="adj3" fmla="val -40236"/>
              <a:gd name="adj4" fmla="val 122949"/>
            </a:avLst>
          </a:prstGeom>
          <a:solidFill>
            <a:schemeClr val="accent1"/>
          </a:solidFill>
          <a:ln w="19050">
            <a:solidFill>
              <a:srgbClr val="FF0066"/>
            </a:solidFill>
            <a:miter lim="800000"/>
          </a:ln>
        </p:spPr>
        <p:txBody>
          <a:bodyPr lIns="92075" tIns="46038" rIns="92075" bIns="46038" anchor="b"/>
          <a:lstStyle/>
          <a:p>
            <a:pPr eaLnBrk="1" hangingPunct="1">
              <a:spcBef>
                <a:spcPct val="20000"/>
              </a:spcBef>
              <a:buClr>
                <a:schemeClr val="tx2"/>
              </a:buClr>
              <a:buFontTx/>
              <a:buChar char="•"/>
            </a:pPr>
            <a:endParaRPr lang="en-US" altLang="zh-CN" sz="2400" b="1" dirty="0" smtClean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eaLnBrk="1" hangingPunct="1">
              <a:spcBef>
                <a:spcPct val="20000"/>
              </a:spcBef>
              <a:buClr>
                <a:schemeClr val="tx2"/>
              </a:buClr>
              <a:buFontTx/>
              <a:buChar char="•"/>
            </a:pPr>
            <a:endParaRPr lang="en-US" altLang="zh-CN" sz="2400" b="1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eaLnBrk="1" hangingPunct="1">
              <a:spcBef>
                <a:spcPct val="20000"/>
              </a:spcBef>
              <a:buClr>
                <a:schemeClr val="tx2"/>
              </a:buClr>
              <a:buFontTx/>
              <a:buChar char="•"/>
            </a:pPr>
            <a:r>
              <a:rPr lang="zh-CN" altLang="en-US" sz="2400" b="1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指标</a:t>
            </a:r>
            <a:r>
              <a:rPr lang="zh-CN" altLang="en-US" sz="24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分</a:t>
            </a:r>
            <a:r>
              <a:rPr lang="zh-CN" altLang="en-US" sz="2400" b="1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解法</a:t>
            </a:r>
            <a:endParaRPr lang="en-US" altLang="zh-CN" sz="2400" b="1" dirty="0" smtClean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eaLnBrk="1" hangingPunct="1">
              <a:spcBef>
                <a:spcPct val="20000"/>
              </a:spcBef>
              <a:buClr>
                <a:schemeClr val="tx2"/>
              </a:buClr>
              <a:buFontTx/>
              <a:buChar char="•"/>
            </a:pPr>
            <a:r>
              <a:rPr lang="en-US" altLang="zh-CN" sz="2400" b="1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(</a:t>
            </a:r>
            <a:r>
              <a:rPr lang="zh-CN" altLang="en-US" sz="24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杜邦分析法</a:t>
            </a:r>
            <a:r>
              <a:rPr lang="en-US" altLang="zh-CN" sz="24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)</a:t>
            </a:r>
            <a:endParaRPr lang="en-US" altLang="zh-CN" sz="2400" b="1" dirty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70662" name="AutoShape 6"/>
          <p:cNvSpPr/>
          <p:nvPr/>
        </p:nvSpPr>
        <p:spPr bwMode="auto">
          <a:xfrm>
            <a:off x="7048196" y="4430258"/>
            <a:ext cx="2688167" cy="936625"/>
          </a:xfrm>
          <a:prstGeom prst="borderCallout1">
            <a:avLst>
              <a:gd name="adj1" fmla="val 24158"/>
              <a:gd name="adj2" fmla="val 387"/>
              <a:gd name="adj3" fmla="val -45765"/>
              <a:gd name="adj4" fmla="val -24271"/>
            </a:avLst>
          </a:prstGeom>
          <a:solidFill>
            <a:schemeClr val="accent1"/>
          </a:solidFill>
          <a:ln w="19050">
            <a:solidFill>
              <a:srgbClr val="FF0066"/>
            </a:solidFill>
            <a:miter lim="800000"/>
          </a:ln>
        </p:spPr>
        <p:txBody>
          <a:bodyPr lIns="92075" tIns="46038" rIns="92075" bIns="46038" anchor="b"/>
          <a:lstStyle/>
          <a:p>
            <a:pPr algn="ctr" eaLnBrk="1" hangingPunct="1"/>
            <a:r>
              <a:rPr lang="zh-CN" altLang="en-US" sz="24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指标评分</a:t>
            </a:r>
            <a:r>
              <a:rPr lang="zh-CN" altLang="en-US" sz="2400" b="1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法</a:t>
            </a:r>
            <a:endParaRPr lang="en-US" altLang="zh-CN" sz="2400" b="1" dirty="0" smtClean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algn="ctr" eaLnBrk="1" hangingPunct="1"/>
            <a:r>
              <a:rPr lang="zh-CN" altLang="en-US" sz="2400" b="1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zh-CN" sz="24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(</a:t>
            </a:r>
            <a:r>
              <a:rPr lang="zh-CN" altLang="en-US" sz="24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沃尔评分法</a:t>
            </a:r>
            <a:r>
              <a:rPr lang="en-US" altLang="zh-CN" sz="24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)</a:t>
            </a:r>
            <a:endParaRPr lang="en-US" altLang="zh-CN" sz="2400" b="1" dirty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706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706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706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0660" grpId="0" animBg="1"/>
      <p:bldP spid="70661" grpId="0" animBg="1"/>
      <p:bldP spid="7066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533400"/>
            <a:ext cx="10972800" cy="1139825"/>
          </a:xfrm>
        </p:spPr>
        <p:txBody>
          <a:bodyPr/>
          <a:lstStyle/>
          <a:p>
            <a:r>
              <a:rPr lang="zh-CN" altLang="en-US" sz="3600" b="1" dirty="0" smtClean="0"/>
              <a:t>二、杜邦体系分析法</a:t>
            </a:r>
            <a:endParaRPr lang="zh-CN" altLang="en-US" sz="3600" b="1" dirty="0" smtClean="0"/>
          </a:p>
        </p:txBody>
      </p:sp>
      <p:sp>
        <p:nvSpPr>
          <p:cNvPr id="16387" name="Rectangle 3"/>
          <p:cNvSpPr>
            <a:spLocks noGrp="1" noChangeArrowheads="1"/>
          </p:cNvSpPr>
          <p:nvPr>
            <p:ph idx="1"/>
          </p:nvPr>
        </p:nvSpPr>
        <p:spPr>
          <a:xfrm>
            <a:off x="334434" y="1916114"/>
            <a:ext cx="11343217" cy="4530725"/>
          </a:xfrm>
        </p:spPr>
        <p:txBody>
          <a:bodyPr/>
          <a:lstStyle/>
          <a:p>
            <a:r>
              <a:rPr lang="zh-CN" altLang="en-US" b="1" dirty="0" smtClean="0"/>
              <a:t>      该体系利用各财务比率之间的关系，通过财务比率的层层分解，达到解释指标变动的原因和趋势，为采取措施指明方向。故又叫指标分解法。</a:t>
            </a:r>
            <a:endParaRPr lang="zh-CN" altLang="en-US" b="1" dirty="0" smtClean="0"/>
          </a:p>
          <a:p>
            <a:r>
              <a:rPr lang="zh-CN" altLang="en-US" b="1" dirty="0" smtClean="0"/>
              <a:t>       体系的思想：  该体系以</a:t>
            </a:r>
            <a:r>
              <a:rPr lang="zh-CN" altLang="en-US" b="1" dirty="0" smtClean="0">
                <a:solidFill>
                  <a:srgbClr val="FF0000"/>
                </a:solidFill>
              </a:rPr>
              <a:t>净资产收益率</a:t>
            </a:r>
            <a:r>
              <a:rPr lang="zh-CN" altLang="en-US" b="1" dirty="0" smtClean="0"/>
              <a:t>为核心，通过对其层层分解，达到对企业财务状况的全面系统分析。</a:t>
            </a:r>
            <a:endParaRPr lang="zh-CN" altLang="en-US" b="1" dirty="0" smtClean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756989" y="214604"/>
            <a:ext cx="10972800" cy="1139825"/>
          </a:xfrm>
        </p:spPr>
        <p:txBody>
          <a:bodyPr/>
          <a:lstStyle/>
          <a:p>
            <a:r>
              <a:rPr lang="zh-CN" altLang="en-US" sz="3600" dirty="0" smtClean="0">
                <a:solidFill>
                  <a:srgbClr val="CC0000"/>
                </a:solidFill>
                <a:latin typeface="黑体" panose="02010609060101010101" charset="-122"/>
                <a:ea typeface="黑体" panose="02010609060101010101" charset="-122"/>
              </a:rPr>
              <a:t>杜邦分析图</a:t>
            </a:r>
            <a:endParaRPr lang="zh-CN" altLang="en-US" sz="3600" dirty="0" smtClean="0">
              <a:solidFill>
                <a:srgbClr val="CC0000"/>
              </a:solidFill>
              <a:latin typeface="黑体" panose="02010609060101010101" charset="-122"/>
              <a:ea typeface="黑体" panose="02010609060101010101" charset="-122"/>
            </a:endParaRPr>
          </a:p>
        </p:txBody>
      </p:sp>
      <p:graphicFrame>
        <p:nvGraphicFramePr>
          <p:cNvPr id="17411" name="Object 3"/>
          <p:cNvGraphicFramePr>
            <a:graphicFrameLocks noGrp="1" noChangeAspect="1"/>
          </p:cNvGraphicFramePr>
          <p:nvPr>
            <p:ph idx="1"/>
          </p:nvPr>
        </p:nvGraphicFramePr>
        <p:xfrm>
          <a:off x="0" y="833405"/>
          <a:ext cx="12433300" cy="5949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774" name="" r:id="rId1" imgW="6181090" imgH="3983990" progId="">
                  <p:embed/>
                </p:oleObj>
              </mc:Choice>
              <mc:Fallback>
                <p:oleObj name="" r:id="rId1" imgW="6181090" imgH="3983990" progId="">
                  <p:embed/>
                  <p:pic>
                    <p:nvPicPr>
                      <p:cNvPr id="0" name="图片 32773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833405"/>
                        <a:ext cx="12433300" cy="5949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38100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0" y="2276475"/>
            <a:ext cx="12192000" cy="2549525"/>
          </a:xfrm>
          <a:prstGeom prst="rect">
            <a:avLst/>
          </a:prstGeom>
          <a:solidFill>
            <a:srgbClr val="32C8C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dirty="0">
                <a:solidFill>
                  <a:schemeClr val="tx2"/>
                </a:solidFill>
              </a:rPr>
              <a:t> </a:t>
            </a:r>
            <a:endParaRPr lang="zh-CN" altLang="en-US" dirty="0">
              <a:solidFill>
                <a:schemeClr val="tx2"/>
              </a:solidFill>
            </a:endParaRPr>
          </a:p>
        </p:txBody>
      </p:sp>
      <p:cxnSp>
        <p:nvCxnSpPr>
          <p:cNvPr id="6" name="直接连接符 5"/>
          <p:cNvCxnSpPr/>
          <p:nvPr/>
        </p:nvCxnSpPr>
        <p:spPr>
          <a:xfrm>
            <a:off x="-88900" y="4914900"/>
            <a:ext cx="12509500" cy="0"/>
          </a:xfrm>
          <a:prstGeom prst="line">
            <a:avLst/>
          </a:prstGeom>
          <a:ln w="22225">
            <a:solidFill>
              <a:srgbClr val="32C8C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直接连接符 6"/>
          <p:cNvCxnSpPr/>
          <p:nvPr/>
        </p:nvCxnSpPr>
        <p:spPr>
          <a:xfrm>
            <a:off x="-88900" y="2197100"/>
            <a:ext cx="12509500" cy="0"/>
          </a:xfrm>
          <a:prstGeom prst="line">
            <a:avLst/>
          </a:prstGeom>
          <a:ln w="22225">
            <a:solidFill>
              <a:srgbClr val="32C8C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图片 7"/>
          <p:cNvPicPr>
            <a:picLocks noChangeAspect="1"/>
          </p:cNvPicPr>
          <p:nvPr/>
        </p:nvPicPr>
        <p:blipFill>
          <a:blip r:embed="rId1" cstate="print"/>
          <a:srcRect/>
          <a:stretch>
            <a:fillRect/>
          </a:stretch>
        </p:blipFill>
        <p:spPr bwMode="auto">
          <a:xfrm>
            <a:off x="1879600" y="2714625"/>
            <a:ext cx="1244600" cy="160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9" name="直接连接符 8"/>
          <p:cNvCxnSpPr/>
          <p:nvPr/>
        </p:nvCxnSpPr>
        <p:spPr>
          <a:xfrm>
            <a:off x="4114800" y="2774950"/>
            <a:ext cx="0" cy="1390650"/>
          </a:xfrm>
          <a:prstGeom prst="line">
            <a:avLst/>
          </a:prstGeom>
          <a:ln>
            <a:gradFill>
              <a:gsLst>
                <a:gs pos="0">
                  <a:srgbClr val="32C8CF">
                    <a:alpha val="67000"/>
                  </a:srgbClr>
                </a:gs>
                <a:gs pos="55000">
                  <a:schemeClr val="bg1"/>
                </a:gs>
                <a:gs pos="100000">
                  <a:srgbClr val="32C8CF">
                    <a:alpha val="71000"/>
                  </a:srgbClr>
                </a:gs>
              </a:gsLst>
              <a:lin ang="5400000" scaled="0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itle 2"/>
          <p:cNvSpPr txBox="1"/>
          <p:nvPr/>
        </p:nvSpPr>
        <p:spPr bwMode="auto">
          <a:xfrm>
            <a:off x="3879228" y="2798099"/>
            <a:ext cx="7822777" cy="11830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lIns="36000" rIns="36000" anchor="b"/>
          <a:lstStyle/>
          <a:p>
            <a:pPr marL="742950" indent="-742950">
              <a:lnSpc>
                <a:spcPct val="150000"/>
              </a:lnSpc>
            </a:pPr>
            <a:endParaRPr lang="en-US" altLang="zh-CN" sz="4000" dirty="0">
              <a:latin typeface="方正尚酷简体"/>
              <a:ea typeface="方正尚酷简体"/>
              <a:cs typeface="方正尚酷简体"/>
            </a:endParaRPr>
          </a:p>
          <a:p>
            <a:pPr marL="742950" indent="-742950">
              <a:lnSpc>
                <a:spcPct val="150000"/>
              </a:lnSpc>
            </a:pPr>
            <a:endParaRPr lang="en-US" altLang="zh-CN" sz="4000" dirty="0">
              <a:latin typeface="方正尚酷简体"/>
              <a:ea typeface="方正尚酷简体"/>
              <a:cs typeface="方正尚酷简体"/>
            </a:endParaRPr>
          </a:p>
          <a:p>
            <a:pPr marL="742950" indent="-742950">
              <a:lnSpc>
                <a:spcPct val="150000"/>
              </a:lnSpc>
            </a:pPr>
            <a:r>
              <a:rPr lang="zh-CN" altLang="en-US" sz="4000" b="1" dirty="0" smtClean="0">
                <a:latin typeface="华文隶书" panose="02010800040101010101" pitchFamily="2" charset="-122"/>
                <a:ea typeface="华文隶书" panose="02010800040101010101" pitchFamily="2" charset="-122"/>
              </a:rPr>
              <a:t>财务综合分析与评价</a:t>
            </a:r>
            <a:endParaRPr lang="zh-CN" altLang="en-US" sz="4000" b="1" dirty="0">
              <a:latin typeface="华文隶书" panose="02010800040101010101" pitchFamily="2" charset="-122"/>
              <a:ea typeface="华文隶书" panose="02010800040101010101" pitchFamily="2" charset="-122"/>
            </a:endParaRPr>
          </a:p>
        </p:txBody>
      </p:sp>
      <p:sp>
        <p:nvSpPr>
          <p:cNvPr id="11" name="灯片编号占位符 2"/>
          <p:cNvSpPr>
            <a:spLocks noGrp="1"/>
          </p:cNvSpPr>
          <p:nvPr>
            <p:ph type="sldNum" sz="quarter" idx="4294967295"/>
          </p:nvPr>
        </p:nvSpPr>
        <p:spPr>
          <a:xfrm>
            <a:off x="11323638" y="6240463"/>
            <a:ext cx="495300" cy="354012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EBAA0B0A-6C67-430D-843B-589DA2079AA5}" type="slidenum">
              <a:rPr lang="en-US"/>
            </a:fld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4346294" y="1132255"/>
            <a:ext cx="2630488" cy="846386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lIns="0" tIns="0" rIns="0" bIns="0">
            <a:spAutoFit/>
          </a:bodyPr>
          <a:lstStyle>
            <a:defPPr>
              <a:defRPr lang="zh-CN"/>
            </a:defPPr>
            <a:lvl1pPr algn="ctr">
              <a:defRPr sz="1400" b="1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pPr marL="742950" indent="-742950" algn="l">
              <a:lnSpc>
                <a:spcPct val="150000"/>
              </a:lnSpc>
              <a:defRPr/>
            </a:pPr>
            <a:r>
              <a:rPr lang="zh-CN" altLang="en-US" sz="4000" dirty="0">
                <a:solidFill>
                  <a:schemeClr val="tx1"/>
                </a:solidFill>
                <a:latin typeface="华文隶书" panose="02010800040101010101" pitchFamily="2" charset="-122"/>
                <a:ea typeface="华文隶书" panose="02010800040101010101" pitchFamily="2" charset="-122"/>
              </a:rPr>
              <a:t>任务实训</a:t>
            </a:r>
            <a:endParaRPr lang="zh-CN" altLang="en-US" sz="4000" dirty="0">
              <a:solidFill>
                <a:schemeClr val="tx1"/>
              </a:solidFill>
              <a:latin typeface="华文隶书" panose="02010800040101010101" pitchFamily="2" charset="-122"/>
              <a:ea typeface="华文隶书" panose="02010800040101010101" pitchFamily="2" charset="-122"/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标题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zh-CN" sz="2800" b="1" dirty="0" smtClean="0"/>
              <a:t>财务综合分析与评价</a:t>
            </a:r>
            <a:endParaRPr lang="zh-CN" altLang="en-US" sz="2800" b="1" dirty="0" smtClean="0"/>
          </a:p>
        </p:txBody>
      </p:sp>
      <p:sp>
        <p:nvSpPr>
          <p:cNvPr id="23555" name="内容占位符 2"/>
          <p:cNvSpPr>
            <a:spLocks noGrp="1" noChangeArrowheads="1"/>
          </p:cNvSpPr>
          <p:nvPr>
            <p:ph idx="1"/>
          </p:nvPr>
        </p:nvSpPr>
        <p:spPr>
          <a:xfrm>
            <a:off x="690465" y="1604865"/>
            <a:ext cx="10663335" cy="4329502"/>
          </a:xfrm>
        </p:spPr>
        <p:txBody>
          <a:bodyPr/>
          <a:lstStyle/>
          <a:p>
            <a:pPr>
              <a:buFontTx/>
              <a:buNone/>
            </a:pPr>
            <a:r>
              <a:rPr lang="zh-CN" altLang="en-US" dirty="0" smtClean="0"/>
              <a:t> 在运用杜邦体系进行财务综合分析与评价时，主要采用因素分析法 </a:t>
            </a:r>
            <a:endParaRPr lang="zh-CN" altLang="en-US" dirty="0" smtClean="0"/>
          </a:p>
        </p:txBody>
      </p:sp>
      <p:pic>
        <p:nvPicPr>
          <p:cNvPr id="23556" name="图片 39" descr="7-1-2"/>
          <p:cNvPicPr>
            <a:picLocks noChangeAspect="1" noChangeArrowheads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40000" y="2685661"/>
            <a:ext cx="7010400" cy="32112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标题 1"/>
          <p:cNvSpPr>
            <a:spLocks noGrp="1" noChangeArrowheads="1"/>
          </p:cNvSpPr>
          <p:nvPr>
            <p:ph type="title" idx="4294967295"/>
          </p:nvPr>
        </p:nvSpPr>
        <p:spPr>
          <a:xfrm>
            <a:off x="599231" y="197174"/>
            <a:ext cx="10515600" cy="1325563"/>
          </a:xfrm>
        </p:spPr>
        <p:txBody>
          <a:bodyPr/>
          <a:lstStyle/>
          <a:p>
            <a:r>
              <a:rPr lang="zh-CN" altLang="zh-CN" sz="2800" b="1" dirty="0" smtClean="0"/>
              <a:t>财务综合分析与评价</a:t>
            </a:r>
            <a:endParaRPr lang="zh-CN" altLang="en-US" sz="2800" b="1" dirty="0" smtClean="0"/>
          </a:p>
        </p:txBody>
      </p:sp>
      <p:sp>
        <p:nvSpPr>
          <p:cNvPr id="24579" name="内容占位符 2"/>
          <p:cNvSpPr>
            <a:spLocks noGrp="1" noChangeArrowheads="1"/>
          </p:cNvSpPr>
          <p:nvPr>
            <p:ph idx="4294967295"/>
          </p:nvPr>
        </p:nvSpPr>
        <p:spPr>
          <a:xfrm>
            <a:off x="599230" y="1296875"/>
            <a:ext cx="11101358" cy="4351338"/>
          </a:xfrm>
        </p:spPr>
        <p:txBody>
          <a:bodyPr/>
          <a:lstStyle/>
          <a:p>
            <a:pPr>
              <a:buFontTx/>
              <a:buNone/>
            </a:pPr>
            <a:r>
              <a:rPr lang="zh-CN" altLang="en-US" sz="2400" dirty="0" smtClean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杜邦</a:t>
            </a:r>
            <a:r>
              <a:rPr lang="zh-CN" altLang="en-US" sz="240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体系是利用内在财务指标的关系，对净资产收益率这个综合性最强的</a:t>
            </a:r>
            <a:r>
              <a:rPr lang="zh-CN" altLang="en-US" sz="2400" dirty="0" smtClean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财务</a:t>
            </a:r>
            <a:endParaRPr lang="en-US" altLang="zh-CN" sz="2400" dirty="0" smtClean="0">
              <a:solidFill>
                <a:srgbClr val="00000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>
              <a:buFontTx/>
              <a:buNone/>
            </a:pPr>
            <a:r>
              <a:rPr lang="zh-CN" altLang="en-US" sz="2400" dirty="0" smtClean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指标</a:t>
            </a:r>
            <a:r>
              <a:rPr lang="zh-CN" altLang="en-US" sz="240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进行逐层分解，其主要分解指标是销售净利率、总资产周转率和权益</a:t>
            </a:r>
            <a:r>
              <a:rPr lang="zh-CN" altLang="en-US" sz="2400" dirty="0" smtClean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乘数。 </a:t>
            </a:r>
            <a:endParaRPr lang="zh-CN" altLang="en-US" sz="2400" dirty="0">
              <a:solidFill>
                <a:srgbClr val="00000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pic>
        <p:nvPicPr>
          <p:cNvPr id="24580" name="图片 40" descr="7-2-2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9231" y="2595465"/>
            <a:ext cx="10345577" cy="3510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2293</Words>
  <Application>WPS 演示</Application>
  <PresentationFormat>自定义</PresentationFormat>
  <Paragraphs>196</Paragraphs>
  <Slides>18</Slides>
  <Notes>7</Notes>
  <HiddenSlides>0</HiddenSlides>
  <MMClips>0</MMClips>
  <ScaleCrop>false</ScaleCrop>
  <HeadingPairs>
    <vt:vector size="8" baseType="variant">
      <vt:variant>
        <vt:lpstr>已用的字体</vt:lpstr>
      </vt:variant>
      <vt:variant>
        <vt:i4>20</vt:i4>
      </vt:variant>
      <vt:variant>
        <vt:lpstr>主题</vt:lpstr>
      </vt:variant>
      <vt:variant>
        <vt:i4>1</vt:i4>
      </vt:variant>
      <vt:variant>
        <vt:lpstr>嵌入 OLE 服务器</vt:lpstr>
      </vt:variant>
      <vt:variant>
        <vt:i4>0</vt:i4>
      </vt:variant>
      <vt:variant>
        <vt:lpstr>幻灯片标题</vt:lpstr>
      </vt:variant>
      <vt:variant>
        <vt:i4>18</vt:i4>
      </vt:variant>
    </vt:vector>
  </HeadingPairs>
  <TitlesOfParts>
    <vt:vector size="39" baseType="lpstr">
      <vt:lpstr>Arial</vt:lpstr>
      <vt:lpstr>宋体</vt:lpstr>
      <vt:lpstr>Wingdings</vt:lpstr>
      <vt:lpstr>Calibri</vt:lpstr>
      <vt:lpstr>Calibri Light</vt:lpstr>
      <vt:lpstr>Lato</vt:lpstr>
      <vt:lpstr>华文隶书</vt:lpstr>
      <vt:lpstr>方正尚酷简体</vt:lpstr>
      <vt:lpstr>方正兰亭中黑_GBK</vt:lpstr>
      <vt:lpstr>黑体</vt:lpstr>
      <vt:lpstr>Times New Roman</vt:lpstr>
      <vt:lpstr>隶书</vt:lpstr>
      <vt:lpstr>微软雅黑</vt:lpstr>
      <vt:lpstr>等线</vt:lpstr>
      <vt:lpstr>Malgun Gothic</vt:lpstr>
      <vt:lpstr>Wingdings</vt:lpstr>
      <vt:lpstr>+中文正文</vt:lpstr>
      <vt:lpstr>Segoe Print</vt:lpstr>
      <vt:lpstr>Gulim</vt:lpstr>
      <vt:lpstr>Arial Unicode MS</vt:lpstr>
      <vt:lpstr>Office 主题</vt:lpstr>
      <vt:lpstr>PowerPoint 演示文稿</vt:lpstr>
      <vt:lpstr>PowerPoint 演示文稿</vt:lpstr>
      <vt:lpstr>PowerPoint 演示文稿</vt:lpstr>
      <vt:lpstr>PowerPoint 演示文稿</vt:lpstr>
      <vt:lpstr>二、杜邦体系分析法</vt:lpstr>
      <vt:lpstr>杜邦分析图</vt:lpstr>
      <vt:lpstr>PowerPoint 演示文稿</vt:lpstr>
      <vt:lpstr>财务综合分析与评价</vt:lpstr>
      <vt:lpstr>财务综合分析与评价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财务综合分析与评价</vt:lpstr>
      <vt:lpstr>杜邦体系分析法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Ralph.C</dc:creator>
  <cp:lastModifiedBy>乐天</cp:lastModifiedBy>
  <cp:revision>153</cp:revision>
  <dcterms:created xsi:type="dcterms:W3CDTF">2018-01-04T06:57:00Z</dcterms:created>
  <dcterms:modified xsi:type="dcterms:W3CDTF">2025-08-28T08:36:07Z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2052-12.1.0.22529</vt:lpwstr>
  </property>
  <property fmtid="{D5CDD505-2E9C-101B-9397-08002B2CF9AE}" pid="3" name="ICV">
    <vt:lpwstr>309425E7F3C74BEA9C45A3520DC78207_12</vt:lpwstr>
  </property>
</Properties>
</file>