
<file path=[Content_Types].xml><?xml version="1.0" encoding="utf-8"?>
<Types xmlns="http://schemas.openxmlformats.org/package/2006/content-types"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emf" ContentType="image/x-emf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98" r:id="rId6"/>
    <p:sldId id="360" r:id="rId7"/>
    <p:sldId id="283" r:id="rId8"/>
    <p:sldId id="319" r:id="rId9"/>
    <p:sldId id="320" r:id="rId10"/>
    <p:sldId id="321" r:id="rId11"/>
    <p:sldId id="322" r:id="rId12"/>
    <p:sldId id="362" r:id="rId13"/>
    <p:sldId id="364" r:id="rId14"/>
    <p:sldId id="365" r:id="rId15"/>
    <p:sldId id="366" r:id="rId16"/>
    <p:sldId id="375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6" r:id="rId26"/>
    <p:sldId id="323" r:id="rId27"/>
    <p:sldId id="324" r:id="rId28"/>
    <p:sldId id="359" r:id="rId29"/>
    <p:sldId id="333" r:id="rId30"/>
    <p:sldId id="327" r:id="rId31"/>
    <p:sldId id="328" r:id="rId32"/>
    <p:sldId id="329" r:id="rId33"/>
    <p:sldId id="330" r:id="rId34"/>
    <p:sldId id="268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739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74" y="-86"/>
      </p:cViewPr>
      <p:guideLst>
        <p:guide orient="horz" pos="2160"/>
        <p:guide pos="2909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A9DD3-8799-4502-B290-C2643EEE0DC6}" type="doc">
      <dgm:prSet loTypeId="urn:microsoft.com/office/officeart/2005/8/layout/radial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5C1660E-7C04-4BCF-8052-547A32F46689}">
      <dgm:prSet custT="1"/>
      <dgm:spPr/>
      <dgm:t>
        <a:bodyPr/>
        <a:lstStyle/>
        <a:p>
          <a:r>
            <a:rPr lang="zh-CN" altLang="zh-CN" sz="2400" dirty="0"/>
            <a:t>销售商品</a:t>
          </a:r>
          <a:r>
            <a:rPr lang="zh-CN" altLang="en-US" sz="2400" dirty="0"/>
            <a:t>收入</a:t>
          </a:r>
        </a:p>
      </dgm:t>
    </dgm:pt>
    <dgm:pt modelId="{8FB9ACBF-F5AB-456A-998B-6F6AF8B9E149}" cxnId="{1CD4E3BE-28CA-4ACA-8615-B5F631C39329}" type="parTrans">
      <dgm:prSet/>
      <dgm:spPr/>
      <dgm:t>
        <a:bodyPr/>
        <a:lstStyle/>
        <a:p>
          <a:endParaRPr lang="zh-CN" altLang="en-US" sz="2600"/>
        </a:p>
      </dgm:t>
    </dgm:pt>
    <dgm:pt modelId="{C40FCDB9-DD14-4F3F-B798-9254A5481471}" cxnId="{1CD4E3BE-28CA-4ACA-8615-B5F631C39329}" type="sibTrans">
      <dgm:prSet/>
      <dgm:spPr/>
      <dgm:t>
        <a:bodyPr/>
        <a:lstStyle/>
        <a:p>
          <a:endParaRPr lang="zh-CN" altLang="en-US" sz="2600"/>
        </a:p>
      </dgm:t>
    </dgm:pt>
    <dgm:pt modelId="{5430C261-8B35-4DDB-96BD-4DB5C9BB3D35}">
      <dgm:prSet custT="1"/>
      <dgm:spPr/>
      <dgm:t>
        <a:bodyPr/>
        <a:lstStyle/>
        <a:p>
          <a:r>
            <a:rPr lang="zh-CN" altLang="zh-CN" sz="2400" dirty="0"/>
            <a:t>提供劳务</a:t>
          </a:r>
          <a:endParaRPr lang="en-US" altLang="zh-CN" sz="2400" dirty="0"/>
        </a:p>
        <a:p>
          <a:r>
            <a:rPr lang="zh-CN" altLang="en-US" sz="2400" dirty="0"/>
            <a:t>收入</a:t>
          </a:r>
        </a:p>
      </dgm:t>
    </dgm:pt>
    <dgm:pt modelId="{3FFA26E2-4E0E-4D62-AFDE-47E7C26E793A}" cxnId="{BA1CF56A-240C-4A64-BB15-77005A9339CA}" type="parTrans">
      <dgm:prSet/>
      <dgm:spPr/>
      <dgm:t>
        <a:bodyPr/>
        <a:lstStyle/>
        <a:p>
          <a:endParaRPr lang="zh-CN" altLang="en-US" sz="2600"/>
        </a:p>
      </dgm:t>
    </dgm:pt>
    <dgm:pt modelId="{747110D3-51BE-49F6-8B2A-88DC43B25BF9}" cxnId="{BA1CF56A-240C-4A64-BB15-77005A9339CA}" type="sibTrans">
      <dgm:prSet/>
      <dgm:spPr/>
      <dgm:t>
        <a:bodyPr/>
        <a:lstStyle/>
        <a:p>
          <a:endParaRPr lang="zh-CN" altLang="en-US" sz="2600"/>
        </a:p>
      </dgm:t>
    </dgm:pt>
    <dgm:pt modelId="{45112512-4657-4C59-8F89-3E184F9FF959}">
      <dgm:prSet custT="1"/>
      <dgm:spPr/>
      <dgm:t>
        <a:bodyPr/>
        <a:lstStyle/>
        <a:p>
          <a:r>
            <a:rPr lang="zh-CN" altLang="zh-CN" sz="2400" dirty="0"/>
            <a:t>让渡资产使用权</a:t>
          </a:r>
          <a:r>
            <a:rPr lang="zh-CN" altLang="en-US" sz="2400" dirty="0"/>
            <a:t>收入</a:t>
          </a:r>
        </a:p>
      </dgm:t>
    </dgm:pt>
    <dgm:pt modelId="{BB9F5963-CF70-4880-9FC2-915C06CC05EB}" cxnId="{B5B38560-9763-4733-8ABD-495F43F7A278}" type="parTrans">
      <dgm:prSet/>
      <dgm:spPr/>
      <dgm:t>
        <a:bodyPr/>
        <a:lstStyle/>
        <a:p>
          <a:endParaRPr lang="zh-CN" altLang="en-US" sz="2600"/>
        </a:p>
      </dgm:t>
    </dgm:pt>
    <dgm:pt modelId="{338DA967-5B68-41E2-85CC-D89FB510C321}" cxnId="{B5B38560-9763-4733-8ABD-495F43F7A278}" type="sibTrans">
      <dgm:prSet/>
      <dgm:spPr/>
      <dgm:t>
        <a:bodyPr/>
        <a:lstStyle/>
        <a:p>
          <a:endParaRPr lang="zh-CN" altLang="en-US" sz="2600"/>
        </a:p>
      </dgm:t>
    </dgm:pt>
    <dgm:pt modelId="{140CE571-BCA8-4F88-973D-77C3AF995EBB}" type="pres">
      <dgm:prSet presAssocID="{30EA9DD3-8799-4502-B290-C2643EEE0DC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91A2246-AD71-4C3F-B732-E8CDE362084F}" type="pres">
      <dgm:prSet presAssocID="{30EA9DD3-8799-4502-B290-C2643EEE0DC6}" presName="cycle" presStyleCnt="0"/>
      <dgm:spPr/>
    </dgm:pt>
    <dgm:pt modelId="{03F153EA-327C-4B07-9F65-282ED29277F5}" type="pres">
      <dgm:prSet presAssocID="{30EA9DD3-8799-4502-B290-C2643EEE0DC6}" presName="centerShape" presStyleCnt="0"/>
      <dgm:spPr/>
    </dgm:pt>
    <dgm:pt modelId="{4425913C-41EB-413C-B5C6-52B141F45FA2}" type="pres">
      <dgm:prSet presAssocID="{30EA9DD3-8799-4502-B290-C2643EEE0DC6}" presName="connSite" presStyleLbl="node1" presStyleIdx="0" presStyleCnt="4"/>
      <dgm:spPr/>
    </dgm:pt>
    <dgm:pt modelId="{280BE8A9-3DD7-46A1-86A8-C98961AF5BE9}" type="pres">
      <dgm:prSet presAssocID="{30EA9DD3-8799-4502-B290-C2643EEE0DC6}" presName="visible" presStyleLbl="node1" presStyleIdx="0" presStyleCnt="4" custScaleX="202617" custScaleY="186127" custLinFactNeighborX="-81644" custLinFactNeighborY="-4276"/>
      <dgm:spPr>
        <a:blipFill>
          <a:blip xmlns:r="http://schemas.openxmlformats.org/officeDocument/2006/relationships" r:embed="rId1" cstate="print"/>
          <a:srcRect/>
          <a:stretch>
            <a:fillRect l="-17000" r="-17000"/>
          </a:stretch>
        </a:blipFill>
      </dgm:spPr>
    </dgm:pt>
    <dgm:pt modelId="{D05E1647-E7DC-451C-9FA8-0F5B2550A276}" type="pres">
      <dgm:prSet presAssocID="{8FB9ACBF-F5AB-456A-998B-6F6AF8B9E149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BD999DC5-9AA1-41F6-A677-23CD64205B47}" type="pres">
      <dgm:prSet presAssocID="{C5C1660E-7C04-4BCF-8052-547A32F46689}" presName="node" presStyleCnt="0"/>
      <dgm:spPr/>
    </dgm:pt>
    <dgm:pt modelId="{30F1B350-FEEC-4B75-8214-5BE5C450EC6C}" type="pres">
      <dgm:prSet presAssocID="{C5C1660E-7C04-4BCF-8052-547A32F46689}" presName="parentNode" presStyleLbl="node1" presStyleIdx="1" presStyleCnt="4" custScaleX="465560" custScaleY="212598" custLinFactX="100000" custLinFactNeighborX="121760" custLinFactNeighborY="933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7F442A-B3F7-4F64-91CC-F20D55032FCF}" type="pres">
      <dgm:prSet presAssocID="{C5C1660E-7C04-4BCF-8052-547A32F46689}" presName="childNode" presStyleLbl="revTx" presStyleIdx="0" presStyleCnt="0">
        <dgm:presLayoutVars>
          <dgm:bulletEnabled val="1"/>
        </dgm:presLayoutVars>
      </dgm:prSet>
      <dgm:spPr/>
    </dgm:pt>
    <dgm:pt modelId="{A4F69F87-A450-45B5-A4E4-8EC22913D781}" type="pres">
      <dgm:prSet presAssocID="{3FFA26E2-4E0E-4D62-AFDE-47E7C26E793A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51FE5A73-3F81-43FA-A71A-3345B2732ACF}" type="pres">
      <dgm:prSet presAssocID="{5430C261-8B35-4DDB-96BD-4DB5C9BB3D35}" presName="node" presStyleCnt="0"/>
      <dgm:spPr/>
    </dgm:pt>
    <dgm:pt modelId="{4CA6FA0E-CAB6-4B46-B89E-8046CFD6E1F3}" type="pres">
      <dgm:prSet presAssocID="{5430C261-8B35-4DDB-96BD-4DB5C9BB3D35}" presName="parentNode" presStyleLbl="node1" presStyleIdx="2" presStyleCnt="4" custScaleX="503587" custScaleY="182671" custLinFactX="87505" custLinFactNeighborX="100000" custLinFactNeighborY="209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63D47D-BCCE-4A34-9089-B157B9489202}" type="pres">
      <dgm:prSet presAssocID="{5430C261-8B35-4DDB-96BD-4DB5C9BB3D35}" presName="childNode" presStyleLbl="revTx" presStyleIdx="0" presStyleCnt="0">
        <dgm:presLayoutVars>
          <dgm:bulletEnabled val="1"/>
        </dgm:presLayoutVars>
      </dgm:prSet>
      <dgm:spPr/>
    </dgm:pt>
    <dgm:pt modelId="{FE201BE2-E42F-4ACF-91E4-C70166D25D6F}" type="pres">
      <dgm:prSet presAssocID="{BB9F5963-CF70-4880-9FC2-915C06CC05EB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B90CB3DC-EC6E-483C-83AF-AA0D34D5B48B}" type="pres">
      <dgm:prSet presAssocID="{45112512-4657-4C59-8F89-3E184F9FF959}" presName="node" presStyleCnt="0"/>
      <dgm:spPr/>
    </dgm:pt>
    <dgm:pt modelId="{6DC5196E-C349-408E-B84F-15C80A8FB8A4}" type="pres">
      <dgm:prSet presAssocID="{45112512-4657-4C59-8F89-3E184F9FF959}" presName="parentNode" presStyleLbl="node1" presStyleIdx="3" presStyleCnt="4" custScaleX="489951" custScaleY="225883" custLinFactX="100000" custLinFactNeighborX="192913" custLinFactNeighborY="-989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FF4423-8FB7-4C83-8BEC-26582E006C55}" type="pres">
      <dgm:prSet presAssocID="{45112512-4657-4C59-8F89-3E184F9FF95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5B38560-9763-4733-8ABD-495F43F7A278}" srcId="{30EA9DD3-8799-4502-B290-C2643EEE0DC6}" destId="{45112512-4657-4C59-8F89-3E184F9FF959}" srcOrd="2" destOrd="0" parTransId="{BB9F5963-CF70-4880-9FC2-915C06CC05EB}" sibTransId="{338DA967-5B68-41E2-85CC-D89FB510C321}"/>
    <dgm:cxn modelId="{8F49B3B4-6183-461C-A5F2-946492C6BE92}" type="presOf" srcId="{BB9F5963-CF70-4880-9FC2-915C06CC05EB}" destId="{FE201BE2-E42F-4ACF-91E4-C70166D25D6F}" srcOrd="0" destOrd="0" presId="urn:microsoft.com/office/officeart/2005/8/layout/radial2"/>
    <dgm:cxn modelId="{BA1CF56A-240C-4A64-BB15-77005A9339CA}" srcId="{30EA9DD3-8799-4502-B290-C2643EEE0DC6}" destId="{5430C261-8B35-4DDB-96BD-4DB5C9BB3D35}" srcOrd="1" destOrd="0" parTransId="{3FFA26E2-4E0E-4D62-AFDE-47E7C26E793A}" sibTransId="{747110D3-51BE-49F6-8B2A-88DC43B25BF9}"/>
    <dgm:cxn modelId="{0DFAC46C-0B2D-4ACE-ADE9-13C68657A6C4}" type="presOf" srcId="{C5C1660E-7C04-4BCF-8052-547A32F46689}" destId="{30F1B350-FEEC-4B75-8214-5BE5C450EC6C}" srcOrd="0" destOrd="0" presId="urn:microsoft.com/office/officeart/2005/8/layout/radial2"/>
    <dgm:cxn modelId="{1CD4E3BE-28CA-4ACA-8615-B5F631C39329}" srcId="{30EA9DD3-8799-4502-B290-C2643EEE0DC6}" destId="{C5C1660E-7C04-4BCF-8052-547A32F46689}" srcOrd="0" destOrd="0" parTransId="{8FB9ACBF-F5AB-456A-998B-6F6AF8B9E149}" sibTransId="{C40FCDB9-DD14-4F3F-B798-9254A5481471}"/>
    <dgm:cxn modelId="{D6EEE6D1-FFB5-4021-9660-EB1F6B8CCB3B}" type="presOf" srcId="{8FB9ACBF-F5AB-456A-998B-6F6AF8B9E149}" destId="{D05E1647-E7DC-451C-9FA8-0F5B2550A276}" srcOrd="0" destOrd="0" presId="urn:microsoft.com/office/officeart/2005/8/layout/radial2"/>
    <dgm:cxn modelId="{6DC998B7-DDB5-423B-803B-7A53BAAD9307}" type="presOf" srcId="{5430C261-8B35-4DDB-96BD-4DB5C9BB3D35}" destId="{4CA6FA0E-CAB6-4B46-B89E-8046CFD6E1F3}" srcOrd="0" destOrd="0" presId="urn:microsoft.com/office/officeart/2005/8/layout/radial2"/>
    <dgm:cxn modelId="{A1B5E8C2-009D-4EA8-AB8B-540392CDBAEE}" type="presOf" srcId="{30EA9DD3-8799-4502-B290-C2643EEE0DC6}" destId="{140CE571-BCA8-4F88-973D-77C3AF995EBB}" srcOrd="0" destOrd="0" presId="urn:microsoft.com/office/officeart/2005/8/layout/radial2"/>
    <dgm:cxn modelId="{E78AADD4-5ACD-42D6-A256-3E2D7544A89E}" type="presOf" srcId="{3FFA26E2-4E0E-4D62-AFDE-47E7C26E793A}" destId="{A4F69F87-A450-45B5-A4E4-8EC22913D781}" srcOrd="0" destOrd="0" presId="urn:microsoft.com/office/officeart/2005/8/layout/radial2"/>
    <dgm:cxn modelId="{E1EB386C-81D1-4D3A-8FF3-8B969A52F946}" type="presOf" srcId="{45112512-4657-4C59-8F89-3E184F9FF959}" destId="{6DC5196E-C349-408E-B84F-15C80A8FB8A4}" srcOrd="0" destOrd="0" presId="urn:microsoft.com/office/officeart/2005/8/layout/radial2"/>
    <dgm:cxn modelId="{BF4AB63D-9647-45EA-8C75-34E9A320B2B0}" type="presParOf" srcId="{140CE571-BCA8-4F88-973D-77C3AF995EBB}" destId="{B91A2246-AD71-4C3F-B732-E8CDE362084F}" srcOrd="0" destOrd="0" presId="urn:microsoft.com/office/officeart/2005/8/layout/radial2"/>
    <dgm:cxn modelId="{23640C1C-2D09-4E54-A0F9-3A3318750119}" type="presParOf" srcId="{B91A2246-AD71-4C3F-B732-E8CDE362084F}" destId="{03F153EA-327C-4B07-9F65-282ED29277F5}" srcOrd="0" destOrd="0" presId="urn:microsoft.com/office/officeart/2005/8/layout/radial2"/>
    <dgm:cxn modelId="{52FADAD6-1A6D-4EB8-A445-031F3BDEE098}" type="presParOf" srcId="{03F153EA-327C-4B07-9F65-282ED29277F5}" destId="{4425913C-41EB-413C-B5C6-52B141F45FA2}" srcOrd="0" destOrd="0" presId="urn:microsoft.com/office/officeart/2005/8/layout/radial2"/>
    <dgm:cxn modelId="{D3EA1409-E3C9-45AA-89B4-579C7BB3D55C}" type="presParOf" srcId="{03F153EA-327C-4B07-9F65-282ED29277F5}" destId="{280BE8A9-3DD7-46A1-86A8-C98961AF5BE9}" srcOrd="1" destOrd="0" presId="urn:microsoft.com/office/officeart/2005/8/layout/radial2"/>
    <dgm:cxn modelId="{334DABE6-63B6-47A3-B800-1AC3362A02A5}" type="presParOf" srcId="{B91A2246-AD71-4C3F-B732-E8CDE362084F}" destId="{D05E1647-E7DC-451C-9FA8-0F5B2550A276}" srcOrd="1" destOrd="0" presId="urn:microsoft.com/office/officeart/2005/8/layout/radial2"/>
    <dgm:cxn modelId="{6674F17F-062F-490E-A1CC-41A76FB893A6}" type="presParOf" srcId="{B91A2246-AD71-4C3F-B732-E8CDE362084F}" destId="{BD999DC5-9AA1-41F6-A677-23CD64205B47}" srcOrd="2" destOrd="0" presId="urn:microsoft.com/office/officeart/2005/8/layout/radial2"/>
    <dgm:cxn modelId="{4FF913BD-317C-443E-85F6-C54AEFB2E7C4}" type="presParOf" srcId="{BD999DC5-9AA1-41F6-A677-23CD64205B47}" destId="{30F1B350-FEEC-4B75-8214-5BE5C450EC6C}" srcOrd="0" destOrd="0" presId="urn:microsoft.com/office/officeart/2005/8/layout/radial2"/>
    <dgm:cxn modelId="{012ED649-3995-4A17-8040-0F02509A71EF}" type="presParOf" srcId="{BD999DC5-9AA1-41F6-A677-23CD64205B47}" destId="{F57F442A-B3F7-4F64-91CC-F20D55032FCF}" srcOrd="1" destOrd="0" presId="urn:microsoft.com/office/officeart/2005/8/layout/radial2"/>
    <dgm:cxn modelId="{50559C9C-9F0C-4DDD-BA7F-ABE88182C815}" type="presParOf" srcId="{B91A2246-AD71-4C3F-B732-E8CDE362084F}" destId="{A4F69F87-A450-45B5-A4E4-8EC22913D781}" srcOrd="3" destOrd="0" presId="urn:microsoft.com/office/officeart/2005/8/layout/radial2"/>
    <dgm:cxn modelId="{5681C044-9B0E-43B2-9E6E-75FF3F209041}" type="presParOf" srcId="{B91A2246-AD71-4C3F-B732-E8CDE362084F}" destId="{51FE5A73-3F81-43FA-A71A-3345B2732ACF}" srcOrd="4" destOrd="0" presId="urn:microsoft.com/office/officeart/2005/8/layout/radial2"/>
    <dgm:cxn modelId="{A8FF809C-7DC2-45C2-ADF2-0B393B95B6D6}" type="presParOf" srcId="{51FE5A73-3F81-43FA-A71A-3345B2732ACF}" destId="{4CA6FA0E-CAB6-4B46-B89E-8046CFD6E1F3}" srcOrd="0" destOrd="0" presId="urn:microsoft.com/office/officeart/2005/8/layout/radial2"/>
    <dgm:cxn modelId="{ECCC7A8E-8A86-4C44-9A37-DEA1018B03C3}" type="presParOf" srcId="{51FE5A73-3F81-43FA-A71A-3345B2732ACF}" destId="{A463D47D-BCCE-4A34-9089-B157B9489202}" srcOrd="1" destOrd="0" presId="urn:microsoft.com/office/officeart/2005/8/layout/radial2"/>
    <dgm:cxn modelId="{0AD3E1F4-3BC0-4A82-8D87-D80D29401B2A}" type="presParOf" srcId="{B91A2246-AD71-4C3F-B732-E8CDE362084F}" destId="{FE201BE2-E42F-4ACF-91E4-C70166D25D6F}" srcOrd="5" destOrd="0" presId="urn:microsoft.com/office/officeart/2005/8/layout/radial2"/>
    <dgm:cxn modelId="{B8CDCDBD-DC04-41E4-9A64-65E954730241}" type="presParOf" srcId="{B91A2246-AD71-4C3F-B732-E8CDE362084F}" destId="{B90CB3DC-EC6E-483C-83AF-AA0D34D5B48B}" srcOrd="6" destOrd="0" presId="urn:microsoft.com/office/officeart/2005/8/layout/radial2"/>
    <dgm:cxn modelId="{F1F61F33-B8EF-4A7B-A0DE-E824DCF2AD05}" type="presParOf" srcId="{B90CB3DC-EC6E-483C-83AF-AA0D34D5B48B}" destId="{6DC5196E-C349-408E-B84F-15C80A8FB8A4}" srcOrd="0" destOrd="0" presId="urn:microsoft.com/office/officeart/2005/8/layout/radial2"/>
    <dgm:cxn modelId="{15BFA20B-28E8-461F-9372-282E7D155DC0}" type="presParOf" srcId="{B90CB3DC-EC6E-483C-83AF-AA0D34D5B48B}" destId="{DDFF4423-8FB7-4C83-8BEC-26582E006C5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810856" cy="3357586"/>
        <a:chOff x="0" y="0"/>
        <a:chExt cx="4810856" cy="3357586"/>
      </a:xfrm>
    </dsp:grpSpPr>
    <dsp:sp modelId="{D05E1647-E7DC-451C-9FA8-0F5B2550A276}">
      <dsp:nvSpPr>
        <dsp:cNvPr id="5" name="任意多边形 4"/>
        <dsp:cNvSpPr/>
      </dsp:nvSpPr>
      <dsp:spPr bwMode="white">
        <a:xfrm>
          <a:off x="1431069" y="1058802"/>
          <a:ext cx="958026" cy="62823"/>
        </a:xfrm>
        <a:custGeom>
          <a:avLst/>
          <a:gdLst/>
          <a:ahLst/>
          <a:cxnLst/>
          <a:pathLst>
            <a:path w="1509" h="99">
              <a:moveTo>
                <a:pt x="125" y="466"/>
              </a:moveTo>
              <a:lnTo>
                <a:pt x="1383" y="-367"/>
              </a:lnTo>
            </a:path>
          </a:pathLst>
        </a:custGeom>
      </dsp:spPr>
      <dsp:style>
        <a:lnRef idx="2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1431069" y="1058802"/>
        <a:ext cx="958026" cy="62823"/>
      </dsp:txXfrm>
    </dsp:sp>
    <dsp:sp modelId="{A4F69F87-A450-45B5-A4E4-8EC22913D781}">
      <dsp:nvSpPr>
        <dsp:cNvPr id="8" name="任意多边形 7"/>
        <dsp:cNvSpPr/>
      </dsp:nvSpPr>
      <dsp:spPr bwMode="white">
        <a:xfrm>
          <a:off x="1608133" y="1653408"/>
          <a:ext cx="827929" cy="62823"/>
        </a:xfrm>
        <a:custGeom>
          <a:avLst/>
          <a:gdLst/>
          <a:ahLst/>
          <a:cxnLst/>
          <a:pathLst>
            <a:path w="1304" h="99">
              <a:moveTo>
                <a:pt x="0" y="46"/>
              </a:moveTo>
              <a:lnTo>
                <a:pt x="1304" y="53"/>
              </a:lnTo>
            </a:path>
          </a:pathLst>
        </a:custGeom>
      </dsp:spPr>
      <dsp:style>
        <a:lnRef idx="2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1608133" y="1653408"/>
        <a:ext cx="827929" cy="62823"/>
      </dsp:txXfrm>
    </dsp:sp>
    <dsp:sp modelId="{FE201BE2-E42F-4ACF-91E4-C70166D25D6F}">
      <dsp:nvSpPr>
        <dsp:cNvPr id="11" name="任意多边形 10"/>
        <dsp:cNvSpPr/>
      </dsp:nvSpPr>
      <dsp:spPr bwMode="white">
        <a:xfrm>
          <a:off x="1441381" y="2234904"/>
          <a:ext cx="1061235" cy="62823"/>
        </a:xfrm>
        <a:custGeom>
          <a:avLst/>
          <a:gdLst/>
          <a:ahLst/>
          <a:cxnLst/>
          <a:pathLst>
            <a:path w="1671" h="99">
              <a:moveTo>
                <a:pt x="125" y="-390"/>
              </a:moveTo>
              <a:lnTo>
                <a:pt x="1547" y="488"/>
              </a:lnTo>
            </a:path>
          </a:pathLst>
        </a:custGeom>
      </dsp:spPr>
      <dsp:style>
        <a:lnRef idx="2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1441381" y="2234904"/>
        <a:ext cx="1061235" cy="62823"/>
      </dsp:txXfrm>
    </dsp:sp>
    <dsp:sp modelId="{280BE8A9-3DD7-46A1-86A8-C98961AF5BE9}">
      <dsp:nvSpPr>
        <dsp:cNvPr id="4" name="椭圆 3"/>
        <dsp:cNvSpPr/>
      </dsp:nvSpPr>
      <dsp:spPr bwMode="white">
        <a:xfrm>
          <a:off x="0" y="800680"/>
          <a:ext cx="1679077" cy="1679077"/>
        </a:xfrm>
        <a:prstGeom prst="ellipse">
          <a:avLst/>
        </a:prstGeom>
        <a:blipFill>
          <a:blip r:embed="rId1" cstate="print"/>
          <a:srcRect/>
          <a:stretch>
            <a:fillRect l="-17000" r="-17000"/>
          </a:stretch>
        </a:blip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0" y="800680"/>
        <a:ext cx="1679077" cy="1679077"/>
      </dsp:txXfrm>
    </dsp:sp>
    <dsp:sp modelId="{30F1B350-FEEC-4B75-8214-5BE5C450EC6C}">
      <dsp:nvSpPr>
        <dsp:cNvPr id="6" name="椭圆 5"/>
        <dsp:cNvSpPr/>
      </dsp:nvSpPr>
      <dsp:spPr bwMode="white">
        <a:xfrm>
          <a:off x="2225951" y="44236"/>
          <a:ext cx="1007446" cy="1007446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>
            <a:hueOff val="-859999"/>
            <a:satOff val="16340"/>
            <a:lumOff val="-130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dirty="0"/>
            <a:t>销售商品</a:t>
          </a:r>
          <a:r>
            <a:rPr lang="zh-CN" altLang="en-US" sz="2400" dirty="0"/>
            <a:t>收入</a:t>
          </a:r>
        </a:p>
      </dsp:txBody>
      <dsp:txXfrm>
        <a:off x="2225951" y="44236"/>
        <a:ext cx="1007446" cy="1007446"/>
      </dsp:txXfrm>
    </dsp:sp>
    <dsp:sp modelId="{4CA6FA0E-CAB6-4B46-B89E-8046CFD6E1F3}">
      <dsp:nvSpPr>
        <dsp:cNvPr id="9" name="椭圆 8"/>
        <dsp:cNvSpPr/>
      </dsp:nvSpPr>
      <dsp:spPr bwMode="white">
        <a:xfrm>
          <a:off x="2436045" y="1186618"/>
          <a:ext cx="1007446" cy="1007446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>
            <a:hueOff val="-1719999"/>
            <a:satOff val="32680"/>
            <a:lumOff val="-261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dirty="0"/>
            <a:t>提供劳务</a:t>
          </a:r>
          <a:endParaRPr lang="en-US" altLang="zh-CN" sz="24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收入</a:t>
          </a:r>
        </a:p>
      </dsp:txBody>
      <dsp:txXfrm>
        <a:off x="2436045" y="1186618"/>
        <a:ext cx="1007446" cy="1007446"/>
      </dsp:txXfrm>
    </dsp:sp>
    <dsp:sp modelId="{6DC5196E-C349-408E-B84F-15C80A8FB8A4}">
      <dsp:nvSpPr>
        <dsp:cNvPr id="12" name="椭圆 11"/>
        <dsp:cNvSpPr/>
      </dsp:nvSpPr>
      <dsp:spPr bwMode="white">
        <a:xfrm>
          <a:off x="2348367" y="2306007"/>
          <a:ext cx="1007446" cy="1007446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>
            <a:hueOff val="-2580000"/>
            <a:satOff val="49020"/>
            <a:lumOff val="-3921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dirty="0"/>
            <a:t>让渡资产使用权</a:t>
          </a:r>
          <a:r>
            <a:rPr lang="zh-CN" altLang="en-US" sz="2400" dirty="0"/>
            <a:t>收入</a:t>
          </a:r>
        </a:p>
      </dsp:txBody>
      <dsp:txXfrm>
        <a:off x="2348367" y="2306007"/>
        <a:ext cx="1007446" cy="1007446"/>
      </dsp:txXfrm>
    </dsp:sp>
    <dsp:sp modelId="{4425913C-41EB-413C-B5C6-52B141F45FA2}">
      <dsp:nvSpPr>
        <dsp:cNvPr id="3" name="椭圆 2" hidden="1"/>
        <dsp:cNvSpPr/>
      </dsp:nvSpPr>
      <dsp:spPr>
        <a:xfrm>
          <a:off x="432797" y="1091116"/>
          <a:ext cx="1175354" cy="1175354"/>
        </a:xfrm>
        <a:prstGeom prst="ellipse">
          <a:avLst/>
        </a:prstGeom>
      </dsp:spPr>
      <dsp:txXfrm>
        <a:off x="432797" y="1091116"/>
        <a:ext cx="1175354" cy="1175354"/>
      </dsp:txXfrm>
    </dsp:sp>
    <dsp:sp modelId="{F57F442A-B3F7-4F64-91CC-F20D55032FCF}">
      <dsp:nvSpPr>
        <dsp:cNvPr id="7" name="矩形 6"/>
        <dsp:cNvSpPr/>
      </dsp:nvSpPr>
      <dsp:spPr bwMode="white">
        <a:xfrm>
          <a:off x="3334142" y="44236"/>
          <a:ext cx="1511169" cy="1007446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334142" y="44236"/>
        <a:ext cx="1511169" cy="1007446"/>
      </dsp:txXfrm>
    </dsp:sp>
    <dsp:sp modelId="{A463D47D-BCCE-4A34-9089-B157B9489202}">
      <dsp:nvSpPr>
        <dsp:cNvPr id="10" name="矩形 9"/>
        <dsp:cNvSpPr/>
      </dsp:nvSpPr>
      <dsp:spPr bwMode="white">
        <a:xfrm>
          <a:off x="3544235" y="1186618"/>
          <a:ext cx="1511169" cy="1007446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544235" y="1186618"/>
        <a:ext cx="1511169" cy="1007446"/>
      </dsp:txXfrm>
    </dsp:sp>
    <dsp:sp modelId="{DDFF4423-8FB7-4C83-8BEC-26582E006C55}">
      <dsp:nvSpPr>
        <dsp:cNvPr id="13" name="矩形 12"/>
        <dsp:cNvSpPr/>
      </dsp:nvSpPr>
      <dsp:spPr bwMode="white">
        <a:xfrm>
          <a:off x="3456558" y="2306007"/>
          <a:ext cx="1511169" cy="1007446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456558" y="2306007"/>
        <a:ext cx="1511169" cy="100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5815C3-DAB5-497E-8C59-97B6C5E63E1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3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-1" y="1601971"/>
            <a:ext cx="2038367" cy="3919872"/>
          </a:xfrm>
          <a:custGeom>
            <a:avLst/>
            <a:gdLst>
              <a:gd name="connsiteX0" fmla="*/ 0 w 2717822"/>
              <a:gd name="connsiteY0" fmla="*/ 0 h 3919872"/>
              <a:gd name="connsiteX1" fmla="*/ 2717822 w 2717822"/>
              <a:gd name="connsiteY1" fmla="*/ 2332076 h 3919872"/>
              <a:gd name="connsiteX2" fmla="*/ 0 w 2717822"/>
              <a:gd name="connsiteY2" fmla="*/ 3919872 h 391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7822" h="3919872">
                <a:moveTo>
                  <a:pt x="0" y="0"/>
                </a:moveTo>
                <a:lnTo>
                  <a:pt x="2717822" y="2332076"/>
                </a:lnTo>
                <a:lnTo>
                  <a:pt x="0" y="3919872"/>
                </a:ln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6E87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6E87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EA7706-6849-49C7-9076-06D06763E5EA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0F2855-ADE0-40E5-82A9-28B8495FE103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7CC7DD-AA83-47F0-B84D-D589549761B8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E938B-948A-49CB-824C-9B205F7A39EB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23861C-C01C-4CB9-9C62-02E64A7419AD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showMasterSp="0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88E81E-1EB9-46CA-B3F1-D9B3884752D2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CD7419-2CA6-4D4E-96A3-ED3C42C8E688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>
                <a:solidFill>
                  <a:srgbClr val="A1B1BC">
                    <a:lumMod val="75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A1B1BC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3125" y="6229350"/>
            <a:ext cx="37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747261-8589-4D12-9A3A-3C2332DE0ED9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showMasterSp="0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A6042-26DC-4E29-8BBC-4917A3365838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showMasterSp="0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E87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6E87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36AE92-FB20-4829-A29C-581CFA9EA0D6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showMasterSp="0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B6C9A-772B-4AE6-B03C-7A17ACD3B7A5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showMasterSp="0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D444D3-A22E-4097-8479-079B34204080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showMasterSp="0" userDrawn="1">
  <p:cSld name="10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7110" y="2030522"/>
            <a:ext cx="1841222" cy="3387184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87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98010" y="2030522"/>
            <a:ext cx="1841222" cy="3387184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87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718910" y="2030522"/>
            <a:ext cx="1841222" cy="3387184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87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837561" y="2030522"/>
            <a:ext cx="1841222" cy="3387184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87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2C8B65-E147-4F91-882F-E8CEEA9F1F59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>
                <a:solidFill>
                  <a:srgbClr val="A1B1BC">
                    <a:lumMod val="75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A1B1BC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3125" y="6229350"/>
            <a:ext cx="37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zh-CN" dirty="0">
                <a:latin typeface="Lato" panose="020F0502020204030203"/>
              </a:rPr>
            </a:fld>
            <a:endParaRPr lang="en-US" altLang="zh-CN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B28D99-6AB1-4CCB-8F48-B2F1E75DF88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zh-CN" altLang="en-US" dirty="0">
                <a:latin typeface="Lato" panose="020F0502020204030203"/>
              </a:rPr>
            </a:fld>
            <a:endParaRPr lang="zh-CN" altLang="en-US" dirty="0">
              <a:latin typeface="Lato" panose="020F050202020403020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715963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28650" y="1295400"/>
            <a:ext cx="7886700" cy="4881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7650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noProof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F164-0CEC-48EF-A886-D624BE428D3A}" type="datetime1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48400"/>
            <a:ext cx="30861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noProof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24588"/>
            <a:ext cx="390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  <a:latin typeface="Lato" panose="020F0502020204030203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5350" y="6178550"/>
            <a:ext cx="327025" cy="44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495A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95A66"/>
          </a:solidFill>
          <a:latin typeface="Lato" panose="020F050202020403020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95A66"/>
          </a:solidFill>
          <a:latin typeface="Lato" panose="020F050202020403020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95A66"/>
          </a:solidFill>
          <a:latin typeface="Lato" panose="020F050202020403020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95A66"/>
          </a:solidFill>
          <a:latin typeface="Lato" panose="020F0502020204030203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95A66"/>
          </a:solidFill>
          <a:latin typeface="Lato" panose="020F0502020204030203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95A66"/>
          </a:solidFill>
          <a:latin typeface="Lato" panose="020F0502020204030203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95A66"/>
          </a:solidFill>
          <a:latin typeface="Lato" panose="020F0502020204030203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95A66"/>
          </a:solidFill>
          <a:latin typeface="Lato" panose="020F0502020204030203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6E8798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E879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E879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E879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E879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1" Type="http://schemas.openxmlformats.org/officeDocument/2006/relationships/oleObject" Target="../embeddings/Workbook1.xls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1" Type="http://schemas.openxmlformats.org/officeDocument/2006/relationships/oleObject" Target="../embeddings/Workbook2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1" Type="http://schemas.openxmlformats.org/officeDocument/2006/relationships/oleObject" Target="../embeddings/Workbook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9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灯片编号占位符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chemeClr val="bg1"/>
                </a:solidFill>
                <a:latin typeface="Lato" panose="020F0502020204030203"/>
              </a:rPr>
            </a:fld>
            <a:endParaRPr lang="en-US" altLang="zh-CN" sz="1200" dirty="0">
              <a:solidFill>
                <a:schemeClr val="bg1"/>
              </a:solidFill>
              <a:latin typeface="Lato" panose="020F0502020204030203"/>
            </a:endParaRPr>
          </a:p>
        </p:txBody>
      </p:sp>
      <p:pic>
        <p:nvPicPr>
          <p:cNvPr id="1741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00" y="2924175"/>
            <a:ext cx="12438063" cy="621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矩形 1"/>
          <p:cNvSpPr/>
          <p:nvPr/>
        </p:nvSpPr>
        <p:spPr>
          <a:xfrm>
            <a:off x="2051050" y="2725738"/>
            <a:ext cx="572452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项目五</a:t>
            </a:r>
            <a:r>
              <a:rPr lang="zh-CN" altLang="zh-CN" sz="4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收益分配管理</a:t>
            </a:r>
            <a:endParaRPr lang="zh-CN" altLang="en-US" sz="48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16"/>
          <p:cNvSpPr/>
          <p:nvPr/>
        </p:nvSpPr>
        <p:spPr>
          <a:xfrm>
            <a:off x="1116013" y="2781300"/>
            <a:ext cx="6186487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企业尚有剩余生产能力未被充分利用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矩形 17"/>
          <p:cNvSpPr/>
          <p:nvPr/>
        </p:nvSpPr>
        <p:spPr>
          <a:xfrm>
            <a:off x="1116013" y="3429000"/>
            <a:ext cx="41735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市场需求发生特殊变化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8" name="矩形 18"/>
          <p:cNvSpPr/>
          <p:nvPr/>
        </p:nvSpPr>
        <p:spPr>
          <a:xfrm>
            <a:off x="1116013" y="4076700"/>
            <a:ext cx="36718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遇到强劲的竞争对手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9" name="矩形 19"/>
          <p:cNvSpPr/>
          <p:nvPr/>
        </p:nvSpPr>
        <p:spPr>
          <a:xfrm>
            <a:off x="700088" y="2035175"/>
            <a:ext cx="3057525" cy="52228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特殊的适用情形：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2"/>
          <p:cNvSpPr txBox="1"/>
          <p:nvPr/>
        </p:nvSpPr>
        <p:spPr>
          <a:xfrm>
            <a:off x="2228850" y="692150"/>
            <a:ext cx="3960813" cy="522288"/>
          </a:xfrm>
          <a:prstGeom prst="rect">
            <a:avLst/>
          </a:prstGeom>
          <a:solidFill>
            <a:srgbClr val="D76739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方法</a:t>
            </a:r>
            <a:r>
              <a:rPr kumimoji="0" lang="zh-CN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：变动成本定价法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26631" name="组合 36"/>
          <p:cNvGrpSpPr/>
          <p:nvPr/>
        </p:nvGrpSpPr>
        <p:grpSpPr>
          <a:xfrm>
            <a:off x="1658938" y="1341438"/>
            <a:ext cx="5643562" cy="131762"/>
            <a:chOff x="5357217" y="1143000"/>
            <a:chExt cx="1490133" cy="101600"/>
          </a:xfrm>
        </p:grpSpPr>
        <p:cxnSp>
          <p:nvCxnSpPr>
            <p:cNvPr id="11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/>
            <p:cNvCxnSpPr/>
            <p:nvPr/>
          </p:nvCxnSpPr>
          <p:spPr>
            <a:xfrm>
              <a:off x="5509374" y="1244600"/>
              <a:ext cx="118581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36000" tIns="45720" rIns="36000" bIns="45720" anchor="ctr" anchorCtr="0"/>
          <a:p>
            <a:r>
              <a:rPr lang="zh-CN" altLang="en-US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三、销售日常管理</a:t>
            </a:r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539750" y="1628775"/>
            <a:ext cx="7886700" cy="48815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Tx/>
              <a:buNone/>
            </a:pPr>
            <a:r>
              <a:rPr lang="en-US" altLang="zh-CN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销售合同的签订与履行</a:t>
            </a:r>
            <a:endParaRPr lang="zh-CN" altLang="en-US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审查对方的资信状况；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检查合同价格，控制商业折扣；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控制信用规模和信用期限；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监督结算方式的选择；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     及时收回价款；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(4)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监督解除合同的善后处理。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销售市场的扩展</a:t>
            </a:r>
            <a:endParaRPr lang="zh-CN" altLang="en-US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7652" name="组合 36"/>
          <p:cNvGrpSpPr/>
          <p:nvPr/>
        </p:nvGrpSpPr>
        <p:grpSpPr>
          <a:xfrm>
            <a:off x="1857375" y="1125538"/>
            <a:ext cx="5643563" cy="131762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374" y="1244600"/>
              <a:ext cx="118581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2276475"/>
            <a:ext cx="9144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66675" y="49149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66675" y="21971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2714625"/>
            <a:ext cx="933450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084513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itle 2"/>
          <p:cNvSpPr txBox="1"/>
          <p:nvPr/>
        </p:nvSpPr>
        <p:spPr>
          <a:xfrm>
            <a:off x="2909888" y="2798763"/>
            <a:ext cx="5867400" cy="1182687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一、做出产品定价决策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8680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8493125" y="6240463"/>
            <a:ext cx="371475" cy="354012"/>
          </a:xfrm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zh-CN" sz="1400" b="1" dirty="0">
                <a:solidFill>
                  <a:srgbClr val="FFFFFF"/>
                </a:solidFill>
                <a:latin typeface="Lato" panose="020F0502020204030203"/>
              </a:rPr>
            </a:fld>
            <a:endParaRPr lang="en-US" altLang="zh-CN" sz="1400" b="1" dirty="0">
              <a:solidFill>
                <a:srgbClr val="FFFFFF"/>
              </a:solidFill>
              <a:latin typeface="Lato" panose="020F05020202040302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1250" y="765175"/>
            <a:ext cx="2463800" cy="92233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任务实训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36"/>
          <p:cNvGrpSpPr/>
          <p:nvPr/>
        </p:nvGrpSpPr>
        <p:grpSpPr>
          <a:xfrm>
            <a:off x="1858963" y="963613"/>
            <a:ext cx="5643562" cy="131762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374" y="1244600"/>
              <a:ext cx="118581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1"/>
          <p:cNvSpPr>
            <a:spLocks noGrp="1"/>
          </p:cNvSpPr>
          <p:nvPr>
            <p:ph idx="1"/>
          </p:nvPr>
        </p:nvSpPr>
        <p:spPr>
          <a:xfrm>
            <a:off x="568325" y="1506538"/>
            <a:ext cx="3924300" cy="3594100"/>
          </a:xfrm>
          <a:ln>
            <a:solidFill>
              <a:schemeClr val="tx1">
                <a:alpha val="100000"/>
              </a:schemeClr>
            </a:solidFill>
            <a:prstDash val="lgDash"/>
          </a:ln>
        </p:spPr>
        <p:txBody>
          <a:bodyPr vert="horz" wrap="square" lIns="91440" tIns="45720" rIns="91440" bIns="45720" anchor="t" anchorCtr="0">
            <a:spAutoFit/>
          </a:bodyPr>
          <a:p>
            <a:pPr eaLnBrk="1" hangingPunct="1">
              <a:lnSpc>
                <a:spcPct val="125000"/>
              </a:lnSpc>
              <a:buNone/>
            </a:pPr>
            <a:r>
              <a:rPr lang="zh-CN" altLang="en-US" sz="2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企业的一切生产经营活动，都会直接或间接受到价格的影响。企业管理当局必须做出合理的定价决策，以保证企业的长远利益和最佳经济效益的实现。</a:t>
            </a:r>
            <a:endParaRPr lang="zh-CN" altLang="en-US" sz="2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2"/>
          <p:cNvSpPr txBox="1"/>
          <p:nvPr/>
        </p:nvSpPr>
        <p:spPr>
          <a:xfrm>
            <a:off x="4275138" y="5400675"/>
            <a:ext cx="205740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确定产品定价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7489825" y="1685925"/>
            <a:ext cx="433388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6846888" y="2971800"/>
            <a:ext cx="431800" cy="57626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6203950" y="3971925"/>
            <a:ext cx="431800" cy="50482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5703888" y="4900613"/>
            <a:ext cx="431800" cy="57626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6918325" y="1257300"/>
            <a:ext cx="2082800" cy="460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确定目标市场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275388" y="2185988"/>
            <a:ext cx="2166938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分析影响产品定价的因素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5561013" y="3543300"/>
            <a:ext cx="2106613" cy="460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确定定价目标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4846638" y="4471988"/>
            <a:ext cx="2044700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选择定价方法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"/>
          <p:cNvSpPr txBox="1"/>
          <p:nvPr/>
        </p:nvSpPr>
        <p:spPr>
          <a:xfrm>
            <a:off x="5561013" y="6048375"/>
            <a:ext cx="2387600" cy="520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产品定价流程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10" name="矩形 2"/>
          <p:cNvSpPr/>
          <p:nvPr/>
        </p:nvSpPr>
        <p:spPr>
          <a:xfrm>
            <a:off x="3013075" y="79375"/>
            <a:ext cx="3262313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产品定价决策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9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29"/>
          <p:cNvSpPr/>
          <p:nvPr/>
        </p:nvSpPr>
        <p:spPr>
          <a:xfrm>
            <a:off x="2428875" y="214313"/>
            <a:ext cx="4429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15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完全成本加成定价法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>
            <a:endCxn id="30722" idx="1"/>
          </p:cNvCxnSpPr>
          <p:nvPr/>
        </p:nvCxnSpPr>
        <p:spPr>
          <a:xfrm>
            <a:off x="0" y="500063"/>
            <a:ext cx="2428875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30722" idx="3"/>
          </p:cNvCxnSpPr>
          <p:nvPr/>
        </p:nvCxnSpPr>
        <p:spPr>
          <a:xfrm flipV="1">
            <a:off x="6858000" y="501650"/>
            <a:ext cx="22860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5" name="内容占位符 3"/>
          <p:cNvGraphicFramePr>
            <a:graphicFrameLocks noGrp="1"/>
          </p:cNvGraphicFramePr>
          <p:nvPr/>
        </p:nvGraphicFramePr>
        <p:xfrm>
          <a:off x="500063" y="1214438"/>
          <a:ext cx="4286250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498975" imgH="4578350" progId="Excel.Chart.8">
                  <p:embed/>
                </p:oleObj>
              </mc:Choice>
              <mc:Fallback>
                <p:oleObj name="" r:id="rId1" imgW="4498975" imgH="4578350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063" y="1214438"/>
                        <a:ext cx="4286250" cy="4071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矩形 33"/>
          <p:cNvSpPr/>
          <p:nvPr/>
        </p:nvSpPr>
        <p:spPr>
          <a:xfrm>
            <a:off x="4214813" y="2428875"/>
            <a:ext cx="4572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单位产品期间费用=单价×期间费用率  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7" name="矩形 35"/>
          <p:cNvSpPr/>
          <p:nvPr/>
        </p:nvSpPr>
        <p:spPr>
          <a:xfrm>
            <a:off x="4214813" y="2857500"/>
            <a:ext cx="44513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单位产品目标利润=单价×销售收入利润率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8" name="矩形 8"/>
          <p:cNvSpPr/>
          <p:nvPr/>
        </p:nvSpPr>
        <p:spPr>
          <a:xfrm>
            <a:off x="4357688" y="3500438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9" name="矩形 9"/>
          <p:cNvSpPr/>
          <p:nvPr/>
        </p:nvSpPr>
        <p:spPr>
          <a:xfrm>
            <a:off x="4357688" y="4000500"/>
            <a:ext cx="223678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单位产品制造成本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57688" y="4429125"/>
            <a:ext cx="39290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矩形 14"/>
          <p:cNvSpPr/>
          <p:nvPr/>
        </p:nvSpPr>
        <p:spPr>
          <a:xfrm>
            <a:off x="4357688" y="4500563"/>
            <a:ext cx="42275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（期间费用率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销售收入利润率）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0732" name="矩形 18"/>
          <p:cNvSpPr/>
          <p:nvPr/>
        </p:nvSpPr>
        <p:spPr>
          <a:xfrm>
            <a:off x="4143375" y="1428750"/>
            <a:ext cx="1211263" cy="7080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制造成本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0733" name="矩形 19"/>
          <p:cNvSpPr/>
          <p:nvPr/>
        </p:nvSpPr>
        <p:spPr>
          <a:xfrm>
            <a:off x="5572125" y="1428750"/>
            <a:ext cx="1211263" cy="7080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期间费用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4" name="矩形 20"/>
          <p:cNvSpPr/>
          <p:nvPr/>
        </p:nvSpPr>
        <p:spPr>
          <a:xfrm>
            <a:off x="7000875" y="1428750"/>
            <a:ext cx="1211263" cy="7080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目标利润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5" name="矩形 21"/>
          <p:cNvSpPr/>
          <p:nvPr/>
        </p:nvSpPr>
        <p:spPr>
          <a:xfrm>
            <a:off x="5286375" y="1571625"/>
            <a:ext cx="40005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200" b="1" dirty="0">
              <a:latin typeface="Arial" panose="020B0604020202020204" pitchFamily="34" charset="0"/>
            </a:endParaRPr>
          </a:p>
        </p:txBody>
      </p:sp>
      <p:sp>
        <p:nvSpPr>
          <p:cNvPr id="30736" name="矩形 22"/>
          <p:cNvSpPr/>
          <p:nvPr/>
        </p:nvSpPr>
        <p:spPr>
          <a:xfrm>
            <a:off x="6715125" y="1571625"/>
            <a:ext cx="40005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矩形 29"/>
          <p:cNvSpPr/>
          <p:nvPr/>
        </p:nvSpPr>
        <p:spPr>
          <a:xfrm>
            <a:off x="2428875" y="214313"/>
            <a:ext cx="4429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15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完全成本加成定价法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>
            <a:endCxn id="31746" idx="1"/>
          </p:cNvCxnSpPr>
          <p:nvPr/>
        </p:nvCxnSpPr>
        <p:spPr>
          <a:xfrm>
            <a:off x="0" y="500063"/>
            <a:ext cx="2428875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31746" idx="3"/>
          </p:cNvCxnSpPr>
          <p:nvPr/>
        </p:nvCxnSpPr>
        <p:spPr>
          <a:xfrm flipV="1">
            <a:off x="6858000" y="501650"/>
            <a:ext cx="22860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矩形 33"/>
          <p:cNvSpPr/>
          <p:nvPr/>
        </p:nvSpPr>
        <p:spPr>
          <a:xfrm>
            <a:off x="4286250" y="3214688"/>
            <a:ext cx="3571875" cy="40005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单位成本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成本利润率）  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0" name="矩形 35"/>
          <p:cNvSpPr/>
          <p:nvPr/>
        </p:nvSpPr>
        <p:spPr>
          <a:xfrm>
            <a:off x="4286250" y="4357688"/>
            <a:ext cx="150971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成本利润率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1" name="矩形 18"/>
          <p:cNvSpPr/>
          <p:nvPr/>
        </p:nvSpPr>
        <p:spPr>
          <a:xfrm>
            <a:off x="4357688" y="1785938"/>
            <a:ext cx="1211262" cy="7080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成本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1752" name="矩形 20"/>
          <p:cNvSpPr/>
          <p:nvPr/>
        </p:nvSpPr>
        <p:spPr>
          <a:xfrm>
            <a:off x="6643688" y="1785938"/>
            <a:ext cx="1211262" cy="7080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目标利润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3" name="矩形 22"/>
          <p:cNvSpPr/>
          <p:nvPr/>
        </p:nvSpPr>
        <p:spPr>
          <a:xfrm>
            <a:off x="5857875" y="1857375"/>
            <a:ext cx="419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1754" name="矩形 23"/>
          <p:cNvSpPr/>
          <p:nvPr/>
        </p:nvSpPr>
        <p:spPr>
          <a:xfrm>
            <a:off x="1071563" y="5214938"/>
            <a:ext cx="18002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注：不考虑税金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755" name="内容占位符 3"/>
          <p:cNvGraphicFramePr>
            <a:graphicFrameLocks noGrp="1"/>
          </p:cNvGraphicFramePr>
          <p:nvPr>
            <p:ph idx="1"/>
          </p:nvPr>
        </p:nvGraphicFramePr>
        <p:xfrm>
          <a:off x="642938" y="1500188"/>
          <a:ext cx="3571875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572510" imgH="3498850" progId="Excel.Chart.8">
                  <p:embed/>
                </p:oleObj>
              </mc:Choice>
              <mc:Fallback>
                <p:oleObj name="" r:id="rId1" imgW="3572510" imgH="3498850" progId="Excel.Char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642938" y="1500188"/>
                        <a:ext cx="3571875" cy="35004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矩形 25"/>
          <p:cNvSpPr/>
          <p:nvPr/>
        </p:nvSpPr>
        <p:spPr>
          <a:xfrm>
            <a:off x="5857875" y="40719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预计利润总额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7" name="矩形 27"/>
          <p:cNvSpPr/>
          <p:nvPr/>
        </p:nvSpPr>
        <p:spPr>
          <a:xfrm>
            <a:off x="5857875" y="45720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预计成本总额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86438" y="4500563"/>
            <a:ext cx="1857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38" y="1214438"/>
            <a:ext cx="7918450" cy="16859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甲产品的单位制造成本为260元，按预定产销量计算的产品应负担的期间费用为10元，预定的销售收入利润率为10％。试计算确定甲产品的出厂价格</a:t>
            </a:r>
            <a:r>
              <a:rPr kumimoji="0" lang="en-US" altLang="zh-CN" sz="2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?</a:t>
            </a:r>
            <a:endParaRPr kumimoji="0" lang="en-US" altLang="zh-CN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5813" y="3214688"/>
            <a:ext cx="7794625" cy="1531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解析：假设甲产品的出厂价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 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P=260+10+P×10 %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P=300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2" name="矩形 29"/>
          <p:cNvSpPr/>
          <p:nvPr/>
        </p:nvSpPr>
        <p:spPr>
          <a:xfrm>
            <a:off x="2428875" y="214313"/>
            <a:ext cx="4429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15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完全成本加成定价法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endCxn id="32772" idx="1"/>
          </p:cNvCxnSpPr>
          <p:nvPr/>
        </p:nvCxnSpPr>
        <p:spPr>
          <a:xfrm>
            <a:off x="0" y="500063"/>
            <a:ext cx="2428875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32772" idx="3"/>
          </p:cNvCxnSpPr>
          <p:nvPr/>
        </p:nvCxnSpPr>
        <p:spPr>
          <a:xfrm flipV="1">
            <a:off x="6858000" y="501650"/>
            <a:ext cx="22860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矩形 8"/>
          <p:cNvSpPr/>
          <p:nvPr/>
        </p:nvSpPr>
        <p:spPr>
          <a:xfrm>
            <a:off x="1857375" y="4714875"/>
            <a:ext cx="5741988" cy="573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P=260/[1-(10/P*100%+10%)]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14"/>
          <p:cNvGrpSpPr/>
          <p:nvPr/>
        </p:nvGrpSpPr>
        <p:grpSpPr>
          <a:xfrm>
            <a:off x="357188" y="1000125"/>
            <a:ext cx="8286750" cy="2000250"/>
            <a:chOff x="504431" y="1649567"/>
            <a:chExt cx="8524926" cy="4670289"/>
          </a:xfrm>
        </p:grpSpPr>
        <p:sp>
          <p:nvSpPr>
            <p:cNvPr id="32777" name="矩形 8"/>
            <p:cNvSpPr/>
            <p:nvPr/>
          </p:nvSpPr>
          <p:spPr>
            <a:xfrm>
              <a:off x="732641" y="2102138"/>
              <a:ext cx="8296716" cy="4217718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       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组合 11"/>
            <p:cNvGrpSpPr/>
            <p:nvPr/>
          </p:nvGrpSpPr>
          <p:grpSpPr>
            <a:xfrm>
              <a:off x="504431" y="1649567"/>
              <a:ext cx="568751" cy="731884"/>
              <a:chOff x="1077944" y="-1441797"/>
              <a:chExt cx="4000500" cy="418215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28"/>
              <p:cNvSpPr/>
              <p:nvPr/>
            </p:nvSpPr>
            <p:spPr>
              <a:xfrm>
                <a:off x="1077944" y="-1441797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312705" y="-1150742"/>
                <a:ext cx="3764805" cy="389110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785813" y="2786063"/>
            <a:ext cx="7572375" cy="153193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缺点</a:t>
            </a: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：很难适应市场需求的变化，容易导致定价过高或者过低，并且，当企业生产多种产品时，间接费用难以准确分摊，会导致定价不准确。</a:t>
            </a:r>
            <a:endParaRPr kumimoji="0" lang="en-US" altLang="zh-CN" sz="26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95" name="矩形 29"/>
          <p:cNvSpPr/>
          <p:nvPr/>
        </p:nvSpPr>
        <p:spPr>
          <a:xfrm>
            <a:off x="2428875" y="214313"/>
            <a:ext cx="4429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15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完全成本加成定价法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endCxn id="33795" idx="1"/>
          </p:cNvCxnSpPr>
          <p:nvPr/>
        </p:nvCxnSpPr>
        <p:spPr>
          <a:xfrm>
            <a:off x="0" y="500063"/>
            <a:ext cx="2428875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33795" idx="3"/>
          </p:cNvCxnSpPr>
          <p:nvPr/>
        </p:nvCxnSpPr>
        <p:spPr>
          <a:xfrm flipV="1">
            <a:off x="6858000" y="501650"/>
            <a:ext cx="22860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矩形 10"/>
          <p:cNvSpPr/>
          <p:nvPr/>
        </p:nvSpPr>
        <p:spPr>
          <a:xfrm>
            <a:off x="785813" y="1571625"/>
            <a:ext cx="7572375" cy="49212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r>
              <a:rPr lang="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可以保证全部生产耗费得到补偿。</a:t>
            </a:r>
            <a:endParaRPr lang="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5813" y="5072063"/>
            <a:ext cx="7786688" cy="97948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提示：变动成本是指完全变动成本，包括变动制造成本和期间费用。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4819" name="内容占位符 3"/>
          <p:cNvGraphicFramePr>
            <a:graphicFrameLocks noGrp="1"/>
          </p:cNvGraphicFramePr>
          <p:nvPr>
            <p:ph idx="1"/>
          </p:nvPr>
        </p:nvGraphicFramePr>
        <p:xfrm>
          <a:off x="785813" y="1143000"/>
          <a:ext cx="3571875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572510" imgH="3791585" progId="Excel.Chart.8">
                  <p:embed/>
                </p:oleObj>
              </mc:Choice>
              <mc:Fallback>
                <p:oleObj name="" r:id="rId1" imgW="3572510" imgH="3791585" progId="Excel.Char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785813" y="1143000"/>
                        <a:ext cx="3571875" cy="37861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矩形 29"/>
          <p:cNvSpPr/>
          <p:nvPr/>
        </p:nvSpPr>
        <p:spPr>
          <a:xfrm>
            <a:off x="3000375" y="214313"/>
            <a:ext cx="35004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15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变动成本定价法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500063"/>
            <a:ext cx="2857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572250" y="500063"/>
            <a:ext cx="2571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矩形 9"/>
          <p:cNvSpPr/>
          <p:nvPr/>
        </p:nvSpPr>
        <p:spPr>
          <a:xfrm>
            <a:off x="4286250" y="2928938"/>
            <a:ext cx="24272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单位变动成本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4824" name="矩形 10"/>
          <p:cNvSpPr/>
          <p:nvPr/>
        </p:nvSpPr>
        <p:spPr>
          <a:xfrm>
            <a:off x="4357688" y="3500438"/>
            <a:ext cx="206533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单位边际贡献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&gt;0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5" name="矩形 11"/>
          <p:cNvSpPr/>
          <p:nvPr/>
        </p:nvSpPr>
        <p:spPr>
          <a:xfrm>
            <a:off x="4357688" y="1785938"/>
            <a:ext cx="1211262" cy="7080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单位变动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成本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4826" name="矩形 12"/>
          <p:cNvSpPr/>
          <p:nvPr/>
        </p:nvSpPr>
        <p:spPr>
          <a:xfrm>
            <a:off x="6643688" y="1785938"/>
            <a:ext cx="1211262" cy="7080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单位产品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目标利润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7" name="矩形 13"/>
          <p:cNvSpPr/>
          <p:nvPr/>
        </p:nvSpPr>
        <p:spPr>
          <a:xfrm>
            <a:off x="5857875" y="1857375"/>
            <a:ext cx="419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右箭头 3"/>
          <p:cNvSpPr/>
          <p:nvPr/>
        </p:nvSpPr>
        <p:spPr>
          <a:xfrm>
            <a:off x="-2416175" y="4649788"/>
            <a:ext cx="74613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矩形 29"/>
          <p:cNvSpPr/>
          <p:nvPr/>
        </p:nvSpPr>
        <p:spPr>
          <a:xfrm>
            <a:off x="3000375" y="214313"/>
            <a:ext cx="35004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15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变动成本定价法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500063"/>
            <a:ext cx="2857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572250" y="500063"/>
            <a:ext cx="2571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073742897"/>
          <p:cNvSpPr txBox="1"/>
          <p:nvPr/>
        </p:nvSpPr>
        <p:spPr>
          <a:xfrm>
            <a:off x="857250" y="1071563"/>
            <a:ext cx="6357938" cy="21431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变动成本                            最低价格</a:t>
            </a: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固定成本、利润          价格的弹性范围</a:t>
            </a: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目标售价                              最高价格</a:t>
            </a: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571750" y="1143000"/>
            <a:ext cx="2117725" cy="31908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3429000" y="1928813"/>
            <a:ext cx="720725" cy="2873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2643188" y="2714625"/>
            <a:ext cx="2117725" cy="3365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0" name="矩形 16"/>
          <p:cNvSpPr/>
          <p:nvPr/>
        </p:nvSpPr>
        <p:spPr>
          <a:xfrm>
            <a:off x="785813" y="4357688"/>
            <a:ext cx="41338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企业尚有剩余生产能力未被充分利用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1" name="矩形 17"/>
          <p:cNvSpPr/>
          <p:nvPr/>
        </p:nvSpPr>
        <p:spPr>
          <a:xfrm>
            <a:off x="785813" y="4786313"/>
            <a:ext cx="27495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市场需求发生特殊变化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矩形 18"/>
          <p:cNvSpPr/>
          <p:nvPr/>
        </p:nvSpPr>
        <p:spPr>
          <a:xfrm>
            <a:off x="785813" y="5214938"/>
            <a:ext cx="251936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遇到强劲的竞争对手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3" name="矩形 19"/>
          <p:cNvSpPr/>
          <p:nvPr/>
        </p:nvSpPr>
        <p:spPr>
          <a:xfrm>
            <a:off x="857250" y="3857625"/>
            <a:ext cx="2032000" cy="36988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特殊的适用情形：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54" name="Picture 7" descr="https://timgsa.baidu.com/timg?image&amp;quality=80&amp;size=b9999_10000&amp;sec=1531655554599&amp;di=72cefa0ba21f4622053253678aeff6f9&amp;imgtype=0&amp;src=http%3A%2F%2Fp1.qhimgs4.com%2Ft01c586c271061ded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9188" y="3425825"/>
            <a:ext cx="3429000" cy="205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1431925" y="5641975"/>
            <a:ext cx="5783263" cy="1020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kumimoji="0" lang="zh-CN" altLang="zh-CN" sz="36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亏损产品是否停产</a:t>
            </a:r>
            <a:r>
              <a:rPr kumimoji="0" lang="zh-CN" altLang="en-US" sz="36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？？？</a:t>
            </a:r>
            <a:endParaRPr kumimoji="0" lang="zh-CN" altLang="zh-CN" sz="3600" kern="1200" cap="none" spc="0" normalizeH="0" baseline="0" noProof="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11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决策思路：该产品或部门</a:t>
            </a:r>
            <a:r>
              <a:rPr kumimoji="0" lang="zh-CN" altLang="zh-CN" b="1" u="dbl" kern="1200" cap="none" spc="0" normalizeH="0" baseline="0" noProof="0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能否给企业带来正的边际贡献</a:t>
            </a:r>
            <a:r>
              <a:rPr kumimoji="0" lang="zh-CN" altLang="zh-CN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zh-CN" sz="24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2"/>
          <p:cNvSpPr/>
          <p:nvPr/>
        </p:nvSpPr>
        <p:spPr>
          <a:xfrm>
            <a:off x="942975" y="836613"/>
            <a:ext cx="7561263" cy="2663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 eaLnBrk="1" hangingPunct="1">
              <a:spcBef>
                <a:spcPct val="2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宋体" panose="02010600030101010101" pitchFamily="2" charset="-122"/>
              </a:rPr>
              <a:t>引    言</a:t>
            </a:r>
            <a:endParaRPr lang="zh-CN" altLang="en-US" sz="4400" b="1" dirty="0">
              <a:solidFill>
                <a:srgbClr val="FF3300"/>
              </a:solidFill>
              <a:latin typeface="宋体" panose="02010600030101010101" pitchFamily="2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3700" b="1" dirty="0">
                <a:latin typeface="宋体" panose="02010600030101010101" pitchFamily="2" charset="-122"/>
              </a:rPr>
              <a:t>      诱人的蛋糕，犹豫的餐刀，如何分配，能使效用最大，能把蛋糕做得更大？</a:t>
            </a:r>
            <a:endParaRPr lang="zh-CN" altLang="en-US" sz="3700" b="1" dirty="0">
              <a:latin typeface="宋体" panose="02010600030101010101" pitchFamily="2" charset="-122"/>
            </a:endParaRPr>
          </a:p>
        </p:txBody>
      </p:sp>
      <p:pic>
        <p:nvPicPr>
          <p:cNvPr id="94211" name="Picture 3" descr="u=3155371001,19793045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3573463"/>
            <a:ext cx="3505200" cy="2605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813" y="1428750"/>
            <a:ext cx="7786688" cy="2571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某企业甲产品的年生产能力为</a:t>
            </a:r>
            <a:r>
              <a:rPr kumimoji="0" lang="zh-CN" alt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10 000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件，产品单价为</a:t>
            </a:r>
            <a:r>
              <a:rPr kumimoji="0" lang="zh-CN" alt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80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元，单位产品变动成本为</a:t>
            </a:r>
            <a:r>
              <a:rPr kumimoji="0" lang="zh-CN" alt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50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元，单位产品固定成本为</a:t>
            </a:r>
            <a:r>
              <a:rPr kumimoji="0" lang="zh-CN" alt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元。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该企业目前尚有</a:t>
            </a:r>
            <a:r>
              <a:rPr kumimoji="0" lang="zh-CN" altLang="zh-CN" sz="26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30%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的生产能力闲置。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一客户下订单</a:t>
            </a:r>
            <a:r>
              <a:rPr kumimoji="0" lang="zh-CN" altLang="en-US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需要</a:t>
            </a:r>
            <a:r>
              <a:rPr kumimoji="0" lang="zh-CN" alt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3 000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件甲产品，每件价格</a:t>
            </a:r>
            <a:r>
              <a:rPr kumimoji="0" lang="zh-CN" alt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55</a:t>
            </a:r>
            <a:r>
              <a:rPr kumimoji="0" lang="zh-CN" sz="2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元。企业是否应该接受这个客户的订单呢？</a:t>
            </a:r>
            <a:endParaRPr kumimoji="0" lang="zh-CN" sz="26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zh-CN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2938" y="4214813"/>
            <a:ext cx="7902575" cy="1052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解析：接受订单增加的边际贡献为：</a:t>
            </a: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（55-50）×3 000=15 000（元）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8" name="矩形 29"/>
          <p:cNvSpPr/>
          <p:nvPr/>
        </p:nvSpPr>
        <p:spPr>
          <a:xfrm>
            <a:off x="2700338" y="214313"/>
            <a:ext cx="38004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15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变动成本定价法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500063"/>
            <a:ext cx="2857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572250" y="500063"/>
            <a:ext cx="2571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1" name="组合 14"/>
          <p:cNvGrpSpPr/>
          <p:nvPr/>
        </p:nvGrpSpPr>
        <p:grpSpPr>
          <a:xfrm>
            <a:off x="357188" y="1000125"/>
            <a:ext cx="8286750" cy="2928938"/>
            <a:chOff x="504431" y="1649567"/>
            <a:chExt cx="8524926" cy="4670289"/>
          </a:xfrm>
        </p:grpSpPr>
        <p:sp>
          <p:nvSpPr>
            <p:cNvPr id="36873" name="矩形 8"/>
            <p:cNvSpPr/>
            <p:nvPr/>
          </p:nvSpPr>
          <p:spPr>
            <a:xfrm>
              <a:off x="732641" y="2102138"/>
              <a:ext cx="8296716" cy="4217718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       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组合 11"/>
            <p:cNvGrpSpPr/>
            <p:nvPr/>
          </p:nvGrpSpPr>
          <p:grpSpPr>
            <a:xfrm>
              <a:off x="504431" y="1649567"/>
              <a:ext cx="568751" cy="731884"/>
              <a:chOff x="1077944" y="-1441797"/>
              <a:chExt cx="4000500" cy="418215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28"/>
              <p:cNvSpPr/>
              <p:nvPr/>
            </p:nvSpPr>
            <p:spPr>
              <a:xfrm>
                <a:off x="1077944" y="-1441797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312705" y="-1150742"/>
                <a:ext cx="3764805" cy="389110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36872" name="矩形 14"/>
          <p:cNvSpPr/>
          <p:nvPr/>
        </p:nvSpPr>
        <p:spPr>
          <a:xfrm>
            <a:off x="0" y="5357813"/>
            <a:ext cx="88582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接受这个订单会使企业增加利润或减少亏损15 000元，应接受。</a:t>
            </a:r>
            <a:endParaRPr lang="zh-CN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solidFill>
            <a:schemeClr val="accent2">
              <a:alpha val="100000"/>
            </a:schemeClr>
          </a:solidFill>
          <a:ln/>
        </p:spPr>
        <p:txBody>
          <a:bodyPr vert="horz" wrap="square" lIns="36000" tIns="45720" rIns="36000" bIns="45720" anchor="ctr" anchorCtr="0"/>
          <a:p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新产品的销售定价策略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468313" y="1989138"/>
          <a:ext cx="8135938" cy="3787775"/>
        </p:xfrm>
        <a:graphic>
          <a:graphicData uri="http://schemas.openxmlformats.org/drawingml/2006/table">
            <a:tbl>
              <a:tblPr firstRow="1" firstCol="1" bandRow="1"/>
              <a:tblGrid>
                <a:gridCol w="1853160"/>
                <a:gridCol w="3570799"/>
                <a:gridCol w="2711979"/>
              </a:tblGrid>
              <a:tr h="445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3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含义</a:t>
                      </a:r>
                      <a:endParaRPr lang="zh-CN" sz="23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</a:t>
                      </a:r>
                      <a:endParaRPr lang="zh-CN" sz="23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撇脂性定价</a:t>
                      </a:r>
                      <a:endParaRPr lang="zh-CN" sz="23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新产品</a:t>
                      </a:r>
                      <a:r>
                        <a:rPr lang="zh-CN" sz="2300" b="1" u="dbl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试销初期定出较高价格</a:t>
                      </a:r>
                      <a:r>
                        <a:rPr lang="zh-C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，随着市场扩大，再逐步降低价格，属</a:t>
                      </a:r>
                      <a:r>
                        <a:rPr lang="zh-CN" sz="2300" b="1" u="dbl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于短期定价策略</a:t>
                      </a:r>
                      <a:r>
                        <a:rPr lang="zh-C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zh-CN" sz="23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初期获得较高利润，引来竞争对手，后期竞争激烈。</a:t>
                      </a:r>
                      <a:endParaRPr lang="zh-CN" sz="23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渗透性定价</a:t>
                      </a:r>
                      <a:endParaRPr lang="zh-CN" sz="23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新产品试销</a:t>
                      </a:r>
                      <a:r>
                        <a:rPr lang="zh-CN" sz="2300" b="1" u="dbl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初期以较低价格进入市场</a:t>
                      </a:r>
                      <a:r>
                        <a:rPr lang="zh-C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，市场稳固之后，再逐步提高价格，属于</a:t>
                      </a:r>
                      <a:r>
                        <a:rPr lang="zh-CN" sz="2300" b="1" u="dbl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长期定价策略</a:t>
                      </a:r>
                      <a:endParaRPr lang="zh-CN" sz="23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初期利润获得较少，可以排除竞争对手，有利于获得长期市场地位。</a:t>
                      </a:r>
                      <a:endParaRPr lang="zh-CN" sz="23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48" marR="19048" marT="18502" marB="185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2276475"/>
            <a:ext cx="9144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66675" y="49149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66675" y="21971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2714625"/>
            <a:ext cx="933450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084513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itle 2"/>
          <p:cNvSpPr txBox="1"/>
          <p:nvPr/>
        </p:nvSpPr>
        <p:spPr>
          <a:xfrm>
            <a:off x="2909888" y="2798763"/>
            <a:ext cx="5867400" cy="1182687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二、销售预测与分析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8920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8493125" y="6240463"/>
            <a:ext cx="371475" cy="354012"/>
          </a:xfrm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zh-CN" sz="1400" b="1" dirty="0">
                <a:solidFill>
                  <a:srgbClr val="FFFFFF"/>
                </a:solidFill>
                <a:latin typeface="Lato" panose="020F0502020204030203"/>
              </a:rPr>
            </a:fld>
            <a:endParaRPr lang="en-US" altLang="zh-CN" sz="1400" b="1" dirty="0">
              <a:solidFill>
                <a:srgbClr val="FFFFFF"/>
              </a:solidFill>
              <a:latin typeface="Lato" panose="020F05020202040302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1250" y="765175"/>
            <a:ext cx="2463800" cy="92233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任务实训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714500" y="214313"/>
            <a:ext cx="636587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1.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趋势预测分析法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643063" y="1000125"/>
            <a:ext cx="6072187" cy="98425"/>
            <a:chOff x="5475255" y="1143000"/>
            <a:chExt cx="1486646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475255" y="1143000"/>
              <a:ext cx="1486646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616729" y="1244600"/>
              <a:ext cx="1185430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</p:grpSp>
      <p:sp>
        <p:nvSpPr>
          <p:cNvPr id="28679" name="文本框 7"/>
          <p:cNvSpPr txBox="1"/>
          <p:nvPr/>
        </p:nvSpPr>
        <p:spPr>
          <a:xfrm>
            <a:off x="2000250" y="1857375"/>
            <a:ext cx="3616325" cy="1717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简单算术平均法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的计算简单明了，但准确性较低，适用于收入在各期较为稳定、波动不大的情况。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0" name="Freeform 25"/>
          <p:cNvSpPr/>
          <p:nvPr/>
        </p:nvSpPr>
        <p:spPr>
          <a:xfrm>
            <a:off x="5489575" y="1797050"/>
            <a:ext cx="1939925" cy="1776413"/>
          </a:xfrm>
          <a:custGeom>
            <a:avLst/>
            <a:gdLst>
              <a:gd name="txL" fmla="*/ 0 w 103"/>
              <a:gd name="txT" fmla="*/ 0 h 103"/>
              <a:gd name="txR" fmla="*/ 103 w 103"/>
              <a:gd name="txB" fmla="*/ 103 h 1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3" h="103">
                <a:moveTo>
                  <a:pt x="2" y="103"/>
                </a:moveTo>
                <a:cubicBezTo>
                  <a:pt x="2" y="103"/>
                  <a:pt x="1" y="103"/>
                  <a:pt x="1" y="103"/>
                </a:cubicBezTo>
                <a:cubicBezTo>
                  <a:pt x="0" y="102"/>
                  <a:pt x="0" y="100"/>
                  <a:pt x="1" y="99"/>
                </a:cubicBezTo>
                <a:cubicBezTo>
                  <a:pt x="99" y="1"/>
                  <a:pt x="99" y="1"/>
                  <a:pt x="99" y="1"/>
                </a:cubicBezTo>
                <a:cubicBezTo>
                  <a:pt x="100" y="0"/>
                  <a:pt x="101" y="0"/>
                  <a:pt x="102" y="1"/>
                </a:cubicBezTo>
                <a:cubicBezTo>
                  <a:pt x="103" y="2"/>
                  <a:pt x="103" y="3"/>
                  <a:pt x="102" y="4"/>
                </a:cubicBezTo>
                <a:cubicBezTo>
                  <a:pt x="4" y="103"/>
                  <a:pt x="4" y="103"/>
                  <a:pt x="4" y="103"/>
                </a:cubicBezTo>
                <a:cubicBezTo>
                  <a:pt x="3" y="103"/>
                  <a:pt x="3" y="103"/>
                  <a:pt x="2" y="103"/>
                </a:cubicBezTo>
                <a:close/>
              </a:path>
            </a:pathLst>
          </a:custGeom>
          <a:solidFill>
            <a:srgbClr val="F8EEC9">
              <a:alpha val="100000"/>
            </a:srgbClr>
          </a:solidFill>
          <a:ln w="9525" cap="flat" cmpd="sng">
            <a:solidFill>
              <a:srgbClr val="C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1" name="Freeform 24"/>
          <p:cNvSpPr/>
          <p:nvPr/>
        </p:nvSpPr>
        <p:spPr>
          <a:xfrm>
            <a:off x="1470025" y="1273175"/>
            <a:ext cx="4910138" cy="5575300"/>
          </a:xfrm>
          <a:custGeom>
            <a:avLst/>
            <a:gdLst>
              <a:gd name="txL" fmla="*/ 0 w 201"/>
              <a:gd name="txT" fmla="*/ 0 h 270"/>
              <a:gd name="txR" fmla="*/ 201 w 201"/>
              <a:gd name="txB" fmla="*/ 270 h 27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" h="270">
                <a:moveTo>
                  <a:pt x="184" y="128"/>
                </a:moveTo>
                <a:cubicBezTo>
                  <a:pt x="184" y="214"/>
                  <a:pt x="184" y="214"/>
                  <a:pt x="184" y="214"/>
                </a:cubicBezTo>
                <a:cubicBezTo>
                  <a:pt x="142" y="214"/>
                  <a:pt x="142" y="214"/>
                  <a:pt x="142" y="214"/>
                </a:cubicBezTo>
                <a:cubicBezTo>
                  <a:pt x="142" y="252"/>
                  <a:pt x="142" y="252"/>
                  <a:pt x="142" y="252"/>
                </a:cubicBezTo>
                <a:cubicBezTo>
                  <a:pt x="142" y="253"/>
                  <a:pt x="142" y="253"/>
                  <a:pt x="142" y="253"/>
                </a:cubicBezTo>
                <a:cubicBezTo>
                  <a:pt x="18" y="253"/>
                  <a:pt x="18" y="253"/>
                  <a:pt x="18" y="253"/>
                </a:cubicBezTo>
                <a:cubicBezTo>
                  <a:pt x="18" y="18"/>
                  <a:pt x="18" y="18"/>
                  <a:pt x="18" y="18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4" y="65"/>
                  <a:pt x="184" y="65"/>
                  <a:pt x="184" y="65"/>
                </a:cubicBezTo>
                <a:cubicBezTo>
                  <a:pt x="201" y="47"/>
                  <a:pt x="201" y="47"/>
                  <a:pt x="201" y="47"/>
                </a:cubicBezTo>
                <a:cubicBezTo>
                  <a:pt x="201" y="9"/>
                  <a:pt x="201" y="9"/>
                  <a:pt x="201" y="9"/>
                </a:cubicBezTo>
                <a:cubicBezTo>
                  <a:pt x="201" y="4"/>
                  <a:pt x="197" y="0"/>
                  <a:pt x="19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66"/>
                  <a:pt x="4" y="270"/>
                  <a:pt x="9" y="270"/>
                </a:cubicBezTo>
                <a:cubicBezTo>
                  <a:pt x="145" y="270"/>
                  <a:pt x="145" y="270"/>
                  <a:pt x="145" y="270"/>
                </a:cubicBezTo>
                <a:cubicBezTo>
                  <a:pt x="147" y="270"/>
                  <a:pt x="149" y="270"/>
                  <a:pt x="151" y="268"/>
                </a:cubicBezTo>
                <a:cubicBezTo>
                  <a:pt x="198" y="226"/>
                  <a:pt x="198" y="226"/>
                  <a:pt x="198" y="226"/>
                </a:cubicBezTo>
                <a:cubicBezTo>
                  <a:pt x="200" y="224"/>
                  <a:pt x="201" y="222"/>
                  <a:pt x="201" y="219"/>
                </a:cubicBezTo>
                <a:cubicBezTo>
                  <a:pt x="201" y="110"/>
                  <a:pt x="201" y="110"/>
                  <a:pt x="201" y="110"/>
                </a:cubicBezTo>
                <a:lnTo>
                  <a:pt x="184" y="128"/>
                </a:lnTo>
                <a:close/>
              </a:path>
            </a:pathLst>
          </a:custGeom>
          <a:solidFill>
            <a:srgbClr val="F8EEC9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2" name="Freeform 27"/>
          <p:cNvSpPr>
            <a:spLocks noEditPoints="1"/>
          </p:cNvSpPr>
          <p:nvPr/>
        </p:nvSpPr>
        <p:spPr>
          <a:xfrm>
            <a:off x="7245350" y="4065588"/>
            <a:ext cx="1844675" cy="2679700"/>
          </a:xfrm>
          <a:custGeom>
            <a:avLst/>
            <a:gdLst>
              <a:gd name="txL" fmla="*/ 0 w 204"/>
              <a:gd name="txT" fmla="*/ 0 h 285"/>
              <a:gd name="txR" fmla="*/ 204 w 204"/>
              <a:gd name="txB" fmla="*/ 285 h 28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04" h="285">
                <a:moveTo>
                  <a:pt x="20" y="87"/>
                </a:moveTo>
                <a:cubicBezTo>
                  <a:pt x="20" y="87"/>
                  <a:pt x="18" y="64"/>
                  <a:pt x="49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72" y="73"/>
                  <a:pt x="72" y="73"/>
                  <a:pt x="72" y="73"/>
                </a:cubicBezTo>
                <a:cubicBezTo>
                  <a:pt x="78" y="64"/>
                  <a:pt x="78" y="64"/>
                  <a:pt x="78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2" y="64"/>
                  <a:pt x="120" y="63"/>
                  <a:pt x="122" y="87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91"/>
                  <a:pt x="43" y="91"/>
                  <a:pt x="43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20" y="117"/>
                  <a:pt x="20" y="117"/>
                  <a:pt x="20" y="117"/>
                </a:cubicBezTo>
                <a:lnTo>
                  <a:pt x="20" y="87"/>
                </a:lnTo>
                <a:close/>
                <a:moveTo>
                  <a:pt x="72" y="57"/>
                </a:moveTo>
                <a:cubicBezTo>
                  <a:pt x="84" y="57"/>
                  <a:pt x="93" y="47"/>
                  <a:pt x="93" y="35"/>
                </a:cubicBezTo>
                <a:cubicBezTo>
                  <a:pt x="93" y="23"/>
                  <a:pt x="84" y="14"/>
                  <a:pt x="72" y="14"/>
                </a:cubicBezTo>
                <a:cubicBezTo>
                  <a:pt x="60" y="14"/>
                  <a:pt x="50" y="23"/>
                  <a:pt x="50" y="35"/>
                </a:cubicBezTo>
                <a:cubicBezTo>
                  <a:pt x="50" y="47"/>
                  <a:pt x="60" y="57"/>
                  <a:pt x="72" y="57"/>
                </a:cubicBezTo>
                <a:close/>
                <a:moveTo>
                  <a:pt x="43" y="285"/>
                </a:moveTo>
                <a:cubicBezTo>
                  <a:pt x="98" y="285"/>
                  <a:pt x="98" y="285"/>
                  <a:pt x="98" y="285"/>
                </a:cubicBezTo>
                <a:cubicBezTo>
                  <a:pt x="124" y="147"/>
                  <a:pt x="124" y="147"/>
                  <a:pt x="124" y="147"/>
                </a:cubicBezTo>
                <a:cubicBezTo>
                  <a:pt x="17" y="147"/>
                  <a:pt x="17" y="147"/>
                  <a:pt x="17" y="147"/>
                </a:cubicBezTo>
                <a:lnTo>
                  <a:pt x="43" y="285"/>
                </a:lnTo>
                <a:close/>
                <a:moveTo>
                  <a:pt x="204" y="29"/>
                </a:moveTo>
                <a:cubicBezTo>
                  <a:pt x="204" y="45"/>
                  <a:pt x="187" y="57"/>
                  <a:pt x="166" y="58"/>
                </a:cubicBezTo>
                <a:cubicBezTo>
                  <a:pt x="154" y="67"/>
                  <a:pt x="135" y="73"/>
                  <a:pt x="135" y="73"/>
                </a:cubicBezTo>
                <a:cubicBezTo>
                  <a:pt x="144" y="64"/>
                  <a:pt x="145" y="58"/>
                  <a:pt x="144" y="55"/>
                </a:cubicBezTo>
                <a:cubicBezTo>
                  <a:pt x="131" y="50"/>
                  <a:pt x="122" y="41"/>
                  <a:pt x="122" y="29"/>
                </a:cubicBezTo>
                <a:cubicBezTo>
                  <a:pt x="122" y="13"/>
                  <a:pt x="140" y="0"/>
                  <a:pt x="163" y="0"/>
                </a:cubicBezTo>
                <a:cubicBezTo>
                  <a:pt x="186" y="0"/>
                  <a:pt x="204" y="13"/>
                  <a:pt x="204" y="29"/>
                </a:cubicBezTo>
                <a:close/>
                <a:moveTo>
                  <a:pt x="187" y="36"/>
                </a:moveTo>
                <a:cubicBezTo>
                  <a:pt x="187" y="35"/>
                  <a:pt x="186" y="34"/>
                  <a:pt x="185" y="34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40" y="34"/>
                  <a:pt x="139" y="35"/>
                  <a:pt x="139" y="36"/>
                </a:cubicBezTo>
                <a:cubicBezTo>
                  <a:pt x="139" y="38"/>
                  <a:pt x="140" y="39"/>
                  <a:pt x="141" y="39"/>
                </a:cubicBezTo>
                <a:cubicBezTo>
                  <a:pt x="185" y="39"/>
                  <a:pt x="185" y="39"/>
                  <a:pt x="185" y="39"/>
                </a:cubicBezTo>
                <a:cubicBezTo>
                  <a:pt x="186" y="39"/>
                  <a:pt x="187" y="38"/>
                  <a:pt x="187" y="36"/>
                </a:cubicBezTo>
                <a:close/>
                <a:moveTo>
                  <a:pt x="187" y="22"/>
                </a:moveTo>
                <a:cubicBezTo>
                  <a:pt x="187" y="21"/>
                  <a:pt x="186" y="20"/>
                  <a:pt x="185" y="20"/>
                </a:cubicBezTo>
                <a:cubicBezTo>
                  <a:pt x="141" y="20"/>
                  <a:pt x="141" y="20"/>
                  <a:pt x="141" y="20"/>
                </a:cubicBezTo>
                <a:cubicBezTo>
                  <a:pt x="140" y="20"/>
                  <a:pt x="139" y="21"/>
                  <a:pt x="139" y="22"/>
                </a:cubicBezTo>
                <a:cubicBezTo>
                  <a:pt x="139" y="24"/>
                  <a:pt x="140" y="25"/>
                  <a:pt x="141" y="25"/>
                </a:cubicBezTo>
                <a:cubicBezTo>
                  <a:pt x="185" y="25"/>
                  <a:pt x="185" y="25"/>
                  <a:pt x="185" y="25"/>
                </a:cubicBezTo>
                <a:cubicBezTo>
                  <a:pt x="186" y="25"/>
                  <a:pt x="187" y="24"/>
                  <a:pt x="187" y="22"/>
                </a:cubicBezTo>
                <a:close/>
                <a:moveTo>
                  <a:pt x="0" y="141"/>
                </a:moveTo>
                <a:cubicBezTo>
                  <a:pt x="141" y="141"/>
                  <a:pt x="141" y="141"/>
                  <a:pt x="141" y="14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0" y="121"/>
                  <a:pt x="0" y="121"/>
                  <a:pt x="0" y="121"/>
                </a:cubicBezTo>
                <a:lnTo>
                  <a:pt x="0" y="141"/>
                </a:lnTo>
                <a:close/>
              </a:path>
            </a:pathLst>
          </a:custGeom>
          <a:solidFill>
            <a:srgbClr val="F8EEC9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42548" t="79826" r="3090" b="2199"/>
          <a:stretch>
            <a:fillRect/>
          </a:stretch>
        </p:blipFill>
        <p:spPr>
          <a:xfrm rot="-960000">
            <a:off x="6665913" y="2389188"/>
            <a:ext cx="2238375" cy="133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4" name="文本框 11"/>
          <p:cNvSpPr txBox="1"/>
          <p:nvPr/>
        </p:nvSpPr>
        <p:spPr>
          <a:xfrm rot="-1020000">
            <a:off x="6765925" y="2576513"/>
            <a:ext cx="2041525" cy="95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）算术平均法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6" name="矩形 13"/>
          <p:cNvSpPr/>
          <p:nvPr/>
        </p:nvSpPr>
        <p:spPr>
          <a:xfrm>
            <a:off x="1928813" y="3786188"/>
            <a:ext cx="3571875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加权算术平均数法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根据与预测期的时间远近不同，对各期的数据给予不同的权数，其结果是否准确，主要取决于权数的设定是否科学合理。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679" grpId="0"/>
      <p:bldP spid="286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Freeform 27"/>
          <p:cNvSpPr>
            <a:spLocks noEditPoints="1"/>
          </p:cNvSpPr>
          <p:nvPr/>
        </p:nvSpPr>
        <p:spPr>
          <a:xfrm>
            <a:off x="17463" y="44450"/>
            <a:ext cx="1331912" cy="1266825"/>
          </a:xfrm>
          <a:custGeom>
            <a:avLst/>
            <a:gdLst>
              <a:gd name="txL" fmla="*/ 0 w 683"/>
              <a:gd name="txT" fmla="*/ 0 h 601"/>
              <a:gd name="txR" fmla="*/ 683 w 683"/>
              <a:gd name="txB" fmla="*/ 601 h 6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rgbClr val="F8EEC9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0" name="文本框 3"/>
          <p:cNvSpPr txBox="1"/>
          <p:nvPr/>
        </p:nvSpPr>
        <p:spPr>
          <a:xfrm>
            <a:off x="857250" y="1500188"/>
            <a:ext cx="4692650" cy="584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）移动平均数法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4575" y="2276475"/>
            <a:ext cx="7705725" cy="2308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移动平均法是指从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期的时间数列销售量中选取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期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数值固定 ，且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&lt; n /2 )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数据作为样本值，求 其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期的算术平均数，并不断向后移动计算观测其平均值，以最后一个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期的平均数作为未来第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+ 1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期销售预测值的一种方法。这种方法假设预测值主要受最近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期销售量的影响。其计算公式为：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6" name="AutoShape 137"/>
          <p:cNvSpPr/>
          <p:nvPr/>
        </p:nvSpPr>
        <p:spPr bwMode="auto">
          <a:xfrm>
            <a:off x="969963" y="5716588"/>
            <a:ext cx="641350" cy="611188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rgbClr val="F8EEC9"/>
          </a:solidFill>
          <a:ln>
            <a:solidFill>
              <a:srgbClr val="002060"/>
            </a:solidFill>
          </a:ln>
          <a:effectLst/>
        </p:spPr>
        <p:txBody>
          <a:bodyPr lIns="50800" tIns="50800" rIns="50800" bIns="50800" anchor="ctr"/>
          <a:lstStyle/>
          <a:p>
            <a:pPr marL="0" marR="0" lvl="0" indent="0" algn="l" defTabSz="608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4500" y="214313"/>
            <a:ext cx="6365875" cy="744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1.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趋势预测分析法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643063" y="1000125"/>
            <a:ext cx="6072187" cy="98425"/>
            <a:chOff x="5475255" y="1143000"/>
            <a:chExt cx="1486646" cy="101600"/>
          </a:xfrm>
        </p:grpSpPr>
        <p:cxnSp>
          <p:nvCxnSpPr>
            <p:cNvPr id="11" name="Straight Connector 30"/>
            <p:cNvCxnSpPr/>
            <p:nvPr/>
          </p:nvCxnSpPr>
          <p:spPr>
            <a:xfrm>
              <a:off x="5475255" y="1143000"/>
              <a:ext cx="1486646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  <p:cxnSp>
          <p:nvCxnSpPr>
            <p:cNvPr id="12" name="Straight Connector 31"/>
            <p:cNvCxnSpPr/>
            <p:nvPr/>
          </p:nvCxnSpPr>
          <p:spPr>
            <a:xfrm>
              <a:off x="5616729" y="1244600"/>
              <a:ext cx="1185430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</p:grpSp>
      <p:sp>
        <p:nvSpPr>
          <p:cNvPr id="40968" name="矩形 12"/>
          <p:cNvSpPr/>
          <p:nvPr/>
        </p:nvSpPr>
        <p:spPr>
          <a:xfrm>
            <a:off x="977900" y="4959350"/>
            <a:ext cx="4572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计算公式为</a:t>
            </a:r>
            <a:r>
              <a:rPr lang="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1238" y="5421313"/>
            <a:ext cx="4522787" cy="85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6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Freeform 27"/>
          <p:cNvSpPr>
            <a:spLocks noEditPoints="1"/>
          </p:cNvSpPr>
          <p:nvPr/>
        </p:nvSpPr>
        <p:spPr>
          <a:xfrm>
            <a:off x="17463" y="44450"/>
            <a:ext cx="1331912" cy="1266825"/>
          </a:xfrm>
          <a:custGeom>
            <a:avLst/>
            <a:gdLst>
              <a:gd name="txL" fmla="*/ 0 w 683"/>
              <a:gd name="txT" fmla="*/ 0 h 601"/>
              <a:gd name="txR" fmla="*/ 683 w 683"/>
              <a:gd name="txB" fmla="*/ 601 h 6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rgbClr val="F8EEC9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0" name="文本框 3"/>
          <p:cNvSpPr txBox="1"/>
          <p:nvPr/>
        </p:nvSpPr>
        <p:spPr>
          <a:xfrm>
            <a:off x="857250" y="1500188"/>
            <a:ext cx="4284663" cy="584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）移动平均数法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4575" y="2276475"/>
            <a:ext cx="7705725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为了使预测值更能反映销售量变化的趋势，可以对上述结果按趋势值进行修正，其计算公式为：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6" name="AutoShape 137"/>
          <p:cNvSpPr/>
          <p:nvPr/>
        </p:nvSpPr>
        <p:spPr bwMode="auto">
          <a:xfrm>
            <a:off x="857250" y="5503863"/>
            <a:ext cx="641350" cy="611188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rgbClr val="F8EEC9"/>
          </a:solidFill>
          <a:ln>
            <a:solidFill>
              <a:srgbClr val="002060"/>
            </a:solidFill>
          </a:ln>
          <a:effectLst/>
        </p:spPr>
        <p:txBody>
          <a:bodyPr lIns="50800" tIns="50800" rIns="50800" bIns="50800" anchor="ctr"/>
          <a:lstStyle/>
          <a:p>
            <a:pPr marL="0" marR="0" lvl="0" indent="0" algn="l" defTabSz="608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4500" y="214313"/>
            <a:ext cx="636587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1.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趋势预测分析法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643063" y="1000125"/>
            <a:ext cx="6072187" cy="98425"/>
            <a:chOff x="5475255" y="1143000"/>
            <a:chExt cx="1486646" cy="101600"/>
          </a:xfrm>
        </p:grpSpPr>
        <p:cxnSp>
          <p:nvCxnSpPr>
            <p:cNvPr id="11" name="Straight Connector 30"/>
            <p:cNvCxnSpPr/>
            <p:nvPr/>
          </p:nvCxnSpPr>
          <p:spPr>
            <a:xfrm>
              <a:off x="5475255" y="1143000"/>
              <a:ext cx="1486646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  <p:cxnSp>
          <p:nvCxnSpPr>
            <p:cNvPr id="12" name="Straight Connector 31"/>
            <p:cNvCxnSpPr/>
            <p:nvPr/>
          </p:nvCxnSpPr>
          <p:spPr>
            <a:xfrm>
              <a:off x="5616729" y="1244600"/>
              <a:ext cx="1185430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</p:grpSp>
      <p:sp>
        <p:nvSpPr>
          <p:cNvPr id="41992" name="矩形 12"/>
          <p:cNvSpPr/>
          <p:nvPr/>
        </p:nvSpPr>
        <p:spPr>
          <a:xfrm>
            <a:off x="1035050" y="3284538"/>
            <a:ext cx="4572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计算公式为</a:t>
            </a:r>
            <a:r>
              <a:rPr lang="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9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813" y="3860800"/>
            <a:ext cx="393541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4" name="矩形 2"/>
          <p:cNvSpPr/>
          <p:nvPr/>
        </p:nvSpPr>
        <p:spPr>
          <a:xfrm>
            <a:off x="1454150" y="5192713"/>
            <a:ext cx="68865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dirty="0">
                <a:latin typeface="Arial" panose="020B0604020202020204" pitchFamily="34" charset="0"/>
              </a:rPr>
              <a:t>由于移动平均法只选用了</a:t>
            </a:r>
            <a:r>
              <a:rPr lang="en-US" altLang="zh-CN" sz="2400" dirty="0">
                <a:latin typeface="Arial" panose="020B0604020202020204" pitchFamily="34" charset="0"/>
              </a:rPr>
              <a:t>n</a:t>
            </a:r>
            <a:r>
              <a:rPr lang="zh-CN" altLang="zh-CN" sz="2400" dirty="0">
                <a:latin typeface="Arial" panose="020B0604020202020204" pitchFamily="34" charset="0"/>
              </a:rPr>
              <a:t>期数据中的最后</a:t>
            </a:r>
            <a:r>
              <a:rPr lang="en-US" altLang="zh-CN" sz="2400" dirty="0">
                <a:latin typeface="Arial" panose="020B0604020202020204" pitchFamily="34" charset="0"/>
              </a:rPr>
              <a:t>m </a:t>
            </a:r>
            <a:r>
              <a:rPr lang="zh-CN" altLang="zh-CN" sz="2400" dirty="0">
                <a:latin typeface="Arial" panose="020B0604020202020204" pitchFamily="34" charset="0"/>
              </a:rPr>
              <a:t>期作为计算依据，故而代表性较差。此法适用于销售量略有波动的产品预测。 </a:t>
            </a:r>
            <a:endParaRPr lang="zh-CN" altLang="zh-CN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6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7886700" cy="715962"/>
          </a:xfrm>
          <a:ln/>
        </p:spPr>
        <p:txBody>
          <a:bodyPr vert="horz" wrap="square" lIns="36000" tIns="45720" rIns="36000" bIns="45720" anchor="ctr" anchorCtr="0"/>
          <a:p>
            <a:r>
              <a:rPr lang="zh-CN" altLang="en-US" dirty="0">
                <a:ea typeface="宋体" panose="02010600030101010101" pitchFamily="2" charset="-122"/>
              </a:rPr>
              <a:t>随堂练习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43011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0825" y="2492375"/>
            <a:ext cx="8664575" cy="1677988"/>
          </a:xfrm>
          <a:ln/>
        </p:spPr>
      </p:pic>
      <p:sp>
        <p:nvSpPr>
          <p:cNvPr id="43012" name="矩形 6"/>
          <p:cNvSpPr/>
          <p:nvPr/>
        </p:nvSpPr>
        <p:spPr>
          <a:xfrm>
            <a:off x="341313" y="1628775"/>
            <a:ext cx="869950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                          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                           </a:t>
            </a:r>
            <a:r>
              <a:rPr lang="zh-CN" altLang="zh-CN" dirty="0">
                <a:latin typeface="Arial" panose="020B0604020202020204" pitchFamily="34" charset="0"/>
              </a:rPr>
              <a:t>利用移动平均数法进行销售预测分析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zh-CN" dirty="0">
                <a:latin typeface="Arial" panose="020B0604020202020204" pitchFamily="34" charset="0"/>
              </a:rPr>
              <a:t>某企业</a:t>
            </a:r>
            <a:r>
              <a:rPr lang="en-US" altLang="zh-CN" dirty="0">
                <a:latin typeface="Arial" panose="020B0604020202020204" pitchFamily="34" charset="0"/>
              </a:rPr>
              <a:t>2023</a:t>
            </a:r>
            <a:r>
              <a:rPr lang="zh-CN" altLang="zh-CN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12</a:t>
            </a:r>
            <a:r>
              <a:rPr lang="zh-CN" altLang="zh-CN" dirty="0">
                <a:latin typeface="Arial" panose="020B0604020202020204" pitchFamily="34" charset="0"/>
              </a:rPr>
              <a:t>个月的</a:t>
            </a:r>
            <a:r>
              <a:rPr lang="en-US" altLang="zh-CN" dirty="0">
                <a:latin typeface="Arial" panose="020B0604020202020204" pitchFamily="34" charset="0"/>
              </a:rPr>
              <a:t>A</a:t>
            </a:r>
            <a:r>
              <a:rPr lang="zh-CN" altLang="zh-CN" dirty="0">
                <a:latin typeface="Arial" panose="020B0604020202020204" pitchFamily="34" charset="0"/>
              </a:rPr>
              <a:t>产品销售额资料如表</a:t>
            </a:r>
            <a:r>
              <a:rPr lang="en-US" altLang="zh-CN" dirty="0">
                <a:latin typeface="Arial" panose="020B0604020202020204" pitchFamily="34" charset="0"/>
              </a:rPr>
              <a:t>5-1-2</a:t>
            </a:r>
            <a:r>
              <a:rPr lang="zh-CN" altLang="zh-CN" dirty="0">
                <a:latin typeface="Arial" panose="020B0604020202020204" pitchFamily="34" charset="0"/>
              </a:rPr>
              <a:t>所示，以每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zh-CN" dirty="0">
                <a:latin typeface="Arial" panose="020B0604020202020204" pitchFamily="34" charset="0"/>
              </a:rPr>
              <a:t>个月为一个间隔期。</a:t>
            </a:r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3" name="矩形 7"/>
          <p:cNvSpPr/>
          <p:nvPr/>
        </p:nvSpPr>
        <p:spPr>
          <a:xfrm>
            <a:off x="684213" y="4076700"/>
            <a:ext cx="79200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dirty="0">
                <a:latin typeface="Arial" panose="020B0604020202020204" pitchFamily="34" charset="0"/>
              </a:rPr>
              <a:t>要求：采用移动平均数法计算</a:t>
            </a:r>
            <a:r>
              <a:rPr lang="en-US" altLang="zh-CN" dirty="0">
                <a:latin typeface="Arial" panose="020B0604020202020204" pitchFamily="34" charset="0"/>
              </a:rPr>
              <a:t>2024</a:t>
            </a:r>
            <a:r>
              <a:rPr lang="zh-CN" altLang="zh-CN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zh-CN" dirty="0">
                <a:latin typeface="Arial" panose="020B0604020202020204" pitchFamily="34" charset="0"/>
              </a:rPr>
              <a:t>月的预计销售额。</a:t>
            </a: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3" name="Rectangle 11"/>
          <p:cNvSpPr/>
          <p:nvPr/>
        </p:nvSpPr>
        <p:spPr>
          <a:xfrm>
            <a:off x="857250" y="2143125"/>
            <a:ext cx="6000750" cy="1285875"/>
          </a:xfrm>
          <a:prstGeom prst="rect">
            <a:avLst/>
          </a:prstGeom>
          <a:solidFill>
            <a:srgbClr val="387875"/>
          </a:solidFill>
          <a:ln w="6350">
            <a:noFill/>
          </a:ln>
        </p:spPr>
        <p:txBody>
          <a:bodyPr/>
          <a:p>
            <a:pPr eaLnBrk="1" hangingPunct="1"/>
            <a:endParaRPr lang="zh-CN" altLang="en-US" sz="1200" dirty="0">
              <a:solidFill>
                <a:srgbClr val="F4E6E6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Rectangle 12"/>
          <p:cNvSpPr/>
          <p:nvPr/>
        </p:nvSpPr>
        <p:spPr>
          <a:xfrm>
            <a:off x="7072313" y="2143125"/>
            <a:ext cx="1214437" cy="1285875"/>
          </a:xfrm>
          <a:prstGeom prst="rect">
            <a:avLst/>
          </a:prstGeom>
          <a:solidFill>
            <a:srgbClr val="F08238"/>
          </a:solidFill>
          <a:ln w="9525">
            <a:noFill/>
          </a:ln>
        </p:spPr>
        <p:txBody>
          <a:bodyPr/>
          <a:p>
            <a:pPr eaLnBrk="1" hangingPunct="1"/>
            <a:endParaRPr lang="zh-CN" altLang="zh-CN" sz="1200" dirty="0">
              <a:latin typeface="Arial" panose="020B0604020202020204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 bwMode="auto">
          <a:xfrm>
            <a:off x="7429519" y="2500306"/>
            <a:ext cx="480060" cy="549910"/>
            <a:chOff x="0" y="0"/>
            <a:chExt cx="279" cy="279"/>
          </a:xfrm>
          <a:solidFill>
            <a:srgbClr val="F4E6E6"/>
          </a:solidFill>
        </p:grpSpPr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4037" name="TextBox 76"/>
          <p:cNvSpPr txBox="1"/>
          <p:nvPr/>
        </p:nvSpPr>
        <p:spPr>
          <a:xfrm>
            <a:off x="1222375" y="4454525"/>
            <a:ext cx="847725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b="1" dirty="0">
                <a:solidFill>
                  <a:srgbClr val="F4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b="1" dirty="0">
              <a:solidFill>
                <a:srgbClr val="F4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4400" y="4862513"/>
            <a:ext cx="2235200" cy="221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0" y="4989513"/>
            <a:ext cx="2235200" cy="221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8400" y="5116513"/>
            <a:ext cx="2235200" cy="2217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0" name="文本框 99"/>
          <p:cNvSpPr txBox="1"/>
          <p:nvPr/>
        </p:nvSpPr>
        <p:spPr>
          <a:xfrm>
            <a:off x="857250" y="1357313"/>
            <a:ext cx="4357688" cy="584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indent="127000"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指数平滑法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1" name="文本框 21"/>
          <p:cNvSpPr txBox="1"/>
          <p:nvPr/>
        </p:nvSpPr>
        <p:spPr>
          <a:xfrm>
            <a:off x="928688" y="2143125"/>
            <a:ext cx="5715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根据前期销售量的实际数和预测数，以指数平滑系数α（0&lt;α&lt;1）为权数，进行加权平均来预测下一期销售量的一种方法。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4" name="文本框 25"/>
          <p:cNvSpPr txBox="1"/>
          <p:nvPr/>
        </p:nvSpPr>
        <p:spPr>
          <a:xfrm>
            <a:off x="2714625" y="4143375"/>
            <a:ext cx="16589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27000" eaLnBrk="1" hangingPunct="1"/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上期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127000" eaLnBrk="1" hangingPunct="1"/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销售量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pic>
        <p:nvPicPr>
          <p:cNvPr id="3278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25" y="5443538"/>
            <a:ext cx="1398588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20"/>
          <p:cNvSpPr/>
          <p:nvPr/>
        </p:nvSpPr>
        <p:spPr>
          <a:xfrm>
            <a:off x="1428750" y="142875"/>
            <a:ext cx="69294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1.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趋势预测分析法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1643063" y="1000125"/>
            <a:ext cx="6072187" cy="98425"/>
            <a:chOff x="5475255" y="1143000"/>
            <a:chExt cx="1486646" cy="101600"/>
          </a:xfrm>
        </p:grpSpPr>
        <p:cxnSp>
          <p:nvCxnSpPr>
            <p:cNvPr id="24" name="Straight Connector 30"/>
            <p:cNvCxnSpPr/>
            <p:nvPr/>
          </p:nvCxnSpPr>
          <p:spPr>
            <a:xfrm>
              <a:off x="5475255" y="1143000"/>
              <a:ext cx="1486646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  <p:cxnSp>
          <p:nvCxnSpPr>
            <p:cNvPr id="25" name="Straight Connector 31"/>
            <p:cNvCxnSpPr/>
            <p:nvPr/>
          </p:nvCxnSpPr>
          <p:spPr>
            <a:xfrm>
              <a:off x="5616729" y="1244600"/>
              <a:ext cx="1185430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</p:grpSp>
      <p:sp>
        <p:nvSpPr>
          <p:cNvPr id="44047" name="矩形 25"/>
          <p:cNvSpPr/>
          <p:nvPr/>
        </p:nvSpPr>
        <p:spPr>
          <a:xfrm>
            <a:off x="857250" y="3571875"/>
            <a:ext cx="4572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计算公式为</a:t>
            </a:r>
            <a:r>
              <a:rPr lang="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8" name="矩形 27"/>
          <p:cNvSpPr/>
          <p:nvPr/>
        </p:nvSpPr>
        <p:spPr>
          <a:xfrm>
            <a:off x="6072188" y="4071938"/>
            <a:ext cx="15716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上期</a:t>
            </a:r>
            <a:endParaRPr lang="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</a:t>
            </a:r>
            <a:r>
              <a:rPr lang="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销售量</a:t>
            </a:r>
            <a:r>
              <a:rPr lang="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9" name="矩形 28"/>
          <p:cNvSpPr/>
          <p:nvPr/>
        </p:nvSpPr>
        <p:spPr>
          <a:xfrm>
            <a:off x="2214563" y="4357688"/>
            <a:ext cx="3556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0" name="矩形 29"/>
          <p:cNvSpPr/>
          <p:nvPr/>
        </p:nvSpPr>
        <p:spPr>
          <a:xfrm>
            <a:off x="928688" y="4143375"/>
            <a:ext cx="1000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预测期</a:t>
            </a:r>
            <a:endParaRPr lang="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None/>
            </a:pPr>
            <a:r>
              <a:rPr lang="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销售量</a:t>
            </a:r>
            <a:endParaRPr lang="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矩形 30"/>
          <p:cNvSpPr/>
          <p:nvPr/>
        </p:nvSpPr>
        <p:spPr>
          <a:xfrm>
            <a:off x="4643438" y="4286250"/>
            <a:ext cx="1143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2" name="矩形 31"/>
          <p:cNvSpPr/>
          <p:nvPr/>
        </p:nvSpPr>
        <p:spPr>
          <a:xfrm>
            <a:off x="1785938" y="4286250"/>
            <a:ext cx="43815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053" name="矩形 32"/>
          <p:cNvSpPr/>
          <p:nvPr/>
        </p:nvSpPr>
        <p:spPr>
          <a:xfrm>
            <a:off x="4214813" y="4214813"/>
            <a:ext cx="5715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endParaRPr lang="zh-CN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44054" name="矩形 33"/>
          <p:cNvSpPr/>
          <p:nvPr/>
        </p:nvSpPr>
        <p:spPr>
          <a:xfrm>
            <a:off x="5572125" y="4214813"/>
            <a:ext cx="43815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5" name="矩形 34"/>
          <p:cNvSpPr/>
          <p:nvPr/>
        </p:nvSpPr>
        <p:spPr>
          <a:xfrm>
            <a:off x="2500313" y="4286250"/>
            <a:ext cx="43815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785813" y="5000625"/>
            <a:ext cx="7643812" cy="1200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indent="254000" eaLnBrk="1" hangingPunct="1"/>
            <a:r>
              <a:rPr lang="" altLang="en-US" sz="2400" dirty="0">
                <a:latin typeface="Arial" panose="020B0604020202020204" pitchFamily="34" charset="0"/>
              </a:rPr>
              <a:t>一般</a:t>
            </a:r>
            <a:r>
              <a:rPr lang="" altLang="zh-CN" sz="2400" dirty="0">
                <a:latin typeface="Arial" panose="020B0604020202020204" pitchFamily="34" charset="0"/>
              </a:rPr>
              <a:t>α</a:t>
            </a:r>
            <a:r>
              <a:rPr lang="" altLang="en-US" sz="2400" dirty="0">
                <a:latin typeface="Arial" panose="020B0604020202020204" pitchFamily="34" charset="0"/>
              </a:rPr>
              <a:t>取值在</a:t>
            </a:r>
            <a:r>
              <a:rPr lang="" altLang="zh-CN" sz="2400" dirty="0">
                <a:latin typeface="Arial" panose="020B0604020202020204" pitchFamily="34" charset="0"/>
              </a:rPr>
              <a:t>0.3</a:t>
            </a:r>
            <a:r>
              <a:rPr lang="" altLang="en-US" sz="2400" dirty="0">
                <a:latin typeface="Arial" panose="020B0604020202020204" pitchFamily="34" charset="0"/>
              </a:rPr>
              <a:t>～</a:t>
            </a:r>
            <a:r>
              <a:rPr lang="" altLang="zh-CN" sz="2400" dirty="0">
                <a:latin typeface="Arial" panose="020B0604020202020204" pitchFamily="34" charset="0"/>
              </a:rPr>
              <a:t>0.7</a:t>
            </a:r>
            <a:r>
              <a:rPr lang="" altLang="en-US" sz="2400" dirty="0">
                <a:latin typeface="Arial" panose="020B0604020202020204" pitchFamily="34" charset="0"/>
              </a:rPr>
              <a:t>之间。这种方法可适当消除偶然因素引起的实际的波动，使预测更加精确，该方法适用面较广，但指数平滑系数的选择存在一定的随意性。</a:t>
            </a:r>
            <a:endParaRPr lang="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80" grpId="0" animBg="1"/>
      <p:bldP spid="32781" grpId="0"/>
      <p:bldP spid="32781" grpId="1"/>
      <p:bldP spid="32784" grpId="0"/>
      <p:bldP spid="21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5" name="Freeform 6"/>
          <p:cNvSpPr>
            <a:spLocks noEditPoints="1"/>
          </p:cNvSpPr>
          <p:nvPr/>
        </p:nvSpPr>
        <p:spPr>
          <a:xfrm>
            <a:off x="0" y="3143250"/>
            <a:ext cx="1041400" cy="1154113"/>
          </a:xfrm>
          <a:custGeom>
            <a:avLst/>
            <a:gdLst>
              <a:gd name="txL" fmla="*/ 0 w 209"/>
              <a:gd name="txT" fmla="*/ 0 h 243"/>
              <a:gd name="txR" fmla="*/ 209 w 209"/>
              <a:gd name="txB" fmla="*/ 243 h 2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9" h="243">
                <a:moveTo>
                  <a:pt x="209" y="136"/>
                </a:moveTo>
                <a:cubicBezTo>
                  <a:pt x="208" y="132"/>
                  <a:pt x="208" y="132"/>
                  <a:pt x="208" y="132"/>
                </a:cubicBezTo>
                <a:cubicBezTo>
                  <a:pt x="206" y="127"/>
                  <a:pt x="206" y="127"/>
                  <a:pt x="206" y="127"/>
                </a:cubicBezTo>
                <a:cubicBezTo>
                  <a:pt x="204" y="122"/>
                  <a:pt x="204" y="122"/>
                  <a:pt x="204" y="122"/>
                </a:cubicBezTo>
                <a:cubicBezTo>
                  <a:pt x="203" y="118"/>
                  <a:pt x="203" y="118"/>
                  <a:pt x="203" y="118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199" y="109"/>
                  <a:pt x="199" y="109"/>
                  <a:pt x="199" y="109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7" y="100"/>
                  <a:pt x="197" y="100"/>
                  <a:pt x="197" y="100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9" y="94"/>
                  <a:pt x="199" y="94"/>
                  <a:pt x="199" y="94"/>
                </a:cubicBezTo>
                <a:cubicBezTo>
                  <a:pt x="199" y="92"/>
                  <a:pt x="199" y="92"/>
                  <a:pt x="199" y="92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5" y="77"/>
                  <a:pt x="195" y="77"/>
                  <a:pt x="195" y="77"/>
                </a:cubicBezTo>
                <a:cubicBezTo>
                  <a:pt x="194" y="73"/>
                  <a:pt x="194" y="73"/>
                  <a:pt x="194" y="73"/>
                </a:cubicBezTo>
                <a:cubicBezTo>
                  <a:pt x="193" y="69"/>
                  <a:pt x="193" y="69"/>
                  <a:pt x="193" y="69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90" y="61"/>
                  <a:pt x="190" y="61"/>
                  <a:pt x="190" y="61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90" y="47"/>
                  <a:pt x="190" y="47"/>
                  <a:pt x="190" y="47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73" y="25"/>
                  <a:pt x="173" y="25"/>
                  <a:pt x="173" y="25"/>
                </a:cubicBezTo>
                <a:cubicBezTo>
                  <a:pt x="170" y="23"/>
                  <a:pt x="170" y="23"/>
                  <a:pt x="170" y="23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70" y="18"/>
                  <a:pt x="170" y="18"/>
                  <a:pt x="170" y="18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65" y="14"/>
                  <a:pt x="165" y="14"/>
                  <a:pt x="165" y="14"/>
                </a:cubicBezTo>
                <a:cubicBezTo>
                  <a:pt x="162" y="13"/>
                  <a:pt x="162" y="13"/>
                  <a:pt x="162" y="13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57" y="10"/>
                  <a:pt x="157" y="10"/>
                  <a:pt x="157" y="10"/>
                </a:cubicBezTo>
                <a:cubicBezTo>
                  <a:pt x="154" y="9"/>
                  <a:pt x="154" y="9"/>
                  <a:pt x="154" y="9"/>
                </a:cubicBezTo>
                <a:cubicBezTo>
                  <a:pt x="151" y="8"/>
                  <a:pt x="151" y="8"/>
                  <a:pt x="151" y="8"/>
                </a:cubicBezTo>
                <a:cubicBezTo>
                  <a:pt x="148" y="7"/>
                  <a:pt x="148" y="7"/>
                  <a:pt x="148" y="7"/>
                </a:cubicBezTo>
                <a:cubicBezTo>
                  <a:pt x="144" y="6"/>
                  <a:pt x="144" y="6"/>
                  <a:pt x="144" y="6"/>
                </a:cubicBezTo>
                <a:cubicBezTo>
                  <a:pt x="140" y="5"/>
                  <a:pt x="140" y="5"/>
                  <a:pt x="140" y="5"/>
                </a:cubicBezTo>
                <a:cubicBezTo>
                  <a:pt x="137" y="4"/>
                  <a:pt x="137" y="4"/>
                  <a:pt x="137" y="4"/>
                </a:cubicBezTo>
                <a:cubicBezTo>
                  <a:pt x="133" y="3"/>
                  <a:pt x="133" y="3"/>
                  <a:pt x="133" y="3"/>
                </a:cubicBezTo>
                <a:cubicBezTo>
                  <a:pt x="129" y="2"/>
                  <a:pt x="129" y="2"/>
                  <a:pt x="129" y="2"/>
                </a:cubicBezTo>
                <a:cubicBezTo>
                  <a:pt x="126" y="2"/>
                  <a:pt x="126" y="2"/>
                  <a:pt x="126" y="2"/>
                </a:cubicBezTo>
                <a:cubicBezTo>
                  <a:pt x="122" y="1"/>
                  <a:pt x="122" y="1"/>
                  <a:pt x="122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4" y="1"/>
                  <a:pt x="114" y="1"/>
                  <a:pt x="114" y="1"/>
                </a:cubicBezTo>
                <a:cubicBezTo>
                  <a:pt x="111" y="0"/>
                  <a:pt x="111" y="0"/>
                  <a:pt x="111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96" y="1"/>
                  <a:pt x="96" y="1"/>
                  <a:pt x="96" y="1"/>
                </a:cubicBezTo>
                <a:cubicBezTo>
                  <a:pt x="92" y="1"/>
                  <a:pt x="92" y="1"/>
                  <a:pt x="92" y="1"/>
                </a:cubicBezTo>
                <a:cubicBezTo>
                  <a:pt x="88" y="2"/>
                  <a:pt x="88" y="2"/>
                  <a:pt x="88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1" y="3"/>
                  <a:pt x="81" y="3"/>
                  <a:pt x="81" y="3"/>
                </a:cubicBezTo>
                <a:cubicBezTo>
                  <a:pt x="77" y="4"/>
                  <a:pt x="77" y="4"/>
                  <a:pt x="77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69" y="6"/>
                  <a:pt x="69" y="6"/>
                  <a:pt x="69" y="6"/>
                </a:cubicBezTo>
                <a:cubicBezTo>
                  <a:pt x="65" y="7"/>
                  <a:pt x="65" y="7"/>
                  <a:pt x="65" y="7"/>
                </a:cubicBezTo>
                <a:cubicBezTo>
                  <a:pt x="61" y="8"/>
                  <a:pt x="61" y="8"/>
                  <a:pt x="61" y="8"/>
                </a:cubicBezTo>
                <a:cubicBezTo>
                  <a:pt x="58" y="9"/>
                  <a:pt x="58" y="9"/>
                  <a:pt x="58" y="9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50" y="12"/>
                  <a:pt x="50" y="12"/>
                </a:cubicBezTo>
                <a:cubicBezTo>
                  <a:pt x="47" y="14"/>
                  <a:pt x="47" y="14"/>
                  <a:pt x="47" y="14"/>
                </a:cubicBezTo>
                <a:cubicBezTo>
                  <a:pt x="43" y="16"/>
                  <a:pt x="43" y="16"/>
                  <a:pt x="43" y="16"/>
                </a:cubicBezTo>
                <a:cubicBezTo>
                  <a:pt x="40" y="18"/>
                  <a:pt x="40" y="18"/>
                  <a:pt x="40" y="18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22"/>
                  <a:pt x="33" y="22"/>
                  <a:pt x="33" y="22"/>
                </a:cubicBezTo>
                <a:cubicBezTo>
                  <a:pt x="30" y="25"/>
                  <a:pt x="30" y="25"/>
                  <a:pt x="30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30"/>
                  <a:pt x="25" y="30"/>
                  <a:pt x="25" y="30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5"/>
                  <a:pt x="20" y="35"/>
                  <a:pt x="20" y="35"/>
                </a:cubicBezTo>
                <a:cubicBezTo>
                  <a:pt x="18" y="38"/>
                  <a:pt x="18" y="38"/>
                  <a:pt x="18" y="38"/>
                </a:cubicBezTo>
                <a:cubicBezTo>
                  <a:pt x="15" y="41"/>
                  <a:pt x="15" y="41"/>
                  <a:pt x="15" y="41"/>
                </a:cubicBezTo>
                <a:cubicBezTo>
                  <a:pt x="13" y="44"/>
                  <a:pt x="13" y="44"/>
                  <a:pt x="13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0" y="50"/>
                  <a:pt x="10" y="50"/>
                  <a:pt x="10" y="50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7"/>
                  <a:pt x="6" y="57"/>
                  <a:pt x="6" y="57"/>
                </a:cubicBezTo>
                <a:cubicBezTo>
                  <a:pt x="5" y="61"/>
                  <a:pt x="5" y="61"/>
                  <a:pt x="5" y="61"/>
                </a:cubicBezTo>
                <a:cubicBezTo>
                  <a:pt x="4" y="64"/>
                  <a:pt x="4" y="64"/>
                  <a:pt x="4" y="64"/>
                </a:cubicBezTo>
                <a:cubicBezTo>
                  <a:pt x="3" y="68"/>
                  <a:pt x="3" y="68"/>
                  <a:pt x="3" y="68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5"/>
                  <a:pt x="1" y="75"/>
                  <a:pt x="1" y="75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104"/>
                  <a:pt x="1" y="104"/>
                  <a:pt x="1" y="104"/>
                </a:cubicBezTo>
                <a:cubicBezTo>
                  <a:pt x="2" y="111"/>
                  <a:pt x="2" y="111"/>
                  <a:pt x="2" y="111"/>
                </a:cubicBezTo>
                <a:cubicBezTo>
                  <a:pt x="4" y="118"/>
                  <a:pt x="4" y="118"/>
                  <a:pt x="4" y="118"/>
                </a:cubicBezTo>
                <a:cubicBezTo>
                  <a:pt x="6" y="125"/>
                  <a:pt x="6" y="125"/>
                  <a:pt x="6" y="12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55" y="186"/>
                  <a:pt x="54" y="218"/>
                  <a:pt x="54" y="218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4" y="243"/>
                  <a:pt x="54" y="243"/>
                  <a:pt x="54" y="243"/>
                </a:cubicBezTo>
                <a:cubicBezTo>
                  <a:pt x="159" y="243"/>
                  <a:pt x="159" y="243"/>
                  <a:pt x="159" y="243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159" y="235"/>
                  <a:pt x="159" y="235"/>
                  <a:pt x="159" y="235"/>
                </a:cubicBezTo>
                <a:cubicBezTo>
                  <a:pt x="159" y="229"/>
                  <a:pt x="159" y="229"/>
                  <a:pt x="159" y="229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60" y="208"/>
                  <a:pt x="160" y="208"/>
                  <a:pt x="160" y="208"/>
                </a:cubicBezTo>
                <a:cubicBezTo>
                  <a:pt x="161" y="207"/>
                  <a:pt x="161" y="207"/>
                  <a:pt x="161" y="207"/>
                </a:cubicBezTo>
                <a:cubicBezTo>
                  <a:pt x="161" y="205"/>
                  <a:pt x="161" y="205"/>
                  <a:pt x="161" y="205"/>
                </a:cubicBezTo>
                <a:cubicBezTo>
                  <a:pt x="162" y="204"/>
                  <a:pt x="162" y="204"/>
                  <a:pt x="162" y="204"/>
                </a:cubicBezTo>
                <a:cubicBezTo>
                  <a:pt x="163" y="203"/>
                  <a:pt x="163" y="203"/>
                  <a:pt x="163" y="203"/>
                </a:cubicBezTo>
                <a:cubicBezTo>
                  <a:pt x="164" y="202"/>
                  <a:pt x="164" y="202"/>
                  <a:pt x="164" y="202"/>
                </a:cubicBezTo>
                <a:cubicBezTo>
                  <a:pt x="166" y="202"/>
                  <a:pt x="166" y="202"/>
                  <a:pt x="166" y="202"/>
                </a:cubicBezTo>
                <a:cubicBezTo>
                  <a:pt x="167" y="201"/>
                  <a:pt x="167" y="201"/>
                  <a:pt x="167" y="201"/>
                </a:cubicBezTo>
                <a:cubicBezTo>
                  <a:pt x="169" y="201"/>
                  <a:pt x="169" y="201"/>
                  <a:pt x="169" y="201"/>
                </a:cubicBezTo>
                <a:cubicBezTo>
                  <a:pt x="171" y="201"/>
                  <a:pt x="171" y="201"/>
                  <a:pt x="171" y="201"/>
                </a:cubicBezTo>
                <a:cubicBezTo>
                  <a:pt x="173" y="201"/>
                  <a:pt x="173" y="201"/>
                  <a:pt x="173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6" y="201"/>
                  <a:pt x="176" y="201"/>
                  <a:pt x="176" y="201"/>
                </a:cubicBezTo>
                <a:cubicBezTo>
                  <a:pt x="178" y="201"/>
                  <a:pt x="178" y="201"/>
                  <a:pt x="178" y="201"/>
                </a:cubicBezTo>
                <a:cubicBezTo>
                  <a:pt x="180" y="201"/>
                  <a:pt x="180" y="201"/>
                  <a:pt x="180" y="201"/>
                </a:cubicBezTo>
                <a:cubicBezTo>
                  <a:pt x="182" y="202"/>
                  <a:pt x="182" y="202"/>
                  <a:pt x="182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86" y="202"/>
                  <a:pt x="186" y="202"/>
                  <a:pt x="186" y="202"/>
                </a:cubicBezTo>
                <a:cubicBezTo>
                  <a:pt x="181" y="202"/>
                  <a:pt x="181" y="202"/>
                  <a:pt x="181" y="202"/>
                </a:cubicBezTo>
                <a:cubicBezTo>
                  <a:pt x="183" y="202"/>
                  <a:pt x="183" y="202"/>
                  <a:pt x="183" y="202"/>
                </a:cubicBezTo>
                <a:cubicBezTo>
                  <a:pt x="185" y="203"/>
                  <a:pt x="185" y="203"/>
                  <a:pt x="185" y="203"/>
                </a:cubicBezTo>
                <a:cubicBezTo>
                  <a:pt x="188" y="203"/>
                  <a:pt x="188" y="203"/>
                  <a:pt x="188" y="203"/>
                </a:cubicBezTo>
                <a:cubicBezTo>
                  <a:pt x="189" y="203"/>
                  <a:pt x="189" y="203"/>
                  <a:pt x="189" y="203"/>
                </a:cubicBezTo>
                <a:cubicBezTo>
                  <a:pt x="191" y="202"/>
                  <a:pt x="191" y="202"/>
                  <a:pt x="191" y="202"/>
                </a:cubicBezTo>
                <a:cubicBezTo>
                  <a:pt x="192" y="202"/>
                  <a:pt x="192" y="202"/>
                  <a:pt x="192" y="202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97" y="199"/>
                  <a:pt x="197" y="199"/>
                  <a:pt x="197" y="199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96"/>
                  <a:pt x="198" y="196"/>
                  <a:pt x="198" y="196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5"/>
                  <a:pt x="198" y="185"/>
                  <a:pt x="198" y="185"/>
                </a:cubicBezTo>
                <a:cubicBezTo>
                  <a:pt x="199" y="184"/>
                  <a:pt x="199" y="184"/>
                  <a:pt x="199" y="184"/>
                </a:cubicBezTo>
                <a:cubicBezTo>
                  <a:pt x="199" y="183"/>
                  <a:pt x="199" y="183"/>
                  <a:pt x="199" y="183"/>
                </a:cubicBezTo>
                <a:cubicBezTo>
                  <a:pt x="200" y="182"/>
                  <a:pt x="200" y="182"/>
                  <a:pt x="200" y="182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201" y="180"/>
                  <a:pt x="201" y="180"/>
                  <a:pt x="201" y="180"/>
                </a:cubicBezTo>
                <a:cubicBezTo>
                  <a:pt x="202" y="179"/>
                  <a:pt x="202" y="179"/>
                  <a:pt x="202" y="17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7"/>
                  <a:pt x="202" y="177"/>
                  <a:pt x="202" y="177"/>
                </a:cubicBezTo>
                <a:cubicBezTo>
                  <a:pt x="202" y="175"/>
                  <a:pt x="202" y="175"/>
                  <a:pt x="202" y="175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0" y="171"/>
                  <a:pt x="200" y="171"/>
                  <a:pt x="200" y="171"/>
                </a:cubicBezTo>
                <a:cubicBezTo>
                  <a:pt x="199" y="169"/>
                  <a:pt x="199" y="169"/>
                  <a:pt x="199" y="169"/>
                </a:cubicBezTo>
                <a:cubicBezTo>
                  <a:pt x="198" y="169"/>
                  <a:pt x="198" y="169"/>
                  <a:pt x="198" y="169"/>
                </a:cubicBezTo>
                <a:cubicBezTo>
                  <a:pt x="197" y="168"/>
                  <a:pt x="197" y="168"/>
                  <a:pt x="197" y="168"/>
                </a:cubicBezTo>
                <a:cubicBezTo>
                  <a:pt x="198" y="167"/>
                  <a:pt x="198" y="167"/>
                  <a:pt x="198" y="167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1" y="165"/>
                  <a:pt x="201" y="165"/>
                  <a:pt x="201" y="165"/>
                </a:cubicBezTo>
                <a:cubicBezTo>
                  <a:pt x="202" y="164"/>
                  <a:pt x="202" y="164"/>
                  <a:pt x="202" y="164"/>
                </a:cubicBezTo>
                <a:cubicBezTo>
                  <a:pt x="203" y="163"/>
                  <a:pt x="203" y="163"/>
                  <a:pt x="203" y="163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4" y="161"/>
                  <a:pt x="204" y="161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201" y="152"/>
                  <a:pt x="201" y="152"/>
                  <a:pt x="201" y="152"/>
                </a:cubicBezTo>
                <a:cubicBezTo>
                  <a:pt x="201" y="148"/>
                  <a:pt x="201" y="148"/>
                  <a:pt x="201" y="148"/>
                </a:cubicBezTo>
                <a:cubicBezTo>
                  <a:pt x="201" y="145"/>
                  <a:pt x="201" y="145"/>
                  <a:pt x="201" y="145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3"/>
                  <a:pt x="204" y="143"/>
                  <a:pt x="204" y="143"/>
                </a:cubicBezTo>
                <a:cubicBezTo>
                  <a:pt x="206" y="142"/>
                  <a:pt x="206" y="142"/>
                  <a:pt x="206" y="142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09" y="139"/>
                  <a:pt x="209" y="139"/>
                  <a:pt x="209" y="139"/>
                </a:cubicBezTo>
                <a:cubicBezTo>
                  <a:pt x="209" y="138"/>
                  <a:pt x="209" y="138"/>
                  <a:pt x="209" y="138"/>
                </a:cubicBezTo>
                <a:lnTo>
                  <a:pt x="209" y="136"/>
                </a:lnTo>
                <a:close/>
                <a:moveTo>
                  <a:pt x="98" y="144"/>
                </a:moveTo>
                <a:cubicBezTo>
                  <a:pt x="91" y="144"/>
                  <a:pt x="86" y="139"/>
                  <a:pt x="86" y="132"/>
                </a:cubicBezTo>
                <a:cubicBezTo>
                  <a:pt x="86" y="125"/>
                  <a:pt x="91" y="120"/>
                  <a:pt x="98" y="120"/>
                </a:cubicBezTo>
                <a:cubicBezTo>
                  <a:pt x="105" y="120"/>
                  <a:pt x="110" y="125"/>
                  <a:pt x="110" y="132"/>
                </a:cubicBezTo>
                <a:cubicBezTo>
                  <a:pt x="110" y="139"/>
                  <a:pt x="105" y="144"/>
                  <a:pt x="98" y="144"/>
                </a:cubicBezTo>
                <a:close/>
                <a:moveTo>
                  <a:pt x="115" y="86"/>
                </a:moveTo>
                <a:cubicBezTo>
                  <a:pt x="109" y="93"/>
                  <a:pt x="107" y="99"/>
                  <a:pt x="107" y="107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89" y="98"/>
                  <a:pt x="92" y="89"/>
                  <a:pt x="99" y="81"/>
                </a:cubicBezTo>
                <a:cubicBezTo>
                  <a:pt x="105" y="74"/>
                  <a:pt x="109" y="68"/>
                  <a:pt x="109" y="62"/>
                </a:cubicBezTo>
                <a:cubicBezTo>
                  <a:pt x="109" y="56"/>
                  <a:pt x="105" y="51"/>
                  <a:pt x="96" y="51"/>
                </a:cubicBezTo>
                <a:cubicBezTo>
                  <a:pt x="91" y="51"/>
                  <a:pt x="85" y="53"/>
                  <a:pt x="81" y="56"/>
                </a:cubicBezTo>
                <a:cubicBezTo>
                  <a:pt x="76" y="42"/>
                  <a:pt x="76" y="42"/>
                  <a:pt x="76" y="42"/>
                </a:cubicBezTo>
                <a:cubicBezTo>
                  <a:pt x="82" y="38"/>
                  <a:pt x="90" y="36"/>
                  <a:pt x="100" y="36"/>
                </a:cubicBezTo>
                <a:cubicBezTo>
                  <a:pt x="120" y="36"/>
                  <a:pt x="129" y="47"/>
                  <a:pt x="129" y="59"/>
                </a:cubicBezTo>
                <a:cubicBezTo>
                  <a:pt x="129" y="71"/>
                  <a:pt x="122" y="78"/>
                  <a:pt x="115" y="86"/>
                </a:cubicBezTo>
                <a:close/>
              </a:path>
            </a:pathLst>
          </a:custGeom>
          <a:solidFill>
            <a:srgbClr val="F8EEC9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42938" y="1643063"/>
            <a:ext cx="8072438" cy="16002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某公司本年</a:t>
            </a:r>
            <a:r>
              <a:rPr kumimoji="0" lang="zh-CN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kumimoji="0" 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月的实际销售收入为</a:t>
            </a:r>
            <a:r>
              <a:rPr kumimoji="0" lang="zh-CN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65</a:t>
            </a:r>
            <a:r>
              <a:rPr kumimoji="0" 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万元，假设月初预测</a:t>
            </a:r>
            <a:r>
              <a:rPr kumimoji="0" lang="zh-CN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kumimoji="0" 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月销售收入为</a:t>
            </a:r>
            <a:r>
              <a:rPr kumimoji="0" lang="zh-CN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64</a:t>
            </a:r>
            <a:r>
              <a:rPr kumimoji="0" 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万元，指数平滑系数是</a:t>
            </a:r>
            <a:r>
              <a:rPr kumimoji="0" lang="zh-CN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0.7</a:t>
            </a:r>
            <a:r>
              <a:rPr kumimoji="0" 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。要求：按指数平滑法预测本年</a:t>
            </a:r>
            <a:r>
              <a:rPr kumimoji="0" lang="zh-CN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r>
              <a:rPr kumimoji="0" 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月的销售收入。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798" name="文本框 4"/>
          <p:cNvSpPr txBox="1"/>
          <p:nvPr/>
        </p:nvSpPr>
        <p:spPr>
          <a:xfrm>
            <a:off x="571500" y="5000625"/>
            <a:ext cx="8364538" cy="4921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indent="254000" algn="ctr" eaLnBrk="1" hangingPunct="1"/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月的销售收入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=0.7×65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＋（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1-0.7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64=64.7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061" name="组合 8"/>
          <p:cNvGrpSpPr/>
          <p:nvPr/>
        </p:nvGrpSpPr>
        <p:grpSpPr>
          <a:xfrm>
            <a:off x="285750" y="1285875"/>
            <a:ext cx="8572500" cy="2300288"/>
            <a:chOff x="545430" y="1969704"/>
            <a:chExt cx="8483927" cy="4495707"/>
          </a:xfrm>
        </p:grpSpPr>
        <p:sp>
          <p:nvSpPr>
            <p:cNvPr id="45066" name="矩形 8"/>
            <p:cNvSpPr/>
            <p:nvPr/>
          </p:nvSpPr>
          <p:spPr>
            <a:xfrm>
              <a:off x="732641" y="2102138"/>
              <a:ext cx="8296716" cy="4363273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       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11"/>
            <p:cNvGrpSpPr/>
            <p:nvPr/>
          </p:nvGrpSpPr>
          <p:grpSpPr>
            <a:xfrm>
              <a:off x="545430" y="1969704"/>
              <a:ext cx="516626" cy="618390"/>
              <a:chOff x="1366326" y="387544"/>
              <a:chExt cx="3633864" cy="3533628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28"/>
              <p:cNvSpPr/>
              <p:nvPr/>
            </p:nvSpPr>
            <p:spPr>
              <a:xfrm>
                <a:off x="1366326" y="538953"/>
                <a:ext cx="3633864" cy="338221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366332" y="387544"/>
                <a:ext cx="3476416" cy="344841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4" name="文本框 3"/>
          <p:cNvSpPr txBox="1"/>
          <p:nvPr/>
        </p:nvSpPr>
        <p:spPr>
          <a:xfrm>
            <a:off x="3357563" y="285750"/>
            <a:ext cx="30003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指数平滑法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571500"/>
            <a:ext cx="3000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72188" y="571500"/>
            <a:ext cx="3071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5" name="矩形 16"/>
          <p:cNvSpPr/>
          <p:nvPr/>
        </p:nvSpPr>
        <p:spPr>
          <a:xfrm>
            <a:off x="500063" y="4286250"/>
            <a:ext cx="144145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254000" eaLnBrk="1" hangingPunct="1"/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5" grpId="1" animBg="1"/>
      <p:bldP spid="100" grpId="0" animBg="1"/>
      <p:bldP spid="33798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 202"/>
          <p:cNvGrpSpPr/>
          <p:nvPr/>
        </p:nvGrpSpPr>
        <p:grpSpPr>
          <a:xfrm>
            <a:off x="448614" y="3376720"/>
            <a:ext cx="392921" cy="230956"/>
            <a:chOff x="3902075" y="4498983"/>
            <a:chExt cx="831850" cy="488957"/>
          </a:xfrm>
          <a:solidFill>
            <a:schemeClr val="bg1"/>
          </a:solidFill>
        </p:grpSpPr>
        <p:sp>
          <p:nvSpPr>
            <p:cNvPr id="24" name="Freeform 230"/>
            <p:cNvSpPr>
              <a:spLocks noEditPoints="1"/>
            </p:cNvSpPr>
            <p:nvPr/>
          </p:nvSpPr>
          <p:spPr bwMode="auto">
            <a:xfrm>
              <a:off x="4092574" y="4498989"/>
              <a:ext cx="450851" cy="488951"/>
            </a:xfrm>
            <a:custGeom>
              <a:avLst/>
              <a:gdLst/>
              <a:ahLst/>
              <a:cxnLst>
                <a:cxn ang="0">
                  <a:pos x="70" y="72"/>
                </a:cxn>
                <a:cxn ang="0">
                  <a:pos x="76" y="44"/>
                </a:cxn>
                <a:cxn ang="0">
                  <a:pos x="90" y="20"/>
                </a:cxn>
                <a:cxn ang="0">
                  <a:pos x="114" y="6"/>
                </a:cxn>
                <a:cxn ang="0">
                  <a:pos x="142" y="0"/>
                </a:cxn>
                <a:cxn ang="0">
                  <a:pos x="156" y="2"/>
                </a:cxn>
                <a:cxn ang="0">
                  <a:pos x="182" y="12"/>
                </a:cxn>
                <a:cxn ang="0">
                  <a:pos x="202" y="30"/>
                </a:cxn>
                <a:cxn ang="0">
                  <a:pos x="212" y="56"/>
                </a:cxn>
                <a:cxn ang="0">
                  <a:pos x="212" y="72"/>
                </a:cxn>
                <a:cxn ang="0">
                  <a:pos x="208" y="100"/>
                </a:cxn>
                <a:cxn ang="0">
                  <a:pos x="192" y="122"/>
                </a:cxn>
                <a:cxn ang="0">
                  <a:pos x="170" y="138"/>
                </a:cxn>
                <a:cxn ang="0">
                  <a:pos x="142" y="142"/>
                </a:cxn>
                <a:cxn ang="0">
                  <a:pos x="128" y="142"/>
                </a:cxn>
                <a:cxn ang="0">
                  <a:pos x="102" y="130"/>
                </a:cxn>
                <a:cxn ang="0">
                  <a:pos x="82" y="112"/>
                </a:cxn>
                <a:cxn ang="0">
                  <a:pos x="72" y="86"/>
                </a:cxn>
                <a:cxn ang="0">
                  <a:pos x="70" y="72"/>
                </a:cxn>
                <a:cxn ang="0">
                  <a:pos x="142" y="190"/>
                </a:cxn>
                <a:cxn ang="0">
                  <a:pos x="104" y="194"/>
                </a:cxn>
                <a:cxn ang="0">
                  <a:pos x="74" y="202"/>
                </a:cxn>
                <a:cxn ang="0">
                  <a:pos x="48" y="214"/>
                </a:cxn>
                <a:cxn ang="0">
                  <a:pos x="16" y="244"/>
                </a:cxn>
                <a:cxn ang="0">
                  <a:pos x="0" y="268"/>
                </a:cxn>
                <a:cxn ang="0">
                  <a:pos x="284" y="308"/>
                </a:cxn>
                <a:cxn ang="0">
                  <a:pos x="284" y="268"/>
                </a:cxn>
                <a:cxn ang="0">
                  <a:pos x="268" y="244"/>
                </a:cxn>
                <a:cxn ang="0">
                  <a:pos x="234" y="214"/>
                </a:cxn>
                <a:cxn ang="0">
                  <a:pos x="210" y="202"/>
                </a:cxn>
                <a:cxn ang="0">
                  <a:pos x="180" y="194"/>
                </a:cxn>
                <a:cxn ang="0">
                  <a:pos x="142" y="190"/>
                </a:cxn>
              </a:cxnLst>
              <a:rect l="0" t="0" r="r" b="b"/>
              <a:pathLst>
                <a:path w="284" h="308">
                  <a:moveTo>
                    <a:pt x="70" y="72"/>
                  </a:moveTo>
                  <a:lnTo>
                    <a:pt x="70" y="72"/>
                  </a:lnTo>
                  <a:lnTo>
                    <a:pt x="72" y="56"/>
                  </a:lnTo>
                  <a:lnTo>
                    <a:pt x="76" y="44"/>
                  </a:lnTo>
                  <a:lnTo>
                    <a:pt x="82" y="30"/>
                  </a:lnTo>
                  <a:lnTo>
                    <a:pt x="90" y="20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8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2"/>
                  </a:lnTo>
                  <a:lnTo>
                    <a:pt x="170" y="6"/>
                  </a:lnTo>
                  <a:lnTo>
                    <a:pt x="182" y="12"/>
                  </a:lnTo>
                  <a:lnTo>
                    <a:pt x="192" y="20"/>
                  </a:lnTo>
                  <a:lnTo>
                    <a:pt x="202" y="30"/>
                  </a:lnTo>
                  <a:lnTo>
                    <a:pt x="208" y="44"/>
                  </a:lnTo>
                  <a:lnTo>
                    <a:pt x="212" y="56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86"/>
                  </a:lnTo>
                  <a:lnTo>
                    <a:pt x="208" y="100"/>
                  </a:lnTo>
                  <a:lnTo>
                    <a:pt x="202" y="112"/>
                  </a:lnTo>
                  <a:lnTo>
                    <a:pt x="192" y="122"/>
                  </a:lnTo>
                  <a:lnTo>
                    <a:pt x="182" y="130"/>
                  </a:lnTo>
                  <a:lnTo>
                    <a:pt x="170" y="138"/>
                  </a:lnTo>
                  <a:lnTo>
                    <a:pt x="156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28" y="142"/>
                  </a:lnTo>
                  <a:lnTo>
                    <a:pt x="114" y="138"/>
                  </a:lnTo>
                  <a:lnTo>
                    <a:pt x="102" y="130"/>
                  </a:lnTo>
                  <a:lnTo>
                    <a:pt x="90" y="122"/>
                  </a:lnTo>
                  <a:lnTo>
                    <a:pt x="82" y="112"/>
                  </a:lnTo>
                  <a:lnTo>
                    <a:pt x="76" y="100"/>
                  </a:lnTo>
                  <a:lnTo>
                    <a:pt x="72" y="86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142" y="190"/>
                  </a:moveTo>
                  <a:lnTo>
                    <a:pt x="142" y="190"/>
                  </a:lnTo>
                  <a:lnTo>
                    <a:pt x="122" y="190"/>
                  </a:lnTo>
                  <a:lnTo>
                    <a:pt x="104" y="194"/>
                  </a:lnTo>
                  <a:lnTo>
                    <a:pt x="88" y="198"/>
                  </a:lnTo>
                  <a:lnTo>
                    <a:pt x="74" y="202"/>
                  </a:lnTo>
                  <a:lnTo>
                    <a:pt x="60" y="208"/>
                  </a:lnTo>
                  <a:lnTo>
                    <a:pt x="48" y="214"/>
                  </a:lnTo>
                  <a:lnTo>
                    <a:pt x="30" y="230"/>
                  </a:lnTo>
                  <a:lnTo>
                    <a:pt x="16" y="244"/>
                  </a:lnTo>
                  <a:lnTo>
                    <a:pt x="6" y="256"/>
                  </a:lnTo>
                  <a:lnTo>
                    <a:pt x="0" y="268"/>
                  </a:lnTo>
                  <a:lnTo>
                    <a:pt x="0" y="308"/>
                  </a:lnTo>
                  <a:lnTo>
                    <a:pt x="284" y="308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78" y="256"/>
                  </a:lnTo>
                  <a:lnTo>
                    <a:pt x="268" y="244"/>
                  </a:lnTo>
                  <a:lnTo>
                    <a:pt x="254" y="230"/>
                  </a:lnTo>
                  <a:lnTo>
                    <a:pt x="234" y="214"/>
                  </a:lnTo>
                  <a:lnTo>
                    <a:pt x="224" y="208"/>
                  </a:lnTo>
                  <a:lnTo>
                    <a:pt x="210" y="202"/>
                  </a:lnTo>
                  <a:lnTo>
                    <a:pt x="196" y="198"/>
                  </a:lnTo>
                  <a:lnTo>
                    <a:pt x="180" y="194"/>
                  </a:lnTo>
                  <a:lnTo>
                    <a:pt x="162" y="190"/>
                  </a:lnTo>
                  <a:lnTo>
                    <a:pt x="142" y="190"/>
                  </a:lnTo>
                  <a:lnTo>
                    <a:pt x="142" y="1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231"/>
            <p:cNvSpPr/>
            <p:nvPr/>
          </p:nvSpPr>
          <p:spPr bwMode="auto">
            <a:xfrm>
              <a:off x="4467224" y="4498989"/>
              <a:ext cx="190499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0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232"/>
            <p:cNvSpPr/>
            <p:nvPr/>
          </p:nvSpPr>
          <p:spPr bwMode="auto">
            <a:xfrm>
              <a:off x="4457700" y="4762516"/>
              <a:ext cx="276225" cy="1555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74" h="98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33"/>
            <p:cNvSpPr/>
            <p:nvPr/>
          </p:nvSpPr>
          <p:spPr bwMode="auto">
            <a:xfrm>
              <a:off x="4467224" y="4498989"/>
              <a:ext cx="190499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0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34"/>
            <p:cNvSpPr/>
            <p:nvPr/>
          </p:nvSpPr>
          <p:spPr bwMode="auto">
            <a:xfrm>
              <a:off x="4457700" y="4762513"/>
              <a:ext cx="276225" cy="1555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74" h="98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35"/>
            <p:cNvSpPr/>
            <p:nvPr/>
          </p:nvSpPr>
          <p:spPr bwMode="auto">
            <a:xfrm>
              <a:off x="3978274" y="4498983"/>
              <a:ext cx="187325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2" y="4"/>
                </a:cxn>
                <a:cxn ang="0">
                  <a:pos x="92" y="10"/>
                </a:cxn>
                <a:cxn ang="0">
                  <a:pos x="102" y="18"/>
                </a:cxn>
                <a:cxn ang="0">
                  <a:pos x="108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18" y="60"/>
                </a:cxn>
                <a:cxn ang="0">
                  <a:pos x="118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08" y="92"/>
                </a:cxn>
                <a:cxn ang="0">
                  <a:pos x="102" y="102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6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18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2"/>
                  </a:lnTo>
                  <a:lnTo>
                    <a:pt x="102" y="102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36"/>
            <p:cNvSpPr/>
            <p:nvPr/>
          </p:nvSpPr>
          <p:spPr bwMode="auto">
            <a:xfrm>
              <a:off x="3902075" y="4762501"/>
              <a:ext cx="276225" cy="15557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128" y="2"/>
                </a:cxn>
                <a:cxn ang="0">
                  <a:pos x="144" y="6"/>
                </a:cxn>
                <a:cxn ang="0">
                  <a:pos x="160" y="12"/>
                </a:cxn>
                <a:cxn ang="0">
                  <a:pos x="174" y="20"/>
                </a:cxn>
                <a:cxn ang="0">
                  <a:pos x="174" y="20"/>
                </a:cxn>
                <a:cxn ang="0">
                  <a:pos x="154" y="30"/>
                </a:cxn>
                <a:cxn ang="0">
                  <a:pos x="138" y="42"/>
                </a:cxn>
                <a:cxn ang="0">
                  <a:pos x="126" y="54"/>
                </a:cxn>
                <a:cxn ang="0">
                  <a:pos x="116" y="66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8" y="96"/>
                </a:cxn>
                <a:cxn ang="0">
                  <a:pos x="98" y="98"/>
                </a:cxn>
                <a:cxn ang="0">
                  <a:pos x="0" y="98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6" y="56"/>
                </a:cxn>
                <a:cxn ang="0">
                  <a:pos x="12" y="44"/>
                </a:cxn>
                <a:cxn ang="0">
                  <a:pos x="24" y="32"/>
                </a:cxn>
                <a:cxn ang="0">
                  <a:pos x="38" y="20"/>
                </a:cxn>
                <a:cxn ang="0">
                  <a:pos x="56" y="10"/>
                </a:cxn>
                <a:cxn ang="0">
                  <a:pos x="68" y="6"/>
                </a:cxn>
                <a:cxn ang="0">
                  <a:pos x="80" y="4"/>
                </a:cxn>
                <a:cxn ang="0">
                  <a:pos x="92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74" h="98">
                  <a:moveTo>
                    <a:pt x="108" y="0"/>
                  </a:moveTo>
                  <a:lnTo>
                    <a:pt x="108" y="0"/>
                  </a:lnTo>
                  <a:lnTo>
                    <a:pt x="128" y="2"/>
                  </a:lnTo>
                  <a:lnTo>
                    <a:pt x="144" y="6"/>
                  </a:lnTo>
                  <a:lnTo>
                    <a:pt x="160" y="12"/>
                  </a:lnTo>
                  <a:lnTo>
                    <a:pt x="174" y="20"/>
                  </a:lnTo>
                  <a:lnTo>
                    <a:pt x="174" y="20"/>
                  </a:lnTo>
                  <a:lnTo>
                    <a:pt x="154" y="30"/>
                  </a:lnTo>
                  <a:lnTo>
                    <a:pt x="138" y="42"/>
                  </a:lnTo>
                  <a:lnTo>
                    <a:pt x="126" y="54"/>
                  </a:lnTo>
                  <a:lnTo>
                    <a:pt x="116" y="66"/>
                  </a:lnTo>
                  <a:lnTo>
                    <a:pt x="108" y="76"/>
                  </a:lnTo>
                  <a:lnTo>
                    <a:pt x="102" y="86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56"/>
                  </a:lnTo>
                  <a:lnTo>
                    <a:pt x="12" y="44"/>
                  </a:lnTo>
                  <a:lnTo>
                    <a:pt x="24" y="32"/>
                  </a:lnTo>
                  <a:lnTo>
                    <a:pt x="38" y="20"/>
                  </a:lnTo>
                  <a:lnTo>
                    <a:pt x="56" y="10"/>
                  </a:lnTo>
                  <a:lnTo>
                    <a:pt x="68" y="6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4826" name="文本框 3"/>
          <p:cNvSpPr txBox="1"/>
          <p:nvPr/>
        </p:nvSpPr>
        <p:spPr>
          <a:xfrm>
            <a:off x="1714500" y="2500313"/>
            <a:ext cx="2214563" cy="523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回归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直线法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4813" y="1928813"/>
            <a:ext cx="4159250" cy="2768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书宋简体" charset="0"/>
              </a:rPr>
              <a:t>也称一元回归分析法。它假定影响预测对象销售量的因素只有一个，根据直线方程</a:t>
            </a:r>
            <a:r>
              <a:rPr kumimoji="0" lang="en-US" altLang="zh-CN" sz="2400" b="0" i="1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书宋简体" charset="0"/>
              </a:rPr>
              <a:t>y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书宋简体" charset="0"/>
              </a:rPr>
              <a:t>=</a:t>
            </a:r>
            <a:r>
              <a:rPr kumimoji="0" lang="en-US" altLang="zh-CN" sz="2400" b="0" i="1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书宋简体" charset="0"/>
              </a:rPr>
              <a:t>a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书宋简体" charset="0"/>
              </a:rPr>
              <a:t>＋</a:t>
            </a:r>
            <a:r>
              <a:rPr kumimoji="0" lang="en-US" altLang="zh-CN" sz="2400" b="0" i="1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bx</a:t>
            </a:r>
            <a:r>
              <a:rPr kumimoji="0" lang="zh-CN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，按照最小二乘法原理，来确定一条误差最小的、能正确反映自变量</a:t>
            </a:r>
            <a:r>
              <a:rPr kumimoji="0" lang="en-US" altLang="zh-CN" sz="2400" b="0" i="1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</a:t>
            </a:r>
            <a:r>
              <a:rPr kumimoji="0" lang="zh-CN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和因变量</a:t>
            </a:r>
            <a:r>
              <a:rPr kumimoji="0" lang="en-US" altLang="zh-CN" sz="2400" b="0" i="1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</a:t>
            </a:r>
            <a:r>
              <a:rPr kumimoji="0" lang="zh-CN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之间关系的直线。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4829" name="对象 -2147482613"/>
          <p:cNvGraphicFramePr>
            <a:graphicFrameLocks noChangeAspect="1"/>
          </p:cNvGraphicFramePr>
          <p:nvPr/>
        </p:nvGraphicFramePr>
        <p:xfrm>
          <a:off x="1571625" y="4000500"/>
          <a:ext cx="21447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002665" imgH="393700" progId="Equation.DSMT4">
                  <p:embed/>
                </p:oleObj>
              </mc:Choice>
              <mc:Fallback>
                <p:oleObj name="" r:id="rId1" imgW="1002665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71625" y="4000500"/>
                        <a:ext cx="2144713" cy="84296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对象 -2147482612"/>
          <p:cNvGraphicFramePr>
            <a:graphicFrameLocks noChangeAspect="1"/>
          </p:cNvGraphicFramePr>
          <p:nvPr/>
        </p:nvGraphicFramePr>
        <p:xfrm>
          <a:off x="1571625" y="4929188"/>
          <a:ext cx="21447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761365" imgH="317500" progId="Equation.DSMT4">
                  <p:embed/>
                </p:oleObj>
              </mc:Choice>
              <mc:Fallback>
                <p:oleObj name="" r:id="rId3" imgW="761365" imgH="3175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625" y="4929188"/>
                        <a:ext cx="2144713" cy="89217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Freeform 21"/>
          <p:cNvSpPr>
            <a:spLocks noEditPoints="1"/>
          </p:cNvSpPr>
          <p:nvPr/>
        </p:nvSpPr>
        <p:spPr>
          <a:xfrm>
            <a:off x="357188" y="2071688"/>
            <a:ext cx="2286000" cy="2571750"/>
          </a:xfrm>
          <a:custGeom>
            <a:avLst/>
            <a:gdLst>
              <a:gd name="txL" fmla="*/ 0 w 274"/>
              <a:gd name="txT" fmla="*/ 0 h 275"/>
              <a:gd name="txR" fmla="*/ 274 w 274"/>
              <a:gd name="txB" fmla="*/ 275 h 27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4" h="275">
                <a:moveTo>
                  <a:pt x="274" y="19"/>
                </a:moveTo>
                <a:cubicBezTo>
                  <a:pt x="274" y="128"/>
                  <a:pt x="274" y="128"/>
                  <a:pt x="274" y="128"/>
                </a:cubicBezTo>
                <a:cubicBezTo>
                  <a:pt x="274" y="131"/>
                  <a:pt x="272" y="134"/>
                  <a:pt x="269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16" y="134"/>
                  <a:pt x="114" y="131"/>
                  <a:pt x="114" y="128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23"/>
                  <a:pt x="125" y="123"/>
                  <a:pt x="125" y="123"/>
                </a:cubicBezTo>
                <a:cubicBezTo>
                  <a:pt x="263" y="123"/>
                  <a:pt x="263" y="123"/>
                  <a:pt x="263" y="123"/>
                </a:cubicBezTo>
                <a:cubicBezTo>
                  <a:pt x="263" y="24"/>
                  <a:pt x="263" y="24"/>
                  <a:pt x="263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125" y="66"/>
                  <a:pt x="124" y="66"/>
                  <a:pt x="124" y="67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0" y="63"/>
                  <a:pt x="117" y="59"/>
                  <a:pt x="114" y="56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5"/>
                  <a:pt x="116" y="13"/>
                  <a:pt x="120" y="13"/>
                </a:cubicBezTo>
                <a:cubicBezTo>
                  <a:pt x="269" y="13"/>
                  <a:pt x="269" y="13"/>
                  <a:pt x="269" y="13"/>
                </a:cubicBezTo>
                <a:cubicBezTo>
                  <a:pt x="272" y="13"/>
                  <a:pt x="274" y="15"/>
                  <a:pt x="274" y="19"/>
                </a:cubicBezTo>
                <a:close/>
                <a:moveTo>
                  <a:pt x="141" y="93"/>
                </a:moveTo>
                <a:cubicBezTo>
                  <a:pt x="148" y="88"/>
                  <a:pt x="148" y="88"/>
                  <a:pt x="148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1" y="85"/>
                  <a:pt x="152" y="80"/>
                  <a:pt x="150" y="76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2" y="35"/>
                  <a:pt x="202" y="35"/>
                  <a:pt x="202" y="35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45" y="71"/>
                  <a:pt x="143" y="70"/>
                  <a:pt x="141" y="70"/>
                </a:cubicBezTo>
                <a:cubicBezTo>
                  <a:pt x="138" y="70"/>
                  <a:pt x="135" y="71"/>
                  <a:pt x="133" y="73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7" y="52"/>
                  <a:pt x="85" y="52"/>
                  <a:pt x="85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60" y="71"/>
                  <a:pt x="60" y="71"/>
                  <a:pt x="60" y="71"/>
                </a:cubicBezTo>
                <a:cubicBezTo>
                  <a:pt x="49" y="52"/>
                  <a:pt x="49" y="52"/>
                  <a:pt x="49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0" y="53"/>
                  <a:pt x="2" y="79"/>
                  <a:pt x="2" y="79"/>
                </a:cubicBezTo>
                <a:cubicBezTo>
                  <a:pt x="2" y="140"/>
                  <a:pt x="2" y="140"/>
                  <a:pt x="2" y="140"/>
                </a:cubicBezTo>
                <a:cubicBezTo>
                  <a:pt x="2" y="140"/>
                  <a:pt x="2" y="140"/>
                  <a:pt x="2" y="140"/>
                </a:cubicBezTo>
                <a:cubicBezTo>
                  <a:pt x="2" y="140"/>
                  <a:pt x="2" y="140"/>
                  <a:pt x="2" y="140"/>
                </a:cubicBezTo>
                <a:cubicBezTo>
                  <a:pt x="2" y="146"/>
                  <a:pt x="6" y="151"/>
                  <a:pt x="12" y="151"/>
                </a:cubicBezTo>
                <a:cubicBezTo>
                  <a:pt x="18" y="151"/>
                  <a:pt x="22" y="146"/>
                  <a:pt x="22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2" y="84"/>
                  <a:pt x="22" y="84"/>
                  <a:pt x="22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261"/>
                  <a:pt x="29" y="261"/>
                  <a:pt x="29" y="261"/>
                </a:cubicBezTo>
                <a:cubicBezTo>
                  <a:pt x="29" y="269"/>
                  <a:pt x="35" y="275"/>
                  <a:pt x="43" y="275"/>
                </a:cubicBezTo>
                <a:cubicBezTo>
                  <a:pt x="51" y="275"/>
                  <a:pt x="57" y="269"/>
                  <a:pt x="57" y="261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63" y="147"/>
                  <a:pt x="63" y="147"/>
                  <a:pt x="63" y="147"/>
                </a:cubicBezTo>
                <a:cubicBezTo>
                  <a:pt x="63" y="261"/>
                  <a:pt x="63" y="261"/>
                  <a:pt x="63" y="261"/>
                </a:cubicBezTo>
                <a:cubicBezTo>
                  <a:pt x="63" y="261"/>
                  <a:pt x="63" y="261"/>
                  <a:pt x="63" y="261"/>
                </a:cubicBezTo>
                <a:cubicBezTo>
                  <a:pt x="64" y="269"/>
                  <a:pt x="70" y="275"/>
                  <a:pt x="77" y="275"/>
                </a:cubicBezTo>
                <a:cubicBezTo>
                  <a:pt x="85" y="275"/>
                  <a:pt x="91" y="269"/>
                  <a:pt x="91" y="261"/>
                </a:cubicBezTo>
                <a:cubicBezTo>
                  <a:pt x="91" y="83"/>
                  <a:pt x="91" y="83"/>
                  <a:pt x="91" y="83"/>
                </a:cubicBezTo>
                <a:cubicBezTo>
                  <a:pt x="98" y="83"/>
                  <a:pt x="98" y="83"/>
                  <a:pt x="98" y="83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8" y="108"/>
                  <a:pt x="103" y="112"/>
                  <a:pt x="109" y="112"/>
                </a:cubicBezTo>
                <a:cubicBezTo>
                  <a:pt x="110" y="112"/>
                  <a:pt x="112" y="112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31" y="99"/>
                  <a:pt x="131" y="99"/>
                  <a:pt x="131" y="99"/>
                </a:cubicBezTo>
                <a:lnTo>
                  <a:pt x="141" y="93"/>
                </a:lnTo>
                <a:close/>
                <a:moveTo>
                  <a:pt x="60" y="48"/>
                </a:moveTo>
                <a:cubicBezTo>
                  <a:pt x="73" y="48"/>
                  <a:pt x="84" y="37"/>
                  <a:pt x="84" y="24"/>
                </a:cubicBezTo>
                <a:cubicBezTo>
                  <a:pt x="84" y="11"/>
                  <a:pt x="73" y="0"/>
                  <a:pt x="60" y="0"/>
                </a:cubicBezTo>
                <a:cubicBezTo>
                  <a:pt x="47" y="0"/>
                  <a:pt x="36" y="11"/>
                  <a:pt x="36" y="24"/>
                </a:cubicBezTo>
                <a:cubicBezTo>
                  <a:pt x="36" y="37"/>
                  <a:pt x="47" y="48"/>
                  <a:pt x="60" y="48"/>
                </a:cubicBezTo>
                <a:close/>
              </a:path>
            </a:pathLst>
          </a:custGeom>
          <a:solidFill>
            <a:srgbClr val="F8EEC9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2" name="文本框 37"/>
          <p:cNvSpPr txBox="1"/>
          <p:nvPr/>
        </p:nvSpPr>
        <p:spPr>
          <a:xfrm>
            <a:off x="4071938" y="5000625"/>
            <a:ext cx="4572000" cy="8302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indent="254000" eaLnBrk="1" hangingPunct="1"/>
            <a:r>
              <a:rPr lang="zh-CN" altLang="en-US" sz="2400" i="1" dirty="0">
                <a:latin typeface="宋体" panose="02010600030101010101" pitchFamily="2" charset="-122"/>
              </a:rPr>
              <a:t>将</a:t>
            </a:r>
            <a:r>
              <a:rPr lang="en-US" altLang="zh-CN" sz="2400" i="1" dirty="0">
                <a:latin typeface="宋体" panose="02010600030101010101" pitchFamily="2" charset="-122"/>
              </a:rPr>
              <a:t>a</a:t>
            </a:r>
            <a:r>
              <a:rPr lang="zh-CN" altLang="zh-CN" sz="2400" dirty="0">
                <a:latin typeface="宋体" panose="02010600030101010101" pitchFamily="2" charset="-122"/>
              </a:rPr>
              <a:t>、</a:t>
            </a:r>
            <a:r>
              <a:rPr lang="en-US" altLang="zh-CN" sz="2400" i="1" dirty="0">
                <a:latin typeface="宋体" panose="02010600030101010101" pitchFamily="2" charset="-122"/>
              </a:rPr>
              <a:t>b</a:t>
            </a:r>
            <a:r>
              <a:rPr lang="zh-CN" altLang="zh-CN" sz="2400" dirty="0">
                <a:latin typeface="宋体" panose="02010600030101010101" pitchFamily="2" charset="-122"/>
              </a:rPr>
              <a:t>的值代入</a:t>
            </a:r>
            <a:r>
              <a:rPr lang="en-US" altLang="zh-CN" sz="2400" i="1" dirty="0">
                <a:latin typeface="宋体" panose="02010600030101010101" pitchFamily="2" charset="-122"/>
              </a:rPr>
              <a:t>y</a:t>
            </a:r>
            <a:r>
              <a:rPr lang="en-US" altLang="zh-CN" sz="2400" dirty="0">
                <a:latin typeface="宋体" panose="02010600030101010101" pitchFamily="2" charset="-122"/>
              </a:rPr>
              <a:t>=</a:t>
            </a:r>
            <a:r>
              <a:rPr lang="en-US" altLang="zh-CN" sz="2400" i="1" dirty="0">
                <a:latin typeface="宋体" panose="02010600030101010101" pitchFamily="2" charset="-122"/>
              </a:rPr>
              <a:t>a</a:t>
            </a:r>
            <a:r>
              <a:rPr lang="zh-CN" altLang="zh-CN" sz="2400" dirty="0">
                <a:latin typeface="宋体" panose="02010600030101010101" pitchFamily="2" charset="-122"/>
              </a:rPr>
              <a:t>＋</a:t>
            </a:r>
            <a:r>
              <a:rPr lang="en-US" altLang="zh-CN" sz="2400" i="1" dirty="0">
                <a:latin typeface="宋体" panose="02010600030101010101" pitchFamily="2" charset="-122"/>
              </a:rPr>
              <a:t>bx</a:t>
            </a:r>
            <a:r>
              <a:rPr lang="zh-CN" altLang="zh-CN" sz="2400" dirty="0">
                <a:latin typeface="宋体" panose="02010600030101010101" pitchFamily="2" charset="-122"/>
              </a:rPr>
              <a:t>，结合</a:t>
            </a:r>
            <a:r>
              <a:rPr lang="zh-CN" altLang="en-US" sz="2400" dirty="0">
                <a:latin typeface="宋体" panose="02010600030101010101" pitchFamily="2" charset="-122"/>
              </a:rPr>
              <a:t>预测期</a:t>
            </a:r>
            <a:r>
              <a:rPr lang="en-US" altLang="zh-CN" sz="2400" i="1" dirty="0">
                <a:latin typeface="宋体" panose="02010600030101010101" pitchFamily="2" charset="-122"/>
              </a:rPr>
              <a:t>x</a:t>
            </a:r>
            <a:r>
              <a:rPr lang="zh-CN" altLang="zh-CN" sz="2400" dirty="0">
                <a:latin typeface="宋体" panose="02010600030101010101" pitchFamily="2" charset="-122"/>
              </a:rPr>
              <a:t>的取值，即可求得</a:t>
            </a:r>
            <a:r>
              <a:rPr lang="en-US" altLang="zh-CN" sz="2400" i="1" dirty="0">
                <a:latin typeface="宋体" panose="02010600030101010101" pitchFamily="2" charset="-122"/>
              </a:rPr>
              <a:t>y</a:t>
            </a:r>
            <a:r>
              <a:rPr lang="zh-CN" altLang="zh-CN" sz="2400" dirty="0">
                <a:latin typeface="宋体" panose="02010600030101010101" pitchFamily="2" charset="-122"/>
              </a:rPr>
              <a:t>的</a:t>
            </a:r>
            <a:r>
              <a:rPr lang="zh-CN" altLang="en-US" sz="2400" dirty="0">
                <a:latin typeface="宋体" panose="02010600030101010101" pitchFamily="2" charset="-122"/>
              </a:rPr>
              <a:t>值</a:t>
            </a:r>
            <a:r>
              <a:rPr lang="zh-CN" altLang="zh-CN" sz="2400" dirty="0">
                <a:latin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28750" y="452438"/>
            <a:ext cx="69294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2.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因果预测分析法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1714500" y="1281113"/>
            <a:ext cx="6072188" cy="98425"/>
            <a:chOff x="5475255" y="1143000"/>
            <a:chExt cx="1486646" cy="101600"/>
          </a:xfrm>
        </p:grpSpPr>
        <p:cxnSp>
          <p:nvCxnSpPr>
            <p:cNvPr id="33" name="Straight Connector 30"/>
            <p:cNvCxnSpPr/>
            <p:nvPr/>
          </p:nvCxnSpPr>
          <p:spPr>
            <a:xfrm>
              <a:off x="5475255" y="1143000"/>
              <a:ext cx="1486646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  <p:cxnSp>
          <p:nvCxnSpPr>
            <p:cNvPr id="34" name="Straight Connector 31"/>
            <p:cNvCxnSpPr/>
            <p:nvPr/>
          </p:nvCxnSpPr>
          <p:spPr>
            <a:xfrm>
              <a:off x="5616729" y="1244600"/>
              <a:ext cx="1185430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</p:grpSp>
      <p:sp>
        <p:nvSpPr>
          <p:cNvPr id="46091" name="矩形 34"/>
          <p:cNvSpPr/>
          <p:nvPr/>
        </p:nvSpPr>
        <p:spPr>
          <a:xfrm>
            <a:off x="1428750" y="3500438"/>
            <a:ext cx="20320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计算公式为：</a:t>
            </a:r>
            <a:endParaRPr lang="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5" grpId="0" animBg="1"/>
      <p:bldP spid="34832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-130175" y="2028825"/>
            <a:ext cx="9144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66675" y="49149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66675" y="21971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2714625"/>
            <a:ext cx="933450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041650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itle 2"/>
          <p:cNvSpPr txBox="1"/>
          <p:nvPr/>
        </p:nvSpPr>
        <p:spPr>
          <a:xfrm>
            <a:off x="2700338" y="2197100"/>
            <a:ext cx="6221412" cy="2389188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一、销售预测分析</a:t>
            </a:r>
            <a:endParaRPr lang="en-US" altLang="zh-CN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二、销售定价管理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三、销售日常管理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9464" name="灯片编号占位符 2"/>
          <p:cNvSpPr txBox="1">
            <a:spLocks noGrp="1"/>
          </p:cNvSpPr>
          <p:nvPr>
            <p:ph type="sldNum" sz="quarter" idx="12"/>
          </p:nvPr>
        </p:nvSpPr>
        <p:spPr>
          <a:xfrm>
            <a:off x="8493125" y="6240463"/>
            <a:ext cx="371475" cy="354012"/>
          </a:xfrm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2"/>
          <p:cNvSpPr txBox="1"/>
          <p:nvPr/>
        </p:nvSpPr>
        <p:spPr>
          <a:xfrm>
            <a:off x="811213" y="527050"/>
            <a:ext cx="6035675" cy="1501775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任务一  收入管理</a:t>
            </a:r>
            <a:endParaRPr lang="en-US" altLang="zh-CN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36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相关知识</a:t>
            </a:r>
            <a:endParaRPr lang="en-US" altLang="zh-CN" sz="36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Freeform 6"/>
          <p:cNvSpPr>
            <a:spLocks noEditPoints="1"/>
          </p:cNvSpPr>
          <p:nvPr/>
        </p:nvSpPr>
        <p:spPr>
          <a:xfrm>
            <a:off x="214313" y="2786063"/>
            <a:ext cx="1122362" cy="1181100"/>
          </a:xfrm>
          <a:custGeom>
            <a:avLst/>
            <a:gdLst>
              <a:gd name="txL" fmla="*/ 0 w 209"/>
              <a:gd name="txT" fmla="*/ 0 h 243"/>
              <a:gd name="txR" fmla="*/ 209 w 209"/>
              <a:gd name="txB" fmla="*/ 243 h 2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9" h="243">
                <a:moveTo>
                  <a:pt x="209" y="136"/>
                </a:moveTo>
                <a:cubicBezTo>
                  <a:pt x="208" y="132"/>
                  <a:pt x="208" y="132"/>
                  <a:pt x="208" y="132"/>
                </a:cubicBezTo>
                <a:cubicBezTo>
                  <a:pt x="206" y="127"/>
                  <a:pt x="206" y="127"/>
                  <a:pt x="206" y="127"/>
                </a:cubicBezTo>
                <a:cubicBezTo>
                  <a:pt x="204" y="122"/>
                  <a:pt x="204" y="122"/>
                  <a:pt x="204" y="122"/>
                </a:cubicBezTo>
                <a:cubicBezTo>
                  <a:pt x="203" y="118"/>
                  <a:pt x="203" y="118"/>
                  <a:pt x="203" y="118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199" y="109"/>
                  <a:pt x="199" y="109"/>
                  <a:pt x="199" y="109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7" y="100"/>
                  <a:pt x="197" y="100"/>
                  <a:pt x="197" y="100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9" y="94"/>
                  <a:pt x="199" y="94"/>
                  <a:pt x="199" y="94"/>
                </a:cubicBezTo>
                <a:cubicBezTo>
                  <a:pt x="199" y="92"/>
                  <a:pt x="199" y="92"/>
                  <a:pt x="199" y="92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5" y="77"/>
                  <a:pt x="195" y="77"/>
                  <a:pt x="195" y="77"/>
                </a:cubicBezTo>
                <a:cubicBezTo>
                  <a:pt x="194" y="73"/>
                  <a:pt x="194" y="73"/>
                  <a:pt x="194" y="73"/>
                </a:cubicBezTo>
                <a:cubicBezTo>
                  <a:pt x="193" y="69"/>
                  <a:pt x="193" y="69"/>
                  <a:pt x="193" y="69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90" y="61"/>
                  <a:pt x="190" y="61"/>
                  <a:pt x="190" y="61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90" y="47"/>
                  <a:pt x="190" y="47"/>
                  <a:pt x="190" y="47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73" y="25"/>
                  <a:pt x="173" y="25"/>
                  <a:pt x="173" y="25"/>
                </a:cubicBezTo>
                <a:cubicBezTo>
                  <a:pt x="170" y="23"/>
                  <a:pt x="170" y="23"/>
                  <a:pt x="170" y="23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70" y="18"/>
                  <a:pt x="170" y="18"/>
                  <a:pt x="170" y="18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65" y="14"/>
                  <a:pt x="165" y="14"/>
                  <a:pt x="165" y="14"/>
                </a:cubicBezTo>
                <a:cubicBezTo>
                  <a:pt x="162" y="13"/>
                  <a:pt x="162" y="13"/>
                  <a:pt x="162" y="13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57" y="10"/>
                  <a:pt x="157" y="10"/>
                  <a:pt x="157" y="10"/>
                </a:cubicBezTo>
                <a:cubicBezTo>
                  <a:pt x="154" y="9"/>
                  <a:pt x="154" y="9"/>
                  <a:pt x="154" y="9"/>
                </a:cubicBezTo>
                <a:cubicBezTo>
                  <a:pt x="151" y="8"/>
                  <a:pt x="151" y="8"/>
                  <a:pt x="151" y="8"/>
                </a:cubicBezTo>
                <a:cubicBezTo>
                  <a:pt x="148" y="7"/>
                  <a:pt x="148" y="7"/>
                  <a:pt x="148" y="7"/>
                </a:cubicBezTo>
                <a:cubicBezTo>
                  <a:pt x="144" y="6"/>
                  <a:pt x="144" y="6"/>
                  <a:pt x="144" y="6"/>
                </a:cubicBezTo>
                <a:cubicBezTo>
                  <a:pt x="140" y="5"/>
                  <a:pt x="140" y="5"/>
                  <a:pt x="140" y="5"/>
                </a:cubicBezTo>
                <a:cubicBezTo>
                  <a:pt x="137" y="4"/>
                  <a:pt x="137" y="4"/>
                  <a:pt x="137" y="4"/>
                </a:cubicBezTo>
                <a:cubicBezTo>
                  <a:pt x="133" y="3"/>
                  <a:pt x="133" y="3"/>
                  <a:pt x="133" y="3"/>
                </a:cubicBezTo>
                <a:cubicBezTo>
                  <a:pt x="129" y="2"/>
                  <a:pt x="129" y="2"/>
                  <a:pt x="129" y="2"/>
                </a:cubicBezTo>
                <a:cubicBezTo>
                  <a:pt x="126" y="2"/>
                  <a:pt x="126" y="2"/>
                  <a:pt x="126" y="2"/>
                </a:cubicBezTo>
                <a:cubicBezTo>
                  <a:pt x="122" y="1"/>
                  <a:pt x="122" y="1"/>
                  <a:pt x="122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4" y="1"/>
                  <a:pt x="114" y="1"/>
                  <a:pt x="114" y="1"/>
                </a:cubicBezTo>
                <a:cubicBezTo>
                  <a:pt x="111" y="0"/>
                  <a:pt x="111" y="0"/>
                  <a:pt x="111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96" y="1"/>
                  <a:pt x="96" y="1"/>
                  <a:pt x="96" y="1"/>
                </a:cubicBezTo>
                <a:cubicBezTo>
                  <a:pt x="92" y="1"/>
                  <a:pt x="92" y="1"/>
                  <a:pt x="92" y="1"/>
                </a:cubicBezTo>
                <a:cubicBezTo>
                  <a:pt x="88" y="2"/>
                  <a:pt x="88" y="2"/>
                  <a:pt x="88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1" y="3"/>
                  <a:pt x="81" y="3"/>
                  <a:pt x="81" y="3"/>
                </a:cubicBezTo>
                <a:cubicBezTo>
                  <a:pt x="77" y="4"/>
                  <a:pt x="77" y="4"/>
                  <a:pt x="77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69" y="6"/>
                  <a:pt x="69" y="6"/>
                  <a:pt x="69" y="6"/>
                </a:cubicBezTo>
                <a:cubicBezTo>
                  <a:pt x="65" y="7"/>
                  <a:pt x="65" y="7"/>
                  <a:pt x="65" y="7"/>
                </a:cubicBezTo>
                <a:cubicBezTo>
                  <a:pt x="61" y="8"/>
                  <a:pt x="61" y="8"/>
                  <a:pt x="61" y="8"/>
                </a:cubicBezTo>
                <a:cubicBezTo>
                  <a:pt x="58" y="9"/>
                  <a:pt x="58" y="9"/>
                  <a:pt x="58" y="9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50" y="12"/>
                  <a:pt x="50" y="12"/>
                </a:cubicBezTo>
                <a:cubicBezTo>
                  <a:pt x="47" y="14"/>
                  <a:pt x="47" y="14"/>
                  <a:pt x="47" y="14"/>
                </a:cubicBezTo>
                <a:cubicBezTo>
                  <a:pt x="43" y="16"/>
                  <a:pt x="43" y="16"/>
                  <a:pt x="43" y="16"/>
                </a:cubicBezTo>
                <a:cubicBezTo>
                  <a:pt x="40" y="18"/>
                  <a:pt x="40" y="18"/>
                  <a:pt x="40" y="18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22"/>
                  <a:pt x="33" y="22"/>
                  <a:pt x="33" y="22"/>
                </a:cubicBezTo>
                <a:cubicBezTo>
                  <a:pt x="30" y="25"/>
                  <a:pt x="30" y="25"/>
                  <a:pt x="30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30"/>
                  <a:pt x="25" y="30"/>
                  <a:pt x="25" y="30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5"/>
                  <a:pt x="20" y="35"/>
                  <a:pt x="20" y="35"/>
                </a:cubicBezTo>
                <a:cubicBezTo>
                  <a:pt x="18" y="38"/>
                  <a:pt x="18" y="38"/>
                  <a:pt x="18" y="38"/>
                </a:cubicBezTo>
                <a:cubicBezTo>
                  <a:pt x="15" y="41"/>
                  <a:pt x="15" y="41"/>
                  <a:pt x="15" y="41"/>
                </a:cubicBezTo>
                <a:cubicBezTo>
                  <a:pt x="13" y="44"/>
                  <a:pt x="13" y="44"/>
                  <a:pt x="13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0" y="50"/>
                  <a:pt x="10" y="50"/>
                  <a:pt x="10" y="50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7"/>
                  <a:pt x="6" y="57"/>
                  <a:pt x="6" y="57"/>
                </a:cubicBezTo>
                <a:cubicBezTo>
                  <a:pt x="5" y="61"/>
                  <a:pt x="5" y="61"/>
                  <a:pt x="5" y="61"/>
                </a:cubicBezTo>
                <a:cubicBezTo>
                  <a:pt x="4" y="64"/>
                  <a:pt x="4" y="64"/>
                  <a:pt x="4" y="64"/>
                </a:cubicBezTo>
                <a:cubicBezTo>
                  <a:pt x="3" y="68"/>
                  <a:pt x="3" y="68"/>
                  <a:pt x="3" y="68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5"/>
                  <a:pt x="1" y="75"/>
                  <a:pt x="1" y="75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104"/>
                  <a:pt x="1" y="104"/>
                  <a:pt x="1" y="104"/>
                </a:cubicBezTo>
                <a:cubicBezTo>
                  <a:pt x="2" y="111"/>
                  <a:pt x="2" y="111"/>
                  <a:pt x="2" y="111"/>
                </a:cubicBezTo>
                <a:cubicBezTo>
                  <a:pt x="4" y="118"/>
                  <a:pt x="4" y="118"/>
                  <a:pt x="4" y="118"/>
                </a:cubicBezTo>
                <a:cubicBezTo>
                  <a:pt x="6" y="125"/>
                  <a:pt x="6" y="125"/>
                  <a:pt x="6" y="12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55" y="186"/>
                  <a:pt x="54" y="218"/>
                  <a:pt x="54" y="218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4" y="243"/>
                  <a:pt x="54" y="243"/>
                  <a:pt x="54" y="243"/>
                </a:cubicBezTo>
                <a:cubicBezTo>
                  <a:pt x="159" y="243"/>
                  <a:pt x="159" y="243"/>
                  <a:pt x="159" y="243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159" y="235"/>
                  <a:pt x="159" y="235"/>
                  <a:pt x="159" y="235"/>
                </a:cubicBezTo>
                <a:cubicBezTo>
                  <a:pt x="159" y="229"/>
                  <a:pt x="159" y="229"/>
                  <a:pt x="159" y="229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60" y="208"/>
                  <a:pt x="160" y="208"/>
                  <a:pt x="160" y="208"/>
                </a:cubicBezTo>
                <a:cubicBezTo>
                  <a:pt x="161" y="207"/>
                  <a:pt x="161" y="207"/>
                  <a:pt x="161" y="207"/>
                </a:cubicBezTo>
                <a:cubicBezTo>
                  <a:pt x="161" y="205"/>
                  <a:pt x="161" y="205"/>
                  <a:pt x="161" y="205"/>
                </a:cubicBezTo>
                <a:cubicBezTo>
                  <a:pt x="162" y="204"/>
                  <a:pt x="162" y="204"/>
                  <a:pt x="162" y="204"/>
                </a:cubicBezTo>
                <a:cubicBezTo>
                  <a:pt x="163" y="203"/>
                  <a:pt x="163" y="203"/>
                  <a:pt x="163" y="203"/>
                </a:cubicBezTo>
                <a:cubicBezTo>
                  <a:pt x="164" y="202"/>
                  <a:pt x="164" y="202"/>
                  <a:pt x="164" y="202"/>
                </a:cubicBezTo>
                <a:cubicBezTo>
                  <a:pt x="166" y="202"/>
                  <a:pt x="166" y="202"/>
                  <a:pt x="166" y="202"/>
                </a:cubicBezTo>
                <a:cubicBezTo>
                  <a:pt x="167" y="201"/>
                  <a:pt x="167" y="201"/>
                  <a:pt x="167" y="201"/>
                </a:cubicBezTo>
                <a:cubicBezTo>
                  <a:pt x="169" y="201"/>
                  <a:pt x="169" y="201"/>
                  <a:pt x="169" y="201"/>
                </a:cubicBezTo>
                <a:cubicBezTo>
                  <a:pt x="171" y="201"/>
                  <a:pt x="171" y="201"/>
                  <a:pt x="171" y="201"/>
                </a:cubicBezTo>
                <a:cubicBezTo>
                  <a:pt x="173" y="201"/>
                  <a:pt x="173" y="201"/>
                  <a:pt x="173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6" y="201"/>
                  <a:pt x="176" y="201"/>
                  <a:pt x="176" y="201"/>
                </a:cubicBezTo>
                <a:cubicBezTo>
                  <a:pt x="178" y="201"/>
                  <a:pt x="178" y="201"/>
                  <a:pt x="178" y="201"/>
                </a:cubicBezTo>
                <a:cubicBezTo>
                  <a:pt x="180" y="201"/>
                  <a:pt x="180" y="201"/>
                  <a:pt x="180" y="201"/>
                </a:cubicBezTo>
                <a:cubicBezTo>
                  <a:pt x="182" y="202"/>
                  <a:pt x="182" y="202"/>
                  <a:pt x="182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86" y="202"/>
                  <a:pt x="186" y="202"/>
                  <a:pt x="186" y="202"/>
                </a:cubicBezTo>
                <a:cubicBezTo>
                  <a:pt x="181" y="202"/>
                  <a:pt x="181" y="202"/>
                  <a:pt x="181" y="202"/>
                </a:cubicBezTo>
                <a:cubicBezTo>
                  <a:pt x="183" y="202"/>
                  <a:pt x="183" y="202"/>
                  <a:pt x="183" y="202"/>
                </a:cubicBezTo>
                <a:cubicBezTo>
                  <a:pt x="185" y="203"/>
                  <a:pt x="185" y="203"/>
                  <a:pt x="185" y="203"/>
                </a:cubicBezTo>
                <a:cubicBezTo>
                  <a:pt x="188" y="203"/>
                  <a:pt x="188" y="203"/>
                  <a:pt x="188" y="203"/>
                </a:cubicBezTo>
                <a:cubicBezTo>
                  <a:pt x="189" y="203"/>
                  <a:pt x="189" y="203"/>
                  <a:pt x="189" y="203"/>
                </a:cubicBezTo>
                <a:cubicBezTo>
                  <a:pt x="191" y="202"/>
                  <a:pt x="191" y="202"/>
                  <a:pt x="191" y="202"/>
                </a:cubicBezTo>
                <a:cubicBezTo>
                  <a:pt x="192" y="202"/>
                  <a:pt x="192" y="202"/>
                  <a:pt x="192" y="202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97" y="199"/>
                  <a:pt x="197" y="199"/>
                  <a:pt x="197" y="199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96"/>
                  <a:pt x="198" y="196"/>
                  <a:pt x="198" y="196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5"/>
                  <a:pt x="198" y="185"/>
                  <a:pt x="198" y="185"/>
                </a:cubicBezTo>
                <a:cubicBezTo>
                  <a:pt x="199" y="184"/>
                  <a:pt x="199" y="184"/>
                  <a:pt x="199" y="184"/>
                </a:cubicBezTo>
                <a:cubicBezTo>
                  <a:pt x="199" y="183"/>
                  <a:pt x="199" y="183"/>
                  <a:pt x="199" y="183"/>
                </a:cubicBezTo>
                <a:cubicBezTo>
                  <a:pt x="200" y="182"/>
                  <a:pt x="200" y="182"/>
                  <a:pt x="200" y="182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201" y="180"/>
                  <a:pt x="201" y="180"/>
                  <a:pt x="201" y="180"/>
                </a:cubicBezTo>
                <a:cubicBezTo>
                  <a:pt x="202" y="179"/>
                  <a:pt x="202" y="179"/>
                  <a:pt x="202" y="17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7"/>
                  <a:pt x="202" y="177"/>
                  <a:pt x="202" y="177"/>
                </a:cubicBezTo>
                <a:cubicBezTo>
                  <a:pt x="202" y="175"/>
                  <a:pt x="202" y="175"/>
                  <a:pt x="202" y="175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0" y="171"/>
                  <a:pt x="200" y="171"/>
                  <a:pt x="200" y="171"/>
                </a:cubicBezTo>
                <a:cubicBezTo>
                  <a:pt x="199" y="169"/>
                  <a:pt x="199" y="169"/>
                  <a:pt x="199" y="169"/>
                </a:cubicBezTo>
                <a:cubicBezTo>
                  <a:pt x="198" y="169"/>
                  <a:pt x="198" y="169"/>
                  <a:pt x="198" y="169"/>
                </a:cubicBezTo>
                <a:cubicBezTo>
                  <a:pt x="197" y="168"/>
                  <a:pt x="197" y="168"/>
                  <a:pt x="197" y="168"/>
                </a:cubicBezTo>
                <a:cubicBezTo>
                  <a:pt x="198" y="167"/>
                  <a:pt x="198" y="167"/>
                  <a:pt x="198" y="167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1" y="165"/>
                  <a:pt x="201" y="165"/>
                  <a:pt x="201" y="165"/>
                </a:cubicBezTo>
                <a:cubicBezTo>
                  <a:pt x="202" y="164"/>
                  <a:pt x="202" y="164"/>
                  <a:pt x="202" y="164"/>
                </a:cubicBezTo>
                <a:cubicBezTo>
                  <a:pt x="203" y="163"/>
                  <a:pt x="203" y="163"/>
                  <a:pt x="203" y="163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4" y="161"/>
                  <a:pt x="204" y="161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201" y="152"/>
                  <a:pt x="201" y="152"/>
                  <a:pt x="201" y="152"/>
                </a:cubicBezTo>
                <a:cubicBezTo>
                  <a:pt x="201" y="148"/>
                  <a:pt x="201" y="148"/>
                  <a:pt x="201" y="148"/>
                </a:cubicBezTo>
                <a:cubicBezTo>
                  <a:pt x="201" y="145"/>
                  <a:pt x="201" y="145"/>
                  <a:pt x="201" y="145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3"/>
                  <a:pt x="204" y="143"/>
                  <a:pt x="204" y="143"/>
                </a:cubicBezTo>
                <a:cubicBezTo>
                  <a:pt x="206" y="142"/>
                  <a:pt x="206" y="142"/>
                  <a:pt x="206" y="142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09" y="139"/>
                  <a:pt x="209" y="139"/>
                  <a:pt x="209" y="139"/>
                </a:cubicBezTo>
                <a:cubicBezTo>
                  <a:pt x="209" y="138"/>
                  <a:pt x="209" y="138"/>
                  <a:pt x="209" y="138"/>
                </a:cubicBezTo>
                <a:lnTo>
                  <a:pt x="209" y="136"/>
                </a:lnTo>
                <a:close/>
                <a:moveTo>
                  <a:pt x="98" y="144"/>
                </a:moveTo>
                <a:cubicBezTo>
                  <a:pt x="91" y="144"/>
                  <a:pt x="86" y="139"/>
                  <a:pt x="86" y="132"/>
                </a:cubicBezTo>
                <a:cubicBezTo>
                  <a:pt x="86" y="125"/>
                  <a:pt x="91" y="120"/>
                  <a:pt x="98" y="120"/>
                </a:cubicBezTo>
                <a:cubicBezTo>
                  <a:pt x="105" y="120"/>
                  <a:pt x="110" y="125"/>
                  <a:pt x="110" y="132"/>
                </a:cubicBezTo>
                <a:cubicBezTo>
                  <a:pt x="110" y="139"/>
                  <a:pt x="105" y="144"/>
                  <a:pt x="98" y="144"/>
                </a:cubicBezTo>
                <a:close/>
                <a:moveTo>
                  <a:pt x="115" y="86"/>
                </a:moveTo>
                <a:cubicBezTo>
                  <a:pt x="109" y="93"/>
                  <a:pt x="107" y="99"/>
                  <a:pt x="107" y="107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89" y="98"/>
                  <a:pt x="92" y="89"/>
                  <a:pt x="99" y="81"/>
                </a:cubicBezTo>
                <a:cubicBezTo>
                  <a:pt x="105" y="74"/>
                  <a:pt x="109" y="68"/>
                  <a:pt x="109" y="62"/>
                </a:cubicBezTo>
                <a:cubicBezTo>
                  <a:pt x="109" y="56"/>
                  <a:pt x="105" y="51"/>
                  <a:pt x="96" y="51"/>
                </a:cubicBezTo>
                <a:cubicBezTo>
                  <a:pt x="91" y="51"/>
                  <a:pt x="85" y="53"/>
                  <a:pt x="81" y="56"/>
                </a:cubicBezTo>
                <a:cubicBezTo>
                  <a:pt x="76" y="42"/>
                  <a:pt x="76" y="42"/>
                  <a:pt x="76" y="42"/>
                </a:cubicBezTo>
                <a:cubicBezTo>
                  <a:pt x="82" y="38"/>
                  <a:pt x="90" y="36"/>
                  <a:pt x="100" y="36"/>
                </a:cubicBezTo>
                <a:cubicBezTo>
                  <a:pt x="120" y="36"/>
                  <a:pt x="129" y="47"/>
                  <a:pt x="129" y="59"/>
                </a:cubicBezTo>
                <a:cubicBezTo>
                  <a:pt x="129" y="71"/>
                  <a:pt x="122" y="78"/>
                  <a:pt x="115" y="86"/>
                </a:cubicBezTo>
                <a:close/>
              </a:path>
            </a:pathLst>
          </a:custGeom>
          <a:solidFill>
            <a:srgbClr val="F8EEC9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845" name="文本框 99"/>
          <p:cNvSpPr txBox="1"/>
          <p:nvPr/>
        </p:nvSpPr>
        <p:spPr>
          <a:xfrm>
            <a:off x="642938" y="1285875"/>
            <a:ext cx="8072437" cy="201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54000" eaLnBrk="1" hangingPunct="1">
              <a:lnSpc>
                <a:spcPct val="120000"/>
              </a:lnSpc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假定某公司产品销售量只受广告费支出大小的影响，该公司</a:t>
            </a:r>
            <a:r>
              <a:rPr lang="en-US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2017—2024</a:t>
            </a:r>
            <a:r>
              <a:rPr lang="zh-CN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的销售资料和广告费资料如下表所示，</a:t>
            </a:r>
            <a:r>
              <a:rPr lang="en-US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度预计广告费支出为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155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54000" eaLnBrk="1" hangingPunct="1">
              <a:lnSpc>
                <a:spcPct val="120000"/>
              </a:lnSpc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要求：按</a:t>
            </a:r>
            <a:r>
              <a:rPr lang="zh-CN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回归直线分析法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预测</a:t>
            </a:r>
            <a:r>
              <a:rPr lang="en-US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的销售量。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8625" y="4000500"/>
          <a:ext cx="8158163" cy="1857375"/>
        </p:xfrm>
        <a:graphic>
          <a:graphicData uri="http://schemas.openxmlformats.org/drawingml/2006/table">
            <a:tbl>
              <a:tblPr/>
              <a:tblGrid>
                <a:gridCol w="1214438"/>
                <a:gridCol w="857250"/>
                <a:gridCol w="857250"/>
                <a:gridCol w="928687"/>
                <a:gridCol w="857250"/>
                <a:gridCol w="857250"/>
                <a:gridCol w="857250"/>
                <a:gridCol w="857250"/>
                <a:gridCol w="871538"/>
              </a:tblGrid>
              <a:tr h="571500"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    度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销售量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（吨）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3 250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3 300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3 150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3 350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3 450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3 500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3 400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3 600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广告费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（万元）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3"/>
          <p:cNvSpPr txBox="1"/>
          <p:nvPr/>
        </p:nvSpPr>
        <p:spPr>
          <a:xfrm>
            <a:off x="3357563" y="285750"/>
            <a:ext cx="30003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回归直线法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571500"/>
            <a:ext cx="3000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72188" y="571500"/>
            <a:ext cx="3071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51" name="组合 10"/>
          <p:cNvGrpSpPr/>
          <p:nvPr/>
        </p:nvGrpSpPr>
        <p:grpSpPr>
          <a:xfrm>
            <a:off x="285750" y="1000125"/>
            <a:ext cx="8572500" cy="2357438"/>
            <a:chOff x="545430" y="1969704"/>
            <a:chExt cx="8483927" cy="4495707"/>
          </a:xfrm>
        </p:grpSpPr>
        <p:sp>
          <p:nvSpPr>
            <p:cNvPr id="47152" name="矩形 8"/>
            <p:cNvSpPr/>
            <p:nvPr/>
          </p:nvSpPr>
          <p:spPr>
            <a:xfrm>
              <a:off x="732641" y="2102138"/>
              <a:ext cx="8296716" cy="4363273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       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11"/>
            <p:cNvGrpSpPr/>
            <p:nvPr/>
          </p:nvGrpSpPr>
          <p:grpSpPr>
            <a:xfrm>
              <a:off x="545430" y="1969704"/>
              <a:ext cx="516626" cy="618390"/>
              <a:chOff x="1366326" y="387544"/>
              <a:chExt cx="3633864" cy="3533628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28"/>
              <p:cNvSpPr/>
              <p:nvPr/>
            </p:nvSpPr>
            <p:spPr>
              <a:xfrm>
                <a:off x="1366326" y="538953"/>
                <a:ext cx="3633864" cy="338221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66332" y="387544"/>
                <a:ext cx="3476416" cy="344841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5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30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zh-CN" sz="1400" b="1" dirty="0">
                <a:solidFill>
                  <a:srgbClr val="FFFFFF"/>
                </a:solidFill>
                <a:latin typeface="Lato" panose="020F0502020204030203"/>
              </a:rPr>
            </a:fld>
            <a:endParaRPr lang="en-US" altLang="zh-CN" sz="1400" b="1" dirty="0">
              <a:solidFill>
                <a:srgbClr val="FFFFFF"/>
              </a:solidFill>
              <a:latin typeface="Lato" panose="020F0502020204030203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8075" y="2895600"/>
            <a:ext cx="12438063" cy="621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2"/>
          <p:cNvSpPr txBox="1"/>
          <p:nvPr/>
        </p:nvSpPr>
        <p:spPr>
          <a:xfrm>
            <a:off x="608013" y="2297113"/>
            <a:ext cx="7886700" cy="714375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algn="ctr" eaLnBrk="1" hangingPunct="1">
              <a:lnSpc>
                <a:spcPct val="90000"/>
              </a:lnSpc>
            </a:pPr>
            <a:r>
              <a:rPr lang="en-US" altLang="zh-CN" sz="6000" b="1" dirty="0">
                <a:solidFill>
                  <a:srgbClr val="495A66"/>
                </a:solidFill>
                <a:latin typeface="方正尚酷简体"/>
                <a:ea typeface="方正尚酷简体"/>
              </a:rPr>
              <a:t>THANK YOU</a:t>
            </a:r>
            <a:endParaRPr lang="en-US" altLang="zh-CN" sz="6000" b="1" dirty="0">
              <a:solidFill>
                <a:srgbClr val="495A66"/>
              </a:solidFill>
              <a:latin typeface="方正尚酷简体"/>
              <a:ea typeface="方正尚酷简体"/>
            </a:endParaRPr>
          </a:p>
        </p:txBody>
      </p:sp>
      <p:pic>
        <p:nvPicPr>
          <p:cNvPr id="3" name="图片 2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-1171575"/>
            <a:ext cx="457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" name="标题 4"/>
          <p:cNvSpPr txBox="1"/>
          <p:nvPr/>
        </p:nvSpPr>
        <p:spPr>
          <a:xfrm>
            <a:off x="628650" y="438150"/>
            <a:ext cx="788670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 defTabSz="914400" eaLnBrk="1" fontAlgn="auto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黑体" panose="02010609060101010101" pitchFamily="49" charset="-122"/>
              </a:rPr>
              <a:t>收  入</a:t>
            </a:r>
            <a:endParaRPr kumimoji="0" lang="zh-CN" altLang="en-US" sz="3600" b="1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0483" name="组合 36"/>
          <p:cNvGrpSpPr/>
          <p:nvPr/>
        </p:nvGrpSpPr>
        <p:grpSpPr>
          <a:xfrm>
            <a:off x="3286125" y="1071563"/>
            <a:ext cx="2714625" cy="134937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716" y="1244600"/>
              <a:ext cx="1185135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8493125" y="6240463"/>
            <a:ext cx="371475" cy="354012"/>
          </a:xfrm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zh-CN" sz="1400" b="1" dirty="0">
                <a:solidFill>
                  <a:srgbClr val="FFFFFF"/>
                </a:solidFill>
                <a:latin typeface="Lato" panose="020F0502020204030203"/>
              </a:rPr>
            </a:fld>
            <a:endParaRPr lang="en-US" altLang="zh-CN" sz="1400" b="1" dirty="0">
              <a:solidFill>
                <a:srgbClr val="FFFFFF"/>
              </a:solidFill>
              <a:latin typeface="Lato" panose="020F0502020204030203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483768" y="2994025"/>
          <a:ext cx="481085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Rectangle 2"/>
          <p:cNvSpPr/>
          <p:nvPr/>
        </p:nvSpPr>
        <p:spPr>
          <a:xfrm>
            <a:off x="285750" y="1285875"/>
            <a:ext cx="8175625" cy="170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收入：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企业在日常活动中所形成的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，会导致所有者权益增加，与所有者投入资本无关的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经济利益的总流入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ja-JP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286000" y="285750"/>
            <a:ext cx="6365875" cy="825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一、销售预测分析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2057400" y="1209675"/>
            <a:ext cx="4948238" cy="165100"/>
            <a:chOff x="5475255" y="1143000"/>
            <a:chExt cx="1486646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475255" y="1143000"/>
              <a:ext cx="1486646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616432" y="1244600"/>
              <a:ext cx="1185692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</p:grpSp>
      <p:sp>
        <p:nvSpPr>
          <p:cNvPr id="8" name="文本框 1"/>
          <p:cNvSpPr txBox="1"/>
          <p:nvPr/>
        </p:nvSpPr>
        <p:spPr>
          <a:xfrm>
            <a:off x="730250" y="2397125"/>
            <a:ext cx="4467225" cy="3151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企业运用一定的方法，通过历史资料对企业生产经营条件和市场变化情况进行分析研究，总结发展趋势，对企业未来一定期间的销售量或销售收入进行预计和测算。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730250" y="1595438"/>
            <a:ext cx="2743200" cy="522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销售预测的定义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644340" y="1418765"/>
            <a:ext cx="3298726" cy="4340018"/>
            <a:chOff x="1525" y="391"/>
            <a:chExt cx="2528" cy="3326"/>
          </a:xfrm>
          <a:solidFill>
            <a:srgbClr val="F8EEC9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3489" y="1229"/>
              <a:ext cx="5" cy="10"/>
            </a:xfrm>
            <a:custGeom>
              <a:avLst/>
              <a:gdLst>
                <a:gd name="T0" fmla="*/ 0 w 2"/>
                <a:gd name="T1" fmla="*/ 3 h 4"/>
                <a:gd name="T2" fmla="*/ 0 w 2"/>
                <a:gd name="T3" fmla="*/ 4 h 4"/>
                <a:gd name="T4" fmla="*/ 2 w 2"/>
                <a:gd name="T5" fmla="*/ 0 h 4"/>
                <a:gd name="T6" fmla="*/ 0 w 2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940" y="1764"/>
              <a:ext cx="5" cy="7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3 h 3"/>
                <a:gd name="T4" fmla="*/ 2 w 2"/>
                <a:gd name="T5" fmla="*/ 0 h 3"/>
                <a:gd name="T6" fmla="*/ 0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945" y="1757"/>
              <a:ext cx="2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850" y="794"/>
              <a:ext cx="1791" cy="2923"/>
            </a:xfrm>
            <a:custGeom>
              <a:avLst/>
              <a:gdLst>
                <a:gd name="T0" fmla="*/ 299 w 756"/>
                <a:gd name="T1" fmla="*/ 1199 h 1235"/>
                <a:gd name="T2" fmla="*/ 734 w 756"/>
                <a:gd name="T3" fmla="*/ 276 h 1235"/>
                <a:gd name="T4" fmla="*/ 655 w 756"/>
                <a:gd name="T5" fmla="*/ 152 h 1235"/>
                <a:gd name="T6" fmla="*/ 339 w 756"/>
                <a:gd name="T7" fmla="*/ 1204 h 1235"/>
                <a:gd name="T8" fmla="*/ 321 w 756"/>
                <a:gd name="T9" fmla="*/ 1212 h 1235"/>
                <a:gd name="T10" fmla="*/ 341 w 756"/>
                <a:gd name="T11" fmla="*/ 1218 h 1235"/>
                <a:gd name="T12" fmla="*/ 354 w 756"/>
                <a:gd name="T13" fmla="*/ 1207 h 1235"/>
                <a:gd name="T14" fmla="*/ 366 w 756"/>
                <a:gd name="T15" fmla="*/ 1225 h 1235"/>
                <a:gd name="T16" fmla="*/ 381 w 756"/>
                <a:gd name="T17" fmla="*/ 1221 h 1235"/>
                <a:gd name="T18" fmla="*/ 419 w 756"/>
                <a:gd name="T19" fmla="*/ 1204 h 1235"/>
                <a:gd name="T20" fmla="*/ 404 w 756"/>
                <a:gd name="T21" fmla="*/ 1221 h 1235"/>
                <a:gd name="T22" fmla="*/ 512 w 756"/>
                <a:gd name="T23" fmla="*/ 1018 h 1235"/>
                <a:gd name="T24" fmla="*/ 510 w 756"/>
                <a:gd name="T25" fmla="*/ 1095 h 1235"/>
                <a:gd name="T26" fmla="*/ 231 w 756"/>
                <a:gd name="T27" fmla="*/ 1125 h 1235"/>
                <a:gd name="T28" fmla="*/ 373 w 756"/>
                <a:gd name="T29" fmla="*/ 1131 h 1235"/>
                <a:gd name="T30" fmla="*/ 302 w 756"/>
                <a:gd name="T31" fmla="*/ 1125 h 1235"/>
                <a:gd name="T32" fmla="*/ 416 w 756"/>
                <a:gd name="T33" fmla="*/ 1083 h 1235"/>
                <a:gd name="T34" fmla="*/ 366 w 756"/>
                <a:gd name="T35" fmla="*/ 1083 h 1235"/>
                <a:gd name="T36" fmla="*/ 309 w 756"/>
                <a:gd name="T37" fmla="*/ 1079 h 1235"/>
                <a:gd name="T38" fmla="*/ 254 w 756"/>
                <a:gd name="T39" fmla="*/ 1033 h 1235"/>
                <a:gd name="T40" fmla="*/ 352 w 756"/>
                <a:gd name="T41" fmla="*/ 1040 h 1235"/>
                <a:gd name="T42" fmla="*/ 283 w 756"/>
                <a:gd name="T43" fmla="*/ 1031 h 1235"/>
                <a:gd name="T44" fmla="*/ 436 w 756"/>
                <a:gd name="T45" fmla="*/ 995 h 1235"/>
                <a:gd name="T46" fmla="*/ 374 w 756"/>
                <a:gd name="T47" fmla="*/ 1000 h 1235"/>
                <a:gd name="T48" fmla="*/ 318 w 756"/>
                <a:gd name="T49" fmla="*/ 990 h 1235"/>
                <a:gd name="T50" fmla="*/ 260 w 756"/>
                <a:gd name="T51" fmla="*/ 980 h 1235"/>
                <a:gd name="T52" fmla="*/ 243 w 756"/>
                <a:gd name="T53" fmla="*/ 944 h 1235"/>
                <a:gd name="T54" fmla="*/ 413 w 756"/>
                <a:gd name="T55" fmla="*/ 962 h 1235"/>
                <a:gd name="T56" fmla="*/ 236 w 756"/>
                <a:gd name="T57" fmla="*/ 929 h 1235"/>
                <a:gd name="T58" fmla="*/ 283 w 756"/>
                <a:gd name="T59" fmla="*/ 885 h 1235"/>
                <a:gd name="T60" fmla="*/ 283 w 756"/>
                <a:gd name="T61" fmla="*/ 925 h 1235"/>
                <a:gd name="T62" fmla="*/ 272 w 756"/>
                <a:gd name="T63" fmla="*/ 878 h 1235"/>
                <a:gd name="T64" fmla="*/ 341 w 756"/>
                <a:gd name="T65" fmla="*/ 679 h 1235"/>
                <a:gd name="T66" fmla="*/ 426 w 756"/>
                <a:gd name="T67" fmla="*/ 404 h 1235"/>
                <a:gd name="T68" fmla="*/ 473 w 756"/>
                <a:gd name="T69" fmla="*/ 427 h 1235"/>
                <a:gd name="T70" fmla="*/ 394 w 756"/>
                <a:gd name="T71" fmla="*/ 927 h 1235"/>
                <a:gd name="T72" fmla="*/ 351 w 756"/>
                <a:gd name="T73" fmla="*/ 932 h 1235"/>
                <a:gd name="T74" fmla="*/ 361 w 756"/>
                <a:gd name="T75" fmla="*/ 876 h 1235"/>
                <a:gd name="T76" fmla="*/ 331 w 756"/>
                <a:gd name="T77" fmla="*/ 913 h 1235"/>
                <a:gd name="T78" fmla="*/ 389 w 756"/>
                <a:gd name="T79" fmla="*/ 949 h 1235"/>
                <a:gd name="T80" fmla="*/ 389 w 756"/>
                <a:gd name="T81" fmla="*/ 872 h 1235"/>
                <a:gd name="T82" fmla="*/ 370 w 756"/>
                <a:gd name="T83" fmla="*/ 445 h 1235"/>
                <a:gd name="T84" fmla="*/ 383 w 756"/>
                <a:gd name="T85" fmla="*/ 603 h 1235"/>
                <a:gd name="T86" fmla="*/ 416 w 756"/>
                <a:gd name="T87" fmla="*/ 905 h 1235"/>
                <a:gd name="T88" fmla="*/ 423 w 756"/>
                <a:gd name="T89" fmla="*/ 908 h 1235"/>
                <a:gd name="T90" fmla="*/ 425 w 756"/>
                <a:gd name="T91" fmla="*/ 953 h 1235"/>
                <a:gd name="T92" fmla="*/ 417 w 756"/>
                <a:gd name="T93" fmla="*/ 634 h 1235"/>
                <a:gd name="T94" fmla="*/ 319 w 756"/>
                <a:gd name="T95" fmla="*/ 918 h 1235"/>
                <a:gd name="T96" fmla="*/ 310 w 756"/>
                <a:gd name="T97" fmla="*/ 951 h 1235"/>
                <a:gd name="T98" fmla="*/ 452 w 756"/>
                <a:gd name="T99" fmla="*/ 900 h 1235"/>
                <a:gd name="T100" fmla="*/ 471 w 756"/>
                <a:gd name="T101" fmla="*/ 936 h 1235"/>
                <a:gd name="T102" fmla="*/ 496 w 756"/>
                <a:gd name="T103" fmla="*/ 913 h 1235"/>
                <a:gd name="T104" fmla="*/ 475 w 756"/>
                <a:gd name="T105" fmla="*/ 916 h 1235"/>
                <a:gd name="T106" fmla="*/ 495 w 756"/>
                <a:gd name="T107" fmla="*/ 928 h 1235"/>
                <a:gd name="T108" fmla="*/ 524 w 756"/>
                <a:gd name="T109" fmla="*/ 907 h 1235"/>
                <a:gd name="T110" fmla="*/ 463 w 756"/>
                <a:gd name="T111" fmla="*/ 872 h 1235"/>
                <a:gd name="T112" fmla="*/ 683 w 756"/>
                <a:gd name="T113" fmla="*/ 568 h 1235"/>
                <a:gd name="T114" fmla="*/ 531 w 756"/>
                <a:gd name="T115" fmla="*/ 363 h 1235"/>
                <a:gd name="T116" fmla="*/ 292 w 756"/>
                <a:gd name="T117" fmla="*/ 375 h 1235"/>
                <a:gd name="T118" fmla="*/ 158 w 756"/>
                <a:gd name="T119" fmla="*/ 704 h 1235"/>
                <a:gd name="T120" fmla="*/ 55 w 756"/>
                <a:gd name="T121" fmla="*/ 512 h 1235"/>
                <a:gd name="T122" fmla="*/ 16 w 756"/>
                <a:gd name="T123" fmla="*/ 293 h 1235"/>
                <a:gd name="T124" fmla="*/ 662 w 756"/>
                <a:gd name="T125" fmla="*/ 16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" h="1235">
                  <a:moveTo>
                    <a:pt x="746" y="297"/>
                  </a:moveTo>
                  <a:cubicBezTo>
                    <a:pt x="740" y="261"/>
                    <a:pt x="729" y="227"/>
                    <a:pt x="711" y="195"/>
                  </a:cubicBezTo>
                  <a:cubicBezTo>
                    <a:pt x="702" y="180"/>
                    <a:pt x="691" y="166"/>
                    <a:pt x="680" y="153"/>
                  </a:cubicBezTo>
                  <a:cubicBezTo>
                    <a:pt x="667" y="139"/>
                    <a:pt x="659" y="122"/>
                    <a:pt x="647" y="108"/>
                  </a:cubicBezTo>
                  <a:cubicBezTo>
                    <a:pt x="643" y="102"/>
                    <a:pt x="638" y="97"/>
                    <a:pt x="632" y="92"/>
                  </a:cubicBezTo>
                  <a:cubicBezTo>
                    <a:pt x="632" y="92"/>
                    <a:pt x="632" y="92"/>
                    <a:pt x="632" y="92"/>
                  </a:cubicBezTo>
                  <a:cubicBezTo>
                    <a:pt x="632" y="91"/>
                    <a:pt x="631" y="91"/>
                    <a:pt x="630" y="90"/>
                  </a:cubicBezTo>
                  <a:cubicBezTo>
                    <a:pt x="630" y="90"/>
                    <a:pt x="629" y="89"/>
                    <a:pt x="628" y="88"/>
                  </a:cubicBezTo>
                  <a:cubicBezTo>
                    <a:pt x="627" y="87"/>
                    <a:pt x="626" y="87"/>
                    <a:pt x="625" y="87"/>
                  </a:cubicBezTo>
                  <a:cubicBezTo>
                    <a:pt x="612" y="79"/>
                    <a:pt x="599" y="71"/>
                    <a:pt x="585" y="64"/>
                  </a:cubicBezTo>
                  <a:cubicBezTo>
                    <a:pt x="569" y="55"/>
                    <a:pt x="553" y="47"/>
                    <a:pt x="536" y="40"/>
                  </a:cubicBezTo>
                  <a:cubicBezTo>
                    <a:pt x="519" y="33"/>
                    <a:pt x="501" y="28"/>
                    <a:pt x="483" y="21"/>
                  </a:cubicBezTo>
                  <a:cubicBezTo>
                    <a:pt x="466" y="15"/>
                    <a:pt x="450" y="6"/>
                    <a:pt x="432" y="4"/>
                  </a:cubicBezTo>
                  <a:cubicBezTo>
                    <a:pt x="413" y="1"/>
                    <a:pt x="394" y="0"/>
                    <a:pt x="375" y="0"/>
                  </a:cubicBezTo>
                  <a:cubicBezTo>
                    <a:pt x="338" y="1"/>
                    <a:pt x="302" y="11"/>
                    <a:pt x="267" y="22"/>
                  </a:cubicBezTo>
                  <a:cubicBezTo>
                    <a:pt x="236" y="32"/>
                    <a:pt x="207" y="46"/>
                    <a:pt x="179" y="64"/>
                  </a:cubicBezTo>
                  <a:cubicBezTo>
                    <a:pt x="124" y="99"/>
                    <a:pt x="79" y="148"/>
                    <a:pt x="44" y="203"/>
                  </a:cubicBezTo>
                  <a:cubicBezTo>
                    <a:pt x="15" y="250"/>
                    <a:pt x="1" y="306"/>
                    <a:pt x="1" y="362"/>
                  </a:cubicBezTo>
                  <a:cubicBezTo>
                    <a:pt x="0" y="362"/>
                    <a:pt x="0" y="362"/>
                    <a:pt x="1" y="363"/>
                  </a:cubicBezTo>
                  <a:cubicBezTo>
                    <a:pt x="1" y="373"/>
                    <a:pt x="1" y="383"/>
                    <a:pt x="2" y="392"/>
                  </a:cubicBezTo>
                  <a:cubicBezTo>
                    <a:pt x="4" y="425"/>
                    <a:pt x="12" y="457"/>
                    <a:pt x="24" y="488"/>
                  </a:cubicBezTo>
                  <a:cubicBezTo>
                    <a:pt x="37" y="521"/>
                    <a:pt x="50" y="554"/>
                    <a:pt x="69" y="584"/>
                  </a:cubicBezTo>
                  <a:cubicBezTo>
                    <a:pt x="86" y="613"/>
                    <a:pt x="111" y="635"/>
                    <a:pt x="127" y="665"/>
                  </a:cubicBezTo>
                  <a:cubicBezTo>
                    <a:pt x="135" y="681"/>
                    <a:pt x="142" y="698"/>
                    <a:pt x="150" y="715"/>
                  </a:cubicBezTo>
                  <a:cubicBezTo>
                    <a:pt x="156" y="729"/>
                    <a:pt x="161" y="743"/>
                    <a:pt x="164" y="758"/>
                  </a:cubicBezTo>
                  <a:cubicBezTo>
                    <a:pt x="173" y="808"/>
                    <a:pt x="164" y="866"/>
                    <a:pt x="199" y="907"/>
                  </a:cubicBezTo>
                  <a:cubicBezTo>
                    <a:pt x="203" y="913"/>
                    <a:pt x="208" y="918"/>
                    <a:pt x="214" y="923"/>
                  </a:cubicBezTo>
                  <a:cubicBezTo>
                    <a:pt x="212" y="930"/>
                    <a:pt x="212" y="938"/>
                    <a:pt x="213" y="946"/>
                  </a:cubicBezTo>
                  <a:cubicBezTo>
                    <a:pt x="213" y="951"/>
                    <a:pt x="215" y="956"/>
                    <a:pt x="217" y="960"/>
                  </a:cubicBezTo>
                  <a:cubicBezTo>
                    <a:pt x="218" y="963"/>
                    <a:pt x="220" y="965"/>
                    <a:pt x="221" y="967"/>
                  </a:cubicBezTo>
                  <a:cubicBezTo>
                    <a:pt x="222" y="969"/>
                    <a:pt x="222" y="970"/>
                    <a:pt x="222" y="971"/>
                  </a:cubicBezTo>
                  <a:cubicBezTo>
                    <a:pt x="216" y="975"/>
                    <a:pt x="213" y="983"/>
                    <a:pt x="212" y="990"/>
                  </a:cubicBezTo>
                  <a:cubicBezTo>
                    <a:pt x="212" y="994"/>
                    <a:pt x="213" y="999"/>
                    <a:pt x="216" y="1002"/>
                  </a:cubicBezTo>
                  <a:cubicBezTo>
                    <a:pt x="218" y="1006"/>
                    <a:pt x="226" y="1010"/>
                    <a:pt x="224" y="1015"/>
                  </a:cubicBezTo>
                  <a:cubicBezTo>
                    <a:pt x="218" y="1019"/>
                    <a:pt x="215" y="1027"/>
                    <a:pt x="215" y="1032"/>
                  </a:cubicBezTo>
                  <a:cubicBezTo>
                    <a:pt x="215" y="1037"/>
                    <a:pt x="217" y="1040"/>
                    <a:pt x="220" y="1043"/>
                  </a:cubicBezTo>
                  <a:cubicBezTo>
                    <a:pt x="222" y="1045"/>
                    <a:pt x="224" y="1046"/>
                    <a:pt x="225" y="1048"/>
                  </a:cubicBezTo>
                  <a:cubicBezTo>
                    <a:pt x="227" y="1049"/>
                    <a:pt x="228" y="1052"/>
                    <a:pt x="229" y="1054"/>
                  </a:cubicBezTo>
                  <a:cubicBezTo>
                    <a:pt x="228" y="1054"/>
                    <a:pt x="227" y="1055"/>
                    <a:pt x="227" y="1056"/>
                  </a:cubicBezTo>
                  <a:cubicBezTo>
                    <a:pt x="219" y="1060"/>
                    <a:pt x="215" y="1070"/>
                    <a:pt x="215" y="1079"/>
                  </a:cubicBezTo>
                  <a:cubicBezTo>
                    <a:pt x="215" y="1086"/>
                    <a:pt x="218" y="1092"/>
                    <a:pt x="222" y="1097"/>
                  </a:cubicBezTo>
                  <a:cubicBezTo>
                    <a:pt x="223" y="1098"/>
                    <a:pt x="224" y="1099"/>
                    <a:pt x="225" y="1100"/>
                  </a:cubicBezTo>
                  <a:cubicBezTo>
                    <a:pt x="218" y="1107"/>
                    <a:pt x="222" y="1122"/>
                    <a:pt x="224" y="1129"/>
                  </a:cubicBezTo>
                  <a:cubicBezTo>
                    <a:pt x="228" y="1136"/>
                    <a:pt x="234" y="1142"/>
                    <a:pt x="239" y="1147"/>
                  </a:cubicBezTo>
                  <a:cubicBezTo>
                    <a:pt x="245" y="1154"/>
                    <a:pt x="252" y="1162"/>
                    <a:pt x="258" y="1168"/>
                  </a:cubicBezTo>
                  <a:cubicBezTo>
                    <a:pt x="270" y="1180"/>
                    <a:pt x="283" y="1193"/>
                    <a:pt x="298" y="1198"/>
                  </a:cubicBezTo>
                  <a:cubicBezTo>
                    <a:pt x="298" y="1199"/>
                    <a:pt x="299" y="1199"/>
                    <a:pt x="299" y="1199"/>
                  </a:cubicBezTo>
                  <a:cubicBezTo>
                    <a:pt x="304" y="1206"/>
                    <a:pt x="309" y="1212"/>
                    <a:pt x="312" y="1220"/>
                  </a:cubicBezTo>
                  <a:cubicBezTo>
                    <a:pt x="314" y="1227"/>
                    <a:pt x="317" y="1231"/>
                    <a:pt x="324" y="1233"/>
                  </a:cubicBezTo>
                  <a:cubicBezTo>
                    <a:pt x="330" y="1235"/>
                    <a:pt x="339" y="1234"/>
                    <a:pt x="346" y="1234"/>
                  </a:cubicBezTo>
                  <a:cubicBezTo>
                    <a:pt x="356" y="1234"/>
                    <a:pt x="366" y="1234"/>
                    <a:pt x="375" y="1234"/>
                  </a:cubicBezTo>
                  <a:cubicBezTo>
                    <a:pt x="384" y="1233"/>
                    <a:pt x="392" y="1231"/>
                    <a:pt x="401" y="1230"/>
                  </a:cubicBezTo>
                  <a:cubicBezTo>
                    <a:pt x="409" y="1230"/>
                    <a:pt x="416" y="1229"/>
                    <a:pt x="423" y="1226"/>
                  </a:cubicBezTo>
                  <a:cubicBezTo>
                    <a:pt x="430" y="1223"/>
                    <a:pt x="433" y="1216"/>
                    <a:pt x="437" y="1210"/>
                  </a:cubicBezTo>
                  <a:cubicBezTo>
                    <a:pt x="440" y="1207"/>
                    <a:pt x="443" y="1204"/>
                    <a:pt x="445" y="1201"/>
                  </a:cubicBezTo>
                  <a:cubicBezTo>
                    <a:pt x="448" y="1198"/>
                    <a:pt x="450" y="1195"/>
                    <a:pt x="454" y="1192"/>
                  </a:cubicBezTo>
                  <a:cubicBezTo>
                    <a:pt x="454" y="1192"/>
                    <a:pt x="455" y="1191"/>
                    <a:pt x="455" y="1191"/>
                  </a:cubicBezTo>
                  <a:cubicBezTo>
                    <a:pt x="456" y="1190"/>
                    <a:pt x="457" y="1189"/>
                    <a:pt x="458" y="1188"/>
                  </a:cubicBezTo>
                  <a:cubicBezTo>
                    <a:pt x="473" y="1177"/>
                    <a:pt x="488" y="1167"/>
                    <a:pt x="502" y="1154"/>
                  </a:cubicBezTo>
                  <a:cubicBezTo>
                    <a:pt x="507" y="1150"/>
                    <a:pt x="512" y="1146"/>
                    <a:pt x="514" y="1140"/>
                  </a:cubicBezTo>
                  <a:cubicBezTo>
                    <a:pt x="516" y="1136"/>
                    <a:pt x="516" y="1129"/>
                    <a:pt x="513" y="1125"/>
                  </a:cubicBezTo>
                  <a:cubicBezTo>
                    <a:pt x="514" y="1125"/>
                    <a:pt x="514" y="1124"/>
                    <a:pt x="515" y="1124"/>
                  </a:cubicBezTo>
                  <a:cubicBezTo>
                    <a:pt x="518" y="1121"/>
                    <a:pt x="521" y="1119"/>
                    <a:pt x="524" y="1116"/>
                  </a:cubicBezTo>
                  <a:cubicBezTo>
                    <a:pt x="532" y="1109"/>
                    <a:pt x="531" y="1095"/>
                    <a:pt x="526" y="1087"/>
                  </a:cubicBezTo>
                  <a:cubicBezTo>
                    <a:pt x="527" y="1084"/>
                    <a:pt x="527" y="1082"/>
                    <a:pt x="527" y="1080"/>
                  </a:cubicBezTo>
                  <a:cubicBezTo>
                    <a:pt x="526" y="1074"/>
                    <a:pt x="526" y="1070"/>
                    <a:pt x="530" y="1064"/>
                  </a:cubicBezTo>
                  <a:cubicBezTo>
                    <a:pt x="534" y="1058"/>
                    <a:pt x="537" y="1050"/>
                    <a:pt x="531" y="1045"/>
                  </a:cubicBezTo>
                  <a:cubicBezTo>
                    <a:pt x="530" y="1044"/>
                    <a:pt x="530" y="1044"/>
                    <a:pt x="529" y="1044"/>
                  </a:cubicBezTo>
                  <a:cubicBezTo>
                    <a:pt x="526" y="1037"/>
                    <a:pt x="526" y="1030"/>
                    <a:pt x="529" y="1023"/>
                  </a:cubicBezTo>
                  <a:cubicBezTo>
                    <a:pt x="532" y="1017"/>
                    <a:pt x="535" y="1013"/>
                    <a:pt x="534" y="1007"/>
                  </a:cubicBezTo>
                  <a:cubicBezTo>
                    <a:pt x="534" y="1006"/>
                    <a:pt x="533" y="1004"/>
                    <a:pt x="533" y="1003"/>
                  </a:cubicBezTo>
                  <a:cubicBezTo>
                    <a:pt x="530" y="999"/>
                    <a:pt x="529" y="996"/>
                    <a:pt x="529" y="991"/>
                  </a:cubicBezTo>
                  <a:cubicBezTo>
                    <a:pt x="529" y="987"/>
                    <a:pt x="532" y="984"/>
                    <a:pt x="534" y="981"/>
                  </a:cubicBezTo>
                  <a:cubicBezTo>
                    <a:pt x="537" y="976"/>
                    <a:pt x="538" y="970"/>
                    <a:pt x="536" y="965"/>
                  </a:cubicBezTo>
                  <a:cubicBezTo>
                    <a:pt x="535" y="964"/>
                    <a:pt x="534" y="963"/>
                    <a:pt x="532" y="963"/>
                  </a:cubicBezTo>
                  <a:cubicBezTo>
                    <a:pt x="532" y="961"/>
                    <a:pt x="531" y="959"/>
                    <a:pt x="531" y="958"/>
                  </a:cubicBezTo>
                  <a:cubicBezTo>
                    <a:pt x="530" y="954"/>
                    <a:pt x="530" y="950"/>
                    <a:pt x="530" y="947"/>
                  </a:cubicBezTo>
                  <a:cubicBezTo>
                    <a:pt x="531" y="940"/>
                    <a:pt x="534" y="933"/>
                    <a:pt x="535" y="926"/>
                  </a:cubicBezTo>
                  <a:cubicBezTo>
                    <a:pt x="535" y="925"/>
                    <a:pt x="535" y="925"/>
                    <a:pt x="535" y="925"/>
                  </a:cubicBezTo>
                  <a:cubicBezTo>
                    <a:pt x="537" y="923"/>
                    <a:pt x="538" y="922"/>
                    <a:pt x="539" y="921"/>
                  </a:cubicBezTo>
                  <a:cubicBezTo>
                    <a:pt x="545" y="916"/>
                    <a:pt x="550" y="910"/>
                    <a:pt x="554" y="903"/>
                  </a:cubicBezTo>
                  <a:cubicBezTo>
                    <a:pt x="559" y="895"/>
                    <a:pt x="561" y="886"/>
                    <a:pt x="565" y="877"/>
                  </a:cubicBezTo>
                  <a:cubicBezTo>
                    <a:pt x="568" y="870"/>
                    <a:pt x="573" y="861"/>
                    <a:pt x="574" y="853"/>
                  </a:cubicBezTo>
                  <a:cubicBezTo>
                    <a:pt x="579" y="840"/>
                    <a:pt x="584" y="828"/>
                    <a:pt x="587" y="815"/>
                  </a:cubicBezTo>
                  <a:cubicBezTo>
                    <a:pt x="593" y="796"/>
                    <a:pt x="598" y="777"/>
                    <a:pt x="602" y="758"/>
                  </a:cubicBezTo>
                  <a:cubicBezTo>
                    <a:pt x="605" y="739"/>
                    <a:pt x="607" y="720"/>
                    <a:pt x="615" y="703"/>
                  </a:cubicBezTo>
                  <a:cubicBezTo>
                    <a:pt x="623" y="687"/>
                    <a:pt x="636" y="674"/>
                    <a:pt x="646" y="659"/>
                  </a:cubicBezTo>
                  <a:cubicBezTo>
                    <a:pt x="655" y="644"/>
                    <a:pt x="662" y="628"/>
                    <a:pt x="671" y="613"/>
                  </a:cubicBezTo>
                  <a:cubicBezTo>
                    <a:pt x="680" y="598"/>
                    <a:pt x="693" y="585"/>
                    <a:pt x="702" y="570"/>
                  </a:cubicBezTo>
                  <a:cubicBezTo>
                    <a:pt x="712" y="554"/>
                    <a:pt x="720" y="538"/>
                    <a:pt x="728" y="521"/>
                  </a:cubicBezTo>
                  <a:cubicBezTo>
                    <a:pt x="735" y="504"/>
                    <a:pt x="742" y="487"/>
                    <a:pt x="746" y="469"/>
                  </a:cubicBezTo>
                  <a:cubicBezTo>
                    <a:pt x="751" y="450"/>
                    <a:pt x="753" y="431"/>
                    <a:pt x="754" y="413"/>
                  </a:cubicBezTo>
                  <a:cubicBezTo>
                    <a:pt x="756" y="374"/>
                    <a:pt x="753" y="335"/>
                    <a:pt x="746" y="297"/>
                  </a:cubicBezTo>
                  <a:close/>
                  <a:moveTo>
                    <a:pt x="734" y="276"/>
                  </a:moveTo>
                  <a:cubicBezTo>
                    <a:pt x="739" y="295"/>
                    <a:pt x="742" y="314"/>
                    <a:pt x="744" y="333"/>
                  </a:cubicBezTo>
                  <a:cubicBezTo>
                    <a:pt x="741" y="327"/>
                    <a:pt x="739" y="321"/>
                    <a:pt x="737" y="316"/>
                  </a:cubicBezTo>
                  <a:cubicBezTo>
                    <a:pt x="733" y="307"/>
                    <a:pt x="726" y="299"/>
                    <a:pt x="721" y="290"/>
                  </a:cubicBezTo>
                  <a:cubicBezTo>
                    <a:pt x="718" y="286"/>
                    <a:pt x="715" y="282"/>
                    <a:pt x="711" y="278"/>
                  </a:cubicBezTo>
                  <a:cubicBezTo>
                    <a:pt x="713" y="273"/>
                    <a:pt x="715" y="268"/>
                    <a:pt x="717" y="263"/>
                  </a:cubicBezTo>
                  <a:cubicBezTo>
                    <a:pt x="718" y="259"/>
                    <a:pt x="719" y="255"/>
                    <a:pt x="719" y="251"/>
                  </a:cubicBezTo>
                  <a:cubicBezTo>
                    <a:pt x="723" y="255"/>
                    <a:pt x="727" y="259"/>
                    <a:pt x="731" y="263"/>
                  </a:cubicBezTo>
                  <a:cubicBezTo>
                    <a:pt x="732" y="268"/>
                    <a:pt x="733" y="272"/>
                    <a:pt x="734" y="276"/>
                  </a:cubicBezTo>
                  <a:close/>
                  <a:moveTo>
                    <a:pt x="721" y="233"/>
                  </a:moveTo>
                  <a:cubicBezTo>
                    <a:pt x="725" y="242"/>
                    <a:pt x="728" y="251"/>
                    <a:pt x="730" y="261"/>
                  </a:cubicBezTo>
                  <a:cubicBezTo>
                    <a:pt x="727" y="257"/>
                    <a:pt x="723" y="253"/>
                    <a:pt x="719" y="249"/>
                  </a:cubicBezTo>
                  <a:cubicBezTo>
                    <a:pt x="720" y="246"/>
                    <a:pt x="720" y="244"/>
                    <a:pt x="721" y="241"/>
                  </a:cubicBezTo>
                  <a:cubicBezTo>
                    <a:pt x="721" y="238"/>
                    <a:pt x="721" y="236"/>
                    <a:pt x="721" y="233"/>
                  </a:cubicBezTo>
                  <a:close/>
                  <a:moveTo>
                    <a:pt x="695" y="187"/>
                  </a:moveTo>
                  <a:cubicBezTo>
                    <a:pt x="693" y="186"/>
                    <a:pt x="691" y="185"/>
                    <a:pt x="688" y="183"/>
                  </a:cubicBezTo>
                  <a:cubicBezTo>
                    <a:pt x="686" y="182"/>
                    <a:pt x="684" y="181"/>
                    <a:pt x="683" y="180"/>
                  </a:cubicBezTo>
                  <a:cubicBezTo>
                    <a:pt x="683" y="176"/>
                    <a:pt x="683" y="173"/>
                    <a:pt x="684" y="169"/>
                  </a:cubicBezTo>
                  <a:cubicBezTo>
                    <a:pt x="686" y="172"/>
                    <a:pt x="688" y="175"/>
                    <a:pt x="690" y="177"/>
                  </a:cubicBezTo>
                  <a:cubicBezTo>
                    <a:pt x="702" y="193"/>
                    <a:pt x="712" y="211"/>
                    <a:pt x="719" y="229"/>
                  </a:cubicBezTo>
                  <a:cubicBezTo>
                    <a:pt x="720" y="232"/>
                    <a:pt x="720" y="235"/>
                    <a:pt x="720" y="238"/>
                  </a:cubicBezTo>
                  <a:cubicBezTo>
                    <a:pt x="719" y="242"/>
                    <a:pt x="719" y="245"/>
                    <a:pt x="718" y="248"/>
                  </a:cubicBezTo>
                  <a:cubicBezTo>
                    <a:pt x="715" y="245"/>
                    <a:pt x="712" y="241"/>
                    <a:pt x="709" y="238"/>
                  </a:cubicBezTo>
                  <a:cubicBezTo>
                    <a:pt x="703" y="231"/>
                    <a:pt x="696" y="224"/>
                    <a:pt x="690" y="218"/>
                  </a:cubicBezTo>
                  <a:cubicBezTo>
                    <a:pt x="687" y="215"/>
                    <a:pt x="684" y="213"/>
                    <a:pt x="681" y="210"/>
                  </a:cubicBezTo>
                  <a:cubicBezTo>
                    <a:pt x="682" y="206"/>
                    <a:pt x="682" y="202"/>
                    <a:pt x="682" y="198"/>
                  </a:cubicBezTo>
                  <a:cubicBezTo>
                    <a:pt x="682" y="192"/>
                    <a:pt x="682" y="187"/>
                    <a:pt x="683" y="181"/>
                  </a:cubicBezTo>
                  <a:cubicBezTo>
                    <a:pt x="683" y="181"/>
                    <a:pt x="683" y="181"/>
                    <a:pt x="683" y="181"/>
                  </a:cubicBezTo>
                  <a:cubicBezTo>
                    <a:pt x="686" y="183"/>
                    <a:pt x="688" y="185"/>
                    <a:pt x="691" y="186"/>
                  </a:cubicBezTo>
                  <a:cubicBezTo>
                    <a:pt x="692" y="187"/>
                    <a:pt x="697" y="189"/>
                    <a:pt x="697" y="191"/>
                  </a:cubicBezTo>
                  <a:cubicBezTo>
                    <a:pt x="697" y="191"/>
                    <a:pt x="699" y="191"/>
                    <a:pt x="699" y="191"/>
                  </a:cubicBezTo>
                  <a:cubicBezTo>
                    <a:pt x="698" y="189"/>
                    <a:pt x="697" y="188"/>
                    <a:pt x="695" y="187"/>
                  </a:cubicBezTo>
                  <a:close/>
                  <a:moveTo>
                    <a:pt x="656" y="134"/>
                  </a:moveTo>
                  <a:cubicBezTo>
                    <a:pt x="664" y="146"/>
                    <a:pt x="673" y="157"/>
                    <a:pt x="682" y="168"/>
                  </a:cubicBezTo>
                  <a:cubicBezTo>
                    <a:pt x="682" y="171"/>
                    <a:pt x="682" y="175"/>
                    <a:pt x="682" y="178"/>
                  </a:cubicBezTo>
                  <a:cubicBezTo>
                    <a:pt x="682" y="179"/>
                    <a:pt x="682" y="179"/>
                    <a:pt x="681" y="179"/>
                  </a:cubicBezTo>
                  <a:cubicBezTo>
                    <a:pt x="676" y="175"/>
                    <a:pt x="671" y="170"/>
                    <a:pt x="666" y="167"/>
                  </a:cubicBezTo>
                  <a:cubicBezTo>
                    <a:pt x="663" y="165"/>
                    <a:pt x="660" y="163"/>
                    <a:pt x="657" y="161"/>
                  </a:cubicBezTo>
                  <a:cubicBezTo>
                    <a:pt x="657" y="158"/>
                    <a:pt x="657" y="156"/>
                    <a:pt x="656" y="153"/>
                  </a:cubicBezTo>
                  <a:cubicBezTo>
                    <a:pt x="656" y="148"/>
                    <a:pt x="656" y="142"/>
                    <a:pt x="656" y="137"/>
                  </a:cubicBezTo>
                  <a:cubicBezTo>
                    <a:pt x="656" y="136"/>
                    <a:pt x="655" y="134"/>
                    <a:pt x="655" y="133"/>
                  </a:cubicBezTo>
                  <a:cubicBezTo>
                    <a:pt x="655" y="133"/>
                    <a:pt x="656" y="134"/>
                    <a:pt x="656" y="134"/>
                  </a:cubicBezTo>
                  <a:close/>
                  <a:moveTo>
                    <a:pt x="611" y="87"/>
                  </a:moveTo>
                  <a:cubicBezTo>
                    <a:pt x="616" y="90"/>
                    <a:pt x="621" y="93"/>
                    <a:pt x="626" y="96"/>
                  </a:cubicBezTo>
                  <a:cubicBezTo>
                    <a:pt x="631" y="101"/>
                    <a:pt x="635" y="105"/>
                    <a:pt x="639" y="110"/>
                  </a:cubicBezTo>
                  <a:cubicBezTo>
                    <a:pt x="645" y="116"/>
                    <a:pt x="649" y="123"/>
                    <a:pt x="654" y="130"/>
                  </a:cubicBezTo>
                  <a:cubicBezTo>
                    <a:pt x="654" y="132"/>
                    <a:pt x="654" y="134"/>
                    <a:pt x="654" y="136"/>
                  </a:cubicBezTo>
                  <a:cubicBezTo>
                    <a:pt x="655" y="141"/>
                    <a:pt x="655" y="146"/>
                    <a:pt x="655" y="152"/>
                  </a:cubicBezTo>
                  <a:cubicBezTo>
                    <a:pt x="655" y="154"/>
                    <a:pt x="655" y="157"/>
                    <a:pt x="656" y="160"/>
                  </a:cubicBezTo>
                  <a:cubicBezTo>
                    <a:pt x="651" y="157"/>
                    <a:pt x="646" y="154"/>
                    <a:pt x="641" y="150"/>
                  </a:cubicBezTo>
                  <a:cubicBezTo>
                    <a:pt x="633" y="145"/>
                    <a:pt x="626" y="140"/>
                    <a:pt x="618" y="135"/>
                  </a:cubicBezTo>
                  <a:cubicBezTo>
                    <a:pt x="617" y="131"/>
                    <a:pt x="617" y="127"/>
                    <a:pt x="616" y="123"/>
                  </a:cubicBezTo>
                  <a:cubicBezTo>
                    <a:pt x="616" y="116"/>
                    <a:pt x="614" y="109"/>
                    <a:pt x="613" y="103"/>
                  </a:cubicBezTo>
                  <a:cubicBezTo>
                    <a:pt x="613" y="100"/>
                    <a:pt x="613" y="97"/>
                    <a:pt x="612" y="94"/>
                  </a:cubicBezTo>
                  <a:cubicBezTo>
                    <a:pt x="611" y="91"/>
                    <a:pt x="611" y="89"/>
                    <a:pt x="610" y="87"/>
                  </a:cubicBezTo>
                  <a:cubicBezTo>
                    <a:pt x="610" y="87"/>
                    <a:pt x="611" y="87"/>
                    <a:pt x="611" y="87"/>
                  </a:cubicBezTo>
                  <a:close/>
                  <a:moveTo>
                    <a:pt x="26" y="258"/>
                  </a:moveTo>
                  <a:cubicBezTo>
                    <a:pt x="27" y="259"/>
                    <a:pt x="27" y="261"/>
                    <a:pt x="28" y="262"/>
                  </a:cubicBezTo>
                  <a:cubicBezTo>
                    <a:pt x="29" y="266"/>
                    <a:pt x="30" y="269"/>
                    <a:pt x="32" y="272"/>
                  </a:cubicBezTo>
                  <a:cubicBezTo>
                    <a:pt x="33" y="275"/>
                    <a:pt x="35" y="278"/>
                    <a:pt x="36" y="281"/>
                  </a:cubicBezTo>
                  <a:cubicBezTo>
                    <a:pt x="36" y="281"/>
                    <a:pt x="36" y="281"/>
                    <a:pt x="36" y="282"/>
                  </a:cubicBezTo>
                  <a:cubicBezTo>
                    <a:pt x="33" y="283"/>
                    <a:pt x="31" y="285"/>
                    <a:pt x="28" y="286"/>
                  </a:cubicBezTo>
                  <a:cubicBezTo>
                    <a:pt x="25" y="287"/>
                    <a:pt x="23" y="288"/>
                    <a:pt x="20" y="289"/>
                  </a:cubicBezTo>
                  <a:cubicBezTo>
                    <a:pt x="19" y="290"/>
                    <a:pt x="18" y="291"/>
                    <a:pt x="16" y="292"/>
                  </a:cubicBezTo>
                  <a:cubicBezTo>
                    <a:pt x="19" y="280"/>
                    <a:pt x="22" y="269"/>
                    <a:pt x="26" y="258"/>
                  </a:cubicBezTo>
                  <a:close/>
                  <a:moveTo>
                    <a:pt x="48" y="526"/>
                  </a:moveTo>
                  <a:cubicBezTo>
                    <a:pt x="48" y="525"/>
                    <a:pt x="47" y="525"/>
                    <a:pt x="47" y="524"/>
                  </a:cubicBezTo>
                  <a:cubicBezTo>
                    <a:pt x="47" y="524"/>
                    <a:pt x="48" y="524"/>
                    <a:pt x="48" y="525"/>
                  </a:cubicBezTo>
                  <a:cubicBezTo>
                    <a:pt x="48" y="525"/>
                    <a:pt x="48" y="525"/>
                    <a:pt x="48" y="526"/>
                  </a:cubicBezTo>
                  <a:close/>
                  <a:moveTo>
                    <a:pt x="78" y="585"/>
                  </a:moveTo>
                  <a:cubicBezTo>
                    <a:pt x="71" y="574"/>
                    <a:pt x="65" y="562"/>
                    <a:pt x="59" y="550"/>
                  </a:cubicBezTo>
                  <a:cubicBezTo>
                    <a:pt x="56" y="543"/>
                    <a:pt x="52" y="536"/>
                    <a:pt x="49" y="529"/>
                  </a:cubicBezTo>
                  <a:cubicBezTo>
                    <a:pt x="50" y="528"/>
                    <a:pt x="50" y="527"/>
                    <a:pt x="50" y="526"/>
                  </a:cubicBezTo>
                  <a:cubicBezTo>
                    <a:pt x="54" y="529"/>
                    <a:pt x="57" y="532"/>
                    <a:pt x="60" y="535"/>
                  </a:cubicBezTo>
                  <a:cubicBezTo>
                    <a:pt x="61" y="537"/>
                    <a:pt x="64" y="538"/>
                    <a:pt x="66" y="539"/>
                  </a:cubicBezTo>
                  <a:cubicBezTo>
                    <a:pt x="68" y="541"/>
                    <a:pt x="70" y="543"/>
                    <a:pt x="73" y="544"/>
                  </a:cubicBezTo>
                  <a:cubicBezTo>
                    <a:pt x="75" y="546"/>
                    <a:pt x="76" y="548"/>
                    <a:pt x="79" y="549"/>
                  </a:cubicBezTo>
                  <a:cubicBezTo>
                    <a:pt x="80" y="550"/>
                    <a:pt x="81" y="550"/>
                    <a:pt x="82" y="551"/>
                  </a:cubicBezTo>
                  <a:cubicBezTo>
                    <a:pt x="83" y="551"/>
                    <a:pt x="84" y="552"/>
                    <a:pt x="85" y="553"/>
                  </a:cubicBezTo>
                  <a:cubicBezTo>
                    <a:pt x="84" y="556"/>
                    <a:pt x="84" y="559"/>
                    <a:pt x="83" y="562"/>
                  </a:cubicBezTo>
                  <a:cubicBezTo>
                    <a:pt x="82" y="567"/>
                    <a:pt x="81" y="572"/>
                    <a:pt x="80" y="577"/>
                  </a:cubicBezTo>
                  <a:cubicBezTo>
                    <a:pt x="79" y="579"/>
                    <a:pt x="79" y="582"/>
                    <a:pt x="78" y="584"/>
                  </a:cubicBezTo>
                  <a:cubicBezTo>
                    <a:pt x="78" y="584"/>
                    <a:pt x="78" y="585"/>
                    <a:pt x="78" y="585"/>
                  </a:cubicBezTo>
                  <a:close/>
                  <a:moveTo>
                    <a:pt x="311" y="1201"/>
                  </a:moveTo>
                  <a:cubicBezTo>
                    <a:pt x="313" y="1201"/>
                    <a:pt x="315" y="1201"/>
                    <a:pt x="316" y="1201"/>
                  </a:cubicBezTo>
                  <a:cubicBezTo>
                    <a:pt x="317" y="1204"/>
                    <a:pt x="319" y="1206"/>
                    <a:pt x="319" y="1208"/>
                  </a:cubicBezTo>
                  <a:cubicBezTo>
                    <a:pt x="320" y="1209"/>
                    <a:pt x="320" y="1210"/>
                    <a:pt x="320" y="1211"/>
                  </a:cubicBezTo>
                  <a:cubicBezTo>
                    <a:pt x="320" y="1211"/>
                    <a:pt x="319" y="1211"/>
                    <a:pt x="318" y="1211"/>
                  </a:cubicBezTo>
                  <a:cubicBezTo>
                    <a:pt x="316" y="1207"/>
                    <a:pt x="314" y="1204"/>
                    <a:pt x="311" y="1201"/>
                  </a:cubicBezTo>
                  <a:close/>
                  <a:moveTo>
                    <a:pt x="339" y="1205"/>
                  </a:moveTo>
                  <a:cubicBezTo>
                    <a:pt x="338" y="1205"/>
                    <a:pt x="338" y="1205"/>
                    <a:pt x="338" y="1206"/>
                  </a:cubicBezTo>
                  <a:cubicBezTo>
                    <a:pt x="337" y="1206"/>
                    <a:pt x="337" y="1206"/>
                    <a:pt x="337" y="1206"/>
                  </a:cubicBezTo>
                  <a:cubicBezTo>
                    <a:pt x="337" y="1205"/>
                    <a:pt x="337" y="1205"/>
                    <a:pt x="337" y="1204"/>
                  </a:cubicBezTo>
                  <a:cubicBezTo>
                    <a:pt x="337" y="1204"/>
                    <a:pt x="338" y="1204"/>
                    <a:pt x="339" y="1204"/>
                  </a:cubicBezTo>
                  <a:cubicBezTo>
                    <a:pt x="339" y="1204"/>
                    <a:pt x="339" y="1204"/>
                    <a:pt x="339" y="1204"/>
                  </a:cubicBezTo>
                  <a:cubicBezTo>
                    <a:pt x="339" y="1205"/>
                    <a:pt x="339" y="1205"/>
                    <a:pt x="339" y="1205"/>
                  </a:cubicBezTo>
                  <a:close/>
                  <a:moveTo>
                    <a:pt x="339" y="1206"/>
                  </a:moveTo>
                  <a:cubicBezTo>
                    <a:pt x="339" y="1208"/>
                    <a:pt x="339" y="1209"/>
                    <a:pt x="340" y="1211"/>
                  </a:cubicBezTo>
                  <a:cubicBezTo>
                    <a:pt x="339" y="1211"/>
                    <a:pt x="338" y="1211"/>
                    <a:pt x="338" y="1211"/>
                  </a:cubicBezTo>
                  <a:cubicBezTo>
                    <a:pt x="338" y="1210"/>
                    <a:pt x="337" y="1209"/>
                    <a:pt x="337" y="1207"/>
                  </a:cubicBezTo>
                  <a:cubicBezTo>
                    <a:pt x="338" y="1207"/>
                    <a:pt x="338" y="1207"/>
                    <a:pt x="338" y="1207"/>
                  </a:cubicBezTo>
                  <a:cubicBezTo>
                    <a:pt x="339" y="1207"/>
                    <a:pt x="339" y="1206"/>
                    <a:pt x="339" y="1206"/>
                  </a:cubicBezTo>
                  <a:close/>
                  <a:moveTo>
                    <a:pt x="337" y="1212"/>
                  </a:moveTo>
                  <a:cubicBezTo>
                    <a:pt x="336" y="1212"/>
                    <a:pt x="335" y="1212"/>
                    <a:pt x="334" y="1213"/>
                  </a:cubicBezTo>
                  <a:cubicBezTo>
                    <a:pt x="333" y="1212"/>
                    <a:pt x="333" y="1210"/>
                    <a:pt x="332" y="1209"/>
                  </a:cubicBezTo>
                  <a:cubicBezTo>
                    <a:pt x="334" y="1209"/>
                    <a:pt x="335" y="1208"/>
                    <a:pt x="336" y="1208"/>
                  </a:cubicBezTo>
                  <a:cubicBezTo>
                    <a:pt x="336" y="1209"/>
                    <a:pt x="336" y="1210"/>
                    <a:pt x="337" y="1212"/>
                  </a:cubicBezTo>
                  <a:close/>
                  <a:moveTo>
                    <a:pt x="332" y="1208"/>
                  </a:moveTo>
                  <a:cubicBezTo>
                    <a:pt x="332" y="1208"/>
                    <a:pt x="332" y="1208"/>
                    <a:pt x="332" y="1208"/>
                  </a:cubicBezTo>
                  <a:cubicBezTo>
                    <a:pt x="332" y="1207"/>
                    <a:pt x="331" y="1205"/>
                    <a:pt x="331" y="1203"/>
                  </a:cubicBezTo>
                  <a:cubicBezTo>
                    <a:pt x="332" y="1203"/>
                    <a:pt x="334" y="1204"/>
                    <a:pt x="335" y="1204"/>
                  </a:cubicBezTo>
                  <a:cubicBezTo>
                    <a:pt x="335" y="1205"/>
                    <a:pt x="336" y="1206"/>
                    <a:pt x="336" y="1206"/>
                  </a:cubicBezTo>
                  <a:cubicBezTo>
                    <a:pt x="335" y="1207"/>
                    <a:pt x="333" y="1208"/>
                    <a:pt x="332" y="1208"/>
                  </a:cubicBezTo>
                  <a:close/>
                  <a:moveTo>
                    <a:pt x="328" y="1211"/>
                  </a:moveTo>
                  <a:cubicBezTo>
                    <a:pt x="329" y="1210"/>
                    <a:pt x="330" y="1210"/>
                    <a:pt x="331" y="1210"/>
                  </a:cubicBezTo>
                  <a:cubicBezTo>
                    <a:pt x="332" y="1211"/>
                    <a:pt x="332" y="1212"/>
                    <a:pt x="332" y="1213"/>
                  </a:cubicBezTo>
                  <a:cubicBezTo>
                    <a:pt x="332" y="1213"/>
                    <a:pt x="332" y="1213"/>
                    <a:pt x="332" y="1213"/>
                  </a:cubicBezTo>
                  <a:cubicBezTo>
                    <a:pt x="331" y="1213"/>
                    <a:pt x="330" y="1214"/>
                    <a:pt x="329" y="1214"/>
                  </a:cubicBezTo>
                  <a:cubicBezTo>
                    <a:pt x="329" y="1213"/>
                    <a:pt x="328" y="1212"/>
                    <a:pt x="328" y="1211"/>
                  </a:cubicBezTo>
                  <a:close/>
                  <a:moveTo>
                    <a:pt x="328" y="1214"/>
                  </a:moveTo>
                  <a:cubicBezTo>
                    <a:pt x="327" y="1215"/>
                    <a:pt x="325" y="1215"/>
                    <a:pt x="324" y="1216"/>
                  </a:cubicBezTo>
                  <a:cubicBezTo>
                    <a:pt x="324" y="1215"/>
                    <a:pt x="324" y="1215"/>
                    <a:pt x="324" y="1215"/>
                  </a:cubicBezTo>
                  <a:cubicBezTo>
                    <a:pt x="323" y="1214"/>
                    <a:pt x="323" y="1213"/>
                    <a:pt x="322" y="1212"/>
                  </a:cubicBezTo>
                  <a:cubicBezTo>
                    <a:pt x="324" y="1212"/>
                    <a:pt x="325" y="1211"/>
                    <a:pt x="327" y="1211"/>
                  </a:cubicBezTo>
                  <a:cubicBezTo>
                    <a:pt x="327" y="1212"/>
                    <a:pt x="327" y="1213"/>
                    <a:pt x="328" y="1214"/>
                  </a:cubicBezTo>
                  <a:close/>
                  <a:moveTo>
                    <a:pt x="331" y="1208"/>
                  </a:moveTo>
                  <a:cubicBezTo>
                    <a:pt x="331" y="1208"/>
                    <a:pt x="331" y="1209"/>
                    <a:pt x="331" y="1209"/>
                  </a:cubicBezTo>
                  <a:cubicBezTo>
                    <a:pt x="330" y="1209"/>
                    <a:pt x="329" y="1209"/>
                    <a:pt x="327" y="1210"/>
                  </a:cubicBezTo>
                  <a:cubicBezTo>
                    <a:pt x="327" y="1207"/>
                    <a:pt x="326" y="1205"/>
                    <a:pt x="325" y="1203"/>
                  </a:cubicBezTo>
                  <a:cubicBezTo>
                    <a:pt x="327" y="1203"/>
                    <a:pt x="328" y="1203"/>
                    <a:pt x="329" y="1203"/>
                  </a:cubicBezTo>
                  <a:cubicBezTo>
                    <a:pt x="329" y="1203"/>
                    <a:pt x="330" y="1204"/>
                    <a:pt x="330" y="1204"/>
                  </a:cubicBezTo>
                  <a:cubicBezTo>
                    <a:pt x="330" y="1206"/>
                    <a:pt x="330" y="1207"/>
                    <a:pt x="331" y="1208"/>
                  </a:cubicBezTo>
                  <a:close/>
                  <a:moveTo>
                    <a:pt x="326" y="1210"/>
                  </a:moveTo>
                  <a:cubicBezTo>
                    <a:pt x="325" y="1210"/>
                    <a:pt x="323" y="1210"/>
                    <a:pt x="322" y="1211"/>
                  </a:cubicBezTo>
                  <a:cubicBezTo>
                    <a:pt x="321" y="1210"/>
                    <a:pt x="321" y="1209"/>
                    <a:pt x="321" y="1208"/>
                  </a:cubicBezTo>
                  <a:cubicBezTo>
                    <a:pt x="320" y="1206"/>
                    <a:pt x="319" y="1204"/>
                    <a:pt x="318" y="1202"/>
                  </a:cubicBezTo>
                  <a:cubicBezTo>
                    <a:pt x="319" y="1202"/>
                    <a:pt x="321" y="1202"/>
                    <a:pt x="322" y="1202"/>
                  </a:cubicBezTo>
                  <a:cubicBezTo>
                    <a:pt x="323" y="1202"/>
                    <a:pt x="323" y="1202"/>
                    <a:pt x="324" y="1202"/>
                  </a:cubicBezTo>
                  <a:cubicBezTo>
                    <a:pt x="324" y="1205"/>
                    <a:pt x="325" y="1207"/>
                    <a:pt x="326" y="1210"/>
                  </a:cubicBezTo>
                  <a:close/>
                  <a:moveTo>
                    <a:pt x="318" y="1213"/>
                  </a:moveTo>
                  <a:cubicBezTo>
                    <a:pt x="318" y="1213"/>
                    <a:pt x="318" y="1212"/>
                    <a:pt x="318" y="1212"/>
                  </a:cubicBezTo>
                  <a:cubicBezTo>
                    <a:pt x="319" y="1212"/>
                    <a:pt x="320" y="1212"/>
                    <a:pt x="321" y="1212"/>
                  </a:cubicBezTo>
                  <a:cubicBezTo>
                    <a:pt x="321" y="1213"/>
                    <a:pt x="322" y="1214"/>
                    <a:pt x="322" y="1216"/>
                  </a:cubicBezTo>
                  <a:cubicBezTo>
                    <a:pt x="322" y="1216"/>
                    <a:pt x="323" y="1216"/>
                    <a:pt x="323" y="1216"/>
                  </a:cubicBezTo>
                  <a:cubicBezTo>
                    <a:pt x="322" y="1216"/>
                    <a:pt x="321" y="1216"/>
                    <a:pt x="320" y="1217"/>
                  </a:cubicBezTo>
                  <a:cubicBezTo>
                    <a:pt x="319" y="1215"/>
                    <a:pt x="319" y="1214"/>
                    <a:pt x="318" y="1213"/>
                  </a:cubicBezTo>
                  <a:close/>
                  <a:moveTo>
                    <a:pt x="324" y="1223"/>
                  </a:moveTo>
                  <a:cubicBezTo>
                    <a:pt x="322" y="1222"/>
                    <a:pt x="321" y="1220"/>
                    <a:pt x="320" y="1218"/>
                  </a:cubicBezTo>
                  <a:cubicBezTo>
                    <a:pt x="321" y="1218"/>
                    <a:pt x="322" y="1217"/>
                    <a:pt x="323" y="1217"/>
                  </a:cubicBezTo>
                  <a:cubicBezTo>
                    <a:pt x="324" y="1219"/>
                    <a:pt x="326" y="1222"/>
                    <a:pt x="327" y="1224"/>
                  </a:cubicBezTo>
                  <a:cubicBezTo>
                    <a:pt x="327" y="1224"/>
                    <a:pt x="327" y="1224"/>
                    <a:pt x="327" y="1224"/>
                  </a:cubicBezTo>
                  <a:cubicBezTo>
                    <a:pt x="326" y="1224"/>
                    <a:pt x="325" y="1224"/>
                    <a:pt x="324" y="1223"/>
                  </a:cubicBezTo>
                  <a:close/>
                  <a:moveTo>
                    <a:pt x="328" y="1225"/>
                  </a:moveTo>
                  <a:cubicBezTo>
                    <a:pt x="328" y="1224"/>
                    <a:pt x="327" y="1222"/>
                    <a:pt x="327" y="1222"/>
                  </a:cubicBezTo>
                  <a:cubicBezTo>
                    <a:pt x="326" y="1220"/>
                    <a:pt x="325" y="1218"/>
                    <a:pt x="324" y="1217"/>
                  </a:cubicBezTo>
                  <a:cubicBezTo>
                    <a:pt x="326" y="1216"/>
                    <a:pt x="327" y="1216"/>
                    <a:pt x="328" y="1216"/>
                  </a:cubicBezTo>
                  <a:cubicBezTo>
                    <a:pt x="329" y="1216"/>
                    <a:pt x="329" y="1217"/>
                    <a:pt x="329" y="1218"/>
                  </a:cubicBezTo>
                  <a:cubicBezTo>
                    <a:pt x="330" y="1220"/>
                    <a:pt x="330" y="1221"/>
                    <a:pt x="331" y="1223"/>
                  </a:cubicBezTo>
                  <a:cubicBezTo>
                    <a:pt x="330" y="1224"/>
                    <a:pt x="329" y="1224"/>
                    <a:pt x="328" y="1225"/>
                  </a:cubicBezTo>
                  <a:close/>
                  <a:moveTo>
                    <a:pt x="332" y="1222"/>
                  </a:moveTo>
                  <a:cubicBezTo>
                    <a:pt x="331" y="1220"/>
                    <a:pt x="330" y="1217"/>
                    <a:pt x="330" y="1215"/>
                  </a:cubicBezTo>
                  <a:cubicBezTo>
                    <a:pt x="331" y="1215"/>
                    <a:pt x="332" y="1215"/>
                    <a:pt x="333" y="1214"/>
                  </a:cubicBezTo>
                  <a:cubicBezTo>
                    <a:pt x="334" y="1216"/>
                    <a:pt x="335" y="1219"/>
                    <a:pt x="335" y="1221"/>
                  </a:cubicBezTo>
                  <a:cubicBezTo>
                    <a:pt x="335" y="1221"/>
                    <a:pt x="336" y="1222"/>
                    <a:pt x="336" y="1222"/>
                  </a:cubicBezTo>
                  <a:cubicBezTo>
                    <a:pt x="335" y="1223"/>
                    <a:pt x="333" y="1223"/>
                    <a:pt x="332" y="1223"/>
                  </a:cubicBezTo>
                  <a:cubicBezTo>
                    <a:pt x="332" y="1223"/>
                    <a:pt x="332" y="1222"/>
                    <a:pt x="332" y="1222"/>
                  </a:cubicBezTo>
                  <a:close/>
                  <a:moveTo>
                    <a:pt x="333" y="1225"/>
                  </a:moveTo>
                  <a:cubicBezTo>
                    <a:pt x="333" y="1225"/>
                    <a:pt x="333" y="1225"/>
                    <a:pt x="333" y="1225"/>
                  </a:cubicBezTo>
                  <a:cubicBezTo>
                    <a:pt x="333" y="1225"/>
                    <a:pt x="333" y="1225"/>
                    <a:pt x="333" y="1224"/>
                  </a:cubicBezTo>
                  <a:cubicBezTo>
                    <a:pt x="334" y="1224"/>
                    <a:pt x="335" y="1224"/>
                    <a:pt x="336" y="1223"/>
                  </a:cubicBezTo>
                  <a:cubicBezTo>
                    <a:pt x="336" y="1224"/>
                    <a:pt x="336" y="1225"/>
                    <a:pt x="337" y="1225"/>
                  </a:cubicBezTo>
                  <a:cubicBezTo>
                    <a:pt x="336" y="1225"/>
                    <a:pt x="335" y="1225"/>
                    <a:pt x="333" y="1225"/>
                  </a:cubicBezTo>
                  <a:close/>
                  <a:moveTo>
                    <a:pt x="334" y="1215"/>
                  </a:moveTo>
                  <a:cubicBezTo>
                    <a:pt x="334" y="1214"/>
                    <a:pt x="334" y="1214"/>
                    <a:pt x="334" y="1214"/>
                  </a:cubicBezTo>
                  <a:cubicBezTo>
                    <a:pt x="335" y="1214"/>
                    <a:pt x="336" y="1213"/>
                    <a:pt x="337" y="1213"/>
                  </a:cubicBezTo>
                  <a:cubicBezTo>
                    <a:pt x="337" y="1214"/>
                    <a:pt x="337" y="1215"/>
                    <a:pt x="338" y="1216"/>
                  </a:cubicBezTo>
                  <a:cubicBezTo>
                    <a:pt x="338" y="1218"/>
                    <a:pt x="338" y="1220"/>
                    <a:pt x="338" y="1221"/>
                  </a:cubicBezTo>
                  <a:cubicBezTo>
                    <a:pt x="338" y="1222"/>
                    <a:pt x="338" y="1222"/>
                    <a:pt x="337" y="1222"/>
                  </a:cubicBezTo>
                  <a:cubicBezTo>
                    <a:pt x="337" y="1222"/>
                    <a:pt x="337" y="1222"/>
                    <a:pt x="337" y="1222"/>
                  </a:cubicBezTo>
                  <a:cubicBezTo>
                    <a:pt x="336" y="1219"/>
                    <a:pt x="335" y="1217"/>
                    <a:pt x="334" y="1215"/>
                  </a:cubicBezTo>
                  <a:close/>
                  <a:moveTo>
                    <a:pt x="338" y="1225"/>
                  </a:moveTo>
                  <a:cubicBezTo>
                    <a:pt x="338" y="1225"/>
                    <a:pt x="337" y="1224"/>
                    <a:pt x="337" y="1223"/>
                  </a:cubicBezTo>
                  <a:cubicBezTo>
                    <a:pt x="338" y="1223"/>
                    <a:pt x="338" y="1223"/>
                    <a:pt x="338" y="1223"/>
                  </a:cubicBezTo>
                  <a:cubicBezTo>
                    <a:pt x="339" y="1224"/>
                    <a:pt x="339" y="1224"/>
                    <a:pt x="339" y="1225"/>
                  </a:cubicBezTo>
                  <a:cubicBezTo>
                    <a:pt x="339" y="1225"/>
                    <a:pt x="338" y="1225"/>
                    <a:pt x="338" y="1225"/>
                  </a:cubicBezTo>
                  <a:close/>
                  <a:moveTo>
                    <a:pt x="339" y="1216"/>
                  </a:moveTo>
                  <a:cubicBezTo>
                    <a:pt x="338" y="1215"/>
                    <a:pt x="338" y="1214"/>
                    <a:pt x="338" y="1212"/>
                  </a:cubicBezTo>
                  <a:cubicBezTo>
                    <a:pt x="339" y="1212"/>
                    <a:pt x="339" y="1212"/>
                    <a:pt x="340" y="1212"/>
                  </a:cubicBezTo>
                  <a:cubicBezTo>
                    <a:pt x="340" y="1214"/>
                    <a:pt x="340" y="1216"/>
                    <a:pt x="341" y="1218"/>
                  </a:cubicBezTo>
                  <a:cubicBezTo>
                    <a:pt x="341" y="1219"/>
                    <a:pt x="341" y="1219"/>
                    <a:pt x="341" y="1220"/>
                  </a:cubicBezTo>
                  <a:cubicBezTo>
                    <a:pt x="340" y="1220"/>
                    <a:pt x="340" y="1221"/>
                    <a:pt x="339" y="1221"/>
                  </a:cubicBezTo>
                  <a:cubicBezTo>
                    <a:pt x="339" y="1219"/>
                    <a:pt x="339" y="1218"/>
                    <a:pt x="339" y="1216"/>
                  </a:cubicBezTo>
                  <a:close/>
                  <a:moveTo>
                    <a:pt x="346" y="1208"/>
                  </a:moveTo>
                  <a:cubicBezTo>
                    <a:pt x="346" y="1208"/>
                    <a:pt x="346" y="1208"/>
                    <a:pt x="346" y="1208"/>
                  </a:cubicBezTo>
                  <a:cubicBezTo>
                    <a:pt x="346" y="1208"/>
                    <a:pt x="346" y="1208"/>
                    <a:pt x="346" y="1208"/>
                  </a:cubicBezTo>
                  <a:cubicBezTo>
                    <a:pt x="345" y="1209"/>
                    <a:pt x="343" y="1209"/>
                    <a:pt x="341" y="1210"/>
                  </a:cubicBezTo>
                  <a:cubicBezTo>
                    <a:pt x="341" y="1209"/>
                    <a:pt x="340" y="1207"/>
                    <a:pt x="340" y="1206"/>
                  </a:cubicBezTo>
                  <a:cubicBezTo>
                    <a:pt x="341" y="1205"/>
                    <a:pt x="342" y="1205"/>
                    <a:pt x="342" y="1204"/>
                  </a:cubicBezTo>
                  <a:cubicBezTo>
                    <a:pt x="344" y="1205"/>
                    <a:pt x="345" y="1205"/>
                    <a:pt x="346" y="1205"/>
                  </a:cubicBezTo>
                  <a:cubicBezTo>
                    <a:pt x="346" y="1206"/>
                    <a:pt x="346" y="1207"/>
                    <a:pt x="346" y="1208"/>
                  </a:cubicBezTo>
                  <a:close/>
                  <a:moveTo>
                    <a:pt x="340" y="1225"/>
                  </a:moveTo>
                  <a:cubicBezTo>
                    <a:pt x="340" y="1224"/>
                    <a:pt x="340" y="1223"/>
                    <a:pt x="340" y="1222"/>
                  </a:cubicBezTo>
                  <a:cubicBezTo>
                    <a:pt x="340" y="1222"/>
                    <a:pt x="340" y="1222"/>
                    <a:pt x="340" y="1222"/>
                  </a:cubicBezTo>
                  <a:cubicBezTo>
                    <a:pt x="340" y="1222"/>
                    <a:pt x="341" y="1222"/>
                    <a:pt x="341" y="1222"/>
                  </a:cubicBezTo>
                  <a:cubicBezTo>
                    <a:pt x="342" y="1223"/>
                    <a:pt x="342" y="1224"/>
                    <a:pt x="342" y="1225"/>
                  </a:cubicBezTo>
                  <a:cubicBezTo>
                    <a:pt x="342" y="1225"/>
                    <a:pt x="342" y="1225"/>
                    <a:pt x="342" y="1225"/>
                  </a:cubicBezTo>
                  <a:cubicBezTo>
                    <a:pt x="341" y="1225"/>
                    <a:pt x="341" y="1225"/>
                    <a:pt x="340" y="1225"/>
                  </a:cubicBezTo>
                  <a:close/>
                  <a:moveTo>
                    <a:pt x="342" y="1219"/>
                  </a:moveTo>
                  <a:cubicBezTo>
                    <a:pt x="342" y="1216"/>
                    <a:pt x="341" y="1214"/>
                    <a:pt x="341" y="1211"/>
                  </a:cubicBezTo>
                  <a:cubicBezTo>
                    <a:pt x="343" y="1211"/>
                    <a:pt x="345" y="1210"/>
                    <a:pt x="347" y="1209"/>
                  </a:cubicBezTo>
                  <a:cubicBezTo>
                    <a:pt x="347" y="1210"/>
                    <a:pt x="347" y="1210"/>
                    <a:pt x="347" y="1210"/>
                  </a:cubicBezTo>
                  <a:cubicBezTo>
                    <a:pt x="347" y="1212"/>
                    <a:pt x="347" y="1214"/>
                    <a:pt x="347" y="1216"/>
                  </a:cubicBezTo>
                  <a:cubicBezTo>
                    <a:pt x="347" y="1217"/>
                    <a:pt x="347" y="1217"/>
                    <a:pt x="347" y="1217"/>
                  </a:cubicBezTo>
                  <a:cubicBezTo>
                    <a:pt x="346" y="1218"/>
                    <a:pt x="344" y="1219"/>
                    <a:pt x="342" y="1220"/>
                  </a:cubicBezTo>
                  <a:cubicBezTo>
                    <a:pt x="342" y="1219"/>
                    <a:pt x="342" y="1219"/>
                    <a:pt x="342" y="1219"/>
                  </a:cubicBezTo>
                  <a:close/>
                  <a:moveTo>
                    <a:pt x="343" y="1225"/>
                  </a:moveTo>
                  <a:cubicBezTo>
                    <a:pt x="343" y="1225"/>
                    <a:pt x="343" y="1225"/>
                    <a:pt x="343" y="1225"/>
                  </a:cubicBezTo>
                  <a:cubicBezTo>
                    <a:pt x="343" y="1224"/>
                    <a:pt x="343" y="1222"/>
                    <a:pt x="342" y="1221"/>
                  </a:cubicBezTo>
                  <a:cubicBezTo>
                    <a:pt x="344" y="1220"/>
                    <a:pt x="346" y="1220"/>
                    <a:pt x="347" y="1219"/>
                  </a:cubicBezTo>
                  <a:cubicBezTo>
                    <a:pt x="347" y="1219"/>
                    <a:pt x="347" y="1220"/>
                    <a:pt x="348" y="1221"/>
                  </a:cubicBezTo>
                  <a:cubicBezTo>
                    <a:pt x="348" y="1221"/>
                    <a:pt x="348" y="1224"/>
                    <a:pt x="348" y="1225"/>
                  </a:cubicBezTo>
                  <a:cubicBezTo>
                    <a:pt x="346" y="1225"/>
                    <a:pt x="345" y="1225"/>
                    <a:pt x="343" y="1225"/>
                  </a:cubicBezTo>
                  <a:close/>
                  <a:moveTo>
                    <a:pt x="347" y="1205"/>
                  </a:moveTo>
                  <a:cubicBezTo>
                    <a:pt x="347" y="1205"/>
                    <a:pt x="347" y="1205"/>
                    <a:pt x="347" y="1205"/>
                  </a:cubicBezTo>
                  <a:cubicBezTo>
                    <a:pt x="347" y="1205"/>
                    <a:pt x="347" y="1205"/>
                    <a:pt x="347" y="1205"/>
                  </a:cubicBezTo>
                  <a:cubicBezTo>
                    <a:pt x="349" y="1205"/>
                    <a:pt x="350" y="1205"/>
                    <a:pt x="352" y="1205"/>
                  </a:cubicBezTo>
                  <a:cubicBezTo>
                    <a:pt x="353" y="1205"/>
                    <a:pt x="354" y="1205"/>
                    <a:pt x="355" y="1205"/>
                  </a:cubicBezTo>
                  <a:cubicBezTo>
                    <a:pt x="355" y="1205"/>
                    <a:pt x="355" y="1205"/>
                    <a:pt x="355" y="1205"/>
                  </a:cubicBezTo>
                  <a:cubicBezTo>
                    <a:pt x="354" y="1206"/>
                    <a:pt x="353" y="1206"/>
                    <a:pt x="352" y="1206"/>
                  </a:cubicBezTo>
                  <a:cubicBezTo>
                    <a:pt x="351" y="1207"/>
                    <a:pt x="349" y="1207"/>
                    <a:pt x="348" y="1208"/>
                  </a:cubicBezTo>
                  <a:cubicBezTo>
                    <a:pt x="348" y="1207"/>
                    <a:pt x="348" y="1206"/>
                    <a:pt x="348" y="1206"/>
                  </a:cubicBezTo>
                  <a:cubicBezTo>
                    <a:pt x="348" y="1205"/>
                    <a:pt x="347" y="1205"/>
                    <a:pt x="347" y="1205"/>
                  </a:cubicBezTo>
                  <a:close/>
                  <a:moveTo>
                    <a:pt x="348" y="1214"/>
                  </a:moveTo>
                  <a:cubicBezTo>
                    <a:pt x="348" y="1212"/>
                    <a:pt x="348" y="1211"/>
                    <a:pt x="348" y="1209"/>
                  </a:cubicBezTo>
                  <a:cubicBezTo>
                    <a:pt x="349" y="1208"/>
                    <a:pt x="351" y="1208"/>
                    <a:pt x="352" y="1207"/>
                  </a:cubicBezTo>
                  <a:cubicBezTo>
                    <a:pt x="353" y="1207"/>
                    <a:pt x="353" y="1207"/>
                    <a:pt x="354" y="1207"/>
                  </a:cubicBezTo>
                  <a:cubicBezTo>
                    <a:pt x="354" y="1207"/>
                    <a:pt x="354" y="1208"/>
                    <a:pt x="354" y="1208"/>
                  </a:cubicBezTo>
                  <a:cubicBezTo>
                    <a:pt x="354" y="1210"/>
                    <a:pt x="355" y="1212"/>
                    <a:pt x="355" y="1214"/>
                  </a:cubicBezTo>
                  <a:cubicBezTo>
                    <a:pt x="355" y="1214"/>
                    <a:pt x="355" y="1214"/>
                    <a:pt x="354" y="1214"/>
                  </a:cubicBezTo>
                  <a:cubicBezTo>
                    <a:pt x="352" y="1215"/>
                    <a:pt x="350" y="1216"/>
                    <a:pt x="349" y="1217"/>
                  </a:cubicBezTo>
                  <a:cubicBezTo>
                    <a:pt x="348" y="1216"/>
                    <a:pt x="348" y="1215"/>
                    <a:pt x="348" y="1214"/>
                  </a:cubicBezTo>
                  <a:close/>
                  <a:moveTo>
                    <a:pt x="354" y="1225"/>
                  </a:moveTo>
                  <a:cubicBezTo>
                    <a:pt x="352" y="1225"/>
                    <a:pt x="351" y="1225"/>
                    <a:pt x="349" y="1225"/>
                  </a:cubicBezTo>
                  <a:cubicBezTo>
                    <a:pt x="349" y="1223"/>
                    <a:pt x="349" y="1219"/>
                    <a:pt x="349" y="1218"/>
                  </a:cubicBezTo>
                  <a:cubicBezTo>
                    <a:pt x="349" y="1218"/>
                    <a:pt x="349" y="1218"/>
                    <a:pt x="349" y="1218"/>
                  </a:cubicBezTo>
                  <a:cubicBezTo>
                    <a:pt x="351" y="1217"/>
                    <a:pt x="353" y="1216"/>
                    <a:pt x="355" y="1216"/>
                  </a:cubicBezTo>
                  <a:cubicBezTo>
                    <a:pt x="355" y="1218"/>
                    <a:pt x="355" y="1221"/>
                    <a:pt x="356" y="1224"/>
                  </a:cubicBezTo>
                  <a:cubicBezTo>
                    <a:pt x="355" y="1224"/>
                    <a:pt x="354" y="1225"/>
                    <a:pt x="354" y="1225"/>
                  </a:cubicBezTo>
                  <a:close/>
                  <a:moveTo>
                    <a:pt x="356" y="1212"/>
                  </a:moveTo>
                  <a:cubicBezTo>
                    <a:pt x="356" y="1210"/>
                    <a:pt x="355" y="1208"/>
                    <a:pt x="355" y="1207"/>
                  </a:cubicBezTo>
                  <a:cubicBezTo>
                    <a:pt x="357" y="1206"/>
                    <a:pt x="358" y="1206"/>
                    <a:pt x="359" y="1206"/>
                  </a:cubicBezTo>
                  <a:cubicBezTo>
                    <a:pt x="360" y="1206"/>
                    <a:pt x="361" y="1206"/>
                    <a:pt x="363" y="1206"/>
                  </a:cubicBezTo>
                  <a:cubicBezTo>
                    <a:pt x="362" y="1208"/>
                    <a:pt x="363" y="1210"/>
                    <a:pt x="363" y="1212"/>
                  </a:cubicBezTo>
                  <a:cubicBezTo>
                    <a:pt x="361" y="1213"/>
                    <a:pt x="358" y="1213"/>
                    <a:pt x="356" y="1214"/>
                  </a:cubicBezTo>
                  <a:cubicBezTo>
                    <a:pt x="356" y="1213"/>
                    <a:pt x="356" y="1212"/>
                    <a:pt x="356" y="1212"/>
                  </a:cubicBezTo>
                  <a:close/>
                  <a:moveTo>
                    <a:pt x="356" y="1218"/>
                  </a:moveTo>
                  <a:cubicBezTo>
                    <a:pt x="356" y="1217"/>
                    <a:pt x="356" y="1216"/>
                    <a:pt x="356" y="1215"/>
                  </a:cubicBezTo>
                  <a:cubicBezTo>
                    <a:pt x="356" y="1215"/>
                    <a:pt x="357" y="1215"/>
                    <a:pt x="357" y="1215"/>
                  </a:cubicBezTo>
                  <a:cubicBezTo>
                    <a:pt x="359" y="1214"/>
                    <a:pt x="361" y="1214"/>
                    <a:pt x="363" y="1213"/>
                  </a:cubicBezTo>
                  <a:cubicBezTo>
                    <a:pt x="363" y="1213"/>
                    <a:pt x="363" y="1214"/>
                    <a:pt x="363" y="1214"/>
                  </a:cubicBezTo>
                  <a:cubicBezTo>
                    <a:pt x="363" y="1216"/>
                    <a:pt x="363" y="1217"/>
                    <a:pt x="363" y="1219"/>
                  </a:cubicBezTo>
                  <a:cubicBezTo>
                    <a:pt x="361" y="1220"/>
                    <a:pt x="359" y="1222"/>
                    <a:pt x="357" y="1223"/>
                  </a:cubicBezTo>
                  <a:cubicBezTo>
                    <a:pt x="357" y="1221"/>
                    <a:pt x="357" y="1219"/>
                    <a:pt x="356" y="1218"/>
                  </a:cubicBezTo>
                  <a:close/>
                  <a:moveTo>
                    <a:pt x="357" y="1225"/>
                  </a:moveTo>
                  <a:cubicBezTo>
                    <a:pt x="357" y="1225"/>
                    <a:pt x="357" y="1225"/>
                    <a:pt x="357" y="1225"/>
                  </a:cubicBezTo>
                  <a:cubicBezTo>
                    <a:pt x="357" y="1225"/>
                    <a:pt x="357" y="1225"/>
                    <a:pt x="357" y="1224"/>
                  </a:cubicBezTo>
                  <a:cubicBezTo>
                    <a:pt x="359" y="1223"/>
                    <a:pt x="361" y="1222"/>
                    <a:pt x="364" y="1221"/>
                  </a:cubicBezTo>
                  <a:cubicBezTo>
                    <a:pt x="364" y="1222"/>
                    <a:pt x="364" y="1224"/>
                    <a:pt x="365" y="1225"/>
                  </a:cubicBezTo>
                  <a:cubicBezTo>
                    <a:pt x="362" y="1225"/>
                    <a:pt x="360" y="1225"/>
                    <a:pt x="357" y="1225"/>
                  </a:cubicBezTo>
                  <a:close/>
                  <a:moveTo>
                    <a:pt x="371" y="1210"/>
                  </a:moveTo>
                  <a:cubicBezTo>
                    <a:pt x="369" y="1210"/>
                    <a:pt x="366" y="1211"/>
                    <a:pt x="364" y="1212"/>
                  </a:cubicBezTo>
                  <a:cubicBezTo>
                    <a:pt x="364" y="1210"/>
                    <a:pt x="363" y="1208"/>
                    <a:pt x="364" y="1206"/>
                  </a:cubicBezTo>
                  <a:cubicBezTo>
                    <a:pt x="366" y="1206"/>
                    <a:pt x="369" y="1206"/>
                    <a:pt x="371" y="1206"/>
                  </a:cubicBezTo>
                  <a:cubicBezTo>
                    <a:pt x="371" y="1207"/>
                    <a:pt x="371" y="1208"/>
                    <a:pt x="371" y="1210"/>
                  </a:cubicBezTo>
                  <a:close/>
                  <a:moveTo>
                    <a:pt x="371" y="1215"/>
                  </a:moveTo>
                  <a:cubicBezTo>
                    <a:pt x="369" y="1216"/>
                    <a:pt x="367" y="1217"/>
                    <a:pt x="365" y="1219"/>
                  </a:cubicBezTo>
                  <a:cubicBezTo>
                    <a:pt x="365" y="1217"/>
                    <a:pt x="364" y="1216"/>
                    <a:pt x="364" y="1215"/>
                  </a:cubicBezTo>
                  <a:cubicBezTo>
                    <a:pt x="364" y="1214"/>
                    <a:pt x="364" y="1214"/>
                    <a:pt x="364" y="1213"/>
                  </a:cubicBezTo>
                  <a:cubicBezTo>
                    <a:pt x="366" y="1212"/>
                    <a:pt x="369" y="1212"/>
                    <a:pt x="371" y="1211"/>
                  </a:cubicBezTo>
                  <a:cubicBezTo>
                    <a:pt x="371" y="1212"/>
                    <a:pt x="371" y="1214"/>
                    <a:pt x="371" y="1215"/>
                  </a:cubicBezTo>
                  <a:close/>
                  <a:moveTo>
                    <a:pt x="372" y="1224"/>
                  </a:moveTo>
                  <a:cubicBezTo>
                    <a:pt x="372" y="1224"/>
                    <a:pt x="372" y="1225"/>
                    <a:pt x="371" y="1225"/>
                  </a:cubicBezTo>
                  <a:cubicBezTo>
                    <a:pt x="370" y="1225"/>
                    <a:pt x="368" y="1225"/>
                    <a:pt x="366" y="1225"/>
                  </a:cubicBezTo>
                  <a:cubicBezTo>
                    <a:pt x="366" y="1225"/>
                    <a:pt x="366" y="1225"/>
                    <a:pt x="366" y="1225"/>
                  </a:cubicBezTo>
                  <a:cubicBezTo>
                    <a:pt x="365" y="1223"/>
                    <a:pt x="365" y="1222"/>
                    <a:pt x="365" y="1220"/>
                  </a:cubicBezTo>
                  <a:cubicBezTo>
                    <a:pt x="367" y="1219"/>
                    <a:pt x="369" y="1218"/>
                    <a:pt x="372" y="1216"/>
                  </a:cubicBezTo>
                  <a:cubicBezTo>
                    <a:pt x="372" y="1219"/>
                    <a:pt x="372" y="1222"/>
                    <a:pt x="373" y="1224"/>
                  </a:cubicBezTo>
                  <a:cubicBezTo>
                    <a:pt x="373" y="1224"/>
                    <a:pt x="373" y="1224"/>
                    <a:pt x="372" y="1224"/>
                  </a:cubicBezTo>
                  <a:close/>
                  <a:moveTo>
                    <a:pt x="373" y="1211"/>
                  </a:moveTo>
                  <a:cubicBezTo>
                    <a:pt x="373" y="1211"/>
                    <a:pt x="374" y="1211"/>
                    <a:pt x="374" y="1210"/>
                  </a:cubicBezTo>
                  <a:cubicBezTo>
                    <a:pt x="375" y="1210"/>
                    <a:pt x="377" y="1210"/>
                    <a:pt x="378" y="1209"/>
                  </a:cubicBezTo>
                  <a:cubicBezTo>
                    <a:pt x="378" y="1210"/>
                    <a:pt x="378" y="1211"/>
                    <a:pt x="378" y="1212"/>
                  </a:cubicBezTo>
                  <a:cubicBezTo>
                    <a:pt x="376" y="1213"/>
                    <a:pt x="375" y="1214"/>
                    <a:pt x="373" y="1215"/>
                  </a:cubicBezTo>
                  <a:cubicBezTo>
                    <a:pt x="373" y="1213"/>
                    <a:pt x="373" y="1212"/>
                    <a:pt x="373" y="1211"/>
                  </a:cubicBezTo>
                  <a:close/>
                  <a:moveTo>
                    <a:pt x="378" y="1208"/>
                  </a:moveTo>
                  <a:cubicBezTo>
                    <a:pt x="376" y="1209"/>
                    <a:pt x="374" y="1209"/>
                    <a:pt x="373" y="1210"/>
                  </a:cubicBezTo>
                  <a:cubicBezTo>
                    <a:pt x="373" y="1208"/>
                    <a:pt x="373" y="1207"/>
                    <a:pt x="373" y="1206"/>
                  </a:cubicBezTo>
                  <a:cubicBezTo>
                    <a:pt x="374" y="1206"/>
                    <a:pt x="376" y="1206"/>
                    <a:pt x="378" y="1206"/>
                  </a:cubicBezTo>
                  <a:cubicBezTo>
                    <a:pt x="377" y="1206"/>
                    <a:pt x="377" y="1207"/>
                    <a:pt x="378" y="1208"/>
                  </a:cubicBezTo>
                  <a:close/>
                  <a:moveTo>
                    <a:pt x="373" y="1216"/>
                  </a:moveTo>
                  <a:cubicBezTo>
                    <a:pt x="375" y="1215"/>
                    <a:pt x="377" y="1214"/>
                    <a:pt x="379" y="1213"/>
                  </a:cubicBezTo>
                  <a:cubicBezTo>
                    <a:pt x="379" y="1214"/>
                    <a:pt x="379" y="1215"/>
                    <a:pt x="379" y="1216"/>
                  </a:cubicBezTo>
                  <a:cubicBezTo>
                    <a:pt x="379" y="1218"/>
                    <a:pt x="379" y="1220"/>
                    <a:pt x="380" y="1221"/>
                  </a:cubicBezTo>
                  <a:cubicBezTo>
                    <a:pt x="379" y="1222"/>
                    <a:pt x="378" y="1222"/>
                    <a:pt x="377" y="1223"/>
                  </a:cubicBezTo>
                  <a:cubicBezTo>
                    <a:pt x="376" y="1223"/>
                    <a:pt x="375" y="1223"/>
                    <a:pt x="374" y="1224"/>
                  </a:cubicBezTo>
                  <a:cubicBezTo>
                    <a:pt x="373" y="1221"/>
                    <a:pt x="373" y="1219"/>
                    <a:pt x="373" y="1216"/>
                  </a:cubicBezTo>
                  <a:close/>
                  <a:moveTo>
                    <a:pt x="381" y="1206"/>
                  </a:moveTo>
                  <a:cubicBezTo>
                    <a:pt x="380" y="1207"/>
                    <a:pt x="379" y="1207"/>
                    <a:pt x="379" y="1207"/>
                  </a:cubicBezTo>
                  <a:cubicBezTo>
                    <a:pt x="379" y="1207"/>
                    <a:pt x="379" y="1206"/>
                    <a:pt x="379" y="1206"/>
                  </a:cubicBezTo>
                  <a:cubicBezTo>
                    <a:pt x="379" y="1206"/>
                    <a:pt x="379" y="1206"/>
                    <a:pt x="380" y="1205"/>
                  </a:cubicBezTo>
                  <a:cubicBezTo>
                    <a:pt x="381" y="1205"/>
                    <a:pt x="381" y="1205"/>
                    <a:pt x="382" y="1205"/>
                  </a:cubicBezTo>
                  <a:cubicBezTo>
                    <a:pt x="382" y="1206"/>
                    <a:pt x="381" y="1206"/>
                    <a:pt x="381" y="1206"/>
                  </a:cubicBezTo>
                  <a:close/>
                  <a:moveTo>
                    <a:pt x="383" y="1206"/>
                  </a:moveTo>
                  <a:cubicBezTo>
                    <a:pt x="383" y="1207"/>
                    <a:pt x="383" y="1208"/>
                    <a:pt x="384" y="1209"/>
                  </a:cubicBezTo>
                  <a:cubicBezTo>
                    <a:pt x="382" y="1210"/>
                    <a:pt x="381" y="1210"/>
                    <a:pt x="380" y="1211"/>
                  </a:cubicBezTo>
                  <a:cubicBezTo>
                    <a:pt x="380" y="1211"/>
                    <a:pt x="380" y="1211"/>
                    <a:pt x="380" y="1211"/>
                  </a:cubicBezTo>
                  <a:cubicBezTo>
                    <a:pt x="379" y="1210"/>
                    <a:pt x="379" y="1209"/>
                    <a:pt x="379" y="1209"/>
                  </a:cubicBezTo>
                  <a:cubicBezTo>
                    <a:pt x="380" y="1208"/>
                    <a:pt x="380" y="1208"/>
                    <a:pt x="381" y="1207"/>
                  </a:cubicBezTo>
                  <a:cubicBezTo>
                    <a:pt x="382" y="1207"/>
                    <a:pt x="382" y="1207"/>
                    <a:pt x="383" y="1206"/>
                  </a:cubicBezTo>
                  <a:close/>
                  <a:moveTo>
                    <a:pt x="375" y="1225"/>
                  </a:moveTo>
                  <a:cubicBezTo>
                    <a:pt x="377" y="1224"/>
                    <a:pt x="378" y="1223"/>
                    <a:pt x="380" y="1222"/>
                  </a:cubicBezTo>
                  <a:cubicBezTo>
                    <a:pt x="380" y="1223"/>
                    <a:pt x="380" y="1223"/>
                    <a:pt x="381" y="1224"/>
                  </a:cubicBezTo>
                  <a:cubicBezTo>
                    <a:pt x="379" y="1224"/>
                    <a:pt x="377" y="1224"/>
                    <a:pt x="375" y="1225"/>
                  </a:cubicBezTo>
                  <a:close/>
                  <a:moveTo>
                    <a:pt x="380" y="1214"/>
                  </a:moveTo>
                  <a:cubicBezTo>
                    <a:pt x="380" y="1214"/>
                    <a:pt x="380" y="1213"/>
                    <a:pt x="380" y="1212"/>
                  </a:cubicBezTo>
                  <a:cubicBezTo>
                    <a:pt x="380" y="1212"/>
                    <a:pt x="381" y="1212"/>
                    <a:pt x="382" y="1212"/>
                  </a:cubicBezTo>
                  <a:cubicBezTo>
                    <a:pt x="382" y="1211"/>
                    <a:pt x="383" y="1211"/>
                    <a:pt x="384" y="1211"/>
                  </a:cubicBezTo>
                  <a:cubicBezTo>
                    <a:pt x="384" y="1211"/>
                    <a:pt x="385" y="1212"/>
                    <a:pt x="385" y="1213"/>
                  </a:cubicBezTo>
                  <a:cubicBezTo>
                    <a:pt x="385" y="1214"/>
                    <a:pt x="386" y="1216"/>
                    <a:pt x="386" y="1218"/>
                  </a:cubicBezTo>
                  <a:cubicBezTo>
                    <a:pt x="384" y="1219"/>
                    <a:pt x="383" y="1220"/>
                    <a:pt x="381" y="1221"/>
                  </a:cubicBezTo>
                  <a:cubicBezTo>
                    <a:pt x="380" y="1219"/>
                    <a:pt x="380" y="1216"/>
                    <a:pt x="380" y="1214"/>
                  </a:cubicBezTo>
                  <a:close/>
                  <a:moveTo>
                    <a:pt x="384" y="1205"/>
                  </a:moveTo>
                  <a:cubicBezTo>
                    <a:pt x="384" y="1205"/>
                    <a:pt x="384" y="1205"/>
                    <a:pt x="384" y="1205"/>
                  </a:cubicBezTo>
                  <a:cubicBezTo>
                    <a:pt x="386" y="1205"/>
                    <a:pt x="388" y="1205"/>
                    <a:pt x="390" y="1204"/>
                  </a:cubicBezTo>
                  <a:cubicBezTo>
                    <a:pt x="390" y="1205"/>
                    <a:pt x="391" y="1206"/>
                    <a:pt x="391" y="1207"/>
                  </a:cubicBezTo>
                  <a:cubicBezTo>
                    <a:pt x="389" y="1208"/>
                    <a:pt x="387" y="1208"/>
                    <a:pt x="385" y="1209"/>
                  </a:cubicBezTo>
                  <a:cubicBezTo>
                    <a:pt x="385" y="1208"/>
                    <a:pt x="384" y="1207"/>
                    <a:pt x="384" y="1205"/>
                  </a:cubicBezTo>
                  <a:close/>
                  <a:moveTo>
                    <a:pt x="383" y="1224"/>
                  </a:moveTo>
                  <a:cubicBezTo>
                    <a:pt x="382" y="1224"/>
                    <a:pt x="382" y="1224"/>
                    <a:pt x="382" y="1224"/>
                  </a:cubicBezTo>
                  <a:cubicBezTo>
                    <a:pt x="382" y="1223"/>
                    <a:pt x="381" y="1223"/>
                    <a:pt x="381" y="1222"/>
                  </a:cubicBezTo>
                  <a:cubicBezTo>
                    <a:pt x="383" y="1221"/>
                    <a:pt x="385" y="1220"/>
                    <a:pt x="386" y="1220"/>
                  </a:cubicBezTo>
                  <a:cubicBezTo>
                    <a:pt x="386" y="1221"/>
                    <a:pt x="387" y="1222"/>
                    <a:pt x="387" y="1223"/>
                  </a:cubicBezTo>
                  <a:cubicBezTo>
                    <a:pt x="385" y="1223"/>
                    <a:pt x="384" y="1223"/>
                    <a:pt x="383" y="1224"/>
                  </a:cubicBezTo>
                  <a:close/>
                  <a:moveTo>
                    <a:pt x="387" y="1214"/>
                  </a:moveTo>
                  <a:cubicBezTo>
                    <a:pt x="386" y="1213"/>
                    <a:pt x="386" y="1211"/>
                    <a:pt x="385" y="1210"/>
                  </a:cubicBezTo>
                  <a:cubicBezTo>
                    <a:pt x="387" y="1209"/>
                    <a:pt x="389" y="1209"/>
                    <a:pt x="391" y="1208"/>
                  </a:cubicBezTo>
                  <a:cubicBezTo>
                    <a:pt x="391" y="1211"/>
                    <a:pt x="391" y="1213"/>
                    <a:pt x="392" y="1216"/>
                  </a:cubicBezTo>
                  <a:cubicBezTo>
                    <a:pt x="390" y="1217"/>
                    <a:pt x="389" y="1217"/>
                    <a:pt x="387" y="1218"/>
                  </a:cubicBezTo>
                  <a:cubicBezTo>
                    <a:pt x="387" y="1217"/>
                    <a:pt x="387" y="1215"/>
                    <a:pt x="387" y="1214"/>
                  </a:cubicBezTo>
                  <a:close/>
                  <a:moveTo>
                    <a:pt x="400" y="1204"/>
                  </a:moveTo>
                  <a:cubicBezTo>
                    <a:pt x="400" y="1204"/>
                    <a:pt x="400" y="1205"/>
                    <a:pt x="400" y="1205"/>
                  </a:cubicBezTo>
                  <a:cubicBezTo>
                    <a:pt x="397" y="1206"/>
                    <a:pt x="395" y="1206"/>
                    <a:pt x="392" y="1207"/>
                  </a:cubicBezTo>
                  <a:cubicBezTo>
                    <a:pt x="392" y="1206"/>
                    <a:pt x="392" y="1205"/>
                    <a:pt x="392" y="1204"/>
                  </a:cubicBezTo>
                  <a:cubicBezTo>
                    <a:pt x="394" y="1204"/>
                    <a:pt x="397" y="1204"/>
                    <a:pt x="400" y="1203"/>
                  </a:cubicBezTo>
                  <a:cubicBezTo>
                    <a:pt x="399" y="1203"/>
                    <a:pt x="399" y="1203"/>
                    <a:pt x="399" y="1204"/>
                  </a:cubicBezTo>
                  <a:cubicBezTo>
                    <a:pt x="399" y="1204"/>
                    <a:pt x="400" y="1204"/>
                    <a:pt x="400" y="1204"/>
                  </a:cubicBezTo>
                  <a:close/>
                  <a:moveTo>
                    <a:pt x="388" y="1223"/>
                  </a:moveTo>
                  <a:cubicBezTo>
                    <a:pt x="388" y="1222"/>
                    <a:pt x="388" y="1220"/>
                    <a:pt x="387" y="1219"/>
                  </a:cubicBezTo>
                  <a:cubicBezTo>
                    <a:pt x="389" y="1218"/>
                    <a:pt x="390" y="1218"/>
                    <a:pt x="392" y="1217"/>
                  </a:cubicBezTo>
                  <a:cubicBezTo>
                    <a:pt x="392" y="1217"/>
                    <a:pt x="392" y="1218"/>
                    <a:pt x="392" y="1218"/>
                  </a:cubicBezTo>
                  <a:cubicBezTo>
                    <a:pt x="392" y="1219"/>
                    <a:pt x="392" y="1221"/>
                    <a:pt x="392" y="1222"/>
                  </a:cubicBezTo>
                  <a:cubicBezTo>
                    <a:pt x="391" y="1222"/>
                    <a:pt x="389" y="1223"/>
                    <a:pt x="388" y="1223"/>
                  </a:cubicBezTo>
                  <a:close/>
                  <a:moveTo>
                    <a:pt x="400" y="1206"/>
                  </a:moveTo>
                  <a:cubicBezTo>
                    <a:pt x="400" y="1208"/>
                    <a:pt x="400" y="1210"/>
                    <a:pt x="401" y="1212"/>
                  </a:cubicBezTo>
                  <a:cubicBezTo>
                    <a:pt x="399" y="1213"/>
                    <a:pt x="397" y="1214"/>
                    <a:pt x="394" y="1215"/>
                  </a:cubicBezTo>
                  <a:cubicBezTo>
                    <a:pt x="394" y="1215"/>
                    <a:pt x="393" y="1215"/>
                    <a:pt x="393" y="1215"/>
                  </a:cubicBezTo>
                  <a:cubicBezTo>
                    <a:pt x="393" y="1213"/>
                    <a:pt x="393" y="1210"/>
                    <a:pt x="392" y="1208"/>
                  </a:cubicBezTo>
                  <a:cubicBezTo>
                    <a:pt x="395" y="1207"/>
                    <a:pt x="397" y="1207"/>
                    <a:pt x="400" y="1206"/>
                  </a:cubicBezTo>
                  <a:close/>
                  <a:moveTo>
                    <a:pt x="400" y="1222"/>
                  </a:moveTo>
                  <a:cubicBezTo>
                    <a:pt x="398" y="1222"/>
                    <a:pt x="395" y="1222"/>
                    <a:pt x="393" y="1222"/>
                  </a:cubicBezTo>
                  <a:cubicBezTo>
                    <a:pt x="393" y="1221"/>
                    <a:pt x="393" y="1218"/>
                    <a:pt x="393" y="1217"/>
                  </a:cubicBezTo>
                  <a:cubicBezTo>
                    <a:pt x="396" y="1215"/>
                    <a:pt x="398" y="1214"/>
                    <a:pt x="401" y="1213"/>
                  </a:cubicBezTo>
                  <a:cubicBezTo>
                    <a:pt x="401" y="1213"/>
                    <a:pt x="401" y="1213"/>
                    <a:pt x="401" y="1213"/>
                  </a:cubicBezTo>
                  <a:cubicBezTo>
                    <a:pt x="401" y="1215"/>
                    <a:pt x="402" y="1217"/>
                    <a:pt x="402" y="1219"/>
                  </a:cubicBezTo>
                  <a:cubicBezTo>
                    <a:pt x="402" y="1219"/>
                    <a:pt x="402" y="1220"/>
                    <a:pt x="402" y="1220"/>
                  </a:cubicBezTo>
                  <a:cubicBezTo>
                    <a:pt x="401" y="1221"/>
                    <a:pt x="401" y="1221"/>
                    <a:pt x="400" y="1222"/>
                  </a:cubicBezTo>
                  <a:close/>
                  <a:moveTo>
                    <a:pt x="419" y="1204"/>
                  </a:moveTo>
                  <a:cubicBezTo>
                    <a:pt x="418" y="1204"/>
                    <a:pt x="416" y="1205"/>
                    <a:pt x="415" y="1205"/>
                  </a:cubicBezTo>
                  <a:cubicBezTo>
                    <a:pt x="415" y="1204"/>
                    <a:pt x="414" y="1203"/>
                    <a:pt x="414" y="1202"/>
                  </a:cubicBezTo>
                  <a:cubicBezTo>
                    <a:pt x="417" y="1202"/>
                    <a:pt x="419" y="1202"/>
                    <a:pt x="421" y="1202"/>
                  </a:cubicBezTo>
                  <a:cubicBezTo>
                    <a:pt x="420" y="1202"/>
                    <a:pt x="420" y="1203"/>
                    <a:pt x="419" y="1204"/>
                  </a:cubicBezTo>
                  <a:close/>
                  <a:moveTo>
                    <a:pt x="424" y="1202"/>
                  </a:moveTo>
                  <a:cubicBezTo>
                    <a:pt x="427" y="1201"/>
                    <a:pt x="430" y="1201"/>
                    <a:pt x="433" y="1201"/>
                  </a:cubicBezTo>
                  <a:cubicBezTo>
                    <a:pt x="428" y="1204"/>
                    <a:pt x="422" y="1208"/>
                    <a:pt x="417" y="1211"/>
                  </a:cubicBezTo>
                  <a:cubicBezTo>
                    <a:pt x="417" y="1211"/>
                    <a:pt x="417" y="1211"/>
                    <a:pt x="417" y="1210"/>
                  </a:cubicBezTo>
                  <a:cubicBezTo>
                    <a:pt x="417" y="1209"/>
                    <a:pt x="416" y="1208"/>
                    <a:pt x="416" y="1207"/>
                  </a:cubicBezTo>
                  <a:cubicBezTo>
                    <a:pt x="417" y="1206"/>
                    <a:pt x="417" y="1206"/>
                    <a:pt x="418" y="1205"/>
                  </a:cubicBezTo>
                  <a:cubicBezTo>
                    <a:pt x="420" y="1204"/>
                    <a:pt x="422" y="1203"/>
                    <a:pt x="424" y="1202"/>
                  </a:cubicBezTo>
                  <a:close/>
                  <a:moveTo>
                    <a:pt x="415" y="1207"/>
                  </a:moveTo>
                  <a:cubicBezTo>
                    <a:pt x="415" y="1208"/>
                    <a:pt x="415" y="1209"/>
                    <a:pt x="415" y="1209"/>
                  </a:cubicBezTo>
                  <a:cubicBezTo>
                    <a:pt x="416" y="1210"/>
                    <a:pt x="416" y="1211"/>
                    <a:pt x="416" y="1212"/>
                  </a:cubicBezTo>
                  <a:cubicBezTo>
                    <a:pt x="415" y="1213"/>
                    <a:pt x="414" y="1214"/>
                    <a:pt x="412" y="1214"/>
                  </a:cubicBezTo>
                  <a:cubicBezTo>
                    <a:pt x="412" y="1213"/>
                    <a:pt x="412" y="1213"/>
                    <a:pt x="411" y="1212"/>
                  </a:cubicBezTo>
                  <a:cubicBezTo>
                    <a:pt x="411" y="1211"/>
                    <a:pt x="411" y="1210"/>
                    <a:pt x="410" y="1209"/>
                  </a:cubicBezTo>
                  <a:cubicBezTo>
                    <a:pt x="410" y="1209"/>
                    <a:pt x="410" y="1209"/>
                    <a:pt x="411" y="1209"/>
                  </a:cubicBezTo>
                  <a:cubicBezTo>
                    <a:pt x="412" y="1208"/>
                    <a:pt x="413" y="1208"/>
                    <a:pt x="415" y="1207"/>
                  </a:cubicBezTo>
                  <a:close/>
                  <a:moveTo>
                    <a:pt x="410" y="1208"/>
                  </a:moveTo>
                  <a:cubicBezTo>
                    <a:pt x="410" y="1208"/>
                    <a:pt x="410" y="1208"/>
                    <a:pt x="410" y="1208"/>
                  </a:cubicBezTo>
                  <a:cubicBezTo>
                    <a:pt x="409" y="1206"/>
                    <a:pt x="409" y="1204"/>
                    <a:pt x="408" y="1203"/>
                  </a:cubicBezTo>
                  <a:cubicBezTo>
                    <a:pt x="408" y="1202"/>
                    <a:pt x="408" y="1202"/>
                    <a:pt x="409" y="1202"/>
                  </a:cubicBezTo>
                  <a:cubicBezTo>
                    <a:pt x="409" y="1202"/>
                    <a:pt x="409" y="1202"/>
                    <a:pt x="409" y="1202"/>
                  </a:cubicBezTo>
                  <a:cubicBezTo>
                    <a:pt x="410" y="1202"/>
                    <a:pt x="412" y="1202"/>
                    <a:pt x="413" y="1202"/>
                  </a:cubicBezTo>
                  <a:cubicBezTo>
                    <a:pt x="413" y="1203"/>
                    <a:pt x="414" y="1205"/>
                    <a:pt x="414" y="1206"/>
                  </a:cubicBezTo>
                  <a:cubicBezTo>
                    <a:pt x="413" y="1207"/>
                    <a:pt x="412" y="1207"/>
                    <a:pt x="410" y="1208"/>
                  </a:cubicBezTo>
                  <a:close/>
                  <a:moveTo>
                    <a:pt x="409" y="1208"/>
                  </a:moveTo>
                  <a:cubicBezTo>
                    <a:pt x="406" y="1209"/>
                    <a:pt x="404" y="1210"/>
                    <a:pt x="402" y="1211"/>
                  </a:cubicBezTo>
                  <a:cubicBezTo>
                    <a:pt x="402" y="1209"/>
                    <a:pt x="401" y="1207"/>
                    <a:pt x="401" y="1206"/>
                  </a:cubicBezTo>
                  <a:cubicBezTo>
                    <a:pt x="403" y="1205"/>
                    <a:pt x="405" y="1204"/>
                    <a:pt x="407" y="1203"/>
                  </a:cubicBezTo>
                  <a:cubicBezTo>
                    <a:pt x="408" y="1205"/>
                    <a:pt x="408" y="1207"/>
                    <a:pt x="409" y="1208"/>
                  </a:cubicBezTo>
                  <a:close/>
                  <a:moveTo>
                    <a:pt x="401" y="1204"/>
                  </a:moveTo>
                  <a:cubicBezTo>
                    <a:pt x="401" y="1204"/>
                    <a:pt x="401" y="1204"/>
                    <a:pt x="401" y="1203"/>
                  </a:cubicBezTo>
                  <a:cubicBezTo>
                    <a:pt x="402" y="1203"/>
                    <a:pt x="404" y="1203"/>
                    <a:pt x="406" y="1203"/>
                  </a:cubicBezTo>
                  <a:cubicBezTo>
                    <a:pt x="404" y="1203"/>
                    <a:pt x="403" y="1204"/>
                    <a:pt x="401" y="1204"/>
                  </a:cubicBezTo>
                  <a:close/>
                  <a:moveTo>
                    <a:pt x="403" y="1216"/>
                  </a:moveTo>
                  <a:cubicBezTo>
                    <a:pt x="403" y="1215"/>
                    <a:pt x="402" y="1214"/>
                    <a:pt x="402" y="1212"/>
                  </a:cubicBezTo>
                  <a:cubicBezTo>
                    <a:pt x="404" y="1211"/>
                    <a:pt x="407" y="1210"/>
                    <a:pt x="409" y="1209"/>
                  </a:cubicBezTo>
                  <a:cubicBezTo>
                    <a:pt x="410" y="1210"/>
                    <a:pt x="410" y="1211"/>
                    <a:pt x="410" y="1212"/>
                  </a:cubicBezTo>
                  <a:cubicBezTo>
                    <a:pt x="410" y="1213"/>
                    <a:pt x="411" y="1214"/>
                    <a:pt x="411" y="1215"/>
                  </a:cubicBezTo>
                  <a:cubicBezTo>
                    <a:pt x="410" y="1216"/>
                    <a:pt x="408" y="1217"/>
                    <a:pt x="407" y="1217"/>
                  </a:cubicBezTo>
                  <a:cubicBezTo>
                    <a:pt x="406" y="1218"/>
                    <a:pt x="405" y="1219"/>
                    <a:pt x="404" y="1219"/>
                  </a:cubicBezTo>
                  <a:cubicBezTo>
                    <a:pt x="403" y="1218"/>
                    <a:pt x="403" y="1217"/>
                    <a:pt x="403" y="1216"/>
                  </a:cubicBezTo>
                  <a:close/>
                  <a:moveTo>
                    <a:pt x="406" y="1221"/>
                  </a:moveTo>
                  <a:cubicBezTo>
                    <a:pt x="405" y="1221"/>
                    <a:pt x="405" y="1221"/>
                    <a:pt x="404" y="1221"/>
                  </a:cubicBezTo>
                  <a:cubicBezTo>
                    <a:pt x="404" y="1221"/>
                    <a:pt x="404" y="1221"/>
                    <a:pt x="404" y="1221"/>
                  </a:cubicBezTo>
                  <a:cubicBezTo>
                    <a:pt x="405" y="1220"/>
                    <a:pt x="406" y="1219"/>
                    <a:pt x="408" y="1219"/>
                  </a:cubicBezTo>
                  <a:cubicBezTo>
                    <a:pt x="409" y="1218"/>
                    <a:pt x="410" y="1217"/>
                    <a:pt x="412" y="1216"/>
                  </a:cubicBezTo>
                  <a:cubicBezTo>
                    <a:pt x="412" y="1218"/>
                    <a:pt x="412" y="1219"/>
                    <a:pt x="413" y="1220"/>
                  </a:cubicBezTo>
                  <a:cubicBezTo>
                    <a:pt x="410" y="1221"/>
                    <a:pt x="408" y="1221"/>
                    <a:pt x="406" y="1221"/>
                  </a:cubicBezTo>
                  <a:close/>
                  <a:moveTo>
                    <a:pt x="414" y="1220"/>
                  </a:moveTo>
                  <a:cubicBezTo>
                    <a:pt x="413" y="1218"/>
                    <a:pt x="413" y="1217"/>
                    <a:pt x="413" y="1216"/>
                  </a:cubicBezTo>
                  <a:cubicBezTo>
                    <a:pt x="414" y="1215"/>
                    <a:pt x="415" y="1214"/>
                    <a:pt x="416" y="1213"/>
                  </a:cubicBezTo>
                  <a:cubicBezTo>
                    <a:pt x="417" y="1215"/>
                    <a:pt x="417" y="1217"/>
                    <a:pt x="418" y="1219"/>
                  </a:cubicBezTo>
                  <a:cubicBezTo>
                    <a:pt x="417" y="1219"/>
                    <a:pt x="415" y="1220"/>
                    <a:pt x="414" y="1220"/>
                  </a:cubicBezTo>
                  <a:close/>
                  <a:moveTo>
                    <a:pt x="425" y="1213"/>
                  </a:moveTo>
                  <a:cubicBezTo>
                    <a:pt x="423" y="1216"/>
                    <a:pt x="421" y="1217"/>
                    <a:pt x="419" y="1218"/>
                  </a:cubicBezTo>
                  <a:cubicBezTo>
                    <a:pt x="419" y="1216"/>
                    <a:pt x="418" y="1214"/>
                    <a:pt x="418" y="1212"/>
                  </a:cubicBezTo>
                  <a:cubicBezTo>
                    <a:pt x="419" y="1211"/>
                    <a:pt x="420" y="1211"/>
                    <a:pt x="421" y="1210"/>
                  </a:cubicBezTo>
                  <a:cubicBezTo>
                    <a:pt x="425" y="1207"/>
                    <a:pt x="429" y="1205"/>
                    <a:pt x="433" y="1202"/>
                  </a:cubicBezTo>
                  <a:cubicBezTo>
                    <a:pt x="430" y="1205"/>
                    <a:pt x="427" y="1209"/>
                    <a:pt x="425" y="1213"/>
                  </a:cubicBezTo>
                  <a:close/>
                  <a:moveTo>
                    <a:pt x="530" y="973"/>
                  </a:moveTo>
                  <a:cubicBezTo>
                    <a:pt x="530" y="975"/>
                    <a:pt x="529" y="977"/>
                    <a:pt x="528" y="979"/>
                  </a:cubicBezTo>
                  <a:cubicBezTo>
                    <a:pt x="525" y="983"/>
                    <a:pt x="523" y="986"/>
                    <a:pt x="523" y="991"/>
                  </a:cubicBezTo>
                  <a:cubicBezTo>
                    <a:pt x="522" y="995"/>
                    <a:pt x="523" y="998"/>
                    <a:pt x="525" y="1002"/>
                  </a:cubicBezTo>
                  <a:cubicBezTo>
                    <a:pt x="524" y="1002"/>
                    <a:pt x="524" y="1002"/>
                    <a:pt x="523" y="1003"/>
                  </a:cubicBezTo>
                  <a:cubicBezTo>
                    <a:pt x="523" y="1002"/>
                    <a:pt x="522" y="1001"/>
                    <a:pt x="522" y="1001"/>
                  </a:cubicBezTo>
                  <a:cubicBezTo>
                    <a:pt x="522" y="1000"/>
                    <a:pt x="521" y="1001"/>
                    <a:pt x="521" y="1002"/>
                  </a:cubicBezTo>
                  <a:cubicBezTo>
                    <a:pt x="521" y="1002"/>
                    <a:pt x="522" y="1003"/>
                    <a:pt x="522" y="1003"/>
                  </a:cubicBezTo>
                  <a:cubicBezTo>
                    <a:pt x="521" y="1004"/>
                    <a:pt x="521" y="1004"/>
                    <a:pt x="520" y="1005"/>
                  </a:cubicBezTo>
                  <a:cubicBezTo>
                    <a:pt x="520" y="1005"/>
                    <a:pt x="520" y="1005"/>
                    <a:pt x="520" y="1005"/>
                  </a:cubicBezTo>
                  <a:cubicBezTo>
                    <a:pt x="520" y="1004"/>
                    <a:pt x="519" y="1004"/>
                    <a:pt x="519" y="1003"/>
                  </a:cubicBezTo>
                  <a:cubicBezTo>
                    <a:pt x="519" y="1002"/>
                    <a:pt x="518" y="1002"/>
                    <a:pt x="518" y="1003"/>
                  </a:cubicBezTo>
                  <a:cubicBezTo>
                    <a:pt x="518" y="1004"/>
                    <a:pt x="519" y="1005"/>
                    <a:pt x="519" y="1006"/>
                  </a:cubicBezTo>
                  <a:cubicBezTo>
                    <a:pt x="518" y="1006"/>
                    <a:pt x="517" y="1007"/>
                    <a:pt x="517" y="1008"/>
                  </a:cubicBezTo>
                  <a:cubicBezTo>
                    <a:pt x="517" y="1008"/>
                    <a:pt x="517" y="1007"/>
                    <a:pt x="516" y="1007"/>
                  </a:cubicBezTo>
                  <a:cubicBezTo>
                    <a:pt x="516" y="1006"/>
                    <a:pt x="516" y="1006"/>
                    <a:pt x="516" y="1005"/>
                  </a:cubicBezTo>
                  <a:cubicBezTo>
                    <a:pt x="516" y="1004"/>
                    <a:pt x="515" y="1004"/>
                    <a:pt x="515" y="1005"/>
                  </a:cubicBezTo>
                  <a:cubicBezTo>
                    <a:pt x="515" y="1005"/>
                    <a:pt x="515" y="1006"/>
                    <a:pt x="515" y="1007"/>
                  </a:cubicBezTo>
                  <a:cubicBezTo>
                    <a:pt x="515" y="1008"/>
                    <a:pt x="516" y="1008"/>
                    <a:pt x="516" y="1009"/>
                  </a:cubicBezTo>
                  <a:cubicBezTo>
                    <a:pt x="515" y="1010"/>
                    <a:pt x="514" y="1011"/>
                    <a:pt x="514" y="1011"/>
                  </a:cubicBezTo>
                  <a:cubicBezTo>
                    <a:pt x="514" y="1011"/>
                    <a:pt x="514" y="1011"/>
                    <a:pt x="514" y="1011"/>
                  </a:cubicBezTo>
                  <a:cubicBezTo>
                    <a:pt x="514" y="1011"/>
                    <a:pt x="514" y="1011"/>
                    <a:pt x="514" y="1010"/>
                  </a:cubicBezTo>
                  <a:cubicBezTo>
                    <a:pt x="513" y="1009"/>
                    <a:pt x="513" y="1008"/>
                    <a:pt x="513" y="1007"/>
                  </a:cubicBezTo>
                  <a:cubicBezTo>
                    <a:pt x="512" y="1007"/>
                    <a:pt x="512" y="1006"/>
                    <a:pt x="511" y="1007"/>
                  </a:cubicBezTo>
                  <a:cubicBezTo>
                    <a:pt x="511" y="1007"/>
                    <a:pt x="511" y="1007"/>
                    <a:pt x="511" y="1007"/>
                  </a:cubicBezTo>
                  <a:cubicBezTo>
                    <a:pt x="511" y="1008"/>
                    <a:pt x="511" y="1008"/>
                    <a:pt x="512" y="1008"/>
                  </a:cubicBezTo>
                  <a:cubicBezTo>
                    <a:pt x="512" y="1009"/>
                    <a:pt x="512" y="1010"/>
                    <a:pt x="512" y="1011"/>
                  </a:cubicBezTo>
                  <a:cubicBezTo>
                    <a:pt x="511" y="1011"/>
                    <a:pt x="510" y="1012"/>
                    <a:pt x="510" y="1013"/>
                  </a:cubicBezTo>
                  <a:cubicBezTo>
                    <a:pt x="510" y="1012"/>
                    <a:pt x="509" y="1011"/>
                    <a:pt x="508" y="1010"/>
                  </a:cubicBezTo>
                  <a:cubicBezTo>
                    <a:pt x="508" y="1009"/>
                    <a:pt x="507" y="1010"/>
                    <a:pt x="507" y="1011"/>
                  </a:cubicBezTo>
                  <a:cubicBezTo>
                    <a:pt x="508" y="1012"/>
                    <a:pt x="509" y="1014"/>
                    <a:pt x="510" y="1016"/>
                  </a:cubicBezTo>
                  <a:cubicBezTo>
                    <a:pt x="511" y="1017"/>
                    <a:pt x="511" y="1018"/>
                    <a:pt x="512" y="1018"/>
                  </a:cubicBezTo>
                  <a:cubicBezTo>
                    <a:pt x="513" y="1018"/>
                    <a:pt x="513" y="1017"/>
                    <a:pt x="513" y="1017"/>
                  </a:cubicBezTo>
                  <a:cubicBezTo>
                    <a:pt x="516" y="1018"/>
                    <a:pt x="519" y="1015"/>
                    <a:pt x="521" y="1012"/>
                  </a:cubicBezTo>
                  <a:cubicBezTo>
                    <a:pt x="522" y="1011"/>
                    <a:pt x="528" y="1005"/>
                    <a:pt x="528" y="1009"/>
                  </a:cubicBezTo>
                  <a:cubicBezTo>
                    <a:pt x="528" y="1012"/>
                    <a:pt x="526" y="1015"/>
                    <a:pt x="525" y="1018"/>
                  </a:cubicBezTo>
                  <a:cubicBezTo>
                    <a:pt x="520" y="1027"/>
                    <a:pt x="519" y="1035"/>
                    <a:pt x="522" y="1043"/>
                  </a:cubicBezTo>
                  <a:cubicBezTo>
                    <a:pt x="522" y="1044"/>
                    <a:pt x="522" y="1044"/>
                    <a:pt x="522" y="1044"/>
                  </a:cubicBezTo>
                  <a:cubicBezTo>
                    <a:pt x="521" y="1043"/>
                    <a:pt x="521" y="1043"/>
                    <a:pt x="521" y="1043"/>
                  </a:cubicBezTo>
                  <a:cubicBezTo>
                    <a:pt x="521" y="1042"/>
                    <a:pt x="520" y="1043"/>
                    <a:pt x="520" y="1043"/>
                  </a:cubicBezTo>
                  <a:cubicBezTo>
                    <a:pt x="521" y="1044"/>
                    <a:pt x="521" y="1044"/>
                    <a:pt x="521" y="1044"/>
                  </a:cubicBezTo>
                  <a:cubicBezTo>
                    <a:pt x="520" y="1044"/>
                    <a:pt x="519" y="1045"/>
                    <a:pt x="519" y="1045"/>
                  </a:cubicBezTo>
                  <a:cubicBezTo>
                    <a:pt x="518" y="1045"/>
                    <a:pt x="518" y="1044"/>
                    <a:pt x="518" y="1044"/>
                  </a:cubicBezTo>
                  <a:cubicBezTo>
                    <a:pt x="517" y="1043"/>
                    <a:pt x="516" y="1044"/>
                    <a:pt x="517" y="1044"/>
                  </a:cubicBezTo>
                  <a:cubicBezTo>
                    <a:pt x="517" y="1045"/>
                    <a:pt x="517" y="1045"/>
                    <a:pt x="518" y="1046"/>
                  </a:cubicBezTo>
                  <a:cubicBezTo>
                    <a:pt x="517" y="1046"/>
                    <a:pt x="517" y="1046"/>
                    <a:pt x="517" y="1046"/>
                  </a:cubicBezTo>
                  <a:cubicBezTo>
                    <a:pt x="516" y="1045"/>
                    <a:pt x="516" y="1045"/>
                    <a:pt x="516" y="1044"/>
                  </a:cubicBezTo>
                  <a:cubicBezTo>
                    <a:pt x="515" y="1043"/>
                    <a:pt x="514" y="1044"/>
                    <a:pt x="515" y="1044"/>
                  </a:cubicBezTo>
                  <a:cubicBezTo>
                    <a:pt x="515" y="1045"/>
                    <a:pt x="515" y="1046"/>
                    <a:pt x="516" y="1047"/>
                  </a:cubicBezTo>
                  <a:cubicBezTo>
                    <a:pt x="515" y="1048"/>
                    <a:pt x="514" y="1048"/>
                    <a:pt x="513" y="1049"/>
                  </a:cubicBezTo>
                  <a:cubicBezTo>
                    <a:pt x="513" y="1048"/>
                    <a:pt x="512" y="1048"/>
                    <a:pt x="512" y="1047"/>
                  </a:cubicBezTo>
                  <a:cubicBezTo>
                    <a:pt x="512" y="1046"/>
                    <a:pt x="511" y="1047"/>
                    <a:pt x="511" y="1048"/>
                  </a:cubicBezTo>
                  <a:cubicBezTo>
                    <a:pt x="511" y="1048"/>
                    <a:pt x="512" y="1049"/>
                    <a:pt x="512" y="1050"/>
                  </a:cubicBezTo>
                  <a:cubicBezTo>
                    <a:pt x="512" y="1050"/>
                    <a:pt x="511" y="1050"/>
                    <a:pt x="511" y="1051"/>
                  </a:cubicBezTo>
                  <a:cubicBezTo>
                    <a:pt x="511" y="1050"/>
                    <a:pt x="510" y="1050"/>
                    <a:pt x="510" y="1050"/>
                  </a:cubicBezTo>
                  <a:cubicBezTo>
                    <a:pt x="510" y="1049"/>
                    <a:pt x="509" y="1050"/>
                    <a:pt x="509" y="1051"/>
                  </a:cubicBezTo>
                  <a:cubicBezTo>
                    <a:pt x="510" y="1051"/>
                    <a:pt x="510" y="1051"/>
                    <a:pt x="510" y="1051"/>
                  </a:cubicBezTo>
                  <a:cubicBezTo>
                    <a:pt x="510" y="1052"/>
                    <a:pt x="509" y="1052"/>
                    <a:pt x="509" y="1052"/>
                  </a:cubicBezTo>
                  <a:cubicBezTo>
                    <a:pt x="509" y="1052"/>
                    <a:pt x="509" y="1052"/>
                    <a:pt x="509" y="1052"/>
                  </a:cubicBezTo>
                  <a:cubicBezTo>
                    <a:pt x="509" y="1052"/>
                    <a:pt x="509" y="1052"/>
                    <a:pt x="509" y="1052"/>
                  </a:cubicBezTo>
                  <a:cubicBezTo>
                    <a:pt x="508" y="1051"/>
                    <a:pt x="506" y="1050"/>
                    <a:pt x="506" y="1048"/>
                  </a:cubicBezTo>
                  <a:cubicBezTo>
                    <a:pt x="505" y="1048"/>
                    <a:pt x="504" y="1048"/>
                    <a:pt x="505" y="1049"/>
                  </a:cubicBezTo>
                  <a:cubicBezTo>
                    <a:pt x="505" y="1050"/>
                    <a:pt x="506" y="1051"/>
                    <a:pt x="507" y="1052"/>
                  </a:cubicBezTo>
                  <a:cubicBezTo>
                    <a:pt x="507" y="1052"/>
                    <a:pt x="508" y="1053"/>
                    <a:pt x="508" y="1053"/>
                  </a:cubicBezTo>
                  <a:cubicBezTo>
                    <a:pt x="507" y="1056"/>
                    <a:pt x="511" y="1059"/>
                    <a:pt x="513" y="1057"/>
                  </a:cubicBezTo>
                  <a:cubicBezTo>
                    <a:pt x="516" y="1054"/>
                    <a:pt x="519" y="1052"/>
                    <a:pt x="522" y="1051"/>
                  </a:cubicBezTo>
                  <a:cubicBezTo>
                    <a:pt x="523" y="1050"/>
                    <a:pt x="524" y="1050"/>
                    <a:pt x="525" y="1050"/>
                  </a:cubicBezTo>
                  <a:cubicBezTo>
                    <a:pt x="525" y="1050"/>
                    <a:pt x="525" y="1050"/>
                    <a:pt x="526" y="1050"/>
                  </a:cubicBezTo>
                  <a:cubicBezTo>
                    <a:pt x="526" y="1051"/>
                    <a:pt x="527" y="1052"/>
                    <a:pt x="527" y="1052"/>
                  </a:cubicBezTo>
                  <a:cubicBezTo>
                    <a:pt x="528" y="1054"/>
                    <a:pt x="527" y="1056"/>
                    <a:pt x="527" y="1058"/>
                  </a:cubicBezTo>
                  <a:cubicBezTo>
                    <a:pt x="524" y="1062"/>
                    <a:pt x="521" y="1065"/>
                    <a:pt x="520" y="1070"/>
                  </a:cubicBezTo>
                  <a:cubicBezTo>
                    <a:pt x="519" y="1075"/>
                    <a:pt x="521" y="1080"/>
                    <a:pt x="520" y="1084"/>
                  </a:cubicBezTo>
                  <a:cubicBezTo>
                    <a:pt x="520" y="1084"/>
                    <a:pt x="520" y="1085"/>
                    <a:pt x="520" y="1085"/>
                  </a:cubicBezTo>
                  <a:cubicBezTo>
                    <a:pt x="519" y="1086"/>
                    <a:pt x="519" y="1087"/>
                    <a:pt x="519" y="1087"/>
                  </a:cubicBezTo>
                  <a:cubicBezTo>
                    <a:pt x="517" y="1089"/>
                    <a:pt x="515" y="1092"/>
                    <a:pt x="513" y="1093"/>
                  </a:cubicBezTo>
                  <a:cubicBezTo>
                    <a:pt x="513" y="1093"/>
                    <a:pt x="513" y="1093"/>
                    <a:pt x="513" y="1093"/>
                  </a:cubicBezTo>
                  <a:cubicBezTo>
                    <a:pt x="512" y="1093"/>
                    <a:pt x="512" y="1094"/>
                    <a:pt x="512" y="1094"/>
                  </a:cubicBezTo>
                  <a:cubicBezTo>
                    <a:pt x="511" y="1094"/>
                    <a:pt x="511" y="1095"/>
                    <a:pt x="510" y="1095"/>
                  </a:cubicBezTo>
                  <a:cubicBezTo>
                    <a:pt x="510" y="1095"/>
                    <a:pt x="510" y="1095"/>
                    <a:pt x="510" y="1095"/>
                  </a:cubicBezTo>
                  <a:cubicBezTo>
                    <a:pt x="510" y="1094"/>
                    <a:pt x="509" y="1093"/>
                    <a:pt x="509" y="1093"/>
                  </a:cubicBezTo>
                  <a:cubicBezTo>
                    <a:pt x="508" y="1092"/>
                    <a:pt x="507" y="1093"/>
                    <a:pt x="508" y="1094"/>
                  </a:cubicBezTo>
                  <a:cubicBezTo>
                    <a:pt x="509" y="1094"/>
                    <a:pt x="509" y="1095"/>
                    <a:pt x="509" y="1096"/>
                  </a:cubicBezTo>
                  <a:cubicBezTo>
                    <a:pt x="508" y="1096"/>
                    <a:pt x="507" y="1097"/>
                    <a:pt x="506" y="1097"/>
                  </a:cubicBezTo>
                  <a:cubicBezTo>
                    <a:pt x="506" y="1096"/>
                    <a:pt x="506" y="1095"/>
                    <a:pt x="505" y="1095"/>
                  </a:cubicBezTo>
                  <a:cubicBezTo>
                    <a:pt x="505" y="1094"/>
                    <a:pt x="504" y="1094"/>
                    <a:pt x="504" y="1095"/>
                  </a:cubicBezTo>
                  <a:cubicBezTo>
                    <a:pt x="504" y="1096"/>
                    <a:pt x="504" y="1097"/>
                    <a:pt x="505" y="1097"/>
                  </a:cubicBezTo>
                  <a:cubicBezTo>
                    <a:pt x="504" y="1097"/>
                    <a:pt x="504" y="1097"/>
                    <a:pt x="504" y="1097"/>
                  </a:cubicBezTo>
                  <a:cubicBezTo>
                    <a:pt x="503" y="1096"/>
                    <a:pt x="503" y="1095"/>
                    <a:pt x="501" y="1095"/>
                  </a:cubicBezTo>
                  <a:cubicBezTo>
                    <a:pt x="500" y="1095"/>
                    <a:pt x="500" y="1097"/>
                    <a:pt x="501" y="1097"/>
                  </a:cubicBezTo>
                  <a:cubicBezTo>
                    <a:pt x="502" y="1097"/>
                    <a:pt x="502" y="1097"/>
                    <a:pt x="503" y="1098"/>
                  </a:cubicBezTo>
                  <a:cubicBezTo>
                    <a:pt x="501" y="1098"/>
                    <a:pt x="500" y="1100"/>
                    <a:pt x="501" y="1102"/>
                  </a:cubicBezTo>
                  <a:cubicBezTo>
                    <a:pt x="500" y="1101"/>
                    <a:pt x="500" y="1099"/>
                    <a:pt x="499" y="1098"/>
                  </a:cubicBezTo>
                  <a:cubicBezTo>
                    <a:pt x="498" y="1098"/>
                    <a:pt x="497" y="1099"/>
                    <a:pt x="498" y="1099"/>
                  </a:cubicBezTo>
                  <a:cubicBezTo>
                    <a:pt x="499" y="1101"/>
                    <a:pt x="499" y="1103"/>
                    <a:pt x="501" y="1104"/>
                  </a:cubicBezTo>
                  <a:cubicBezTo>
                    <a:pt x="501" y="1104"/>
                    <a:pt x="502" y="1104"/>
                    <a:pt x="502" y="1103"/>
                  </a:cubicBezTo>
                  <a:cubicBezTo>
                    <a:pt x="502" y="1104"/>
                    <a:pt x="503" y="1104"/>
                    <a:pt x="503" y="1104"/>
                  </a:cubicBezTo>
                  <a:cubicBezTo>
                    <a:pt x="510" y="1104"/>
                    <a:pt x="518" y="1098"/>
                    <a:pt x="522" y="1093"/>
                  </a:cubicBezTo>
                  <a:cubicBezTo>
                    <a:pt x="525" y="1100"/>
                    <a:pt x="524" y="1108"/>
                    <a:pt x="518" y="1113"/>
                  </a:cubicBezTo>
                  <a:cubicBezTo>
                    <a:pt x="515" y="1116"/>
                    <a:pt x="512" y="1118"/>
                    <a:pt x="509" y="1121"/>
                  </a:cubicBezTo>
                  <a:cubicBezTo>
                    <a:pt x="507" y="1122"/>
                    <a:pt x="506" y="1124"/>
                    <a:pt x="504" y="1125"/>
                  </a:cubicBezTo>
                  <a:cubicBezTo>
                    <a:pt x="504" y="1126"/>
                    <a:pt x="498" y="1131"/>
                    <a:pt x="497" y="1132"/>
                  </a:cubicBezTo>
                  <a:cubicBezTo>
                    <a:pt x="496" y="1131"/>
                    <a:pt x="494" y="1131"/>
                    <a:pt x="493" y="1133"/>
                  </a:cubicBezTo>
                  <a:cubicBezTo>
                    <a:pt x="493" y="1133"/>
                    <a:pt x="493" y="1133"/>
                    <a:pt x="493" y="1133"/>
                  </a:cubicBezTo>
                  <a:cubicBezTo>
                    <a:pt x="492" y="1134"/>
                    <a:pt x="493" y="1137"/>
                    <a:pt x="494" y="1137"/>
                  </a:cubicBezTo>
                  <a:cubicBezTo>
                    <a:pt x="498" y="1139"/>
                    <a:pt x="504" y="1134"/>
                    <a:pt x="507" y="1131"/>
                  </a:cubicBezTo>
                  <a:cubicBezTo>
                    <a:pt x="507" y="1131"/>
                    <a:pt x="507" y="1131"/>
                    <a:pt x="508" y="1131"/>
                  </a:cubicBezTo>
                  <a:cubicBezTo>
                    <a:pt x="508" y="1132"/>
                    <a:pt x="507" y="1135"/>
                    <a:pt x="507" y="1136"/>
                  </a:cubicBezTo>
                  <a:cubicBezTo>
                    <a:pt x="507" y="1139"/>
                    <a:pt x="505" y="1141"/>
                    <a:pt x="503" y="1143"/>
                  </a:cubicBezTo>
                  <a:cubicBezTo>
                    <a:pt x="498" y="1148"/>
                    <a:pt x="493" y="1152"/>
                    <a:pt x="487" y="1156"/>
                  </a:cubicBezTo>
                  <a:cubicBezTo>
                    <a:pt x="476" y="1165"/>
                    <a:pt x="464" y="1174"/>
                    <a:pt x="452" y="1183"/>
                  </a:cubicBezTo>
                  <a:cubicBezTo>
                    <a:pt x="451" y="1184"/>
                    <a:pt x="450" y="1185"/>
                    <a:pt x="449" y="1186"/>
                  </a:cubicBezTo>
                  <a:cubicBezTo>
                    <a:pt x="448" y="1186"/>
                    <a:pt x="447" y="1187"/>
                    <a:pt x="446" y="1187"/>
                  </a:cubicBezTo>
                  <a:cubicBezTo>
                    <a:pt x="446" y="1188"/>
                    <a:pt x="445" y="1188"/>
                    <a:pt x="445" y="1188"/>
                  </a:cubicBezTo>
                  <a:cubicBezTo>
                    <a:pt x="441" y="1191"/>
                    <a:pt x="436" y="1193"/>
                    <a:pt x="430" y="1194"/>
                  </a:cubicBezTo>
                  <a:cubicBezTo>
                    <a:pt x="423" y="1195"/>
                    <a:pt x="415" y="1194"/>
                    <a:pt x="407" y="1195"/>
                  </a:cubicBezTo>
                  <a:cubicBezTo>
                    <a:pt x="399" y="1195"/>
                    <a:pt x="392" y="1197"/>
                    <a:pt x="384" y="1198"/>
                  </a:cubicBezTo>
                  <a:cubicBezTo>
                    <a:pt x="376" y="1198"/>
                    <a:pt x="367" y="1198"/>
                    <a:pt x="359" y="1198"/>
                  </a:cubicBezTo>
                  <a:cubicBezTo>
                    <a:pt x="344" y="1198"/>
                    <a:pt x="329" y="1195"/>
                    <a:pt x="314" y="1194"/>
                  </a:cubicBezTo>
                  <a:cubicBezTo>
                    <a:pt x="307" y="1193"/>
                    <a:pt x="300" y="1191"/>
                    <a:pt x="294" y="1188"/>
                  </a:cubicBezTo>
                  <a:cubicBezTo>
                    <a:pt x="287" y="1185"/>
                    <a:pt x="281" y="1179"/>
                    <a:pt x="276" y="1174"/>
                  </a:cubicBezTo>
                  <a:cubicBezTo>
                    <a:pt x="266" y="1166"/>
                    <a:pt x="258" y="1157"/>
                    <a:pt x="250" y="1148"/>
                  </a:cubicBezTo>
                  <a:cubicBezTo>
                    <a:pt x="249" y="1147"/>
                    <a:pt x="250" y="1145"/>
                    <a:pt x="250" y="1143"/>
                  </a:cubicBezTo>
                  <a:cubicBezTo>
                    <a:pt x="250" y="1142"/>
                    <a:pt x="248" y="1142"/>
                    <a:pt x="248" y="1143"/>
                  </a:cubicBezTo>
                  <a:cubicBezTo>
                    <a:pt x="248" y="1144"/>
                    <a:pt x="248" y="1145"/>
                    <a:pt x="248" y="1147"/>
                  </a:cubicBezTo>
                  <a:cubicBezTo>
                    <a:pt x="247" y="1145"/>
                    <a:pt x="246" y="1144"/>
                    <a:pt x="244" y="1142"/>
                  </a:cubicBezTo>
                  <a:cubicBezTo>
                    <a:pt x="239" y="1137"/>
                    <a:pt x="234" y="1131"/>
                    <a:pt x="231" y="1125"/>
                  </a:cubicBezTo>
                  <a:cubicBezTo>
                    <a:pt x="229" y="1121"/>
                    <a:pt x="229" y="1117"/>
                    <a:pt x="229" y="1113"/>
                  </a:cubicBezTo>
                  <a:cubicBezTo>
                    <a:pt x="229" y="1112"/>
                    <a:pt x="229" y="1106"/>
                    <a:pt x="231" y="1105"/>
                  </a:cubicBezTo>
                  <a:cubicBezTo>
                    <a:pt x="235" y="1109"/>
                    <a:pt x="241" y="1111"/>
                    <a:pt x="246" y="1113"/>
                  </a:cubicBezTo>
                  <a:cubicBezTo>
                    <a:pt x="254" y="1116"/>
                    <a:pt x="262" y="1120"/>
                    <a:pt x="270" y="1123"/>
                  </a:cubicBezTo>
                  <a:cubicBezTo>
                    <a:pt x="278" y="1125"/>
                    <a:pt x="286" y="1130"/>
                    <a:pt x="294" y="1132"/>
                  </a:cubicBezTo>
                  <a:cubicBezTo>
                    <a:pt x="304" y="1135"/>
                    <a:pt x="314" y="1135"/>
                    <a:pt x="324" y="1137"/>
                  </a:cubicBezTo>
                  <a:cubicBezTo>
                    <a:pt x="342" y="1139"/>
                    <a:pt x="361" y="1140"/>
                    <a:pt x="380" y="1140"/>
                  </a:cubicBezTo>
                  <a:cubicBezTo>
                    <a:pt x="389" y="1139"/>
                    <a:pt x="398" y="1139"/>
                    <a:pt x="407" y="1137"/>
                  </a:cubicBezTo>
                  <a:cubicBezTo>
                    <a:pt x="412" y="1137"/>
                    <a:pt x="416" y="1136"/>
                    <a:pt x="420" y="1135"/>
                  </a:cubicBezTo>
                  <a:cubicBezTo>
                    <a:pt x="422" y="1134"/>
                    <a:pt x="425" y="1133"/>
                    <a:pt x="427" y="1133"/>
                  </a:cubicBezTo>
                  <a:cubicBezTo>
                    <a:pt x="428" y="1132"/>
                    <a:pt x="430" y="1131"/>
                    <a:pt x="431" y="1131"/>
                  </a:cubicBezTo>
                  <a:cubicBezTo>
                    <a:pt x="437" y="1131"/>
                    <a:pt x="437" y="1122"/>
                    <a:pt x="431" y="1122"/>
                  </a:cubicBezTo>
                  <a:cubicBezTo>
                    <a:pt x="429" y="1122"/>
                    <a:pt x="427" y="1123"/>
                    <a:pt x="424" y="1124"/>
                  </a:cubicBezTo>
                  <a:cubicBezTo>
                    <a:pt x="420" y="1126"/>
                    <a:pt x="416" y="1127"/>
                    <a:pt x="412" y="1128"/>
                  </a:cubicBezTo>
                  <a:cubicBezTo>
                    <a:pt x="411" y="1126"/>
                    <a:pt x="411" y="1125"/>
                    <a:pt x="411" y="1124"/>
                  </a:cubicBezTo>
                  <a:cubicBezTo>
                    <a:pt x="411" y="1123"/>
                    <a:pt x="409" y="1124"/>
                    <a:pt x="410" y="1125"/>
                  </a:cubicBezTo>
                  <a:cubicBezTo>
                    <a:pt x="410" y="1125"/>
                    <a:pt x="410" y="1126"/>
                    <a:pt x="410" y="1127"/>
                  </a:cubicBezTo>
                  <a:cubicBezTo>
                    <a:pt x="410" y="1127"/>
                    <a:pt x="410" y="1128"/>
                    <a:pt x="410" y="1128"/>
                  </a:cubicBezTo>
                  <a:cubicBezTo>
                    <a:pt x="408" y="1128"/>
                    <a:pt x="406" y="1129"/>
                    <a:pt x="404" y="1129"/>
                  </a:cubicBezTo>
                  <a:cubicBezTo>
                    <a:pt x="404" y="1129"/>
                    <a:pt x="404" y="1129"/>
                    <a:pt x="404" y="1128"/>
                  </a:cubicBezTo>
                  <a:cubicBezTo>
                    <a:pt x="404" y="1128"/>
                    <a:pt x="404" y="1127"/>
                    <a:pt x="404" y="1126"/>
                  </a:cubicBezTo>
                  <a:cubicBezTo>
                    <a:pt x="404" y="1125"/>
                    <a:pt x="403" y="1125"/>
                    <a:pt x="403" y="1126"/>
                  </a:cubicBezTo>
                  <a:cubicBezTo>
                    <a:pt x="403" y="1126"/>
                    <a:pt x="403" y="1128"/>
                    <a:pt x="403" y="1129"/>
                  </a:cubicBezTo>
                  <a:cubicBezTo>
                    <a:pt x="401" y="1129"/>
                    <a:pt x="400" y="1130"/>
                    <a:pt x="398" y="1130"/>
                  </a:cubicBezTo>
                  <a:cubicBezTo>
                    <a:pt x="398" y="1128"/>
                    <a:pt x="397" y="1126"/>
                    <a:pt x="397" y="1125"/>
                  </a:cubicBezTo>
                  <a:cubicBezTo>
                    <a:pt x="397" y="1124"/>
                    <a:pt x="396" y="1124"/>
                    <a:pt x="396" y="1125"/>
                  </a:cubicBezTo>
                  <a:cubicBezTo>
                    <a:pt x="396" y="1127"/>
                    <a:pt x="396" y="1128"/>
                    <a:pt x="397" y="1130"/>
                  </a:cubicBezTo>
                  <a:cubicBezTo>
                    <a:pt x="394" y="1130"/>
                    <a:pt x="392" y="1130"/>
                    <a:pt x="390" y="1130"/>
                  </a:cubicBezTo>
                  <a:cubicBezTo>
                    <a:pt x="390" y="1130"/>
                    <a:pt x="390" y="1130"/>
                    <a:pt x="390" y="1129"/>
                  </a:cubicBezTo>
                  <a:cubicBezTo>
                    <a:pt x="391" y="1129"/>
                    <a:pt x="389" y="1128"/>
                    <a:pt x="389" y="1129"/>
                  </a:cubicBezTo>
                  <a:cubicBezTo>
                    <a:pt x="389" y="1130"/>
                    <a:pt x="389" y="1130"/>
                    <a:pt x="388" y="1130"/>
                  </a:cubicBezTo>
                  <a:cubicBezTo>
                    <a:pt x="388" y="1129"/>
                    <a:pt x="388" y="1128"/>
                    <a:pt x="388" y="1126"/>
                  </a:cubicBezTo>
                  <a:cubicBezTo>
                    <a:pt x="387" y="1126"/>
                    <a:pt x="386" y="1126"/>
                    <a:pt x="386" y="1127"/>
                  </a:cubicBezTo>
                  <a:cubicBezTo>
                    <a:pt x="387" y="1128"/>
                    <a:pt x="387" y="1129"/>
                    <a:pt x="387" y="1131"/>
                  </a:cubicBezTo>
                  <a:cubicBezTo>
                    <a:pt x="386" y="1131"/>
                    <a:pt x="386" y="1131"/>
                    <a:pt x="385" y="1131"/>
                  </a:cubicBezTo>
                  <a:cubicBezTo>
                    <a:pt x="384" y="1131"/>
                    <a:pt x="384" y="1131"/>
                    <a:pt x="383" y="1131"/>
                  </a:cubicBezTo>
                  <a:cubicBezTo>
                    <a:pt x="383" y="1131"/>
                    <a:pt x="383" y="1130"/>
                    <a:pt x="383" y="1130"/>
                  </a:cubicBezTo>
                  <a:cubicBezTo>
                    <a:pt x="383" y="1130"/>
                    <a:pt x="383" y="1129"/>
                    <a:pt x="382" y="1129"/>
                  </a:cubicBezTo>
                  <a:cubicBezTo>
                    <a:pt x="382" y="1128"/>
                    <a:pt x="382" y="1127"/>
                    <a:pt x="382" y="1126"/>
                  </a:cubicBezTo>
                  <a:cubicBezTo>
                    <a:pt x="382" y="1125"/>
                    <a:pt x="380" y="1125"/>
                    <a:pt x="381" y="1126"/>
                  </a:cubicBezTo>
                  <a:cubicBezTo>
                    <a:pt x="381" y="1128"/>
                    <a:pt x="381" y="1129"/>
                    <a:pt x="381" y="1131"/>
                  </a:cubicBezTo>
                  <a:cubicBezTo>
                    <a:pt x="379" y="1131"/>
                    <a:pt x="377" y="1131"/>
                    <a:pt x="375" y="1131"/>
                  </a:cubicBezTo>
                  <a:cubicBezTo>
                    <a:pt x="375" y="1131"/>
                    <a:pt x="375" y="1131"/>
                    <a:pt x="375" y="1131"/>
                  </a:cubicBezTo>
                  <a:cubicBezTo>
                    <a:pt x="375" y="1130"/>
                    <a:pt x="375" y="1130"/>
                    <a:pt x="375" y="1130"/>
                  </a:cubicBezTo>
                  <a:cubicBezTo>
                    <a:pt x="374" y="1129"/>
                    <a:pt x="374" y="1128"/>
                    <a:pt x="374" y="1127"/>
                  </a:cubicBezTo>
                  <a:cubicBezTo>
                    <a:pt x="374" y="1126"/>
                    <a:pt x="373" y="1127"/>
                    <a:pt x="373" y="1127"/>
                  </a:cubicBezTo>
                  <a:cubicBezTo>
                    <a:pt x="373" y="1129"/>
                    <a:pt x="373" y="1130"/>
                    <a:pt x="373" y="1131"/>
                  </a:cubicBezTo>
                  <a:cubicBezTo>
                    <a:pt x="371" y="1131"/>
                    <a:pt x="369" y="1131"/>
                    <a:pt x="367" y="1131"/>
                  </a:cubicBezTo>
                  <a:cubicBezTo>
                    <a:pt x="366" y="1130"/>
                    <a:pt x="366" y="1130"/>
                    <a:pt x="366" y="1130"/>
                  </a:cubicBezTo>
                  <a:cubicBezTo>
                    <a:pt x="366" y="1129"/>
                    <a:pt x="366" y="1128"/>
                    <a:pt x="366" y="1127"/>
                  </a:cubicBezTo>
                  <a:cubicBezTo>
                    <a:pt x="366" y="1126"/>
                    <a:pt x="365" y="1126"/>
                    <a:pt x="365" y="1127"/>
                  </a:cubicBezTo>
                  <a:cubicBezTo>
                    <a:pt x="365" y="1128"/>
                    <a:pt x="365" y="1129"/>
                    <a:pt x="365" y="1131"/>
                  </a:cubicBezTo>
                  <a:cubicBezTo>
                    <a:pt x="363" y="1131"/>
                    <a:pt x="361" y="1131"/>
                    <a:pt x="359" y="1130"/>
                  </a:cubicBezTo>
                  <a:cubicBezTo>
                    <a:pt x="359" y="1129"/>
                    <a:pt x="359" y="1127"/>
                    <a:pt x="358" y="1126"/>
                  </a:cubicBezTo>
                  <a:cubicBezTo>
                    <a:pt x="358" y="1125"/>
                    <a:pt x="357" y="1126"/>
                    <a:pt x="357" y="1126"/>
                  </a:cubicBezTo>
                  <a:cubicBezTo>
                    <a:pt x="358" y="1128"/>
                    <a:pt x="358" y="1129"/>
                    <a:pt x="358" y="1130"/>
                  </a:cubicBezTo>
                  <a:cubicBezTo>
                    <a:pt x="356" y="1130"/>
                    <a:pt x="354" y="1130"/>
                    <a:pt x="353" y="1130"/>
                  </a:cubicBezTo>
                  <a:cubicBezTo>
                    <a:pt x="352" y="1129"/>
                    <a:pt x="352" y="1127"/>
                    <a:pt x="352" y="1126"/>
                  </a:cubicBezTo>
                  <a:cubicBezTo>
                    <a:pt x="352" y="1125"/>
                    <a:pt x="351" y="1125"/>
                    <a:pt x="351" y="1126"/>
                  </a:cubicBezTo>
                  <a:cubicBezTo>
                    <a:pt x="351" y="1127"/>
                    <a:pt x="351" y="1129"/>
                    <a:pt x="351" y="1130"/>
                  </a:cubicBezTo>
                  <a:cubicBezTo>
                    <a:pt x="350" y="1130"/>
                    <a:pt x="349" y="1130"/>
                    <a:pt x="347" y="1130"/>
                  </a:cubicBezTo>
                  <a:cubicBezTo>
                    <a:pt x="347" y="1128"/>
                    <a:pt x="347" y="1127"/>
                    <a:pt x="347" y="1125"/>
                  </a:cubicBezTo>
                  <a:cubicBezTo>
                    <a:pt x="346" y="1124"/>
                    <a:pt x="345" y="1125"/>
                    <a:pt x="345" y="1126"/>
                  </a:cubicBezTo>
                  <a:cubicBezTo>
                    <a:pt x="346" y="1127"/>
                    <a:pt x="346" y="1128"/>
                    <a:pt x="346" y="1130"/>
                  </a:cubicBezTo>
                  <a:cubicBezTo>
                    <a:pt x="345" y="1130"/>
                    <a:pt x="343" y="1130"/>
                    <a:pt x="342" y="1130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41" y="1128"/>
                    <a:pt x="341" y="1127"/>
                    <a:pt x="341" y="1125"/>
                  </a:cubicBezTo>
                  <a:cubicBezTo>
                    <a:pt x="341" y="1124"/>
                    <a:pt x="340" y="1124"/>
                    <a:pt x="340" y="1125"/>
                  </a:cubicBezTo>
                  <a:cubicBezTo>
                    <a:pt x="340" y="1126"/>
                    <a:pt x="340" y="1128"/>
                    <a:pt x="340" y="1129"/>
                  </a:cubicBezTo>
                  <a:cubicBezTo>
                    <a:pt x="339" y="1129"/>
                    <a:pt x="337" y="1129"/>
                    <a:pt x="336" y="1129"/>
                  </a:cubicBezTo>
                  <a:cubicBezTo>
                    <a:pt x="336" y="1127"/>
                    <a:pt x="335" y="1125"/>
                    <a:pt x="335" y="1124"/>
                  </a:cubicBezTo>
                  <a:cubicBezTo>
                    <a:pt x="335" y="1123"/>
                    <a:pt x="334" y="1123"/>
                    <a:pt x="334" y="1124"/>
                  </a:cubicBezTo>
                  <a:cubicBezTo>
                    <a:pt x="334" y="1126"/>
                    <a:pt x="334" y="1127"/>
                    <a:pt x="335" y="1129"/>
                  </a:cubicBezTo>
                  <a:cubicBezTo>
                    <a:pt x="333" y="1129"/>
                    <a:pt x="332" y="1129"/>
                    <a:pt x="331" y="1129"/>
                  </a:cubicBezTo>
                  <a:cubicBezTo>
                    <a:pt x="330" y="1128"/>
                    <a:pt x="329" y="1128"/>
                    <a:pt x="329" y="1128"/>
                  </a:cubicBezTo>
                  <a:cubicBezTo>
                    <a:pt x="328" y="1127"/>
                    <a:pt x="328" y="1125"/>
                    <a:pt x="328" y="1123"/>
                  </a:cubicBezTo>
                  <a:cubicBezTo>
                    <a:pt x="328" y="1122"/>
                    <a:pt x="327" y="1122"/>
                    <a:pt x="327" y="1123"/>
                  </a:cubicBezTo>
                  <a:cubicBezTo>
                    <a:pt x="327" y="1125"/>
                    <a:pt x="327" y="1127"/>
                    <a:pt x="327" y="1128"/>
                  </a:cubicBezTo>
                  <a:cubicBezTo>
                    <a:pt x="326" y="1128"/>
                    <a:pt x="324" y="1128"/>
                    <a:pt x="322" y="1128"/>
                  </a:cubicBezTo>
                  <a:cubicBezTo>
                    <a:pt x="322" y="1126"/>
                    <a:pt x="322" y="1124"/>
                    <a:pt x="322" y="1123"/>
                  </a:cubicBezTo>
                  <a:cubicBezTo>
                    <a:pt x="323" y="1122"/>
                    <a:pt x="321" y="1122"/>
                    <a:pt x="321" y="1122"/>
                  </a:cubicBezTo>
                  <a:cubicBezTo>
                    <a:pt x="321" y="1124"/>
                    <a:pt x="321" y="1126"/>
                    <a:pt x="321" y="1127"/>
                  </a:cubicBezTo>
                  <a:cubicBezTo>
                    <a:pt x="319" y="1127"/>
                    <a:pt x="317" y="1127"/>
                    <a:pt x="315" y="1127"/>
                  </a:cubicBezTo>
                  <a:cubicBezTo>
                    <a:pt x="315" y="1125"/>
                    <a:pt x="315" y="1124"/>
                    <a:pt x="315" y="1123"/>
                  </a:cubicBezTo>
                  <a:cubicBezTo>
                    <a:pt x="315" y="1122"/>
                    <a:pt x="314" y="1122"/>
                    <a:pt x="314" y="1123"/>
                  </a:cubicBezTo>
                  <a:cubicBezTo>
                    <a:pt x="314" y="1124"/>
                    <a:pt x="314" y="1125"/>
                    <a:pt x="314" y="1126"/>
                  </a:cubicBezTo>
                  <a:cubicBezTo>
                    <a:pt x="312" y="1126"/>
                    <a:pt x="311" y="1126"/>
                    <a:pt x="309" y="1126"/>
                  </a:cubicBezTo>
                  <a:cubicBezTo>
                    <a:pt x="309" y="1124"/>
                    <a:pt x="309" y="1123"/>
                    <a:pt x="309" y="1121"/>
                  </a:cubicBezTo>
                  <a:cubicBezTo>
                    <a:pt x="309" y="1121"/>
                    <a:pt x="309" y="1121"/>
                    <a:pt x="308" y="1121"/>
                  </a:cubicBezTo>
                  <a:cubicBezTo>
                    <a:pt x="308" y="1121"/>
                    <a:pt x="308" y="1121"/>
                    <a:pt x="307" y="1122"/>
                  </a:cubicBezTo>
                  <a:cubicBezTo>
                    <a:pt x="307" y="1122"/>
                    <a:pt x="308" y="1122"/>
                    <a:pt x="308" y="1123"/>
                  </a:cubicBezTo>
                  <a:cubicBezTo>
                    <a:pt x="308" y="1124"/>
                    <a:pt x="308" y="1125"/>
                    <a:pt x="308" y="1126"/>
                  </a:cubicBezTo>
                  <a:cubicBezTo>
                    <a:pt x="306" y="1125"/>
                    <a:pt x="305" y="1125"/>
                    <a:pt x="304" y="1125"/>
                  </a:cubicBezTo>
                  <a:cubicBezTo>
                    <a:pt x="303" y="1125"/>
                    <a:pt x="303" y="1125"/>
                    <a:pt x="302" y="1125"/>
                  </a:cubicBezTo>
                  <a:cubicBezTo>
                    <a:pt x="303" y="1123"/>
                    <a:pt x="303" y="1122"/>
                    <a:pt x="303" y="1121"/>
                  </a:cubicBezTo>
                  <a:cubicBezTo>
                    <a:pt x="303" y="1120"/>
                    <a:pt x="301" y="1120"/>
                    <a:pt x="301" y="1121"/>
                  </a:cubicBezTo>
                  <a:cubicBezTo>
                    <a:pt x="301" y="1122"/>
                    <a:pt x="301" y="1123"/>
                    <a:pt x="301" y="1124"/>
                  </a:cubicBezTo>
                  <a:cubicBezTo>
                    <a:pt x="299" y="1124"/>
                    <a:pt x="297" y="1123"/>
                    <a:pt x="295" y="1123"/>
                  </a:cubicBezTo>
                  <a:cubicBezTo>
                    <a:pt x="295" y="1117"/>
                    <a:pt x="295" y="1117"/>
                    <a:pt x="295" y="1117"/>
                  </a:cubicBezTo>
                  <a:cubicBezTo>
                    <a:pt x="295" y="1116"/>
                    <a:pt x="293" y="1116"/>
                    <a:pt x="293" y="1117"/>
                  </a:cubicBezTo>
                  <a:cubicBezTo>
                    <a:pt x="293" y="1122"/>
                    <a:pt x="293" y="1122"/>
                    <a:pt x="293" y="1122"/>
                  </a:cubicBezTo>
                  <a:cubicBezTo>
                    <a:pt x="291" y="1122"/>
                    <a:pt x="289" y="1121"/>
                    <a:pt x="287" y="1120"/>
                  </a:cubicBezTo>
                  <a:cubicBezTo>
                    <a:pt x="287" y="1119"/>
                    <a:pt x="287" y="1117"/>
                    <a:pt x="288" y="1116"/>
                  </a:cubicBezTo>
                  <a:cubicBezTo>
                    <a:pt x="288" y="1115"/>
                    <a:pt x="287" y="1115"/>
                    <a:pt x="287" y="1115"/>
                  </a:cubicBezTo>
                  <a:cubicBezTo>
                    <a:pt x="286" y="1117"/>
                    <a:pt x="286" y="1118"/>
                    <a:pt x="286" y="1119"/>
                  </a:cubicBezTo>
                  <a:cubicBezTo>
                    <a:pt x="284" y="1119"/>
                    <a:pt x="282" y="1118"/>
                    <a:pt x="279" y="1117"/>
                  </a:cubicBezTo>
                  <a:cubicBezTo>
                    <a:pt x="279" y="1115"/>
                    <a:pt x="280" y="1114"/>
                    <a:pt x="280" y="1113"/>
                  </a:cubicBezTo>
                  <a:cubicBezTo>
                    <a:pt x="280" y="1112"/>
                    <a:pt x="279" y="1112"/>
                    <a:pt x="279" y="1112"/>
                  </a:cubicBezTo>
                  <a:cubicBezTo>
                    <a:pt x="278" y="1113"/>
                    <a:pt x="278" y="1115"/>
                    <a:pt x="278" y="1116"/>
                  </a:cubicBezTo>
                  <a:cubicBezTo>
                    <a:pt x="276" y="1115"/>
                    <a:pt x="275" y="1115"/>
                    <a:pt x="273" y="1114"/>
                  </a:cubicBezTo>
                  <a:cubicBezTo>
                    <a:pt x="273" y="1113"/>
                    <a:pt x="273" y="1112"/>
                    <a:pt x="273" y="1112"/>
                  </a:cubicBezTo>
                  <a:cubicBezTo>
                    <a:pt x="273" y="1111"/>
                    <a:pt x="273" y="1110"/>
                    <a:pt x="272" y="1109"/>
                  </a:cubicBezTo>
                  <a:cubicBezTo>
                    <a:pt x="272" y="1109"/>
                    <a:pt x="271" y="1109"/>
                    <a:pt x="271" y="1110"/>
                  </a:cubicBezTo>
                  <a:cubicBezTo>
                    <a:pt x="271" y="1111"/>
                    <a:pt x="271" y="1112"/>
                    <a:pt x="271" y="1113"/>
                  </a:cubicBezTo>
                  <a:cubicBezTo>
                    <a:pt x="272" y="1113"/>
                    <a:pt x="272" y="1113"/>
                    <a:pt x="272" y="1114"/>
                  </a:cubicBezTo>
                  <a:cubicBezTo>
                    <a:pt x="270" y="1113"/>
                    <a:pt x="268" y="1112"/>
                    <a:pt x="266" y="1112"/>
                  </a:cubicBezTo>
                  <a:cubicBezTo>
                    <a:pt x="267" y="1110"/>
                    <a:pt x="267" y="1109"/>
                    <a:pt x="267" y="1107"/>
                  </a:cubicBezTo>
                  <a:cubicBezTo>
                    <a:pt x="267" y="1106"/>
                    <a:pt x="265" y="1106"/>
                    <a:pt x="265" y="1107"/>
                  </a:cubicBezTo>
                  <a:cubicBezTo>
                    <a:pt x="265" y="1108"/>
                    <a:pt x="265" y="1110"/>
                    <a:pt x="265" y="1111"/>
                  </a:cubicBezTo>
                  <a:cubicBezTo>
                    <a:pt x="262" y="1110"/>
                    <a:pt x="259" y="1109"/>
                    <a:pt x="256" y="1108"/>
                  </a:cubicBezTo>
                  <a:cubicBezTo>
                    <a:pt x="254" y="1107"/>
                    <a:pt x="251" y="1106"/>
                    <a:pt x="248" y="1105"/>
                  </a:cubicBezTo>
                  <a:cubicBezTo>
                    <a:pt x="248" y="1103"/>
                    <a:pt x="248" y="1102"/>
                    <a:pt x="248" y="1101"/>
                  </a:cubicBezTo>
                  <a:cubicBezTo>
                    <a:pt x="249" y="1100"/>
                    <a:pt x="247" y="1100"/>
                    <a:pt x="247" y="1101"/>
                  </a:cubicBezTo>
                  <a:cubicBezTo>
                    <a:pt x="247" y="1102"/>
                    <a:pt x="247" y="1103"/>
                    <a:pt x="247" y="1104"/>
                  </a:cubicBezTo>
                  <a:cubicBezTo>
                    <a:pt x="243" y="1103"/>
                    <a:pt x="239" y="1101"/>
                    <a:pt x="236" y="1098"/>
                  </a:cubicBezTo>
                  <a:cubicBezTo>
                    <a:pt x="235" y="1097"/>
                    <a:pt x="235" y="1097"/>
                    <a:pt x="234" y="1096"/>
                  </a:cubicBezTo>
                  <a:cubicBezTo>
                    <a:pt x="234" y="1096"/>
                    <a:pt x="234" y="1096"/>
                    <a:pt x="233" y="1096"/>
                  </a:cubicBezTo>
                  <a:cubicBezTo>
                    <a:pt x="234" y="1096"/>
                    <a:pt x="232" y="1095"/>
                    <a:pt x="232" y="1095"/>
                  </a:cubicBezTo>
                  <a:cubicBezTo>
                    <a:pt x="231" y="1094"/>
                    <a:pt x="230" y="1093"/>
                    <a:pt x="230" y="1092"/>
                  </a:cubicBezTo>
                  <a:cubicBezTo>
                    <a:pt x="227" y="1089"/>
                    <a:pt x="225" y="1086"/>
                    <a:pt x="224" y="1082"/>
                  </a:cubicBezTo>
                  <a:cubicBezTo>
                    <a:pt x="223" y="1078"/>
                    <a:pt x="224" y="1072"/>
                    <a:pt x="226" y="1068"/>
                  </a:cubicBezTo>
                  <a:cubicBezTo>
                    <a:pt x="227" y="1067"/>
                    <a:pt x="229" y="1065"/>
                    <a:pt x="231" y="1064"/>
                  </a:cubicBezTo>
                  <a:cubicBezTo>
                    <a:pt x="236" y="1068"/>
                    <a:pt x="241" y="1070"/>
                    <a:pt x="246" y="1072"/>
                  </a:cubicBezTo>
                  <a:cubicBezTo>
                    <a:pt x="254" y="1076"/>
                    <a:pt x="261" y="1080"/>
                    <a:pt x="270" y="1083"/>
                  </a:cubicBezTo>
                  <a:cubicBezTo>
                    <a:pt x="277" y="1085"/>
                    <a:pt x="285" y="1087"/>
                    <a:pt x="292" y="1086"/>
                  </a:cubicBezTo>
                  <a:cubicBezTo>
                    <a:pt x="296" y="1086"/>
                    <a:pt x="301" y="1087"/>
                    <a:pt x="305" y="1088"/>
                  </a:cubicBezTo>
                  <a:cubicBezTo>
                    <a:pt x="310" y="1088"/>
                    <a:pt x="316" y="1089"/>
                    <a:pt x="321" y="1090"/>
                  </a:cubicBezTo>
                  <a:cubicBezTo>
                    <a:pt x="331" y="1091"/>
                    <a:pt x="341" y="1091"/>
                    <a:pt x="352" y="1091"/>
                  </a:cubicBezTo>
                  <a:cubicBezTo>
                    <a:pt x="362" y="1092"/>
                    <a:pt x="372" y="1092"/>
                    <a:pt x="382" y="1092"/>
                  </a:cubicBezTo>
                  <a:cubicBezTo>
                    <a:pt x="390" y="1092"/>
                    <a:pt x="398" y="1091"/>
                    <a:pt x="406" y="1088"/>
                  </a:cubicBezTo>
                  <a:cubicBezTo>
                    <a:pt x="409" y="1086"/>
                    <a:pt x="412" y="1084"/>
                    <a:pt x="416" y="1083"/>
                  </a:cubicBezTo>
                  <a:cubicBezTo>
                    <a:pt x="420" y="1082"/>
                    <a:pt x="425" y="1081"/>
                    <a:pt x="429" y="1081"/>
                  </a:cubicBezTo>
                  <a:cubicBezTo>
                    <a:pt x="435" y="1081"/>
                    <a:pt x="434" y="1072"/>
                    <a:pt x="429" y="1072"/>
                  </a:cubicBezTo>
                  <a:cubicBezTo>
                    <a:pt x="426" y="1072"/>
                    <a:pt x="422" y="1073"/>
                    <a:pt x="419" y="1074"/>
                  </a:cubicBezTo>
                  <a:cubicBezTo>
                    <a:pt x="419" y="1074"/>
                    <a:pt x="418" y="1074"/>
                    <a:pt x="418" y="1074"/>
                  </a:cubicBezTo>
                  <a:cubicBezTo>
                    <a:pt x="417" y="1073"/>
                    <a:pt x="417" y="1071"/>
                    <a:pt x="417" y="1070"/>
                  </a:cubicBezTo>
                  <a:cubicBezTo>
                    <a:pt x="417" y="1069"/>
                    <a:pt x="416" y="1070"/>
                    <a:pt x="416" y="1070"/>
                  </a:cubicBezTo>
                  <a:cubicBezTo>
                    <a:pt x="416" y="1072"/>
                    <a:pt x="416" y="1073"/>
                    <a:pt x="416" y="1074"/>
                  </a:cubicBezTo>
                  <a:cubicBezTo>
                    <a:pt x="414" y="1075"/>
                    <a:pt x="412" y="1075"/>
                    <a:pt x="409" y="1076"/>
                  </a:cubicBezTo>
                  <a:cubicBezTo>
                    <a:pt x="409" y="1076"/>
                    <a:pt x="409" y="1076"/>
                    <a:pt x="409" y="1075"/>
                  </a:cubicBezTo>
                  <a:cubicBezTo>
                    <a:pt x="409" y="1075"/>
                    <a:pt x="407" y="1075"/>
                    <a:pt x="408" y="1076"/>
                  </a:cubicBezTo>
                  <a:cubicBezTo>
                    <a:pt x="408" y="1076"/>
                    <a:pt x="408" y="1076"/>
                    <a:pt x="408" y="1076"/>
                  </a:cubicBezTo>
                  <a:cubicBezTo>
                    <a:pt x="407" y="1077"/>
                    <a:pt x="406" y="1078"/>
                    <a:pt x="404" y="1078"/>
                  </a:cubicBezTo>
                  <a:cubicBezTo>
                    <a:pt x="404" y="1078"/>
                    <a:pt x="404" y="1078"/>
                    <a:pt x="404" y="1078"/>
                  </a:cubicBezTo>
                  <a:cubicBezTo>
                    <a:pt x="404" y="1077"/>
                    <a:pt x="404" y="1076"/>
                    <a:pt x="403" y="1076"/>
                  </a:cubicBezTo>
                  <a:cubicBezTo>
                    <a:pt x="403" y="1075"/>
                    <a:pt x="402" y="1075"/>
                    <a:pt x="402" y="1076"/>
                  </a:cubicBezTo>
                  <a:cubicBezTo>
                    <a:pt x="402" y="1077"/>
                    <a:pt x="403" y="1078"/>
                    <a:pt x="403" y="1079"/>
                  </a:cubicBezTo>
                  <a:cubicBezTo>
                    <a:pt x="402" y="1080"/>
                    <a:pt x="400" y="1080"/>
                    <a:pt x="399" y="1081"/>
                  </a:cubicBezTo>
                  <a:cubicBezTo>
                    <a:pt x="399" y="1081"/>
                    <a:pt x="398" y="1081"/>
                    <a:pt x="398" y="1081"/>
                  </a:cubicBezTo>
                  <a:cubicBezTo>
                    <a:pt x="398" y="1081"/>
                    <a:pt x="398" y="1080"/>
                    <a:pt x="398" y="1080"/>
                  </a:cubicBezTo>
                  <a:cubicBezTo>
                    <a:pt x="397" y="1079"/>
                    <a:pt x="397" y="1078"/>
                    <a:pt x="397" y="1077"/>
                  </a:cubicBezTo>
                  <a:cubicBezTo>
                    <a:pt x="397" y="1077"/>
                    <a:pt x="397" y="1077"/>
                    <a:pt x="397" y="1077"/>
                  </a:cubicBezTo>
                  <a:cubicBezTo>
                    <a:pt x="397" y="1076"/>
                    <a:pt x="397" y="1076"/>
                    <a:pt x="397" y="1076"/>
                  </a:cubicBezTo>
                  <a:cubicBezTo>
                    <a:pt x="397" y="1076"/>
                    <a:pt x="397" y="1075"/>
                    <a:pt x="397" y="1075"/>
                  </a:cubicBezTo>
                  <a:cubicBezTo>
                    <a:pt x="397" y="1075"/>
                    <a:pt x="396" y="1075"/>
                    <a:pt x="396" y="1075"/>
                  </a:cubicBezTo>
                  <a:cubicBezTo>
                    <a:pt x="396" y="1076"/>
                    <a:pt x="396" y="1077"/>
                    <a:pt x="396" y="1078"/>
                  </a:cubicBezTo>
                  <a:cubicBezTo>
                    <a:pt x="396" y="1079"/>
                    <a:pt x="396" y="1080"/>
                    <a:pt x="397" y="1082"/>
                  </a:cubicBezTo>
                  <a:cubicBezTo>
                    <a:pt x="394" y="1082"/>
                    <a:pt x="392" y="1082"/>
                    <a:pt x="389" y="1082"/>
                  </a:cubicBezTo>
                  <a:cubicBezTo>
                    <a:pt x="389" y="1082"/>
                    <a:pt x="390" y="1082"/>
                    <a:pt x="390" y="1082"/>
                  </a:cubicBezTo>
                  <a:cubicBezTo>
                    <a:pt x="390" y="1082"/>
                    <a:pt x="390" y="1081"/>
                    <a:pt x="390" y="1081"/>
                  </a:cubicBezTo>
                  <a:cubicBezTo>
                    <a:pt x="390" y="1081"/>
                    <a:pt x="390" y="1080"/>
                    <a:pt x="389" y="1080"/>
                  </a:cubicBezTo>
                  <a:cubicBezTo>
                    <a:pt x="389" y="1079"/>
                    <a:pt x="389" y="1078"/>
                    <a:pt x="389" y="1077"/>
                  </a:cubicBezTo>
                  <a:cubicBezTo>
                    <a:pt x="389" y="1076"/>
                    <a:pt x="388" y="1076"/>
                    <a:pt x="388" y="1077"/>
                  </a:cubicBezTo>
                  <a:cubicBezTo>
                    <a:pt x="388" y="1079"/>
                    <a:pt x="388" y="1080"/>
                    <a:pt x="388" y="1082"/>
                  </a:cubicBezTo>
                  <a:cubicBezTo>
                    <a:pt x="389" y="1082"/>
                    <a:pt x="389" y="1082"/>
                    <a:pt x="389" y="1083"/>
                  </a:cubicBezTo>
                  <a:cubicBezTo>
                    <a:pt x="388" y="1083"/>
                    <a:pt x="387" y="1083"/>
                    <a:pt x="386" y="1083"/>
                  </a:cubicBezTo>
                  <a:cubicBezTo>
                    <a:pt x="385" y="1083"/>
                    <a:pt x="383" y="1083"/>
                    <a:pt x="382" y="1083"/>
                  </a:cubicBezTo>
                  <a:cubicBezTo>
                    <a:pt x="382" y="1083"/>
                    <a:pt x="382" y="1083"/>
                    <a:pt x="382" y="1083"/>
                  </a:cubicBezTo>
                  <a:cubicBezTo>
                    <a:pt x="382" y="1083"/>
                    <a:pt x="382" y="1082"/>
                    <a:pt x="382" y="1082"/>
                  </a:cubicBezTo>
                  <a:cubicBezTo>
                    <a:pt x="382" y="1081"/>
                    <a:pt x="382" y="1080"/>
                    <a:pt x="381" y="1079"/>
                  </a:cubicBezTo>
                  <a:cubicBezTo>
                    <a:pt x="381" y="1078"/>
                    <a:pt x="380" y="1078"/>
                    <a:pt x="380" y="1079"/>
                  </a:cubicBezTo>
                  <a:cubicBezTo>
                    <a:pt x="380" y="1080"/>
                    <a:pt x="380" y="1082"/>
                    <a:pt x="381" y="1083"/>
                  </a:cubicBezTo>
                  <a:cubicBezTo>
                    <a:pt x="379" y="1083"/>
                    <a:pt x="377" y="1083"/>
                    <a:pt x="375" y="1083"/>
                  </a:cubicBezTo>
                  <a:cubicBezTo>
                    <a:pt x="375" y="1083"/>
                    <a:pt x="374" y="1083"/>
                    <a:pt x="374" y="1083"/>
                  </a:cubicBezTo>
                  <a:cubicBezTo>
                    <a:pt x="374" y="1081"/>
                    <a:pt x="374" y="1080"/>
                    <a:pt x="374" y="1079"/>
                  </a:cubicBezTo>
                  <a:cubicBezTo>
                    <a:pt x="374" y="1078"/>
                    <a:pt x="373" y="1078"/>
                    <a:pt x="373" y="1079"/>
                  </a:cubicBezTo>
                  <a:cubicBezTo>
                    <a:pt x="373" y="1080"/>
                    <a:pt x="373" y="1082"/>
                    <a:pt x="373" y="1083"/>
                  </a:cubicBezTo>
                  <a:cubicBezTo>
                    <a:pt x="370" y="1083"/>
                    <a:pt x="368" y="1083"/>
                    <a:pt x="366" y="1083"/>
                  </a:cubicBezTo>
                  <a:cubicBezTo>
                    <a:pt x="366" y="1081"/>
                    <a:pt x="366" y="1080"/>
                    <a:pt x="366" y="1078"/>
                  </a:cubicBezTo>
                  <a:cubicBezTo>
                    <a:pt x="366" y="1077"/>
                    <a:pt x="365" y="1077"/>
                    <a:pt x="365" y="1078"/>
                  </a:cubicBezTo>
                  <a:cubicBezTo>
                    <a:pt x="365" y="1080"/>
                    <a:pt x="365" y="1081"/>
                    <a:pt x="365" y="1083"/>
                  </a:cubicBezTo>
                  <a:cubicBezTo>
                    <a:pt x="363" y="1083"/>
                    <a:pt x="361" y="1083"/>
                    <a:pt x="360" y="1083"/>
                  </a:cubicBezTo>
                  <a:cubicBezTo>
                    <a:pt x="360" y="1082"/>
                    <a:pt x="360" y="1081"/>
                    <a:pt x="360" y="1081"/>
                  </a:cubicBezTo>
                  <a:cubicBezTo>
                    <a:pt x="360" y="1080"/>
                    <a:pt x="360" y="1079"/>
                    <a:pt x="359" y="1078"/>
                  </a:cubicBezTo>
                  <a:cubicBezTo>
                    <a:pt x="359" y="1077"/>
                    <a:pt x="358" y="1078"/>
                    <a:pt x="358" y="1078"/>
                  </a:cubicBezTo>
                  <a:cubicBezTo>
                    <a:pt x="358" y="1080"/>
                    <a:pt x="358" y="1081"/>
                    <a:pt x="359" y="1083"/>
                  </a:cubicBezTo>
                  <a:cubicBezTo>
                    <a:pt x="357" y="1083"/>
                    <a:pt x="356" y="1083"/>
                    <a:pt x="354" y="1082"/>
                  </a:cubicBezTo>
                  <a:cubicBezTo>
                    <a:pt x="354" y="1082"/>
                    <a:pt x="354" y="1081"/>
                    <a:pt x="354" y="1081"/>
                  </a:cubicBezTo>
                  <a:cubicBezTo>
                    <a:pt x="355" y="1080"/>
                    <a:pt x="353" y="1080"/>
                    <a:pt x="353" y="1080"/>
                  </a:cubicBezTo>
                  <a:cubicBezTo>
                    <a:pt x="353" y="1081"/>
                    <a:pt x="353" y="1082"/>
                    <a:pt x="353" y="1082"/>
                  </a:cubicBezTo>
                  <a:cubicBezTo>
                    <a:pt x="351" y="1082"/>
                    <a:pt x="350" y="1082"/>
                    <a:pt x="348" y="1082"/>
                  </a:cubicBezTo>
                  <a:cubicBezTo>
                    <a:pt x="348" y="1082"/>
                    <a:pt x="347" y="1082"/>
                    <a:pt x="347" y="1082"/>
                  </a:cubicBezTo>
                  <a:cubicBezTo>
                    <a:pt x="347" y="1082"/>
                    <a:pt x="347" y="1082"/>
                    <a:pt x="346" y="1082"/>
                  </a:cubicBezTo>
                  <a:cubicBezTo>
                    <a:pt x="346" y="1081"/>
                    <a:pt x="346" y="1080"/>
                    <a:pt x="346" y="1079"/>
                  </a:cubicBezTo>
                  <a:cubicBezTo>
                    <a:pt x="346" y="1078"/>
                    <a:pt x="345" y="1078"/>
                    <a:pt x="345" y="1079"/>
                  </a:cubicBezTo>
                  <a:cubicBezTo>
                    <a:pt x="345" y="1080"/>
                    <a:pt x="345" y="1081"/>
                    <a:pt x="345" y="1082"/>
                  </a:cubicBezTo>
                  <a:cubicBezTo>
                    <a:pt x="343" y="1082"/>
                    <a:pt x="342" y="1082"/>
                    <a:pt x="340" y="1082"/>
                  </a:cubicBezTo>
                  <a:cubicBezTo>
                    <a:pt x="340" y="1081"/>
                    <a:pt x="340" y="1081"/>
                    <a:pt x="340" y="1080"/>
                  </a:cubicBezTo>
                  <a:cubicBezTo>
                    <a:pt x="340" y="1079"/>
                    <a:pt x="340" y="1077"/>
                    <a:pt x="340" y="1077"/>
                  </a:cubicBezTo>
                  <a:cubicBezTo>
                    <a:pt x="339" y="1076"/>
                    <a:pt x="338" y="1078"/>
                    <a:pt x="339" y="1078"/>
                  </a:cubicBezTo>
                  <a:cubicBezTo>
                    <a:pt x="339" y="1078"/>
                    <a:pt x="339" y="1078"/>
                    <a:pt x="339" y="1078"/>
                  </a:cubicBezTo>
                  <a:cubicBezTo>
                    <a:pt x="339" y="1078"/>
                    <a:pt x="339" y="1079"/>
                    <a:pt x="339" y="1079"/>
                  </a:cubicBezTo>
                  <a:cubicBezTo>
                    <a:pt x="339" y="1079"/>
                    <a:pt x="339" y="1080"/>
                    <a:pt x="339" y="1081"/>
                  </a:cubicBezTo>
                  <a:cubicBezTo>
                    <a:pt x="339" y="1081"/>
                    <a:pt x="339" y="1082"/>
                    <a:pt x="339" y="1082"/>
                  </a:cubicBezTo>
                  <a:cubicBezTo>
                    <a:pt x="336" y="1082"/>
                    <a:pt x="334" y="1082"/>
                    <a:pt x="331" y="1082"/>
                  </a:cubicBezTo>
                  <a:cubicBezTo>
                    <a:pt x="331" y="1080"/>
                    <a:pt x="332" y="1079"/>
                    <a:pt x="331" y="1077"/>
                  </a:cubicBezTo>
                  <a:cubicBezTo>
                    <a:pt x="331" y="1077"/>
                    <a:pt x="331" y="1077"/>
                    <a:pt x="330" y="1077"/>
                  </a:cubicBezTo>
                  <a:cubicBezTo>
                    <a:pt x="330" y="1078"/>
                    <a:pt x="330" y="1078"/>
                    <a:pt x="330" y="1078"/>
                  </a:cubicBezTo>
                  <a:cubicBezTo>
                    <a:pt x="330" y="1079"/>
                    <a:pt x="330" y="1079"/>
                    <a:pt x="330" y="1079"/>
                  </a:cubicBezTo>
                  <a:cubicBezTo>
                    <a:pt x="330" y="1080"/>
                    <a:pt x="330" y="1081"/>
                    <a:pt x="330" y="1082"/>
                  </a:cubicBezTo>
                  <a:cubicBezTo>
                    <a:pt x="328" y="1082"/>
                    <a:pt x="326" y="1082"/>
                    <a:pt x="324" y="1081"/>
                  </a:cubicBezTo>
                  <a:cubicBezTo>
                    <a:pt x="324" y="1080"/>
                    <a:pt x="324" y="1078"/>
                    <a:pt x="325" y="1077"/>
                  </a:cubicBezTo>
                  <a:cubicBezTo>
                    <a:pt x="325" y="1076"/>
                    <a:pt x="324" y="1075"/>
                    <a:pt x="324" y="1076"/>
                  </a:cubicBezTo>
                  <a:cubicBezTo>
                    <a:pt x="323" y="1078"/>
                    <a:pt x="323" y="1080"/>
                    <a:pt x="323" y="1081"/>
                  </a:cubicBezTo>
                  <a:cubicBezTo>
                    <a:pt x="321" y="1081"/>
                    <a:pt x="320" y="1081"/>
                    <a:pt x="318" y="1081"/>
                  </a:cubicBezTo>
                  <a:cubicBezTo>
                    <a:pt x="318" y="1080"/>
                    <a:pt x="318" y="1079"/>
                    <a:pt x="318" y="1078"/>
                  </a:cubicBezTo>
                  <a:cubicBezTo>
                    <a:pt x="318" y="1077"/>
                    <a:pt x="316" y="1077"/>
                    <a:pt x="317" y="1078"/>
                  </a:cubicBezTo>
                  <a:cubicBezTo>
                    <a:pt x="317" y="1079"/>
                    <a:pt x="317" y="1080"/>
                    <a:pt x="317" y="1081"/>
                  </a:cubicBezTo>
                  <a:cubicBezTo>
                    <a:pt x="315" y="1080"/>
                    <a:pt x="313" y="1080"/>
                    <a:pt x="311" y="1080"/>
                  </a:cubicBezTo>
                  <a:cubicBezTo>
                    <a:pt x="311" y="1079"/>
                    <a:pt x="311" y="1078"/>
                    <a:pt x="311" y="1077"/>
                  </a:cubicBezTo>
                  <a:cubicBezTo>
                    <a:pt x="311" y="1077"/>
                    <a:pt x="311" y="1075"/>
                    <a:pt x="310" y="1074"/>
                  </a:cubicBezTo>
                  <a:cubicBezTo>
                    <a:pt x="310" y="1074"/>
                    <a:pt x="309" y="1075"/>
                    <a:pt x="310" y="1075"/>
                  </a:cubicBezTo>
                  <a:cubicBezTo>
                    <a:pt x="309" y="1075"/>
                    <a:pt x="309" y="1075"/>
                    <a:pt x="310" y="1075"/>
                  </a:cubicBezTo>
                  <a:cubicBezTo>
                    <a:pt x="310" y="1076"/>
                    <a:pt x="310" y="1076"/>
                    <a:pt x="310" y="1076"/>
                  </a:cubicBezTo>
                  <a:cubicBezTo>
                    <a:pt x="310" y="1077"/>
                    <a:pt x="310" y="1078"/>
                    <a:pt x="309" y="1079"/>
                  </a:cubicBezTo>
                  <a:cubicBezTo>
                    <a:pt x="309" y="1079"/>
                    <a:pt x="309" y="1079"/>
                    <a:pt x="309" y="1079"/>
                  </a:cubicBezTo>
                  <a:cubicBezTo>
                    <a:pt x="308" y="1079"/>
                    <a:pt x="307" y="1079"/>
                    <a:pt x="305" y="1079"/>
                  </a:cubicBezTo>
                  <a:cubicBezTo>
                    <a:pt x="305" y="1077"/>
                    <a:pt x="305" y="1076"/>
                    <a:pt x="306" y="1074"/>
                  </a:cubicBezTo>
                  <a:cubicBezTo>
                    <a:pt x="306" y="1073"/>
                    <a:pt x="304" y="1073"/>
                    <a:pt x="304" y="1074"/>
                  </a:cubicBezTo>
                  <a:cubicBezTo>
                    <a:pt x="304" y="1075"/>
                    <a:pt x="304" y="1077"/>
                    <a:pt x="304" y="1079"/>
                  </a:cubicBezTo>
                  <a:cubicBezTo>
                    <a:pt x="303" y="1079"/>
                    <a:pt x="302" y="1078"/>
                    <a:pt x="302" y="1078"/>
                  </a:cubicBezTo>
                  <a:cubicBezTo>
                    <a:pt x="301" y="1078"/>
                    <a:pt x="300" y="1078"/>
                    <a:pt x="299" y="1078"/>
                  </a:cubicBezTo>
                  <a:cubicBezTo>
                    <a:pt x="299" y="1077"/>
                    <a:pt x="299" y="1076"/>
                    <a:pt x="299" y="1075"/>
                  </a:cubicBezTo>
                  <a:cubicBezTo>
                    <a:pt x="298" y="1075"/>
                    <a:pt x="297" y="1075"/>
                    <a:pt x="297" y="1076"/>
                  </a:cubicBezTo>
                  <a:cubicBezTo>
                    <a:pt x="297" y="1076"/>
                    <a:pt x="298" y="1077"/>
                    <a:pt x="298" y="1078"/>
                  </a:cubicBezTo>
                  <a:cubicBezTo>
                    <a:pt x="296" y="1078"/>
                    <a:pt x="294" y="1077"/>
                    <a:pt x="292" y="1077"/>
                  </a:cubicBezTo>
                  <a:cubicBezTo>
                    <a:pt x="292" y="1076"/>
                    <a:pt x="292" y="1074"/>
                    <a:pt x="292" y="1072"/>
                  </a:cubicBezTo>
                  <a:cubicBezTo>
                    <a:pt x="292" y="1072"/>
                    <a:pt x="291" y="1071"/>
                    <a:pt x="291" y="1072"/>
                  </a:cubicBezTo>
                  <a:cubicBezTo>
                    <a:pt x="290" y="1074"/>
                    <a:pt x="290" y="1076"/>
                    <a:pt x="290" y="1078"/>
                  </a:cubicBezTo>
                  <a:cubicBezTo>
                    <a:pt x="290" y="1078"/>
                    <a:pt x="290" y="1078"/>
                    <a:pt x="290" y="1078"/>
                  </a:cubicBezTo>
                  <a:cubicBezTo>
                    <a:pt x="289" y="1078"/>
                    <a:pt x="288" y="1078"/>
                    <a:pt x="287" y="1078"/>
                  </a:cubicBezTo>
                  <a:cubicBezTo>
                    <a:pt x="287" y="1076"/>
                    <a:pt x="286" y="1074"/>
                    <a:pt x="286" y="1072"/>
                  </a:cubicBezTo>
                  <a:cubicBezTo>
                    <a:pt x="286" y="1071"/>
                    <a:pt x="285" y="1071"/>
                    <a:pt x="285" y="1072"/>
                  </a:cubicBezTo>
                  <a:cubicBezTo>
                    <a:pt x="285" y="1074"/>
                    <a:pt x="285" y="1075"/>
                    <a:pt x="285" y="1077"/>
                  </a:cubicBezTo>
                  <a:cubicBezTo>
                    <a:pt x="284" y="1077"/>
                    <a:pt x="282" y="1077"/>
                    <a:pt x="281" y="1077"/>
                  </a:cubicBezTo>
                  <a:cubicBezTo>
                    <a:pt x="280" y="1077"/>
                    <a:pt x="279" y="1077"/>
                    <a:pt x="278" y="1076"/>
                  </a:cubicBezTo>
                  <a:cubicBezTo>
                    <a:pt x="278" y="1076"/>
                    <a:pt x="278" y="1076"/>
                    <a:pt x="278" y="1076"/>
                  </a:cubicBezTo>
                  <a:cubicBezTo>
                    <a:pt x="278" y="1074"/>
                    <a:pt x="278" y="1073"/>
                    <a:pt x="278" y="1071"/>
                  </a:cubicBezTo>
                  <a:cubicBezTo>
                    <a:pt x="278" y="1070"/>
                    <a:pt x="277" y="1070"/>
                    <a:pt x="277" y="1071"/>
                  </a:cubicBezTo>
                  <a:cubicBezTo>
                    <a:pt x="277" y="1073"/>
                    <a:pt x="277" y="1074"/>
                    <a:pt x="276" y="1076"/>
                  </a:cubicBezTo>
                  <a:cubicBezTo>
                    <a:pt x="275" y="1076"/>
                    <a:pt x="273" y="1075"/>
                    <a:pt x="272" y="1075"/>
                  </a:cubicBezTo>
                  <a:cubicBezTo>
                    <a:pt x="272" y="1073"/>
                    <a:pt x="272" y="1072"/>
                    <a:pt x="272" y="1070"/>
                  </a:cubicBezTo>
                  <a:cubicBezTo>
                    <a:pt x="272" y="1069"/>
                    <a:pt x="271" y="1069"/>
                    <a:pt x="271" y="1070"/>
                  </a:cubicBezTo>
                  <a:cubicBezTo>
                    <a:pt x="271" y="1072"/>
                    <a:pt x="271" y="1073"/>
                    <a:pt x="271" y="1074"/>
                  </a:cubicBezTo>
                  <a:cubicBezTo>
                    <a:pt x="269" y="1074"/>
                    <a:pt x="267" y="1073"/>
                    <a:pt x="266" y="1072"/>
                  </a:cubicBezTo>
                  <a:cubicBezTo>
                    <a:pt x="266" y="1070"/>
                    <a:pt x="267" y="1068"/>
                    <a:pt x="268" y="1066"/>
                  </a:cubicBezTo>
                  <a:cubicBezTo>
                    <a:pt x="268" y="1065"/>
                    <a:pt x="267" y="1064"/>
                    <a:pt x="267" y="1065"/>
                  </a:cubicBezTo>
                  <a:cubicBezTo>
                    <a:pt x="266" y="1067"/>
                    <a:pt x="265" y="1070"/>
                    <a:pt x="265" y="1072"/>
                  </a:cubicBezTo>
                  <a:cubicBezTo>
                    <a:pt x="263" y="1071"/>
                    <a:pt x="262" y="1070"/>
                    <a:pt x="260" y="1070"/>
                  </a:cubicBezTo>
                  <a:cubicBezTo>
                    <a:pt x="260" y="1069"/>
                    <a:pt x="260" y="1069"/>
                    <a:pt x="260" y="1069"/>
                  </a:cubicBezTo>
                  <a:cubicBezTo>
                    <a:pt x="261" y="1067"/>
                    <a:pt x="261" y="1065"/>
                    <a:pt x="262" y="1064"/>
                  </a:cubicBezTo>
                  <a:cubicBezTo>
                    <a:pt x="262" y="1063"/>
                    <a:pt x="261" y="1062"/>
                    <a:pt x="261" y="1063"/>
                  </a:cubicBezTo>
                  <a:cubicBezTo>
                    <a:pt x="260" y="1064"/>
                    <a:pt x="260" y="1065"/>
                    <a:pt x="259" y="1067"/>
                  </a:cubicBezTo>
                  <a:cubicBezTo>
                    <a:pt x="259" y="1067"/>
                    <a:pt x="259" y="1068"/>
                    <a:pt x="259" y="1069"/>
                  </a:cubicBezTo>
                  <a:cubicBezTo>
                    <a:pt x="258" y="1068"/>
                    <a:pt x="257" y="1068"/>
                    <a:pt x="257" y="1068"/>
                  </a:cubicBezTo>
                  <a:cubicBezTo>
                    <a:pt x="251" y="1064"/>
                    <a:pt x="243" y="1063"/>
                    <a:pt x="238" y="1058"/>
                  </a:cubicBezTo>
                  <a:cubicBezTo>
                    <a:pt x="238" y="1058"/>
                    <a:pt x="238" y="1057"/>
                    <a:pt x="238" y="1056"/>
                  </a:cubicBezTo>
                  <a:cubicBezTo>
                    <a:pt x="237" y="1050"/>
                    <a:pt x="235" y="1045"/>
                    <a:pt x="230" y="1040"/>
                  </a:cubicBezTo>
                  <a:cubicBezTo>
                    <a:pt x="227" y="1037"/>
                    <a:pt x="223" y="1035"/>
                    <a:pt x="224" y="1030"/>
                  </a:cubicBezTo>
                  <a:cubicBezTo>
                    <a:pt x="224" y="1029"/>
                    <a:pt x="225" y="1027"/>
                    <a:pt x="227" y="1025"/>
                  </a:cubicBezTo>
                  <a:cubicBezTo>
                    <a:pt x="227" y="1026"/>
                    <a:pt x="229" y="1026"/>
                    <a:pt x="230" y="1026"/>
                  </a:cubicBezTo>
                  <a:cubicBezTo>
                    <a:pt x="239" y="1025"/>
                    <a:pt x="246" y="1030"/>
                    <a:pt x="254" y="1033"/>
                  </a:cubicBezTo>
                  <a:cubicBezTo>
                    <a:pt x="261" y="1037"/>
                    <a:pt x="269" y="1041"/>
                    <a:pt x="277" y="1042"/>
                  </a:cubicBezTo>
                  <a:cubicBezTo>
                    <a:pt x="296" y="1045"/>
                    <a:pt x="314" y="1049"/>
                    <a:pt x="333" y="1049"/>
                  </a:cubicBezTo>
                  <a:cubicBezTo>
                    <a:pt x="343" y="1048"/>
                    <a:pt x="353" y="1049"/>
                    <a:pt x="362" y="1049"/>
                  </a:cubicBezTo>
                  <a:cubicBezTo>
                    <a:pt x="371" y="1049"/>
                    <a:pt x="378" y="1047"/>
                    <a:pt x="387" y="1044"/>
                  </a:cubicBezTo>
                  <a:cubicBezTo>
                    <a:pt x="396" y="1041"/>
                    <a:pt x="405" y="1041"/>
                    <a:pt x="414" y="1040"/>
                  </a:cubicBezTo>
                  <a:cubicBezTo>
                    <a:pt x="419" y="1040"/>
                    <a:pt x="423" y="1039"/>
                    <a:pt x="427" y="1039"/>
                  </a:cubicBezTo>
                  <a:cubicBezTo>
                    <a:pt x="430" y="1038"/>
                    <a:pt x="435" y="1038"/>
                    <a:pt x="438" y="1037"/>
                  </a:cubicBezTo>
                  <a:cubicBezTo>
                    <a:pt x="444" y="1036"/>
                    <a:pt x="442" y="1027"/>
                    <a:pt x="436" y="1029"/>
                  </a:cubicBezTo>
                  <a:cubicBezTo>
                    <a:pt x="429" y="1031"/>
                    <a:pt x="420" y="1031"/>
                    <a:pt x="412" y="1032"/>
                  </a:cubicBezTo>
                  <a:cubicBezTo>
                    <a:pt x="411" y="1032"/>
                    <a:pt x="410" y="1032"/>
                    <a:pt x="409" y="1032"/>
                  </a:cubicBezTo>
                  <a:cubicBezTo>
                    <a:pt x="408" y="1031"/>
                    <a:pt x="408" y="1031"/>
                    <a:pt x="408" y="1030"/>
                  </a:cubicBezTo>
                  <a:cubicBezTo>
                    <a:pt x="408" y="1029"/>
                    <a:pt x="407" y="1029"/>
                    <a:pt x="407" y="1030"/>
                  </a:cubicBezTo>
                  <a:cubicBezTo>
                    <a:pt x="407" y="1031"/>
                    <a:pt x="407" y="1031"/>
                    <a:pt x="407" y="1032"/>
                  </a:cubicBezTo>
                  <a:cubicBezTo>
                    <a:pt x="405" y="1032"/>
                    <a:pt x="402" y="1032"/>
                    <a:pt x="400" y="1033"/>
                  </a:cubicBezTo>
                  <a:cubicBezTo>
                    <a:pt x="400" y="1031"/>
                    <a:pt x="400" y="1030"/>
                    <a:pt x="400" y="1029"/>
                  </a:cubicBezTo>
                  <a:cubicBezTo>
                    <a:pt x="399" y="1028"/>
                    <a:pt x="398" y="1028"/>
                    <a:pt x="398" y="1029"/>
                  </a:cubicBezTo>
                  <a:cubicBezTo>
                    <a:pt x="398" y="1030"/>
                    <a:pt x="398" y="1032"/>
                    <a:pt x="399" y="1033"/>
                  </a:cubicBezTo>
                  <a:cubicBezTo>
                    <a:pt x="397" y="1033"/>
                    <a:pt x="395" y="1033"/>
                    <a:pt x="394" y="1033"/>
                  </a:cubicBezTo>
                  <a:cubicBezTo>
                    <a:pt x="394" y="1032"/>
                    <a:pt x="394" y="1031"/>
                    <a:pt x="394" y="1029"/>
                  </a:cubicBezTo>
                  <a:cubicBezTo>
                    <a:pt x="394" y="1029"/>
                    <a:pt x="393" y="1028"/>
                    <a:pt x="393" y="1029"/>
                  </a:cubicBezTo>
                  <a:cubicBezTo>
                    <a:pt x="392" y="1030"/>
                    <a:pt x="392" y="1032"/>
                    <a:pt x="393" y="1033"/>
                  </a:cubicBezTo>
                  <a:cubicBezTo>
                    <a:pt x="390" y="1034"/>
                    <a:pt x="388" y="1034"/>
                    <a:pt x="386" y="1035"/>
                  </a:cubicBezTo>
                  <a:cubicBezTo>
                    <a:pt x="386" y="1035"/>
                    <a:pt x="386" y="1035"/>
                    <a:pt x="385" y="1035"/>
                  </a:cubicBezTo>
                  <a:cubicBezTo>
                    <a:pt x="385" y="1035"/>
                    <a:pt x="385" y="1034"/>
                    <a:pt x="385" y="1033"/>
                  </a:cubicBezTo>
                  <a:cubicBezTo>
                    <a:pt x="385" y="1032"/>
                    <a:pt x="384" y="1033"/>
                    <a:pt x="384" y="1033"/>
                  </a:cubicBezTo>
                  <a:cubicBezTo>
                    <a:pt x="384" y="1034"/>
                    <a:pt x="384" y="1035"/>
                    <a:pt x="384" y="1036"/>
                  </a:cubicBezTo>
                  <a:cubicBezTo>
                    <a:pt x="382" y="1036"/>
                    <a:pt x="380" y="1037"/>
                    <a:pt x="378" y="1038"/>
                  </a:cubicBezTo>
                  <a:cubicBezTo>
                    <a:pt x="377" y="1038"/>
                    <a:pt x="377" y="1038"/>
                    <a:pt x="377" y="1038"/>
                  </a:cubicBezTo>
                  <a:cubicBezTo>
                    <a:pt x="377" y="1037"/>
                    <a:pt x="377" y="1036"/>
                    <a:pt x="377" y="1035"/>
                  </a:cubicBezTo>
                  <a:cubicBezTo>
                    <a:pt x="377" y="1033"/>
                    <a:pt x="377" y="1032"/>
                    <a:pt x="376" y="1031"/>
                  </a:cubicBezTo>
                  <a:cubicBezTo>
                    <a:pt x="375" y="1030"/>
                    <a:pt x="374" y="1032"/>
                    <a:pt x="375" y="1032"/>
                  </a:cubicBezTo>
                  <a:cubicBezTo>
                    <a:pt x="376" y="1033"/>
                    <a:pt x="376" y="1036"/>
                    <a:pt x="376" y="1037"/>
                  </a:cubicBezTo>
                  <a:cubicBezTo>
                    <a:pt x="376" y="1038"/>
                    <a:pt x="376" y="1038"/>
                    <a:pt x="376" y="1038"/>
                  </a:cubicBezTo>
                  <a:cubicBezTo>
                    <a:pt x="376" y="1039"/>
                    <a:pt x="375" y="1039"/>
                    <a:pt x="374" y="1039"/>
                  </a:cubicBezTo>
                  <a:cubicBezTo>
                    <a:pt x="371" y="1040"/>
                    <a:pt x="368" y="1040"/>
                    <a:pt x="364" y="1040"/>
                  </a:cubicBezTo>
                  <a:cubicBezTo>
                    <a:pt x="364" y="1040"/>
                    <a:pt x="364" y="1040"/>
                    <a:pt x="364" y="1039"/>
                  </a:cubicBezTo>
                  <a:cubicBezTo>
                    <a:pt x="364" y="1039"/>
                    <a:pt x="364" y="1038"/>
                    <a:pt x="363" y="1039"/>
                  </a:cubicBezTo>
                  <a:cubicBezTo>
                    <a:pt x="363" y="1037"/>
                    <a:pt x="362" y="1035"/>
                    <a:pt x="361" y="1033"/>
                  </a:cubicBezTo>
                  <a:cubicBezTo>
                    <a:pt x="361" y="1033"/>
                    <a:pt x="360" y="1033"/>
                    <a:pt x="360" y="1034"/>
                  </a:cubicBezTo>
                  <a:cubicBezTo>
                    <a:pt x="361" y="1036"/>
                    <a:pt x="361" y="1038"/>
                    <a:pt x="363" y="1040"/>
                  </a:cubicBezTo>
                  <a:cubicBezTo>
                    <a:pt x="362" y="1040"/>
                    <a:pt x="361" y="1040"/>
                    <a:pt x="360" y="1040"/>
                  </a:cubicBezTo>
                  <a:cubicBezTo>
                    <a:pt x="358" y="1040"/>
                    <a:pt x="356" y="1040"/>
                    <a:pt x="353" y="1040"/>
                  </a:cubicBezTo>
                  <a:cubicBezTo>
                    <a:pt x="353" y="1040"/>
                    <a:pt x="354" y="1040"/>
                    <a:pt x="354" y="1040"/>
                  </a:cubicBezTo>
                  <a:cubicBezTo>
                    <a:pt x="354" y="1039"/>
                    <a:pt x="353" y="1038"/>
                    <a:pt x="353" y="1039"/>
                  </a:cubicBezTo>
                  <a:cubicBezTo>
                    <a:pt x="352" y="1037"/>
                    <a:pt x="352" y="1034"/>
                    <a:pt x="351" y="1033"/>
                  </a:cubicBezTo>
                  <a:cubicBezTo>
                    <a:pt x="350" y="1032"/>
                    <a:pt x="349" y="1033"/>
                    <a:pt x="350" y="1034"/>
                  </a:cubicBezTo>
                  <a:cubicBezTo>
                    <a:pt x="351" y="1035"/>
                    <a:pt x="351" y="1038"/>
                    <a:pt x="352" y="1040"/>
                  </a:cubicBezTo>
                  <a:cubicBezTo>
                    <a:pt x="352" y="1040"/>
                    <a:pt x="352" y="1040"/>
                    <a:pt x="352" y="1040"/>
                  </a:cubicBezTo>
                  <a:cubicBezTo>
                    <a:pt x="348" y="1040"/>
                    <a:pt x="345" y="1040"/>
                    <a:pt x="342" y="1040"/>
                  </a:cubicBezTo>
                  <a:cubicBezTo>
                    <a:pt x="341" y="1039"/>
                    <a:pt x="341" y="1037"/>
                    <a:pt x="341" y="1037"/>
                  </a:cubicBezTo>
                  <a:cubicBezTo>
                    <a:pt x="340" y="1036"/>
                    <a:pt x="339" y="1036"/>
                    <a:pt x="339" y="1037"/>
                  </a:cubicBezTo>
                  <a:cubicBezTo>
                    <a:pt x="340" y="1037"/>
                    <a:pt x="340" y="1039"/>
                    <a:pt x="340" y="1040"/>
                  </a:cubicBezTo>
                  <a:cubicBezTo>
                    <a:pt x="338" y="1040"/>
                    <a:pt x="336" y="1040"/>
                    <a:pt x="333" y="1040"/>
                  </a:cubicBezTo>
                  <a:cubicBezTo>
                    <a:pt x="332" y="1038"/>
                    <a:pt x="332" y="1036"/>
                    <a:pt x="331" y="1034"/>
                  </a:cubicBezTo>
                  <a:cubicBezTo>
                    <a:pt x="331" y="1033"/>
                    <a:pt x="330" y="1034"/>
                    <a:pt x="330" y="1035"/>
                  </a:cubicBezTo>
                  <a:cubicBezTo>
                    <a:pt x="331" y="1036"/>
                    <a:pt x="331" y="1038"/>
                    <a:pt x="332" y="1040"/>
                  </a:cubicBezTo>
                  <a:cubicBezTo>
                    <a:pt x="331" y="1040"/>
                    <a:pt x="329" y="1040"/>
                    <a:pt x="328" y="1040"/>
                  </a:cubicBezTo>
                  <a:cubicBezTo>
                    <a:pt x="327" y="1040"/>
                    <a:pt x="326" y="1040"/>
                    <a:pt x="325" y="1040"/>
                  </a:cubicBezTo>
                  <a:cubicBezTo>
                    <a:pt x="325" y="1040"/>
                    <a:pt x="325" y="1040"/>
                    <a:pt x="325" y="1040"/>
                  </a:cubicBezTo>
                  <a:cubicBezTo>
                    <a:pt x="325" y="1039"/>
                    <a:pt x="324" y="1039"/>
                    <a:pt x="324" y="1039"/>
                  </a:cubicBezTo>
                  <a:cubicBezTo>
                    <a:pt x="324" y="1039"/>
                    <a:pt x="324" y="1040"/>
                    <a:pt x="324" y="1040"/>
                  </a:cubicBezTo>
                  <a:cubicBezTo>
                    <a:pt x="322" y="1038"/>
                    <a:pt x="323" y="1034"/>
                    <a:pt x="322" y="1032"/>
                  </a:cubicBezTo>
                  <a:cubicBezTo>
                    <a:pt x="322" y="1031"/>
                    <a:pt x="320" y="1032"/>
                    <a:pt x="321" y="1032"/>
                  </a:cubicBezTo>
                  <a:cubicBezTo>
                    <a:pt x="322" y="1035"/>
                    <a:pt x="321" y="1038"/>
                    <a:pt x="322" y="1040"/>
                  </a:cubicBezTo>
                  <a:cubicBezTo>
                    <a:pt x="320" y="1040"/>
                    <a:pt x="317" y="1039"/>
                    <a:pt x="314" y="1039"/>
                  </a:cubicBezTo>
                  <a:cubicBezTo>
                    <a:pt x="314" y="1039"/>
                    <a:pt x="314" y="1039"/>
                    <a:pt x="314" y="1039"/>
                  </a:cubicBezTo>
                  <a:cubicBezTo>
                    <a:pt x="314" y="1038"/>
                    <a:pt x="313" y="1037"/>
                    <a:pt x="313" y="1038"/>
                  </a:cubicBezTo>
                  <a:cubicBezTo>
                    <a:pt x="312" y="1036"/>
                    <a:pt x="312" y="1035"/>
                    <a:pt x="312" y="1033"/>
                  </a:cubicBezTo>
                  <a:cubicBezTo>
                    <a:pt x="312" y="1032"/>
                    <a:pt x="310" y="1033"/>
                    <a:pt x="311" y="1033"/>
                  </a:cubicBezTo>
                  <a:cubicBezTo>
                    <a:pt x="311" y="1035"/>
                    <a:pt x="311" y="1037"/>
                    <a:pt x="312" y="1038"/>
                  </a:cubicBezTo>
                  <a:cubicBezTo>
                    <a:pt x="310" y="1038"/>
                    <a:pt x="307" y="1038"/>
                    <a:pt x="305" y="1037"/>
                  </a:cubicBezTo>
                  <a:cubicBezTo>
                    <a:pt x="305" y="1037"/>
                    <a:pt x="305" y="1037"/>
                    <a:pt x="305" y="1037"/>
                  </a:cubicBezTo>
                  <a:cubicBezTo>
                    <a:pt x="304" y="1036"/>
                    <a:pt x="304" y="1035"/>
                    <a:pt x="304" y="1035"/>
                  </a:cubicBezTo>
                  <a:cubicBezTo>
                    <a:pt x="304" y="1034"/>
                    <a:pt x="303" y="1034"/>
                    <a:pt x="303" y="1035"/>
                  </a:cubicBezTo>
                  <a:cubicBezTo>
                    <a:pt x="303" y="1035"/>
                    <a:pt x="303" y="1036"/>
                    <a:pt x="303" y="1037"/>
                  </a:cubicBezTo>
                  <a:cubicBezTo>
                    <a:pt x="303" y="1037"/>
                    <a:pt x="303" y="1037"/>
                    <a:pt x="302" y="1037"/>
                  </a:cubicBezTo>
                  <a:cubicBezTo>
                    <a:pt x="301" y="1037"/>
                    <a:pt x="299" y="1037"/>
                    <a:pt x="298" y="1037"/>
                  </a:cubicBezTo>
                  <a:cubicBezTo>
                    <a:pt x="298" y="1036"/>
                    <a:pt x="298" y="1036"/>
                    <a:pt x="298" y="1036"/>
                  </a:cubicBezTo>
                  <a:cubicBezTo>
                    <a:pt x="297" y="1036"/>
                    <a:pt x="298" y="1035"/>
                    <a:pt x="298" y="1034"/>
                  </a:cubicBezTo>
                  <a:cubicBezTo>
                    <a:pt x="298" y="1034"/>
                    <a:pt x="298" y="1033"/>
                    <a:pt x="298" y="1032"/>
                  </a:cubicBezTo>
                  <a:cubicBezTo>
                    <a:pt x="297" y="1032"/>
                    <a:pt x="296" y="1032"/>
                    <a:pt x="296" y="1033"/>
                  </a:cubicBezTo>
                  <a:cubicBezTo>
                    <a:pt x="297" y="1033"/>
                    <a:pt x="296" y="1034"/>
                    <a:pt x="296" y="1035"/>
                  </a:cubicBezTo>
                  <a:cubicBezTo>
                    <a:pt x="296" y="1035"/>
                    <a:pt x="296" y="1036"/>
                    <a:pt x="296" y="1036"/>
                  </a:cubicBezTo>
                  <a:cubicBezTo>
                    <a:pt x="294" y="1036"/>
                    <a:pt x="292" y="1036"/>
                    <a:pt x="290" y="1035"/>
                  </a:cubicBezTo>
                  <a:cubicBezTo>
                    <a:pt x="290" y="1035"/>
                    <a:pt x="290" y="1035"/>
                    <a:pt x="290" y="1035"/>
                  </a:cubicBezTo>
                  <a:cubicBezTo>
                    <a:pt x="291" y="1034"/>
                    <a:pt x="290" y="1034"/>
                    <a:pt x="289" y="1034"/>
                  </a:cubicBezTo>
                  <a:cubicBezTo>
                    <a:pt x="289" y="1035"/>
                    <a:pt x="289" y="1035"/>
                    <a:pt x="289" y="1035"/>
                  </a:cubicBezTo>
                  <a:cubicBezTo>
                    <a:pt x="289" y="1033"/>
                    <a:pt x="289" y="1032"/>
                    <a:pt x="289" y="1030"/>
                  </a:cubicBezTo>
                  <a:cubicBezTo>
                    <a:pt x="288" y="1029"/>
                    <a:pt x="287" y="1030"/>
                    <a:pt x="287" y="1031"/>
                  </a:cubicBezTo>
                  <a:cubicBezTo>
                    <a:pt x="288" y="1032"/>
                    <a:pt x="288" y="1034"/>
                    <a:pt x="288" y="1035"/>
                  </a:cubicBezTo>
                  <a:cubicBezTo>
                    <a:pt x="286" y="1035"/>
                    <a:pt x="285" y="1035"/>
                    <a:pt x="283" y="1034"/>
                  </a:cubicBezTo>
                  <a:cubicBezTo>
                    <a:pt x="283" y="1034"/>
                    <a:pt x="283" y="1034"/>
                    <a:pt x="283" y="1034"/>
                  </a:cubicBezTo>
                  <a:cubicBezTo>
                    <a:pt x="283" y="1034"/>
                    <a:pt x="283" y="1033"/>
                    <a:pt x="283" y="1033"/>
                  </a:cubicBezTo>
                  <a:cubicBezTo>
                    <a:pt x="283" y="1032"/>
                    <a:pt x="283" y="1032"/>
                    <a:pt x="283" y="1031"/>
                  </a:cubicBezTo>
                  <a:cubicBezTo>
                    <a:pt x="284" y="1031"/>
                    <a:pt x="284" y="1031"/>
                    <a:pt x="284" y="1031"/>
                  </a:cubicBezTo>
                  <a:cubicBezTo>
                    <a:pt x="284" y="1030"/>
                    <a:pt x="284" y="1030"/>
                    <a:pt x="284" y="1030"/>
                  </a:cubicBezTo>
                  <a:cubicBezTo>
                    <a:pt x="283" y="1029"/>
                    <a:pt x="283" y="1030"/>
                    <a:pt x="283" y="1030"/>
                  </a:cubicBezTo>
                  <a:cubicBezTo>
                    <a:pt x="282" y="1031"/>
                    <a:pt x="282" y="1032"/>
                    <a:pt x="282" y="1033"/>
                  </a:cubicBezTo>
                  <a:cubicBezTo>
                    <a:pt x="282" y="1033"/>
                    <a:pt x="282" y="1034"/>
                    <a:pt x="282" y="1034"/>
                  </a:cubicBezTo>
                  <a:cubicBezTo>
                    <a:pt x="279" y="1034"/>
                    <a:pt x="277" y="1033"/>
                    <a:pt x="274" y="1032"/>
                  </a:cubicBezTo>
                  <a:cubicBezTo>
                    <a:pt x="274" y="1032"/>
                    <a:pt x="274" y="1032"/>
                    <a:pt x="274" y="1032"/>
                  </a:cubicBezTo>
                  <a:cubicBezTo>
                    <a:pt x="274" y="1032"/>
                    <a:pt x="274" y="1032"/>
                    <a:pt x="275" y="1032"/>
                  </a:cubicBezTo>
                  <a:cubicBezTo>
                    <a:pt x="275" y="1031"/>
                    <a:pt x="275" y="1031"/>
                    <a:pt x="275" y="1031"/>
                  </a:cubicBezTo>
                  <a:cubicBezTo>
                    <a:pt x="275" y="1029"/>
                    <a:pt x="275" y="1027"/>
                    <a:pt x="275" y="1025"/>
                  </a:cubicBezTo>
                  <a:cubicBezTo>
                    <a:pt x="275" y="1024"/>
                    <a:pt x="274" y="1024"/>
                    <a:pt x="274" y="1025"/>
                  </a:cubicBezTo>
                  <a:cubicBezTo>
                    <a:pt x="274" y="1026"/>
                    <a:pt x="274" y="1027"/>
                    <a:pt x="274" y="1028"/>
                  </a:cubicBezTo>
                  <a:cubicBezTo>
                    <a:pt x="274" y="1029"/>
                    <a:pt x="274" y="1030"/>
                    <a:pt x="273" y="1031"/>
                  </a:cubicBezTo>
                  <a:cubicBezTo>
                    <a:pt x="273" y="1031"/>
                    <a:pt x="273" y="1032"/>
                    <a:pt x="273" y="1032"/>
                  </a:cubicBezTo>
                  <a:cubicBezTo>
                    <a:pt x="271" y="1031"/>
                    <a:pt x="269" y="1031"/>
                    <a:pt x="267" y="1030"/>
                  </a:cubicBezTo>
                  <a:cubicBezTo>
                    <a:pt x="267" y="1027"/>
                    <a:pt x="268" y="1024"/>
                    <a:pt x="267" y="1022"/>
                  </a:cubicBezTo>
                  <a:cubicBezTo>
                    <a:pt x="267" y="1021"/>
                    <a:pt x="266" y="1021"/>
                    <a:pt x="266" y="1022"/>
                  </a:cubicBezTo>
                  <a:cubicBezTo>
                    <a:pt x="266" y="1024"/>
                    <a:pt x="266" y="1027"/>
                    <a:pt x="266" y="1029"/>
                  </a:cubicBezTo>
                  <a:cubicBezTo>
                    <a:pt x="265" y="1029"/>
                    <a:pt x="263" y="1028"/>
                    <a:pt x="262" y="1028"/>
                  </a:cubicBezTo>
                  <a:cubicBezTo>
                    <a:pt x="262" y="1027"/>
                    <a:pt x="262" y="1027"/>
                    <a:pt x="263" y="1027"/>
                  </a:cubicBezTo>
                  <a:cubicBezTo>
                    <a:pt x="263" y="1026"/>
                    <a:pt x="263" y="1026"/>
                    <a:pt x="262" y="1026"/>
                  </a:cubicBezTo>
                  <a:cubicBezTo>
                    <a:pt x="262" y="1025"/>
                    <a:pt x="262" y="1024"/>
                    <a:pt x="262" y="1023"/>
                  </a:cubicBezTo>
                  <a:cubicBezTo>
                    <a:pt x="262" y="1022"/>
                    <a:pt x="261" y="1022"/>
                    <a:pt x="261" y="1023"/>
                  </a:cubicBezTo>
                  <a:cubicBezTo>
                    <a:pt x="261" y="1024"/>
                    <a:pt x="261" y="1026"/>
                    <a:pt x="261" y="1027"/>
                  </a:cubicBezTo>
                  <a:cubicBezTo>
                    <a:pt x="259" y="1026"/>
                    <a:pt x="258" y="1025"/>
                    <a:pt x="256" y="1025"/>
                  </a:cubicBezTo>
                  <a:cubicBezTo>
                    <a:pt x="256" y="1024"/>
                    <a:pt x="256" y="1023"/>
                    <a:pt x="257" y="1022"/>
                  </a:cubicBezTo>
                  <a:cubicBezTo>
                    <a:pt x="257" y="1022"/>
                    <a:pt x="256" y="1021"/>
                    <a:pt x="255" y="1022"/>
                  </a:cubicBezTo>
                  <a:cubicBezTo>
                    <a:pt x="255" y="1023"/>
                    <a:pt x="255" y="1023"/>
                    <a:pt x="255" y="1024"/>
                  </a:cubicBezTo>
                  <a:cubicBezTo>
                    <a:pt x="254" y="1023"/>
                    <a:pt x="253" y="1023"/>
                    <a:pt x="252" y="1022"/>
                  </a:cubicBezTo>
                  <a:cubicBezTo>
                    <a:pt x="252" y="1021"/>
                    <a:pt x="252" y="1020"/>
                    <a:pt x="252" y="1018"/>
                  </a:cubicBezTo>
                  <a:cubicBezTo>
                    <a:pt x="252" y="1018"/>
                    <a:pt x="251" y="1018"/>
                    <a:pt x="251" y="1018"/>
                  </a:cubicBezTo>
                  <a:cubicBezTo>
                    <a:pt x="251" y="1020"/>
                    <a:pt x="251" y="1021"/>
                    <a:pt x="251" y="1022"/>
                  </a:cubicBezTo>
                  <a:cubicBezTo>
                    <a:pt x="245" y="1019"/>
                    <a:pt x="239" y="1017"/>
                    <a:pt x="233" y="1017"/>
                  </a:cubicBezTo>
                  <a:cubicBezTo>
                    <a:pt x="235" y="1012"/>
                    <a:pt x="233" y="1007"/>
                    <a:pt x="227" y="1002"/>
                  </a:cubicBezTo>
                  <a:cubicBezTo>
                    <a:pt x="223" y="998"/>
                    <a:pt x="220" y="994"/>
                    <a:pt x="221" y="988"/>
                  </a:cubicBezTo>
                  <a:cubicBezTo>
                    <a:pt x="222" y="987"/>
                    <a:pt x="224" y="983"/>
                    <a:pt x="226" y="980"/>
                  </a:cubicBezTo>
                  <a:cubicBezTo>
                    <a:pt x="227" y="980"/>
                    <a:pt x="229" y="980"/>
                    <a:pt x="230" y="979"/>
                  </a:cubicBezTo>
                  <a:cubicBezTo>
                    <a:pt x="232" y="982"/>
                    <a:pt x="234" y="984"/>
                    <a:pt x="237" y="987"/>
                  </a:cubicBezTo>
                  <a:cubicBezTo>
                    <a:pt x="241" y="989"/>
                    <a:pt x="245" y="991"/>
                    <a:pt x="250" y="992"/>
                  </a:cubicBezTo>
                  <a:cubicBezTo>
                    <a:pt x="263" y="993"/>
                    <a:pt x="275" y="997"/>
                    <a:pt x="287" y="999"/>
                  </a:cubicBezTo>
                  <a:cubicBezTo>
                    <a:pt x="299" y="1001"/>
                    <a:pt x="311" y="1003"/>
                    <a:pt x="323" y="1003"/>
                  </a:cubicBezTo>
                  <a:cubicBezTo>
                    <a:pt x="336" y="1002"/>
                    <a:pt x="349" y="1004"/>
                    <a:pt x="363" y="1006"/>
                  </a:cubicBezTo>
                  <a:cubicBezTo>
                    <a:pt x="368" y="1007"/>
                    <a:pt x="374" y="1009"/>
                    <a:pt x="380" y="1009"/>
                  </a:cubicBezTo>
                  <a:cubicBezTo>
                    <a:pt x="386" y="1009"/>
                    <a:pt x="392" y="1009"/>
                    <a:pt x="399" y="1009"/>
                  </a:cubicBezTo>
                  <a:cubicBezTo>
                    <a:pt x="412" y="1009"/>
                    <a:pt x="426" y="1007"/>
                    <a:pt x="438" y="1004"/>
                  </a:cubicBezTo>
                  <a:cubicBezTo>
                    <a:pt x="444" y="1003"/>
                    <a:pt x="442" y="996"/>
                    <a:pt x="437" y="995"/>
                  </a:cubicBezTo>
                  <a:cubicBezTo>
                    <a:pt x="437" y="995"/>
                    <a:pt x="437" y="995"/>
                    <a:pt x="436" y="995"/>
                  </a:cubicBezTo>
                  <a:cubicBezTo>
                    <a:pt x="436" y="995"/>
                    <a:pt x="435" y="996"/>
                    <a:pt x="435" y="996"/>
                  </a:cubicBezTo>
                  <a:cubicBezTo>
                    <a:pt x="434" y="996"/>
                    <a:pt x="434" y="996"/>
                    <a:pt x="433" y="996"/>
                  </a:cubicBezTo>
                  <a:cubicBezTo>
                    <a:pt x="433" y="995"/>
                    <a:pt x="432" y="993"/>
                    <a:pt x="433" y="992"/>
                  </a:cubicBezTo>
                  <a:cubicBezTo>
                    <a:pt x="433" y="991"/>
                    <a:pt x="432" y="990"/>
                    <a:pt x="432" y="991"/>
                  </a:cubicBezTo>
                  <a:cubicBezTo>
                    <a:pt x="431" y="993"/>
                    <a:pt x="431" y="994"/>
                    <a:pt x="432" y="996"/>
                  </a:cubicBezTo>
                  <a:cubicBezTo>
                    <a:pt x="431" y="996"/>
                    <a:pt x="431" y="996"/>
                    <a:pt x="431" y="996"/>
                  </a:cubicBezTo>
                  <a:cubicBezTo>
                    <a:pt x="429" y="997"/>
                    <a:pt x="428" y="997"/>
                    <a:pt x="426" y="997"/>
                  </a:cubicBezTo>
                  <a:cubicBezTo>
                    <a:pt x="426" y="997"/>
                    <a:pt x="426" y="996"/>
                    <a:pt x="426" y="996"/>
                  </a:cubicBezTo>
                  <a:cubicBezTo>
                    <a:pt x="426" y="995"/>
                    <a:pt x="426" y="994"/>
                    <a:pt x="425" y="993"/>
                  </a:cubicBezTo>
                  <a:cubicBezTo>
                    <a:pt x="424" y="993"/>
                    <a:pt x="424" y="994"/>
                    <a:pt x="424" y="994"/>
                  </a:cubicBezTo>
                  <a:cubicBezTo>
                    <a:pt x="425" y="995"/>
                    <a:pt x="425" y="996"/>
                    <a:pt x="425" y="997"/>
                  </a:cubicBezTo>
                  <a:cubicBezTo>
                    <a:pt x="425" y="997"/>
                    <a:pt x="425" y="997"/>
                    <a:pt x="425" y="998"/>
                  </a:cubicBezTo>
                  <a:cubicBezTo>
                    <a:pt x="424" y="998"/>
                    <a:pt x="423" y="998"/>
                    <a:pt x="422" y="998"/>
                  </a:cubicBezTo>
                  <a:cubicBezTo>
                    <a:pt x="422" y="997"/>
                    <a:pt x="421" y="996"/>
                    <a:pt x="421" y="995"/>
                  </a:cubicBezTo>
                  <a:cubicBezTo>
                    <a:pt x="421" y="994"/>
                    <a:pt x="419" y="994"/>
                    <a:pt x="420" y="995"/>
                  </a:cubicBezTo>
                  <a:cubicBezTo>
                    <a:pt x="420" y="996"/>
                    <a:pt x="420" y="997"/>
                    <a:pt x="421" y="998"/>
                  </a:cubicBezTo>
                  <a:cubicBezTo>
                    <a:pt x="419" y="999"/>
                    <a:pt x="416" y="999"/>
                    <a:pt x="414" y="999"/>
                  </a:cubicBezTo>
                  <a:cubicBezTo>
                    <a:pt x="414" y="998"/>
                    <a:pt x="414" y="998"/>
                    <a:pt x="414" y="997"/>
                  </a:cubicBezTo>
                  <a:cubicBezTo>
                    <a:pt x="414" y="996"/>
                    <a:pt x="412" y="997"/>
                    <a:pt x="412" y="997"/>
                  </a:cubicBezTo>
                  <a:cubicBezTo>
                    <a:pt x="413" y="998"/>
                    <a:pt x="413" y="998"/>
                    <a:pt x="413" y="999"/>
                  </a:cubicBezTo>
                  <a:cubicBezTo>
                    <a:pt x="411" y="999"/>
                    <a:pt x="409" y="1000"/>
                    <a:pt x="408" y="1000"/>
                  </a:cubicBezTo>
                  <a:cubicBezTo>
                    <a:pt x="408" y="999"/>
                    <a:pt x="407" y="998"/>
                    <a:pt x="407" y="997"/>
                  </a:cubicBezTo>
                  <a:cubicBezTo>
                    <a:pt x="407" y="996"/>
                    <a:pt x="406" y="996"/>
                    <a:pt x="406" y="997"/>
                  </a:cubicBezTo>
                  <a:cubicBezTo>
                    <a:pt x="406" y="998"/>
                    <a:pt x="406" y="999"/>
                    <a:pt x="406" y="1000"/>
                  </a:cubicBezTo>
                  <a:cubicBezTo>
                    <a:pt x="405" y="1000"/>
                    <a:pt x="403" y="1000"/>
                    <a:pt x="402" y="1000"/>
                  </a:cubicBezTo>
                  <a:cubicBezTo>
                    <a:pt x="402" y="999"/>
                    <a:pt x="402" y="998"/>
                    <a:pt x="402" y="997"/>
                  </a:cubicBezTo>
                  <a:cubicBezTo>
                    <a:pt x="402" y="997"/>
                    <a:pt x="401" y="997"/>
                    <a:pt x="401" y="997"/>
                  </a:cubicBezTo>
                  <a:cubicBezTo>
                    <a:pt x="401" y="998"/>
                    <a:pt x="401" y="999"/>
                    <a:pt x="401" y="1000"/>
                  </a:cubicBezTo>
                  <a:cubicBezTo>
                    <a:pt x="400" y="1000"/>
                    <a:pt x="399" y="1000"/>
                    <a:pt x="398" y="1000"/>
                  </a:cubicBezTo>
                  <a:cubicBezTo>
                    <a:pt x="398" y="999"/>
                    <a:pt x="397" y="998"/>
                    <a:pt x="397" y="997"/>
                  </a:cubicBezTo>
                  <a:cubicBezTo>
                    <a:pt x="397" y="996"/>
                    <a:pt x="396" y="996"/>
                    <a:pt x="396" y="997"/>
                  </a:cubicBezTo>
                  <a:cubicBezTo>
                    <a:pt x="396" y="998"/>
                    <a:pt x="396" y="999"/>
                    <a:pt x="397" y="1000"/>
                  </a:cubicBezTo>
                  <a:cubicBezTo>
                    <a:pt x="396" y="1000"/>
                    <a:pt x="396" y="1000"/>
                    <a:pt x="396" y="1000"/>
                  </a:cubicBezTo>
                  <a:cubicBezTo>
                    <a:pt x="394" y="1000"/>
                    <a:pt x="392" y="1000"/>
                    <a:pt x="390" y="1000"/>
                  </a:cubicBezTo>
                  <a:cubicBezTo>
                    <a:pt x="390" y="999"/>
                    <a:pt x="390" y="998"/>
                    <a:pt x="390" y="997"/>
                  </a:cubicBezTo>
                  <a:cubicBezTo>
                    <a:pt x="389" y="996"/>
                    <a:pt x="388" y="996"/>
                    <a:pt x="388" y="997"/>
                  </a:cubicBezTo>
                  <a:cubicBezTo>
                    <a:pt x="389" y="998"/>
                    <a:pt x="389" y="999"/>
                    <a:pt x="389" y="1000"/>
                  </a:cubicBezTo>
                  <a:cubicBezTo>
                    <a:pt x="387" y="1000"/>
                    <a:pt x="385" y="1000"/>
                    <a:pt x="383" y="1000"/>
                  </a:cubicBezTo>
                  <a:cubicBezTo>
                    <a:pt x="383" y="999"/>
                    <a:pt x="384" y="997"/>
                    <a:pt x="384" y="996"/>
                  </a:cubicBezTo>
                  <a:cubicBezTo>
                    <a:pt x="384" y="995"/>
                    <a:pt x="382" y="995"/>
                    <a:pt x="382" y="996"/>
                  </a:cubicBezTo>
                  <a:cubicBezTo>
                    <a:pt x="382" y="997"/>
                    <a:pt x="382" y="999"/>
                    <a:pt x="382" y="1000"/>
                  </a:cubicBezTo>
                  <a:cubicBezTo>
                    <a:pt x="381" y="1000"/>
                    <a:pt x="380" y="1000"/>
                    <a:pt x="379" y="1000"/>
                  </a:cubicBezTo>
                  <a:cubicBezTo>
                    <a:pt x="379" y="999"/>
                    <a:pt x="379" y="998"/>
                    <a:pt x="379" y="998"/>
                  </a:cubicBezTo>
                  <a:cubicBezTo>
                    <a:pt x="379" y="997"/>
                    <a:pt x="378" y="997"/>
                    <a:pt x="378" y="998"/>
                  </a:cubicBezTo>
                  <a:cubicBezTo>
                    <a:pt x="378" y="998"/>
                    <a:pt x="378" y="999"/>
                    <a:pt x="378" y="1000"/>
                  </a:cubicBezTo>
                  <a:cubicBezTo>
                    <a:pt x="378" y="1000"/>
                    <a:pt x="378" y="1000"/>
                    <a:pt x="378" y="1000"/>
                  </a:cubicBezTo>
                  <a:cubicBezTo>
                    <a:pt x="377" y="1000"/>
                    <a:pt x="375" y="1000"/>
                    <a:pt x="374" y="1000"/>
                  </a:cubicBezTo>
                  <a:cubicBezTo>
                    <a:pt x="374" y="999"/>
                    <a:pt x="374" y="998"/>
                    <a:pt x="374" y="997"/>
                  </a:cubicBezTo>
                  <a:cubicBezTo>
                    <a:pt x="374" y="996"/>
                    <a:pt x="373" y="997"/>
                    <a:pt x="373" y="997"/>
                  </a:cubicBezTo>
                  <a:cubicBezTo>
                    <a:pt x="373" y="998"/>
                    <a:pt x="373" y="999"/>
                    <a:pt x="373" y="1000"/>
                  </a:cubicBezTo>
                  <a:cubicBezTo>
                    <a:pt x="372" y="1000"/>
                    <a:pt x="372" y="999"/>
                    <a:pt x="371" y="999"/>
                  </a:cubicBezTo>
                  <a:cubicBezTo>
                    <a:pt x="371" y="998"/>
                    <a:pt x="371" y="997"/>
                    <a:pt x="371" y="996"/>
                  </a:cubicBezTo>
                  <a:cubicBezTo>
                    <a:pt x="371" y="995"/>
                    <a:pt x="370" y="995"/>
                    <a:pt x="370" y="996"/>
                  </a:cubicBezTo>
                  <a:cubicBezTo>
                    <a:pt x="370" y="997"/>
                    <a:pt x="370" y="998"/>
                    <a:pt x="370" y="999"/>
                  </a:cubicBezTo>
                  <a:cubicBezTo>
                    <a:pt x="368" y="999"/>
                    <a:pt x="366" y="998"/>
                    <a:pt x="364" y="998"/>
                  </a:cubicBezTo>
                  <a:cubicBezTo>
                    <a:pt x="364" y="997"/>
                    <a:pt x="364" y="996"/>
                    <a:pt x="364" y="995"/>
                  </a:cubicBezTo>
                  <a:cubicBezTo>
                    <a:pt x="364" y="995"/>
                    <a:pt x="363" y="995"/>
                    <a:pt x="363" y="995"/>
                  </a:cubicBezTo>
                  <a:cubicBezTo>
                    <a:pt x="362" y="996"/>
                    <a:pt x="363" y="997"/>
                    <a:pt x="363" y="998"/>
                  </a:cubicBezTo>
                  <a:cubicBezTo>
                    <a:pt x="361" y="997"/>
                    <a:pt x="359" y="997"/>
                    <a:pt x="357" y="997"/>
                  </a:cubicBezTo>
                  <a:cubicBezTo>
                    <a:pt x="357" y="997"/>
                    <a:pt x="357" y="997"/>
                    <a:pt x="357" y="997"/>
                  </a:cubicBezTo>
                  <a:cubicBezTo>
                    <a:pt x="357" y="995"/>
                    <a:pt x="357" y="993"/>
                    <a:pt x="357" y="991"/>
                  </a:cubicBezTo>
                  <a:cubicBezTo>
                    <a:pt x="357" y="990"/>
                    <a:pt x="356" y="990"/>
                    <a:pt x="356" y="991"/>
                  </a:cubicBezTo>
                  <a:cubicBezTo>
                    <a:pt x="356" y="992"/>
                    <a:pt x="356" y="994"/>
                    <a:pt x="356" y="995"/>
                  </a:cubicBezTo>
                  <a:cubicBezTo>
                    <a:pt x="356" y="996"/>
                    <a:pt x="356" y="996"/>
                    <a:pt x="356" y="996"/>
                  </a:cubicBezTo>
                  <a:cubicBezTo>
                    <a:pt x="356" y="996"/>
                    <a:pt x="356" y="996"/>
                    <a:pt x="355" y="996"/>
                  </a:cubicBezTo>
                  <a:cubicBezTo>
                    <a:pt x="353" y="996"/>
                    <a:pt x="352" y="996"/>
                    <a:pt x="350" y="996"/>
                  </a:cubicBezTo>
                  <a:cubicBezTo>
                    <a:pt x="349" y="994"/>
                    <a:pt x="349" y="992"/>
                    <a:pt x="350" y="991"/>
                  </a:cubicBezTo>
                  <a:cubicBezTo>
                    <a:pt x="350" y="990"/>
                    <a:pt x="349" y="989"/>
                    <a:pt x="349" y="990"/>
                  </a:cubicBezTo>
                  <a:cubicBezTo>
                    <a:pt x="348" y="992"/>
                    <a:pt x="348" y="994"/>
                    <a:pt x="349" y="995"/>
                  </a:cubicBezTo>
                  <a:cubicBezTo>
                    <a:pt x="347" y="995"/>
                    <a:pt x="345" y="995"/>
                    <a:pt x="343" y="995"/>
                  </a:cubicBezTo>
                  <a:cubicBezTo>
                    <a:pt x="343" y="994"/>
                    <a:pt x="343" y="993"/>
                    <a:pt x="343" y="992"/>
                  </a:cubicBezTo>
                  <a:cubicBezTo>
                    <a:pt x="343" y="991"/>
                    <a:pt x="342" y="991"/>
                    <a:pt x="342" y="992"/>
                  </a:cubicBezTo>
                  <a:cubicBezTo>
                    <a:pt x="342" y="993"/>
                    <a:pt x="342" y="994"/>
                    <a:pt x="342" y="995"/>
                  </a:cubicBezTo>
                  <a:cubicBezTo>
                    <a:pt x="341" y="995"/>
                    <a:pt x="340" y="995"/>
                    <a:pt x="338" y="995"/>
                  </a:cubicBezTo>
                  <a:cubicBezTo>
                    <a:pt x="339" y="994"/>
                    <a:pt x="339" y="993"/>
                    <a:pt x="339" y="992"/>
                  </a:cubicBezTo>
                  <a:cubicBezTo>
                    <a:pt x="339" y="991"/>
                    <a:pt x="338" y="991"/>
                    <a:pt x="338" y="992"/>
                  </a:cubicBezTo>
                  <a:cubicBezTo>
                    <a:pt x="338" y="993"/>
                    <a:pt x="337" y="994"/>
                    <a:pt x="337" y="995"/>
                  </a:cubicBezTo>
                  <a:cubicBezTo>
                    <a:pt x="335" y="994"/>
                    <a:pt x="334" y="994"/>
                    <a:pt x="332" y="994"/>
                  </a:cubicBezTo>
                  <a:cubicBezTo>
                    <a:pt x="332" y="994"/>
                    <a:pt x="332" y="994"/>
                    <a:pt x="332" y="994"/>
                  </a:cubicBezTo>
                  <a:cubicBezTo>
                    <a:pt x="332" y="993"/>
                    <a:pt x="332" y="993"/>
                    <a:pt x="333" y="992"/>
                  </a:cubicBezTo>
                  <a:cubicBezTo>
                    <a:pt x="333" y="992"/>
                    <a:pt x="333" y="992"/>
                    <a:pt x="333" y="992"/>
                  </a:cubicBezTo>
                  <a:cubicBezTo>
                    <a:pt x="334" y="992"/>
                    <a:pt x="334" y="991"/>
                    <a:pt x="333" y="990"/>
                  </a:cubicBezTo>
                  <a:cubicBezTo>
                    <a:pt x="332" y="990"/>
                    <a:pt x="331" y="992"/>
                    <a:pt x="331" y="994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30" y="994"/>
                    <a:pt x="329" y="994"/>
                    <a:pt x="329" y="994"/>
                  </a:cubicBezTo>
                  <a:cubicBezTo>
                    <a:pt x="329" y="993"/>
                    <a:pt x="329" y="991"/>
                    <a:pt x="329" y="990"/>
                  </a:cubicBezTo>
                  <a:cubicBezTo>
                    <a:pt x="329" y="989"/>
                    <a:pt x="328" y="989"/>
                    <a:pt x="328" y="990"/>
                  </a:cubicBezTo>
                  <a:cubicBezTo>
                    <a:pt x="327" y="991"/>
                    <a:pt x="327" y="993"/>
                    <a:pt x="328" y="994"/>
                  </a:cubicBezTo>
                  <a:cubicBezTo>
                    <a:pt x="326" y="994"/>
                    <a:pt x="324" y="994"/>
                    <a:pt x="323" y="994"/>
                  </a:cubicBezTo>
                  <a:cubicBezTo>
                    <a:pt x="323" y="993"/>
                    <a:pt x="323" y="991"/>
                    <a:pt x="323" y="990"/>
                  </a:cubicBezTo>
                  <a:cubicBezTo>
                    <a:pt x="323" y="989"/>
                    <a:pt x="322" y="989"/>
                    <a:pt x="322" y="989"/>
                  </a:cubicBezTo>
                  <a:cubicBezTo>
                    <a:pt x="321" y="991"/>
                    <a:pt x="322" y="993"/>
                    <a:pt x="322" y="994"/>
                  </a:cubicBezTo>
                  <a:cubicBezTo>
                    <a:pt x="321" y="994"/>
                    <a:pt x="320" y="994"/>
                    <a:pt x="319" y="994"/>
                  </a:cubicBezTo>
                  <a:cubicBezTo>
                    <a:pt x="319" y="993"/>
                    <a:pt x="318" y="992"/>
                    <a:pt x="318" y="990"/>
                  </a:cubicBezTo>
                  <a:cubicBezTo>
                    <a:pt x="318" y="990"/>
                    <a:pt x="317" y="990"/>
                    <a:pt x="317" y="990"/>
                  </a:cubicBezTo>
                  <a:cubicBezTo>
                    <a:pt x="317" y="992"/>
                    <a:pt x="317" y="993"/>
                    <a:pt x="317" y="994"/>
                  </a:cubicBezTo>
                  <a:cubicBezTo>
                    <a:pt x="316" y="994"/>
                    <a:pt x="315" y="994"/>
                    <a:pt x="314" y="994"/>
                  </a:cubicBezTo>
                  <a:cubicBezTo>
                    <a:pt x="314" y="993"/>
                    <a:pt x="314" y="992"/>
                    <a:pt x="314" y="991"/>
                  </a:cubicBezTo>
                  <a:cubicBezTo>
                    <a:pt x="315" y="990"/>
                    <a:pt x="313" y="989"/>
                    <a:pt x="313" y="990"/>
                  </a:cubicBezTo>
                  <a:cubicBezTo>
                    <a:pt x="313" y="992"/>
                    <a:pt x="313" y="993"/>
                    <a:pt x="313" y="994"/>
                  </a:cubicBezTo>
                  <a:cubicBezTo>
                    <a:pt x="311" y="994"/>
                    <a:pt x="309" y="994"/>
                    <a:pt x="307" y="994"/>
                  </a:cubicBezTo>
                  <a:cubicBezTo>
                    <a:pt x="306" y="993"/>
                    <a:pt x="306" y="991"/>
                    <a:pt x="307" y="990"/>
                  </a:cubicBezTo>
                  <a:cubicBezTo>
                    <a:pt x="307" y="990"/>
                    <a:pt x="306" y="989"/>
                    <a:pt x="306" y="989"/>
                  </a:cubicBezTo>
                  <a:cubicBezTo>
                    <a:pt x="305" y="990"/>
                    <a:pt x="305" y="992"/>
                    <a:pt x="305" y="993"/>
                  </a:cubicBezTo>
                  <a:cubicBezTo>
                    <a:pt x="304" y="993"/>
                    <a:pt x="302" y="993"/>
                    <a:pt x="301" y="993"/>
                  </a:cubicBezTo>
                  <a:cubicBezTo>
                    <a:pt x="301" y="992"/>
                    <a:pt x="301" y="990"/>
                    <a:pt x="301" y="989"/>
                  </a:cubicBezTo>
                  <a:cubicBezTo>
                    <a:pt x="301" y="988"/>
                    <a:pt x="299" y="988"/>
                    <a:pt x="299" y="989"/>
                  </a:cubicBezTo>
                  <a:cubicBezTo>
                    <a:pt x="299" y="990"/>
                    <a:pt x="300" y="991"/>
                    <a:pt x="300" y="993"/>
                  </a:cubicBezTo>
                  <a:cubicBezTo>
                    <a:pt x="299" y="993"/>
                    <a:pt x="297" y="992"/>
                    <a:pt x="296" y="992"/>
                  </a:cubicBezTo>
                  <a:cubicBezTo>
                    <a:pt x="296" y="991"/>
                    <a:pt x="297" y="990"/>
                    <a:pt x="297" y="989"/>
                  </a:cubicBezTo>
                  <a:cubicBezTo>
                    <a:pt x="297" y="988"/>
                    <a:pt x="295" y="988"/>
                    <a:pt x="295" y="989"/>
                  </a:cubicBezTo>
                  <a:cubicBezTo>
                    <a:pt x="295" y="990"/>
                    <a:pt x="295" y="991"/>
                    <a:pt x="295" y="992"/>
                  </a:cubicBezTo>
                  <a:cubicBezTo>
                    <a:pt x="293" y="992"/>
                    <a:pt x="291" y="991"/>
                    <a:pt x="289" y="991"/>
                  </a:cubicBezTo>
                  <a:cubicBezTo>
                    <a:pt x="289" y="989"/>
                    <a:pt x="289" y="987"/>
                    <a:pt x="290" y="985"/>
                  </a:cubicBezTo>
                  <a:cubicBezTo>
                    <a:pt x="290" y="985"/>
                    <a:pt x="289" y="984"/>
                    <a:pt x="288" y="985"/>
                  </a:cubicBezTo>
                  <a:cubicBezTo>
                    <a:pt x="288" y="986"/>
                    <a:pt x="287" y="989"/>
                    <a:pt x="287" y="991"/>
                  </a:cubicBezTo>
                  <a:cubicBezTo>
                    <a:pt x="286" y="990"/>
                    <a:pt x="285" y="990"/>
                    <a:pt x="284" y="990"/>
                  </a:cubicBezTo>
                  <a:cubicBezTo>
                    <a:pt x="284" y="989"/>
                    <a:pt x="284" y="987"/>
                    <a:pt x="284" y="986"/>
                  </a:cubicBezTo>
                  <a:cubicBezTo>
                    <a:pt x="284" y="985"/>
                    <a:pt x="284" y="985"/>
                    <a:pt x="284" y="985"/>
                  </a:cubicBezTo>
                  <a:cubicBezTo>
                    <a:pt x="284" y="985"/>
                    <a:pt x="284" y="985"/>
                    <a:pt x="284" y="985"/>
                  </a:cubicBezTo>
                  <a:cubicBezTo>
                    <a:pt x="284" y="984"/>
                    <a:pt x="283" y="984"/>
                    <a:pt x="283" y="984"/>
                  </a:cubicBezTo>
                  <a:cubicBezTo>
                    <a:pt x="283" y="984"/>
                    <a:pt x="283" y="984"/>
                    <a:pt x="283" y="984"/>
                  </a:cubicBezTo>
                  <a:cubicBezTo>
                    <a:pt x="283" y="984"/>
                    <a:pt x="283" y="985"/>
                    <a:pt x="283" y="985"/>
                  </a:cubicBezTo>
                  <a:cubicBezTo>
                    <a:pt x="282" y="986"/>
                    <a:pt x="283" y="988"/>
                    <a:pt x="283" y="990"/>
                  </a:cubicBezTo>
                  <a:cubicBezTo>
                    <a:pt x="281" y="989"/>
                    <a:pt x="280" y="989"/>
                    <a:pt x="279" y="989"/>
                  </a:cubicBezTo>
                  <a:cubicBezTo>
                    <a:pt x="279" y="989"/>
                    <a:pt x="278" y="989"/>
                    <a:pt x="278" y="989"/>
                  </a:cubicBezTo>
                  <a:cubicBezTo>
                    <a:pt x="278" y="987"/>
                    <a:pt x="278" y="985"/>
                    <a:pt x="278" y="984"/>
                  </a:cubicBezTo>
                  <a:cubicBezTo>
                    <a:pt x="278" y="983"/>
                    <a:pt x="277" y="983"/>
                    <a:pt x="277" y="983"/>
                  </a:cubicBezTo>
                  <a:cubicBezTo>
                    <a:pt x="277" y="985"/>
                    <a:pt x="277" y="987"/>
                    <a:pt x="277" y="988"/>
                  </a:cubicBezTo>
                  <a:cubicBezTo>
                    <a:pt x="275" y="988"/>
                    <a:pt x="274" y="988"/>
                    <a:pt x="273" y="987"/>
                  </a:cubicBezTo>
                  <a:cubicBezTo>
                    <a:pt x="273" y="986"/>
                    <a:pt x="273" y="984"/>
                    <a:pt x="273" y="983"/>
                  </a:cubicBezTo>
                  <a:cubicBezTo>
                    <a:pt x="273" y="982"/>
                    <a:pt x="272" y="982"/>
                    <a:pt x="272" y="982"/>
                  </a:cubicBezTo>
                  <a:cubicBezTo>
                    <a:pt x="272" y="984"/>
                    <a:pt x="272" y="985"/>
                    <a:pt x="272" y="987"/>
                  </a:cubicBezTo>
                  <a:cubicBezTo>
                    <a:pt x="271" y="986"/>
                    <a:pt x="270" y="986"/>
                    <a:pt x="269" y="986"/>
                  </a:cubicBezTo>
                  <a:cubicBezTo>
                    <a:pt x="269" y="984"/>
                    <a:pt x="268" y="982"/>
                    <a:pt x="268" y="981"/>
                  </a:cubicBezTo>
                  <a:cubicBezTo>
                    <a:pt x="268" y="980"/>
                    <a:pt x="267" y="980"/>
                    <a:pt x="267" y="981"/>
                  </a:cubicBezTo>
                  <a:cubicBezTo>
                    <a:pt x="267" y="982"/>
                    <a:pt x="268" y="984"/>
                    <a:pt x="268" y="985"/>
                  </a:cubicBezTo>
                  <a:cubicBezTo>
                    <a:pt x="266" y="985"/>
                    <a:pt x="264" y="984"/>
                    <a:pt x="262" y="984"/>
                  </a:cubicBezTo>
                  <a:cubicBezTo>
                    <a:pt x="262" y="984"/>
                    <a:pt x="261" y="984"/>
                    <a:pt x="261" y="984"/>
                  </a:cubicBezTo>
                  <a:cubicBezTo>
                    <a:pt x="261" y="982"/>
                    <a:pt x="261" y="981"/>
                    <a:pt x="261" y="980"/>
                  </a:cubicBezTo>
                  <a:cubicBezTo>
                    <a:pt x="261" y="979"/>
                    <a:pt x="260" y="979"/>
                    <a:pt x="260" y="980"/>
                  </a:cubicBezTo>
                  <a:cubicBezTo>
                    <a:pt x="260" y="981"/>
                    <a:pt x="260" y="982"/>
                    <a:pt x="260" y="984"/>
                  </a:cubicBezTo>
                  <a:cubicBezTo>
                    <a:pt x="258" y="983"/>
                    <a:pt x="257" y="983"/>
                    <a:pt x="256" y="983"/>
                  </a:cubicBezTo>
                  <a:cubicBezTo>
                    <a:pt x="256" y="981"/>
                    <a:pt x="256" y="980"/>
                    <a:pt x="256" y="978"/>
                  </a:cubicBezTo>
                  <a:cubicBezTo>
                    <a:pt x="256" y="977"/>
                    <a:pt x="255" y="977"/>
                    <a:pt x="255" y="978"/>
                  </a:cubicBezTo>
                  <a:cubicBezTo>
                    <a:pt x="255" y="979"/>
                    <a:pt x="255" y="981"/>
                    <a:pt x="254" y="983"/>
                  </a:cubicBezTo>
                  <a:cubicBezTo>
                    <a:pt x="252" y="983"/>
                    <a:pt x="251" y="983"/>
                    <a:pt x="249" y="982"/>
                  </a:cubicBezTo>
                  <a:cubicBezTo>
                    <a:pt x="249" y="980"/>
                    <a:pt x="250" y="978"/>
                    <a:pt x="251" y="975"/>
                  </a:cubicBezTo>
                  <a:cubicBezTo>
                    <a:pt x="251" y="974"/>
                    <a:pt x="250" y="974"/>
                    <a:pt x="249" y="975"/>
                  </a:cubicBezTo>
                  <a:cubicBezTo>
                    <a:pt x="249" y="977"/>
                    <a:pt x="248" y="980"/>
                    <a:pt x="247" y="982"/>
                  </a:cubicBezTo>
                  <a:cubicBezTo>
                    <a:pt x="247" y="982"/>
                    <a:pt x="246" y="981"/>
                    <a:pt x="245" y="981"/>
                  </a:cubicBezTo>
                  <a:cubicBezTo>
                    <a:pt x="244" y="981"/>
                    <a:pt x="244" y="980"/>
                    <a:pt x="243" y="980"/>
                  </a:cubicBezTo>
                  <a:cubicBezTo>
                    <a:pt x="244" y="979"/>
                    <a:pt x="244" y="978"/>
                    <a:pt x="244" y="978"/>
                  </a:cubicBezTo>
                  <a:cubicBezTo>
                    <a:pt x="245" y="977"/>
                    <a:pt x="244" y="976"/>
                    <a:pt x="243" y="977"/>
                  </a:cubicBezTo>
                  <a:cubicBezTo>
                    <a:pt x="243" y="977"/>
                    <a:pt x="243" y="978"/>
                    <a:pt x="242" y="979"/>
                  </a:cubicBezTo>
                  <a:cubicBezTo>
                    <a:pt x="242" y="979"/>
                    <a:pt x="242" y="979"/>
                    <a:pt x="242" y="979"/>
                  </a:cubicBezTo>
                  <a:cubicBezTo>
                    <a:pt x="241" y="978"/>
                    <a:pt x="239" y="976"/>
                    <a:pt x="238" y="974"/>
                  </a:cubicBezTo>
                  <a:cubicBezTo>
                    <a:pt x="238" y="974"/>
                    <a:pt x="238" y="974"/>
                    <a:pt x="238" y="974"/>
                  </a:cubicBezTo>
                  <a:cubicBezTo>
                    <a:pt x="239" y="974"/>
                    <a:pt x="239" y="973"/>
                    <a:pt x="238" y="973"/>
                  </a:cubicBezTo>
                  <a:cubicBezTo>
                    <a:pt x="237" y="973"/>
                    <a:pt x="237" y="974"/>
                    <a:pt x="237" y="974"/>
                  </a:cubicBezTo>
                  <a:cubicBezTo>
                    <a:pt x="235" y="972"/>
                    <a:pt x="233" y="970"/>
                    <a:pt x="231" y="969"/>
                  </a:cubicBezTo>
                  <a:cubicBezTo>
                    <a:pt x="231" y="968"/>
                    <a:pt x="231" y="968"/>
                    <a:pt x="231" y="967"/>
                  </a:cubicBezTo>
                  <a:cubicBezTo>
                    <a:pt x="230" y="964"/>
                    <a:pt x="227" y="961"/>
                    <a:pt x="225" y="958"/>
                  </a:cubicBezTo>
                  <a:cubicBezTo>
                    <a:pt x="221" y="949"/>
                    <a:pt x="221" y="939"/>
                    <a:pt x="221" y="930"/>
                  </a:cubicBezTo>
                  <a:cubicBezTo>
                    <a:pt x="221" y="930"/>
                    <a:pt x="222" y="929"/>
                    <a:pt x="222" y="929"/>
                  </a:cubicBezTo>
                  <a:cubicBezTo>
                    <a:pt x="222" y="929"/>
                    <a:pt x="222" y="929"/>
                    <a:pt x="222" y="929"/>
                  </a:cubicBezTo>
                  <a:cubicBezTo>
                    <a:pt x="223" y="930"/>
                    <a:pt x="224" y="931"/>
                    <a:pt x="225" y="931"/>
                  </a:cubicBezTo>
                  <a:cubicBezTo>
                    <a:pt x="225" y="933"/>
                    <a:pt x="225" y="934"/>
                    <a:pt x="225" y="936"/>
                  </a:cubicBezTo>
                  <a:cubicBezTo>
                    <a:pt x="225" y="937"/>
                    <a:pt x="226" y="937"/>
                    <a:pt x="226" y="936"/>
                  </a:cubicBezTo>
                  <a:cubicBezTo>
                    <a:pt x="226" y="935"/>
                    <a:pt x="226" y="933"/>
                    <a:pt x="227" y="932"/>
                  </a:cubicBezTo>
                  <a:cubicBezTo>
                    <a:pt x="228" y="933"/>
                    <a:pt x="230" y="934"/>
                    <a:pt x="231" y="935"/>
                  </a:cubicBezTo>
                  <a:cubicBezTo>
                    <a:pt x="231" y="935"/>
                    <a:pt x="231" y="936"/>
                    <a:pt x="231" y="936"/>
                  </a:cubicBezTo>
                  <a:cubicBezTo>
                    <a:pt x="231" y="936"/>
                    <a:pt x="231" y="937"/>
                    <a:pt x="231" y="938"/>
                  </a:cubicBezTo>
                  <a:cubicBezTo>
                    <a:pt x="230" y="938"/>
                    <a:pt x="231" y="939"/>
                    <a:pt x="232" y="939"/>
                  </a:cubicBezTo>
                  <a:cubicBezTo>
                    <a:pt x="232" y="938"/>
                    <a:pt x="232" y="937"/>
                    <a:pt x="232" y="936"/>
                  </a:cubicBezTo>
                  <a:cubicBezTo>
                    <a:pt x="234" y="937"/>
                    <a:pt x="235" y="937"/>
                    <a:pt x="237" y="938"/>
                  </a:cubicBezTo>
                  <a:cubicBezTo>
                    <a:pt x="237" y="939"/>
                    <a:pt x="237" y="939"/>
                    <a:pt x="237" y="940"/>
                  </a:cubicBezTo>
                  <a:cubicBezTo>
                    <a:pt x="237" y="940"/>
                    <a:pt x="237" y="942"/>
                    <a:pt x="237" y="942"/>
                  </a:cubicBezTo>
                  <a:cubicBezTo>
                    <a:pt x="238" y="942"/>
                    <a:pt x="239" y="941"/>
                    <a:pt x="238" y="941"/>
                  </a:cubicBezTo>
                  <a:cubicBezTo>
                    <a:pt x="238" y="941"/>
                    <a:pt x="238" y="941"/>
                    <a:pt x="238" y="941"/>
                  </a:cubicBezTo>
                  <a:cubicBezTo>
                    <a:pt x="238" y="941"/>
                    <a:pt x="238" y="941"/>
                    <a:pt x="238" y="940"/>
                  </a:cubicBezTo>
                  <a:cubicBezTo>
                    <a:pt x="238" y="940"/>
                    <a:pt x="238" y="940"/>
                    <a:pt x="238" y="939"/>
                  </a:cubicBezTo>
                  <a:cubicBezTo>
                    <a:pt x="238" y="939"/>
                    <a:pt x="238" y="939"/>
                    <a:pt x="238" y="939"/>
                  </a:cubicBezTo>
                  <a:cubicBezTo>
                    <a:pt x="239" y="940"/>
                    <a:pt x="240" y="940"/>
                    <a:pt x="242" y="941"/>
                  </a:cubicBezTo>
                  <a:cubicBezTo>
                    <a:pt x="242" y="941"/>
                    <a:pt x="242" y="942"/>
                    <a:pt x="242" y="942"/>
                  </a:cubicBezTo>
                  <a:cubicBezTo>
                    <a:pt x="242" y="943"/>
                    <a:pt x="242" y="943"/>
                    <a:pt x="241" y="944"/>
                  </a:cubicBezTo>
                  <a:cubicBezTo>
                    <a:pt x="241" y="945"/>
                    <a:pt x="241" y="945"/>
                    <a:pt x="242" y="945"/>
                  </a:cubicBezTo>
                  <a:cubicBezTo>
                    <a:pt x="243" y="945"/>
                    <a:pt x="243" y="944"/>
                    <a:pt x="243" y="944"/>
                  </a:cubicBezTo>
                  <a:cubicBezTo>
                    <a:pt x="243" y="944"/>
                    <a:pt x="243" y="944"/>
                    <a:pt x="243" y="944"/>
                  </a:cubicBezTo>
                  <a:cubicBezTo>
                    <a:pt x="243" y="943"/>
                    <a:pt x="243" y="943"/>
                    <a:pt x="243" y="943"/>
                  </a:cubicBezTo>
                  <a:cubicBezTo>
                    <a:pt x="243" y="942"/>
                    <a:pt x="243" y="942"/>
                    <a:pt x="243" y="941"/>
                  </a:cubicBezTo>
                  <a:cubicBezTo>
                    <a:pt x="245" y="942"/>
                    <a:pt x="247" y="943"/>
                    <a:pt x="249" y="944"/>
                  </a:cubicBezTo>
                  <a:cubicBezTo>
                    <a:pt x="248" y="945"/>
                    <a:pt x="248" y="946"/>
                    <a:pt x="249" y="947"/>
                  </a:cubicBezTo>
                  <a:cubicBezTo>
                    <a:pt x="249" y="947"/>
                    <a:pt x="249" y="947"/>
                    <a:pt x="249" y="947"/>
                  </a:cubicBezTo>
                  <a:cubicBezTo>
                    <a:pt x="250" y="947"/>
                    <a:pt x="250" y="947"/>
                    <a:pt x="250" y="947"/>
                  </a:cubicBezTo>
                  <a:cubicBezTo>
                    <a:pt x="250" y="946"/>
                    <a:pt x="250" y="946"/>
                    <a:pt x="250" y="946"/>
                  </a:cubicBezTo>
                  <a:cubicBezTo>
                    <a:pt x="250" y="945"/>
                    <a:pt x="250" y="945"/>
                    <a:pt x="250" y="944"/>
                  </a:cubicBezTo>
                  <a:cubicBezTo>
                    <a:pt x="251" y="945"/>
                    <a:pt x="251" y="945"/>
                    <a:pt x="252" y="945"/>
                  </a:cubicBezTo>
                  <a:cubicBezTo>
                    <a:pt x="252" y="946"/>
                    <a:pt x="252" y="947"/>
                    <a:pt x="252" y="948"/>
                  </a:cubicBezTo>
                  <a:cubicBezTo>
                    <a:pt x="253" y="949"/>
                    <a:pt x="253" y="949"/>
                    <a:pt x="254" y="949"/>
                  </a:cubicBezTo>
                  <a:cubicBezTo>
                    <a:pt x="254" y="949"/>
                    <a:pt x="254" y="948"/>
                    <a:pt x="254" y="948"/>
                  </a:cubicBezTo>
                  <a:cubicBezTo>
                    <a:pt x="254" y="948"/>
                    <a:pt x="254" y="948"/>
                    <a:pt x="254" y="947"/>
                  </a:cubicBezTo>
                  <a:cubicBezTo>
                    <a:pt x="254" y="947"/>
                    <a:pt x="254" y="946"/>
                    <a:pt x="254" y="946"/>
                  </a:cubicBezTo>
                  <a:cubicBezTo>
                    <a:pt x="255" y="946"/>
                    <a:pt x="256" y="947"/>
                    <a:pt x="257" y="947"/>
                  </a:cubicBezTo>
                  <a:cubicBezTo>
                    <a:pt x="257" y="949"/>
                    <a:pt x="257" y="951"/>
                    <a:pt x="259" y="951"/>
                  </a:cubicBezTo>
                  <a:cubicBezTo>
                    <a:pt x="260" y="951"/>
                    <a:pt x="260" y="949"/>
                    <a:pt x="259" y="949"/>
                  </a:cubicBezTo>
                  <a:cubicBezTo>
                    <a:pt x="259" y="949"/>
                    <a:pt x="259" y="949"/>
                    <a:pt x="259" y="949"/>
                  </a:cubicBezTo>
                  <a:cubicBezTo>
                    <a:pt x="259" y="949"/>
                    <a:pt x="259" y="949"/>
                    <a:pt x="259" y="948"/>
                  </a:cubicBezTo>
                  <a:cubicBezTo>
                    <a:pt x="259" y="948"/>
                    <a:pt x="259" y="948"/>
                    <a:pt x="259" y="948"/>
                  </a:cubicBezTo>
                  <a:cubicBezTo>
                    <a:pt x="260" y="948"/>
                    <a:pt x="261" y="949"/>
                    <a:pt x="262" y="949"/>
                  </a:cubicBezTo>
                  <a:cubicBezTo>
                    <a:pt x="263" y="950"/>
                    <a:pt x="263" y="951"/>
                    <a:pt x="263" y="952"/>
                  </a:cubicBezTo>
                  <a:cubicBezTo>
                    <a:pt x="263" y="952"/>
                    <a:pt x="263" y="952"/>
                    <a:pt x="264" y="952"/>
                  </a:cubicBezTo>
                  <a:cubicBezTo>
                    <a:pt x="264" y="952"/>
                    <a:pt x="264" y="952"/>
                    <a:pt x="264" y="952"/>
                  </a:cubicBezTo>
                  <a:cubicBezTo>
                    <a:pt x="265" y="951"/>
                    <a:pt x="264" y="951"/>
                    <a:pt x="264" y="951"/>
                  </a:cubicBezTo>
                  <a:cubicBezTo>
                    <a:pt x="264" y="950"/>
                    <a:pt x="264" y="950"/>
                    <a:pt x="264" y="950"/>
                  </a:cubicBezTo>
                  <a:cubicBezTo>
                    <a:pt x="264" y="950"/>
                    <a:pt x="265" y="950"/>
                    <a:pt x="266" y="950"/>
                  </a:cubicBezTo>
                  <a:cubicBezTo>
                    <a:pt x="265" y="950"/>
                    <a:pt x="265" y="950"/>
                    <a:pt x="265" y="951"/>
                  </a:cubicBezTo>
                  <a:cubicBezTo>
                    <a:pt x="265" y="952"/>
                    <a:pt x="265" y="953"/>
                    <a:pt x="267" y="953"/>
                  </a:cubicBezTo>
                  <a:cubicBezTo>
                    <a:pt x="268" y="953"/>
                    <a:pt x="268" y="952"/>
                    <a:pt x="267" y="952"/>
                  </a:cubicBezTo>
                  <a:cubicBezTo>
                    <a:pt x="266" y="952"/>
                    <a:pt x="266" y="951"/>
                    <a:pt x="266" y="951"/>
                  </a:cubicBezTo>
                  <a:cubicBezTo>
                    <a:pt x="266" y="951"/>
                    <a:pt x="266" y="950"/>
                    <a:pt x="266" y="950"/>
                  </a:cubicBezTo>
                  <a:cubicBezTo>
                    <a:pt x="267" y="950"/>
                    <a:pt x="267" y="951"/>
                    <a:pt x="268" y="951"/>
                  </a:cubicBezTo>
                  <a:cubicBezTo>
                    <a:pt x="268" y="951"/>
                    <a:pt x="269" y="951"/>
                    <a:pt x="269" y="951"/>
                  </a:cubicBezTo>
                  <a:cubicBezTo>
                    <a:pt x="269" y="951"/>
                    <a:pt x="269" y="952"/>
                    <a:pt x="269" y="952"/>
                  </a:cubicBezTo>
                  <a:cubicBezTo>
                    <a:pt x="269" y="952"/>
                    <a:pt x="269" y="952"/>
                    <a:pt x="270" y="953"/>
                  </a:cubicBezTo>
                  <a:cubicBezTo>
                    <a:pt x="270" y="953"/>
                    <a:pt x="271" y="953"/>
                    <a:pt x="271" y="952"/>
                  </a:cubicBezTo>
                  <a:cubicBezTo>
                    <a:pt x="270" y="952"/>
                    <a:pt x="270" y="952"/>
                    <a:pt x="270" y="952"/>
                  </a:cubicBezTo>
                  <a:cubicBezTo>
                    <a:pt x="281" y="955"/>
                    <a:pt x="293" y="957"/>
                    <a:pt x="304" y="958"/>
                  </a:cubicBezTo>
                  <a:cubicBezTo>
                    <a:pt x="305" y="960"/>
                    <a:pt x="308" y="960"/>
                    <a:pt x="309" y="959"/>
                  </a:cubicBezTo>
                  <a:cubicBezTo>
                    <a:pt x="314" y="959"/>
                    <a:pt x="319" y="960"/>
                    <a:pt x="324" y="960"/>
                  </a:cubicBezTo>
                  <a:cubicBezTo>
                    <a:pt x="324" y="960"/>
                    <a:pt x="325" y="960"/>
                    <a:pt x="325" y="960"/>
                  </a:cubicBezTo>
                  <a:cubicBezTo>
                    <a:pt x="326" y="961"/>
                    <a:pt x="327" y="961"/>
                    <a:pt x="328" y="961"/>
                  </a:cubicBezTo>
                  <a:cubicBezTo>
                    <a:pt x="328" y="961"/>
                    <a:pt x="328" y="961"/>
                    <a:pt x="328" y="961"/>
                  </a:cubicBezTo>
                  <a:cubicBezTo>
                    <a:pt x="347" y="962"/>
                    <a:pt x="365" y="963"/>
                    <a:pt x="385" y="962"/>
                  </a:cubicBezTo>
                  <a:cubicBezTo>
                    <a:pt x="394" y="962"/>
                    <a:pt x="404" y="962"/>
                    <a:pt x="413" y="962"/>
                  </a:cubicBezTo>
                  <a:cubicBezTo>
                    <a:pt x="423" y="962"/>
                    <a:pt x="432" y="959"/>
                    <a:pt x="442" y="958"/>
                  </a:cubicBezTo>
                  <a:cubicBezTo>
                    <a:pt x="449" y="958"/>
                    <a:pt x="455" y="956"/>
                    <a:pt x="461" y="955"/>
                  </a:cubicBezTo>
                  <a:cubicBezTo>
                    <a:pt x="461" y="955"/>
                    <a:pt x="462" y="955"/>
                    <a:pt x="462" y="955"/>
                  </a:cubicBezTo>
                  <a:cubicBezTo>
                    <a:pt x="464" y="954"/>
                    <a:pt x="466" y="953"/>
                    <a:pt x="468" y="953"/>
                  </a:cubicBezTo>
                  <a:cubicBezTo>
                    <a:pt x="478" y="950"/>
                    <a:pt x="488" y="949"/>
                    <a:pt x="497" y="946"/>
                  </a:cubicBezTo>
                  <a:cubicBezTo>
                    <a:pt x="507" y="943"/>
                    <a:pt x="516" y="939"/>
                    <a:pt x="524" y="933"/>
                  </a:cubicBezTo>
                  <a:cubicBezTo>
                    <a:pt x="523" y="938"/>
                    <a:pt x="521" y="942"/>
                    <a:pt x="521" y="947"/>
                  </a:cubicBezTo>
                  <a:cubicBezTo>
                    <a:pt x="520" y="953"/>
                    <a:pt x="522" y="959"/>
                    <a:pt x="524" y="965"/>
                  </a:cubicBezTo>
                  <a:cubicBezTo>
                    <a:pt x="522" y="966"/>
                    <a:pt x="520" y="967"/>
                    <a:pt x="518" y="968"/>
                  </a:cubicBezTo>
                  <a:cubicBezTo>
                    <a:pt x="518" y="968"/>
                    <a:pt x="518" y="968"/>
                    <a:pt x="518" y="968"/>
                  </a:cubicBezTo>
                  <a:cubicBezTo>
                    <a:pt x="517" y="968"/>
                    <a:pt x="516" y="964"/>
                    <a:pt x="516" y="964"/>
                  </a:cubicBezTo>
                  <a:cubicBezTo>
                    <a:pt x="516" y="963"/>
                    <a:pt x="515" y="963"/>
                    <a:pt x="515" y="964"/>
                  </a:cubicBezTo>
                  <a:cubicBezTo>
                    <a:pt x="515" y="965"/>
                    <a:pt x="515" y="966"/>
                    <a:pt x="516" y="967"/>
                  </a:cubicBezTo>
                  <a:cubicBezTo>
                    <a:pt x="516" y="968"/>
                    <a:pt x="517" y="969"/>
                    <a:pt x="518" y="969"/>
                  </a:cubicBezTo>
                  <a:cubicBezTo>
                    <a:pt x="516" y="970"/>
                    <a:pt x="515" y="972"/>
                    <a:pt x="513" y="974"/>
                  </a:cubicBezTo>
                  <a:cubicBezTo>
                    <a:pt x="513" y="974"/>
                    <a:pt x="513" y="973"/>
                    <a:pt x="513" y="973"/>
                  </a:cubicBezTo>
                  <a:cubicBezTo>
                    <a:pt x="512" y="973"/>
                    <a:pt x="512" y="972"/>
                    <a:pt x="512" y="971"/>
                  </a:cubicBezTo>
                  <a:cubicBezTo>
                    <a:pt x="511" y="969"/>
                    <a:pt x="511" y="968"/>
                    <a:pt x="510" y="967"/>
                  </a:cubicBezTo>
                  <a:cubicBezTo>
                    <a:pt x="510" y="966"/>
                    <a:pt x="509" y="967"/>
                    <a:pt x="509" y="967"/>
                  </a:cubicBezTo>
                  <a:cubicBezTo>
                    <a:pt x="510" y="969"/>
                    <a:pt x="510" y="970"/>
                    <a:pt x="511" y="972"/>
                  </a:cubicBezTo>
                  <a:cubicBezTo>
                    <a:pt x="511" y="973"/>
                    <a:pt x="511" y="974"/>
                    <a:pt x="512" y="974"/>
                  </a:cubicBezTo>
                  <a:cubicBezTo>
                    <a:pt x="512" y="974"/>
                    <a:pt x="512" y="974"/>
                    <a:pt x="512" y="974"/>
                  </a:cubicBezTo>
                  <a:cubicBezTo>
                    <a:pt x="512" y="975"/>
                    <a:pt x="511" y="976"/>
                    <a:pt x="511" y="976"/>
                  </a:cubicBezTo>
                  <a:cubicBezTo>
                    <a:pt x="510" y="974"/>
                    <a:pt x="509" y="972"/>
                    <a:pt x="508" y="970"/>
                  </a:cubicBezTo>
                  <a:cubicBezTo>
                    <a:pt x="508" y="969"/>
                    <a:pt x="507" y="970"/>
                    <a:pt x="507" y="970"/>
                  </a:cubicBezTo>
                  <a:cubicBezTo>
                    <a:pt x="508" y="973"/>
                    <a:pt x="509" y="975"/>
                    <a:pt x="510" y="977"/>
                  </a:cubicBezTo>
                  <a:cubicBezTo>
                    <a:pt x="509" y="978"/>
                    <a:pt x="508" y="979"/>
                    <a:pt x="508" y="979"/>
                  </a:cubicBezTo>
                  <a:cubicBezTo>
                    <a:pt x="507" y="978"/>
                    <a:pt x="507" y="977"/>
                    <a:pt x="506" y="976"/>
                  </a:cubicBezTo>
                  <a:cubicBezTo>
                    <a:pt x="506" y="974"/>
                    <a:pt x="505" y="972"/>
                    <a:pt x="504" y="971"/>
                  </a:cubicBezTo>
                  <a:cubicBezTo>
                    <a:pt x="504" y="970"/>
                    <a:pt x="503" y="971"/>
                    <a:pt x="503" y="971"/>
                  </a:cubicBezTo>
                  <a:cubicBezTo>
                    <a:pt x="503" y="972"/>
                    <a:pt x="503" y="972"/>
                    <a:pt x="503" y="972"/>
                  </a:cubicBezTo>
                  <a:cubicBezTo>
                    <a:pt x="503" y="973"/>
                    <a:pt x="504" y="973"/>
                    <a:pt x="504" y="973"/>
                  </a:cubicBezTo>
                  <a:cubicBezTo>
                    <a:pt x="505" y="975"/>
                    <a:pt x="505" y="977"/>
                    <a:pt x="506" y="978"/>
                  </a:cubicBezTo>
                  <a:cubicBezTo>
                    <a:pt x="506" y="979"/>
                    <a:pt x="506" y="980"/>
                    <a:pt x="507" y="980"/>
                  </a:cubicBezTo>
                  <a:cubicBezTo>
                    <a:pt x="504" y="983"/>
                    <a:pt x="509" y="987"/>
                    <a:pt x="511" y="984"/>
                  </a:cubicBezTo>
                  <a:cubicBezTo>
                    <a:pt x="516" y="981"/>
                    <a:pt x="520" y="976"/>
                    <a:pt x="524" y="972"/>
                  </a:cubicBezTo>
                  <a:cubicBezTo>
                    <a:pt x="524" y="972"/>
                    <a:pt x="524" y="972"/>
                    <a:pt x="525" y="971"/>
                  </a:cubicBezTo>
                  <a:cubicBezTo>
                    <a:pt x="526" y="972"/>
                    <a:pt x="526" y="972"/>
                    <a:pt x="527" y="972"/>
                  </a:cubicBezTo>
                  <a:cubicBezTo>
                    <a:pt x="528" y="973"/>
                    <a:pt x="528" y="973"/>
                    <a:pt x="529" y="973"/>
                  </a:cubicBezTo>
                  <a:cubicBezTo>
                    <a:pt x="529" y="973"/>
                    <a:pt x="530" y="973"/>
                    <a:pt x="530" y="973"/>
                  </a:cubicBezTo>
                  <a:close/>
                  <a:moveTo>
                    <a:pt x="251" y="906"/>
                  </a:moveTo>
                  <a:cubicBezTo>
                    <a:pt x="253" y="907"/>
                    <a:pt x="255" y="909"/>
                    <a:pt x="257" y="910"/>
                  </a:cubicBezTo>
                  <a:cubicBezTo>
                    <a:pt x="257" y="913"/>
                    <a:pt x="256" y="915"/>
                    <a:pt x="255" y="918"/>
                  </a:cubicBezTo>
                  <a:cubicBezTo>
                    <a:pt x="253" y="923"/>
                    <a:pt x="248" y="928"/>
                    <a:pt x="244" y="933"/>
                  </a:cubicBezTo>
                  <a:cubicBezTo>
                    <a:pt x="241" y="932"/>
                    <a:pt x="239" y="931"/>
                    <a:pt x="237" y="930"/>
                  </a:cubicBezTo>
                  <a:cubicBezTo>
                    <a:pt x="244" y="923"/>
                    <a:pt x="248" y="915"/>
                    <a:pt x="251" y="906"/>
                  </a:cubicBezTo>
                  <a:close/>
                  <a:moveTo>
                    <a:pt x="236" y="929"/>
                  </a:moveTo>
                  <a:cubicBezTo>
                    <a:pt x="233" y="927"/>
                    <a:pt x="230" y="925"/>
                    <a:pt x="227" y="923"/>
                  </a:cubicBezTo>
                  <a:cubicBezTo>
                    <a:pt x="230" y="923"/>
                    <a:pt x="234" y="914"/>
                    <a:pt x="235" y="913"/>
                  </a:cubicBezTo>
                  <a:cubicBezTo>
                    <a:pt x="236" y="910"/>
                    <a:pt x="238" y="907"/>
                    <a:pt x="239" y="905"/>
                  </a:cubicBezTo>
                  <a:cubicBezTo>
                    <a:pt x="240" y="903"/>
                    <a:pt x="240" y="901"/>
                    <a:pt x="240" y="898"/>
                  </a:cubicBezTo>
                  <a:cubicBezTo>
                    <a:pt x="244" y="901"/>
                    <a:pt x="247" y="903"/>
                    <a:pt x="250" y="905"/>
                  </a:cubicBezTo>
                  <a:cubicBezTo>
                    <a:pt x="249" y="909"/>
                    <a:pt x="247" y="912"/>
                    <a:pt x="246" y="916"/>
                  </a:cubicBezTo>
                  <a:cubicBezTo>
                    <a:pt x="243" y="921"/>
                    <a:pt x="239" y="925"/>
                    <a:pt x="236" y="929"/>
                  </a:cubicBezTo>
                  <a:close/>
                  <a:moveTo>
                    <a:pt x="270" y="910"/>
                  </a:moveTo>
                  <a:cubicBezTo>
                    <a:pt x="271" y="908"/>
                    <a:pt x="273" y="906"/>
                    <a:pt x="274" y="904"/>
                  </a:cubicBezTo>
                  <a:cubicBezTo>
                    <a:pt x="275" y="905"/>
                    <a:pt x="276" y="906"/>
                    <a:pt x="278" y="906"/>
                  </a:cubicBezTo>
                  <a:cubicBezTo>
                    <a:pt x="279" y="907"/>
                    <a:pt x="281" y="908"/>
                    <a:pt x="282" y="909"/>
                  </a:cubicBezTo>
                  <a:cubicBezTo>
                    <a:pt x="282" y="909"/>
                    <a:pt x="282" y="909"/>
                    <a:pt x="282" y="909"/>
                  </a:cubicBezTo>
                  <a:cubicBezTo>
                    <a:pt x="280" y="912"/>
                    <a:pt x="278" y="916"/>
                    <a:pt x="276" y="919"/>
                  </a:cubicBezTo>
                  <a:cubicBezTo>
                    <a:pt x="273" y="917"/>
                    <a:pt x="271" y="916"/>
                    <a:pt x="268" y="914"/>
                  </a:cubicBezTo>
                  <a:cubicBezTo>
                    <a:pt x="269" y="913"/>
                    <a:pt x="270" y="912"/>
                    <a:pt x="270" y="910"/>
                  </a:cubicBezTo>
                  <a:close/>
                  <a:moveTo>
                    <a:pt x="266" y="913"/>
                  </a:moveTo>
                  <a:cubicBezTo>
                    <a:pt x="264" y="912"/>
                    <a:pt x="261" y="911"/>
                    <a:pt x="259" y="910"/>
                  </a:cubicBezTo>
                  <a:cubicBezTo>
                    <a:pt x="260" y="909"/>
                    <a:pt x="260" y="908"/>
                    <a:pt x="260" y="907"/>
                  </a:cubicBezTo>
                  <a:cubicBezTo>
                    <a:pt x="261" y="904"/>
                    <a:pt x="262" y="901"/>
                    <a:pt x="263" y="897"/>
                  </a:cubicBezTo>
                  <a:cubicBezTo>
                    <a:pt x="266" y="899"/>
                    <a:pt x="269" y="901"/>
                    <a:pt x="271" y="903"/>
                  </a:cubicBezTo>
                  <a:cubicBezTo>
                    <a:pt x="271" y="904"/>
                    <a:pt x="270" y="906"/>
                    <a:pt x="269" y="907"/>
                  </a:cubicBezTo>
                  <a:cubicBezTo>
                    <a:pt x="268" y="909"/>
                    <a:pt x="267" y="911"/>
                    <a:pt x="266" y="913"/>
                  </a:cubicBezTo>
                  <a:close/>
                  <a:moveTo>
                    <a:pt x="274" y="903"/>
                  </a:moveTo>
                  <a:cubicBezTo>
                    <a:pt x="275" y="901"/>
                    <a:pt x="276" y="900"/>
                    <a:pt x="277" y="898"/>
                  </a:cubicBezTo>
                  <a:cubicBezTo>
                    <a:pt x="280" y="899"/>
                    <a:pt x="283" y="901"/>
                    <a:pt x="286" y="902"/>
                  </a:cubicBezTo>
                  <a:cubicBezTo>
                    <a:pt x="285" y="904"/>
                    <a:pt x="284" y="905"/>
                    <a:pt x="283" y="907"/>
                  </a:cubicBezTo>
                  <a:cubicBezTo>
                    <a:pt x="282" y="907"/>
                    <a:pt x="281" y="906"/>
                    <a:pt x="281" y="906"/>
                  </a:cubicBezTo>
                  <a:cubicBezTo>
                    <a:pt x="279" y="905"/>
                    <a:pt x="276" y="904"/>
                    <a:pt x="274" y="903"/>
                  </a:cubicBezTo>
                  <a:close/>
                  <a:moveTo>
                    <a:pt x="284" y="911"/>
                  </a:moveTo>
                  <a:cubicBezTo>
                    <a:pt x="284" y="910"/>
                    <a:pt x="284" y="910"/>
                    <a:pt x="284" y="910"/>
                  </a:cubicBezTo>
                  <a:cubicBezTo>
                    <a:pt x="288" y="912"/>
                    <a:pt x="292" y="914"/>
                    <a:pt x="296" y="916"/>
                  </a:cubicBezTo>
                  <a:cubicBezTo>
                    <a:pt x="294" y="919"/>
                    <a:pt x="293" y="922"/>
                    <a:pt x="291" y="924"/>
                  </a:cubicBezTo>
                  <a:cubicBezTo>
                    <a:pt x="291" y="925"/>
                    <a:pt x="291" y="926"/>
                    <a:pt x="290" y="926"/>
                  </a:cubicBezTo>
                  <a:cubicBezTo>
                    <a:pt x="289" y="926"/>
                    <a:pt x="287" y="925"/>
                    <a:pt x="286" y="924"/>
                  </a:cubicBezTo>
                  <a:cubicBezTo>
                    <a:pt x="283" y="923"/>
                    <a:pt x="281" y="921"/>
                    <a:pt x="278" y="920"/>
                  </a:cubicBezTo>
                  <a:cubicBezTo>
                    <a:pt x="280" y="917"/>
                    <a:pt x="282" y="914"/>
                    <a:pt x="284" y="911"/>
                  </a:cubicBezTo>
                  <a:close/>
                  <a:moveTo>
                    <a:pt x="285" y="908"/>
                  </a:moveTo>
                  <a:cubicBezTo>
                    <a:pt x="286" y="906"/>
                    <a:pt x="287" y="905"/>
                    <a:pt x="288" y="903"/>
                  </a:cubicBezTo>
                  <a:cubicBezTo>
                    <a:pt x="292" y="905"/>
                    <a:pt x="296" y="907"/>
                    <a:pt x="300" y="909"/>
                  </a:cubicBezTo>
                  <a:cubicBezTo>
                    <a:pt x="300" y="909"/>
                    <a:pt x="300" y="910"/>
                    <a:pt x="299" y="910"/>
                  </a:cubicBezTo>
                  <a:cubicBezTo>
                    <a:pt x="298" y="912"/>
                    <a:pt x="298" y="913"/>
                    <a:pt x="297" y="915"/>
                  </a:cubicBezTo>
                  <a:cubicBezTo>
                    <a:pt x="293" y="912"/>
                    <a:pt x="289" y="910"/>
                    <a:pt x="285" y="908"/>
                  </a:cubicBezTo>
                  <a:close/>
                  <a:moveTo>
                    <a:pt x="286" y="901"/>
                  </a:moveTo>
                  <a:cubicBezTo>
                    <a:pt x="283" y="899"/>
                    <a:pt x="280" y="898"/>
                    <a:pt x="278" y="897"/>
                  </a:cubicBezTo>
                  <a:cubicBezTo>
                    <a:pt x="278" y="896"/>
                    <a:pt x="279" y="895"/>
                    <a:pt x="279" y="894"/>
                  </a:cubicBezTo>
                  <a:cubicBezTo>
                    <a:pt x="281" y="891"/>
                    <a:pt x="282" y="889"/>
                    <a:pt x="283" y="886"/>
                  </a:cubicBezTo>
                  <a:cubicBezTo>
                    <a:pt x="283" y="886"/>
                    <a:pt x="283" y="885"/>
                    <a:pt x="283" y="885"/>
                  </a:cubicBezTo>
                  <a:cubicBezTo>
                    <a:pt x="286" y="886"/>
                    <a:pt x="288" y="888"/>
                    <a:pt x="291" y="889"/>
                  </a:cubicBezTo>
                  <a:cubicBezTo>
                    <a:pt x="291" y="889"/>
                    <a:pt x="291" y="890"/>
                    <a:pt x="291" y="890"/>
                  </a:cubicBezTo>
                  <a:cubicBezTo>
                    <a:pt x="290" y="894"/>
                    <a:pt x="288" y="897"/>
                    <a:pt x="286" y="901"/>
                  </a:cubicBezTo>
                  <a:close/>
                  <a:moveTo>
                    <a:pt x="280" y="887"/>
                  </a:moveTo>
                  <a:cubicBezTo>
                    <a:pt x="279" y="890"/>
                    <a:pt x="277" y="893"/>
                    <a:pt x="275" y="896"/>
                  </a:cubicBezTo>
                  <a:cubicBezTo>
                    <a:pt x="274" y="896"/>
                    <a:pt x="272" y="895"/>
                    <a:pt x="270" y="894"/>
                  </a:cubicBezTo>
                  <a:cubicBezTo>
                    <a:pt x="269" y="894"/>
                    <a:pt x="267" y="893"/>
                    <a:pt x="266" y="893"/>
                  </a:cubicBezTo>
                  <a:cubicBezTo>
                    <a:pt x="266" y="892"/>
                    <a:pt x="267" y="891"/>
                    <a:pt x="267" y="890"/>
                  </a:cubicBezTo>
                  <a:cubicBezTo>
                    <a:pt x="268" y="888"/>
                    <a:pt x="269" y="886"/>
                    <a:pt x="270" y="884"/>
                  </a:cubicBezTo>
                  <a:cubicBezTo>
                    <a:pt x="270" y="883"/>
                    <a:pt x="270" y="882"/>
                    <a:pt x="271" y="880"/>
                  </a:cubicBezTo>
                  <a:cubicBezTo>
                    <a:pt x="274" y="882"/>
                    <a:pt x="277" y="882"/>
                    <a:pt x="279" y="883"/>
                  </a:cubicBezTo>
                  <a:cubicBezTo>
                    <a:pt x="280" y="884"/>
                    <a:pt x="281" y="884"/>
                    <a:pt x="282" y="885"/>
                  </a:cubicBezTo>
                  <a:cubicBezTo>
                    <a:pt x="281" y="886"/>
                    <a:pt x="281" y="886"/>
                    <a:pt x="280" y="887"/>
                  </a:cubicBezTo>
                  <a:close/>
                  <a:moveTo>
                    <a:pt x="269" y="895"/>
                  </a:moveTo>
                  <a:cubicBezTo>
                    <a:pt x="271" y="896"/>
                    <a:pt x="273" y="896"/>
                    <a:pt x="275" y="897"/>
                  </a:cubicBezTo>
                  <a:cubicBezTo>
                    <a:pt x="274" y="899"/>
                    <a:pt x="273" y="900"/>
                    <a:pt x="272" y="902"/>
                  </a:cubicBezTo>
                  <a:cubicBezTo>
                    <a:pt x="270" y="900"/>
                    <a:pt x="267" y="899"/>
                    <a:pt x="265" y="897"/>
                  </a:cubicBezTo>
                  <a:cubicBezTo>
                    <a:pt x="265" y="897"/>
                    <a:pt x="264" y="897"/>
                    <a:pt x="264" y="897"/>
                  </a:cubicBezTo>
                  <a:cubicBezTo>
                    <a:pt x="264" y="895"/>
                    <a:pt x="265" y="894"/>
                    <a:pt x="265" y="893"/>
                  </a:cubicBezTo>
                  <a:cubicBezTo>
                    <a:pt x="267" y="894"/>
                    <a:pt x="268" y="894"/>
                    <a:pt x="269" y="895"/>
                  </a:cubicBezTo>
                  <a:close/>
                  <a:moveTo>
                    <a:pt x="263" y="896"/>
                  </a:moveTo>
                  <a:cubicBezTo>
                    <a:pt x="260" y="894"/>
                    <a:pt x="258" y="893"/>
                    <a:pt x="256" y="891"/>
                  </a:cubicBezTo>
                  <a:cubicBezTo>
                    <a:pt x="256" y="891"/>
                    <a:pt x="256" y="890"/>
                    <a:pt x="256" y="889"/>
                  </a:cubicBezTo>
                  <a:cubicBezTo>
                    <a:pt x="259" y="890"/>
                    <a:pt x="262" y="892"/>
                    <a:pt x="264" y="893"/>
                  </a:cubicBezTo>
                  <a:cubicBezTo>
                    <a:pt x="264" y="894"/>
                    <a:pt x="263" y="895"/>
                    <a:pt x="263" y="896"/>
                  </a:cubicBezTo>
                  <a:close/>
                  <a:moveTo>
                    <a:pt x="262" y="897"/>
                  </a:moveTo>
                  <a:cubicBezTo>
                    <a:pt x="262" y="898"/>
                    <a:pt x="261" y="899"/>
                    <a:pt x="260" y="900"/>
                  </a:cubicBezTo>
                  <a:cubicBezTo>
                    <a:pt x="259" y="903"/>
                    <a:pt x="258" y="906"/>
                    <a:pt x="258" y="909"/>
                  </a:cubicBezTo>
                  <a:cubicBezTo>
                    <a:pt x="256" y="908"/>
                    <a:pt x="254" y="907"/>
                    <a:pt x="252" y="905"/>
                  </a:cubicBezTo>
                  <a:cubicBezTo>
                    <a:pt x="253" y="902"/>
                    <a:pt x="255" y="898"/>
                    <a:pt x="256" y="894"/>
                  </a:cubicBezTo>
                  <a:cubicBezTo>
                    <a:pt x="256" y="893"/>
                    <a:pt x="256" y="893"/>
                    <a:pt x="256" y="892"/>
                  </a:cubicBezTo>
                  <a:cubicBezTo>
                    <a:pt x="258" y="893"/>
                    <a:pt x="260" y="895"/>
                    <a:pt x="262" y="897"/>
                  </a:cubicBezTo>
                  <a:close/>
                  <a:moveTo>
                    <a:pt x="255" y="922"/>
                  </a:moveTo>
                  <a:cubicBezTo>
                    <a:pt x="257" y="919"/>
                    <a:pt x="258" y="915"/>
                    <a:pt x="259" y="911"/>
                  </a:cubicBezTo>
                  <a:cubicBezTo>
                    <a:pt x="261" y="912"/>
                    <a:pt x="263" y="914"/>
                    <a:pt x="265" y="915"/>
                  </a:cubicBezTo>
                  <a:cubicBezTo>
                    <a:pt x="261" y="922"/>
                    <a:pt x="256" y="930"/>
                    <a:pt x="255" y="938"/>
                  </a:cubicBezTo>
                  <a:cubicBezTo>
                    <a:pt x="251" y="937"/>
                    <a:pt x="248" y="935"/>
                    <a:pt x="245" y="934"/>
                  </a:cubicBezTo>
                  <a:cubicBezTo>
                    <a:pt x="248" y="930"/>
                    <a:pt x="252" y="926"/>
                    <a:pt x="255" y="922"/>
                  </a:cubicBezTo>
                  <a:close/>
                  <a:moveTo>
                    <a:pt x="267" y="916"/>
                  </a:moveTo>
                  <a:cubicBezTo>
                    <a:pt x="270" y="918"/>
                    <a:pt x="273" y="919"/>
                    <a:pt x="275" y="921"/>
                  </a:cubicBezTo>
                  <a:cubicBezTo>
                    <a:pt x="274" y="923"/>
                    <a:pt x="274" y="925"/>
                    <a:pt x="273" y="927"/>
                  </a:cubicBezTo>
                  <a:cubicBezTo>
                    <a:pt x="271" y="932"/>
                    <a:pt x="269" y="937"/>
                    <a:pt x="268" y="943"/>
                  </a:cubicBezTo>
                  <a:cubicBezTo>
                    <a:pt x="264" y="942"/>
                    <a:pt x="260" y="940"/>
                    <a:pt x="256" y="939"/>
                  </a:cubicBezTo>
                  <a:cubicBezTo>
                    <a:pt x="259" y="931"/>
                    <a:pt x="263" y="923"/>
                    <a:pt x="267" y="916"/>
                  </a:cubicBezTo>
                  <a:close/>
                  <a:moveTo>
                    <a:pt x="275" y="929"/>
                  </a:moveTo>
                  <a:cubicBezTo>
                    <a:pt x="275" y="927"/>
                    <a:pt x="276" y="924"/>
                    <a:pt x="277" y="922"/>
                  </a:cubicBezTo>
                  <a:cubicBezTo>
                    <a:pt x="279" y="923"/>
                    <a:pt x="281" y="924"/>
                    <a:pt x="283" y="925"/>
                  </a:cubicBezTo>
                  <a:cubicBezTo>
                    <a:pt x="285" y="926"/>
                    <a:pt x="287" y="927"/>
                    <a:pt x="289" y="929"/>
                  </a:cubicBezTo>
                  <a:cubicBezTo>
                    <a:pt x="288" y="932"/>
                    <a:pt x="286" y="936"/>
                    <a:pt x="284" y="939"/>
                  </a:cubicBezTo>
                  <a:cubicBezTo>
                    <a:pt x="283" y="941"/>
                    <a:pt x="282" y="944"/>
                    <a:pt x="281" y="947"/>
                  </a:cubicBezTo>
                  <a:cubicBezTo>
                    <a:pt x="278" y="946"/>
                    <a:pt x="274" y="945"/>
                    <a:pt x="270" y="944"/>
                  </a:cubicBezTo>
                  <a:cubicBezTo>
                    <a:pt x="272" y="939"/>
                    <a:pt x="273" y="934"/>
                    <a:pt x="275" y="929"/>
                  </a:cubicBezTo>
                  <a:close/>
                  <a:moveTo>
                    <a:pt x="286" y="941"/>
                  </a:moveTo>
                  <a:cubicBezTo>
                    <a:pt x="288" y="937"/>
                    <a:pt x="290" y="934"/>
                    <a:pt x="291" y="930"/>
                  </a:cubicBezTo>
                  <a:cubicBezTo>
                    <a:pt x="295" y="932"/>
                    <a:pt x="298" y="934"/>
                    <a:pt x="301" y="936"/>
                  </a:cubicBezTo>
                  <a:cubicBezTo>
                    <a:pt x="301" y="941"/>
                    <a:pt x="301" y="945"/>
                    <a:pt x="302" y="950"/>
                  </a:cubicBezTo>
                  <a:cubicBezTo>
                    <a:pt x="296" y="949"/>
                    <a:pt x="291" y="949"/>
                    <a:pt x="285" y="947"/>
                  </a:cubicBezTo>
                  <a:cubicBezTo>
                    <a:pt x="285" y="947"/>
                    <a:pt x="284" y="947"/>
                    <a:pt x="284" y="947"/>
                  </a:cubicBezTo>
                  <a:cubicBezTo>
                    <a:pt x="284" y="945"/>
                    <a:pt x="285" y="943"/>
                    <a:pt x="286" y="941"/>
                  </a:cubicBezTo>
                  <a:close/>
                  <a:moveTo>
                    <a:pt x="301" y="933"/>
                  </a:moveTo>
                  <a:cubicBezTo>
                    <a:pt x="298" y="931"/>
                    <a:pt x="295" y="929"/>
                    <a:pt x="292" y="928"/>
                  </a:cubicBezTo>
                  <a:cubicBezTo>
                    <a:pt x="293" y="927"/>
                    <a:pt x="293" y="927"/>
                    <a:pt x="293" y="927"/>
                  </a:cubicBezTo>
                  <a:cubicBezTo>
                    <a:pt x="294" y="924"/>
                    <a:pt x="296" y="921"/>
                    <a:pt x="297" y="918"/>
                  </a:cubicBezTo>
                  <a:cubicBezTo>
                    <a:pt x="299" y="918"/>
                    <a:pt x="301" y="919"/>
                    <a:pt x="302" y="920"/>
                  </a:cubicBezTo>
                  <a:cubicBezTo>
                    <a:pt x="302" y="925"/>
                    <a:pt x="301" y="929"/>
                    <a:pt x="301" y="933"/>
                  </a:cubicBezTo>
                  <a:close/>
                  <a:moveTo>
                    <a:pt x="298" y="916"/>
                  </a:moveTo>
                  <a:cubicBezTo>
                    <a:pt x="299" y="914"/>
                    <a:pt x="300" y="913"/>
                    <a:pt x="300" y="912"/>
                  </a:cubicBezTo>
                  <a:cubicBezTo>
                    <a:pt x="301" y="911"/>
                    <a:pt x="301" y="910"/>
                    <a:pt x="302" y="909"/>
                  </a:cubicBezTo>
                  <a:cubicBezTo>
                    <a:pt x="302" y="910"/>
                    <a:pt x="302" y="910"/>
                    <a:pt x="303" y="910"/>
                  </a:cubicBezTo>
                  <a:cubicBezTo>
                    <a:pt x="303" y="913"/>
                    <a:pt x="302" y="915"/>
                    <a:pt x="302" y="918"/>
                  </a:cubicBezTo>
                  <a:cubicBezTo>
                    <a:pt x="301" y="917"/>
                    <a:pt x="300" y="916"/>
                    <a:pt x="298" y="916"/>
                  </a:cubicBezTo>
                  <a:close/>
                  <a:moveTo>
                    <a:pt x="301" y="907"/>
                  </a:moveTo>
                  <a:cubicBezTo>
                    <a:pt x="297" y="905"/>
                    <a:pt x="293" y="903"/>
                    <a:pt x="288" y="901"/>
                  </a:cubicBezTo>
                  <a:cubicBezTo>
                    <a:pt x="290" y="899"/>
                    <a:pt x="291" y="896"/>
                    <a:pt x="292" y="894"/>
                  </a:cubicBezTo>
                  <a:cubicBezTo>
                    <a:pt x="292" y="892"/>
                    <a:pt x="293" y="891"/>
                    <a:pt x="293" y="890"/>
                  </a:cubicBezTo>
                  <a:cubicBezTo>
                    <a:pt x="295" y="890"/>
                    <a:pt x="297" y="891"/>
                    <a:pt x="298" y="892"/>
                  </a:cubicBezTo>
                  <a:cubicBezTo>
                    <a:pt x="300" y="893"/>
                    <a:pt x="301" y="894"/>
                    <a:pt x="303" y="895"/>
                  </a:cubicBezTo>
                  <a:cubicBezTo>
                    <a:pt x="303" y="898"/>
                    <a:pt x="303" y="900"/>
                    <a:pt x="303" y="903"/>
                  </a:cubicBezTo>
                  <a:cubicBezTo>
                    <a:pt x="302" y="905"/>
                    <a:pt x="302" y="906"/>
                    <a:pt x="301" y="907"/>
                  </a:cubicBezTo>
                  <a:close/>
                  <a:moveTo>
                    <a:pt x="302" y="893"/>
                  </a:moveTo>
                  <a:cubicBezTo>
                    <a:pt x="299" y="891"/>
                    <a:pt x="296" y="890"/>
                    <a:pt x="293" y="889"/>
                  </a:cubicBezTo>
                  <a:cubicBezTo>
                    <a:pt x="294" y="884"/>
                    <a:pt x="295" y="878"/>
                    <a:pt x="297" y="874"/>
                  </a:cubicBezTo>
                  <a:cubicBezTo>
                    <a:pt x="297" y="874"/>
                    <a:pt x="297" y="874"/>
                    <a:pt x="297" y="874"/>
                  </a:cubicBezTo>
                  <a:cubicBezTo>
                    <a:pt x="296" y="876"/>
                    <a:pt x="294" y="877"/>
                    <a:pt x="293" y="880"/>
                  </a:cubicBezTo>
                  <a:cubicBezTo>
                    <a:pt x="292" y="882"/>
                    <a:pt x="292" y="885"/>
                    <a:pt x="291" y="888"/>
                  </a:cubicBezTo>
                  <a:cubicBezTo>
                    <a:pt x="289" y="887"/>
                    <a:pt x="286" y="886"/>
                    <a:pt x="284" y="885"/>
                  </a:cubicBezTo>
                  <a:cubicBezTo>
                    <a:pt x="284" y="885"/>
                    <a:pt x="284" y="885"/>
                    <a:pt x="283" y="885"/>
                  </a:cubicBezTo>
                  <a:cubicBezTo>
                    <a:pt x="284" y="882"/>
                    <a:pt x="286" y="877"/>
                    <a:pt x="288" y="877"/>
                  </a:cubicBezTo>
                  <a:cubicBezTo>
                    <a:pt x="288" y="877"/>
                    <a:pt x="288" y="877"/>
                    <a:pt x="288" y="877"/>
                  </a:cubicBezTo>
                  <a:cubicBezTo>
                    <a:pt x="287" y="877"/>
                    <a:pt x="286" y="878"/>
                    <a:pt x="285" y="879"/>
                  </a:cubicBezTo>
                  <a:cubicBezTo>
                    <a:pt x="284" y="881"/>
                    <a:pt x="283" y="882"/>
                    <a:pt x="282" y="884"/>
                  </a:cubicBezTo>
                  <a:cubicBezTo>
                    <a:pt x="280" y="883"/>
                    <a:pt x="277" y="882"/>
                    <a:pt x="275" y="881"/>
                  </a:cubicBezTo>
                  <a:cubicBezTo>
                    <a:pt x="274" y="881"/>
                    <a:pt x="272" y="881"/>
                    <a:pt x="271" y="880"/>
                  </a:cubicBezTo>
                  <a:cubicBezTo>
                    <a:pt x="272" y="879"/>
                    <a:pt x="272" y="878"/>
                    <a:pt x="272" y="878"/>
                  </a:cubicBezTo>
                  <a:cubicBezTo>
                    <a:pt x="272" y="878"/>
                    <a:pt x="272" y="878"/>
                    <a:pt x="272" y="878"/>
                  </a:cubicBezTo>
                  <a:cubicBezTo>
                    <a:pt x="272" y="878"/>
                    <a:pt x="271" y="879"/>
                    <a:pt x="271" y="880"/>
                  </a:cubicBezTo>
                  <a:cubicBezTo>
                    <a:pt x="270" y="879"/>
                    <a:pt x="269" y="879"/>
                    <a:pt x="268" y="878"/>
                  </a:cubicBezTo>
                  <a:cubicBezTo>
                    <a:pt x="270" y="877"/>
                    <a:pt x="272" y="877"/>
                    <a:pt x="275" y="876"/>
                  </a:cubicBezTo>
                  <a:cubicBezTo>
                    <a:pt x="284" y="874"/>
                    <a:pt x="294" y="873"/>
                    <a:pt x="303" y="872"/>
                  </a:cubicBezTo>
                  <a:cubicBezTo>
                    <a:pt x="303" y="872"/>
                    <a:pt x="303" y="873"/>
                    <a:pt x="303" y="873"/>
                  </a:cubicBezTo>
                  <a:cubicBezTo>
                    <a:pt x="303" y="880"/>
                    <a:pt x="303" y="886"/>
                    <a:pt x="303" y="893"/>
                  </a:cubicBezTo>
                  <a:cubicBezTo>
                    <a:pt x="303" y="893"/>
                    <a:pt x="302" y="893"/>
                    <a:pt x="302" y="893"/>
                  </a:cubicBezTo>
                  <a:close/>
                  <a:moveTo>
                    <a:pt x="270" y="880"/>
                  </a:moveTo>
                  <a:cubicBezTo>
                    <a:pt x="270" y="882"/>
                    <a:pt x="269" y="883"/>
                    <a:pt x="269" y="884"/>
                  </a:cubicBezTo>
                  <a:cubicBezTo>
                    <a:pt x="268" y="887"/>
                    <a:pt x="266" y="889"/>
                    <a:pt x="265" y="892"/>
                  </a:cubicBezTo>
                  <a:cubicBezTo>
                    <a:pt x="262" y="891"/>
                    <a:pt x="259" y="890"/>
                    <a:pt x="256" y="889"/>
                  </a:cubicBezTo>
                  <a:cubicBezTo>
                    <a:pt x="257" y="887"/>
                    <a:pt x="258" y="885"/>
                    <a:pt x="259" y="884"/>
                  </a:cubicBezTo>
                  <a:cubicBezTo>
                    <a:pt x="259" y="883"/>
                    <a:pt x="259" y="883"/>
                    <a:pt x="259" y="883"/>
                  </a:cubicBezTo>
                  <a:cubicBezTo>
                    <a:pt x="257" y="885"/>
                    <a:pt x="257" y="887"/>
                    <a:pt x="256" y="889"/>
                  </a:cubicBezTo>
                  <a:cubicBezTo>
                    <a:pt x="255" y="888"/>
                    <a:pt x="254" y="888"/>
                    <a:pt x="253" y="888"/>
                  </a:cubicBezTo>
                  <a:cubicBezTo>
                    <a:pt x="253" y="888"/>
                    <a:pt x="253" y="888"/>
                    <a:pt x="253" y="888"/>
                  </a:cubicBezTo>
                  <a:cubicBezTo>
                    <a:pt x="254" y="888"/>
                    <a:pt x="255" y="889"/>
                    <a:pt x="256" y="889"/>
                  </a:cubicBezTo>
                  <a:cubicBezTo>
                    <a:pt x="256" y="889"/>
                    <a:pt x="256" y="889"/>
                    <a:pt x="256" y="890"/>
                  </a:cubicBezTo>
                  <a:cubicBezTo>
                    <a:pt x="256" y="890"/>
                    <a:pt x="256" y="890"/>
                    <a:pt x="255" y="891"/>
                  </a:cubicBezTo>
                  <a:cubicBezTo>
                    <a:pt x="254" y="890"/>
                    <a:pt x="252" y="889"/>
                    <a:pt x="251" y="888"/>
                  </a:cubicBezTo>
                  <a:cubicBezTo>
                    <a:pt x="251" y="888"/>
                    <a:pt x="251" y="888"/>
                    <a:pt x="251" y="888"/>
                  </a:cubicBezTo>
                  <a:cubicBezTo>
                    <a:pt x="256" y="885"/>
                    <a:pt x="262" y="881"/>
                    <a:pt x="268" y="878"/>
                  </a:cubicBezTo>
                  <a:cubicBezTo>
                    <a:pt x="268" y="879"/>
                    <a:pt x="269" y="880"/>
                    <a:pt x="270" y="880"/>
                  </a:cubicBezTo>
                  <a:close/>
                  <a:moveTo>
                    <a:pt x="255" y="891"/>
                  </a:moveTo>
                  <a:cubicBezTo>
                    <a:pt x="254" y="895"/>
                    <a:pt x="254" y="898"/>
                    <a:pt x="252" y="901"/>
                  </a:cubicBezTo>
                  <a:cubicBezTo>
                    <a:pt x="252" y="902"/>
                    <a:pt x="251" y="903"/>
                    <a:pt x="250" y="905"/>
                  </a:cubicBezTo>
                  <a:cubicBezTo>
                    <a:pt x="247" y="903"/>
                    <a:pt x="244" y="900"/>
                    <a:pt x="240" y="898"/>
                  </a:cubicBezTo>
                  <a:cubicBezTo>
                    <a:pt x="241" y="897"/>
                    <a:pt x="241" y="895"/>
                    <a:pt x="242" y="894"/>
                  </a:cubicBezTo>
                  <a:cubicBezTo>
                    <a:pt x="245" y="892"/>
                    <a:pt x="248" y="890"/>
                    <a:pt x="251" y="889"/>
                  </a:cubicBezTo>
                  <a:cubicBezTo>
                    <a:pt x="252" y="889"/>
                    <a:pt x="254" y="891"/>
                    <a:pt x="255" y="891"/>
                  </a:cubicBezTo>
                  <a:close/>
                  <a:moveTo>
                    <a:pt x="239" y="897"/>
                  </a:moveTo>
                  <a:cubicBezTo>
                    <a:pt x="239" y="897"/>
                    <a:pt x="239" y="897"/>
                    <a:pt x="238" y="897"/>
                  </a:cubicBezTo>
                  <a:cubicBezTo>
                    <a:pt x="239" y="896"/>
                    <a:pt x="240" y="896"/>
                    <a:pt x="241" y="895"/>
                  </a:cubicBezTo>
                  <a:cubicBezTo>
                    <a:pt x="240" y="896"/>
                    <a:pt x="240" y="897"/>
                    <a:pt x="239" y="897"/>
                  </a:cubicBezTo>
                  <a:close/>
                  <a:moveTo>
                    <a:pt x="239" y="898"/>
                  </a:moveTo>
                  <a:cubicBezTo>
                    <a:pt x="238" y="901"/>
                    <a:pt x="237" y="904"/>
                    <a:pt x="236" y="906"/>
                  </a:cubicBezTo>
                  <a:cubicBezTo>
                    <a:pt x="235" y="909"/>
                    <a:pt x="233" y="912"/>
                    <a:pt x="231" y="915"/>
                  </a:cubicBezTo>
                  <a:cubicBezTo>
                    <a:pt x="231" y="917"/>
                    <a:pt x="230" y="918"/>
                    <a:pt x="229" y="919"/>
                  </a:cubicBezTo>
                  <a:cubicBezTo>
                    <a:pt x="228" y="920"/>
                    <a:pt x="228" y="920"/>
                    <a:pt x="228" y="921"/>
                  </a:cubicBezTo>
                  <a:cubicBezTo>
                    <a:pt x="227" y="921"/>
                    <a:pt x="227" y="922"/>
                    <a:pt x="227" y="922"/>
                  </a:cubicBezTo>
                  <a:cubicBezTo>
                    <a:pt x="227" y="922"/>
                    <a:pt x="226" y="922"/>
                    <a:pt x="226" y="923"/>
                  </a:cubicBezTo>
                  <a:cubicBezTo>
                    <a:pt x="225" y="922"/>
                    <a:pt x="224" y="921"/>
                    <a:pt x="223" y="920"/>
                  </a:cubicBezTo>
                  <a:cubicBezTo>
                    <a:pt x="225" y="915"/>
                    <a:pt x="227" y="910"/>
                    <a:pt x="230" y="905"/>
                  </a:cubicBezTo>
                  <a:cubicBezTo>
                    <a:pt x="232" y="902"/>
                    <a:pt x="235" y="899"/>
                    <a:pt x="238" y="897"/>
                  </a:cubicBezTo>
                  <a:cubicBezTo>
                    <a:pt x="239" y="897"/>
                    <a:pt x="239" y="897"/>
                    <a:pt x="239" y="898"/>
                  </a:cubicBezTo>
                  <a:close/>
                  <a:moveTo>
                    <a:pt x="341" y="679"/>
                  </a:moveTo>
                  <a:cubicBezTo>
                    <a:pt x="341" y="670"/>
                    <a:pt x="340" y="660"/>
                    <a:pt x="341" y="651"/>
                  </a:cubicBezTo>
                  <a:cubicBezTo>
                    <a:pt x="342" y="643"/>
                    <a:pt x="344" y="629"/>
                    <a:pt x="352" y="625"/>
                  </a:cubicBezTo>
                  <a:cubicBezTo>
                    <a:pt x="352" y="624"/>
                    <a:pt x="353" y="624"/>
                    <a:pt x="353" y="624"/>
                  </a:cubicBezTo>
                  <a:cubicBezTo>
                    <a:pt x="352" y="632"/>
                    <a:pt x="351" y="640"/>
                    <a:pt x="350" y="648"/>
                  </a:cubicBezTo>
                  <a:cubicBezTo>
                    <a:pt x="347" y="668"/>
                    <a:pt x="348" y="688"/>
                    <a:pt x="346" y="707"/>
                  </a:cubicBezTo>
                  <a:cubicBezTo>
                    <a:pt x="344" y="729"/>
                    <a:pt x="340" y="750"/>
                    <a:pt x="336" y="771"/>
                  </a:cubicBezTo>
                  <a:cubicBezTo>
                    <a:pt x="332" y="791"/>
                    <a:pt x="331" y="812"/>
                    <a:pt x="329" y="832"/>
                  </a:cubicBezTo>
                  <a:cubicBezTo>
                    <a:pt x="328" y="842"/>
                    <a:pt x="326" y="852"/>
                    <a:pt x="325" y="862"/>
                  </a:cubicBezTo>
                  <a:cubicBezTo>
                    <a:pt x="321" y="862"/>
                    <a:pt x="316" y="862"/>
                    <a:pt x="311" y="862"/>
                  </a:cubicBezTo>
                  <a:cubicBezTo>
                    <a:pt x="311" y="857"/>
                    <a:pt x="311" y="851"/>
                    <a:pt x="312" y="846"/>
                  </a:cubicBezTo>
                  <a:cubicBezTo>
                    <a:pt x="312" y="826"/>
                    <a:pt x="311" y="807"/>
                    <a:pt x="314" y="787"/>
                  </a:cubicBezTo>
                  <a:cubicBezTo>
                    <a:pt x="315" y="778"/>
                    <a:pt x="318" y="770"/>
                    <a:pt x="321" y="761"/>
                  </a:cubicBezTo>
                  <a:cubicBezTo>
                    <a:pt x="324" y="752"/>
                    <a:pt x="327" y="742"/>
                    <a:pt x="331" y="733"/>
                  </a:cubicBezTo>
                  <a:cubicBezTo>
                    <a:pt x="339" y="715"/>
                    <a:pt x="341" y="698"/>
                    <a:pt x="341" y="679"/>
                  </a:cubicBezTo>
                  <a:close/>
                  <a:moveTo>
                    <a:pt x="340" y="493"/>
                  </a:moveTo>
                  <a:cubicBezTo>
                    <a:pt x="338" y="470"/>
                    <a:pt x="328" y="450"/>
                    <a:pt x="321" y="429"/>
                  </a:cubicBezTo>
                  <a:cubicBezTo>
                    <a:pt x="317" y="419"/>
                    <a:pt x="315" y="409"/>
                    <a:pt x="309" y="399"/>
                  </a:cubicBezTo>
                  <a:cubicBezTo>
                    <a:pt x="306" y="394"/>
                    <a:pt x="304" y="389"/>
                    <a:pt x="302" y="383"/>
                  </a:cubicBezTo>
                  <a:cubicBezTo>
                    <a:pt x="302" y="381"/>
                    <a:pt x="302" y="380"/>
                    <a:pt x="301" y="379"/>
                  </a:cubicBezTo>
                  <a:cubicBezTo>
                    <a:pt x="306" y="377"/>
                    <a:pt x="309" y="375"/>
                    <a:pt x="311" y="372"/>
                  </a:cubicBezTo>
                  <a:cubicBezTo>
                    <a:pt x="316" y="373"/>
                    <a:pt x="320" y="370"/>
                    <a:pt x="323" y="366"/>
                  </a:cubicBezTo>
                  <a:cubicBezTo>
                    <a:pt x="326" y="367"/>
                    <a:pt x="330" y="367"/>
                    <a:pt x="333" y="366"/>
                  </a:cubicBezTo>
                  <a:cubicBezTo>
                    <a:pt x="335" y="364"/>
                    <a:pt x="338" y="363"/>
                    <a:pt x="340" y="361"/>
                  </a:cubicBezTo>
                  <a:cubicBezTo>
                    <a:pt x="342" y="360"/>
                    <a:pt x="344" y="359"/>
                    <a:pt x="345" y="357"/>
                  </a:cubicBezTo>
                  <a:cubicBezTo>
                    <a:pt x="347" y="357"/>
                    <a:pt x="350" y="356"/>
                    <a:pt x="352" y="354"/>
                  </a:cubicBezTo>
                  <a:cubicBezTo>
                    <a:pt x="356" y="355"/>
                    <a:pt x="360" y="354"/>
                    <a:pt x="363" y="352"/>
                  </a:cubicBezTo>
                  <a:cubicBezTo>
                    <a:pt x="364" y="352"/>
                    <a:pt x="364" y="352"/>
                    <a:pt x="365" y="352"/>
                  </a:cubicBezTo>
                  <a:cubicBezTo>
                    <a:pt x="368" y="356"/>
                    <a:pt x="373" y="359"/>
                    <a:pt x="378" y="361"/>
                  </a:cubicBezTo>
                  <a:cubicBezTo>
                    <a:pt x="383" y="363"/>
                    <a:pt x="387" y="356"/>
                    <a:pt x="382" y="354"/>
                  </a:cubicBezTo>
                  <a:cubicBezTo>
                    <a:pt x="381" y="354"/>
                    <a:pt x="380" y="353"/>
                    <a:pt x="379" y="353"/>
                  </a:cubicBezTo>
                  <a:cubicBezTo>
                    <a:pt x="380" y="352"/>
                    <a:pt x="381" y="351"/>
                    <a:pt x="381" y="350"/>
                  </a:cubicBezTo>
                  <a:cubicBezTo>
                    <a:pt x="382" y="350"/>
                    <a:pt x="384" y="350"/>
                    <a:pt x="385" y="349"/>
                  </a:cubicBezTo>
                  <a:cubicBezTo>
                    <a:pt x="386" y="349"/>
                    <a:pt x="387" y="348"/>
                    <a:pt x="388" y="348"/>
                  </a:cubicBezTo>
                  <a:cubicBezTo>
                    <a:pt x="389" y="348"/>
                    <a:pt x="390" y="348"/>
                    <a:pt x="391" y="348"/>
                  </a:cubicBezTo>
                  <a:cubicBezTo>
                    <a:pt x="394" y="350"/>
                    <a:pt x="399" y="350"/>
                    <a:pt x="402" y="349"/>
                  </a:cubicBezTo>
                  <a:cubicBezTo>
                    <a:pt x="404" y="349"/>
                    <a:pt x="405" y="348"/>
                    <a:pt x="406" y="348"/>
                  </a:cubicBezTo>
                  <a:cubicBezTo>
                    <a:pt x="407" y="348"/>
                    <a:pt x="407" y="349"/>
                    <a:pt x="408" y="349"/>
                  </a:cubicBezTo>
                  <a:cubicBezTo>
                    <a:pt x="413" y="352"/>
                    <a:pt x="419" y="351"/>
                    <a:pt x="423" y="349"/>
                  </a:cubicBezTo>
                  <a:cubicBezTo>
                    <a:pt x="424" y="349"/>
                    <a:pt x="425" y="349"/>
                    <a:pt x="426" y="349"/>
                  </a:cubicBezTo>
                  <a:cubicBezTo>
                    <a:pt x="427" y="350"/>
                    <a:pt x="427" y="351"/>
                    <a:pt x="428" y="353"/>
                  </a:cubicBezTo>
                  <a:cubicBezTo>
                    <a:pt x="428" y="354"/>
                    <a:pt x="428" y="355"/>
                    <a:pt x="428" y="357"/>
                  </a:cubicBezTo>
                  <a:cubicBezTo>
                    <a:pt x="428" y="360"/>
                    <a:pt x="429" y="364"/>
                    <a:pt x="432" y="366"/>
                  </a:cubicBezTo>
                  <a:cubicBezTo>
                    <a:pt x="435" y="368"/>
                    <a:pt x="438" y="368"/>
                    <a:pt x="441" y="367"/>
                  </a:cubicBezTo>
                  <a:cubicBezTo>
                    <a:pt x="444" y="367"/>
                    <a:pt x="446" y="366"/>
                    <a:pt x="448" y="364"/>
                  </a:cubicBezTo>
                  <a:cubicBezTo>
                    <a:pt x="448" y="364"/>
                    <a:pt x="449" y="364"/>
                    <a:pt x="449" y="364"/>
                  </a:cubicBezTo>
                  <a:cubicBezTo>
                    <a:pt x="448" y="370"/>
                    <a:pt x="447" y="375"/>
                    <a:pt x="444" y="380"/>
                  </a:cubicBezTo>
                  <a:cubicBezTo>
                    <a:pt x="440" y="389"/>
                    <a:pt x="432" y="396"/>
                    <a:pt x="426" y="404"/>
                  </a:cubicBezTo>
                  <a:cubicBezTo>
                    <a:pt x="419" y="413"/>
                    <a:pt x="413" y="423"/>
                    <a:pt x="403" y="430"/>
                  </a:cubicBezTo>
                  <a:cubicBezTo>
                    <a:pt x="402" y="431"/>
                    <a:pt x="400" y="432"/>
                    <a:pt x="398" y="433"/>
                  </a:cubicBezTo>
                  <a:cubicBezTo>
                    <a:pt x="393" y="434"/>
                    <a:pt x="388" y="434"/>
                    <a:pt x="383" y="435"/>
                  </a:cubicBezTo>
                  <a:cubicBezTo>
                    <a:pt x="377" y="435"/>
                    <a:pt x="371" y="436"/>
                    <a:pt x="365" y="439"/>
                  </a:cubicBezTo>
                  <a:cubicBezTo>
                    <a:pt x="361" y="442"/>
                    <a:pt x="359" y="446"/>
                    <a:pt x="359" y="451"/>
                  </a:cubicBezTo>
                  <a:cubicBezTo>
                    <a:pt x="359" y="459"/>
                    <a:pt x="367" y="465"/>
                    <a:pt x="369" y="472"/>
                  </a:cubicBezTo>
                  <a:cubicBezTo>
                    <a:pt x="371" y="481"/>
                    <a:pt x="371" y="490"/>
                    <a:pt x="370" y="499"/>
                  </a:cubicBezTo>
                  <a:cubicBezTo>
                    <a:pt x="370" y="509"/>
                    <a:pt x="367" y="519"/>
                    <a:pt x="366" y="529"/>
                  </a:cubicBezTo>
                  <a:cubicBezTo>
                    <a:pt x="363" y="550"/>
                    <a:pt x="362" y="570"/>
                    <a:pt x="359" y="591"/>
                  </a:cubicBezTo>
                  <a:cubicBezTo>
                    <a:pt x="358" y="594"/>
                    <a:pt x="358" y="596"/>
                    <a:pt x="357" y="599"/>
                  </a:cubicBezTo>
                  <a:cubicBezTo>
                    <a:pt x="357" y="598"/>
                    <a:pt x="357" y="597"/>
                    <a:pt x="357" y="595"/>
                  </a:cubicBezTo>
                  <a:cubicBezTo>
                    <a:pt x="355" y="583"/>
                    <a:pt x="348" y="573"/>
                    <a:pt x="345" y="562"/>
                  </a:cubicBezTo>
                  <a:cubicBezTo>
                    <a:pt x="338" y="539"/>
                    <a:pt x="342" y="516"/>
                    <a:pt x="340" y="493"/>
                  </a:cubicBezTo>
                  <a:close/>
                  <a:moveTo>
                    <a:pt x="485" y="382"/>
                  </a:moveTo>
                  <a:cubicBezTo>
                    <a:pt x="484" y="384"/>
                    <a:pt x="483" y="387"/>
                    <a:pt x="484" y="389"/>
                  </a:cubicBezTo>
                  <a:cubicBezTo>
                    <a:pt x="478" y="389"/>
                    <a:pt x="476" y="394"/>
                    <a:pt x="476" y="398"/>
                  </a:cubicBezTo>
                  <a:cubicBezTo>
                    <a:pt x="472" y="400"/>
                    <a:pt x="467" y="401"/>
                    <a:pt x="462" y="403"/>
                  </a:cubicBezTo>
                  <a:cubicBezTo>
                    <a:pt x="459" y="404"/>
                    <a:pt x="456" y="406"/>
                    <a:pt x="453" y="407"/>
                  </a:cubicBezTo>
                  <a:cubicBezTo>
                    <a:pt x="452" y="407"/>
                    <a:pt x="451" y="408"/>
                    <a:pt x="450" y="408"/>
                  </a:cubicBezTo>
                  <a:cubicBezTo>
                    <a:pt x="448" y="409"/>
                    <a:pt x="448" y="408"/>
                    <a:pt x="449" y="409"/>
                  </a:cubicBezTo>
                  <a:cubicBezTo>
                    <a:pt x="445" y="407"/>
                    <a:pt x="441" y="413"/>
                    <a:pt x="446" y="416"/>
                  </a:cubicBezTo>
                  <a:cubicBezTo>
                    <a:pt x="448" y="417"/>
                    <a:pt x="451" y="416"/>
                    <a:pt x="454" y="415"/>
                  </a:cubicBezTo>
                  <a:cubicBezTo>
                    <a:pt x="454" y="424"/>
                    <a:pt x="452" y="433"/>
                    <a:pt x="450" y="442"/>
                  </a:cubicBezTo>
                  <a:cubicBezTo>
                    <a:pt x="448" y="443"/>
                    <a:pt x="445" y="444"/>
                    <a:pt x="443" y="445"/>
                  </a:cubicBezTo>
                  <a:cubicBezTo>
                    <a:pt x="442" y="446"/>
                    <a:pt x="440" y="446"/>
                    <a:pt x="438" y="447"/>
                  </a:cubicBezTo>
                  <a:cubicBezTo>
                    <a:pt x="438" y="446"/>
                    <a:pt x="438" y="445"/>
                    <a:pt x="438" y="444"/>
                  </a:cubicBezTo>
                  <a:cubicBezTo>
                    <a:pt x="437" y="434"/>
                    <a:pt x="420" y="433"/>
                    <a:pt x="412" y="432"/>
                  </a:cubicBezTo>
                  <a:cubicBezTo>
                    <a:pt x="414" y="431"/>
                    <a:pt x="415" y="430"/>
                    <a:pt x="417" y="428"/>
                  </a:cubicBezTo>
                  <a:cubicBezTo>
                    <a:pt x="425" y="419"/>
                    <a:pt x="431" y="409"/>
                    <a:pt x="439" y="400"/>
                  </a:cubicBezTo>
                  <a:cubicBezTo>
                    <a:pt x="448" y="390"/>
                    <a:pt x="456" y="377"/>
                    <a:pt x="457" y="363"/>
                  </a:cubicBezTo>
                  <a:cubicBezTo>
                    <a:pt x="458" y="363"/>
                    <a:pt x="460" y="362"/>
                    <a:pt x="461" y="362"/>
                  </a:cubicBezTo>
                  <a:cubicBezTo>
                    <a:pt x="465" y="363"/>
                    <a:pt x="468" y="364"/>
                    <a:pt x="471" y="363"/>
                  </a:cubicBezTo>
                  <a:cubicBezTo>
                    <a:pt x="472" y="362"/>
                    <a:pt x="473" y="362"/>
                    <a:pt x="473" y="361"/>
                  </a:cubicBezTo>
                  <a:cubicBezTo>
                    <a:pt x="473" y="361"/>
                    <a:pt x="473" y="361"/>
                    <a:pt x="473" y="362"/>
                  </a:cubicBezTo>
                  <a:cubicBezTo>
                    <a:pt x="474" y="367"/>
                    <a:pt x="478" y="372"/>
                    <a:pt x="483" y="373"/>
                  </a:cubicBezTo>
                  <a:cubicBezTo>
                    <a:pt x="483" y="374"/>
                    <a:pt x="484" y="375"/>
                    <a:pt x="484" y="376"/>
                  </a:cubicBezTo>
                  <a:cubicBezTo>
                    <a:pt x="484" y="378"/>
                    <a:pt x="484" y="380"/>
                    <a:pt x="485" y="382"/>
                  </a:cubicBezTo>
                  <a:close/>
                  <a:moveTo>
                    <a:pt x="525" y="381"/>
                  </a:moveTo>
                  <a:cubicBezTo>
                    <a:pt x="527" y="379"/>
                    <a:pt x="529" y="375"/>
                    <a:pt x="531" y="372"/>
                  </a:cubicBezTo>
                  <a:cubicBezTo>
                    <a:pt x="535" y="375"/>
                    <a:pt x="536" y="378"/>
                    <a:pt x="534" y="383"/>
                  </a:cubicBezTo>
                  <a:cubicBezTo>
                    <a:pt x="532" y="388"/>
                    <a:pt x="525" y="388"/>
                    <a:pt x="520" y="385"/>
                  </a:cubicBezTo>
                  <a:cubicBezTo>
                    <a:pt x="520" y="386"/>
                    <a:pt x="520" y="386"/>
                    <a:pt x="520" y="386"/>
                  </a:cubicBezTo>
                  <a:cubicBezTo>
                    <a:pt x="524" y="386"/>
                    <a:pt x="526" y="383"/>
                    <a:pt x="525" y="381"/>
                  </a:cubicBezTo>
                  <a:close/>
                  <a:moveTo>
                    <a:pt x="522" y="395"/>
                  </a:moveTo>
                  <a:cubicBezTo>
                    <a:pt x="518" y="397"/>
                    <a:pt x="514" y="401"/>
                    <a:pt x="511" y="404"/>
                  </a:cubicBezTo>
                  <a:cubicBezTo>
                    <a:pt x="506" y="408"/>
                    <a:pt x="499" y="410"/>
                    <a:pt x="493" y="414"/>
                  </a:cubicBezTo>
                  <a:cubicBezTo>
                    <a:pt x="486" y="418"/>
                    <a:pt x="479" y="423"/>
                    <a:pt x="473" y="427"/>
                  </a:cubicBezTo>
                  <a:cubicBezTo>
                    <a:pt x="468" y="431"/>
                    <a:pt x="463" y="434"/>
                    <a:pt x="459" y="437"/>
                  </a:cubicBezTo>
                  <a:cubicBezTo>
                    <a:pt x="460" y="429"/>
                    <a:pt x="461" y="421"/>
                    <a:pt x="461" y="414"/>
                  </a:cubicBezTo>
                  <a:cubicBezTo>
                    <a:pt x="461" y="413"/>
                    <a:pt x="461" y="412"/>
                    <a:pt x="461" y="412"/>
                  </a:cubicBezTo>
                  <a:cubicBezTo>
                    <a:pt x="467" y="409"/>
                    <a:pt x="473" y="407"/>
                    <a:pt x="479" y="405"/>
                  </a:cubicBezTo>
                  <a:cubicBezTo>
                    <a:pt x="481" y="408"/>
                    <a:pt x="485" y="409"/>
                    <a:pt x="488" y="408"/>
                  </a:cubicBezTo>
                  <a:cubicBezTo>
                    <a:pt x="489" y="408"/>
                    <a:pt x="490" y="407"/>
                    <a:pt x="490" y="406"/>
                  </a:cubicBezTo>
                  <a:cubicBezTo>
                    <a:pt x="492" y="405"/>
                    <a:pt x="493" y="404"/>
                    <a:pt x="494" y="403"/>
                  </a:cubicBezTo>
                  <a:cubicBezTo>
                    <a:pt x="496" y="399"/>
                    <a:pt x="498" y="394"/>
                    <a:pt x="498" y="389"/>
                  </a:cubicBezTo>
                  <a:cubicBezTo>
                    <a:pt x="498" y="389"/>
                    <a:pt x="499" y="389"/>
                    <a:pt x="499" y="389"/>
                  </a:cubicBezTo>
                  <a:cubicBezTo>
                    <a:pt x="499" y="388"/>
                    <a:pt x="499" y="388"/>
                    <a:pt x="500" y="388"/>
                  </a:cubicBezTo>
                  <a:cubicBezTo>
                    <a:pt x="502" y="389"/>
                    <a:pt x="504" y="389"/>
                    <a:pt x="507" y="388"/>
                  </a:cubicBezTo>
                  <a:cubicBezTo>
                    <a:pt x="508" y="389"/>
                    <a:pt x="509" y="390"/>
                    <a:pt x="511" y="391"/>
                  </a:cubicBezTo>
                  <a:cubicBezTo>
                    <a:pt x="514" y="393"/>
                    <a:pt x="518" y="394"/>
                    <a:pt x="522" y="395"/>
                  </a:cubicBezTo>
                  <a:close/>
                  <a:moveTo>
                    <a:pt x="426" y="735"/>
                  </a:moveTo>
                  <a:cubicBezTo>
                    <a:pt x="426" y="761"/>
                    <a:pt x="431" y="786"/>
                    <a:pt x="436" y="811"/>
                  </a:cubicBezTo>
                  <a:cubicBezTo>
                    <a:pt x="439" y="828"/>
                    <a:pt x="441" y="844"/>
                    <a:pt x="443" y="861"/>
                  </a:cubicBezTo>
                  <a:cubicBezTo>
                    <a:pt x="442" y="861"/>
                    <a:pt x="441" y="861"/>
                    <a:pt x="440" y="861"/>
                  </a:cubicBezTo>
                  <a:cubicBezTo>
                    <a:pt x="430" y="860"/>
                    <a:pt x="420" y="859"/>
                    <a:pt x="410" y="861"/>
                  </a:cubicBezTo>
                  <a:cubicBezTo>
                    <a:pt x="409" y="861"/>
                    <a:pt x="407" y="861"/>
                    <a:pt x="406" y="861"/>
                  </a:cubicBezTo>
                  <a:cubicBezTo>
                    <a:pt x="407" y="853"/>
                    <a:pt x="408" y="845"/>
                    <a:pt x="409" y="837"/>
                  </a:cubicBezTo>
                  <a:cubicBezTo>
                    <a:pt x="412" y="817"/>
                    <a:pt x="415" y="797"/>
                    <a:pt x="417" y="777"/>
                  </a:cubicBezTo>
                  <a:cubicBezTo>
                    <a:pt x="418" y="756"/>
                    <a:pt x="418" y="736"/>
                    <a:pt x="418" y="716"/>
                  </a:cubicBezTo>
                  <a:cubicBezTo>
                    <a:pt x="418" y="699"/>
                    <a:pt x="418" y="683"/>
                    <a:pt x="417" y="667"/>
                  </a:cubicBezTo>
                  <a:cubicBezTo>
                    <a:pt x="420" y="666"/>
                    <a:pt x="422" y="663"/>
                    <a:pt x="420" y="661"/>
                  </a:cubicBezTo>
                  <a:cubicBezTo>
                    <a:pt x="418" y="660"/>
                    <a:pt x="421" y="653"/>
                    <a:pt x="421" y="652"/>
                  </a:cubicBezTo>
                  <a:cubicBezTo>
                    <a:pt x="422" y="649"/>
                    <a:pt x="423" y="646"/>
                    <a:pt x="424" y="642"/>
                  </a:cubicBezTo>
                  <a:cubicBezTo>
                    <a:pt x="424" y="642"/>
                    <a:pt x="424" y="641"/>
                    <a:pt x="424" y="641"/>
                  </a:cubicBezTo>
                  <a:cubicBezTo>
                    <a:pt x="429" y="647"/>
                    <a:pt x="433" y="655"/>
                    <a:pt x="433" y="664"/>
                  </a:cubicBezTo>
                  <a:cubicBezTo>
                    <a:pt x="434" y="677"/>
                    <a:pt x="431" y="689"/>
                    <a:pt x="429" y="701"/>
                  </a:cubicBezTo>
                  <a:cubicBezTo>
                    <a:pt x="427" y="707"/>
                    <a:pt x="426" y="712"/>
                    <a:pt x="426" y="718"/>
                  </a:cubicBezTo>
                  <a:cubicBezTo>
                    <a:pt x="426" y="723"/>
                    <a:pt x="427" y="729"/>
                    <a:pt x="426" y="735"/>
                  </a:cubicBezTo>
                  <a:close/>
                  <a:moveTo>
                    <a:pt x="338" y="954"/>
                  </a:moveTo>
                  <a:cubicBezTo>
                    <a:pt x="335" y="954"/>
                    <a:pt x="333" y="953"/>
                    <a:pt x="331" y="953"/>
                  </a:cubicBezTo>
                  <a:cubicBezTo>
                    <a:pt x="330" y="953"/>
                    <a:pt x="330" y="953"/>
                    <a:pt x="329" y="953"/>
                  </a:cubicBezTo>
                  <a:cubicBezTo>
                    <a:pt x="329" y="948"/>
                    <a:pt x="329" y="942"/>
                    <a:pt x="329" y="937"/>
                  </a:cubicBezTo>
                  <a:cubicBezTo>
                    <a:pt x="333" y="940"/>
                    <a:pt x="337" y="942"/>
                    <a:pt x="341" y="945"/>
                  </a:cubicBezTo>
                  <a:cubicBezTo>
                    <a:pt x="341" y="947"/>
                    <a:pt x="340" y="948"/>
                    <a:pt x="339" y="950"/>
                  </a:cubicBezTo>
                  <a:cubicBezTo>
                    <a:pt x="339" y="950"/>
                    <a:pt x="338" y="951"/>
                    <a:pt x="338" y="951"/>
                  </a:cubicBezTo>
                  <a:cubicBezTo>
                    <a:pt x="338" y="952"/>
                    <a:pt x="338" y="953"/>
                    <a:pt x="338" y="953"/>
                  </a:cubicBezTo>
                  <a:cubicBezTo>
                    <a:pt x="338" y="954"/>
                    <a:pt x="338" y="954"/>
                    <a:pt x="338" y="954"/>
                  </a:cubicBezTo>
                  <a:close/>
                  <a:moveTo>
                    <a:pt x="394" y="927"/>
                  </a:moveTo>
                  <a:cubicBezTo>
                    <a:pt x="390" y="925"/>
                    <a:pt x="385" y="922"/>
                    <a:pt x="381" y="919"/>
                  </a:cubicBezTo>
                  <a:cubicBezTo>
                    <a:pt x="382" y="917"/>
                    <a:pt x="383" y="915"/>
                    <a:pt x="385" y="913"/>
                  </a:cubicBezTo>
                  <a:cubicBezTo>
                    <a:pt x="385" y="911"/>
                    <a:pt x="386" y="910"/>
                    <a:pt x="386" y="909"/>
                  </a:cubicBezTo>
                  <a:cubicBezTo>
                    <a:pt x="389" y="910"/>
                    <a:pt x="391" y="911"/>
                    <a:pt x="393" y="912"/>
                  </a:cubicBezTo>
                  <a:cubicBezTo>
                    <a:pt x="393" y="912"/>
                    <a:pt x="394" y="912"/>
                    <a:pt x="394" y="913"/>
                  </a:cubicBezTo>
                  <a:cubicBezTo>
                    <a:pt x="394" y="917"/>
                    <a:pt x="394" y="922"/>
                    <a:pt x="394" y="927"/>
                  </a:cubicBezTo>
                  <a:close/>
                  <a:moveTo>
                    <a:pt x="371" y="900"/>
                  </a:moveTo>
                  <a:cubicBezTo>
                    <a:pt x="370" y="903"/>
                    <a:pt x="369" y="907"/>
                    <a:pt x="368" y="910"/>
                  </a:cubicBezTo>
                  <a:cubicBezTo>
                    <a:pt x="365" y="908"/>
                    <a:pt x="361" y="906"/>
                    <a:pt x="358" y="903"/>
                  </a:cubicBezTo>
                  <a:cubicBezTo>
                    <a:pt x="359" y="900"/>
                    <a:pt x="359" y="896"/>
                    <a:pt x="360" y="892"/>
                  </a:cubicBezTo>
                  <a:cubicBezTo>
                    <a:pt x="364" y="895"/>
                    <a:pt x="367" y="897"/>
                    <a:pt x="371" y="900"/>
                  </a:cubicBezTo>
                  <a:close/>
                  <a:moveTo>
                    <a:pt x="360" y="890"/>
                  </a:moveTo>
                  <a:cubicBezTo>
                    <a:pt x="360" y="887"/>
                    <a:pt x="361" y="882"/>
                    <a:pt x="362" y="879"/>
                  </a:cubicBezTo>
                  <a:cubicBezTo>
                    <a:pt x="363" y="879"/>
                    <a:pt x="363" y="880"/>
                    <a:pt x="364" y="880"/>
                  </a:cubicBezTo>
                  <a:cubicBezTo>
                    <a:pt x="367" y="883"/>
                    <a:pt x="371" y="885"/>
                    <a:pt x="375" y="888"/>
                  </a:cubicBezTo>
                  <a:cubicBezTo>
                    <a:pt x="374" y="891"/>
                    <a:pt x="373" y="895"/>
                    <a:pt x="372" y="898"/>
                  </a:cubicBezTo>
                  <a:cubicBezTo>
                    <a:pt x="368" y="895"/>
                    <a:pt x="365" y="893"/>
                    <a:pt x="362" y="891"/>
                  </a:cubicBezTo>
                  <a:cubicBezTo>
                    <a:pt x="361" y="890"/>
                    <a:pt x="361" y="890"/>
                    <a:pt x="360" y="890"/>
                  </a:cubicBezTo>
                  <a:close/>
                  <a:moveTo>
                    <a:pt x="366" y="912"/>
                  </a:moveTo>
                  <a:cubicBezTo>
                    <a:pt x="366" y="912"/>
                    <a:pt x="367" y="912"/>
                    <a:pt x="367" y="912"/>
                  </a:cubicBezTo>
                  <a:cubicBezTo>
                    <a:pt x="365" y="917"/>
                    <a:pt x="363" y="922"/>
                    <a:pt x="361" y="927"/>
                  </a:cubicBezTo>
                  <a:cubicBezTo>
                    <a:pt x="359" y="926"/>
                    <a:pt x="357" y="925"/>
                    <a:pt x="355" y="924"/>
                  </a:cubicBezTo>
                  <a:cubicBezTo>
                    <a:pt x="354" y="923"/>
                    <a:pt x="353" y="923"/>
                    <a:pt x="352" y="922"/>
                  </a:cubicBezTo>
                  <a:cubicBezTo>
                    <a:pt x="354" y="919"/>
                    <a:pt x="355" y="916"/>
                    <a:pt x="355" y="913"/>
                  </a:cubicBezTo>
                  <a:cubicBezTo>
                    <a:pt x="356" y="911"/>
                    <a:pt x="357" y="908"/>
                    <a:pt x="357" y="905"/>
                  </a:cubicBezTo>
                  <a:cubicBezTo>
                    <a:pt x="360" y="907"/>
                    <a:pt x="363" y="910"/>
                    <a:pt x="366" y="912"/>
                  </a:cubicBezTo>
                  <a:close/>
                  <a:moveTo>
                    <a:pt x="356" y="902"/>
                  </a:moveTo>
                  <a:cubicBezTo>
                    <a:pt x="351" y="899"/>
                    <a:pt x="347" y="896"/>
                    <a:pt x="342" y="893"/>
                  </a:cubicBezTo>
                  <a:cubicBezTo>
                    <a:pt x="344" y="890"/>
                    <a:pt x="345" y="886"/>
                    <a:pt x="347" y="883"/>
                  </a:cubicBezTo>
                  <a:cubicBezTo>
                    <a:pt x="349" y="885"/>
                    <a:pt x="352" y="886"/>
                    <a:pt x="354" y="888"/>
                  </a:cubicBezTo>
                  <a:cubicBezTo>
                    <a:pt x="355" y="889"/>
                    <a:pt x="356" y="889"/>
                    <a:pt x="358" y="890"/>
                  </a:cubicBezTo>
                  <a:cubicBezTo>
                    <a:pt x="357" y="894"/>
                    <a:pt x="356" y="898"/>
                    <a:pt x="356" y="902"/>
                  </a:cubicBezTo>
                  <a:close/>
                  <a:moveTo>
                    <a:pt x="355" y="904"/>
                  </a:moveTo>
                  <a:cubicBezTo>
                    <a:pt x="355" y="905"/>
                    <a:pt x="355" y="906"/>
                    <a:pt x="355" y="907"/>
                  </a:cubicBezTo>
                  <a:cubicBezTo>
                    <a:pt x="354" y="912"/>
                    <a:pt x="352" y="917"/>
                    <a:pt x="350" y="921"/>
                  </a:cubicBezTo>
                  <a:cubicBezTo>
                    <a:pt x="346" y="919"/>
                    <a:pt x="341" y="916"/>
                    <a:pt x="337" y="914"/>
                  </a:cubicBezTo>
                  <a:cubicBezTo>
                    <a:pt x="336" y="913"/>
                    <a:pt x="335" y="913"/>
                    <a:pt x="334" y="912"/>
                  </a:cubicBezTo>
                  <a:cubicBezTo>
                    <a:pt x="336" y="906"/>
                    <a:pt x="339" y="901"/>
                    <a:pt x="341" y="895"/>
                  </a:cubicBezTo>
                  <a:cubicBezTo>
                    <a:pt x="346" y="898"/>
                    <a:pt x="351" y="901"/>
                    <a:pt x="355" y="904"/>
                  </a:cubicBezTo>
                  <a:close/>
                  <a:moveTo>
                    <a:pt x="334" y="915"/>
                  </a:moveTo>
                  <a:cubicBezTo>
                    <a:pt x="339" y="918"/>
                    <a:pt x="344" y="921"/>
                    <a:pt x="350" y="924"/>
                  </a:cubicBezTo>
                  <a:cubicBezTo>
                    <a:pt x="349" y="926"/>
                    <a:pt x="348" y="927"/>
                    <a:pt x="348" y="929"/>
                  </a:cubicBezTo>
                  <a:cubicBezTo>
                    <a:pt x="344" y="927"/>
                    <a:pt x="341" y="926"/>
                    <a:pt x="338" y="924"/>
                  </a:cubicBezTo>
                  <a:cubicBezTo>
                    <a:pt x="335" y="923"/>
                    <a:pt x="333" y="922"/>
                    <a:pt x="331" y="921"/>
                  </a:cubicBezTo>
                  <a:cubicBezTo>
                    <a:pt x="331" y="919"/>
                    <a:pt x="332" y="918"/>
                    <a:pt x="332" y="917"/>
                  </a:cubicBezTo>
                  <a:cubicBezTo>
                    <a:pt x="333" y="916"/>
                    <a:pt x="333" y="915"/>
                    <a:pt x="333" y="915"/>
                  </a:cubicBezTo>
                  <a:cubicBezTo>
                    <a:pt x="334" y="915"/>
                    <a:pt x="334" y="915"/>
                    <a:pt x="334" y="915"/>
                  </a:cubicBezTo>
                  <a:close/>
                  <a:moveTo>
                    <a:pt x="352" y="925"/>
                  </a:moveTo>
                  <a:cubicBezTo>
                    <a:pt x="352" y="925"/>
                    <a:pt x="353" y="926"/>
                    <a:pt x="354" y="926"/>
                  </a:cubicBezTo>
                  <a:cubicBezTo>
                    <a:pt x="356" y="927"/>
                    <a:pt x="358" y="928"/>
                    <a:pt x="360" y="929"/>
                  </a:cubicBezTo>
                  <a:cubicBezTo>
                    <a:pt x="359" y="930"/>
                    <a:pt x="359" y="932"/>
                    <a:pt x="358" y="933"/>
                  </a:cubicBezTo>
                  <a:cubicBezTo>
                    <a:pt x="358" y="934"/>
                    <a:pt x="357" y="935"/>
                    <a:pt x="357" y="936"/>
                  </a:cubicBezTo>
                  <a:cubicBezTo>
                    <a:pt x="355" y="934"/>
                    <a:pt x="353" y="933"/>
                    <a:pt x="351" y="932"/>
                  </a:cubicBezTo>
                  <a:cubicBezTo>
                    <a:pt x="351" y="931"/>
                    <a:pt x="350" y="931"/>
                    <a:pt x="349" y="930"/>
                  </a:cubicBezTo>
                  <a:cubicBezTo>
                    <a:pt x="350" y="928"/>
                    <a:pt x="351" y="927"/>
                    <a:pt x="352" y="925"/>
                  </a:cubicBezTo>
                  <a:close/>
                  <a:moveTo>
                    <a:pt x="360" y="935"/>
                  </a:moveTo>
                  <a:cubicBezTo>
                    <a:pt x="360" y="933"/>
                    <a:pt x="361" y="931"/>
                    <a:pt x="362" y="930"/>
                  </a:cubicBezTo>
                  <a:cubicBezTo>
                    <a:pt x="365" y="931"/>
                    <a:pt x="368" y="933"/>
                    <a:pt x="371" y="935"/>
                  </a:cubicBezTo>
                  <a:cubicBezTo>
                    <a:pt x="370" y="938"/>
                    <a:pt x="369" y="942"/>
                    <a:pt x="367" y="945"/>
                  </a:cubicBezTo>
                  <a:cubicBezTo>
                    <a:pt x="366" y="945"/>
                    <a:pt x="365" y="944"/>
                    <a:pt x="364" y="943"/>
                  </a:cubicBezTo>
                  <a:cubicBezTo>
                    <a:pt x="362" y="941"/>
                    <a:pt x="361" y="939"/>
                    <a:pt x="359" y="937"/>
                  </a:cubicBezTo>
                  <a:cubicBezTo>
                    <a:pt x="359" y="937"/>
                    <a:pt x="359" y="936"/>
                    <a:pt x="360" y="935"/>
                  </a:cubicBezTo>
                  <a:close/>
                  <a:moveTo>
                    <a:pt x="363" y="927"/>
                  </a:moveTo>
                  <a:cubicBezTo>
                    <a:pt x="365" y="923"/>
                    <a:pt x="367" y="919"/>
                    <a:pt x="369" y="915"/>
                  </a:cubicBezTo>
                  <a:cubicBezTo>
                    <a:pt x="369" y="914"/>
                    <a:pt x="369" y="914"/>
                    <a:pt x="369" y="914"/>
                  </a:cubicBezTo>
                  <a:cubicBezTo>
                    <a:pt x="372" y="916"/>
                    <a:pt x="375" y="918"/>
                    <a:pt x="378" y="920"/>
                  </a:cubicBezTo>
                  <a:cubicBezTo>
                    <a:pt x="376" y="924"/>
                    <a:pt x="375" y="927"/>
                    <a:pt x="373" y="931"/>
                  </a:cubicBezTo>
                  <a:cubicBezTo>
                    <a:pt x="373" y="931"/>
                    <a:pt x="372" y="932"/>
                    <a:pt x="372" y="932"/>
                  </a:cubicBezTo>
                  <a:cubicBezTo>
                    <a:pt x="369" y="930"/>
                    <a:pt x="366" y="929"/>
                    <a:pt x="363" y="927"/>
                  </a:cubicBezTo>
                  <a:close/>
                  <a:moveTo>
                    <a:pt x="370" y="912"/>
                  </a:moveTo>
                  <a:cubicBezTo>
                    <a:pt x="371" y="908"/>
                    <a:pt x="372" y="905"/>
                    <a:pt x="373" y="901"/>
                  </a:cubicBezTo>
                  <a:cubicBezTo>
                    <a:pt x="377" y="904"/>
                    <a:pt x="381" y="906"/>
                    <a:pt x="384" y="908"/>
                  </a:cubicBezTo>
                  <a:cubicBezTo>
                    <a:pt x="384" y="908"/>
                    <a:pt x="384" y="908"/>
                    <a:pt x="384" y="909"/>
                  </a:cubicBezTo>
                  <a:cubicBezTo>
                    <a:pt x="383" y="912"/>
                    <a:pt x="381" y="915"/>
                    <a:pt x="380" y="918"/>
                  </a:cubicBezTo>
                  <a:cubicBezTo>
                    <a:pt x="376" y="916"/>
                    <a:pt x="373" y="914"/>
                    <a:pt x="370" y="912"/>
                  </a:cubicBezTo>
                  <a:close/>
                  <a:moveTo>
                    <a:pt x="385" y="905"/>
                  </a:moveTo>
                  <a:cubicBezTo>
                    <a:pt x="383" y="904"/>
                    <a:pt x="382" y="904"/>
                    <a:pt x="380" y="903"/>
                  </a:cubicBezTo>
                  <a:cubicBezTo>
                    <a:pt x="378" y="901"/>
                    <a:pt x="376" y="900"/>
                    <a:pt x="374" y="899"/>
                  </a:cubicBezTo>
                  <a:cubicBezTo>
                    <a:pt x="374" y="897"/>
                    <a:pt x="375" y="895"/>
                    <a:pt x="375" y="893"/>
                  </a:cubicBezTo>
                  <a:cubicBezTo>
                    <a:pt x="376" y="892"/>
                    <a:pt x="376" y="891"/>
                    <a:pt x="376" y="890"/>
                  </a:cubicBezTo>
                  <a:cubicBezTo>
                    <a:pt x="377" y="890"/>
                    <a:pt x="377" y="891"/>
                    <a:pt x="378" y="891"/>
                  </a:cubicBezTo>
                  <a:cubicBezTo>
                    <a:pt x="381" y="894"/>
                    <a:pt x="384" y="897"/>
                    <a:pt x="387" y="899"/>
                  </a:cubicBezTo>
                  <a:cubicBezTo>
                    <a:pt x="387" y="901"/>
                    <a:pt x="386" y="903"/>
                    <a:pt x="385" y="905"/>
                  </a:cubicBezTo>
                  <a:close/>
                  <a:moveTo>
                    <a:pt x="381" y="892"/>
                  </a:moveTo>
                  <a:cubicBezTo>
                    <a:pt x="379" y="891"/>
                    <a:pt x="378" y="889"/>
                    <a:pt x="377" y="888"/>
                  </a:cubicBezTo>
                  <a:cubicBezTo>
                    <a:pt x="377" y="885"/>
                    <a:pt x="378" y="882"/>
                    <a:pt x="379" y="879"/>
                  </a:cubicBezTo>
                  <a:cubicBezTo>
                    <a:pt x="383" y="881"/>
                    <a:pt x="386" y="884"/>
                    <a:pt x="389" y="886"/>
                  </a:cubicBezTo>
                  <a:cubicBezTo>
                    <a:pt x="390" y="887"/>
                    <a:pt x="390" y="887"/>
                    <a:pt x="391" y="888"/>
                  </a:cubicBezTo>
                  <a:cubicBezTo>
                    <a:pt x="390" y="891"/>
                    <a:pt x="389" y="895"/>
                    <a:pt x="388" y="898"/>
                  </a:cubicBezTo>
                  <a:cubicBezTo>
                    <a:pt x="385" y="896"/>
                    <a:pt x="383" y="894"/>
                    <a:pt x="381" y="892"/>
                  </a:cubicBezTo>
                  <a:close/>
                  <a:moveTo>
                    <a:pt x="375" y="886"/>
                  </a:moveTo>
                  <a:cubicBezTo>
                    <a:pt x="375" y="886"/>
                    <a:pt x="375" y="887"/>
                    <a:pt x="375" y="887"/>
                  </a:cubicBezTo>
                  <a:cubicBezTo>
                    <a:pt x="372" y="885"/>
                    <a:pt x="370" y="883"/>
                    <a:pt x="367" y="881"/>
                  </a:cubicBezTo>
                  <a:cubicBezTo>
                    <a:pt x="366" y="880"/>
                    <a:pt x="364" y="879"/>
                    <a:pt x="362" y="877"/>
                  </a:cubicBezTo>
                  <a:cubicBezTo>
                    <a:pt x="363" y="875"/>
                    <a:pt x="364" y="873"/>
                    <a:pt x="365" y="872"/>
                  </a:cubicBezTo>
                  <a:cubicBezTo>
                    <a:pt x="366" y="872"/>
                    <a:pt x="367" y="872"/>
                    <a:pt x="369" y="872"/>
                  </a:cubicBezTo>
                  <a:cubicBezTo>
                    <a:pt x="371" y="874"/>
                    <a:pt x="373" y="876"/>
                    <a:pt x="376" y="877"/>
                  </a:cubicBezTo>
                  <a:cubicBezTo>
                    <a:pt x="376" y="877"/>
                    <a:pt x="377" y="878"/>
                    <a:pt x="378" y="878"/>
                  </a:cubicBezTo>
                  <a:cubicBezTo>
                    <a:pt x="376" y="881"/>
                    <a:pt x="376" y="884"/>
                    <a:pt x="375" y="886"/>
                  </a:cubicBezTo>
                  <a:close/>
                  <a:moveTo>
                    <a:pt x="361" y="876"/>
                  </a:moveTo>
                  <a:cubicBezTo>
                    <a:pt x="360" y="876"/>
                    <a:pt x="360" y="876"/>
                    <a:pt x="360" y="876"/>
                  </a:cubicBezTo>
                  <a:cubicBezTo>
                    <a:pt x="359" y="874"/>
                    <a:pt x="356" y="873"/>
                    <a:pt x="355" y="872"/>
                  </a:cubicBezTo>
                  <a:cubicBezTo>
                    <a:pt x="357" y="872"/>
                    <a:pt x="359" y="872"/>
                    <a:pt x="362" y="872"/>
                  </a:cubicBezTo>
                  <a:cubicBezTo>
                    <a:pt x="362" y="872"/>
                    <a:pt x="362" y="872"/>
                    <a:pt x="363" y="872"/>
                  </a:cubicBezTo>
                  <a:cubicBezTo>
                    <a:pt x="362" y="873"/>
                    <a:pt x="361" y="875"/>
                    <a:pt x="361" y="876"/>
                  </a:cubicBezTo>
                  <a:close/>
                  <a:moveTo>
                    <a:pt x="357" y="875"/>
                  </a:moveTo>
                  <a:cubicBezTo>
                    <a:pt x="358" y="875"/>
                    <a:pt x="359" y="876"/>
                    <a:pt x="360" y="877"/>
                  </a:cubicBezTo>
                  <a:cubicBezTo>
                    <a:pt x="360" y="879"/>
                    <a:pt x="359" y="881"/>
                    <a:pt x="359" y="883"/>
                  </a:cubicBezTo>
                  <a:cubicBezTo>
                    <a:pt x="359" y="884"/>
                    <a:pt x="358" y="886"/>
                    <a:pt x="358" y="888"/>
                  </a:cubicBezTo>
                  <a:cubicBezTo>
                    <a:pt x="354" y="886"/>
                    <a:pt x="351" y="884"/>
                    <a:pt x="347" y="882"/>
                  </a:cubicBezTo>
                  <a:cubicBezTo>
                    <a:pt x="349" y="878"/>
                    <a:pt x="351" y="875"/>
                    <a:pt x="352" y="871"/>
                  </a:cubicBezTo>
                  <a:cubicBezTo>
                    <a:pt x="352" y="871"/>
                    <a:pt x="353" y="871"/>
                    <a:pt x="353" y="871"/>
                  </a:cubicBezTo>
                  <a:cubicBezTo>
                    <a:pt x="354" y="873"/>
                    <a:pt x="356" y="874"/>
                    <a:pt x="357" y="875"/>
                  </a:cubicBezTo>
                  <a:close/>
                  <a:moveTo>
                    <a:pt x="345" y="881"/>
                  </a:moveTo>
                  <a:cubicBezTo>
                    <a:pt x="344" y="880"/>
                    <a:pt x="344" y="880"/>
                    <a:pt x="343" y="879"/>
                  </a:cubicBezTo>
                  <a:cubicBezTo>
                    <a:pt x="340" y="878"/>
                    <a:pt x="338" y="877"/>
                    <a:pt x="336" y="876"/>
                  </a:cubicBezTo>
                  <a:cubicBezTo>
                    <a:pt x="337" y="874"/>
                    <a:pt x="337" y="872"/>
                    <a:pt x="338" y="871"/>
                  </a:cubicBezTo>
                  <a:cubicBezTo>
                    <a:pt x="342" y="871"/>
                    <a:pt x="346" y="871"/>
                    <a:pt x="350" y="871"/>
                  </a:cubicBezTo>
                  <a:cubicBezTo>
                    <a:pt x="348" y="874"/>
                    <a:pt x="347" y="878"/>
                    <a:pt x="345" y="881"/>
                  </a:cubicBezTo>
                  <a:close/>
                  <a:moveTo>
                    <a:pt x="334" y="875"/>
                  </a:moveTo>
                  <a:cubicBezTo>
                    <a:pt x="334" y="874"/>
                    <a:pt x="333" y="874"/>
                    <a:pt x="332" y="874"/>
                  </a:cubicBezTo>
                  <a:cubicBezTo>
                    <a:pt x="332" y="873"/>
                    <a:pt x="332" y="872"/>
                    <a:pt x="332" y="871"/>
                  </a:cubicBezTo>
                  <a:cubicBezTo>
                    <a:pt x="332" y="871"/>
                    <a:pt x="332" y="871"/>
                    <a:pt x="332" y="871"/>
                  </a:cubicBezTo>
                  <a:cubicBezTo>
                    <a:pt x="334" y="871"/>
                    <a:pt x="335" y="871"/>
                    <a:pt x="336" y="871"/>
                  </a:cubicBezTo>
                  <a:cubicBezTo>
                    <a:pt x="335" y="872"/>
                    <a:pt x="335" y="873"/>
                    <a:pt x="334" y="875"/>
                  </a:cubicBezTo>
                  <a:close/>
                  <a:moveTo>
                    <a:pt x="334" y="876"/>
                  </a:moveTo>
                  <a:cubicBezTo>
                    <a:pt x="333" y="877"/>
                    <a:pt x="333" y="878"/>
                    <a:pt x="332" y="879"/>
                  </a:cubicBezTo>
                  <a:cubicBezTo>
                    <a:pt x="332" y="877"/>
                    <a:pt x="332" y="876"/>
                    <a:pt x="332" y="875"/>
                  </a:cubicBezTo>
                  <a:cubicBezTo>
                    <a:pt x="333" y="875"/>
                    <a:pt x="333" y="875"/>
                    <a:pt x="334" y="876"/>
                  </a:cubicBezTo>
                  <a:close/>
                  <a:moveTo>
                    <a:pt x="335" y="877"/>
                  </a:moveTo>
                  <a:cubicBezTo>
                    <a:pt x="338" y="879"/>
                    <a:pt x="342" y="880"/>
                    <a:pt x="345" y="882"/>
                  </a:cubicBezTo>
                  <a:cubicBezTo>
                    <a:pt x="343" y="885"/>
                    <a:pt x="342" y="889"/>
                    <a:pt x="340" y="892"/>
                  </a:cubicBezTo>
                  <a:cubicBezTo>
                    <a:pt x="339" y="891"/>
                    <a:pt x="337" y="890"/>
                    <a:pt x="335" y="889"/>
                  </a:cubicBezTo>
                  <a:cubicBezTo>
                    <a:pt x="334" y="889"/>
                    <a:pt x="333" y="888"/>
                    <a:pt x="332" y="888"/>
                  </a:cubicBezTo>
                  <a:cubicBezTo>
                    <a:pt x="332" y="886"/>
                    <a:pt x="332" y="885"/>
                    <a:pt x="332" y="884"/>
                  </a:cubicBezTo>
                  <a:cubicBezTo>
                    <a:pt x="333" y="882"/>
                    <a:pt x="334" y="879"/>
                    <a:pt x="335" y="877"/>
                  </a:cubicBezTo>
                  <a:close/>
                  <a:moveTo>
                    <a:pt x="332" y="889"/>
                  </a:moveTo>
                  <a:cubicBezTo>
                    <a:pt x="335" y="891"/>
                    <a:pt x="337" y="892"/>
                    <a:pt x="340" y="894"/>
                  </a:cubicBezTo>
                  <a:cubicBezTo>
                    <a:pt x="337" y="899"/>
                    <a:pt x="335" y="905"/>
                    <a:pt x="332" y="911"/>
                  </a:cubicBezTo>
                  <a:cubicBezTo>
                    <a:pt x="331" y="911"/>
                    <a:pt x="331" y="910"/>
                    <a:pt x="330" y="910"/>
                  </a:cubicBezTo>
                  <a:cubicBezTo>
                    <a:pt x="330" y="906"/>
                    <a:pt x="330" y="902"/>
                    <a:pt x="331" y="898"/>
                  </a:cubicBezTo>
                  <a:cubicBezTo>
                    <a:pt x="331" y="895"/>
                    <a:pt x="332" y="892"/>
                    <a:pt x="332" y="889"/>
                  </a:cubicBezTo>
                  <a:cubicBezTo>
                    <a:pt x="332" y="889"/>
                    <a:pt x="332" y="889"/>
                    <a:pt x="332" y="889"/>
                  </a:cubicBezTo>
                  <a:close/>
                  <a:moveTo>
                    <a:pt x="331" y="913"/>
                  </a:moveTo>
                  <a:cubicBezTo>
                    <a:pt x="331" y="915"/>
                    <a:pt x="330" y="917"/>
                    <a:pt x="329" y="918"/>
                  </a:cubicBezTo>
                  <a:cubicBezTo>
                    <a:pt x="329" y="916"/>
                    <a:pt x="329" y="914"/>
                    <a:pt x="330" y="912"/>
                  </a:cubicBezTo>
                  <a:cubicBezTo>
                    <a:pt x="330" y="913"/>
                    <a:pt x="331" y="913"/>
                    <a:pt x="331" y="913"/>
                  </a:cubicBezTo>
                  <a:close/>
                  <a:moveTo>
                    <a:pt x="330" y="923"/>
                  </a:moveTo>
                  <a:cubicBezTo>
                    <a:pt x="331" y="924"/>
                    <a:pt x="333" y="925"/>
                    <a:pt x="335" y="925"/>
                  </a:cubicBezTo>
                  <a:cubicBezTo>
                    <a:pt x="339" y="927"/>
                    <a:pt x="343" y="929"/>
                    <a:pt x="347" y="932"/>
                  </a:cubicBezTo>
                  <a:cubicBezTo>
                    <a:pt x="345" y="935"/>
                    <a:pt x="344" y="939"/>
                    <a:pt x="342" y="943"/>
                  </a:cubicBezTo>
                  <a:cubicBezTo>
                    <a:pt x="338" y="940"/>
                    <a:pt x="333" y="937"/>
                    <a:pt x="329" y="934"/>
                  </a:cubicBezTo>
                  <a:cubicBezTo>
                    <a:pt x="329" y="933"/>
                    <a:pt x="329" y="932"/>
                    <a:pt x="329" y="931"/>
                  </a:cubicBezTo>
                  <a:cubicBezTo>
                    <a:pt x="329" y="928"/>
                    <a:pt x="329" y="926"/>
                    <a:pt x="329" y="924"/>
                  </a:cubicBezTo>
                  <a:cubicBezTo>
                    <a:pt x="329" y="924"/>
                    <a:pt x="329" y="923"/>
                    <a:pt x="330" y="923"/>
                  </a:cubicBezTo>
                  <a:close/>
                  <a:moveTo>
                    <a:pt x="340" y="953"/>
                  </a:moveTo>
                  <a:cubicBezTo>
                    <a:pt x="341" y="951"/>
                    <a:pt x="342" y="948"/>
                    <a:pt x="343" y="946"/>
                  </a:cubicBezTo>
                  <a:cubicBezTo>
                    <a:pt x="343" y="946"/>
                    <a:pt x="343" y="946"/>
                    <a:pt x="344" y="946"/>
                  </a:cubicBezTo>
                  <a:cubicBezTo>
                    <a:pt x="346" y="948"/>
                    <a:pt x="349" y="950"/>
                    <a:pt x="352" y="952"/>
                  </a:cubicBezTo>
                  <a:cubicBezTo>
                    <a:pt x="352" y="953"/>
                    <a:pt x="352" y="954"/>
                    <a:pt x="352" y="955"/>
                  </a:cubicBezTo>
                  <a:cubicBezTo>
                    <a:pt x="349" y="955"/>
                    <a:pt x="346" y="955"/>
                    <a:pt x="343" y="954"/>
                  </a:cubicBezTo>
                  <a:cubicBezTo>
                    <a:pt x="342" y="954"/>
                    <a:pt x="340" y="954"/>
                    <a:pt x="339" y="954"/>
                  </a:cubicBezTo>
                  <a:cubicBezTo>
                    <a:pt x="339" y="954"/>
                    <a:pt x="340" y="954"/>
                    <a:pt x="340" y="953"/>
                  </a:cubicBezTo>
                  <a:close/>
                  <a:moveTo>
                    <a:pt x="347" y="946"/>
                  </a:moveTo>
                  <a:cubicBezTo>
                    <a:pt x="346" y="945"/>
                    <a:pt x="345" y="944"/>
                    <a:pt x="344" y="944"/>
                  </a:cubicBezTo>
                  <a:cubicBezTo>
                    <a:pt x="345" y="940"/>
                    <a:pt x="347" y="936"/>
                    <a:pt x="348" y="933"/>
                  </a:cubicBezTo>
                  <a:cubicBezTo>
                    <a:pt x="348" y="933"/>
                    <a:pt x="348" y="933"/>
                    <a:pt x="348" y="933"/>
                  </a:cubicBezTo>
                  <a:cubicBezTo>
                    <a:pt x="351" y="934"/>
                    <a:pt x="354" y="936"/>
                    <a:pt x="356" y="938"/>
                  </a:cubicBezTo>
                  <a:cubicBezTo>
                    <a:pt x="355" y="942"/>
                    <a:pt x="354" y="946"/>
                    <a:pt x="353" y="949"/>
                  </a:cubicBezTo>
                  <a:cubicBezTo>
                    <a:pt x="351" y="948"/>
                    <a:pt x="349" y="947"/>
                    <a:pt x="347" y="946"/>
                  </a:cubicBezTo>
                  <a:close/>
                  <a:moveTo>
                    <a:pt x="354" y="953"/>
                  </a:moveTo>
                  <a:cubicBezTo>
                    <a:pt x="355" y="954"/>
                    <a:pt x="356" y="954"/>
                    <a:pt x="357" y="955"/>
                  </a:cubicBezTo>
                  <a:cubicBezTo>
                    <a:pt x="356" y="955"/>
                    <a:pt x="355" y="955"/>
                    <a:pt x="354" y="955"/>
                  </a:cubicBezTo>
                  <a:cubicBezTo>
                    <a:pt x="354" y="954"/>
                    <a:pt x="354" y="954"/>
                    <a:pt x="354" y="953"/>
                  </a:cubicBezTo>
                  <a:close/>
                  <a:moveTo>
                    <a:pt x="355" y="951"/>
                  </a:moveTo>
                  <a:cubicBezTo>
                    <a:pt x="356" y="947"/>
                    <a:pt x="357" y="944"/>
                    <a:pt x="358" y="940"/>
                  </a:cubicBezTo>
                  <a:cubicBezTo>
                    <a:pt x="359" y="941"/>
                    <a:pt x="360" y="943"/>
                    <a:pt x="362" y="944"/>
                  </a:cubicBezTo>
                  <a:cubicBezTo>
                    <a:pt x="363" y="945"/>
                    <a:pt x="365" y="946"/>
                    <a:pt x="366" y="948"/>
                  </a:cubicBezTo>
                  <a:cubicBezTo>
                    <a:pt x="365" y="950"/>
                    <a:pt x="364" y="952"/>
                    <a:pt x="362" y="954"/>
                  </a:cubicBezTo>
                  <a:cubicBezTo>
                    <a:pt x="362" y="955"/>
                    <a:pt x="364" y="955"/>
                    <a:pt x="364" y="955"/>
                  </a:cubicBezTo>
                  <a:cubicBezTo>
                    <a:pt x="365" y="954"/>
                    <a:pt x="366" y="953"/>
                    <a:pt x="367" y="952"/>
                  </a:cubicBezTo>
                  <a:cubicBezTo>
                    <a:pt x="367" y="952"/>
                    <a:pt x="367" y="952"/>
                    <a:pt x="366" y="952"/>
                  </a:cubicBezTo>
                  <a:cubicBezTo>
                    <a:pt x="367" y="951"/>
                    <a:pt x="367" y="950"/>
                    <a:pt x="367" y="949"/>
                  </a:cubicBezTo>
                  <a:cubicBezTo>
                    <a:pt x="369" y="951"/>
                    <a:pt x="371" y="952"/>
                    <a:pt x="372" y="954"/>
                  </a:cubicBezTo>
                  <a:cubicBezTo>
                    <a:pt x="372" y="954"/>
                    <a:pt x="372" y="954"/>
                    <a:pt x="372" y="954"/>
                  </a:cubicBezTo>
                  <a:cubicBezTo>
                    <a:pt x="371" y="954"/>
                    <a:pt x="371" y="954"/>
                    <a:pt x="371" y="955"/>
                  </a:cubicBezTo>
                  <a:cubicBezTo>
                    <a:pt x="367" y="955"/>
                    <a:pt x="364" y="955"/>
                    <a:pt x="361" y="955"/>
                  </a:cubicBezTo>
                  <a:cubicBezTo>
                    <a:pt x="360" y="954"/>
                    <a:pt x="359" y="954"/>
                    <a:pt x="358" y="953"/>
                  </a:cubicBezTo>
                  <a:cubicBezTo>
                    <a:pt x="357" y="952"/>
                    <a:pt x="356" y="951"/>
                    <a:pt x="355" y="951"/>
                  </a:cubicBezTo>
                  <a:close/>
                  <a:moveTo>
                    <a:pt x="369" y="947"/>
                  </a:moveTo>
                  <a:cubicBezTo>
                    <a:pt x="370" y="943"/>
                    <a:pt x="371" y="940"/>
                    <a:pt x="373" y="936"/>
                  </a:cubicBezTo>
                  <a:cubicBezTo>
                    <a:pt x="373" y="936"/>
                    <a:pt x="373" y="936"/>
                    <a:pt x="373" y="936"/>
                  </a:cubicBezTo>
                  <a:cubicBezTo>
                    <a:pt x="379" y="939"/>
                    <a:pt x="384" y="944"/>
                    <a:pt x="389" y="949"/>
                  </a:cubicBezTo>
                  <a:cubicBezTo>
                    <a:pt x="389" y="949"/>
                    <a:pt x="389" y="949"/>
                    <a:pt x="389" y="949"/>
                  </a:cubicBezTo>
                  <a:cubicBezTo>
                    <a:pt x="389" y="951"/>
                    <a:pt x="388" y="953"/>
                    <a:pt x="387" y="954"/>
                  </a:cubicBezTo>
                  <a:cubicBezTo>
                    <a:pt x="384" y="955"/>
                    <a:pt x="380" y="955"/>
                    <a:pt x="376" y="955"/>
                  </a:cubicBezTo>
                  <a:cubicBezTo>
                    <a:pt x="374" y="952"/>
                    <a:pt x="371" y="949"/>
                    <a:pt x="369" y="947"/>
                  </a:cubicBezTo>
                  <a:close/>
                  <a:moveTo>
                    <a:pt x="388" y="945"/>
                  </a:moveTo>
                  <a:cubicBezTo>
                    <a:pt x="384" y="941"/>
                    <a:pt x="379" y="937"/>
                    <a:pt x="374" y="933"/>
                  </a:cubicBezTo>
                  <a:cubicBezTo>
                    <a:pt x="376" y="929"/>
                    <a:pt x="378" y="925"/>
                    <a:pt x="380" y="921"/>
                  </a:cubicBezTo>
                  <a:cubicBezTo>
                    <a:pt x="385" y="924"/>
                    <a:pt x="389" y="927"/>
                    <a:pt x="394" y="930"/>
                  </a:cubicBezTo>
                  <a:cubicBezTo>
                    <a:pt x="394" y="933"/>
                    <a:pt x="394" y="935"/>
                    <a:pt x="394" y="938"/>
                  </a:cubicBezTo>
                  <a:cubicBezTo>
                    <a:pt x="393" y="941"/>
                    <a:pt x="391" y="944"/>
                    <a:pt x="390" y="947"/>
                  </a:cubicBezTo>
                  <a:cubicBezTo>
                    <a:pt x="390" y="946"/>
                    <a:pt x="389" y="945"/>
                    <a:pt x="388" y="945"/>
                  </a:cubicBezTo>
                  <a:close/>
                  <a:moveTo>
                    <a:pt x="391" y="951"/>
                  </a:moveTo>
                  <a:cubicBezTo>
                    <a:pt x="392" y="952"/>
                    <a:pt x="393" y="953"/>
                    <a:pt x="394" y="954"/>
                  </a:cubicBezTo>
                  <a:cubicBezTo>
                    <a:pt x="394" y="954"/>
                    <a:pt x="394" y="954"/>
                    <a:pt x="394" y="954"/>
                  </a:cubicBezTo>
                  <a:cubicBezTo>
                    <a:pt x="392" y="954"/>
                    <a:pt x="391" y="954"/>
                    <a:pt x="389" y="954"/>
                  </a:cubicBezTo>
                  <a:cubicBezTo>
                    <a:pt x="390" y="953"/>
                    <a:pt x="390" y="952"/>
                    <a:pt x="391" y="951"/>
                  </a:cubicBezTo>
                  <a:close/>
                  <a:moveTo>
                    <a:pt x="392" y="948"/>
                  </a:moveTo>
                  <a:cubicBezTo>
                    <a:pt x="393" y="947"/>
                    <a:pt x="393" y="945"/>
                    <a:pt x="394" y="943"/>
                  </a:cubicBezTo>
                  <a:cubicBezTo>
                    <a:pt x="394" y="946"/>
                    <a:pt x="394" y="948"/>
                    <a:pt x="394" y="950"/>
                  </a:cubicBezTo>
                  <a:cubicBezTo>
                    <a:pt x="393" y="950"/>
                    <a:pt x="393" y="949"/>
                    <a:pt x="392" y="948"/>
                  </a:cubicBezTo>
                  <a:close/>
                  <a:moveTo>
                    <a:pt x="394" y="907"/>
                  </a:moveTo>
                  <a:cubicBezTo>
                    <a:pt x="394" y="908"/>
                    <a:pt x="394" y="909"/>
                    <a:pt x="394" y="910"/>
                  </a:cubicBezTo>
                  <a:cubicBezTo>
                    <a:pt x="392" y="909"/>
                    <a:pt x="389" y="908"/>
                    <a:pt x="387" y="906"/>
                  </a:cubicBezTo>
                  <a:cubicBezTo>
                    <a:pt x="388" y="905"/>
                    <a:pt x="388" y="903"/>
                    <a:pt x="389" y="901"/>
                  </a:cubicBezTo>
                  <a:cubicBezTo>
                    <a:pt x="390" y="901"/>
                    <a:pt x="390" y="902"/>
                    <a:pt x="391" y="902"/>
                  </a:cubicBezTo>
                  <a:cubicBezTo>
                    <a:pt x="392" y="903"/>
                    <a:pt x="393" y="904"/>
                    <a:pt x="394" y="904"/>
                  </a:cubicBezTo>
                  <a:cubicBezTo>
                    <a:pt x="394" y="905"/>
                    <a:pt x="394" y="906"/>
                    <a:pt x="394" y="907"/>
                  </a:cubicBezTo>
                  <a:close/>
                  <a:moveTo>
                    <a:pt x="393" y="903"/>
                  </a:moveTo>
                  <a:cubicBezTo>
                    <a:pt x="392" y="902"/>
                    <a:pt x="391" y="901"/>
                    <a:pt x="389" y="900"/>
                  </a:cubicBezTo>
                  <a:cubicBezTo>
                    <a:pt x="390" y="897"/>
                    <a:pt x="391" y="894"/>
                    <a:pt x="392" y="892"/>
                  </a:cubicBezTo>
                  <a:cubicBezTo>
                    <a:pt x="392" y="891"/>
                    <a:pt x="393" y="890"/>
                    <a:pt x="393" y="889"/>
                  </a:cubicBezTo>
                  <a:cubicBezTo>
                    <a:pt x="394" y="890"/>
                    <a:pt x="394" y="890"/>
                    <a:pt x="395" y="891"/>
                  </a:cubicBezTo>
                  <a:cubicBezTo>
                    <a:pt x="395" y="895"/>
                    <a:pt x="394" y="899"/>
                    <a:pt x="394" y="903"/>
                  </a:cubicBezTo>
                  <a:cubicBezTo>
                    <a:pt x="394" y="903"/>
                    <a:pt x="394" y="903"/>
                    <a:pt x="393" y="903"/>
                  </a:cubicBezTo>
                  <a:close/>
                  <a:moveTo>
                    <a:pt x="393" y="888"/>
                  </a:moveTo>
                  <a:cubicBezTo>
                    <a:pt x="394" y="886"/>
                    <a:pt x="395" y="884"/>
                    <a:pt x="396" y="882"/>
                  </a:cubicBezTo>
                  <a:cubicBezTo>
                    <a:pt x="396" y="884"/>
                    <a:pt x="395" y="887"/>
                    <a:pt x="395" y="889"/>
                  </a:cubicBezTo>
                  <a:cubicBezTo>
                    <a:pt x="394" y="889"/>
                    <a:pt x="394" y="889"/>
                    <a:pt x="393" y="888"/>
                  </a:cubicBezTo>
                  <a:close/>
                  <a:moveTo>
                    <a:pt x="392" y="885"/>
                  </a:moveTo>
                  <a:cubicBezTo>
                    <a:pt x="392" y="886"/>
                    <a:pt x="392" y="886"/>
                    <a:pt x="392" y="887"/>
                  </a:cubicBezTo>
                  <a:cubicBezTo>
                    <a:pt x="391" y="887"/>
                    <a:pt x="391" y="886"/>
                    <a:pt x="390" y="886"/>
                  </a:cubicBezTo>
                  <a:cubicBezTo>
                    <a:pt x="387" y="883"/>
                    <a:pt x="383" y="880"/>
                    <a:pt x="380" y="878"/>
                  </a:cubicBezTo>
                  <a:cubicBezTo>
                    <a:pt x="380" y="876"/>
                    <a:pt x="381" y="875"/>
                    <a:pt x="383" y="874"/>
                  </a:cubicBezTo>
                  <a:cubicBezTo>
                    <a:pt x="384" y="873"/>
                    <a:pt x="381" y="873"/>
                    <a:pt x="381" y="873"/>
                  </a:cubicBezTo>
                  <a:cubicBezTo>
                    <a:pt x="379" y="874"/>
                    <a:pt x="379" y="876"/>
                    <a:pt x="378" y="877"/>
                  </a:cubicBezTo>
                  <a:cubicBezTo>
                    <a:pt x="378" y="877"/>
                    <a:pt x="378" y="877"/>
                    <a:pt x="378" y="877"/>
                  </a:cubicBezTo>
                  <a:cubicBezTo>
                    <a:pt x="375" y="875"/>
                    <a:pt x="373" y="874"/>
                    <a:pt x="370" y="872"/>
                  </a:cubicBezTo>
                  <a:cubicBezTo>
                    <a:pt x="377" y="872"/>
                    <a:pt x="383" y="872"/>
                    <a:pt x="389" y="872"/>
                  </a:cubicBezTo>
                  <a:cubicBezTo>
                    <a:pt x="392" y="872"/>
                    <a:pt x="394" y="872"/>
                    <a:pt x="397" y="871"/>
                  </a:cubicBezTo>
                  <a:cubicBezTo>
                    <a:pt x="397" y="872"/>
                    <a:pt x="397" y="872"/>
                    <a:pt x="397" y="872"/>
                  </a:cubicBezTo>
                  <a:cubicBezTo>
                    <a:pt x="395" y="876"/>
                    <a:pt x="394" y="881"/>
                    <a:pt x="392" y="885"/>
                  </a:cubicBezTo>
                  <a:close/>
                  <a:moveTo>
                    <a:pt x="353" y="863"/>
                  </a:moveTo>
                  <a:cubicBezTo>
                    <a:pt x="346" y="862"/>
                    <a:pt x="340" y="862"/>
                    <a:pt x="333" y="862"/>
                  </a:cubicBezTo>
                  <a:cubicBezTo>
                    <a:pt x="334" y="854"/>
                    <a:pt x="335" y="846"/>
                    <a:pt x="336" y="838"/>
                  </a:cubicBezTo>
                  <a:cubicBezTo>
                    <a:pt x="338" y="819"/>
                    <a:pt x="339" y="799"/>
                    <a:pt x="342" y="780"/>
                  </a:cubicBezTo>
                  <a:cubicBezTo>
                    <a:pt x="345" y="760"/>
                    <a:pt x="349" y="741"/>
                    <a:pt x="352" y="722"/>
                  </a:cubicBezTo>
                  <a:cubicBezTo>
                    <a:pt x="352" y="719"/>
                    <a:pt x="353" y="715"/>
                    <a:pt x="353" y="712"/>
                  </a:cubicBezTo>
                  <a:cubicBezTo>
                    <a:pt x="353" y="712"/>
                    <a:pt x="353" y="712"/>
                    <a:pt x="353" y="712"/>
                  </a:cubicBezTo>
                  <a:cubicBezTo>
                    <a:pt x="354" y="716"/>
                    <a:pt x="355" y="720"/>
                    <a:pt x="359" y="723"/>
                  </a:cubicBezTo>
                  <a:cubicBezTo>
                    <a:pt x="362" y="725"/>
                    <a:pt x="365" y="725"/>
                    <a:pt x="368" y="725"/>
                  </a:cubicBezTo>
                  <a:cubicBezTo>
                    <a:pt x="370" y="724"/>
                    <a:pt x="371" y="723"/>
                    <a:pt x="372" y="721"/>
                  </a:cubicBezTo>
                  <a:cubicBezTo>
                    <a:pt x="374" y="724"/>
                    <a:pt x="376" y="725"/>
                    <a:pt x="381" y="726"/>
                  </a:cubicBezTo>
                  <a:cubicBezTo>
                    <a:pt x="386" y="727"/>
                    <a:pt x="390" y="727"/>
                    <a:pt x="395" y="724"/>
                  </a:cubicBezTo>
                  <a:cubicBezTo>
                    <a:pt x="402" y="719"/>
                    <a:pt x="403" y="707"/>
                    <a:pt x="399" y="700"/>
                  </a:cubicBezTo>
                  <a:cubicBezTo>
                    <a:pt x="397" y="696"/>
                    <a:pt x="392" y="695"/>
                    <a:pt x="388" y="696"/>
                  </a:cubicBezTo>
                  <a:cubicBezTo>
                    <a:pt x="382" y="697"/>
                    <a:pt x="381" y="693"/>
                    <a:pt x="376" y="690"/>
                  </a:cubicBezTo>
                  <a:cubicBezTo>
                    <a:pt x="368" y="684"/>
                    <a:pt x="356" y="689"/>
                    <a:pt x="355" y="699"/>
                  </a:cubicBezTo>
                  <a:cubicBezTo>
                    <a:pt x="354" y="702"/>
                    <a:pt x="357" y="704"/>
                    <a:pt x="360" y="704"/>
                  </a:cubicBezTo>
                  <a:cubicBezTo>
                    <a:pt x="360" y="704"/>
                    <a:pt x="360" y="704"/>
                    <a:pt x="360" y="704"/>
                  </a:cubicBezTo>
                  <a:cubicBezTo>
                    <a:pt x="363" y="704"/>
                    <a:pt x="364" y="701"/>
                    <a:pt x="363" y="699"/>
                  </a:cubicBezTo>
                  <a:cubicBezTo>
                    <a:pt x="364" y="696"/>
                    <a:pt x="367" y="694"/>
                    <a:pt x="370" y="695"/>
                  </a:cubicBezTo>
                  <a:cubicBezTo>
                    <a:pt x="372" y="695"/>
                    <a:pt x="374" y="698"/>
                    <a:pt x="375" y="699"/>
                  </a:cubicBezTo>
                  <a:cubicBezTo>
                    <a:pt x="378" y="702"/>
                    <a:pt x="382" y="704"/>
                    <a:pt x="386" y="704"/>
                  </a:cubicBezTo>
                  <a:cubicBezTo>
                    <a:pt x="389" y="704"/>
                    <a:pt x="392" y="701"/>
                    <a:pt x="394" y="705"/>
                  </a:cubicBezTo>
                  <a:cubicBezTo>
                    <a:pt x="394" y="708"/>
                    <a:pt x="394" y="711"/>
                    <a:pt x="393" y="713"/>
                  </a:cubicBezTo>
                  <a:cubicBezTo>
                    <a:pt x="391" y="723"/>
                    <a:pt x="379" y="720"/>
                    <a:pt x="376" y="713"/>
                  </a:cubicBezTo>
                  <a:cubicBezTo>
                    <a:pt x="375" y="711"/>
                    <a:pt x="373" y="711"/>
                    <a:pt x="371" y="712"/>
                  </a:cubicBezTo>
                  <a:cubicBezTo>
                    <a:pt x="369" y="713"/>
                    <a:pt x="366" y="718"/>
                    <a:pt x="363" y="717"/>
                  </a:cubicBezTo>
                  <a:cubicBezTo>
                    <a:pt x="361" y="716"/>
                    <a:pt x="360" y="709"/>
                    <a:pt x="359" y="706"/>
                  </a:cubicBezTo>
                  <a:cubicBezTo>
                    <a:pt x="358" y="704"/>
                    <a:pt x="356" y="703"/>
                    <a:pt x="354" y="704"/>
                  </a:cubicBezTo>
                  <a:cubicBezTo>
                    <a:pt x="354" y="691"/>
                    <a:pt x="355" y="678"/>
                    <a:pt x="356" y="665"/>
                  </a:cubicBezTo>
                  <a:cubicBezTo>
                    <a:pt x="357" y="651"/>
                    <a:pt x="359" y="637"/>
                    <a:pt x="361" y="623"/>
                  </a:cubicBezTo>
                  <a:cubicBezTo>
                    <a:pt x="365" y="622"/>
                    <a:pt x="370" y="623"/>
                    <a:pt x="373" y="623"/>
                  </a:cubicBezTo>
                  <a:cubicBezTo>
                    <a:pt x="382" y="623"/>
                    <a:pt x="391" y="624"/>
                    <a:pt x="399" y="626"/>
                  </a:cubicBezTo>
                  <a:cubicBezTo>
                    <a:pt x="402" y="627"/>
                    <a:pt x="404" y="627"/>
                    <a:pt x="405" y="628"/>
                  </a:cubicBezTo>
                  <a:cubicBezTo>
                    <a:pt x="406" y="631"/>
                    <a:pt x="407" y="633"/>
                    <a:pt x="407" y="636"/>
                  </a:cubicBezTo>
                  <a:cubicBezTo>
                    <a:pt x="409" y="645"/>
                    <a:pt x="409" y="656"/>
                    <a:pt x="410" y="665"/>
                  </a:cubicBezTo>
                  <a:cubicBezTo>
                    <a:pt x="411" y="675"/>
                    <a:pt x="411" y="686"/>
                    <a:pt x="411" y="696"/>
                  </a:cubicBezTo>
                  <a:cubicBezTo>
                    <a:pt x="411" y="716"/>
                    <a:pt x="410" y="737"/>
                    <a:pt x="410" y="757"/>
                  </a:cubicBezTo>
                  <a:cubicBezTo>
                    <a:pt x="410" y="791"/>
                    <a:pt x="403" y="825"/>
                    <a:pt x="399" y="858"/>
                  </a:cubicBezTo>
                  <a:cubicBezTo>
                    <a:pt x="399" y="859"/>
                    <a:pt x="398" y="861"/>
                    <a:pt x="398" y="862"/>
                  </a:cubicBezTo>
                  <a:cubicBezTo>
                    <a:pt x="383" y="864"/>
                    <a:pt x="368" y="864"/>
                    <a:pt x="353" y="863"/>
                  </a:cubicBezTo>
                  <a:close/>
                  <a:moveTo>
                    <a:pt x="378" y="488"/>
                  </a:moveTo>
                  <a:cubicBezTo>
                    <a:pt x="378" y="480"/>
                    <a:pt x="377" y="472"/>
                    <a:pt x="374" y="465"/>
                  </a:cubicBezTo>
                  <a:cubicBezTo>
                    <a:pt x="372" y="459"/>
                    <a:pt x="361" y="450"/>
                    <a:pt x="370" y="445"/>
                  </a:cubicBezTo>
                  <a:cubicBezTo>
                    <a:pt x="375" y="442"/>
                    <a:pt x="382" y="442"/>
                    <a:pt x="388" y="442"/>
                  </a:cubicBezTo>
                  <a:cubicBezTo>
                    <a:pt x="387" y="444"/>
                    <a:pt x="386" y="446"/>
                    <a:pt x="387" y="448"/>
                  </a:cubicBezTo>
                  <a:cubicBezTo>
                    <a:pt x="388" y="452"/>
                    <a:pt x="395" y="451"/>
                    <a:pt x="395" y="447"/>
                  </a:cubicBezTo>
                  <a:cubicBezTo>
                    <a:pt x="397" y="444"/>
                    <a:pt x="399" y="442"/>
                    <a:pt x="402" y="440"/>
                  </a:cubicBezTo>
                  <a:cubicBezTo>
                    <a:pt x="407" y="440"/>
                    <a:pt x="412" y="440"/>
                    <a:pt x="418" y="440"/>
                  </a:cubicBezTo>
                  <a:cubicBezTo>
                    <a:pt x="423" y="441"/>
                    <a:pt x="434" y="444"/>
                    <a:pt x="430" y="450"/>
                  </a:cubicBezTo>
                  <a:cubicBezTo>
                    <a:pt x="428" y="451"/>
                    <a:pt x="426" y="452"/>
                    <a:pt x="425" y="452"/>
                  </a:cubicBezTo>
                  <a:cubicBezTo>
                    <a:pt x="424" y="452"/>
                    <a:pt x="423" y="453"/>
                    <a:pt x="422" y="453"/>
                  </a:cubicBezTo>
                  <a:cubicBezTo>
                    <a:pt x="421" y="452"/>
                    <a:pt x="420" y="452"/>
                    <a:pt x="419" y="452"/>
                  </a:cubicBezTo>
                  <a:cubicBezTo>
                    <a:pt x="419" y="452"/>
                    <a:pt x="419" y="452"/>
                    <a:pt x="418" y="452"/>
                  </a:cubicBezTo>
                  <a:cubicBezTo>
                    <a:pt x="415" y="452"/>
                    <a:pt x="413" y="456"/>
                    <a:pt x="415" y="458"/>
                  </a:cubicBezTo>
                  <a:cubicBezTo>
                    <a:pt x="417" y="460"/>
                    <a:pt x="420" y="461"/>
                    <a:pt x="422" y="460"/>
                  </a:cubicBezTo>
                  <a:cubicBezTo>
                    <a:pt x="420" y="464"/>
                    <a:pt x="417" y="467"/>
                    <a:pt x="415" y="471"/>
                  </a:cubicBezTo>
                  <a:cubicBezTo>
                    <a:pt x="406" y="487"/>
                    <a:pt x="408" y="503"/>
                    <a:pt x="407" y="520"/>
                  </a:cubicBezTo>
                  <a:cubicBezTo>
                    <a:pt x="403" y="521"/>
                    <a:pt x="399" y="522"/>
                    <a:pt x="395" y="521"/>
                  </a:cubicBezTo>
                  <a:cubicBezTo>
                    <a:pt x="394" y="521"/>
                    <a:pt x="380" y="517"/>
                    <a:pt x="381" y="515"/>
                  </a:cubicBezTo>
                  <a:cubicBezTo>
                    <a:pt x="381" y="514"/>
                    <a:pt x="380" y="513"/>
                    <a:pt x="380" y="514"/>
                  </a:cubicBezTo>
                  <a:cubicBezTo>
                    <a:pt x="379" y="515"/>
                    <a:pt x="379" y="515"/>
                    <a:pt x="379" y="515"/>
                  </a:cubicBezTo>
                  <a:cubicBezTo>
                    <a:pt x="379" y="516"/>
                    <a:pt x="379" y="516"/>
                    <a:pt x="380" y="516"/>
                  </a:cubicBezTo>
                  <a:cubicBezTo>
                    <a:pt x="388" y="521"/>
                    <a:pt x="398" y="525"/>
                    <a:pt x="406" y="521"/>
                  </a:cubicBezTo>
                  <a:cubicBezTo>
                    <a:pt x="406" y="522"/>
                    <a:pt x="406" y="522"/>
                    <a:pt x="406" y="522"/>
                  </a:cubicBezTo>
                  <a:cubicBezTo>
                    <a:pt x="406" y="525"/>
                    <a:pt x="406" y="527"/>
                    <a:pt x="406" y="529"/>
                  </a:cubicBezTo>
                  <a:cubicBezTo>
                    <a:pt x="403" y="533"/>
                    <a:pt x="399" y="536"/>
                    <a:pt x="394" y="537"/>
                  </a:cubicBezTo>
                  <a:cubicBezTo>
                    <a:pt x="393" y="537"/>
                    <a:pt x="382" y="538"/>
                    <a:pt x="383" y="536"/>
                  </a:cubicBezTo>
                  <a:cubicBezTo>
                    <a:pt x="383" y="535"/>
                    <a:pt x="382" y="534"/>
                    <a:pt x="381" y="535"/>
                  </a:cubicBezTo>
                  <a:cubicBezTo>
                    <a:pt x="380" y="539"/>
                    <a:pt x="388" y="538"/>
                    <a:pt x="390" y="538"/>
                  </a:cubicBezTo>
                  <a:cubicBezTo>
                    <a:pt x="396" y="538"/>
                    <a:pt x="402" y="536"/>
                    <a:pt x="406" y="531"/>
                  </a:cubicBezTo>
                  <a:cubicBezTo>
                    <a:pt x="405" y="540"/>
                    <a:pt x="405" y="549"/>
                    <a:pt x="405" y="558"/>
                  </a:cubicBezTo>
                  <a:cubicBezTo>
                    <a:pt x="403" y="561"/>
                    <a:pt x="400" y="564"/>
                    <a:pt x="397" y="565"/>
                  </a:cubicBezTo>
                  <a:cubicBezTo>
                    <a:pt x="394" y="567"/>
                    <a:pt x="390" y="567"/>
                    <a:pt x="387" y="567"/>
                  </a:cubicBezTo>
                  <a:cubicBezTo>
                    <a:pt x="386" y="566"/>
                    <a:pt x="379" y="566"/>
                    <a:pt x="380" y="563"/>
                  </a:cubicBezTo>
                  <a:cubicBezTo>
                    <a:pt x="380" y="562"/>
                    <a:pt x="379" y="562"/>
                    <a:pt x="379" y="562"/>
                  </a:cubicBezTo>
                  <a:cubicBezTo>
                    <a:pt x="376" y="568"/>
                    <a:pt x="387" y="568"/>
                    <a:pt x="390" y="568"/>
                  </a:cubicBezTo>
                  <a:cubicBezTo>
                    <a:pt x="394" y="568"/>
                    <a:pt x="398" y="567"/>
                    <a:pt x="401" y="564"/>
                  </a:cubicBezTo>
                  <a:cubicBezTo>
                    <a:pt x="402" y="563"/>
                    <a:pt x="404" y="561"/>
                    <a:pt x="405" y="560"/>
                  </a:cubicBezTo>
                  <a:cubicBezTo>
                    <a:pt x="405" y="565"/>
                    <a:pt x="405" y="571"/>
                    <a:pt x="405" y="577"/>
                  </a:cubicBezTo>
                  <a:cubicBezTo>
                    <a:pt x="398" y="579"/>
                    <a:pt x="391" y="581"/>
                    <a:pt x="383" y="580"/>
                  </a:cubicBezTo>
                  <a:cubicBezTo>
                    <a:pt x="383" y="580"/>
                    <a:pt x="383" y="580"/>
                    <a:pt x="383" y="579"/>
                  </a:cubicBezTo>
                  <a:cubicBezTo>
                    <a:pt x="384" y="579"/>
                    <a:pt x="383" y="578"/>
                    <a:pt x="382" y="579"/>
                  </a:cubicBezTo>
                  <a:cubicBezTo>
                    <a:pt x="382" y="579"/>
                    <a:pt x="382" y="580"/>
                    <a:pt x="381" y="581"/>
                  </a:cubicBezTo>
                  <a:cubicBezTo>
                    <a:pt x="381" y="581"/>
                    <a:pt x="381" y="582"/>
                    <a:pt x="382" y="582"/>
                  </a:cubicBezTo>
                  <a:cubicBezTo>
                    <a:pt x="390" y="582"/>
                    <a:pt x="398" y="581"/>
                    <a:pt x="405" y="578"/>
                  </a:cubicBezTo>
                  <a:cubicBezTo>
                    <a:pt x="405" y="580"/>
                    <a:pt x="405" y="582"/>
                    <a:pt x="405" y="583"/>
                  </a:cubicBezTo>
                  <a:cubicBezTo>
                    <a:pt x="405" y="589"/>
                    <a:pt x="405" y="594"/>
                    <a:pt x="405" y="599"/>
                  </a:cubicBezTo>
                  <a:cubicBezTo>
                    <a:pt x="405" y="599"/>
                    <a:pt x="404" y="599"/>
                    <a:pt x="404" y="599"/>
                  </a:cubicBezTo>
                  <a:cubicBezTo>
                    <a:pt x="398" y="603"/>
                    <a:pt x="390" y="602"/>
                    <a:pt x="383" y="602"/>
                  </a:cubicBezTo>
                  <a:cubicBezTo>
                    <a:pt x="382" y="602"/>
                    <a:pt x="382" y="603"/>
                    <a:pt x="383" y="603"/>
                  </a:cubicBezTo>
                  <a:cubicBezTo>
                    <a:pt x="389" y="603"/>
                    <a:pt x="397" y="604"/>
                    <a:pt x="403" y="601"/>
                  </a:cubicBezTo>
                  <a:cubicBezTo>
                    <a:pt x="404" y="601"/>
                    <a:pt x="404" y="600"/>
                    <a:pt x="405" y="600"/>
                  </a:cubicBezTo>
                  <a:cubicBezTo>
                    <a:pt x="405" y="604"/>
                    <a:pt x="404" y="608"/>
                    <a:pt x="404" y="612"/>
                  </a:cubicBezTo>
                  <a:cubicBezTo>
                    <a:pt x="404" y="615"/>
                    <a:pt x="404" y="617"/>
                    <a:pt x="404" y="620"/>
                  </a:cubicBezTo>
                  <a:cubicBezTo>
                    <a:pt x="401" y="619"/>
                    <a:pt x="397" y="618"/>
                    <a:pt x="394" y="617"/>
                  </a:cubicBezTo>
                  <a:cubicBezTo>
                    <a:pt x="386" y="616"/>
                    <a:pt x="379" y="615"/>
                    <a:pt x="371" y="615"/>
                  </a:cubicBezTo>
                  <a:cubicBezTo>
                    <a:pt x="368" y="615"/>
                    <a:pt x="365" y="615"/>
                    <a:pt x="362" y="615"/>
                  </a:cubicBezTo>
                  <a:cubicBezTo>
                    <a:pt x="363" y="612"/>
                    <a:pt x="364" y="608"/>
                    <a:pt x="364" y="605"/>
                  </a:cubicBezTo>
                  <a:cubicBezTo>
                    <a:pt x="367" y="585"/>
                    <a:pt x="370" y="566"/>
                    <a:pt x="372" y="546"/>
                  </a:cubicBezTo>
                  <a:cubicBezTo>
                    <a:pt x="373" y="527"/>
                    <a:pt x="378" y="508"/>
                    <a:pt x="378" y="488"/>
                  </a:cubicBezTo>
                  <a:close/>
                  <a:moveTo>
                    <a:pt x="444" y="934"/>
                  </a:moveTo>
                  <a:cubicBezTo>
                    <a:pt x="444" y="934"/>
                    <a:pt x="444" y="934"/>
                    <a:pt x="444" y="934"/>
                  </a:cubicBezTo>
                  <a:cubicBezTo>
                    <a:pt x="444" y="935"/>
                    <a:pt x="444" y="935"/>
                    <a:pt x="444" y="936"/>
                  </a:cubicBezTo>
                  <a:cubicBezTo>
                    <a:pt x="441" y="934"/>
                    <a:pt x="439" y="933"/>
                    <a:pt x="436" y="931"/>
                  </a:cubicBezTo>
                  <a:cubicBezTo>
                    <a:pt x="435" y="931"/>
                    <a:pt x="434" y="930"/>
                    <a:pt x="433" y="930"/>
                  </a:cubicBezTo>
                  <a:cubicBezTo>
                    <a:pt x="435" y="926"/>
                    <a:pt x="437" y="922"/>
                    <a:pt x="438" y="919"/>
                  </a:cubicBezTo>
                  <a:cubicBezTo>
                    <a:pt x="440" y="920"/>
                    <a:pt x="442" y="921"/>
                    <a:pt x="444" y="922"/>
                  </a:cubicBezTo>
                  <a:cubicBezTo>
                    <a:pt x="444" y="924"/>
                    <a:pt x="444" y="926"/>
                    <a:pt x="444" y="927"/>
                  </a:cubicBezTo>
                  <a:cubicBezTo>
                    <a:pt x="444" y="930"/>
                    <a:pt x="444" y="932"/>
                    <a:pt x="444" y="934"/>
                  </a:cubicBezTo>
                  <a:close/>
                  <a:moveTo>
                    <a:pt x="404" y="911"/>
                  </a:moveTo>
                  <a:cubicBezTo>
                    <a:pt x="404" y="912"/>
                    <a:pt x="403" y="913"/>
                    <a:pt x="403" y="915"/>
                  </a:cubicBezTo>
                  <a:cubicBezTo>
                    <a:pt x="402" y="914"/>
                    <a:pt x="402" y="914"/>
                    <a:pt x="401" y="914"/>
                  </a:cubicBezTo>
                  <a:cubicBezTo>
                    <a:pt x="401" y="912"/>
                    <a:pt x="401" y="911"/>
                    <a:pt x="401" y="909"/>
                  </a:cubicBezTo>
                  <a:cubicBezTo>
                    <a:pt x="402" y="910"/>
                    <a:pt x="403" y="910"/>
                    <a:pt x="404" y="911"/>
                  </a:cubicBezTo>
                  <a:close/>
                  <a:moveTo>
                    <a:pt x="402" y="908"/>
                  </a:moveTo>
                  <a:cubicBezTo>
                    <a:pt x="402" y="905"/>
                    <a:pt x="402" y="901"/>
                    <a:pt x="402" y="898"/>
                  </a:cubicBezTo>
                  <a:cubicBezTo>
                    <a:pt x="402" y="897"/>
                    <a:pt x="402" y="896"/>
                    <a:pt x="402" y="895"/>
                  </a:cubicBezTo>
                  <a:cubicBezTo>
                    <a:pt x="402" y="895"/>
                    <a:pt x="402" y="896"/>
                    <a:pt x="403" y="896"/>
                  </a:cubicBezTo>
                  <a:cubicBezTo>
                    <a:pt x="404" y="897"/>
                    <a:pt x="406" y="898"/>
                    <a:pt x="408" y="899"/>
                  </a:cubicBezTo>
                  <a:cubicBezTo>
                    <a:pt x="407" y="903"/>
                    <a:pt x="405" y="906"/>
                    <a:pt x="404" y="910"/>
                  </a:cubicBezTo>
                  <a:cubicBezTo>
                    <a:pt x="403" y="909"/>
                    <a:pt x="402" y="909"/>
                    <a:pt x="402" y="908"/>
                  </a:cubicBezTo>
                  <a:close/>
                  <a:moveTo>
                    <a:pt x="404" y="918"/>
                  </a:moveTo>
                  <a:cubicBezTo>
                    <a:pt x="408" y="920"/>
                    <a:pt x="412" y="922"/>
                    <a:pt x="416" y="924"/>
                  </a:cubicBezTo>
                  <a:cubicBezTo>
                    <a:pt x="415" y="929"/>
                    <a:pt x="413" y="933"/>
                    <a:pt x="412" y="937"/>
                  </a:cubicBezTo>
                  <a:cubicBezTo>
                    <a:pt x="408" y="936"/>
                    <a:pt x="405" y="934"/>
                    <a:pt x="402" y="932"/>
                  </a:cubicBezTo>
                  <a:cubicBezTo>
                    <a:pt x="402" y="932"/>
                    <a:pt x="402" y="932"/>
                    <a:pt x="402" y="932"/>
                  </a:cubicBezTo>
                  <a:cubicBezTo>
                    <a:pt x="402" y="929"/>
                    <a:pt x="401" y="927"/>
                    <a:pt x="401" y="924"/>
                  </a:cubicBezTo>
                  <a:cubicBezTo>
                    <a:pt x="402" y="922"/>
                    <a:pt x="403" y="920"/>
                    <a:pt x="404" y="918"/>
                  </a:cubicBezTo>
                  <a:close/>
                  <a:moveTo>
                    <a:pt x="405" y="916"/>
                  </a:moveTo>
                  <a:cubicBezTo>
                    <a:pt x="405" y="915"/>
                    <a:pt x="405" y="913"/>
                    <a:pt x="406" y="912"/>
                  </a:cubicBezTo>
                  <a:cubicBezTo>
                    <a:pt x="410" y="915"/>
                    <a:pt x="414" y="918"/>
                    <a:pt x="417" y="920"/>
                  </a:cubicBezTo>
                  <a:cubicBezTo>
                    <a:pt x="417" y="921"/>
                    <a:pt x="417" y="921"/>
                    <a:pt x="417" y="922"/>
                  </a:cubicBezTo>
                  <a:cubicBezTo>
                    <a:pt x="413" y="920"/>
                    <a:pt x="409" y="918"/>
                    <a:pt x="405" y="916"/>
                  </a:cubicBezTo>
                  <a:close/>
                  <a:moveTo>
                    <a:pt x="407" y="912"/>
                  </a:moveTo>
                  <a:cubicBezTo>
                    <a:pt x="407" y="912"/>
                    <a:pt x="406" y="911"/>
                    <a:pt x="406" y="911"/>
                  </a:cubicBezTo>
                  <a:cubicBezTo>
                    <a:pt x="407" y="908"/>
                    <a:pt x="408" y="904"/>
                    <a:pt x="410" y="900"/>
                  </a:cubicBezTo>
                  <a:cubicBezTo>
                    <a:pt x="412" y="902"/>
                    <a:pt x="414" y="903"/>
                    <a:pt x="416" y="905"/>
                  </a:cubicBezTo>
                  <a:cubicBezTo>
                    <a:pt x="418" y="906"/>
                    <a:pt x="420" y="907"/>
                    <a:pt x="421" y="908"/>
                  </a:cubicBezTo>
                  <a:cubicBezTo>
                    <a:pt x="420" y="910"/>
                    <a:pt x="420" y="913"/>
                    <a:pt x="419" y="916"/>
                  </a:cubicBezTo>
                  <a:cubicBezTo>
                    <a:pt x="419" y="917"/>
                    <a:pt x="418" y="918"/>
                    <a:pt x="418" y="919"/>
                  </a:cubicBezTo>
                  <a:cubicBezTo>
                    <a:pt x="414" y="917"/>
                    <a:pt x="411" y="915"/>
                    <a:pt x="407" y="912"/>
                  </a:cubicBezTo>
                  <a:close/>
                  <a:moveTo>
                    <a:pt x="410" y="899"/>
                  </a:moveTo>
                  <a:cubicBezTo>
                    <a:pt x="411" y="895"/>
                    <a:pt x="412" y="891"/>
                    <a:pt x="413" y="887"/>
                  </a:cubicBezTo>
                  <a:cubicBezTo>
                    <a:pt x="414" y="885"/>
                    <a:pt x="414" y="883"/>
                    <a:pt x="415" y="882"/>
                  </a:cubicBezTo>
                  <a:cubicBezTo>
                    <a:pt x="418" y="884"/>
                    <a:pt x="422" y="887"/>
                    <a:pt x="425" y="889"/>
                  </a:cubicBezTo>
                  <a:cubicBezTo>
                    <a:pt x="424" y="895"/>
                    <a:pt x="423" y="901"/>
                    <a:pt x="421" y="907"/>
                  </a:cubicBezTo>
                  <a:cubicBezTo>
                    <a:pt x="420" y="906"/>
                    <a:pt x="419" y="905"/>
                    <a:pt x="417" y="904"/>
                  </a:cubicBezTo>
                  <a:cubicBezTo>
                    <a:pt x="415" y="903"/>
                    <a:pt x="412" y="901"/>
                    <a:pt x="410" y="899"/>
                  </a:cubicBezTo>
                  <a:close/>
                  <a:moveTo>
                    <a:pt x="419" y="922"/>
                  </a:moveTo>
                  <a:cubicBezTo>
                    <a:pt x="423" y="924"/>
                    <a:pt x="427" y="927"/>
                    <a:pt x="431" y="929"/>
                  </a:cubicBezTo>
                  <a:cubicBezTo>
                    <a:pt x="431" y="929"/>
                    <a:pt x="431" y="930"/>
                    <a:pt x="431" y="930"/>
                  </a:cubicBezTo>
                  <a:cubicBezTo>
                    <a:pt x="427" y="927"/>
                    <a:pt x="423" y="925"/>
                    <a:pt x="419" y="923"/>
                  </a:cubicBezTo>
                  <a:cubicBezTo>
                    <a:pt x="419" y="922"/>
                    <a:pt x="419" y="922"/>
                    <a:pt x="419" y="922"/>
                  </a:cubicBezTo>
                  <a:close/>
                  <a:moveTo>
                    <a:pt x="420" y="921"/>
                  </a:moveTo>
                  <a:cubicBezTo>
                    <a:pt x="420" y="918"/>
                    <a:pt x="421" y="916"/>
                    <a:pt x="422" y="913"/>
                  </a:cubicBezTo>
                  <a:cubicBezTo>
                    <a:pt x="422" y="912"/>
                    <a:pt x="423" y="910"/>
                    <a:pt x="423" y="909"/>
                  </a:cubicBezTo>
                  <a:cubicBezTo>
                    <a:pt x="428" y="912"/>
                    <a:pt x="432" y="915"/>
                    <a:pt x="436" y="918"/>
                  </a:cubicBezTo>
                  <a:cubicBezTo>
                    <a:pt x="435" y="921"/>
                    <a:pt x="433" y="925"/>
                    <a:pt x="432" y="928"/>
                  </a:cubicBezTo>
                  <a:cubicBezTo>
                    <a:pt x="428" y="926"/>
                    <a:pt x="424" y="923"/>
                    <a:pt x="420" y="921"/>
                  </a:cubicBezTo>
                  <a:close/>
                  <a:moveTo>
                    <a:pt x="438" y="918"/>
                  </a:moveTo>
                  <a:cubicBezTo>
                    <a:pt x="439" y="915"/>
                    <a:pt x="440" y="913"/>
                    <a:pt x="441" y="911"/>
                  </a:cubicBezTo>
                  <a:cubicBezTo>
                    <a:pt x="442" y="908"/>
                    <a:pt x="442" y="906"/>
                    <a:pt x="442" y="903"/>
                  </a:cubicBezTo>
                  <a:cubicBezTo>
                    <a:pt x="443" y="904"/>
                    <a:pt x="444" y="904"/>
                    <a:pt x="445" y="905"/>
                  </a:cubicBezTo>
                  <a:cubicBezTo>
                    <a:pt x="445" y="910"/>
                    <a:pt x="445" y="916"/>
                    <a:pt x="444" y="921"/>
                  </a:cubicBezTo>
                  <a:cubicBezTo>
                    <a:pt x="442" y="920"/>
                    <a:pt x="440" y="919"/>
                    <a:pt x="438" y="918"/>
                  </a:cubicBezTo>
                  <a:close/>
                  <a:moveTo>
                    <a:pt x="442" y="893"/>
                  </a:moveTo>
                  <a:cubicBezTo>
                    <a:pt x="439" y="891"/>
                    <a:pt x="437" y="890"/>
                    <a:pt x="435" y="888"/>
                  </a:cubicBezTo>
                  <a:cubicBezTo>
                    <a:pt x="433" y="886"/>
                    <a:pt x="430" y="884"/>
                    <a:pt x="428" y="882"/>
                  </a:cubicBezTo>
                  <a:cubicBezTo>
                    <a:pt x="429" y="878"/>
                    <a:pt x="429" y="874"/>
                    <a:pt x="429" y="870"/>
                  </a:cubicBezTo>
                  <a:cubicBezTo>
                    <a:pt x="432" y="872"/>
                    <a:pt x="434" y="874"/>
                    <a:pt x="436" y="875"/>
                  </a:cubicBezTo>
                  <a:cubicBezTo>
                    <a:pt x="439" y="877"/>
                    <a:pt x="441" y="879"/>
                    <a:pt x="443" y="881"/>
                  </a:cubicBezTo>
                  <a:cubicBezTo>
                    <a:pt x="443" y="882"/>
                    <a:pt x="443" y="883"/>
                    <a:pt x="443" y="884"/>
                  </a:cubicBezTo>
                  <a:cubicBezTo>
                    <a:pt x="443" y="887"/>
                    <a:pt x="442" y="890"/>
                    <a:pt x="442" y="893"/>
                  </a:cubicBezTo>
                  <a:close/>
                  <a:moveTo>
                    <a:pt x="433" y="888"/>
                  </a:moveTo>
                  <a:cubicBezTo>
                    <a:pt x="436" y="890"/>
                    <a:pt x="439" y="892"/>
                    <a:pt x="441" y="894"/>
                  </a:cubicBezTo>
                  <a:cubicBezTo>
                    <a:pt x="441" y="896"/>
                    <a:pt x="441" y="898"/>
                    <a:pt x="440" y="900"/>
                  </a:cubicBezTo>
                  <a:cubicBezTo>
                    <a:pt x="437" y="897"/>
                    <a:pt x="433" y="894"/>
                    <a:pt x="429" y="891"/>
                  </a:cubicBezTo>
                  <a:cubicBezTo>
                    <a:pt x="428" y="890"/>
                    <a:pt x="427" y="890"/>
                    <a:pt x="427" y="889"/>
                  </a:cubicBezTo>
                  <a:cubicBezTo>
                    <a:pt x="427" y="887"/>
                    <a:pt x="427" y="885"/>
                    <a:pt x="428" y="883"/>
                  </a:cubicBezTo>
                  <a:cubicBezTo>
                    <a:pt x="430" y="885"/>
                    <a:pt x="431" y="886"/>
                    <a:pt x="433" y="888"/>
                  </a:cubicBezTo>
                  <a:close/>
                  <a:moveTo>
                    <a:pt x="440" y="901"/>
                  </a:moveTo>
                  <a:cubicBezTo>
                    <a:pt x="440" y="904"/>
                    <a:pt x="439" y="907"/>
                    <a:pt x="439" y="909"/>
                  </a:cubicBezTo>
                  <a:cubicBezTo>
                    <a:pt x="438" y="912"/>
                    <a:pt x="438" y="914"/>
                    <a:pt x="437" y="917"/>
                  </a:cubicBezTo>
                  <a:cubicBezTo>
                    <a:pt x="432" y="914"/>
                    <a:pt x="428" y="911"/>
                    <a:pt x="423" y="908"/>
                  </a:cubicBezTo>
                  <a:cubicBezTo>
                    <a:pt x="425" y="902"/>
                    <a:pt x="425" y="896"/>
                    <a:pt x="427" y="891"/>
                  </a:cubicBezTo>
                  <a:cubicBezTo>
                    <a:pt x="431" y="894"/>
                    <a:pt x="436" y="898"/>
                    <a:pt x="440" y="901"/>
                  </a:cubicBezTo>
                  <a:close/>
                  <a:moveTo>
                    <a:pt x="426" y="881"/>
                  </a:moveTo>
                  <a:cubicBezTo>
                    <a:pt x="425" y="880"/>
                    <a:pt x="423" y="879"/>
                    <a:pt x="422" y="878"/>
                  </a:cubicBezTo>
                  <a:cubicBezTo>
                    <a:pt x="420" y="877"/>
                    <a:pt x="418" y="876"/>
                    <a:pt x="417" y="875"/>
                  </a:cubicBezTo>
                  <a:cubicBezTo>
                    <a:pt x="417" y="873"/>
                    <a:pt x="418" y="871"/>
                    <a:pt x="418" y="869"/>
                  </a:cubicBezTo>
                  <a:cubicBezTo>
                    <a:pt x="418" y="869"/>
                    <a:pt x="418" y="869"/>
                    <a:pt x="418" y="869"/>
                  </a:cubicBezTo>
                  <a:cubicBezTo>
                    <a:pt x="421" y="869"/>
                    <a:pt x="424" y="869"/>
                    <a:pt x="426" y="869"/>
                  </a:cubicBezTo>
                  <a:cubicBezTo>
                    <a:pt x="427" y="869"/>
                    <a:pt x="427" y="869"/>
                    <a:pt x="427" y="869"/>
                  </a:cubicBezTo>
                  <a:cubicBezTo>
                    <a:pt x="427" y="873"/>
                    <a:pt x="426" y="877"/>
                    <a:pt x="426" y="881"/>
                  </a:cubicBezTo>
                  <a:close/>
                  <a:moveTo>
                    <a:pt x="419" y="878"/>
                  </a:moveTo>
                  <a:cubicBezTo>
                    <a:pt x="422" y="879"/>
                    <a:pt x="424" y="880"/>
                    <a:pt x="426" y="882"/>
                  </a:cubicBezTo>
                  <a:cubicBezTo>
                    <a:pt x="426" y="884"/>
                    <a:pt x="425" y="886"/>
                    <a:pt x="425" y="888"/>
                  </a:cubicBezTo>
                  <a:cubicBezTo>
                    <a:pt x="422" y="886"/>
                    <a:pt x="420" y="884"/>
                    <a:pt x="417" y="882"/>
                  </a:cubicBezTo>
                  <a:cubicBezTo>
                    <a:pt x="416" y="881"/>
                    <a:pt x="416" y="881"/>
                    <a:pt x="415" y="881"/>
                  </a:cubicBezTo>
                  <a:cubicBezTo>
                    <a:pt x="416" y="879"/>
                    <a:pt x="416" y="877"/>
                    <a:pt x="416" y="876"/>
                  </a:cubicBezTo>
                  <a:cubicBezTo>
                    <a:pt x="417" y="876"/>
                    <a:pt x="419" y="877"/>
                    <a:pt x="419" y="878"/>
                  </a:cubicBezTo>
                  <a:close/>
                  <a:moveTo>
                    <a:pt x="415" y="874"/>
                  </a:moveTo>
                  <a:cubicBezTo>
                    <a:pt x="413" y="873"/>
                    <a:pt x="411" y="871"/>
                    <a:pt x="409" y="870"/>
                  </a:cubicBezTo>
                  <a:cubicBezTo>
                    <a:pt x="411" y="870"/>
                    <a:pt x="413" y="869"/>
                    <a:pt x="416" y="869"/>
                  </a:cubicBezTo>
                  <a:cubicBezTo>
                    <a:pt x="415" y="871"/>
                    <a:pt x="415" y="872"/>
                    <a:pt x="415" y="874"/>
                  </a:cubicBezTo>
                  <a:close/>
                  <a:moveTo>
                    <a:pt x="414" y="875"/>
                  </a:moveTo>
                  <a:cubicBezTo>
                    <a:pt x="414" y="876"/>
                    <a:pt x="413" y="878"/>
                    <a:pt x="413" y="879"/>
                  </a:cubicBezTo>
                  <a:cubicBezTo>
                    <a:pt x="411" y="878"/>
                    <a:pt x="408" y="876"/>
                    <a:pt x="407" y="875"/>
                  </a:cubicBezTo>
                  <a:cubicBezTo>
                    <a:pt x="406" y="874"/>
                    <a:pt x="405" y="875"/>
                    <a:pt x="406" y="875"/>
                  </a:cubicBezTo>
                  <a:cubicBezTo>
                    <a:pt x="407" y="877"/>
                    <a:pt x="410" y="879"/>
                    <a:pt x="413" y="880"/>
                  </a:cubicBezTo>
                  <a:cubicBezTo>
                    <a:pt x="412" y="882"/>
                    <a:pt x="412" y="883"/>
                    <a:pt x="412" y="885"/>
                  </a:cubicBezTo>
                  <a:cubicBezTo>
                    <a:pt x="410" y="889"/>
                    <a:pt x="409" y="894"/>
                    <a:pt x="408" y="898"/>
                  </a:cubicBezTo>
                  <a:cubicBezTo>
                    <a:pt x="407" y="897"/>
                    <a:pt x="406" y="897"/>
                    <a:pt x="405" y="896"/>
                  </a:cubicBezTo>
                  <a:cubicBezTo>
                    <a:pt x="404" y="895"/>
                    <a:pt x="403" y="895"/>
                    <a:pt x="402" y="894"/>
                  </a:cubicBezTo>
                  <a:cubicBezTo>
                    <a:pt x="403" y="886"/>
                    <a:pt x="404" y="878"/>
                    <a:pt x="405" y="870"/>
                  </a:cubicBezTo>
                  <a:cubicBezTo>
                    <a:pt x="406" y="870"/>
                    <a:pt x="407" y="870"/>
                    <a:pt x="408" y="870"/>
                  </a:cubicBezTo>
                  <a:cubicBezTo>
                    <a:pt x="408" y="870"/>
                    <a:pt x="408" y="870"/>
                    <a:pt x="408" y="870"/>
                  </a:cubicBezTo>
                  <a:cubicBezTo>
                    <a:pt x="410" y="872"/>
                    <a:pt x="412" y="873"/>
                    <a:pt x="414" y="875"/>
                  </a:cubicBezTo>
                  <a:close/>
                  <a:moveTo>
                    <a:pt x="402" y="917"/>
                  </a:moveTo>
                  <a:cubicBezTo>
                    <a:pt x="402" y="917"/>
                    <a:pt x="402" y="918"/>
                    <a:pt x="401" y="918"/>
                  </a:cubicBezTo>
                  <a:cubicBezTo>
                    <a:pt x="401" y="918"/>
                    <a:pt x="401" y="917"/>
                    <a:pt x="401" y="917"/>
                  </a:cubicBezTo>
                  <a:cubicBezTo>
                    <a:pt x="402" y="917"/>
                    <a:pt x="402" y="917"/>
                    <a:pt x="402" y="917"/>
                  </a:cubicBezTo>
                  <a:close/>
                  <a:moveTo>
                    <a:pt x="402" y="934"/>
                  </a:moveTo>
                  <a:cubicBezTo>
                    <a:pt x="405" y="936"/>
                    <a:pt x="408" y="938"/>
                    <a:pt x="411" y="940"/>
                  </a:cubicBezTo>
                  <a:cubicBezTo>
                    <a:pt x="409" y="945"/>
                    <a:pt x="407" y="950"/>
                    <a:pt x="406" y="954"/>
                  </a:cubicBezTo>
                  <a:cubicBezTo>
                    <a:pt x="405" y="954"/>
                    <a:pt x="403" y="954"/>
                    <a:pt x="402" y="954"/>
                  </a:cubicBezTo>
                  <a:cubicBezTo>
                    <a:pt x="402" y="954"/>
                    <a:pt x="402" y="953"/>
                    <a:pt x="401" y="953"/>
                  </a:cubicBezTo>
                  <a:cubicBezTo>
                    <a:pt x="402" y="947"/>
                    <a:pt x="402" y="941"/>
                    <a:pt x="402" y="934"/>
                  </a:cubicBezTo>
                  <a:close/>
                  <a:moveTo>
                    <a:pt x="412" y="941"/>
                  </a:moveTo>
                  <a:cubicBezTo>
                    <a:pt x="417" y="944"/>
                    <a:pt x="421" y="947"/>
                    <a:pt x="425" y="951"/>
                  </a:cubicBezTo>
                  <a:cubicBezTo>
                    <a:pt x="425" y="952"/>
                    <a:pt x="425" y="952"/>
                    <a:pt x="425" y="953"/>
                  </a:cubicBezTo>
                  <a:cubicBezTo>
                    <a:pt x="422" y="953"/>
                    <a:pt x="419" y="954"/>
                    <a:pt x="416" y="954"/>
                  </a:cubicBezTo>
                  <a:cubicBezTo>
                    <a:pt x="413" y="955"/>
                    <a:pt x="411" y="955"/>
                    <a:pt x="409" y="955"/>
                  </a:cubicBezTo>
                  <a:cubicBezTo>
                    <a:pt x="409" y="950"/>
                    <a:pt x="411" y="946"/>
                    <a:pt x="412" y="941"/>
                  </a:cubicBezTo>
                  <a:close/>
                  <a:moveTo>
                    <a:pt x="413" y="939"/>
                  </a:moveTo>
                  <a:cubicBezTo>
                    <a:pt x="414" y="938"/>
                    <a:pt x="414" y="936"/>
                    <a:pt x="414" y="935"/>
                  </a:cubicBezTo>
                  <a:cubicBezTo>
                    <a:pt x="415" y="932"/>
                    <a:pt x="417" y="929"/>
                    <a:pt x="418" y="925"/>
                  </a:cubicBezTo>
                  <a:cubicBezTo>
                    <a:pt x="421" y="927"/>
                    <a:pt x="425" y="929"/>
                    <a:pt x="428" y="931"/>
                  </a:cubicBezTo>
                  <a:cubicBezTo>
                    <a:pt x="429" y="931"/>
                    <a:pt x="429" y="932"/>
                    <a:pt x="430" y="932"/>
                  </a:cubicBezTo>
                  <a:cubicBezTo>
                    <a:pt x="428" y="937"/>
                    <a:pt x="427" y="943"/>
                    <a:pt x="426" y="948"/>
                  </a:cubicBezTo>
                  <a:cubicBezTo>
                    <a:pt x="422" y="944"/>
                    <a:pt x="418" y="941"/>
                    <a:pt x="413" y="939"/>
                  </a:cubicBezTo>
                  <a:close/>
                  <a:moveTo>
                    <a:pt x="432" y="933"/>
                  </a:moveTo>
                  <a:cubicBezTo>
                    <a:pt x="436" y="935"/>
                    <a:pt x="439" y="937"/>
                    <a:pt x="443" y="940"/>
                  </a:cubicBezTo>
                  <a:cubicBezTo>
                    <a:pt x="442" y="942"/>
                    <a:pt x="442" y="944"/>
                    <a:pt x="441" y="946"/>
                  </a:cubicBezTo>
                  <a:cubicBezTo>
                    <a:pt x="441" y="946"/>
                    <a:pt x="441" y="948"/>
                    <a:pt x="441" y="951"/>
                  </a:cubicBezTo>
                  <a:cubicBezTo>
                    <a:pt x="437" y="951"/>
                    <a:pt x="433" y="951"/>
                    <a:pt x="430" y="952"/>
                  </a:cubicBezTo>
                  <a:cubicBezTo>
                    <a:pt x="430" y="952"/>
                    <a:pt x="430" y="952"/>
                    <a:pt x="430" y="952"/>
                  </a:cubicBezTo>
                  <a:cubicBezTo>
                    <a:pt x="429" y="951"/>
                    <a:pt x="428" y="950"/>
                    <a:pt x="428" y="950"/>
                  </a:cubicBezTo>
                  <a:cubicBezTo>
                    <a:pt x="429" y="944"/>
                    <a:pt x="430" y="939"/>
                    <a:pt x="432" y="933"/>
                  </a:cubicBezTo>
                  <a:close/>
                  <a:moveTo>
                    <a:pt x="440" y="935"/>
                  </a:moveTo>
                  <a:cubicBezTo>
                    <a:pt x="441" y="935"/>
                    <a:pt x="442" y="936"/>
                    <a:pt x="444" y="937"/>
                  </a:cubicBezTo>
                  <a:cubicBezTo>
                    <a:pt x="444" y="937"/>
                    <a:pt x="444" y="937"/>
                    <a:pt x="444" y="937"/>
                  </a:cubicBezTo>
                  <a:cubicBezTo>
                    <a:pt x="442" y="936"/>
                    <a:pt x="441" y="935"/>
                    <a:pt x="440" y="935"/>
                  </a:cubicBezTo>
                  <a:close/>
                  <a:moveTo>
                    <a:pt x="445" y="941"/>
                  </a:moveTo>
                  <a:cubicBezTo>
                    <a:pt x="445" y="941"/>
                    <a:pt x="445" y="941"/>
                    <a:pt x="445" y="942"/>
                  </a:cubicBezTo>
                  <a:cubicBezTo>
                    <a:pt x="446" y="945"/>
                    <a:pt x="447" y="949"/>
                    <a:pt x="446" y="949"/>
                  </a:cubicBezTo>
                  <a:cubicBezTo>
                    <a:pt x="446" y="950"/>
                    <a:pt x="445" y="950"/>
                    <a:pt x="445" y="950"/>
                  </a:cubicBezTo>
                  <a:cubicBezTo>
                    <a:pt x="445" y="950"/>
                    <a:pt x="444" y="950"/>
                    <a:pt x="443" y="950"/>
                  </a:cubicBezTo>
                  <a:cubicBezTo>
                    <a:pt x="444" y="947"/>
                    <a:pt x="444" y="944"/>
                    <a:pt x="445" y="941"/>
                  </a:cubicBezTo>
                  <a:close/>
                  <a:moveTo>
                    <a:pt x="443" y="902"/>
                  </a:moveTo>
                  <a:cubicBezTo>
                    <a:pt x="443" y="900"/>
                    <a:pt x="443" y="897"/>
                    <a:pt x="444" y="895"/>
                  </a:cubicBezTo>
                  <a:cubicBezTo>
                    <a:pt x="444" y="895"/>
                    <a:pt x="444" y="896"/>
                    <a:pt x="445" y="896"/>
                  </a:cubicBezTo>
                  <a:cubicBezTo>
                    <a:pt x="445" y="899"/>
                    <a:pt x="445" y="901"/>
                    <a:pt x="445" y="904"/>
                  </a:cubicBezTo>
                  <a:cubicBezTo>
                    <a:pt x="444" y="903"/>
                    <a:pt x="443" y="902"/>
                    <a:pt x="443" y="902"/>
                  </a:cubicBezTo>
                  <a:close/>
                  <a:moveTo>
                    <a:pt x="444" y="894"/>
                  </a:moveTo>
                  <a:cubicBezTo>
                    <a:pt x="444" y="892"/>
                    <a:pt x="444" y="890"/>
                    <a:pt x="445" y="888"/>
                  </a:cubicBezTo>
                  <a:cubicBezTo>
                    <a:pt x="445" y="889"/>
                    <a:pt x="445" y="889"/>
                    <a:pt x="445" y="889"/>
                  </a:cubicBezTo>
                  <a:cubicBezTo>
                    <a:pt x="445" y="891"/>
                    <a:pt x="445" y="893"/>
                    <a:pt x="445" y="895"/>
                  </a:cubicBezTo>
                  <a:cubicBezTo>
                    <a:pt x="444" y="895"/>
                    <a:pt x="444" y="894"/>
                    <a:pt x="444" y="894"/>
                  </a:cubicBezTo>
                  <a:close/>
                  <a:moveTo>
                    <a:pt x="444" y="879"/>
                  </a:moveTo>
                  <a:cubicBezTo>
                    <a:pt x="442" y="878"/>
                    <a:pt x="440" y="877"/>
                    <a:pt x="438" y="876"/>
                  </a:cubicBezTo>
                  <a:cubicBezTo>
                    <a:pt x="435" y="873"/>
                    <a:pt x="432" y="871"/>
                    <a:pt x="429" y="869"/>
                  </a:cubicBezTo>
                  <a:cubicBezTo>
                    <a:pt x="429" y="869"/>
                    <a:pt x="429" y="869"/>
                    <a:pt x="429" y="869"/>
                  </a:cubicBezTo>
                  <a:cubicBezTo>
                    <a:pt x="434" y="869"/>
                    <a:pt x="439" y="869"/>
                    <a:pt x="444" y="869"/>
                  </a:cubicBezTo>
                  <a:cubicBezTo>
                    <a:pt x="444" y="872"/>
                    <a:pt x="444" y="874"/>
                    <a:pt x="444" y="876"/>
                  </a:cubicBezTo>
                  <a:cubicBezTo>
                    <a:pt x="444" y="877"/>
                    <a:pt x="444" y="878"/>
                    <a:pt x="444" y="879"/>
                  </a:cubicBezTo>
                  <a:close/>
                  <a:moveTo>
                    <a:pt x="414" y="632"/>
                  </a:moveTo>
                  <a:cubicBezTo>
                    <a:pt x="415" y="633"/>
                    <a:pt x="416" y="634"/>
                    <a:pt x="417" y="634"/>
                  </a:cubicBezTo>
                  <a:cubicBezTo>
                    <a:pt x="417" y="638"/>
                    <a:pt x="416" y="641"/>
                    <a:pt x="416" y="644"/>
                  </a:cubicBezTo>
                  <a:cubicBezTo>
                    <a:pt x="415" y="640"/>
                    <a:pt x="415" y="636"/>
                    <a:pt x="414" y="632"/>
                  </a:cubicBezTo>
                  <a:close/>
                  <a:moveTo>
                    <a:pt x="421" y="585"/>
                  </a:moveTo>
                  <a:cubicBezTo>
                    <a:pt x="420" y="597"/>
                    <a:pt x="418" y="609"/>
                    <a:pt x="417" y="621"/>
                  </a:cubicBezTo>
                  <a:cubicBezTo>
                    <a:pt x="417" y="622"/>
                    <a:pt x="417" y="624"/>
                    <a:pt x="417" y="626"/>
                  </a:cubicBezTo>
                  <a:cubicBezTo>
                    <a:pt x="415" y="625"/>
                    <a:pt x="414" y="624"/>
                    <a:pt x="412" y="623"/>
                  </a:cubicBezTo>
                  <a:cubicBezTo>
                    <a:pt x="412" y="621"/>
                    <a:pt x="411" y="620"/>
                    <a:pt x="411" y="619"/>
                  </a:cubicBezTo>
                  <a:cubicBezTo>
                    <a:pt x="411" y="614"/>
                    <a:pt x="412" y="608"/>
                    <a:pt x="412" y="603"/>
                  </a:cubicBezTo>
                  <a:cubicBezTo>
                    <a:pt x="413" y="599"/>
                    <a:pt x="413" y="596"/>
                    <a:pt x="413" y="593"/>
                  </a:cubicBezTo>
                  <a:cubicBezTo>
                    <a:pt x="414" y="591"/>
                    <a:pt x="415" y="590"/>
                    <a:pt x="416" y="589"/>
                  </a:cubicBezTo>
                  <a:cubicBezTo>
                    <a:pt x="417" y="588"/>
                    <a:pt x="416" y="587"/>
                    <a:pt x="415" y="588"/>
                  </a:cubicBezTo>
                  <a:cubicBezTo>
                    <a:pt x="414" y="589"/>
                    <a:pt x="414" y="590"/>
                    <a:pt x="413" y="591"/>
                  </a:cubicBezTo>
                  <a:cubicBezTo>
                    <a:pt x="413" y="574"/>
                    <a:pt x="413" y="558"/>
                    <a:pt x="413" y="542"/>
                  </a:cubicBezTo>
                  <a:cubicBezTo>
                    <a:pt x="413" y="532"/>
                    <a:pt x="414" y="523"/>
                    <a:pt x="415" y="513"/>
                  </a:cubicBezTo>
                  <a:cubicBezTo>
                    <a:pt x="415" y="503"/>
                    <a:pt x="414" y="494"/>
                    <a:pt x="418" y="484"/>
                  </a:cubicBezTo>
                  <a:cubicBezTo>
                    <a:pt x="420" y="476"/>
                    <a:pt x="426" y="466"/>
                    <a:pt x="431" y="460"/>
                  </a:cubicBezTo>
                  <a:cubicBezTo>
                    <a:pt x="432" y="459"/>
                    <a:pt x="433" y="458"/>
                    <a:pt x="434" y="457"/>
                  </a:cubicBezTo>
                  <a:cubicBezTo>
                    <a:pt x="435" y="456"/>
                    <a:pt x="437" y="456"/>
                    <a:pt x="438" y="455"/>
                  </a:cubicBezTo>
                  <a:cubicBezTo>
                    <a:pt x="441" y="454"/>
                    <a:pt x="445" y="452"/>
                    <a:pt x="448" y="451"/>
                  </a:cubicBezTo>
                  <a:cubicBezTo>
                    <a:pt x="446" y="461"/>
                    <a:pt x="445" y="471"/>
                    <a:pt x="442" y="481"/>
                  </a:cubicBezTo>
                  <a:cubicBezTo>
                    <a:pt x="439" y="492"/>
                    <a:pt x="437" y="503"/>
                    <a:pt x="435" y="515"/>
                  </a:cubicBezTo>
                  <a:cubicBezTo>
                    <a:pt x="433" y="527"/>
                    <a:pt x="430" y="538"/>
                    <a:pt x="427" y="550"/>
                  </a:cubicBezTo>
                  <a:cubicBezTo>
                    <a:pt x="424" y="562"/>
                    <a:pt x="423" y="573"/>
                    <a:pt x="421" y="585"/>
                  </a:cubicBezTo>
                  <a:close/>
                  <a:moveTo>
                    <a:pt x="325" y="871"/>
                  </a:moveTo>
                  <a:cubicBezTo>
                    <a:pt x="325" y="875"/>
                    <a:pt x="325" y="880"/>
                    <a:pt x="324" y="884"/>
                  </a:cubicBezTo>
                  <a:cubicBezTo>
                    <a:pt x="322" y="883"/>
                    <a:pt x="319" y="882"/>
                    <a:pt x="317" y="881"/>
                  </a:cubicBezTo>
                  <a:cubicBezTo>
                    <a:pt x="315" y="880"/>
                    <a:pt x="313" y="880"/>
                    <a:pt x="311" y="879"/>
                  </a:cubicBezTo>
                  <a:cubicBezTo>
                    <a:pt x="311" y="876"/>
                    <a:pt x="311" y="874"/>
                    <a:pt x="311" y="871"/>
                  </a:cubicBezTo>
                  <a:cubicBezTo>
                    <a:pt x="316" y="871"/>
                    <a:pt x="320" y="871"/>
                    <a:pt x="325" y="871"/>
                  </a:cubicBezTo>
                  <a:close/>
                  <a:moveTo>
                    <a:pt x="313" y="880"/>
                  </a:moveTo>
                  <a:cubicBezTo>
                    <a:pt x="317" y="882"/>
                    <a:pt x="321" y="884"/>
                    <a:pt x="324" y="885"/>
                  </a:cubicBezTo>
                  <a:cubicBezTo>
                    <a:pt x="324" y="889"/>
                    <a:pt x="324" y="893"/>
                    <a:pt x="324" y="896"/>
                  </a:cubicBezTo>
                  <a:cubicBezTo>
                    <a:pt x="322" y="898"/>
                    <a:pt x="321" y="901"/>
                    <a:pt x="320" y="903"/>
                  </a:cubicBezTo>
                  <a:cubicBezTo>
                    <a:pt x="317" y="901"/>
                    <a:pt x="313" y="899"/>
                    <a:pt x="310" y="897"/>
                  </a:cubicBezTo>
                  <a:cubicBezTo>
                    <a:pt x="310" y="891"/>
                    <a:pt x="310" y="885"/>
                    <a:pt x="311" y="880"/>
                  </a:cubicBezTo>
                  <a:cubicBezTo>
                    <a:pt x="311" y="880"/>
                    <a:pt x="312" y="880"/>
                    <a:pt x="313" y="880"/>
                  </a:cubicBezTo>
                  <a:close/>
                  <a:moveTo>
                    <a:pt x="321" y="933"/>
                  </a:moveTo>
                  <a:cubicBezTo>
                    <a:pt x="321" y="934"/>
                    <a:pt x="321" y="935"/>
                    <a:pt x="321" y="937"/>
                  </a:cubicBezTo>
                  <a:cubicBezTo>
                    <a:pt x="321" y="937"/>
                    <a:pt x="321" y="937"/>
                    <a:pt x="321" y="937"/>
                  </a:cubicBezTo>
                  <a:cubicBezTo>
                    <a:pt x="320" y="939"/>
                    <a:pt x="319" y="942"/>
                    <a:pt x="317" y="945"/>
                  </a:cubicBezTo>
                  <a:cubicBezTo>
                    <a:pt x="315" y="943"/>
                    <a:pt x="313" y="941"/>
                    <a:pt x="311" y="940"/>
                  </a:cubicBezTo>
                  <a:cubicBezTo>
                    <a:pt x="310" y="939"/>
                    <a:pt x="310" y="939"/>
                    <a:pt x="309" y="938"/>
                  </a:cubicBezTo>
                  <a:cubicBezTo>
                    <a:pt x="310" y="935"/>
                    <a:pt x="312" y="931"/>
                    <a:pt x="313" y="927"/>
                  </a:cubicBezTo>
                  <a:cubicBezTo>
                    <a:pt x="316" y="929"/>
                    <a:pt x="319" y="931"/>
                    <a:pt x="321" y="933"/>
                  </a:cubicBezTo>
                  <a:close/>
                  <a:moveTo>
                    <a:pt x="314" y="925"/>
                  </a:moveTo>
                  <a:cubicBezTo>
                    <a:pt x="314" y="922"/>
                    <a:pt x="315" y="919"/>
                    <a:pt x="316" y="916"/>
                  </a:cubicBezTo>
                  <a:cubicBezTo>
                    <a:pt x="317" y="917"/>
                    <a:pt x="318" y="917"/>
                    <a:pt x="319" y="918"/>
                  </a:cubicBezTo>
                  <a:cubicBezTo>
                    <a:pt x="320" y="918"/>
                    <a:pt x="321" y="918"/>
                    <a:pt x="322" y="919"/>
                  </a:cubicBezTo>
                  <a:cubicBezTo>
                    <a:pt x="322" y="922"/>
                    <a:pt x="321" y="926"/>
                    <a:pt x="321" y="930"/>
                  </a:cubicBezTo>
                  <a:cubicBezTo>
                    <a:pt x="319" y="928"/>
                    <a:pt x="317" y="927"/>
                    <a:pt x="315" y="926"/>
                  </a:cubicBezTo>
                  <a:cubicBezTo>
                    <a:pt x="315" y="925"/>
                    <a:pt x="314" y="925"/>
                    <a:pt x="314" y="925"/>
                  </a:cubicBezTo>
                  <a:close/>
                  <a:moveTo>
                    <a:pt x="321" y="947"/>
                  </a:moveTo>
                  <a:cubicBezTo>
                    <a:pt x="321" y="947"/>
                    <a:pt x="320" y="946"/>
                    <a:pt x="319" y="946"/>
                  </a:cubicBezTo>
                  <a:cubicBezTo>
                    <a:pt x="320" y="945"/>
                    <a:pt x="321" y="944"/>
                    <a:pt x="321" y="942"/>
                  </a:cubicBezTo>
                  <a:cubicBezTo>
                    <a:pt x="321" y="944"/>
                    <a:pt x="321" y="946"/>
                    <a:pt x="321" y="947"/>
                  </a:cubicBezTo>
                  <a:close/>
                  <a:moveTo>
                    <a:pt x="318" y="948"/>
                  </a:moveTo>
                  <a:cubicBezTo>
                    <a:pt x="319" y="949"/>
                    <a:pt x="320" y="949"/>
                    <a:pt x="321" y="950"/>
                  </a:cubicBezTo>
                  <a:cubicBezTo>
                    <a:pt x="321" y="950"/>
                    <a:pt x="321" y="950"/>
                    <a:pt x="322" y="951"/>
                  </a:cubicBezTo>
                  <a:cubicBezTo>
                    <a:pt x="322" y="951"/>
                    <a:pt x="322" y="952"/>
                    <a:pt x="322" y="952"/>
                  </a:cubicBezTo>
                  <a:cubicBezTo>
                    <a:pt x="320" y="952"/>
                    <a:pt x="318" y="952"/>
                    <a:pt x="316" y="952"/>
                  </a:cubicBezTo>
                  <a:cubicBezTo>
                    <a:pt x="317" y="951"/>
                    <a:pt x="318" y="949"/>
                    <a:pt x="318" y="948"/>
                  </a:cubicBezTo>
                  <a:close/>
                  <a:moveTo>
                    <a:pt x="322" y="916"/>
                  </a:moveTo>
                  <a:cubicBezTo>
                    <a:pt x="322" y="916"/>
                    <a:pt x="321" y="916"/>
                    <a:pt x="321" y="916"/>
                  </a:cubicBezTo>
                  <a:cubicBezTo>
                    <a:pt x="320" y="915"/>
                    <a:pt x="318" y="915"/>
                    <a:pt x="317" y="914"/>
                  </a:cubicBezTo>
                  <a:cubicBezTo>
                    <a:pt x="318" y="912"/>
                    <a:pt x="319" y="910"/>
                    <a:pt x="320" y="907"/>
                  </a:cubicBezTo>
                  <a:cubicBezTo>
                    <a:pt x="320" y="907"/>
                    <a:pt x="320" y="906"/>
                    <a:pt x="320" y="906"/>
                  </a:cubicBezTo>
                  <a:cubicBezTo>
                    <a:pt x="321" y="906"/>
                    <a:pt x="322" y="907"/>
                    <a:pt x="322" y="907"/>
                  </a:cubicBezTo>
                  <a:cubicBezTo>
                    <a:pt x="322" y="910"/>
                    <a:pt x="322" y="913"/>
                    <a:pt x="322" y="916"/>
                  </a:cubicBezTo>
                  <a:close/>
                  <a:moveTo>
                    <a:pt x="321" y="904"/>
                  </a:moveTo>
                  <a:cubicBezTo>
                    <a:pt x="322" y="903"/>
                    <a:pt x="322" y="902"/>
                    <a:pt x="323" y="901"/>
                  </a:cubicBezTo>
                  <a:cubicBezTo>
                    <a:pt x="323" y="902"/>
                    <a:pt x="323" y="904"/>
                    <a:pt x="323" y="905"/>
                  </a:cubicBezTo>
                  <a:cubicBezTo>
                    <a:pt x="322" y="905"/>
                    <a:pt x="322" y="904"/>
                    <a:pt x="321" y="904"/>
                  </a:cubicBezTo>
                  <a:close/>
                  <a:moveTo>
                    <a:pt x="317" y="903"/>
                  </a:moveTo>
                  <a:cubicBezTo>
                    <a:pt x="317" y="904"/>
                    <a:pt x="318" y="904"/>
                    <a:pt x="319" y="905"/>
                  </a:cubicBezTo>
                  <a:cubicBezTo>
                    <a:pt x="318" y="906"/>
                    <a:pt x="318" y="907"/>
                    <a:pt x="317" y="908"/>
                  </a:cubicBezTo>
                  <a:cubicBezTo>
                    <a:pt x="316" y="910"/>
                    <a:pt x="316" y="911"/>
                    <a:pt x="315" y="913"/>
                  </a:cubicBezTo>
                  <a:cubicBezTo>
                    <a:pt x="313" y="912"/>
                    <a:pt x="312" y="912"/>
                    <a:pt x="310" y="911"/>
                  </a:cubicBezTo>
                  <a:cubicBezTo>
                    <a:pt x="310" y="910"/>
                    <a:pt x="310" y="909"/>
                    <a:pt x="310" y="908"/>
                  </a:cubicBezTo>
                  <a:cubicBezTo>
                    <a:pt x="310" y="905"/>
                    <a:pt x="310" y="902"/>
                    <a:pt x="310" y="899"/>
                  </a:cubicBezTo>
                  <a:cubicBezTo>
                    <a:pt x="312" y="900"/>
                    <a:pt x="315" y="902"/>
                    <a:pt x="317" y="903"/>
                  </a:cubicBezTo>
                  <a:close/>
                  <a:moveTo>
                    <a:pt x="314" y="915"/>
                  </a:moveTo>
                  <a:cubicBezTo>
                    <a:pt x="313" y="918"/>
                    <a:pt x="312" y="921"/>
                    <a:pt x="312" y="924"/>
                  </a:cubicBezTo>
                  <a:cubicBezTo>
                    <a:pt x="311" y="923"/>
                    <a:pt x="310" y="923"/>
                    <a:pt x="309" y="922"/>
                  </a:cubicBezTo>
                  <a:cubicBezTo>
                    <a:pt x="310" y="919"/>
                    <a:pt x="310" y="916"/>
                    <a:pt x="310" y="913"/>
                  </a:cubicBezTo>
                  <a:cubicBezTo>
                    <a:pt x="311" y="914"/>
                    <a:pt x="313" y="915"/>
                    <a:pt x="314" y="915"/>
                  </a:cubicBezTo>
                  <a:close/>
                  <a:moveTo>
                    <a:pt x="311" y="926"/>
                  </a:moveTo>
                  <a:cubicBezTo>
                    <a:pt x="311" y="926"/>
                    <a:pt x="311" y="926"/>
                    <a:pt x="311" y="926"/>
                  </a:cubicBezTo>
                  <a:cubicBezTo>
                    <a:pt x="310" y="928"/>
                    <a:pt x="309" y="931"/>
                    <a:pt x="309" y="933"/>
                  </a:cubicBezTo>
                  <a:cubicBezTo>
                    <a:pt x="309" y="930"/>
                    <a:pt x="309" y="928"/>
                    <a:pt x="309" y="925"/>
                  </a:cubicBezTo>
                  <a:cubicBezTo>
                    <a:pt x="310" y="925"/>
                    <a:pt x="310" y="926"/>
                    <a:pt x="311" y="926"/>
                  </a:cubicBezTo>
                  <a:close/>
                  <a:moveTo>
                    <a:pt x="309" y="941"/>
                  </a:moveTo>
                  <a:cubicBezTo>
                    <a:pt x="311" y="943"/>
                    <a:pt x="314" y="945"/>
                    <a:pt x="316" y="947"/>
                  </a:cubicBezTo>
                  <a:cubicBezTo>
                    <a:pt x="315" y="948"/>
                    <a:pt x="315" y="950"/>
                    <a:pt x="314" y="952"/>
                  </a:cubicBezTo>
                  <a:cubicBezTo>
                    <a:pt x="313" y="951"/>
                    <a:pt x="311" y="951"/>
                    <a:pt x="310" y="951"/>
                  </a:cubicBezTo>
                  <a:cubicBezTo>
                    <a:pt x="309" y="948"/>
                    <a:pt x="309" y="944"/>
                    <a:pt x="308" y="941"/>
                  </a:cubicBezTo>
                  <a:cubicBezTo>
                    <a:pt x="309" y="941"/>
                    <a:pt x="309" y="941"/>
                    <a:pt x="309" y="941"/>
                  </a:cubicBezTo>
                  <a:close/>
                  <a:moveTo>
                    <a:pt x="518" y="928"/>
                  </a:moveTo>
                  <a:cubicBezTo>
                    <a:pt x="515" y="930"/>
                    <a:pt x="513" y="931"/>
                    <a:pt x="511" y="932"/>
                  </a:cubicBezTo>
                  <a:cubicBezTo>
                    <a:pt x="511" y="932"/>
                    <a:pt x="511" y="932"/>
                    <a:pt x="511" y="932"/>
                  </a:cubicBezTo>
                  <a:cubicBezTo>
                    <a:pt x="511" y="930"/>
                    <a:pt x="511" y="927"/>
                    <a:pt x="512" y="924"/>
                  </a:cubicBezTo>
                  <a:cubicBezTo>
                    <a:pt x="512" y="924"/>
                    <a:pt x="512" y="923"/>
                    <a:pt x="512" y="923"/>
                  </a:cubicBezTo>
                  <a:cubicBezTo>
                    <a:pt x="514" y="924"/>
                    <a:pt x="517" y="925"/>
                    <a:pt x="519" y="926"/>
                  </a:cubicBezTo>
                  <a:cubicBezTo>
                    <a:pt x="519" y="926"/>
                    <a:pt x="519" y="927"/>
                    <a:pt x="519" y="927"/>
                  </a:cubicBezTo>
                  <a:cubicBezTo>
                    <a:pt x="519" y="927"/>
                    <a:pt x="519" y="927"/>
                    <a:pt x="519" y="927"/>
                  </a:cubicBezTo>
                  <a:cubicBezTo>
                    <a:pt x="518" y="926"/>
                    <a:pt x="517" y="926"/>
                    <a:pt x="517" y="927"/>
                  </a:cubicBezTo>
                  <a:cubicBezTo>
                    <a:pt x="517" y="928"/>
                    <a:pt x="517" y="928"/>
                    <a:pt x="518" y="928"/>
                  </a:cubicBezTo>
                  <a:close/>
                  <a:moveTo>
                    <a:pt x="499" y="937"/>
                  </a:moveTo>
                  <a:cubicBezTo>
                    <a:pt x="499" y="937"/>
                    <a:pt x="499" y="937"/>
                    <a:pt x="499" y="937"/>
                  </a:cubicBezTo>
                  <a:cubicBezTo>
                    <a:pt x="499" y="937"/>
                    <a:pt x="498" y="938"/>
                    <a:pt x="498" y="938"/>
                  </a:cubicBezTo>
                  <a:cubicBezTo>
                    <a:pt x="497" y="937"/>
                    <a:pt x="496" y="937"/>
                    <a:pt x="494" y="936"/>
                  </a:cubicBezTo>
                  <a:cubicBezTo>
                    <a:pt x="495" y="934"/>
                    <a:pt x="495" y="932"/>
                    <a:pt x="495" y="930"/>
                  </a:cubicBezTo>
                  <a:cubicBezTo>
                    <a:pt x="495" y="930"/>
                    <a:pt x="495" y="929"/>
                    <a:pt x="495" y="929"/>
                  </a:cubicBezTo>
                  <a:cubicBezTo>
                    <a:pt x="497" y="931"/>
                    <a:pt x="500" y="932"/>
                    <a:pt x="502" y="934"/>
                  </a:cubicBezTo>
                  <a:cubicBezTo>
                    <a:pt x="502" y="936"/>
                    <a:pt x="501" y="937"/>
                    <a:pt x="500" y="936"/>
                  </a:cubicBezTo>
                  <a:cubicBezTo>
                    <a:pt x="499" y="935"/>
                    <a:pt x="498" y="936"/>
                    <a:pt x="499" y="937"/>
                  </a:cubicBezTo>
                  <a:close/>
                  <a:moveTo>
                    <a:pt x="456" y="945"/>
                  </a:moveTo>
                  <a:cubicBezTo>
                    <a:pt x="457" y="946"/>
                    <a:pt x="457" y="947"/>
                    <a:pt x="457" y="947"/>
                  </a:cubicBezTo>
                  <a:cubicBezTo>
                    <a:pt x="457" y="948"/>
                    <a:pt x="457" y="948"/>
                    <a:pt x="458" y="948"/>
                  </a:cubicBezTo>
                  <a:cubicBezTo>
                    <a:pt x="458" y="948"/>
                    <a:pt x="458" y="948"/>
                    <a:pt x="458" y="948"/>
                  </a:cubicBezTo>
                  <a:cubicBezTo>
                    <a:pt x="456" y="947"/>
                    <a:pt x="455" y="946"/>
                    <a:pt x="453" y="944"/>
                  </a:cubicBezTo>
                  <a:cubicBezTo>
                    <a:pt x="453" y="944"/>
                    <a:pt x="453" y="943"/>
                    <a:pt x="453" y="943"/>
                  </a:cubicBezTo>
                  <a:cubicBezTo>
                    <a:pt x="453" y="942"/>
                    <a:pt x="453" y="941"/>
                    <a:pt x="453" y="941"/>
                  </a:cubicBezTo>
                  <a:cubicBezTo>
                    <a:pt x="454" y="941"/>
                    <a:pt x="456" y="942"/>
                    <a:pt x="458" y="942"/>
                  </a:cubicBezTo>
                  <a:cubicBezTo>
                    <a:pt x="458" y="943"/>
                    <a:pt x="458" y="944"/>
                    <a:pt x="458" y="944"/>
                  </a:cubicBezTo>
                  <a:cubicBezTo>
                    <a:pt x="457" y="944"/>
                    <a:pt x="456" y="944"/>
                    <a:pt x="456" y="945"/>
                  </a:cubicBezTo>
                  <a:close/>
                  <a:moveTo>
                    <a:pt x="455" y="949"/>
                  </a:moveTo>
                  <a:cubicBezTo>
                    <a:pt x="454" y="949"/>
                    <a:pt x="454" y="949"/>
                    <a:pt x="453" y="949"/>
                  </a:cubicBezTo>
                  <a:cubicBezTo>
                    <a:pt x="453" y="949"/>
                    <a:pt x="453" y="948"/>
                    <a:pt x="453" y="948"/>
                  </a:cubicBezTo>
                  <a:cubicBezTo>
                    <a:pt x="454" y="948"/>
                    <a:pt x="454" y="949"/>
                    <a:pt x="455" y="949"/>
                  </a:cubicBezTo>
                  <a:close/>
                  <a:moveTo>
                    <a:pt x="453" y="939"/>
                  </a:moveTo>
                  <a:cubicBezTo>
                    <a:pt x="452" y="935"/>
                    <a:pt x="452" y="931"/>
                    <a:pt x="452" y="927"/>
                  </a:cubicBezTo>
                  <a:cubicBezTo>
                    <a:pt x="454" y="928"/>
                    <a:pt x="457" y="930"/>
                    <a:pt x="459" y="931"/>
                  </a:cubicBezTo>
                  <a:cubicBezTo>
                    <a:pt x="459" y="931"/>
                    <a:pt x="459" y="931"/>
                    <a:pt x="459" y="931"/>
                  </a:cubicBezTo>
                  <a:cubicBezTo>
                    <a:pt x="459" y="935"/>
                    <a:pt x="458" y="938"/>
                    <a:pt x="458" y="941"/>
                  </a:cubicBezTo>
                  <a:cubicBezTo>
                    <a:pt x="456" y="941"/>
                    <a:pt x="454" y="940"/>
                    <a:pt x="453" y="939"/>
                  </a:cubicBezTo>
                  <a:close/>
                  <a:moveTo>
                    <a:pt x="452" y="900"/>
                  </a:moveTo>
                  <a:cubicBezTo>
                    <a:pt x="452" y="895"/>
                    <a:pt x="452" y="891"/>
                    <a:pt x="452" y="887"/>
                  </a:cubicBezTo>
                  <a:cubicBezTo>
                    <a:pt x="453" y="887"/>
                    <a:pt x="454" y="888"/>
                    <a:pt x="454" y="888"/>
                  </a:cubicBezTo>
                  <a:cubicBezTo>
                    <a:pt x="454" y="888"/>
                    <a:pt x="454" y="888"/>
                    <a:pt x="454" y="888"/>
                  </a:cubicBezTo>
                  <a:cubicBezTo>
                    <a:pt x="454" y="892"/>
                    <a:pt x="454" y="896"/>
                    <a:pt x="453" y="900"/>
                  </a:cubicBezTo>
                  <a:cubicBezTo>
                    <a:pt x="453" y="900"/>
                    <a:pt x="453" y="900"/>
                    <a:pt x="452" y="900"/>
                  </a:cubicBezTo>
                  <a:close/>
                  <a:moveTo>
                    <a:pt x="453" y="901"/>
                  </a:moveTo>
                  <a:cubicBezTo>
                    <a:pt x="453" y="902"/>
                    <a:pt x="452" y="903"/>
                    <a:pt x="452" y="904"/>
                  </a:cubicBezTo>
                  <a:cubicBezTo>
                    <a:pt x="452" y="903"/>
                    <a:pt x="452" y="902"/>
                    <a:pt x="452" y="901"/>
                  </a:cubicBezTo>
                  <a:cubicBezTo>
                    <a:pt x="452" y="901"/>
                    <a:pt x="453" y="901"/>
                    <a:pt x="453" y="901"/>
                  </a:cubicBezTo>
                  <a:close/>
                  <a:moveTo>
                    <a:pt x="455" y="903"/>
                  </a:moveTo>
                  <a:cubicBezTo>
                    <a:pt x="457" y="904"/>
                    <a:pt x="459" y="905"/>
                    <a:pt x="461" y="907"/>
                  </a:cubicBezTo>
                  <a:cubicBezTo>
                    <a:pt x="461" y="907"/>
                    <a:pt x="462" y="907"/>
                    <a:pt x="462" y="907"/>
                  </a:cubicBezTo>
                  <a:cubicBezTo>
                    <a:pt x="462" y="907"/>
                    <a:pt x="462" y="908"/>
                    <a:pt x="462" y="908"/>
                  </a:cubicBezTo>
                  <a:cubicBezTo>
                    <a:pt x="462" y="910"/>
                    <a:pt x="462" y="913"/>
                    <a:pt x="461" y="916"/>
                  </a:cubicBezTo>
                  <a:cubicBezTo>
                    <a:pt x="459" y="914"/>
                    <a:pt x="456" y="912"/>
                    <a:pt x="453" y="910"/>
                  </a:cubicBezTo>
                  <a:cubicBezTo>
                    <a:pt x="454" y="908"/>
                    <a:pt x="454" y="905"/>
                    <a:pt x="455" y="903"/>
                  </a:cubicBezTo>
                  <a:close/>
                  <a:moveTo>
                    <a:pt x="454" y="887"/>
                  </a:moveTo>
                  <a:cubicBezTo>
                    <a:pt x="454" y="886"/>
                    <a:pt x="453" y="886"/>
                    <a:pt x="452" y="885"/>
                  </a:cubicBezTo>
                  <a:cubicBezTo>
                    <a:pt x="452" y="881"/>
                    <a:pt x="452" y="877"/>
                    <a:pt x="452" y="872"/>
                  </a:cubicBezTo>
                  <a:cubicBezTo>
                    <a:pt x="453" y="873"/>
                    <a:pt x="454" y="874"/>
                    <a:pt x="455" y="875"/>
                  </a:cubicBezTo>
                  <a:cubicBezTo>
                    <a:pt x="454" y="879"/>
                    <a:pt x="454" y="883"/>
                    <a:pt x="454" y="887"/>
                  </a:cubicBezTo>
                  <a:close/>
                  <a:moveTo>
                    <a:pt x="452" y="926"/>
                  </a:moveTo>
                  <a:cubicBezTo>
                    <a:pt x="452" y="925"/>
                    <a:pt x="452" y="924"/>
                    <a:pt x="452" y="922"/>
                  </a:cubicBezTo>
                  <a:cubicBezTo>
                    <a:pt x="452" y="920"/>
                    <a:pt x="452" y="917"/>
                    <a:pt x="452" y="914"/>
                  </a:cubicBezTo>
                  <a:cubicBezTo>
                    <a:pt x="452" y="914"/>
                    <a:pt x="452" y="914"/>
                    <a:pt x="452" y="913"/>
                  </a:cubicBezTo>
                  <a:cubicBezTo>
                    <a:pt x="453" y="913"/>
                    <a:pt x="453" y="912"/>
                    <a:pt x="453" y="911"/>
                  </a:cubicBezTo>
                  <a:cubicBezTo>
                    <a:pt x="456" y="913"/>
                    <a:pt x="459" y="915"/>
                    <a:pt x="461" y="917"/>
                  </a:cubicBezTo>
                  <a:cubicBezTo>
                    <a:pt x="461" y="921"/>
                    <a:pt x="461" y="924"/>
                    <a:pt x="460" y="928"/>
                  </a:cubicBezTo>
                  <a:cubicBezTo>
                    <a:pt x="460" y="929"/>
                    <a:pt x="460" y="930"/>
                    <a:pt x="459" y="930"/>
                  </a:cubicBezTo>
                  <a:cubicBezTo>
                    <a:pt x="457" y="929"/>
                    <a:pt x="454" y="927"/>
                    <a:pt x="452" y="926"/>
                  </a:cubicBezTo>
                  <a:close/>
                  <a:moveTo>
                    <a:pt x="459" y="947"/>
                  </a:moveTo>
                  <a:cubicBezTo>
                    <a:pt x="460" y="946"/>
                    <a:pt x="460" y="945"/>
                    <a:pt x="460" y="943"/>
                  </a:cubicBezTo>
                  <a:cubicBezTo>
                    <a:pt x="461" y="944"/>
                    <a:pt x="462" y="944"/>
                    <a:pt x="462" y="944"/>
                  </a:cubicBezTo>
                  <a:cubicBezTo>
                    <a:pt x="462" y="945"/>
                    <a:pt x="462" y="945"/>
                    <a:pt x="462" y="945"/>
                  </a:cubicBezTo>
                  <a:cubicBezTo>
                    <a:pt x="463" y="945"/>
                    <a:pt x="463" y="945"/>
                    <a:pt x="464" y="945"/>
                  </a:cubicBezTo>
                  <a:cubicBezTo>
                    <a:pt x="464" y="945"/>
                    <a:pt x="465" y="945"/>
                    <a:pt x="464" y="944"/>
                  </a:cubicBezTo>
                  <a:cubicBezTo>
                    <a:pt x="463" y="943"/>
                    <a:pt x="462" y="943"/>
                    <a:pt x="460" y="942"/>
                  </a:cubicBezTo>
                  <a:cubicBezTo>
                    <a:pt x="461" y="939"/>
                    <a:pt x="461" y="936"/>
                    <a:pt x="461" y="933"/>
                  </a:cubicBezTo>
                  <a:cubicBezTo>
                    <a:pt x="463" y="934"/>
                    <a:pt x="464" y="934"/>
                    <a:pt x="465" y="935"/>
                  </a:cubicBezTo>
                  <a:cubicBezTo>
                    <a:pt x="467" y="936"/>
                    <a:pt x="469" y="936"/>
                    <a:pt x="471" y="937"/>
                  </a:cubicBezTo>
                  <a:cubicBezTo>
                    <a:pt x="471" y="937"/>
                    <a:pt x="471" y="937"/>
                    <a:pt x="471" y="937"/>
                  </a:cubicBezTo>
                  <a:cubicBezTo>
                    <a:pt x="470" y="940"/>
                    <a:pt x="470" y="942"/>
                    <a:pt x="469" y="945"/>
                  </a:cubicBezTo>
                  <a:cubicBezTo>
                    <a:pt x="469" y="945"/>
                    <a:pt x="469" y="945"/>
                    <a:pt x="468" y="945"/>
                  </a:cubicBezTo>
                  <a:cubicBezTo>
                    <a:pt x="465" y="946"/>
                    <a:pt x="462" y="947"/>
                    <a:pt x="459" y="948"/>
                  </a:cubicBezTo>
                  <a:cubicBezTo>
                    <a:pt x="459" y="948"/>
                    <a:pt x="459" y="948"/>
                    <a:pt x="459" y="947"/>
                  </a:cubicBezTo>
                  <a:close/>
                  <a:moveTo>
                    <a:pt x="469" y="935"/>
                  </a:moveTo>
                  <a:cubicBezTo>
                    <a:pt x="466" y="935"/>
                    <a:pt x="464" y="933"/>
                    <a:pt x="462" y="932"/>
                  </a:cubicBezTo>
                  <a:cubicBezTo>
                    <a:pt x="462" y="930"/>
                    <a:pt x="462" y="929"/>
                    <a:pt x="462" y="927"/>
                  </a:cubicBezTo>
                  <a:cubicBezTo>
                    <a:pt x="463" y="924"/>
                    <a:pt x="463" y="921"/>
                    <a:pt x="463" y="918"/>
                  </a:cubicBezTo>
                  <a:cubicBezTo>
                    <a:pt x="467" y="921"/>
                    <a:pt x="470" y="923"/>
                    <a:pt x="474" y="925"/>
                  </a:cubicBezTo>
                  <a:cubicBezTo>
                    <a:pt x="474" y="926"/>
                    <a:pt x="474" y="926"/>
                    <a:pt x="473" y="927"/>
                  </a:cubicBezTo>
                  <a:cubicBezTo>
                    <a:pt x="473" y="930"/>
                    <a:pt x="472" y="933"/>
                    <a:pt x="471" y="936"/>
                  </a:cubicBezTo>
                  <a:cubicBezTo>
                    <a:pt x="470" y="936"/>
                    <a:pt x="469" y="936"/>
                    <a:pt x="469" y="935"/>
                  </a:cubicBezTo>
                  <a:close/>
                  <a:moveTo>
                    <a:pt x="463" y="873"/>
                  </a:moveTo>
                  <a:cubicBezTo>
                    <a:pt x="464" y="874"/>
                    <a:pt x="465" y="874"/>
                    <a:pt x="466" y="875"/>
                  </a:cubicBezTo>
                  <a:cubicBezTo>
                    <a:pt x="469" y="877"/>
                    <a:pt x="471" y="879"/>
                    <a:pt x="474" y="881"/>
                  </a:cubicBezTo>
                  <a:cubicBezTo>
                    <a:pt x="474" y="881"/>
                    <a:pt x="474" y="881"/>
                    <a:pt x="475" y="881"/>
                  </a:cubicBezTo>
                  <a:cubicBezTo>
                    <a:pt x="475" y="881"/>
                    <a:pt x="475" y="882"/>
                    <a:pt x="475" y="882"/>
                  </a:cubicBezTo>
                  <a:cubicBezTo>
                    <a:pt x="475" y="884"/>
                    <a:pt x="475" y="887"/>
                    <a:pt x="475" y="889"/>
                  </a:cubicBezTo>
                  <a:cubicBezTo>
                    <a:pt x="473" y="887"/>
                    <a:pt x="470" y="885"/>
                    <a:pt x="468" y="883"/>
                  </a:cubicBezTo>
                  <a:cubicBezTo>
                    <a:pt x="466" y="882"/>
                    <a:pt x="465" y="881"/>
                    <a:pt x="464" y="880"/>
                  </a:cubicBezTo>
                  <a:cubicBezTo>
                    <a:pt x="464" y="878"/>
                    <a:pt x="464" y="875"/>
                    <a:pt x="463" y="873"/>
                  </a:cubicBezTo>
                  <a:close/>
                  <a:moveTo>
                    <a:pt x="465" y="883"/>
                  </a:moveTo>
                  <a:cubicBezTo>
                    <a:pt x="469" y="885"/>
                    <a:pt x="472" y="888"/>
                    <a:pt x="475" y="890"/>
                  </a:cubicBezTo>
                  <a:cubicBezTo>
                    <a:pt x="476" y="894"/>
                    <a:pt x="476" y="898"/>
                    <a:pt x="476" y="902"/>
                  </a:cubicBezTo>
                  <a:cubicBezTo>
                    <a:pt x="476" y="902"/>
                    <a:pt x="476" y="901"/>
                    <a:pt x="475" y="901"/>
                  </a:cubicBezTo>
                  <a:cubicBezTo>
                    <a:pt x="471" y="899"/>
                    <a:pt x="467" y="896"/>
                    <a:pt x="463" y="893"/>
                  </a:cubicBezTo>
                  <a:cubicBezTo>
                    <a:pt x="463" y="891"/>
                    <a:pt x="463" y="888"/>
                    <a:pt x="463" y="886"/>
                  </a:cubicBezTo>
                  <a:cubicBezTo>
                    <a:pt x="463" y="885"/>
                    <a:pt x="463" y="883"/>
                    <a:pt x="463" y="881"/>
                  </a:cubicBezTo>
                  <a:cubicBezTo>
                    <a:pt x="464" y="882"/>
                    <a:pt x="465" y="882"/>
                    <a:pt x="465" y="883"/>
                  </a:cubicBezTo>
                  <a:close/>
                  <a:moveTo>
                    <a:pt x="488" y="889"/>
                  </a:moveTo>
                  <a:cubicBezTo>
                    <a:pt x="490" y="889"/>
                    <a:pt x="491" y="890"/>
                    <a:pt x="492" y="891"/>
                  </a:cubicBezTo>
                  <a:cubicBezTo>
                    <a:pt x="494" y="892"/>
                    <a:pt x="496" y="894"/>
                    <a:pt x="498" y="895"/>
                  </a:cubicBezTo>
                  <a:cubicBezTo>
                    <a:pt x="498" y="898"/>
                    <a:pt x="497" y="901"/>
                    <a:pt x="497" y="903"/>
                  </a:cubicBezTo>
                  <a:cubicBezTo>
                    <a:pt x="494" y="902"/>
                    <a:pt x="491" y="900"/>
                    <a:pt x="489" y="898"/>
                  </a:cubicBezTo>
                  <a:cubicBezTo>
                    <a:pt x="488" y="898"/>
                    <a:pt x="488" y="898"/>
                    <a:pt x="488" y="898"/>
                  </a:cubicBezTo>
                  <a:cubicBezTo>
                    <a:pt x="488" y="898"/>
                    <a:pt x="488" y="898"/>
                    <a:pt x="488" y="898"/>
                  </a:cubicBezTo>
                  <a:cubicBezTo>
                    <a:pt x="488" y="895"/>
                    <a:pt x="488" y="892"/>
                    <a:pt x="488" y="889"/>
                  </a:cubicBezTo>
                  <a:close/>
                  <a:moveTo>
                    <a:pt x="506" y="909"/>
                  </a:moveTo>
                  <a:cubicBezTo>
                    <a:pt x="503" y="907"/>
                    <a:pt x="500" y="906"/>
                    <a:pt x="498" y="904"/>
                  </a:cubicBezTo>
                  <a:cubicBezTo>
                    <a:pt x="498" y="902"/>
                    <a:pt x="498" y="899"/>
                    <a:pt x="498" y="897"/>
                  </a:cubicBezTo>
                  <a:cubicBezTo>
                    <a:pt x="499" y="896"/>
                    <a:pt x="499" y="896"/>
                    <a:pt x="499" y="895"/>
                  </a:cubicBezTo>
                  <a:cubicBezTo>
                    <a:pt x="499" y="896"/>
                    <a:pt x="500" y="896"/>
                    <a:pt x="500" y="896"/>
                  </a:cubicBezTo>
                  <a:cubicBezTo>
                    <a:pt x="502" y="898"/>
                    <a:pt x="505" y="899"/>
                    <a:pt x="508" y="900"/>
                  </a:cubicBezTo>
                  <a:cubicBezTo>
                    <a:pt x="507" y="903"/>
                    <a:pt x="507" y="906"/>
                    <a:pt x="506" y="909"/>
                  </a:cubicBezTo>
                  <a:close/>
                  <a:moveTo>
                    <a:pt x="508" y="901"/>
                  </a:moveTo>
                  <a:cubicBezTo>
                    <a:pt x="509" y="901"/>
                    <a:pt x="509" y="901"/>
                    <a:pt x="509" y="901"/>
                  </a:cubicBezTo>
                  <a:cubicBezTo>
                    <a:pt x="511" y="902"/>
                    <a:pt x="513" y="903"/>
                    <a:pt x="514" y="904"/>
                  </a:cubicBezTo>
                  <a:cubicBezTo>
                    <a:pt x="514" y="907"/>
                    <a:pt x="513" y="909"/>
                    <a:pt x="512" y="912"/>
                  </a:cubicBezTo>
                  <a:cubicBezTo>
                    <a:pt x="512" y="913"/>
                    <a:pt x="512" y="913"/>
                    <a:pt x="512" y="914"/>
                  </a:cubicBezTo>
                  <a:cubicBezTo>
                    <a:pt x="511" y="913"/>
                    <a:pt x="510" y="912"/>
                    <a:pt x="508" y="911"/>
                  </a:cubicBezTo>
                  <a:cubicBezTo>
                    <a:pt x="508" y="910"/>
                    <a:pt x="507" y="910"/>
                    <a:pt x="507" y="910"/>
                  </a:cubicBezTo>
                  <a:cubicBezTo>
                    <a:pt x="507" y="907"/>
                    <a:pt x="508" y="904"/>
                    <a:pt x="508" y="901"/>
                  </a:cubicBezTo>
                  <a:close/>
                  <a:moveTo>
                    <a:pt x="506" y="910"/>
                  </a:moveTo>
                  <a:cubicBezTo>
                    <a:pt x="506" y="912"/>
                    <a:pt x="505" y="914"/>
                    <a:pt x="505" y="916"/>
                  </a:cubicBezTo>
                  <a:cubicBezTo>
                    <a:pt x="505" y="916"/>
                    <a:pt x="505" y="917"/>
                    <a:pt x="505" y="918"/>
                  </a:cubicBezTo>
                  <a:cubicBezTo>
                    <a:pt x="503" y="917"/>
                    <a:pt x="502" y="916"/>
                    <a:pt x="501" y="915"/>
                  </a:cubicBezTo>
                  <a:cubicBezTo>
                    <a:pt x="499" y="914"/>
                    <a:pt x="498" y="914"/>
                    <a:pt x="496" y="913"/>
                  </a:cubicBezTo>
                  <a:cubicBezTo>
                    <a:pt x="496" y="913"/>
                    <a:pt x="496" y="913"/>
                    <a:pt x="496" y="913"/>
                  </a:cubicBezTo>
                  <a:cubicBezTo>
                    <a:pt x="497" y="910"/>
                    <a:pt x="497" y="908"/>
                    <a:pt x="497" y="905"/>
                  </a:cubicBezTo>
                  <a:cubicBezTo>
                    <a:pt x="500" y="907"/>
                    <a:pt x="503" y="908"/>
                    <a:pt x="506" y="910"/>
                  </a:cubicBezTo>
                  <a:close/>
                  <a:moveTo>
                    <a:pt x="497" y="904"/>
                  </a:moveTo>
                  <a:cubicBezTo>
                    <a:pt x="496" y="906"/>
                    <a:pt x="496" y="908"/>
                    <a:pt x="496" y="910"/>
                  </a:cubicBezTo>
                  <a:cubicBezTo>
                    <a:pt x="496" y="911"/>
                    <a:pt x="496" y="912"/>
                    <a:pt x="495" y="912"/>
                  </a:cubicBezTo>
                  <a:cubicBezTo>
                    <a:pt x="493" y="911"/>
                    <a:pt x="491" y="910"/>
                    <a:pt x="488" y="909"/>
                  </a:cubicBezTo>
                  <a:cubicBezTo>
                    <a:pt x="488" y="908"/>
                    <a:pt x="487" y="908"/>
                    <a:pt x="486" y="908"/>
                  </a:cubicBezTo>
                  <a:cubicBezTo>
                    <a:pt x="487" y="905"/>
                    <a:pt x="487" y="902"/>
                    <a:pt x="488" y="899"/>
                  </a:cubicBezTo>
                  <a:cubicBezTo>
                    <a:pt x="491" y="901"/>
                    <a:pt x="494" y="903"/>
                    <a:pt x="497" y="904"/>
                  </a:cubicBezTo>
                  <a:close/>
                  <a:moveTo>
                    <a:pt x="478" y="917"/>
                  </a:moveTo>
                  <a:cubicBezTo>
                    <a:pt x="478" y="915"/>
                    <a:pt x="478" y="913"/>
                    <a:pt x="478" y="911"/>
                  </a:cubicBezTo>
                  <a:cubicBezTo>
                    <a:pt x="478" y="908"/>
                    <a:pt x="478" y="906"/>
                    <a:pt x="478" y="904"/>
                  </a:cubicBezTo>
                  <a:cubicBezTo>
                    <a:pt x="480" y="905"/>
                    <a:pt x="483" y="907"/>
                    <a:pt x="485" y="908"/>
                  </a:cubicBezTo>
                  <a:cubicBezTo>
                    <a:pt x="484" y="910"/>
                    <a:pt x="484" y="912"/>
                    <a:pt x="483" y="913"/>
                  </a:cubicBezTo>
                  <a:cubicBezTo>
                    <a:pt x="483" y="916"/>
                    <a:pt x="483" y="918"/>
                    <a:pt x="482" y="920"/>
                  </a:cubicBezTo>
                  <a:cubicBezTo>
                    <a:pt x="481" y="919"/>
                    <a:pt x="479" y="918"/>
                    <a:pt x="478" y="917"/>
                  </a:cubicBezTo>
                  <a:close/>
                  <a:moveTo>
                    <a:pt x="482" y="921"/>
                  </a:moveTo>
                  <a:cubicBezTo>
                    <a:pt x="482" y="923"/>
                    <a:pt x="481" y="926"/>
                    <a:pt x="480" y="928"/>
                  </a:cubicBezTo>
                  <a:cubicBezTo>
                    <a:pt x="479" y="927"/>
                    <a:pt x="478" y="926"/>
                    <a:pt x="476" y="925"/>
                  </a:cubicBezTo>
                  <a:cubicBezTo>
                    <a:pt x="477" y="923"/>
                    <a:pt x="477" y="920"/>
                    <a:pt x="478" y="918"/>
                  </a:cubicBezTo>
                  <a:cubicBezTo>
                    <a:pt x="479" y="919"/>
                    <a:pt x="481" y="920"/>
                    <a:pt x="482" y="921"/>
                  </a:cubicBezTo>
                  <a:close/>
                  <a:moveTo>
                    <a:pt x="478" y="903"/>
                  </a:moveTo>
                  <a:cubicBezTo>
                    <a:pt x="478" y="899"/>
                    <a:pt x="477" y="895"/>
                    <a:pt x="477" y="891"/>
                  </a:cubicBezTo>
                  <a:cubicBezTo>
                    <a:pt x="480" y="894"/>
                    <a:pt x="483" y="896"/>
                    <a:pt x="487" y="898"/>
                  </a:cubicBezTo>
                  <a:cubicBezTo>
                    <a:pt x="487" y="898"/>
                    <a:pt x="487" y="898"/>
                    <a:pt x="487" y="898"/>
                  </a:cubicBezTo>
                  <a:cubicBezTo>
                    <a:pt x="486" y="901"/>
                    <a:pt x="486" y="904"/>
                    <a:pt x="485" y="907"/>
                  </a:cubicBezTo>
                  <a:cubicBezTo>
                    <a:pt x="483" y="906"/>
                    <a:pt x="480" y="904"/>
                    <a:pt x="478" y="903"/>
                  </a:cubicBezTo>
                  <a:close/>
                  <a:moveTo>
                    <a:pt x="487" y="895"/>
                  </a:moveTo>
                  <a:cubicBezTo>
                    <a:pt x="487" y="895"/>
                    <a:pt x="487" y="896"/>
                    <a:pt x="487" y="897"/>
                  </a:cubicBezTo>
                  <a:cubicBezTo>
                    <a:pt x="484" y="895"/>
                    <a:pt x="480" y="892"/>
                    <a:pt x="477" y="890"/>
                  </a:cubicBezTo>
                  <a:cubicBezTo>
                    <a:pt x="477" y="890"/>
                    <a:pt x="477" y="890"/>
                    <a:pt x="477" y="890"/>
                  </a:cubicBezTo>
                  <a:cubicBezTo>
                    <a:pt x="476" y="887"/>
                    <a:pt x="476" y="884"/>
                    <a:pt x="476" y="882"/>
                  </a:cubicBezTo>
                  <a:cubicBezTo>
                    <a:pt x="478" y="883"/>
                    <a:pt x="481" y="885"/>
                    <a:pt x="483" y="886"/>
                  </a:cubicBezTo>
                  <a:cubicBezTo>
                    <a:pt x="485" y="887"/>
                    <a:pt x="486" y="888"/>
                    <a:pt x="488" y="889"/>
                  </a:cubicBezTo>
                  <a:cubicBezTo>
                    <a:pt x="488" y="891"/>
                    <a:pt x="488" y="893"/>
                    <a:pt x="487" y="895"/>
                  </a:cubicBezTo>
                  <a:close/>
                  <a:moveTo>
                    <a:pt x="464" y="907"/>
                  </a:moveTo>
                  <a:cubicBezTo>
                    <a:pt x="464" y="903"/>
                    <a:pt x="463" y="899"/>
                    <a:pt x="463" y="894"/>
                  </a:cubicBezTo>
                  <a:cubicBezTo>
                    <a:pt x="467" y="897"/>
                    <a:pt x="470" y="899"/>
                    <a:pt x="473" y="901"/>
                  </a:cubicBezTo>
                  <a:cubicBezTo>
                    <a:pt x="474" y="902"/>
                    <a:pt x="475" y="902"/>
                    <a:pt x="476" y="903"/>
                  </a:cubicBezTo>
                  <a:cubicBezTo>
                    <a:pt x="476" y="903"/>
                    <a:pt x="476" y="904"/>
                    <a:pt x="476" y="904"/>
                  </a:cubicBezTo>
                  <a:cubicBezTo>
                    <a:pt x="476" y="908"/>
                    <a:pt x="476" y="912"/>
                    <a:pt x="476" y="915"/>
                  </a:cubicBezTo>
                  <a:cubicBezTo>
                    <a:pt x="472" y="913"/>
                    <a:pt x="468" y="910"/>
                    <a:pt x="464" y="907"/>
                  </a:cubicBezTo>
                  <a:close/>
                  <a:moveTo>
                    <a:pt x="475" y="916"/>
                  </a:moveTo>
                  <a:cubicBezTo>
                    <a:pt x="475" y="919"/>
                    <a:pt x="475" y="922"/>
                    <a:pt x="474" y="924"/>
                  </a:cubicBezTo>
                  <a:cubicBezTo>
                    <a:pt x="471" y="922"/>
                    <a:pt x="467" y="919"/>
                    <a:pt x="463" y="917"/>
                  </a:cubicBezTo>
                  <a:cubicBezTo>
                    <a:pt x="464" y="914"/>
                    <a:pt x="464" y="911"/>
                    <a:pt x="464" y="908"/>
                  </a:cubicBezTo>
                  <a:cubicBezTo>
                    <a:pt x="468" y="911"/>
                    <a:pt x="471" y="914"/>
                    <a:pt x="475" y="916"/>
                  </a:cubicBezTo>
                  <a:close/>
                  <a:moveTo>
                    <a:pt x="473" y="940"/>
                  </a:moveTo>
                  <a:cubicBezTo>
                    <a:pt x="473" y="939"/>
                    <a:pt x="473" y="939"/>
                    <a:pt x="473" y="938"/>
                  </a:cubicBezTo>
                  <a:cubicBezTo>
                    <a:pt x="473" y="938"/>
                    <a:pt x="474" y="938"/>
                    <a:pt x="474" y="938"/>
                  </a:cubicBezTo>
                  <a:cubicBezTo>
                    <a:pt x="474" y="938"/>
                    <a:pt x="473" y="937"/>
                    <a:pt x="473" y="937"/>
                  </a:cubicBezTo>
                  <a:cubicBezTo>
                    <a:pt x="474" y="935"/>
                    <a:pt x="475" y="932"/>
                    <a:pt x="475" y="930"/>
                  </a:cubicBezTo>
                  <a:cubicBezTo>
                    <a:pt x="476" y="929"/>
                    <a:pt x="476" y="928"/>
                    <a:pt x="476" y="927"/>
                  </a:cubicBezTo>
                  <a:cubicBezTo>
                    <a:pt x="477" y="927"/>
                    <a:pt x="479" y="928"/>
                    <a:pt x="480" y="929"/>
                  </a:cubicBezTo>
                  <a:cubicBezTo>
                    <a:pt x="480" y="930"/>
                    <a:pt x="480" y="931"/>
                    <a:pt x="479" y="932"/>
                  </a:cubicBezTo>
                  <a:cubicBezTo>
                    <a:pt x="478" y="935"/>
                    <a:pt x="477" y="937"/>
                    <a:pt x="476" y="940"/>
                  </a:cubicBezTo>
                  <a:cubicBezTo>
                    <a:pt x="476" y="941"/>
                    <a:pt x="476" y="942"/>
                    <a:pt x="475" y="943"/>
                  </a:cubicBezTo>
                  <a:cubicBezTo>
                    <a:pt x="474" y="944"/>
                    <a:pt x="473" y="944"/>
                    <a:pt x="472" y="944"/>
                  </a:cubicBezTo>
                  <a:cubicBezTo>
                    <a:pt x="472" y="943"/>
                    <a:pt x="473" y="941"/>
                    <a:pt x="473" y="940"/>
                  </a:cubicBezTo>
                  <a:close/>
                  <a:moveTo>
                    <a:pt x="478" y="942"/>
                  </a:moveTo>
                  <a:cubicBezTo>
                    <a:pt x="479" y="939"/>
                    <a:pt x="480" y="936"/>
                    <a:pt x="481" y="934"/>
                  </a:cubicBezTo>
                  <a:cubicBezTo>
                    <a:pt x="481" y="932"/>
                    <a:pt x="482" y="931"/>
                    <a:pt x="482" y="930"/>
                  </a:cubicBezTo>
                  <a:cubicBezTo>
                    <a:pt x="486" y="932"/>
                    <a:pt x="489" y="934"/>
                    <a:pt x="493" y="936"/>
                  </a:cubicBezTo>
                  <a:cubicBezTo>
                    <a:pt x="493" y="937"/>
                    <a:pt x="493" y="937"/>
                    <a:pt x="493" y="937"/>
                  </a:cubicBezTo>
                  <a:cubicBezTo>
                    <a:pt x="493" y="938"/>
                    <a:pt x="493" y="938"/>
                    <a:pt x="493" y="939"/>
                  </a:cubicBezTo>
                  <a:cubicBezTo>
                    <a:pt x="490" y="940"/>
                    <a:pt x="487" y="941"/>
                    <a:pt x="484" y="941"/>
                  </a:cubicBezTo>
                  <a:cubicBezTo>
                    <a:pt x="482" y="942"/>
                    <a:pt x="480" y="942"/>
                    <a:pt x="478" y="943"/>
                  </a:cubicBezTo>
                  <a:cubicBezTo>
                    <a:pt x="478" y="942"/>
                    <a:pt x="478" y="942"/>
                    <a:pt x="478" y="942"/>
                  </a:cubicBezTo>
                  <a:close/>
                  <a:moveTo>
                    <a:pt x="482" y="929"/>
                  </a:moveTo>
                  <a:cubicBezTo>
                    <a:pt x="483" y="927"/>
                    <a:pt x="483" y="924"/>
                    <a:pt x="484" y="922"/>
                  </a:cubicBezTo>
                  <a:cubicBezTo>
                    <a:pt x="486" y="923"/>
                    <a:pt x="488" y="925"/>
                    <a:pt x="490" y="926"/>
                  </a:cubicBezTo>
                  <a:cubicBezTo>
                    <a:pt x="491" y="927"/>
                    <a:pt x="492" y="927"/>
                    <a:pt x="493" y="928"/>
                  </a:cubicBezTo>
                  <a:cubicBezTo>
                    <a:pt x="493" y="930"/>
                    <a:pt x="493" y="932"/>
                    <a:pt x="493" y="934"/>
                  </a:cubicBezTo>
                  <a:cubicBezTo>
                    <a:pt x="493" y="934"/>
                    <a:pt x="493" y="935"/>
                    <a:pt x="493" y="935"/>
                  </a:cubicBezTo>
                  <a:cubicBezTo>
                    <a:pt x="489" y="933"/>
                    <a:pt x="486" y="931"/>
                    <a:pt x="482" y="929"/>
                  </a:cubicBezTo>
                  <a:close/>
                  <a:moveTo>
                    <a:pt x="493" y="927"/>
                  </a:moveTo>
                  <a:cubicBezTo>
                    <a:pt x="490" y="925"/>
                    <a:pt x="487" y="923"/>
                    <a:pt x="484" y="921"/>
                  </a:cubicBezTo>
                  <a:cubicBezTo>
                    <a:pt x="484" y="919"/>
                    <a:pt x="485" y="917"/>
                    <a:pt x="485" y="915"/>
                  </a:cubicBezTo>
                  <a:cubicBezTo>
                    <a:pt x="485" y="913"/>
                    <a:pt x="486" y="911"/>
                    <a:pt x="486" y="909"/>
                  </a:cubicBezTo>
                  <a:cubicBezTo>
                    <a:pt x="489" y="910"/>
                    <a:pt x="492" y="912"/>
                    <a:pt x="495" y="913"/>
                  </a:cubicBezTo>
                  <a:cubicBezTo>
                    <a:pt x="495" y="918"/>
                    <a:pt x="494" y="922"/>
                    <a:pt x="494" y="926"/>
                  </a:cubicBezTo>
                  <a:cubicBezTo>
                    <a:pt x="494" y="926"/>
                    <a:pt x="494" y="927"/>
                    <a:pt x="494" y="927"/>
                  </a:cubicBezTo>
                  <a:cubicBezTo>
                    <a:pt x="493" y="927"/>
                    <a:pt x="493" y="927"/>
                    <a:pt x="493" y="927"/>
                  </a:cubicBezTo>
                  <a:close/>
                  <a:moveTo>
                    <a:pt x="494" y="937"/>
                  </a:moveTo>
                  <a:cubicBezTo>
                    <a:pt x="495" y="938"/>
                    <a:pt x="496" y="938"/>
                    <a:pt x="496" y="938"/>
                  </a:cubicBezTo>
                  <a:cubicBezTo>
                    <a:pt x="496" y="938"/>
                    <a:pt x="495" y="939"/>
                    <a:pt x="494" y="939"/>
                  </a:cubicBezTo>
                  <a:cubicBezTo>
                    <a:pt x="494" y="938"/>
                    <a:pt x="494" y="938"/>
                    <a:pt x="494" y="937"/>
                  </a:cubicBezTo>
                  <a:close/>
                  <a:moveTo>
                    <a:pt x="495" y="928"/>
                  </a:moveTo>
                  <a:cubicBezTo>
                    <a:pt x="495" y="923"/>
                    <a:pt x="496" y="918"/>
                    <a:pt x="496" y="914"/>
                  </a:cubicBezTo>
                  <a:cubicBezTo>
                    <a:pt x="497" y="914"/>
                    <a:pt x="498" y="915"/>
                    <a:pt x="499" y="915"/>
                  </a:cubicBezTo>
                  <a:cubicBezTo>
                    <a:pt x="501" y="916"/>
                    <a:pt x="502" y="918"/>
                    <a:pt x="504" y="919"/>
                  </a:cubicBezTo>
                  <a:cubicBezTo>
                    <a:pt x="504" y="922"/>
                    <a:pt x="504" y="925"/>
                    <a:pt x="503" y="929"/>
                  </a:cubicBezTo>
                  <a:cubicBezTo>
                    <a:pt x="503" y="929"/>
                    <a:pt x="503" y="931"/>
                    <a:pt x="502" y="933"/>
                  </a:cubicBezTo>
                  <a:cubicBezTo>
                    <a:pt x="500" y="931"/>
                    <a:pt x="497" y="930"/>
                    <a:pt x="495" y="928"/>
                  </a:cubicBezTo>
                  <a:close/>
                  <a:moveTo>
                    <a:pt x="505" y="928"/>
                  </a:moveTo>
                  <a:cubicBezTo>
                    <a:pt x="505" y="927"/>
                    <a:pt x="505" y="924"/>
                    <a:pt x="506" y="919"/>
                  </a:cubicBezTo>
                  <a:cubicBezTo>
                    <a:pt x="507" y="920"/>
                    <a:pt x="509" y="921"/>
                    <a:pt x="510" y="922"/>
                  </a:cubicBezTo>
                  <a:cubicBezTo>
                    <a:pt x="510" y="922"/>
                    <a:pt x="510" y="923"/>
                    <a:pt x="510" y="924"/>
                  </a:cubicBezTo>
                  <a:cubicBezTo>
                    <a:pt x="509" y="927"/>
                    <a:pt x="509" y="930"/>
                    <a:pt x="509" y="933"/>
                  </a:cubicBezTo>
                  <a:cubicBezTo>
                    <a:pt x="507" y="934"/>
                    <a:pt x="506" y="934"/>
                    <a:pt x="505" y="935"/>
                  </a:cubicBezTo>
                  <a:cubicBezTo>
                    <a:pt x="505" y="935"/>
                    <a:pt x="504" y="934"/>
                    <a:pt x="504" y="934"/>
                  </a:cubicBezTo>
                  <a:cubicBezTo>
                    <a:pt x="504" y="932"/>
                    <a:pt x="505" y="929"/>
                    <a:pt x="505" y="928"/>
                  </a:cubicBezTo>
                  <a:close/>
                  <a:moveTo>
                    <a:pt x="506" y="918"/>
                  </a:moveTo>
                  <a:cubicBezTo>
                    <a:pt x="506" y="916"/>
                    <a:pt x="507" y="914"/>
                    <a:pt x="507" y="911"/>
                  </a:cubicBezTo>
                  <a:cubicBezTo>
                    <a:pt x="507" y="911"/>
                    <a:pt x="508" y="912"/>
                    <a:pt x="508" y="912"/>
                  </a:cubicBezTo>
                  <a:cubicBezTo>
                    <a:pt x="509" y="913"/>
                    <a:pt x="511" y="914"/>
                    <a:pt x="512" y="915"/>
                  </a:cubicBezTo>
                  <a:cubicBezTo>
                    <a:pt x="511" y="917"/>
                    <a:pt x="511" y="919"/>
                    <a:pt x="511" y="921"/>
                  </a:cubicBezTo>
                  <a:cubicBezTo>
                    <a:pt x="509" y="920"/>
                    <a:pt x="507" y="919"/>
                    <a:pt x="506" y="918"/>
                  </a:cubicBezTo>
                  <a:close/>
                  <a:moveTo>
                    <a:pt x="512" y="921"/>
                  </a:moveTo>
                  <a:cubicBezTo>
                    <a:pt x="512" y="920"/>
                    <a:pt x="513" y="918"/>
                    <a:pt x="513" y="916"/>
                  </a:cubicBezTo>
                  <a:cubicBezTo>
                    <a:pt x="514" y="917"/>
                    <a:pt x="515" y="918"/>
                    <a:pt x="517" y="919"/>
                  </a:cubicBezTo>
                  <a:cubicBezTo>
                    <a:pt x="518" y="919"/>
                    <a:pt x="519" y="920"/>
                    <a:pt x="520" y="921"/>
                  </a:cubicBezTo>
                  <a:cubicBezTo>
                    <a:pt x="520" y="921"/>
                    <a:pt x="520" y="921"/>
                    <a:pt x="520" y="921"/>
                  </a:cubicBezTo>
                  <a:cubicBezTo>
                    <a:pt x="520" y="923"/>
                    <a:pt x="519" y="924"/>
                    <a:pt x="519" y="925"/>
                  </a:cubicBezTo>
                  <a:cubicBezTo>
                    <a:pt x="517" y="924"/>
                    <a:pt x="514" y="923"/>
                    <a:pt x="512" y="921"/>
                  </a:cubicBezTo>
                  <a:close/>
                  <a:moveTo>
                    <a:pt x="519" y="919"/>
                  </a:moveTo>
                  <a:cubicBezTo>
                    <a:pt x="517" y="918"/>
                    <a:pt x="515" y="916"/>
                    <a:pt x="513" y="915"/>
                  </a:cubicBezTo>
                  <a:cubicBezTo>
                    <a:pt x="513" y="914"/>
                    <a:pt x="513" y="914"/>
                    <a:pt x="513" y="914"/>
                  </a:cubicBezTo>
                  <a:cubicBezTo>
                    <a:pt x="514" y="911"/>
                    <a:pt x="515" y="908"/>
                    <a:pt x="515" y="905"/>
                  </a:cubicBezTo>
                  <a:cubicBezTo>
                    <a:pt x="515" y="905"/>
                    <a:pt x="515" y="905"/>
                    <a:pt x="515" y="904"/>
                  </a:cubicBezTo>
                  <a:cubicBezTo>
                    <a:pt x="516" y="905"/>
                    <a:pt x="517" y="906"/>
                    <a:pt x="518" y="906"/>
                  </a:cubicBezTo>
                  <a:cubicBezTo>
                    <a:pt x="520" y="907"/>
                    <a:pt x="521" y="907"/>
                    <a:pt x="523" y="908"/>
                  </a:cubicBezTo>
                  <a:cubicBezTo>
                    <a:pt x="522" y="910"/>
                    <a:pt x="522" y="912"/>
                    <a:pt x="522" y="914"/>
                  </a:cubicBezTo>
                  <a:cubicBezTo>
                    <a:pt x="521" y="916"/>
                    <a:pt x="521" y="918"/>
                    <a:pt x="520" y="920"/>
                  </a:cubicBezTo>
                  <a:cubicBezTo>
                    <a:pt x="520" y="919"/>
                    <a:pt x="519" y="919"/>
                    <a:pt x="519" y="919"/>
                  </a:cubicBezTo>
                  <a:close/>
                  <a:moveTo>
                    <a:pt x="521" y="925"/>
                  </a:moveTo>
                  <a:cubicBezTo>
                    <a:pt x="521" y="924"/>
                    <a:pt x="521" y="923"/>
                    <a:pt x="521" y="921"/>
                  </a:cubicBezTo>
                  <a:cubicBezTo>
                    <a:pt x="523" y="922"/>
                    <a:pt x="524" y="922"/>
                    <a:pt x="525" y="923"/>
                  </a:cubicBezTo>
                  <a:cubicBezTo>
                    <a:pt x="524" y="924"/>
                    <a:pt x="522" y="925"/>
                    <a:pt x="521" y="926"/>
                  </a:cubicBezTo>
                  <a:cubicBezTo>
                    <a:pt x="521" y="926"/>
                    <a:pt x="521" y="926"/>
                    <a:pt x="521" y="926"/>
                  </a:cubicBezTo>
                  <a:cubicBezTo>
                    <a:pt x="521" y="926"/>
                    <a:pt x="521" y="926"/>
                    <a:pt x="521" y="925"/>
                  </a:cubicBezTo>
                  <a:close/>
                  <a:moveTo>
                    <a:pt x="521" y="920"/>
                  </a:moveTo>
                  <a:cubicBezTo>
                    <a:pt x="522" y="919"/>
                    <a:pt x="522" y="918"/>
                    <a:pt x="522" y="916"/>
                  </a:cubicBezTo>
                  <a:cubicBezTo>
                    <a:pt x="523" y="914"/>
                    <a:pt x="523" y="911"/>
                    <a:pt x="524" y="908"/>
                  </a:cubicBezTo>
                  <a:cubicBezTo>
                    <a:pt x="524" y="908"/>
                    <a:pt x="524" y="908"/>
                    <a:pt x="524" y="908"/>
                  </a:cubicBezTo>
                  <a:cubicBezTo>
                    <a:pt x="524" y="908"/>
                    <a:pt x="525" y="909"/>
                    <a:pt x="525" y="909"/>
                  </a:cubicBezTo>
                  <a:cubicBezTo>
                    <a:pt x="526" y="913"/>
                    <a:pt x="526" y="917"/>
                    <a:pt x="526" y="920"/>
                  </a:cubicBezTo>
                  <a:cubicBezTo>
                    <a:pt x="526" y="921"/>
                    <a:pt x="526" y="922"/>
                    <a:pt x="526" y="922"/>
                  </a:cubicBezTo>
                  <a:cubicBezTo>
                    <a:pt x="526" y="922"/>
                    <a:pt x="526" y="922"/>
                    <a:pt x="526" y="922"/>
                  </a:cubicBezTo>
                  <a:cubicBezTo>
                    <a:pt x="525" y="922"/>
                    <a:pt x="523" y="921"/>
                    <a:pt x="521" y="920"/>
                  </a:cubicBezTo>
                  <a:close/>
                  <a:moveTo>
                    <a:pt x="524" y="907"/>
                  </a:moveTo>
                  <a:cubicBezTo>
                    <a:pt x="524" y="906"/>
                    <a:pt x="524" y="906"/>
                    <a:pt x="524" y="905"/>
                  </a:cubicBezTo>
                  <a:cubicBezTo>
                    <a:pt x="525" y="906"/>
                    <a:pt x="525" y="907"/>
                    <a:pt x="525" y="908"/>
                  </a:cubicBezTo>
                  <a:cubicBezTo>
                    <a:pt x="525" y="908"/>
                    <a:pt x="524" y="907"/>
                    <a:pt x="524" y="907"/>
                  </a:cubicBezTo>
                  <a:close/>
                  <a:moveTo>
                    <a:pt x="523" y="907"/>
                  </a:moveTo>
                  <a:cubicBezTo>
                    <a:pt x="523" y="907"/>
                    <a:pt x="522" y="907"/>
                    <a:pt x="522" y="906"/>
                  </a:cubicBezTo>
                  <a:cubicBezTo>
                    <a:pt x="519" y="906"/>
                    <a:pt x="517" y="904"/>
                    <a:pt x="515" y="903"/>
                  </a:cubicBezTo>
                  <a:cubicBezTo>
                    <a:pt x="515" y="902"/>
                    <a:pt x="515" y="901"/>
                    <a:pt x="515" y="900"/>
                  </a:cubicBezTo>
                  <a:cubicBezTo>
                    <a:pt x="515" y="900"/>
                    <a:pt x="516" y="893"/>
                    <a:pt x="518" y="896"/>
                  </a:cubicBezTo>
                  <a:cubicBezTo>
                    <a:pt x="518" y="896"/>
                    <a:pt x="518" y="896"/>
                    <a:pt x="518" y="896"/>
                  </a:cubicBezTo>
                  <a:cubicBezTo>
                    <a:pt x="518" y="895"/>
                    <a:pt x="517" y="895"/>
                    <a:pt x="517" y="895"/>
                  </a:cubicBezTo>
                  <a:cubicBezTo>
                    <a:pt x="517" y="895"/>
                    <a:pt x="516" y="895"/>
                    <a:pt x="516" y="895"/>
                  </a:cubicBezTo>
                  <a:cubicBezTo>
                    <a:pt x="515" y="897"/>
                    <a:pt x="515" y="900"/>
                    <a:pt x="515" y="902"/>
                  </a:cubicBezTo>
                  <a:cubicBezTo>
                    <a:pt x="515" y="902"/>
                    <a:pt x="514" y="903"/>
                    <a:pt x="514" y="903"/>
                  </a:cubicBezTo>
                  <a:cubicBezTo>
                    <a:pt x="514" y="902"/>
                    <a:pt x="513" y="902"/>
                    <a:pt x="512" y="902"/>
                  </a:cubicBezTo>
                  <a:cubicBezTo>
                    <a:pt x="511" y="901"/>
                    <a:pt x="510" y="900"/>
                    <a:pt x="508" y="900"/>
                  </a:cubicBezTo>
                  <a:cubicBezTo>
                    <a:pt x="509" y="895"/>
                    <a:pt x="510" y="891"/>
                    <a:pt x="510" y="891"/>
                  </a:cubicBezTo>
                  <a:cubicBezTo>
                    <a:pt x="510" y="891"/>
                    <a:pt x="510" y="891"/>
                    <a:pt x="510" y="891"/>
                  </a:cubicBezTo>
                  <a:cubicBezTo>
                    <a:pt x="510" y="891"/>
                    <a:pt x="510" y="891"/>
                    <a:pt x="510" y="891"/>
                  </a:cubicBezTo>
                  <a:cubicBezTo>
                    <a:pt x="510" y="891"/>
                    <a:pt x="510" y="891"/>
                    <a:pt x="510" y="891"/>
                  </a:cubicBezTo>
                  <a:cubicBezTo>
                    <a:pt x="509" y="894"/>
                    <a:pt x="509" y="897"/>
                    <a:pt x="508" y="899"/>
                  </a:cubicBezTo>
                  <a:cubicBezTo>
                    <a:pt x="506" y="899"/>
                    <a:pt x="505" y="898"/>
                    <a:pt x="503" y="897"/>
                  </a:cubicBezTo>
                  <a:cubicBezTo>
                    <a:pt x="501" y="896"/>
                    <a:pt x="500" y="895"/>
                    <a:pt x="499" y="894"/>
                  </a:cubicBezTo>
                  <a:cubicBezTo>
                    <a:pt x="499" y="892"/>
                    <a:pt x="499" y="891"/>
                    <a:pt x="500" y="889"/>
                  </a:cubicBezTo>
                  <a:cubicBezTo>
                    <a:pt x="500" y="887"/>
                    <a:pt x="501" y="886"/>
                    <a:pt x="501" y="885"/>
                  </a:cubicBezTo>
                  <a:cubicBezTo>
                    <a:pt x="501" y="885"/>
                    <a:pt x="501" y="885"/>
                    <a:pt x="501" y="885"/>
                  </a:cubicBezTo>
                  <a:cubicBezTo>
                    <a:pt x="500" y="885"/>
                    <a:pt x="500" y="885"/>
                    <a:pt x="500" y="885"/>
                  </a:cubicBezTo>
                  <a:cubicBezTo>
                    <a:pt x="500" y="886"/>
                    <a:pt x="500" y="887"/>
                    <a:pt x="500" y="888"/>
                  </a:cubicBezTo>
                  <a:cubicBezTo>
                    <a:pt x="499" y="890"/>
                    <a:pt x="499" y="892"/>
                    <a:pt x="498" y="894"/>
                  </a:cubicBezTo>
                  <a:cubicBezTo>
                    <a:pt x="497" y="893"/>
                    <a:pt x="496" y="892"/>
                    <a:pt x="495" y="891"/>
                  </a:cubicBezTo>
                  <a:cubicBezTo>
                    <a:pt x="493" y="890"/>
                    <a:pt x="490" y="889"/>
                    <a:pt x="488" y="888"/>
                  </a:cubicBezTo>
                  <a:cubicBezTo>
                    <a:pt x="488" y="885"/>
                    <a:pt x="488" y="882"/>
                    <a:pt x="489" y="880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88" y="882"/>
                    <a:pt x="488" y="885"/>
                    <a:pt x="488" y="887"/>
                  </a:cubicBezTo>
                  <a:cubicBezTo>
                    <a:pt x="487" y="887"/>
                    <a:pt x="487" y="887"/>
                    <a:pt x="486" y="887"/>
                  </a:cubicBezTo>
                  <a:cubicBezTo>
                    <a:pt x="483" y="885"/>
                    <a:pt x="480" y="883"/>
                    <a:pt x="477" y="881"/>
                  </a:cubicBezTo>
                  <a:cubicBezTo>
                    <a:pt x="477" y="881"/>
                    <a:pt x="476" y="881"/>
                    <a:pt x="475" y="880"/>
                  </a:cubicBezTo>
                  <a:cubicBezTo>
                    <a:pt x="475" y="880"/>
                    <a:pt x="475" y="879"/>
                    <a:pt x="475" y="879"/>
                  </a:cubicBezTo>
                  <a:cubicBezTo>
                    <a:pt x="475" y="878"/>
                    <a:pt x="475" y="876"/>
                    <a:pt x="474" y="873"/>
                  </a:cubicBezTo>
                  <a:cubicBezTo>
                    <a:pt x="476" y="874"/>
                    <a:pt x="477" y="874"/>
                    <a:pt x="479" y="874"/>
                  </a:cubicBezTo>
                  <a:cubicBezTo>
                    <a:pt x="488" y="876"/>
                    <a:pt x="495" y="879"/>
                    <a:pt x="502" y="884"/>
                  </a:cubicBezTo>
                  <a:cubicBezTo>
                    <a:pt x="508" y="888"/>
                    <a:pt x="515" y="891"/>
                    <a:pt x="520" y="897"/>
                  </a:cubicBezTo>
                  <a:cubicBezTo>
                    <a:pt x="522" y="899"/>
                    <a:pt x="523" y="901"/>
                    <a:pt x="524" y="904"/>
                  </a:cubicBezTo>
                  <a:cubicBezTo>
                    <a:pt x="524" y="905"/>
                    <a:pt x="523" y="906"/>
                    <a:pt x="523" y="907"/>
                  </a:cubicBezTo>
                  <a:close/>
                  <a:moveTo>
                    <a:pt x="474" y="879"/>
                  </a:moveTo>
                  <a:cubicBezTo>
                    <a:pt x="472" y="878"/>
                    <a:pt x="470" y="877"/>
                    <a:pt x="468" y="875"/>
                  </a:cubicBezTo>
                  <a:cubicBezTo>
                    <a:pt x="467" y="874"/>
                    <a:pt x="465" y="873"/>
                    <a:pt x="463" y="872"/>
                  </a:cubicBezTo>
                  <a:cubicBezTo>
                    <a:pt x="463" y="872"/>
                    <a:pt x="463" y="872"/>
                    <a:pt x="463" y="872"/>
                  </a:cubicBezTo>
                  <a:cubicBezTo>
                    <a:pt x="467" y="872"/>
                    <a:pt x="470" y="873"/>
                    <a:pt x="474" y="873"/>
                  </a:cubicBezTo>
                  <a:cubicBezTo>
                    <a:pt x="474" y="875"/>
                    <a:pt x="474" y="877"/>
                    <a:pt x="474" y="879"/>
                  </a:cubicBezTo>
                  <a:close/>
                  <a:moveTo>
                    <a:pt x="463" y="880"/>
                  </a:moveTo>
                  <a:cubicBezTo>
                    <a:pt x="461" y="878"/>
                    <a:pt x="459" y="877"/>
                    <a:pt x="457" y="875"/>
                  </a:cubicBezTo>
                  <a:cubicBezTo>
                    <a:pt x="457" y="874"/>
                    <a:pt x="458" y="872"/>
                    <a:pt x="458" y="871"/>
                  </a:cubicBezTo>
                  <a:cubicBezTo>
                    <a:pt x="459" y="871"/>
                    <a:pt x="460" y="871"/>
                    <a:pt x="461" y="871"/>
                  </a:cubicBezTo>
                  <a:cubicBezTo>
                    <a:pt x="462" y="872"/>
                    <a:pt x="462" y="873"/>
                    <a:pt x="463" y="873"/>
                  </a:cubicBezTo>
                  <a:cubicBezTo>
                    <a:pt x="463" y="875"/>
                    <a:pt x="463" y="878"/>
                    <a:pt x="463" y="880"/>
                  </a:cubicBezTo>
                  <a:close/>
                  <a:moveTo>
                    <a:pt x="463" y="881"/>
                  </a:moveTo>
                  <a:cubicBezTo>
                    <a:pt x="463" y="883"/>
                    <a:pt x="463" y="885"/>
                    <a:pt x="463" y="887"/>
                  </a:cubicBezTo>
                  <a:cubicBezTo>
                    <a:pt x="462" y="889"/>
                    <a:pt x="462" y="891"/>
                    <a:pt x="462" y="893"/>
                  </a:cubicBezTo>
                  <a:cubicBezTo>
                    <a:pt x="460" y="891"/>
                    <a:pt x="459" y="890"/>
                    <a:pt x="457" y="889"/>
                  </a:cubicBezTo>
                  <a:cubicBezTo>
                    <a:pt x="457" y="885"/>
                    <a:pt x="457" y="880"/>
                    <a:pt x="457" y="876"/>
                  </a:cubicBezTo>
                  <a:cubicBezTo>
                    <a:pt x="459" y="878"/>
                    <a:pt x="461" y="880"/>
                    <a:pt x="463" y="881"/>
                  </a:cubicBezTo>
                  <a:close/>
                  <a:moveTo>
                    <a:pt x="462" y="894"/>
                  </a:moveTo>
                  <a:cubicBezTo>
                    <a:pt x="462" y="898"/>
                    <a:pt x="462" y="902"/>
                    <a:pt x="462" y="906"/>
                  </a:cubicBezTo>
                  <a:cubicBezTo>
                    <a:pt x="460" y="905"/>
                    <a:pt x="457" y="903"/>
                    <a:pt x="455" y="902"/>
                  </a:cubicBezTo>
                  <a:cubicBezTo>
                    <a:pt x="456" y="898"/>
                    <a:pt x="456" y="894"/>
                    <a:pt x="457" y="890"/>
                  </a:cubicBezTo>
                  <a:cubicBezTo>
                    <a:pt x="457" y="890"/>
                    <a:pt x="457" y="890"/>
                    <a:pt x="457" y="890"/>
                  </a:cubicBezTo>
                  <a:cubicBezTo>
                    <a:pt x="459" y="891"/>
                    <a:pt x="460" y="892"/>
                    <a:pt x="462" y="894"/>
                  </a:cubicBezTo>
                  <a:close/>
                  <a:moveTo>
                    <a:pt x="455" y="874"/>
                  </a:moveTo>
                  <a:cubicBezTo>
                    <a:pt x="454" y="873"/>
                    <a:pt x="453" y="872"/>
                    <a:pt x="451" y="871"/>
                  </a:cubicBezTo>
                  <a:cubicBezTo>
                    <a:pt x="451" y="871"/>
                    <a:pt x="451" y="870"/>
                    <a:pt x="451" y="870"/>
                  </a:cubicBezTo>
                  <a:cubicBezTo>
                    <a:pt x="453" y="870"/>
                    <a:pt x="455" y="871"/>
                    <a:pt x="456" y="871"/>
                  </a:cubicBezTo>
                  <a:cubicBezTo>
                    <a:pt x="456" y="872"/>
                    <a:pt x="455" y="873"/>
                    <a:pt x="455" y="874"/>
                  </a:cubicBezTo>
                  <a:close/>
                  <a:moveTo>
                    <a:pt x="747" y="394"/>
                  </a:moveTo>
                  <a:cubicBezTo>
                    <a:pt x="746" y="414"/>
                    <a:pt x="745" y="433"/>
                    <a:pt x="742" y="453"/>
                  </a:cubicBezTo>
                  <a:cubicBezTo>
                    <a:pt x="738" y="472"/>
                    <a:pt x="732" y="490"/>
                    <a:pt x="725" y="508"/>
                  </a:cubicBezTo>
                  <a:cubicBezTo>
                    <a:pt x="723" y="512"/>
                    <a:pt x="722" y="517"/>
                    <a:pt x="720" y="521"/>
                  </a:cubicBezTo>
                  <a:cubicBezTo>
                    <a:pt x="717" y="522"/>
                    <a:pt x="715" y="524"/>
                    <a:pt x="712" y="525"/>
                  </a:cubicBezTo>
                  <a:cubicBezTo>
                    <a:pt x="709" y="527"/>
                    <a:pt x="706" y="530"/>
                    <a:pt x="702" y="532"/>
                  </a:cubicBezTo>
                  <a:cubicBezTo>
                    <a:pt x="698" y="534"/>
                    <a:pt x="694" y="536"/>
                    <a:pt x="690" y="538"/>
                  </a:cubicBezTo>
                  <a:cubicBezTo>
                    <a:pt x="691" y="536"/>
                    <a:pt x="691" y="534"/>
                    <a:pt x="691" y="533"/>
                  </a:cubicBezTo>
                  <a:cubicBezTo>
                    <a:pt x="693" y="524"/>
                    <a:pt x="695" y="516"/>
                    <a:pt x="696" y="508"/>
                  </a:cubicBezTo>
                  <a:cubicBezTo>
                    <a:pt x="696" y="499"/>
                    <a:pt x="696" y="490"/>
                    <a:pt x="696" y="481"/>
                  </a:cubicBezTo>
                  <a:cubicBezTo>
                    <a:pt x="696" y="480"/>
                    <a:pt x="695" y="480"/>
                    <a:pt x="695" y="481"/>
                  </a:cubicBezTo>
                  <a:cubicBezTo>
                    <a:pt x="695" y="490"/>
                    <a:pt x="695" y="498"/>
                    <a:pt x="694" y="506"/>
                  </a:cubicBezTo>
                  <a:cubicBezTo>
                    <a:pt x="694" y="515"/>
                    <a:pt x="692" y="524"/>
                    <a:pt x="690" y="532"/>
                  </a:cubicBezTo>
                  <a:cubicBezTo>
                    <a:pt x="690" y="534"/>
                    <a:pt x="689" y="536"/>
                    <a:pt x="689" y="538"/>
                  </a:cubicBezTo>
                  <a:cubicBezTo>
                    <a:pt x="685" y="540"/>
                    <a:pt x="681" y="541"/>
                    <a:pt x="677" y="543"/>
                  </a:cubicBezTo>
                  <a:cubicBezTo>
                    <a:pt x="677" y="543"/>
                    <a:pt x="677" y="544"/>
                    <a:pt x="678" y="544"/>
                  </a:cubicBezTo>
                  <a:cubicBezTo>
                    <a:pt x="681" y="543"/>
                    <a:pt x="685" y="541"/>
                    <a:pt x="689" y="540"/>
                  </a:cubicBezTo>
                  <a:cubicBezTo>
                    <a:pt x="687" y="545"/>
                    <a:pt x="686" y="550"/>
                    <a:pt x="685" y="556"/>
                  </a:cubicBezTo>
                  <a:cubicBezTo>
                    <a:pt x="684" y="560"/>
                    <a:pt x="683" y="564"/>
                    <a:pt x="681" y="568"/>
                  </a:cubicBezTo>
                  <a:cubicBezTo>
                    <a:pt x="680" y="571"/>
                    <a:pt x="678" y="575"/>
                    <a:pt x="677" y="578"/>
                  </a:cubicBezTo>
                  <a:cubicBezTo>
                    <a:pt x="677" y="579"/>
                    <a:pt x="678" y="579"/>
                    <a:pt x="678" y="579"/>
                  </a:cubicBezTo>
                  <a:cubicBezTo>
                    <a:pt x="679" y="575"/>
                    <a:pt x="681" y="571"/>
                    <a:pt x="683" y="568"/>
                  </a:cubicBezTo>
                  <a:cubicBezTo>
                    <a:pt x="684" y="564"/>
                    <a:pt x="685" y="561"/>
                    <a:pt x="686" y="557"/>
                  </a:cubicBezTo>
                  <a:cubicBezTo>
                    <a:pt x="687" y="551"/>
                    <a:pt x="689" y="545"/>
                    <a:pt x="690" y="539"/>
                  </a:cubicBezTo>
                  <a:cubicBezTo>
                    <a:pt x="694" y="537"/>
                    <a:pt x="698" y="535"/>
                    <a:pt x="702" y="533"/>
                  </a:cubicBezTo>
                  <a:cubicBezTo>
                    <a:pt x="706" y="531"/>
                    <a:pt x="709" y="529"/>
                    <a:pt x="713" y="526"/>
                  </a:cubicBezTo>
                  <a:cubicBezTo>
                    <a:pt x="715" y="525"/>
                    <a:pt x="717" y="524"/>
                    <a:pt x="719" y="523"/>
                  </a:cubicBezTo>
                  <a:cubicBezTo>
                    <a:pt x="714" y="534"/>
                    <a:pt x="708" y="546"/>
                    <a:pt x="702" y="557"/>
                  </a:cubicBezTo>
                  <a:cubicBezTo>
                    <a:pt x="692" y="573"/>
                    <a:pt x="681" y="586"/>
                    <a:pt x="670" y="600"/>
                  </a:cubicBezTo>
                  <a:cubicBezTo>
                    <a:pt x="660" y="614"/>
                    <a:pt x="653" y="631"/>
                    <a:pt x="644" y="646"/>
                  </a:cubicBezTo>
                  <a:cubicBezTo>
                    <a:pt x="636" y="662"/>
                    <a:pt x="624" y="675"/>
                    <a:pt x="614" y="690"/>
                  </a:cubicBezTo>
                  <a:cubicBezTo>
                    <a:pt x="605" y="705"/>
                    <a:pt x="600" y="721"/>
                    <a:pt x="598" y="738"/>
                  </a:cubicBezTo>
                  <a:cubicBezTo>
                    <a:pt x="594" y="758"/>
                    <a:pt x="591" y="776"/>
                    <a:pt x="585" y="795"/>
                  </a:cubicBezTo>
                  <a:cubicBezTo>
                    <a:pt x="580" y="813"/>
                    <a:pt x="576" y="831"/>
                    <a:pt x="568" y="848"/>
                  </a:cubicBezTo>
                  <a:cubicBezTo>
                    <a:pt x="568" y="849"/>
                    <a:pt x="567" y="850"/>
                    <a:pt x="567" y="851"/>
                  </a:cubicBezTo>
                  <a:cubicBezTo>
                    <a:pt x="567" y="852"/>
                    <a:pt x="567" y="852"/>
                    <a:pt x="567" y="852"/>
                  </a:cubicBezTo>
                  <a:cubicBezTo>
                    <a:pt x="565" y="857"/>
                    <a:pt x="563" y="861"/>
                    <a:pt x="561" y="866"/>
                  </a:cubicBezTo>
                  <a:cubicBezTo>
                    <a:pt x="560" y="867"/>
                    <a:pt x="560" y="870"/>
                    <a:pt x="559" y="872"/>
                  </a:cubicBezTo>
                  <a:cubicBezTo>
                    <a:pt x="559" y="872"/>
                    <a:pt x="559" y="872"/>
                    <a:pt x="559" y="872"/>
                  </a:cubicBezTo>
                  <a:cubicBezTo>
                    <a:pt x="558" y="873"/>
                    <a:pt x="558" y="875"/>
                    <a:pt x="557" y="876"/>
                  </a:cubicBezTo>
                  <a:cubicBezTo>
                    <a:pt x="554" y="883"/>
                    <a:pt x="552" y="892"/>
                    <a:pt x="548" y="899"/>
                  </a:cubicBezTo>
                  <a:cubicBezTo>
                    <a:pt x="545" y="905"/>
                    <a:pt x="540" y="911"/>
                    <a:pt x="535" y="916"/>
                  </a:cubicBezTo>
                  <a:cubicBezTo>
                    <a:pt x="535" y="915"/>
                    <a:pt x="535" y="914"/>
                    <a:pt x="535" y="914"/>
                  </a:cubicBezTo>
                  <a:cubicBezTo>
                    <a:pt x="534" y="907"/>
                    <a:pt x="533" y="900"/>
                    <a:pt x="529" y="894"/>
                  </a:cubicBezTo>
                  <a:cubicBezTo>
                    <a:pt x="525" y="888"/>
                    <a:pt x="519" y="884"/>
                    <a:pt x="514" y="881"/>
                  </a:cubicBezTo>
                  <a:cubicBezTo>
                    <a:pt x="507" y="877"/>
                    <a:pt x="501" y="873"/>
                    <a:pt x="494" y="869"/>
                  </a:cubicBezTo>
                  <a:cubicBezTo>
                    <a:pt x="486" y="866"/>
                    <a:pt x="476" y="865"/>
                    <a:pt x="467" y="863"/>
                  </a:cubicBezTo>
                  <a:cubicBezTo>
                    <a:pt x="462" y="862"/>
                    <a:pt x="456" y="862"/>
                    <a:pt x="451" y="861"/>
                  </a:cubicBezTo>
                  <a:cubicBezTo>
                    <a:pt x="449" y="842"/>
                    <a:pt x="446" y="823"/>
                    <a:pt x="442" y="804"/>
                  </a:cubicBezTo>
                  <a:cubicBezTo>
                    <a:pt x="438" y="784"/>
                    <a:pt x="434" y="764"/>
                    <a:pt x="434" y="743"/>
                  </a:cubicBezTo>
                  <a:cubicBezTo>
                    <a:pt x="434" y="735"/>
                    <a:pt x="434" y="726"/>
                    <a:pt x="433" y="718"/>
                  </a:cubicBezTo>
                  <a:cubicBezTo>
                    <a:pt x="433" y="713"/>
                    <a:pt x="435" y="708"/>
                    <a:pt x="436" y="703"/>
                  </a:cubicBezTo>
                  <a:cubicBezTo>
                    <a:pt x="437" y="698"/>
                    <a:pt x="438" y="693"/>
                    <a:pt x="439" y="688"/>
                  </a:cubicBezTo>
                  <a:cubicBezTo>
                    <a:pt x="441" y="671"/>
                    <a:pt x="443" y="654"/>
                    <a:pt x="432" y="640"/>
                  </a:cubicBezTo>
                  <a:cubicBezTo>
                    <a:pt x="430" y="636"/>
                    <a:pt x="427" y="634"/>
                    <a:pt x="425" y="631"/>
                  </a:cubicBezTo>
                  <a:cubicBezTo>
                    <a:pt x="425" y="624"/>
                    <a:pt x="425" y="618"/>
                    <a:pt x="425" y="611"/>
                  </a:cubicBezTo>
                  <a:cubicBezTo>
                    <a:pt x="426" y="599"/>
                    <a:pt x="429" y="588"/>
                    <a:pt x="430" y="577"/>
                  </a:cubicBezTo>
                  <a:cubicBezTo>
                    <a:pt x="431" y="565"/>
                    <a:pt x="434" y="554"/>
                    <a:pt x="436" y="542"/>
                  </a:cubicBezTo>
                  <a:cubicBezTo>
                    <a:pt x="442" y="521"/>
                    <a:pt x="445" y="499"/>
                    <a:pt x="451" y="478"/>
                  </a:cubicBezTo>
                  <a:cubicBezTo>
                    <a:pt x="453" y="468"/>
                    <a:pt x="455" y="457"/>
                    <a:pt x="457" y="447"/>
                  </a:cubicBezTo>
                  <a:cubicBezTo>
                    <a:pt x="460" y="445"/>
                    <a:pt x="463" y="443"/>
                    <a:pt x="466" y="442"/>
                  </a:cubicBezTo>
                  <a:cubicBezTo>
                    <a:pt x="473" y="437"/>
                    <a:pt x="479" y="432"/>
                    <a:pt x="486" y="428"/>
                  </a:cubicBezTo>
                  <a:cubicBezTo>
                    <a:pt x="493" y="423"/>
                    <a:pt x="500" y="419"/>
                    <a:pt x="508" y="415"/>
                  </a:cubicBezTo>
                  <a:cubicBezTo>
                    <a:pt x="515" y="411"/>
                    <a:pt x="519" y="404"/>
                    <a:pt x="526" y="401"/>
                  </a:cubicBezTo>
                  <a:cubicBezTo>
                    <a:pt x="533" y="398"/>
                    <a:pt x="541" y="399"/>
                    <a:pt x="548" y="396"/>
                  </a:cubicBezTo>
                  <a:cubicBezTo>
                    <a:pt x="552" y="394"/>
                    <a:pt x="549" y="388"/>
                    <a:pt x="545" y="389"/>
                  </a:cubicBezTo>
                  <a:cubicBezTo>
                    <a:pt x="543" y="389"/>
                    <a:pt x="541" y="389"/>
                    <a:pt x="539" y="390"/>
                  </a:cubicBezTo>
                  <a:cubicBezTo>
                    <a:pt x="539" y="389"/>
                    <a:pt x="539" y="389"/>
                    <a:pt x="539" y="389"/>
                  </a:cubicBezTo>
                  <a:cubicBezTo>
                    <a:pt x="547" y="380"/>
                    <a:pt x="541" y="367"/>
                    <a:pt x="531" y="363"/>
                  </a:cubicBezTo>
                  <a:cubicBezTo>
                    <a:pt x="529" y="360"/>
                    <a:pt x="525" y="359"/>
                    <a:pt x="522" y="361"/>
                  </a:cubicBezTo>
                  <a:cubicBezTo>
                    <a:pt x="520" y="361"/>
                    <a:pt x="519" y="362"/>
                    <a:pt x="517" y="363"/>
                  </a:cubicBezTo>
                  <a:cubicBezTo>
                    <a:pt x="514" y="361"/>
                    <a:pt x="509" y="361"/>
                    <a:pt x="503" y="364"/>
                  </a:cubicBezTo>
                  <a:cubicBezTo>
                    <a:pt x="502" y="365"/>
                    <a:pt x="501" y="365"/>
                    <a:pt x="501" y="366"/>
                  </a:cubicBezTo>
                  <a:cubicBezTo>
                    <a:pt x="501" y="366"/>
                    <a:pt x="501" y="365"/>
                    <a:pt x="501" y="365"/>
                  </a:cubicBezTo>
                  <a:cubicBezTo>
                    <a:pt x="501" y="359"/>
                    <a:pt x="497" y="353"/>
                    <a:pt x="491" y="354"/>
                  </a:cubicBezTo>
                  <a:cubicBezTo>
                    <a:pt x="489" y="352"/>
                    <a:pt x="486" y="351"/>
                    <a:pt x="483" y="351"/>
                  </a:cubicBezTo>
                  <a:cubicBezTo>
                    <a:pt x="482" y="348"/>
                    <a:pt x="477" y="345"/>
                    <a:pt x="474" y="348"/>
                  </a:cubicBezTo>
                  <a:cubicBezTo>
                    <a:pt x="474" y="348"/>
                    <a:pt x="473" y="348"/>
                    <a:pt x="473" y="349"/>
                  </a:cubicBezTo>
                  <a:cubicBezTo>
                    <a:pt x="472" y="349"/>
                    <a:pt x="471" y="349"/>
                    <a:pt x="470" y="349"/>
                  </a:cubicBezTo>
                  <a:cubicBezTo>
                    <a:pt x="470" y="348"/>
                    <a:pt x="470" y="347"/>
                    <a:pt x="469" y="347"/>
                  </a:cubicBezTo>
                  <a:cubicBezTo>
                    <a:pt x="467" y="344"/>
                    <a:pt x="464" y="343"/>
                    <a:pt x="462" y="343"/>
                  </a:cubicBezTo>
                  <a:cubicBezTo>
                    <a:pt x="462" y="341"/>
                    <a:pt x="462" y="339"/>
                    <a:pt x="462" y="338"/>
                  </a:cubicBezTo>
                  <a:cubicBezTo>
                    <a:pt x="462" y="335"/>
                    <a:pt x="459" y="333"/>
                    <a:pt x="456" y="334"/>
                  </a:cubicBezTo>
                  <a:cubicBezTo>
                    <a:pt x="454" y="336"/>
                    <a:pt x="450" y="337"/>
                    <a:pt x="447" y="339"/>
                  </a:cubicBezTo>
                  <a:cubicBezTo>
                    <a:pt x="443" y="338"/>
                    <a:pt x="440" y="338"/>
                    <a:pt x="437" y="340"/>
                  </a:cubicBezTo>
                  <a:cubicBezTo>
                    <a:pt x="436" y="337"/>
                    <a:pt x="433" y="334"/>
                    <a:pt x="429" y="334"/>
                  </a:cubicBezTo>
                  <a:cubicBezTo>
                    <a:pt x="427" y="334"/>
                    <a:pt x="425" y="334"/>
                    <a:pt x="424" y="335"/>
                  </a:cubicBezTo>
                  <a:cubicBezTo>
                    <a:pt x="424" y="335"/>
                    <a:pt x="423" y="335"/>
                    <a:pt x="423" y="335"/>
                  </a:cubicBezTo>
                  <a:cubicBezTo>
                    <a:pt x="421" y="333"/>
                    <a:pt x="418" y="331"/>
                    <a:pt x="415" y="330"/>
                  </a:cubicBezTo>
                  <a:cubicBezTo>
                    <a:pt x="414" y="329"/>
                    <a:pt x="413" y="329"/>
                    <a:pt x="411" y="329"/>
                  </a:cubicBezTo>
                  <a:cubicBezTo>
                    <a:pt x="411" y="328"/>
                    <a:pt x="410" y="328"/>
                    <a:pt x="410" y="328"/>
                  </a:cubicBezTo>
                  <a:cubicBezTo>
                    <a:pt x="405" y="325"/>
                    <a:pt x="400" y="325"/>
                    <a:pt x="396" y="328"/>
                  </a:cubicBezTo>
                  <a:cubicBezTo>
                    <a:pt x="394" y="327"/>
                    <a:pt x="391" y="327"/>
                    <a:pt x="389" y="328"/>
                  </a:cubicBezTo>
                  <a:cubicBezTo>
                    <a:pt x="387" y="328"/>
                    <a:pt x="385" y="330"/>
                    <a:pt x="383" y="332"/>
                  </a:cubicBezTo>
                  <a:cubicBezTo>
                    <a:pt x="381" y="330"/>
                    <a:pt x="379" y="329"/>
                    <a:pt x="376" y="330"/>
                  </a:cubicBezTo>
                  <a:cubicBezTo>
                    <a:pt x="373" y="328"/>
                    <a:pt x="369" y="328"/>
                    <a:pt x="366" y="331"/>
                  </a:cubicBezTo>
                  <a:cubicBezTo>
                    <a:pt x="364" y="333"/>
                    <a:pt x="364" y="335"/>
                    <a:pt x="363" y="337"/>
                  </a:cubicBezTo>
                  <a:cubicBezTo>
                    <a:pt x="361" y="336"/>
                    <a:pt x="359" y="336"/>
                    <a:pt x="356" y="336"/>
                  </a:cubicBezTo>
                  <a:cubicBezTo>
                    <a:pt x="355" y="337"/>
                    <a:pt x="354" y="338"/>
                    <a:pt x="353" y="339"/>
                  </a:cubicBezTo>
                  <a:cubicBezTo>
                    <a:pt x="353" y="340"/>
                    <a:pt x="353" y="340"/>
                    <a:pt x="353" y="341"/>
                  </a:cubicBezTo>
                  <a:cubicBezTo>
                    <a:pt x="349" y="339"/>
                    <a:pt x="343" y="341"/>
                    <a:pt x="342" y="345"/>
                  </a:cubicBezTo>
                  <a:cubicBezTo>
                    <a:pt x="340" y="344"/>
                    <a:pt x="337" y="343"/>
                    <a:pt x="334" y="343"/>
                  </a:cubicBezTo>
                  <a:cubicBezTo>
                    <a:pt x="333" y="343"/>
                    <a:pt x="332" y="343"/>
                    <a:pt x="332" y="343"/>
                  </a:cubicBezTo>
                  <a:cubicBezTo>
                    <a:pt x="325" y="345"/>
                    <a:pt x="325" y="354"/>
                    <a:pt x="330" y="359"/>
                  </a:cubicBezTo>
                  <a:cubicBezTo>
                    <a:pt x="329" y="359"/>
                    <a:pt x="327" y="359"/>
                    <a:pt x="326" y="358"/>
                  </a:cubicBezTo>
                  <a:cubicBezTo>
                    <a:pt x="326" y="358"/>
                    <a:pt x="326" y="358"/>
                    <a:pt x="326" y="358"/>
                  </a:cubicBezTo>
                  <a:cubicBezTo>
                    <a:pt x="327" y="353"/>
                    <a:pt x="325" y="348"/>
                    <a:pt x="319" y="346"/>
                  </a:cubicBezTo>
                  <a:cubicBezTo>
                    <a:pt x="318" y="345"/>
                    <a:pt x="316" y="346"/>
                    <a:pt x="315" y="347"/>
                  </a:cubicBezTo>
                  <a:cubicBezTo>
                    <a:pt x="314" y="350"/>
                    <a:pt x="313" y="352"/>
                    <a:pt x="314" y="354"/>
                  </a:cubicBezTo>
                  <a:cubicBezTo>
                    <a:pt x="305" y="351"/>
                    <a:pt x="299" y="363"/>
                    <a:pt x="304" y="369"/>
                  </a:cubicBezTo>
                  <a:cubicBezTo>
                    <a:pt x="303" y="370"/>
                    <a:pt x="301" y="371"/>
                    <a:pt x="299" y="372"/>
                  </a:cubicBezTo>
                  <a:cubicBezTo>
                    <a:pt x="299" y="370"/>
                    <a:pt x="298" y="369"/>
                    <a:pt x="297" y="368"/>
                  </a:cubicBezTo>
                  <a:cubicBezTo>
                    <a:pt x="295" y="364"/>
                    <a:pt x="290" y="367"/>
                    <a:pt x="291" y="371"/>
                  </a:cubicBezTo>
                  <a:cubicBezTo>
                    <a:pt x="291" y="371"/>
                    <a:pt x="291" y="372"/>
                    <a:pt x="291" y="372"/>
                  </a:cubicBezTo>
                  <a:cubicBezTo>
                    <a:pt x="291" y="373"/>
                    <a:pt x="292" y="374"/>
                    <a:pt x="292" y="375"/>
                  </a:cubicBezTo>
                  <a:cubicBezTo>
                    <a:pt x="292" y="375"/>
                    <a:pt x="292" y="375"/>
                    <a:pt x="292" y="375"/>
                  </a:cubicBezTo>
                  <a:cubicBezTo>
                    <a:pt x="287" y="377"/>
                    <a:pt x="282" y="377"/>
                    <a:pt x="276" y="378"/>
                  </a:cubicBezTo>
                  <a:cubicBezTo>
                    <a:pt x="271" y="379"/>
                    <a:pt x="267" y="382"/>
                    <a:pt x="263" y="383"/>
                  </a:cubicBezTo>
                  <a:cubicBezTo>
                    <a:pt x="260" y="385"/>
                    <a:pt x="258" y="389"/>
                    <a:pt x="262" y="390"/>
                  </a:cubicBezTo>
                  <a:cubicBezTo>
                    <a:pt x="262" y="391"/>
                    <a:pt x="263" y="391"/>
                    <a:pt x="263" y="391"/>
                  </a:cubicBezTo>
                  <a:cubicBezTo>
                    <a:pt x="265" y="392"/>
                    <a:pt x="267" y="391"/>
                    <a:pt x="268" y="389"/>
                  </a:cubicBezTo>
                  <a:cubicBezTo>
                    <a:pt x="273" y="387"/>
                    <a:pt x="278" y="385"/>
                    <a:pt x="284" y="385"/>
                  </a:cubicBezTo>
                  <a:cubicBezTo>
                    <a:pt x="287" y="384"/>
                    <a:pt x="291" y="383"/>
                    <a:pt x="294" y="382"/>
                  </a:cubicBezTo>
                  <a:cubicBezTo>
                    <a:pt x="295" y="383"/>
                    <a:pt x="295" y="385"/>
                    <a:pt x="295" y="387"/>
                  </a:cubicBezTo>
                  <a:cubicBezTo>
                    <a:pt x="297" y="392"/>
                    <a:pt x="299" y="397"/>
                    <a:pt x="302" y="401"/>
                  </a:cubicBezTo>
                  <a:cubicBezTo>
                    <a:pt x="308" y="411"/>
                    <a:pt x="311" y="424"/>
                    <a:pt x="315" y="435"/>
                  </a:cubicBezTo>
                  <a:cubicBezTo>
                    <a:pt x="323" y="458"/>
                    <a:pt x="333" y="479"/>
                    <a:pt x="333" y="504"/>
                  </a:cubicBezTo>
                  <a:cubicBezTo>
                    <a:pt x="332" y="526"/>
                    <a:pt x="332" y="549"/>
                    <a:pt x="340" y="570"/>
                  </a:cubicBezTo>
                  <a:cubicBezTo>
                    <a:pt x="344" y="581"/>
                    <a:pt x="350" y="591"/>
                    <a:pt x="350" y="604"/>
                  </a:cubicBezTo>
                  <a:cubicBezTo>
                    <a:pt x="351" y="608"/>
                    <a:pt x="349" y="613"/>
                    <a:pt x="350" y="617"/>
                  </a:cubicBezTo>
                  <a:cubicBezTo>
                    <a:pt x="350" y="617"/>
                    <a:pt x="350" y="617"/>
                    <a:pt x="350" y="617"/>
                  </a:cubicBezTo>
                  <a:cubicBezTo>
                    <a:pt x="339" y="621"/>
                    <a:pt x="336" y="636"/>
                    <a:pt x="334" y="646"/>
                  </a:cubicBezTo>
                  <a:cubicBezTo>
                    <a:pt x="332" y="661"/>
                    <a:pt x="334" y="676"/>
                    <a:pt x="333" y="691"/>
                  </a:cubicBezTo>
                  <a:cubicBezTo>
                    <a:pt x="333" y="699"/>
                    <a:pt x="332" y="708"/>
                    <a:pt x="330" y="716"/>
                  </a:cubicBezTo>
                  <a:cubicBezTo>
                    <a:pt x="328" y="723"/>
                    <a:pt x="324" y="729"/>
                    <a:pt x="322" y="736"/>
                  </a:cubicBezTo>
                  <a:cubicBezTo>
                    <a:pt x="316" y="750"/>
                    <a:pt x="310" y="766"/>
                    <a:pt x="307" y="781"/>
                  </a:cubicBezTo>
                  <a:cubicBezTo>
                    <a:pt x="304" y="795"/>
                    <a:pt x="305" y="810"/>
                    <a:pt x="305" y="825"/>
                  </a:cubicBezTo>
                  <a:cubicBezTo>
                    <a:pt x="305" y="838"/>
                    <a:pt x="304" y="850"/>
                    <a:pt x="304" y="863"/>
                  </a:cubicBezTo>
                  <a:cubicBezTo>
                    <a:pt x="301" y="863"/>
                    <a:pt x="298" y="864"/>
                    <a:pt x="296" y="864"/>
                  </a:cubicBezTo>
                  <a:cubicBezTo>
                    <a:pt x="287" y="865"/>
                    <a:pt x="279" y="866"/>
                    <a:pt x="270" y="868"/>
                  </a:cubicBezTo>
                  <a:cubicBezTo>
                    <a:pt x="261" y="870"/>
                    <a:pt x="254" y="876"/>
                    <a:pt x="247" y="881"/>
                  </a:cubicBezTo>
                  <a:cubicBezTo>
                    <a:pt x="240" y="885"/>
                    <a:pt x="234" y="889"/>
                    <a:pt x="228" y="894"/>
                  </a:cubicBezTo>
                  <a:cubicBezTo>
                    <a:pt x="223" y="899"/>
                    <a:pt x="219" y="907"/>
                    <a:pt x="216" y="914"/>
                  </a:cubicBezTo>
                  <a:cubicBezTo>
                    <a:pt x="214" y="913"/>
                    <a:pt x="212" y="911"/>
                    <a:pt x="210" y="909"/>
                  </a:cubicBezTo>
                  <a:cubicBezTo>
                    <a:pt x="210" y="908"/>
                    <a:pt x="210" y="907"/>
                    <a:pt x="209" y="906"/>
                  </a:cubicBezTo>
                  <a:cubicBezTo>
                    <a:pt x="208" y="905"/>
                    <a:pt x="207" y="903"/>
                    <a:pt x="205" y="902"/>
                  </a:cubicBezTo>
                  <a:cubicBezTo>
                    <a:pt x="205" y="901"/>
                    <a:pt x="205" y="900"/>
                    <a:pt x="204" y="899"/>
                  </a:cubicBezTo>
                  <a:cubicBezTo>
                    <a:pt x="204" y="898"/>
                    <a:pt x="203" y="897"/>
                    <a:pt x="201" y="897"/>
                  </a:cubicBezTo>
                  <a:cubicBezTo>
                    <a:pt x="186" y="876"/>
                    <a:pt x="181" y="850"/>
                    <a:pt x="178" y="825"/>
                  </a:cubicBezTo>
                  <a:cubicBezTo>
                    <a:pt x="176" y="802"/>
                    <a:pt x="175" y="779"/>
                    <a:pt x="171" y="757"/>
                  </a:cubicBezTo>
                  <a:cubicBezTo>
                    <a:pt x="172" y="758"/>
                    <a:pt x="173" y="758"/>
                    <a:pt x="174" y="759"/>
                  </a:cubicBezTo>
                  <a:cubicBezTo>
                    <a:pt x="176" y="761"/>
                    <a:pt x="178" y="762"/>
                    <a:pt x="180" y="764"/>
                  </a:cubicBezTo>
                  <a:cubicBezTo>
                    <a:pt x="182" y="765"/>
                    <a:pt x="184" y="766"/>
                    <a:pt x="186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83" y="766"/>
                    <a:pt x="181" y="763"/>
                    <a:pt x="178" y="761"/>
                  </a:cubicBezTo>
                  <a:cubicBezTo>
                    <a:pt x="176" y="759"/>
                    <a:pt x="173" y="757"/>
                    <a:pt x="171" y="754"/>
                  </a:cubicBezTo>
                  <a:cubicBezTo>
                    <a:pt x="171" y="754"/>
                    <a:pt x="171" y="754"/>
                    <a:pt x="171" y="754"/>
                  </a:cubicBezTo>
                  <a:cubicBezTo>
                    <a:pt x="170" y="748"/>
                    <a:pt x="168" y="743"/>
                    <a:pt x="167" y="738"/>
                  </a:cubicBezTo>
                  <a:cubicBezTo>
                    <a:pt x="163" y="726"/>
                    <a:pt x="159" y="715"/>
                    <a:pt x="153" y="704"/>
                  </a:cubicBezTo>
                  <a:cubicBezTo>
                    <a:pt x="155" y="705"/>
                    <a:pt x="157" y="706"/>
                    <a:pt x="159" y="707"/>
                  </a:cubicBezTo>
                  <a:cubicBezTo>
                    <a:pt x="161" y="708"/>
                    <a:pt x="163" y="709"/>
                    <a:pt x="165" y="709"/>
                  </a:cubicBezTo>
                  <a:cubicBezTo>
                    <a:pt x="165" y="709"/>
                    <a:pt x="165" y="709"/>
                    <a:pt x="165" y="709"/>
                  </a:cubicBezTo>
                  <a:cubicBezTo>
                    <a:pt x="162" y="708"/>
                    <a:pt x="160" y="706"/>
                    <a:pt x="158" y="704"/>
                  </a:cubicBezTo>
                  <a:cubicBezTo>
                    <a:pt x="156" y="703"/>
                    <a:pt x="154" y="702"/>
                    <a:pt x="152" y="701"/>
                  </a:cubicBezTo>
                  <a:cubicBezTo>
                    <a:pt x="150" y="697"/>
                    <a:pt x="148" y="693"/>
                    <a:pt x="147" y="689"/>
                  </a:cubicBezTo>
                  <a:cubicBezTo>
                    <a:pt x="146" y="687"/>
                    <a:pt x="145" y="685"/>
                    <a:pt x="144" y="683"/>
                  </a:cubicBezTo>
                  <a:cubicBezTo>
                    <a:pt x="146" y="680"/>
                    <a:pt x="146" y="675"/>
                    <a:pt x="150" y="673"/>
                  </a:cubicBezTo>
                  <a:cubicBezTo>
                    <a:pt x="150" y="673"/>
                    <a:pt x="150" y="673"/>
                    <a:pt x="150" y="673"/>
                  </a:cubicBezTo>
                  <a:cubicBezTo>
                    <a:pt x="148" y="673"/>
                    <a:pt x="147" y="675"/>
                    <a:pt x="146" y="677"/>
                  </a:cubicBezTo>
                  <a:cubicBezTo>
                    <a:pt x="145" y="678"/>
                    <a:pt x="144" y="680"/>
                    <a:pt x="143" y="681"/>
                  </a:cubicBezTo>
                  <a:cubicBezTo>
                    <a:pt x="140" y="674"/>
                    <a:pt x="137" y="667"/>
                    <a:pt x="133" y="661"/>
                  </a:cubicBezTo>
                  <a:cubicBezTo>
                    <a:pt x="134" y="661"/>
                    <a:pt x="135" y="662"/>
                    <a:pt x="136" y="662"/>
                  </a:cubicBezTo>
                  <a:cubicBezTo>
                    <a:pt x="138" y="663"/>
                    <a:pt x="140" y="665"/>
                    <a:pt x="142" y="664"/>
                  </a:cubicBezTo>
                  <a:cubicBezTo>
                    <a:pt x="142" y="663"/>
                    <a:pt x="142" y="663"/>
                    <a:pt x="142" y="663"/>
                  </a:cubicBezTo>
                  <a:cubicBezTo>
                    <a:pt x="140" y="665"/>
                    <a:pt x="136" y="662"/>
                    <a:pt x="134" y="661"/>
                  </a:cubicBezTo>
                  <a:cubicBezTo>
                    <a:pt x="134" y="660"/>
                    <a:pt x="133" y="660"/>
                    <a:pt x="132" y="659"/>
                  </a:cubicBezTo>
                  <a:cubicBezTo>
                    <a:pt x="128" y="652"/>
                    <a:pt x="124" y="645"/>
                    <a:pt x="119" y="639"/>
                  </a:cubicBezTo>
                  <a:cubicBezTo>
                    <a:pt x="118" y="638"/>
                    <a:pt x="117" y="636"/>
                    <a:pt x="116" y="635"/>
                  </a:cubicBezTo>
                  <a:cubicBezTo>
                    <a:pt x="118" y="632"/>
                    <a:pt x="117" y="627"/>
                    <a:pt x="117" y="626"/>
                  </a:cubicBezTo>
                  <a:cubicBezTo>
                    <a:pt x="117" y="619"/>
                    <a:pt x="117" y="612"/>
                    <a:pt x="119" y="605"/>
                  </a:cubicBezTo>
                  <a:cubicBezTo>
                    <a:pt x="119" y="605"/>
                    <a:pt x="119" y="605"/>
                    <a:pt x="119" y="605"/>
                  </a:cubicBezTo>
                  <a:cubicBezTo>
                    <a:pt x="117" y="611"/>
                    <a:pt x="116" y="617"/>
                    <a:pt x="115" y="622"/>
                  </a:cubicBezTo>
                  <a:cubicBezTo>
                    <a:pt x="115" y="626"/>
                    <a:pt x="115" y="629"/>
                    <a:pt x="115" y="633"/>
                  </a:cubicBezTo>
                  <a:cubicBezTo>
                    <a:pt x="105" y="621"/>
                    <a:pt x="95" y="610"/>
                    <a:pt x="86" y="598"/>
                  </a:cubicBezTo>
                  <a:cubicBezTo>
                    <a:pt x="91" y="599"/>
                    <a:pt x="95" y="601"/>
                    <a:pt x="99" y="602"/>
                  </a:cubicBezTo>
                  <a:cubicBezTo>
                    <a:pt x="102" y="604"/>
                    <a:pt x="105" y="604"/>
                    <a:pt x="109" y="605"/>
                  </a:cubicBezTo>
                  <a:cubicBezTo>
                    <a:pt x="111" y="606"/>
                    <a:pt x="114" y="606"/>
                    <a:pt x="117" y="606"/>
                  </a:cubicBezTo>
                  <a:cubicBezTo>
                    <a:pt x="117" y="606"/>
                    <a:pt x="117" y="606"/>
                    <a:pt x="117" y="606"/>
                  </a:cubicBezTo>
                  <a:cubicBezTo>
                    <a:pt x="111" y="606"/>
                    <a:pt x="104" y="603"/>
                    <a:pt x="98" y="601"/>
                  </a:cubicBezTo>
                  <a:cubicBezTo>
                    <a:pt x="94" y="598"/>
                    <a:pt x="89" y="597"/>
                    <a:pt x="84" y="595"/>
                  </a:cubicBezTo>
                  <a:cubicBezTo>
                    <a:pt x="83" y="592"/>
                    <a:pt x="81" y="590"/>
                    <a:pt x="79" y="587"/>
                  </a:cubicBezTo>
                  <a:cubicBezTo>
                    <a:pt x="80" y="586"/>
                    <a:pt x="80" y="584"/>
                    <a:pt x="80" y="582"/>
                  </a:cubicBezTo>
                  <a:cubicBezTo>
                    <a:pt x="81" y="577"/>
                    <a:pt x="82" y="572"/>
                    <a:pt x="83" y="567"/>
                  </a:cubicBezTo>
                  <a:cubicBezTo>
                    <a:pt x="84" y="562"/>
                    <a:pt x="85" y="558"/>
                    <a:pt x="85" y="553"/>
                  </a:cubicBezTo>
                  <a:cubicBezTo>
                    <a:pt x="85" y="553"/>
                    <a:pt x="86" y="554"/>
                    <a:pt x="86" y="554"/>
                  </a:cubicBezTo>
                  <a:cubicBezTo>
                    <a:pt x="86" y="554"/>
                    <a:pt x="86" y="554"/>
                    <a:pt x="86" y="554"/>
                  </a:cubicBezTo>
                  <a:cubicBezTo>
                    <a:pt x="86" y="554"/>
                    <a:pt x="85" y="553"/>
                    <a:pt x="85" y="553"/>
                  </a:cubicBezTo>
                  <a:cubicBezTo>
                    <a:pt x="85" y="553"/>
                    <a:pt x="85" y="552"/>
                    <a:pt x="85" y="552"/>
                  </a:cubicBezTo>
                  <a:cubicBezTo>
                    <a:pt x="86" y="549"/>
                    <a:pt x="85" y="545"/>
                    <a:pt x="87" y="543"/>
                  </a:cubicBezTo>
                  <a:cubicBezTo>
                    <a:pt x="87" y="543"/>
                    <a:pt x="87" y="543"/>
                    <a:pt x="87" y="543"/>
                  </a:cubicBezTo>
                  <a:cubicBezTo>
                    <a:pt x="86" y="544"/>
                    <a:pt x="86" y="547"/>
                    <a:pt x="85" y="549"/>
                  </a:cubicBezTo>
                  <a:cubicBezTo>
                    <a:pt x="85" y="550"/>
                    <a:pt x="85" y="551"/>
                    <a:pt x="85" y="553"/>
                  </a:cubicBezTo>
                  <a:cubicBezTo>
                    <a:pt x="84" y="552"/>
                    <a:pt x="83" y="551"/>
                    <a:pt x="82" y="550"/>
                  </a:cubicBezTo>
                  <a:cubicBezTo>
                    <a:pt x="80" y="549"/>
                    <a:pt x="79" y="549"/>
                    <a:pt x="77" y="548"/>
                  </a:cubicBezTo>
                  <a:cubicBezTo>
                    <a:pt x="76" y="547"/>
                    <a:pt x="76" y="546"/>
                    <a:pt x="75" y="545"/>
                  </a:cubicBezTo>
                  <a:cubicBezTo>
                    <a:pt x="73" y="543"/>
                    <a:pt x="70" y="542"/>
                    <a:pt x="68" y="540"/>
                  </a:cubicBezTo>
                  <a:cubicBezTo>
                    <a:pt x="66" y="538"/>
                    <a:pt x="64" y="536"/>
                    <a:pt x="61" y="534"/>
                  </a:cubicBezTo>
                  <a:cubicBezTo>
                    <a:pt x="59" y="533"/>
                    <a:pt x="58" y="530"/>
                    <a:pt x="56" y="528"/>
                  </a:cubicBezTo>
                  <a:cubicBezTo>
                    <a:pt x="55" y="527"/>
                    <a:pt x="53" y="525"/>
                    <a:pt x="51" y="524"/>
                  </a:cubicBezTo>
                  <a:cubicBezTo>
                    <a:pt x="52" y="520"/>
                    <a:pt x="54" y="516"/>
                    <a:pt x="55" y="512"/>
                  </a:cubicBezTo>
                  <a:cubicBezTo>
                    <a:pt x="57" y="507"/>
                    <a:pt x="58" y="502"/>
                    <a:pt x="59" y="497"/>
                  </a:cubicBezTo>
                  <a:cubicBezTo>
                    <a:pt x="60" y="494"/>
                    <a:pt x="59" y="489"/>
                    <a:pt x="62" y="486"/>
                  </a:cubicBezTo>
                  <a:cubicBezTo>
                    <a:pt x="62" y="486"/>
                    <a:pt x="62" y="486"/>
                    <a:pt x="62" y="486"/>
                  </a:cubicBezTo>
                  <a:cubicBezTo>
                    <a:pt x="60" y="488"/>
                    <a:pt x="60" y="490"/>
                    <a:pt x="59" y="493"/>
                  </a:cubicBezTo>
                  <a:cubicBezTo>
                    <a:pt x="59" y="498"/>
                    <a:pt x="57" y="503"/>
                    <a:pt x="55" y="507"/>
                  </a:cubicBezTo>
                  <a:cubicBezTo>
                    <a:pt x="53" y="512"/>
                    <a:pt x="52" y="517"/>
                    <a:pt x="49" y="522"/>
                  </a:cubicBezTo>
                  <a:cubicBezTo>
                    <a:pt x="49" y="522"/>
                    <a:pt x="49" y="522"/>
                    <a:pt x="49" y="522"/>
                  </a:cubicBezTo>
                  <a:cubicBezTo>
                    <a:pt x="48" y="522"/>
                    <a:pt x="47" y="521"/>
                    <a:pt x="46" y="521"/>
                  </a:cubicBezTo>
                  <a:cubicBezTo>
                    <a:pt x="43" y="514"/>
                    <a:pt x="40" y="507"/>
                    <a:pt x="37" y="500"/>
                  </a:cubicBezTo>
                  <a:cubicBezTo>
                    <a:pt x="33" y="489"/>
                    <a:pt x="29" y="479"/>
                    <a:pt x="25" y="469"/>
                  </a:cubicBezTo>
                  <a:cubicBezTo>
                    <a:pt x="27" y="470"/>
                    <a:pt x="28" y="471"/>
                    <a:pt x="30" y="472"/>
                  </a:cubicBezTo>
                  <a:cubicBezTo>
                    <a:pt x="33" y="474"/>
                    <a:pt x="36" y="476"/>
                    <a:pt x="39" y="478"/>
                  </a:cubicBezTo>
                  <a:cubicBezTo>
                    <a:pt x="40" y="480"/>
                    <a:pt x="42" y="480"/>
                    <a:pt x="44" y="480"/>
                  </a:cubicBezTo>
                  <a:cubicBezTo>
                    <a:pt x="44" y="480"/>
                    <a:pt x="44" y="480"/>
                    <a:pt x="44" y="480"/>
                  </a:cubicBezTo>
                  <a:cubicBezTo>
                    <a:pt x="41" y="480"/>
                    <a:pt x="39" y="478"/>
                    <a:pt x="37" y="476"/>
                  </a:cubicBezTo>
                  <a:cubicBezTo>
                    <a:pt x="36" y="474"/>
                    <a:pt x="34" y="473"/>
                    <a:pt x="32" y="472"/>
                  </a:cubicBezTo>
                  <a:cubicBezTo>
                    <a:pt x="29" y="470"/>
                    <a:pt x="27" y="468"/>
                    <a:pt x="25" y="466"/>
                  </a:cubicBezTo>
                  <a:cubicBezTo>
                    <a:pt x="25" y="465"/>
                    <a:pt x="24" y="465"/>
                    <a:pt x="24" y="464"/>
                  </a:cubicBezTo>
                  <a:cubicBezTo>
                    <a:pt x="22" y="460"/>
                    <a:pt x="21" y="456"/>
                    <a:pt x="20" y="452"/>
                  </a:cubicBezTo>
                  <a:cubicBezTo>
                    <a:pt x="20" y="451"/>
                    <a:pt x="19" y="450"/>
                    <a:pt x="19" y="449"/>
                  </a:cubicBezTo>
                  <a:cubicBezTo>
                    <a:pt x="21" y="447"/>
                    <a:pt x="23" y="444"/>
                    <a:pt x="24" y="441"/>
                  </a:cubicBezTo>
                  <a:cubicBezTo>
                    <a:pt x="26" y="437"/>
                    <a:pt x="28" y="433"/>
                    <a:pt x="30" y="429"/>
                  </a:cubicBezTo>
                  <a:cubicBezTo>
                    <a:pt x="32" y="426"/>
                    <a:pt x="34" y="423"/>
                    <a:pt x="35" y="419"/>
                  </a:cubicBezTo>
                  <a:cubicBezTo>
                    <a:pt x="36" y="417"/>
                    <a:pt x="37" y="415"/>
                    <a:pt x="38" y="413"/>
                  </a:cubicBezTo>
                  <a:cubicBezTo>
                    <a:pt x="37" y="414"/>
                    <a:pt x="36" y="415"/>
                    <a:pt x="36" y="416"/>
                  </a:cubicBezTo>
                  <a:cubicBezTo>
                    <a:pt x="34" y="420"/>
                    <a:pt x="32" y="423"/>
                    <a:pt x="30" y="427"/>
                  </a:cubicBezTo>
                  <a:cubicBezTo>
                    <a:pt x="28" y="431"/>
                    <a:pt x="26" y="434"/>
                    <a:pt x="23" y="438"/>
                  </a:cubicBezTo>
                  <a:cubicBezTo>
                    <a:pt x="22" y="441"/>
                    <a:pt x="20" y="444"/>
                    <a:pt x="18" y="447"/>
                  </a:cubicBezTo>
                  <a:cubicBezTo>
                    <a:pt x="14" y="428"/>
                    <a:pt x="10" y="409"/>
                    <a:pt x="9" y="390"/>
                  </a:cubicBezTo>
                  <a:cubicBezTo>
                    <a:pt x="11" y="392"/>
                    <a:pt x="13" y="394"/>
                    <a:pt x="14" y="395"/>
                  </a:cubicBezTo>
                  <a:cubicBezTo>
                    <a:pt x="16" y="398"/>
                    <a:pt x="19" y="401"/>
                    <a:pt x="21" y="404"/>
                  </a:cubicBezTo>
                  <a:cubicBezTo>
                    <a:pt x="23" y="406"/>
                    <a:pt x="25" y="408"/>
                    <a:pt x="27" y="410"/>
                  </a:cubicBezTo>
                  <a:cubicBezTo>
                    <a:pt x="27" y="410"/>
                    <a:pt x="27" y="410"/>
                    <a:pt x="27" y="410"/>
                  </a:cubicBezTo>
                  <a:cubicBezTo>
                    <a:pt x="25" y="408"/>
                    <a:pt x="24" y="406"/>
                    <a:pt x="22" y="404"/>
                  </a:cubicBezTo>
                  <a:cubicBezTo>
                    <a:pt x="21" y="401"/>
                    <a:pt x="19" y="399"/>
                    <a:pt x="17" y="397"/>
                  </a:cubicBezTo>
                  <a:cubicBezTo>
                    <a:pt x="16" y="395"/>
                    <a:pt x="14" y="392"/>
                    <a:pt x="12" y="390"/>
                  </a:cubicBezTo>
                  <a:cubicBezTo>
                    <a:pt x="11" y="389"/>
                    <a:pt x="10" y="388"/>
                    <a:pt x="9" y="386"/>
                  </a:cubicBezTo>
                  <a:cubicBezTo>
                    <a:pt x="8" y="377"/>
                    <a:pt x="8" y="369"/>
                    <a:pt x="8" y="360"/>
                  </a:cubicBezTo>
                  <a:cubicBezTo>
                    <a:pt x="9" y="359"/>
                    <a:pt x="9" y="359"/>
                    <a:pt x="10" y="358"/>
                  </a:cubicBezTo>
                  <a:cubicBezTo>
                    <a:pt x="13" y="357"/>
                    <a:pt x="15" y="355"/>
                    <a:pt x="18" y="353"/>
                  </a:cubicBezTo>
                  <a:cubicBezTo>
                    <a:pt x="23" y="348"/>
                    <a:pt x="28" y="342"/>
                    <a:pt x="35" y="340"/>
                  </a:cubicBezTo>
                  <a:cubicBezTo>
                    <a:pt x="35" y="340"/>
                    <a:pt x="35" y="339"/>
                    <a:pt x="35" y="340"/>
                  </a:cubicBezTo>
                  <a:cubicBezTo>
                    <a:pt x="29" y="341"/>
                    <a:pt x="25" y="346"/>
                    <a:pt x="20" y="350"/>
                  </a:cubicBezTo>
                  <a:cubicBezTo>
                    <a:pt x="17" y="352"/>
                    <a:pt x="14" y="354"/>
                    <a:pt x="11" y="356"/>
                  </a:cubicBezTo>
                  <a:cubicBezTo>
                    <a:pt x="10" y="357"/>
                    <a:pt x="9" y="357"/>
                    <a:pt x="8" y="358"/>
                  </a:cubicBezTo>
                  <a:cubicBezTo>
                    <a:pt x="8" y="356"/>
                    <a:pt x="8" y="354"/>
                    <a:pt x="8" y="352"/>
                  </a:cubicBezTo>
                  <a:cubicBezTo>
                    <a:pt x="9" y="332"/>
                    <a:pt x="12" y="313"/>
                    <a:pt x="16" y="293"/>
                  </a:cubicBezTo>
                  <a:cubicBezTo>
                    <a:pt x="17" y="293"/>
                    <a:pt x="17" y="293"/>
                    <a:pt x="18" y="292"/>
                  </a:cubicBezTo>
                  <a:cubicBezTo>
                    <a:pt x="20" y="291"/>
                    <a:pt x="22" y="289"/>
                    <a:pt x="25" y="288"/>
                  </a:cubicBezTo>
                  <a:cubicBezTo>
                    <a:pt x="27" y="287"/>
                    <a:pt x="30" y="286"/>
                    <a:pt x="32" y="284"/>
                  </a:cubicBezTo>
                  <a:cubicBezTo>
                    <a:pt x="34" y="283"/>
                    <a:pt x="35" y="283"/>
                    <a:pt x="36" y="282"/>
                  </a:cubicBezTo>
                  <a:cubicBezTo>
                    <a:pt x="38" y="285"/>
                    <a:pt x="39" y="288"/>
                    <a:pt x="41" y="291"/>
                  </a:cubicBezTo>
                  <a:cubicBezTo>
                    <a:pt x="41" y="291"/>
                    <a:pt x="41" y="291"/>
                    <a:pt x="41" y="291"/>
                  </a:cubicBezTo>
                  <a:cubicBezTo>
                    <a:pt x="39" y="288"/>
                    <a:pt x="38" y="285"/>
                    <a:pt x="37" y="281"/>
                  </a:cubicBezTo>
                  <a:cubicBezTo>
                    <a:pt x="38" y="281"/>
                    <a:pt x="40" y="280"/>
                    <a:pt x="41" y="280"/>
                  </a:cubicBezTo>
                  <a:cubicBezTo>
                    <a:pt x="41" y="280"/>
                    <a:pt x="41" y="280"/>
                    <a:pt x="41" y="280"/>
                  </a:cubicBezTo>
                  <a:cubicBezTo>
                    <a:pt x="40" y="280"/>
                    <a:pt x="38" y="280"/>
                    <a:pt x="37" y="281"/>
                  </a:cubicBezTo>
                  <a:cubicBezTo>
                    <a:pt x="37" y="281"/>
                    <a:pt x="37" y="281"/>
                    <a:pt x="37" y="281"/>
                  </a:cubicBezTo>
                  <a:cubicBezTo>
                    <a:pt x="36" y="277"/>
                    <a:pt x="34" y="274"/>
                    <a:pt x="33" y="271"/>
                  </a:cubicBezTo>
                  <a:cubicBezTo>
                    <a:pt x="31" y="267"/>
                    <a:pt x="29" y="263"/>
                    <a:pt x="28" y="259"/>
                  </a:cubicBezTo>
                  <a:cubicBezTo>
                    <a:pt x="28" y="257"/>
                    <a:pt x="28" y="256"/>
                    <a:pt x="27" y="254"/>
                  </a:cubicBezTo>
                  <a:cubicBezTo>
                    <a:pt x="28" y="254"/>
                    <a:pt x="28" y="254"/>
                    <a:pt x="28" y="254"/>
                  </a:cubicBezTo>
                  <a:cubicBezTo>
                    <a:pt x="40" y="222"/>
                    <a:pt x="58" y="194"/>
                    <a:pt x="79" y="168"/>
                  </a:cubicBezTo>
                  <a:cubicBezTo>
                    <a:pt x="119" y="115"/>
                    <a:pt x="171" y="72"/>
                    <a:pt x="231" y="44"/>
                  </a:cubicBezTo>
                  <a:cubicBezTo>
                    <a:pt x="263" y="29"/>
                    <a:pt x="299" y="19"/>
                    <a:pt x="334" y="12"/>
                  </a:cubicBezTo>
                  <a:cubicBezTo>
                    <a:pt x="353" y="9"/>
                    <a:pt x="372" y="7"/>
                    <a:pt x="391" y="8"/>
                  </a:cubicBezTo>
                  <a:cubicBezTo>
                    <a:pt x="410" y="8"/>
                    <a:pt x="430" y="10"/>
                    <a:pt x="448" y="15"/>
                  </a:cubicBezTo>
                  <a:cubicBezTo>
                    <a:pt x="461" y="20"/>
                    <a:pt x="474" y="26"/>
                    <a:pt x="487" y="31"/>
                  </a:cubicBezTo>
                  <a:cubicBezTo>
                    <a:pt x="501" y="36"/>
                    <a:pt x="516" y="40"/>
                    <a:pt x="530" y="46"/>
                  </a:cubicBezTo>
                  <a:cubicBezTo>
                    <a:pt x="544" y="52"/>
                    <a:pt x="558" y="58"/>
                    <a:pt x="572" y="65"/>
                  </a:cubicBezTo>
                  <a:cubicBezTo>
                    <a:pt x="574" y="77"/>
                    <a:pt x="575" y="88"/>
                    <a:pt x="573" y="99"/>
                  </a:cubicBezTo>
                  <a:cubicBezTo>
                    <a:pt x="573" y="100"/>
                    <a:pt x="574" y="100"/>
                    <a:pt x="574" y="100"/>
                  </a:cubicBezTo>
                  <a:cubicBezTo>
                    <a:pt x="576" y="88"/>
                    <a:pt x="575" y="77"/>
                    <a:pt x="573" y="66"/>
                  </a:cubicBezTo>
                  <a:cubicBezTo>
                    <a:pt x="585" y="72"/>
                    <a:pt x="597" y="79"/>
                    <a:pt x="609" y="86"/>
                  </a:cubicBezTo>
                  <a:cubicBezTo>
                    <a:pt x="609" y="90"/>
                    <a:pt x="611" y="94"/>
                    <a:pt x="612" y="98"/>
                  </a:cubicBezTo>
                  <a:cubicBezTo>
                    <a:pt x="613" y="105"/>
                    <a:pt x="613" y="111"/>
                    <a:pt x="614" y="117"/>
                  </a:cubicBezTo>
                  <a:cubicBezTo>
                    <a:pt x="615" y="123"/>
                    <a:pt x="616" y="129"/>
                    <a:pt x="616" y="135"/>
                  </a:cubicBezTo>
                  <a:cubicBezTo>
                    <a:pt x="615" y="134"/>
                    <a:pt x="615" y="133"/>
                    <a:pt x="614" y="133"/>
                  </a:cubicBezTo>
                  <a:cubicBezTo>
                    <a:pt x="613" y="133"/>
                    <a:pt x="613" y="133"/>
                    <a:pt x="613" y="133"/>
                  </a:cubicBezTo>
                  <a:cubicBezTo>
                    <a:pt x="612" y="134"/>
                    <a:pt x="612" y="134"/>
                    <a:pt x="613" y="134"/>
                  </a:cubicBezTo>
                  <a:cubicBezTo>
                    <a:pt x="613" y="135"/>
                    <a:pt x="614" y="135"/>
                    <a:pt x="614" y="134"/>
                  </a:cubicBezTo>
                  <a:cubicBezTo>
                    <a:pt x="615" y="135"/>
                    <a:pt x="616" y="136"/>
                    <a:pt x="617" y="136"/>
                  </a:cubicBezTo>
                  <a:cubicBezTo>
                    <a:pt x="617" y="140"/>
                    <a:pt x="618" y="145"/>
                    <a:pt x="616" y="149"/>
                  </a:cubicBezTo>
                  <a:cubicBezTo>
                    <a:pt x="616" y="149"/>
                    <a:pt x="615" y="150"/>
                    <a:pt x="615" y="150"/>
                  </a:cubicBezTo>
                  <a:cubicBezTo>
                    <a:pt x="616" y="151"/>
                    <a:pt x="616" y="151"/>
                    <a:pt x="616" y="151"/>
                  </a:cubicBezTo>
                  <a:cubicBezTo>
                    <a:pt x="616" y="152"/>
                    <a:pt x="617" y="151"/>
                    <a:pt x="617" y="151"/>
                  </a:cubicBezTo>
                  <a:cubicBezTo>
                    <a:pt x="619" y="147"/>
                    <a:pt x="619" y="143"/>
                    <a:pt x="618" y="139"/>
                  </a:cubicBezTo>
                  <a:cubicBezTo>
                    <a:pt x="618" y="138"/>
                    <a:pt x="618" y="138"/>
                    <a:pt x="618" y="137"/>
                  </a:cubicBezTo>
                  <a:cubicBezTo>
                    <a:pt x="624" y="141"/>
                    <a:pt x="631" y="145"/>
                    <a:pt x="637" y="149"/>
                  </a:cubicBezTo>
                  <a:cubicBezTo>
                    <a:pt x="643" y="154"/>
                    <a:pt x="649" y="158"/>
                    <a:pt x="656" y="162"/>
                  </a:cubicBezTo>
                  <a:cubicBezTo>
                    <a:pt x="656" y="169"/>
                    <a:pt x="657" y="176"/>
                    <a:pt x="655" y="183"/>
                  </a:cubicBezTo>
                  <a:cubicBezTo>
                    <a:pt x="655" y="183"/>
                    <a:pt x="656" y="184"/>
                    <a:pt x="656" y="183"/>
                  </a:cubicBezTo>
                  <a:cubicBezTo>
                    <a:pt x="658" y="176"/>
                    <a:pt x="658" y="169"/>
                    <a:pt x="657" y="162"/>
                  </a:cubicBezTo>
                  <a:cubicBezTo>
                    <a:pt x="659" y="163"/>
                    <a:pt x="660" y="164"/>
                    <a:pt x="662" y="165"/>
                  </a:cubicBezTo>
                  <a:cubicBezTo>
                    <a:pt x="668" y="170"/>
                    <a:pt x="675" y="175"/>
                    <a:pt x="681" y="180"/>
                  </a:cubicBezTo>
                  <a:cubicBezTo>
                    <a:pt x="681" y="185"/>
                    <a:pt x="681" y="189"/>
                    <a:pt x="681" y="194"/>
                  </a:cubicBezTo>
                  <a:cubicBezTo>
                    <a:pt x="680" y="199"/>
                    <a:pt x="680" y="203"/>
                    <a:pt x="680" y="208"/>
                  </a:cubicBezTo>
                  <a:cubicBezTo>
                    <a:pt x="680" y="208"/>
                    <a:pt x="680" y="208"/>
                    <a:pt x="680" y="209"/>
                  </a:cubicBezTo>
                  <a:cubicBezTo>
                    <a:pt x="678" y="207"/>
                    <a:pt x="676" y="205"/>
                    <a:pt x="675" y="204"/>
                  </a:cubicBezTo>
                  <a:cubicBezTo>
                    <a:pt x="672" y="202"/>
                    <a:pt x="670" y="199"/>
                    <a:pt x="668" y="197"/>
                  </a:cubicBezTo>
                  <a:cubicBezTo>
                    <a:pt x="667" y="196"/>
                    <a:pt x="667" y="196"/>
                    <a:pt x="666" y="195"/>
                  </a:cubicBezTo>
                  <a:cubicBezTo>
                    <a:pt x="665" y="194"/>
                    <a:pt x="665" y="193"/>
                    <a:pt x="664" y="193"/>
                  </a:cubicBezTo>
                  <a:cubicBezTo>
                    <a:pt x="665" y="193"/>
                    <a:pt x="664" y="192"/>
                    <a:pt x="664" y="193"/>
                  </a:cubicBezTo>
                  <a:cubicBezTo>
                    <a:pt x="662" y="194"/>
                    <a:pt x="673" y="204"/>
                    <a:pt x="680" y="211"/>
                  </a:cubicBezTo>
                  <a:cubicBezTo>
                    <a:pt x="680" y="214"/>
                    <a:pt x="680" y="218"/>
                    <a:pt x="677" y="220"/>
                  </a:cubicBezTo>
                  <a:cubicBezTo>
                    <a:pt x="677" y="221"/>
                    <a:pt x="678" y="222"/>
                    <a:pt x="678" y="221"/>
                  </a:cubicBezTo>
                  <a:cubicBezTo>
                    <a:pt x="680" y="218"/>
                    <a:pt x="681" y="215"/>
                    <a:pt x="681" y="212"/>
                  </a:cubicBezTo>
                  <a:cubicBezTo>
                    <a:pt x="681" y="212"/>
                    <a:pt x="681" y="212"/>
                    <a:pt x="681" y="212"/>
                  </a:cubicBezTo>
                  <a:cubicBezTo>
                    <a:pt x="684" y="214"/>
                    <a:pt x="686" y="216"/>
                    <a:pt x="686" y="217"/>
                  </a:cubicBezTo>
                  <a:cubicBezTo>
                    <a:pt x="693" y="223"/>
                    <a:pt x="699" y="230"/>
                    <a:pt x="706" y="236"/>
                  </a:cubicBezTo>
                  <a:cubicBezTo>
                    <a:pt x="710" y="241"/>
                    <a:pt x="714" y="245"/>
                    <a:pt x="718" y="250"/>
                  </a:cubicBezTo>
                  <a:cubicBezTo>
                    <a:pt x="717" y="254"/>
                    <a:pt x="717" y="258"/>
                    <a:pt x="715" y="262"/>
                  </a:cubicBezTo>
                  <a:cubicBezTo>
                    <a:pt x="714" y="267"/>
                    <a:pt x="712" y="272"/>
                    <a:pt x="710" y="277"/>
                  </a:cubicBezTo>
                  <a:cubicBezTo>
                    <a:pt x="708" y="274"/>
                    <a:pt x="706" y="271"/>
                    <a:pt x="703" y="269"/>
                  </a:cubicBezTo>
                  <a:cubicBezTo>
                    <a:pt x="700" y="265"/>
                    <a:pt x="697" y="261"/>
                    <a:pt x="693" y="258"/>
                  </a:cubicBezTo>
                  <a:cubicBezTo>
                    <a:pt x="690" y="254"/>
                    <a:pt x="687" y="251"/>
                    <a:pt x="685" y="248"/>
                  </a:cubicBezTo>
                  <a:cubicBezTo>
                    <a:pt x="684" y="247"/>
                    <a:pt x="683" y="247"/>
                    <a:pt x="683" y="248"/>
                  </a:cubicBezTo>
                  <a:cubicBezTo>
                    <a:pt x="685" y="252"/>
                    <a:pt x="688" y="254"/>
                    <a:pt x="691" y="257"/>
                  </a:cubicBezTo>
                  <a:cubicBezTo>
                    <a:pt x="694" y="261"/>
                    <a:pt x="698" y="265"/>
                    <a:pt x="701" y="268"/>
                  </a:cubicBezTo>
                  <a:cubicBezTo>
                    <a:pt x="704" y="271"/>
                    <a:pt x="707" y="275"/>
                    <a:pt x="710" y="278"/>
                  </a:cubicBezTo>
                  <a:cubicBezTo>
                    <a:pt x="709" y="280"/>
                    <a:pt x="709" y="282"/>
                    <a:pt x="708" y="284"/>
                  </a:cubicBezTo>
                  <a:cubicBezTo>
                    <a:pt x="707" y="288"/>
                    <a:pt x="706" y="292"/>
                    <a:pt x="704" y="296"/>
                  </a:cubicBezTo>
                  <a:cubicBezTo>
                    <a:pt x="703" y="299"/>
                    <a:pt x="702" y="302"/>
                    <a:pt x="701" y="305"/>
                  </a:cubicBezTo>
                  <a:cubicBezTo>
                    <a:pt x="701" y="306"/>
                    <a:pt x="702" y="307"/>
                    <a:pt x="702" y="306"/>
                  </a:cubicBezTo>
                  <a:cubicBezTo>
                    <a:pt x="703" y="302"/>
                    <a:pt x="704" y="299"/>
                    <a:pt x="706" y="295"/>
                  </a:cubicBezTo>
                  <a:cubicBezTo>
                    <a:pt x="707" y="292"/>
                    <a:pt x="708" y="288"/>
                    <a:pt x="709" y="284"/>
                  </a:cubicBezTo>
                  <a:cubicBezTo>
                    <a:pt x="710" y="283"/>
                    <a:pt x="710" y="281"/>
                    <a:pt x="711" y="279"/>
                  </a:cubicBezTo>
                  <a:cubicBezTo>
                    <a:pt x="714" y="283"/>
                    <a:pt x="717" y="287"/>
                    <a:pt x="720" y="292"/>
                  </a:cubicBezTo>
                  <a:cubicBezTo>
                    <a:pt x="726" y="300"/>
                    <a:pt x="732" y="308"/>
                    <a:pt x="736" y="317"/>
                  </a:cubicBezTo>
                  <a:cubicBezTo>
                    <a:pt x="739" y="324"/>
                    <a:pt x="741" y="330"/>
                    <a:pt x="744" y="336"/>
                  </a:cubicBezTo>
                  <a:cubicBezTo>
                    <a:pt x="746" y="355"/>
                    <a:pt x="747" y="375"/>
                    <a:pt x="747" y="39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2494" y="3049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2961" y="3113"/>
              <a:ext cx="7" cy="12"/>
            </a:xfrm>
            <a:custGeom>
              <a:avLst/>
              <a:gdLst>
                <a:gd name="T0" fmla="*/ 2 w 3"/>
                <a:gd name="T1" fmla="*/ 4 h 5"/>
                <a:gd name="T2" fmla="*/ 1 w 3"/>
                <a:gd name="T3" fmla="*/ 3 h 5"/>
                <a:gd name="T4" fmla="*/ 1 w 3"/>
                <a:gd name="T5" fmla="*/ 1 h 5"/>
                <a:gd name="T6" fmla="*/ 1 w 3"/>
                <a:gd name="T7" fmla="*/ 1 h 5"/>
                <a:gd name="T8" fmla="*/ 1 w 3"/>
                <a:gd name="T9" fmla="*/ 1 h 5"/>
                <a:gd name="T10" fmla="*/ 0 w 3"/>
                <a:gd name="T11" fmla="*/ 1 h 5"/>
                <a:gd name="T12" fmla="*/ 2 w 3"/>
                <a:gd name="T13" fmla="*/ 5 h 5"/>
                <a:gd name="T14" fmla="*/ 2 w 3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2" y="5"/>
                  </a:cubicBezTo>
                  <a:cubicBezTo>
                    <a:pt x="2" y="5"/>
                    <a:pt x="3" y="4"/>
                    <a:pt x="2" y="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968" y="3113"/>
              <a:ext cx="5" cy="12"/>
            </a:xfrm>
            <a:custGeom>
              <a:avLst/>
              <a:gdLst>
                <a:gd name="T0" fmla="*/ 2 w 2"/>
                <a:gd name="T1" fmla="*/ 3 h 5"/>
                <a:gd name="T2" fmla="*/ 1 w 2"/>
                <a:gd name="T3" fmla="*/ 2 h 5"/>
                <a:gd name="T4" fmla="*/ 1 w 2"/>
                <a:gd name="T5" fmla="*/ 1 h 5"/>
                <a:gd name="T6" fmla="*/ 0 w 2"/>
                <a:gd name="T7" fmla="*/ 1 h 5"/>
                <a:gd name="T8" fmla="*/ 0 w 2"/>
                <a:gd name="T9" fmla="*/ 3 h 5"/>
                <a:gd name="T10" fmla="*/ 1 w 2"/>
                <a:gd name="T11" fmla="*/ 4 h 5"/>
                <a:gd name="T12" fmla="*/ 2 w 2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5"/>
                    <a:pt x="2" y="4"/>
                    <a:pt x="2" y="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975" y="3111"/>
              <a:ext cx="10" cy="12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2 h 5"/>
                <a:gd name="T4" fmla="*/ 1 w 4"/>
                <a:gd name="T5" fmla="*/ 1 h 5"/>
                <a:gd name="T6" fmla="*/ 0 w 4"/>
                <a:gd name="T7" fmla="*/ 1 h 5"/>
                <a:gd name="T8" fmla="*/ 1 w 4"/>
                <a:gd name="T9" fmla="*/ 3 h 5"/>
                <a:gd name="T10" fmla="*/ 3 w 4"/>
                <a:gd name="T11" fmla="*/ 5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4" y="5"/>
                    <a:pt x="4" y="4"/>
                    <a:pt x="3" y="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2982" y="3104"/>
              <a:ext cx="12" cy="19"/>
            </a:xfrm>
            <a:custGeom>
              <a:avLst/>
              <a:gdLst>
                <a:gd name="T0" fmla="*/ 4 w 5"/>
                <a:gd name="T1" fmla="*/ 7 h 8"/>
                <a:gd name="T2" fmla="*/ 3 w 5"/>
                <a:gd name="T3" fmla="*/ 5 h 8"/>
                <a:gd name="T4" fmla="*/ 2 w 5"/>
                <a:gd name="T5" fmla="*/ 1 h 8"/>
                <a:gd name="T6" fmla="*/ 1 w 5"/>
                <a:gd name="T7" fmla="*/ 1 h 8"/>
                <a:gd name="T8" fmla="*/ 2 w 5"/>
                <a:gd name="T9" fmla="*/ 5 h 8"/>
                <a:gd name="T10" fmla="*/ 4 w 5"/>
                <a:gd name="T11" fmla="*/ 8 h 8"/>
                <a:gd name="T12" fmla="*/ 4 w 5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4" y="7"/>
                  </a:moveTo>
                  <a:cubicBezTo>
                    <a:pt x="3" y="6"/>
                    <a:pt x="3" y="5"/>
                    <a:pt x="3" y="5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1" y="2"/>
                    <a:pt x="1" y="4"/>
                    <a:pt x="2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4" y="8"/>
                    <a:pt x="5" y="7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2994" y="3101"/>
              <a:ext cx="12" cy="24"/>
            </a:xfrm>
            <a:custGeom>
              <a:avLst/>
              <a:gdLst>
                <a:gd name="T0" fmla="*/ 4 w 5"/>
                <a:gd name="T1" fmla="*/ 8 h 10"/>
                <a:gd name="T2" fmla="*/ 2 w 5"/>
                <a:gd name="T3" fmla="*/ 5 h 10"/>
                <a:gd name="T4" fmla="*/ 1 w 5"/>
                <a:gd name="T5" fmla="*/ 1 h 10"/>
                <a:gd name="T6" fmla="*/ 0 w 5"/>
                <a:gd name="T7" fmla="*/ 1 h 10"/>
                <a:gd name="T8" fmla="*/ 2 w 5"/>
                <a:gd name="T9" fmla="*/ 7 h 10"/>
                <a:gd name="T10" fmla="*/ 4 w 5"/>
                <a:gd name="T11" fmla="*/ 10 h 10"/>
                <a:gd name="T12" fmla="*/ 4 w 5"/>
                <a:gd name="T13" fmla="*/ 9 h 10"/>
                <a:gd name="T14" fmla="*/ 5 w 5"/>
                <a:gd name="T15" fmla="*/ 9 h 10"/>
                <a:gd name="T16" fmla="*/ 4 w 5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4" y="8"/>
                  </a:moveTo>
                  <a:cubicBezTo>
                    <a:pt x="3" y="7"/>
                    <a:pt x="2" y="5"/>
                    <a:pt x="2" y="5"/>
                  </a:cubicBezTo>
                  <a:cubicBezTo>
                    <a:pt x="2" y="3"/>
                    <a:pt x="2" y="2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5"/>
                    <a:pt x="2" y="7"/>
                  </a:cubicBezTo>
                  <a:cubicBezTo>
                    <a:pt x="2" y="7"/>
                    <a:pt x="3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4" y="8"/>
                    <a:pt x="4" y="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001" y="3101"/>
              <a:ext cx="12" cy="24"/>
            </a:xfrm>
            <a:custGeom>
              <a:avLst/>
              <a:gdLst>
                <a:gd name="T0" fmla="*/ 4 w 5"/>
                <a:gd name="T1" fmla="*/ 8 h 10"/>
                <a:gd name="T2" fmla="*/ 4 w 5"/>
                <a:gd name="T3" fmla="*/ 7 h 10"/>
                <a:gd name="T4" fmla="*/ 3 w 5"/>
                <a:gd name="T5" fmla="*/ 4 h 10"/>
                <a:gd name="T6" fmla="*/ 1 w 5"/>
                <a:gd name="T7" fmla="*/ 0 h 10"/>
                <a:gd name="T8" fmla="*/ 1 w 5"/>
                <a:gd name="T9" fmla="*/ 1 h 10"/>
                <a:gd name="T10" fmla="*/ 1 w 5"/>
                <a:gd name="T11" fmla="*/ 2 h 10"/>
                <a:gd name="T12" fmla="*/ 1 w 5"/>
                <a:gd name="T13" fmla="*/ 3 h 10"/>
                <a:gd name="T14" fmla="*/ 2 w 5"/>
                <a:gd name="T15" fmla="*/ 6 h 10"/>
                <a:gd name="T16" fmla="*/ 4 w 5"/>
                <a:gd name="T17" fmla="*/ 10 h 10"/>
                <a:gd name="T18" fmla="*/ 5 w 5"/>
                <a:gd name="T19" fmla="*/ 10 h 10"/>
                <a:gd name="T20" fmla="*/ 5 w 5"/>
                <a:gd name="T21" fmla="*/ 9 h 10"/>
                <a:gd name="T22" fmla="*/ 4 w 5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0">
                  <a:moveTo>
                    <a:pt x="4" y="8"/>
                  </a:move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3" y="3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3" y="7"/>
                    <a:pt x="3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4" y="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011" y="3099"/>
              <a:ext cx="14" cy="26"/>
            </a:xfrm>
            <a:custGeom>
              <a:avLst/>
              <a:gdLst>
                <a:gd name="T0" fmla="*/ 6 w 6"/>
                <a:gd name="T1" fmla="*/ 9 h 11"/>
                <a:gd name="T2" fmla="*/ 5 w 6"/>
                <a:gd name="T3" fmla="*/ 9 h 11"/>
                <a:gd name="T4" fmla="*/ 1 w 6"/>
                <a:gd name="T5" fmla="*/ 0 h 11"/>
                <a:gd name="T6" fmla="*/ 0 w 6"/>
                <a:gd name="T7" fmla="*/ 1 h 11"/>
                <a:gd name="T8" fmla="*/ 4 w 6"/>
                <a:gd name="T9" fmla="*/ 11 h 11"/>
                <a:gd name="T10" fmla="*/ 5 w 6"/>
                <a:gd name="T11" fmla="*/ 11 h 11"/>
                <a:gd name="T12" fmla="*/ 6 w 6"/>
                <a:gd name="T13" fmla="*/ 11 h 11"/>
                <a:gd name="T14" fmla="*/ 6 w 6"/>
                <a:gd name="T15" fmla="*/ 10 h 11"/>
                <a:gd name="T16" fmla="*/ 6 w 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3" y="6"/>
                    <a:pt x="2" y="3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4"/>
                    <a:pt x="2" y="8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3020" y="3094"/>
              <a:ext cx="14" cy="31"/>
            </a:xfrm>
            <a:custGeom>
              <a:avLst/>
              <a:gdLst>
                <a:gd name="T0" fmla="*/ 5 w 6"/>
                <a:gd name="T1" fmla="*/ 11 h 13"/>
                <a:gd name="T2" fmla="*/ 1 w 6"/>
                <a:gd name="T3" fmla="*/ 1 h 13"/>
                <a:gd name="T4" fmla="*/ 0 w 6"/>
                <a:gd name="T5" fmla="*/ 2 h 13"/>
                <a:gd name="T6" fmla="*/ 4 w 6"/>
                <a:gd name="T7" fmla="*/ 12 h 13"/>
                <a:gd name="T8" fmla="*/ 5 w 6"/>
                <a:gd name="T9" fmla="*/ 13 h 13"/>
                <a:gd name="T10" fmla="*/ 6 w 6"/>
                <a:gd name="T11" fmla="*/ 12 h 13"/>
                <a:gd name="T12" fmla="*/ 5 w 6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5" y="11"/>
                  </a:moveTo>
                  <a:cubicBezTo>
                    <a:pt x="3" y="8"/>
                    <a:pt x="2" y="5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2" y="9"/>
                    <a:pt x="4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2"/>
                    <a:pt x="6" y="12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3025" y="3092"/>
              <a:ext cx="16" cy="33"/>
            </a:xfrm>
            <a:custGeom>
              <a:avLst/>
              <a:gdLst>
                <a:gd name="T0" fmla="*/ 7 w 7"/>
                <a:gd name="T1" fmla="*/ 10 h 14"/>
                <a:gd name="T2" fmla="*/ 6 w 7"/>
                <a:gd name="T3" fmla="*/ 10 h 14"/>
                <a:gd name="T4" fmla="*/ 4 w 7"/>
                <a:gd name="T5" fmla="*/ 7 h 14"/>
                <a:gd name="T6" fmla="*/ 2 w 7"/>
                <a:gd name="T7" fmla="*/ 1 h 14"/>
                <a:gd name="T8" fmla="*/ 0 w 7"/>
                <a:gd name="T9" fmla="*/ 1 h 14"/>
                <a:gd name="T10" fmla="*/ 3 w 7"/>
                <a:gd name="T11" fmla="*/ 8 h 14"/>
                <a:gd name="T12" fmla="*/ 6 w 7"/>
                <a:gd name="T13" fmla="*/ 14 h 14"/>
                <a:gd name="T14" fmla="*/ 7 w 7"/>
                <a:gd name="T15" fmla="*/ 13 h 14"/>
                <a:gd name="T16" fmla="*/ 7 w 7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8"/>
                    <a:pt x="4" y="7"/>
                  </a:cubicBezTo>
                  <a:cubicBezTo>
                    <a:pt x="3" y="5"/>
                    <a:pt x="2" y="3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4" y="10"/>
                    <a:pt x="5" y="12"/>
                    <a:pt x="6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2"/>
                    <a:pt x="7" y="11"/>
                    <a:pt x="7" y="1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3032" y="3089"/>
              <a:ext cx="17" cy="31"/>
            </a:xfrm>
            <a:custGeom>
              <a:avLst/>
              <a:gdLst>
                <a:gd name="T0" fmla="*/ 6 w 7"/>
                <a:gd name="T1" fmla="*/ 12 h 13"/>
                <a:gd name="T2" fmla="*/ 5 w 7"/>
                <a:gd name="T3" fmla="*/ 9 h 13"/>
                <a:gd name="T4" fmla="*/ 3 w 7"/>
                <a:gd name="T5" fmla="*/ 5 h 13"/>
                <a:gd name="T6" fmla="*/ 1 w 7"/>
                <a:gd name="T7" fmla="*/ 1 h 13"/>
                <a:gd name="T8" fmla="*/ 1 w 7"/>
                <a:gd name="T9" fmla="*/ 2 h 13"/>
                <a:gd name="T10" fmla="*/ 1 w 7"/>
                <a:gd name="T11" fmla="*/ 3 h 13"/>
                <a:gd name="T12" fmla="*/ 2 w 7"/>
                <a:gd name="T13" fmla="*/ 5 h 13"/>
                <a:gd name="T14" fmla="*/ 4 w 7"/>
                <a:gd name="T15" fmla="*/ 9 h 13"/>
                <a:gd name="T16" fmla="*/ 6 w 7"/>
                <a:gd name="T17" fmla="*/ 13 h 13"/>
                <a:gd name="T18" fmla="*/ 6 w 7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3">
                  <a:moveTo>
                    <a:pt x="6" y="12"/>
                  </a:moveTo>
                  <a:cubicBezTo>
                    <a:pt x="6" y="12"/>
                    <a:pt x="5" y="10"/>
                    <a:pt x="5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3" y="6"/>
                    <a:pt x="3" y="8"/>
                    <a:pt x="4" y="9"/>
                  </a:cubicBezTo>
                  <a:cubicBezTo>
                    <a:pt x="4" y="10"/>
                    <a:pt x="5" y="13"/>
                    <a:pt x="6" y="13"/>
                  </a:cubicBezTo>
                  <a:cubicBezTo>
                    <a:pt x="7" y="13"/>
                    <a:pt x="7" y="12"/>
                    <a:pt x="6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3065" y="3082"/>
              <a:ext cx="5" cy="7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0 h 3"/>
                <a:gd name="T4" fmla="*/ 0 w 2"/>
                <a:gd name="T5" fmla="*/ 1 h 3"/>
                <a:gd name="T6" fmla="*/ 1 w 2"/>
                <a:gd name="T7" fmla="*/ 2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3077" y="3073"/>
              <a:ext cx="5" cy="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3004" y="3194"/>
              <a:ext cx="9" cy="16"/>
            </a:xfrm>
            <a:custGeom>
              <a:avLst/>
              <a:gdLst>
                <a:gd name="T0" fmla="*/ 3 w 4"/>
                <a:gd name="T1" fmla="*/ 5 h 7"/>
                <a:gd name="T2" fmla="*/ 1 w 4"/>
                <a:gd name="T3" fmla="*/ 1 h 7"/>
                <a:gd name="T4" fmla="*/ 1 w 4"/>
                <a:gd name="T5" fmla="*/ 1 h 7"/>
                <a:gd name="T6" fmla="*/ 1 w 4"/>
                <a:gd name="T7" fmla="*/ 0 h 7"/>
                <a:gd name="T8" fmla="*/ 0 w 4"/>
                <a:gd name="T9" fmla="*/ 1 h 7"/>
                <a:gd name="T10" fmla="*/ 2 w 4"/>
                <a:gd name="T11" fmla="*/ 5 h 7"/>
                <a:gd name="T12" fmla="*/ 4 w 4"/>
                <a:gd name="T13" fmla="*/ 6 h 7"/>
                <a:gd name="T14" fmla="*/ 3 w 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cubicBezTo>
                    <a:pt x="2" y="4"/>
                    <a:pt x="2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5"/>
                    <a:pt x="3" y="7"/>
                    <a:pt x="4" y="6"/>
                  </a:cubicBezTo>
                  <a:cubicBezTo>
                    <a:pt x="4" y="6"/>
                    <a:pt x="4" y="5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3008" y="3194"/>
              <a:ext cx="12" cy="14"/>
            </a:xfrm>
            <a:custGeom>
              <a:avLst/>
              <a:gdLst>
                <a:gd name="T0" fmla="*/ 4 w 5"/>
                <a:gd name="T1" fmla="*/ 5 h 6"/>
                <a:gd name="T2" fmla="*/ 3 w 5"/>
                <a:gd name="T3" fmla="*/ 3 h 6"/>
                <a:gd name="T4" fmla="*/ 2 w 5"/>
                <a:gd name="T5" fmla="*/ 1 h 6"/>
                <a:gd name="T6" fmla="*/ 1 w 5"/>
                <a:gd name="T7" fmla="*/ 2 h 6"/>
                <a:gd name="T8" fmla="*/ 2 w 5"/>
                <a:gd name="T9" fmla="*/ 4 h 6"/>
                <a:gd name="T10" fmla="*/ 4 w 5"/>
                <a:gd name="T11" fmla="*/ 6 h 6"/>
                <a:gd name="T12" fmla="*/ 4 w 5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5" y="5"/>
                    <a:pt x="4" y="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3015" y="3191"/>
              <a:ext cx="12" cy="17"/>
            </a:xfrm>
            <a:custGeom>
              <a:avLst/>
              <a:gdLst>
                <a:gd name="T0" fmla="*/ 4 w 5"/>
                <a:gd name="T1" fmla="*/ 5 h 7"/>
                <a:gd name="T2" fmla="*/ 1 w 5"/>
                <a:gd name="T3" fmla="*/ 1 h 7"/>
                <a:gd name="T4" fmla="*/ 0 w 5"/>
                <a:gd name="T5" fmla="*/ 1 h 7"/>
                <a:gd name="T6" fmla="*/ 4 w 5"/>
                <a:gd name="T7" fmla="*/ 6 h 7"/>
                <a:gd name="T8" fmla="*/ 4 w 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5"/>
                  </a:moveTo>
                  <a:cubicBezTo>
                    <a:pt x="3" y="5"/>
                    <a:pt x="2" y="2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3"/>
                    <a:pt x="2" y="6"/>
                    <a:pt x="4" y="6"/>
                  </a:cubicBezTo>
                  <a:cubicBezTo>
                    <a:pt x="4" y="7"/>
                    <a:pt x="5" y="6"/>
                    <a:pt x="4" y="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3023" y="3189"/>
              <a:ext cx="16" cy="19"/>
            </a:xfrm>
            <a:custGeom>
              <a:avLst/>
              <a:gdLst>
                <a:gd name="T0" fmla="*/ 6 w 7"/>
                <a:gd name="T1" fmla="*/ 7 h 8"/>
                <a:gd name="T2" fmla="*/ 4 w 7"/>
                <a:gd name="T3" fmla="*/ 4 h 8"/>
                <a:gd name="T4" fmla="*/ 2 w 7"/>
                <a:gd name="T5" fmla="*/ 1 h 8"/>
                <a:gd name="T6" fmla="*/ 1 w 7"/>
                <a:gd name="T7" fmla="*/ 2 h 8"/>
                <a:gd name="T8" fmla="*/ 6 w 7"/>
                <a:gd name="T9" fmla="*/ 8 h 8"/>
                <a:gd name="T10" fmla="*/ 6 w 7"/>
                <a:gd name="T11" fmla="*/ 8 h 8"/>
                <a:gd name="T12" fmla="*/ 6 w 7"/>
                <a:gd name="T13" fmla="*/ 8 h 8"/>
                <a:gd name="T14" fmla="*/ 6 w 7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6"/>
                    <a:pt x="4" y="5"/>
                    <a:pt x="4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4"/>
                    <a:pt x="3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6" y="6"/>
                    <a:pt x="6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3034" y="3186"/>
              <a:ext cx="15" cy="22"/>
            </a:xfrm>
            <a:custGeom>
              <a:avLst/>
              <a:gdLst>
                <a:gd name="T0" fmla="*/ 5 w 6"/>
                <a:gd name="T1" fmla="*/ 7 h 9"/>
                <a:gd name="T2" fmla="*/ 3 w 6"/>
                <a:gd name="T3" fmla="*/ 5 h 9"/>
                <a:gd name="T4" fmla="*/ 1 w 6"/>
                <a:gd name="T5" fmla="*/ 0 h 9"/>
                <a:gd name="T6" fmla="*/ 0 w 6"/>
                <a:gd name="T7" fmla="*/ 1 h 9"/>
                <a:gd name="T8" fmla="*/ 2 w 6"/>
                <a:gd name="T9" fmla="*/ 6 h 9"/>
                <a:gd name="T10" fmla="*/ 5 w 6"/>
                <a:gd name="T11" fmla="*/ 9 h 9"/>
                <a:gd name="T12" fmla="*/ 6 w 6"/>
                <a:gd name="T13" fmla="*/ 8 h 9"/>
                <a:gd name="T14" fmla="*/ 6 w 6"/>
                <a:gd name="T15" fmla="*/ 8 h 9"/>
                <a:gd name="T16" fmla="*/ 5 w 6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5" y="7"/>
                  </a:moveTo>
                  <a:cubicBezTo>
                    <a:pt x="4" y="7"/>
                    <a:pt x="4" y="5"/>
                    <a:pt x="3" y="5"/>
                  </a:cubicBezTo>
                  <a:cubicBezTo>
                    <a:pt x="3" y="3"/>
                    <a:pt x="2" y="2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3" y="7"/>
                    <a:pt x="4" y="8"/>
                    <a:pt x="5" y="9"/>
                  </a:cubicBezTo>
                  <a:cubicBezTo>
                    <a:pt x="5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5" y="7"/>
                    <a:pt x="5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3041" y="3186"/>
              <a:ext cx="15" cy="17"/>
            </a:xfrm>
            <a:custGeom>
              <a:avLst/>
              <a:gdLst>
                <a:gd name="T0" fmla="*/ 5 w 6"/>
                <a:gd name="T1" fmla="*/ 6 h 7"/>
                <a:gd name="T2" fmla="*/ 2 w 6"/>
                <a:gd name="T3" fmla="*/ 0 h 7"/>
                <a:gd name="T4" fmla="*/ 1 w 6"/>
                <a:gd name="T5" fmla="*/ 1 h 7"/>
                <a:gd name="T6" fmla="*/ 5 w 6"/>
                <a:gd name="T7" fmla="*/ 7 h 7"/>
                <a:gd name="T8" fmla="*/ 6 w 6"/>
                <a:gd name="T9" fmla="*/ 7 h 7"/>
                <a:gd name="T10" fmla="*/ 6 w 6"/>
                <a:gd name="T11" fmla="*/ 6 h 7"/>
                <a:gd name="T12" fmla="*/ 5 w 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3" y="4"/>
                    <a:pt x="3" y="2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2" y="3"/>
                    <a:pt x="3" y="6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2996" y="3305"/>
              <a:ext cx="12" cy="12"/>
            </a:xfrm>
            <a:custGeom>
              <a:avLst/>
              <a:gdLst>
                <a:gd name="T0" fmla="*/ 4 w 5"/>
                <a:gd name="T1" fmla="*/ 3 h 5"/>
                <a:gd name="T2" fmla="*/ 3 w 5"/>
                <a:gd name="T3" fmla="*/ 2 h 5"/>
                <a:gd name="T4" fmla="*/ 2 w 5"/>
                <a:gd name="T5" fmla="*/ 0 h 5"/>
                <a:gd name="T6" fmla="*/ 1 w 5"/>
                <a:gd name="T7" fmla="*/ 1 h 5"/>
                <a:gd name="T8" fmla="*/ 2 w 5"/>
                <a:gd name="T9" fmla="*/ 3 h 5"/>
                <a:gd name="T10" fmla="*/ 4 w 5"/>
                <a:gd name="T11" fmla="*/ 5 h 5"/>
                <a:gd name="T12" fmla="*/ 4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5" y="5"/>
                    <a:pt x="5" y="4"/>
                    <a:pt x="4" y="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006" y="3298"/>
              <a:ext cx="9" cy="14"/>
            </a:xfrm>
            <a:custGeom>
              <a:avLst/>
              <a:gdLst>
                <a:gd name="T0" fmla="*/ 3 w 4"/>
                <a:gd name="T1" fmla="*/ 5 h 6"/>
                <a:gd name="T2" fmla="*/ 1 w 4"/>
                <a:gd name="T3" fmla="*/ 1 h 6"/>
                <a:gd name="T4" fmla="*/ 0 w 4"/>
                <a:gd name="T5" fmla="*/ 2 h 6"/>
                <a:gd name="T6" fmla="*/ 2 w 4"/>
                <a:gd name="T7" fmla="*/ 6 h 6"/>
                <a:gd name="T8" fmla="*/ 3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cubicBezTo>
                    <a:pt x="2" y="4"/>
                    <a:pt x="2" y="2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cubicBezTo>
                    <a:pt x="3" y="6"/>
                    <a:pt x="4" y="5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3011" y="3295"/>
              <a:ext cx="9" cy="10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0 h 4"/>
                <a:gd name="T4" fmla="*/ 1 w 4"/>
                <a:gd name="T5" fmla="*/ 1 h 4"/>
                <a:gd name="T6" fmla="*/ 3 w 4"/>
                <a:gd name="T7" fmla="*/ 4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1" y="3"/>
                    <a:pt x="3" y="4"/>
                  </a:cubicBezTo>
                  <a:cubicBezTo>
                    <a:pt x="3" y="4"/>
                    <a:pt x="4" y="3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3015" y="3288"/>
              <a:ext cx="15" cy="17"/>
            </a:xfrm>
            <a:custGeom>
              <a:avLst/>
              <a:gdLst>
                <a:gd name="T0" fmla="*/ 5 w 6"/>
                <a:gd name="T1" fmla="*/ 6 h 7"/>
                <a:gd name="T2" fmla="*/ 2 w 6"/>
                <a:gd name="T3" fmla="*/ 1 h 7"/>
                <a:gd name="T4" fmla="*/ 1 w 6"/>
                <a:gd name="T5" fmla="*/ 1 h 7"/>
                <a:gd name="T6" fmla="*/ 4 w 6"/>
                <a:gd name="T7" fmla="*/ 7 h 7"/>
                <a:gd name="T8" fmla="*/ 5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4" y="4"/>
                    <a:pt x="3" y="2"/>
                    <a:pt x="2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3"/>
                    <a:pt x="3" y="5"/>
                    <a:pt x="4" y="7"/>
                  </a:cubicBezTo>
                  <a:cubicBezTo>
                    <a:pt x="5" y="7"/>
                    <a:pt x="6" y="6"/>
                    <a:pt x="5" y="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025" y="3286"/>
              <a:ext cx="9" cy="14"/>
            </a:xfrm>
            <a:custGeom>
              <a:avLst/>
              <a:gdLst>
                <a:gd name="T0" fmla="*/ 3 w 4"/>
                <a:gd name="T1" fmla="*/ 4 h 6"/>
                <a:gd name="T2" fmla="*/ 2 w 4"/>
                <a:gd name="T3" fmla="*/ 1 h 6"/>
                <a:gd name="T4" fmla="*/ 1 w 4"/>
                <a:gd name="T5" fmla="*/ 2 h 6"/>
                <a:gd name="T6" fmla="*/ 3 w 4"/>
                <a:gd name="T7" fmla="*/ 5 h 6"/>
                <a:gd name="T8" fmla="*/ 4 w 4"/>
                <a:gd name="T9" fmla="*/ 5 h 6"/>
                <a:gd name="T10" fmla="*/ 4 w 4"/>
                <a:gd name="T11" fmla="*/ 4 h 6"/>
                <a:gd name="T12" fmla="*/ 3 w 4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3" y="4"/>
                  </a:moveTo>
                  <a:cubicBezTo>
                    <a:pt x="3" y="3"/>
                    <a:pt x="2" y="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030" y="3281"/>
              <a:ext cx="16" cy="19"/>
            </a:xfrm>
            <a:custGeom>
              <a:avLst/>
              <a:gdLst>
                <a:gd name="T0" fmla="*/ 7 w 7"/>
                <a:gd name="T1" fmla="*/ 7 h 8"/>
                <a:gd name="T2" fmla="*/ 2 w 7"/>
                <a:gd name="T3" fmla="*/ 1 h 8"/>
                <a:gd name="T4" fmla="*/ 0 w 7"/>
                <a:gd name="T5" fmla="*/ 1 h 8"/>
                <a:gd name="T6" fmla="*/ 6 w 7"/>
                <a:gd name="T7" fmla="*/ 8 h 8"/>
                <a:gd name="T8" fmla="*/ 7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7"/>
                  </a:moveTo>
                  <a:cubicBezTo>
                    <a:pt x="4" y="6"/>
                    <a:pt x="3" y="3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4"/>
                    <a:pt x="4" y="7"/>
                    <a:pt x="6" y="8"/>
                  </a:cubicBezTo>
                  <a:cubicBezTo>
                    <a:pt x="7" y="8"/>
                    <a:pt x="7" y="7"/>
                    <a:pt x="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3037" y="3279"/>
              <a:ext cx="19" cy="19"/>
            </a:xfrm>
            <a:custGeom>
              <a:avLst/>
              <a:gdLst>
                <a:gd name="T0" fmla="*/ 7 w 8"/>
                <a:gd name="T1" fmla="*/ 7 h 8"/>
                <a:gd name="T2" fmla="*/ 5 w 8"/>
                <a:gd name="T3" fmla="*/ 4 h 8"/>
                <a:gd name="T4" fmla="*/ 1 w 8"/>
                <a:gd name="T5" fmla="*/ 1 h 8"/>
                <a:gd name="T6" fmla="*/ 0 w 8"/>
                <a:gd name="T7" fmla="*/ 1 h 8"/>
                <a:gd name="T8" fmla="*/ 4 w 8"/>
                <a:gd name="T9" fmla="*/ 5 h 8"/>
                <a:gd name="T10" fmla="*/ 6 w 8"/>
                <a:gd name="T11" fmla="*/ 8 h 8"/>
                <a:gd name="T12" fmla="*/ 7 w 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6" y="6"/>
                    <a:pt x="5" y="5"/>
                    <a:pt x="5" y="4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7" y="8"/>
                    <a:pt x="8" y="7"/>
                    <a:pt x="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987" y="3409"/>
              <a:ext cx="7" cy="7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1 w 3"/>
                <a:gd name="T5" fmla="*/ 1 h 3"/>
                <a:gd name="T6" fmla="*/ 2 w 3"/>
                <a:gd name="T7" fmla="*/ 3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2996" y="3407"/>
              <a:ext cx="8" cy="7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1 w 3"/>
                <a:gd name="T5" fmla="*/ 1 h 3"/>
                <a:gd name="T6" fmla="*/ 2 w 3"/>
                <a:gd name="T7" fmla="*/ 3 h 3"/>
                <a:gd name="T8" fmla="*/ 3 w 3"/>
                <a:gd name="T9" fmla="*/ 3 h 3"/>
                <a:gd name="T10" fmla="*/ 3 w 3"/>
                <a:gd name="T11" fmla="*/ 2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3001" y="3402"/>
              <a:ext cx="12" cy="12"/>
            </a:xfrm>
            <a:custGeom>
              <a:avLst/>
              <a:gdLst>
                <a:gd name="T0" fmla="*/ 5 w 5"/>
                <a:gd name="T1" fmla="*/ 4 h 5"/>
                <a:gd name="T2" fmla="*/ 4 w 5"/>
                <a:gd name="T3" fmla="*/ 4 h 5"/>
                <a:gd name="T4" fmla="*/ 4 w 5"/>
                <a:gd name="T5" fmla="*/ 3 h 5"/>
                <a:gd name="T6" fmla="*/ 2 w 5"/>
                <a:gd name="T7" fmla="*/ 0 h 5"/>
                <a:gd name="T8" fmla="*/ 1 w 5"/>
                <a:gd name="T9" fmla="*/ 1 h 5"/>
                <a:gd name="T10" fmla="*/ 4 w 5"/>
                <a:gd name="T11" fmla="*/ 5 h 5"/>
                <a:gd name="T12" fmla="*/ 5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4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3008" y="3397"/>
              <a:ext cx="10" cy="14"/>
            </a:xfrm>
            <a:custGeom>
              <a:avLst/>
              <a:gdLst>
                <a:gd name="T0" fmla="*/ 4 w 4"/>
                <a:gd name="T1" fmla="*/ 5 h 6"/>
                <a:gd name="T2" fmla="*/ 3 w 4"/>
                <a:gd name="T3" fmla="*/ 5 h 6"/>
                <a:gd name="T4" fmla="*/ 1 w 4"/>
                <a:gd name="T5" fmla="*/ 1 h 6"/>
                <a:gd name="T6" fmla="*/ 0 w 4"/>
                <a:gd name="T7" fmla="*/ 1 h 6"/>
                <a:gd name="T8" fmla="*/ 3 w 4"/>
                <a:gd name="T9" fmla="*/ 6 h 6"/>
                <a:gd name="T10" fmla="*/ 4 w 4"/>
                <a:gd name="T11" fmla="*/ 6 h 6"/>
                <a:gd name="T12" fmla="*/ 4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2" y="4"/>
                    <a:pt x="2" y="2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3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3013" y="3392"/>
              <a:ext cx="14" cy="22"/>
            </a:xfrm>
            <a:custGeom>
              <a:avLst/>
              <a:gdLst>
                <a:gd name="T0" fmla="*/ 6 w 6"/>
                <a:gd name="T1" fmla="*/ 7 h 9"/>
                <a:gd name="T2" fmla="*/ 5 w 6"/>
                <a:gd name="T3" fmla="*/ 7 h 9"/>
                <a:gd name="T4" fmla="*/ 5 w 6"/>
                <a:gd name="T5" fmla="*/ 7 h 9"/>
                <a:gd name="T6" fmla="*/ 3 w 6"/>
                <a:gd name="T7" fmla="*/ 5 h 9"/>
                <a:gd name="T8" fmla="*/ 2 w 6"/>
                <a:gd name="T9" fmla="*/ 1 h 9"/>
                <a:gd name="T10" fmla="*/ 1 w 6"/>
                <a:gd name="T11" fmla="*/ 2 h 9"/>
                <a:gd name="T12" fmla="*/ 3 w 6"/>
                <a:gd name="T13" fmla="*/ 6 h 9"/>
                <a:gd name="T14" fmla="*/ 6 w 6"/>
                <a:gd name="T15" fmla="*/ 9 h 9"/>
                <a:gd name="T16" fmla="*/ 6 w 6"/>
                <a:gd name="T17" fmla="*/ 8 h 9"/>
                <a:gd name="T18" fmla="*/ 6 w 6"/>
                <a:gd name="T1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6" y="7"/>
                  </a:moveTo>
                  <a:cubicBezTo>
                    <a:pt x="6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5"/>
                    <a:pt x="3" y="5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5"/>
                    <a:pt x="3" y="6"/>
                  </a:cubicBezTo>
                  <a:cubicBezTo>
                    <a:pt x="3" y="7"/>
                    <a:pt x="4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023" y="3397"/>
              <a:ext cx="9" cy="14"/>
            </a:xfrm>
            <a:custGeom>
              <a:avLst/>
              <a:gdLst>
                <a:gd name="T0" fmla="*/ 4 w 4"/>
                <a:gd name="T1" fmla="*/ 5 h 6"/>
                <a:gd name="T2" fmla="*/ 1 w 4"/>
                <a:gd name="T3" fmla="*/ 0 h 6"/>
                <a:gd name="T4" fmla="*/ 0 w 4"/>
                <a:gd name="T5" fmla="*/ 1 h 6"/>
                <a:gd name="T6" fmla="*/ 3 w 4"/>
                <a:gd name="T7" fmla="*/ 5 h 6"/>
                <a:gd name="T8" fmla="*/ 4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3" y="3"/>
                    <a:pt x="2" y="2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2" y="4"/>
                    <a:pt x="3" y="5"/>
                  </a:cubicBezTo>
                  <a:cubicBezTo>
                    <a:pt x="3" y="6"/>
                    <a:pt x="4" y="6"/>
                    <a:pt x="4" y="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2452" y="3499"/>
              <a:ext cx="4" cy="19"/>
            </a:xfrm>
            <a:custGeom>
              <a:avLst/>
              <a:gdLst>
                <a:gd name="T0" fmla="*/ 0 w 2"/>
                <a:gd name="T1" fmla="*/ 1 h 8"/>
                <a:gd name="T2" fmla="*/ 0 w 2"/>
                <a:gd name="T3" fmla="*/ 8 h 8"/>
                <a:gd name="T4" fmla="*/ 2 w 2"/>
                <a:gd name="T5" fmla="*/ 8 h 8"/>
                <a:gd name="T6" fmla="*/ 2 w 2"/>
                <a:gd name="T7" fmla="*/ 1 h 8"/>
                <a:gd name="T8" fmla="*/ 0 w 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1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2463" y="3499"/>
              <a:ext cx="8" cy="26"/>
            </a:xfrm>
            <a:custGeom>
              <a:avLst/>
              <a:gdLst>
                <a:gd name="T0" fmla="*/ 3 w 3"/>
                <a:gd name="T1" fmla="*/ 9 h 11"/>
                <a:gd name="T2" fmla="*/ 2 w 3"/>
                <a:gd name="T3" fmla="*/ 1 h 11"/>
                <a:gd name="T4" fmla="*/ 0 w 3"/>
                <a:gd name="T5" fmla="*/ 1 h 11"/>
                <a:gd name="T6" fmla="*/ 2 w 3"/>
                <a:gd name="T7" fmla="*/ 10 h 11"/>
                <a:gd name="T8" fmla="*/ 3 w 3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3" y="9"/>
                  </a:moveTo>
                  <a:cubicBezTo>
                    <a:pt x="1" y="7"/>
                    <a:pt x="2" y="4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4"/>
                    <a:pt x="0" y="8"/>
                    <a:pt x="2" y="10"/>
                  </a:cubicBezTo>
                  <a:cubicBezTo>
                    <a:pt x="2" y="11"/>
                    <a:pt x="3" y="10"/>
                    <a:pt x="3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2478" y="3499"/>
              <a:ext cx="12" cy="40"/>
            </a:xfrm>
            <a:custGeom>
              <a:avLst/>
              <a:gdLst>
                <a:gd name="T0" fmla="*/ 4 w 5"/>
                <a:gd name="T1" fmla="*/ 14 h 17"/>
                <a:gd name="T2" fmla="*/ 2 w 5"/>
                <a:gd name="T3" fmla="*/ 8 h 17"/>
                <a:gd name="T4" fmla="*/ 2 w 5"/>
                <a:gd name="T5" fmla="*/ 1 h 17"/>
                <a:gd name="T6" fmla="*/ 1 w 5"/>
                <a:gd name="T7" fmla="*/ 1 h 17"/>
                <a:gd name="T8" fmla="*/ 1 w 5"/>
                <a:gd name="T9" fmla="*/ 11 h 17"/>
                <a:gd name="T10" fmla="*/ 4 w 5"/>
                <a:gd name="T11" fmla="*/ 15 h 17"/>
                <a:gd name="T12" fmla="*/ 4 w 5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">
                  <a:moveTo>
                    <a:pt x="4" y="14"/>
                  </a:moveTo>
                  <a:cubicBezTo>
                    <a:pt x="3" y="14"/>
                    <a:pt x="2" y="8"/>
                    <a:pt x="2" y="8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4"/>
                    <a:pt x="0" y="8"/>
                    <a:pt x="1" y="11"/>
                  </a:cubicBezTo>
                  <a:cubicBezTo>
                    <a:pt x="1" y="12"/>
                    <a:pt x="2" y="17"/>
                    <a:pt x="4" y="15"/>
                  </a:cubicBezTo>
                  <a:cubicBezTo>
                    <a:pt x="5" y="15"/>
                    <a:pt x="4" y="13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2494" y="3504"/>
              <a:ext cx="10" cy="37"/>
            </a:xfrm>
            <a:custGeom>
              <a:avLst/>
              <a:gdLst>
                <a:gd name="T0" fmla="*/ 3 w 4"/>
                <a:gd name="T1" fmla="*/ 13 h 16"/>
                <a:gd name="T2" fmla="*/ 1 w 4"/>
                <a:gd name="T3" fmla="*/ 1 h 16"/>
                <a:gd name="T4" fmla="*/ 0 w 4"/>
                <a:gd name="T5" fmla="*/ 1 h 16"/>
                <a:gd name="T6" fmla="*/ 3 w 4"/>
                <a:gd name="T7" fmla="*/ 15 h 16"/>
                <a:gd name="T8" fmla="*/ 4 w 4"/>
                <a:gd name="T9" fmla="*/ 15 h 16"/>
                <a:gd name="T10" fmla="*/ 4 w 4"/>
                <a:gd name="T11" fmla="*/ 14 h 16"/>
                <a:gd name="T12" fmla="*/ 3 w 4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3" y="13"/>
                  </a:moveTo>
                  <a:cubicBezTo>
                    <a:pt x="2" y="10"/>
                    <a:pt x="2" y="5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6"/>
                    <a:pt x="0" y="11"/>
                    <a:pt x="3" y="15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3"/>
                    <a:pt x="3" y="1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2511" y="3513"/>
              <a:ext cx="9" cy="45"/>
            </a:xfrm>
            <a:custGeom>
              <a:avLst/>
              <a:gdLst>
                <a:gd name="T0" fmla="*/ 3 w 4"/>
                <a:gd name="T1" fmla="*/ 15 h 19"/>
                <a:gd name="T2" fmla="*/ 2 w 4"/>
                <a:gd name="T3" fmla="*/ 17 h 19"/>
                <a:gd name="T4" fmla="*/ 2 w 4"/>
                <a:gd name="T5" fmla="*/ 9 h 19"/>
                <a:gd name="T6" fmla="*/ 1 w 4"/>
                <a:gd name="T7" fmla="*/ 1 h 19"/>
                <a:gd name="T8" fmla="*/ 0 w 4"/>
                <a:gd name="T9" fmla="*/ 1 h 19"/>
                <a:gd name="T10" fmla="*/ 1 w 4"/>
                <a:gd name="T11" fmla="*/ 10 h 19"/>
                <a:gd name="T12" fmla="*/ 2 w 4"/>
                <a:gd name="T13" fmla="*/ 18 h 19"/>
                <a:gd name="T14" fmla="*/ 3 w 4"/>
                <a:gd name="T15" fmla="*/ 18 h 19"/>
                <a:gd name="T16" fmla="*/ 4 w 4"/>
                <a:gd name="T17" fmla="*/ 16 h 19"/>
                <a:gd name="T18" fmla="*/ 3 w 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9">
                  <a:moveTo>
                    <a:pt x="3" y="15"/>
                  </a:moveTo>
                  <a:cubicBezTo>
                    <a:pt x="3" y="16"/>
                    <a:pt x="3" y="16"/>
                    <a:pt x="2" y="17"/>
                  </a:cubicBezTo>
                  <a:cubicBezTo>
                    <a:pt x="2" y="14"/>
                    <a:pt x="2" y="12"/>
                    <a:pt x="2" y="9"/>
                  </a:cubicBezTo>
                  <a:cubicBezTo>
                    <a:pt x="2" y="6"/>
                    <a:pt x="1" y="4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1" y="13"/>
                    <a:pt x="0" y="16"/>
                    <a:pt x="2" y="18"/>
                  </a:cubicBezTo>
                  <a:cubicBezTo>
                    <a:pt x="2" y="19"/>
                    <a:pt x="2" y="18"/>
                    <a:pt x="3" y="18"/>
                  </a:cubicBezTo>
                  <a:cubicBezTo>
                    <a:pt x="3" y="17"/>
                    <a:pt x="4" y="17"/>
                    <a:pt x="4" y="16"/>
                  </a:cubicBezTo>
                  <a:cubicBezTo>
                    <a:pt x="4" y="15"/>
                    <a:pt x="3" y="15"/>
                    <a:pt x="3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2525" y="3515"/>
              <a:ext cx="12" cy="43"/>
            </a:xfrm>
            <a:custGeom>
              <a:avLst/>
              <a:gdLst>
                <a:gd name="T0" fmla="*/ 4 w 5"/>
                <a:gd name="T1" fmla="*/ 15 h 18"/>
                <a:gd name="T2" fmla="*/ 2 w 5"/>
                <a:gd name="T3" fmla="*/ 12 h 18"/>
                <a:gd name="T4" fmla="*/ 2 w 5"/>
                <a:gd name="T5" fmla="*/ 8 h 18"/>
                <a:gd name="T6" fmla="*/ 2 w 5"/>
                <a:gd name="T7" fmla="*/ 1 h 18"/>
                <a:gd name="T8" fmla="*/ 0 w 5"/>
                <a:gd name="T9" fmla="*/ 1 h 18"/>
                <a:gd name="T10" fmla="*/ 1 w 5"/>
                <a:gd name="T11" fmla="*/ 13 h 18"/>
                <a:gd name="T12" fmla="*/ 5 w 5"/>
                <a:gd name="T13" fmla="*/ 15 h 18"/>
                <a:gd name="T14" fmla="*/ 4 w 5"/>
                <a:gd name="T1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8">
                  <a:moveTo>
                    <a:pt x="4" y="15"/>
                  </a:moveTo>
                  <a:cubicBezTo>
                    <a:pt x="4" y="15"/>
                    <a:pt x="3" y="12"/>
                    <a:pt x="2" y="12"/>
                  </a:cubicBezTo>
                  <a:cubicBezTo>
                    <a:pt x="2" y="11"/>
                    <a:pt x="2" y="9"/>
                    <a:pt x="2" y="8"/>
                  </a:cubicBezTo>
                  <a:cubicBezTo>
                    <a:pt x="1" y="6"/>
                    <a:pt x="1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5"/>
                    <a:pt x="0" y="9"/>
                    <a:pt x="1" y="13"/>
                  </a:cubicBezTo>
                  <a:cubicBezTo>
                    <a:pt x="2" y="14"/>
                    <a:pt x="3" y="18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2542" y="3511"/>
              <a:ext cx="11" cy="47"/>
            </a:xfrm>
            <a:custGeom>
              <a:avLst/>
              <a:gdLst>
                <a:gd name="T0" fmla="*/ 4 w 5"/>
                <a:gd name="T1" fmla="*/ 18 h 20"/>
                <a:gd name="T2" fmla="*/ 1 w 5"/>
                <a:gd name="T3" fmla="*/ 1 h 20"/>
                <a:gd name="T4" fmla="*/ 0 w 5"/>
                <a:gd name="T5" fmla="*/ 1 h 20"/>
                <a:gd name="T6" fmla="*/ 3 w 5"/>
                <a:gd name="T7" fmla="*/ 20 h 20"/>
                <a:gd name="T8" fmla="*/ 4 w 5"/>
                <a:gd name="T9" fmla="*/ 20 h 20"/>
                <a:gd name="T10" fmla="*/ 5 w 5"/>
                <a:gd name="T11" fmla="*/ 18 h 20"/>
                <a:gd name="T12" fmla="*/ 4 w 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4" y="18"/>
                  </a:moveTo>
                  <a:cubicBezTo>
                    <a:pt x="2" y="12"/>
                    <a:pt x="1" y="6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7"/>
                    <a:pt x="1" y="13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7"/>
                    <a:pt x="4" y="1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2556" y="3518"/>
              <a:ext cx="12" cy="47"/>
            </a:xfrm>
            <a:custGeom>
              <a:avLst/>
              <a:gdLst>
                <a:gd name="T0" fmla="*/ 4 w 5"/>
                <a:gd name="T1" fmla="*/ 18 h 20"/>
                <a:gd name="T2" fmla="*/ 1 w 5"/>
                <a:gd name="T3" fmla="*/ 0 h 20"/>
                <a:gd name="T4" fmla="*/ 0 w 5"/>
                <a:gd name="T5" fmla="*/ 0 h 20"/>
                <a:gd name="T6" fmla="*/ 3 w 5"/>
                <a:gd name="T7" fmla="*/ 20 h 20"/>
                <a:gd name="T8" fmla="*/ 4 w 5"/>
                <a:gd name="T9" fmla="*/ 20 h 20"/>
                <a:gd name="T10" fmla="*/ 5 w 5"/>
                <a:gd name="T11" fmla="*/ 18 h 20"/>
                <a:gd name="T12" fmla="*/ 4 w 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4" y="18"/>
                  </a:moveTo>
                  <a:cubicBezTo>
                    <a:pt x="1" y="13"/>
                    <a:pt x="1" y="6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7"/>
                    <a:pt x="0" y="14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8"/>
                    <a:pt x="4" y="18"/>
                    <a:pt x="4" y="1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2568" y="3520"/>
              <a:ext cx="16" cy="43"/>
            </a:xfrm>
            <a:custGeom>
              <a:avLst/>
              <a:gdLst>
                <a:gd name="T0" fmla="*/ 7 w 7"/>
                <a:gd name="T1" fmla="*/ 17 h 18"/>
                <a:gd name="T2" fmla="*/ 1 w 7"/>
                <a:gd name="T3" fmla="*/ 1 h 18"/>
                <a:gd name="T4" fmla="*/ 0 w 7"/>
                <a:gd name="T5" fmla="*/ 1 h 18"/>
                <a:gd name="T6" fmla="*/ 6 w 7"/>
                <a:gd name="T7" fmla="*/ 18 h 18"/>
                <a:gd name="T8" fmla="*/ 7 w 7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7" y="17"/>
                  </a:moveTo>
                  <a:cubicBezTo>
                    <a:pt x="4" y="12"/>
                    <a:pt x="3" y="6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7"/>
                    <a:pt x="3" y="13"/>
                    <a:pt x="6" y="18"/>
                  </a:cubicBezTo>
                  <a:cubicBezTo>
                    <a:pt x="6" y="18"/>
                    <a:pt x="7" y="18"/>
                    <a:pt x="7" y="1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2594" y="3520"/>
              <a:ext cx="9" cy="62"/>
            </a:xfrm>
            <a:custGeom>
              <a:avLst/>
              <a:gdLst>
                <a:gd name="T0" fmla="*/ 3 w 4"/>
                <a:gd name="T1" fmla="*/ 23 h 26"/>
                <a:gd name="T2" fmla="*/ 1 w 4"/>
                <a:gd name="T3" fmla="*/ 14 h 26"/>
                <a:gd name="T4" fmla="*/ 1 w 4"/>
                <a:gd name="T5" fmla="*/ 1 h 26"/>
                <a:gd name="T6" fmla="*/ 0 w 4"/>
                <a:gd name="T7" fmla="*/ 1 h 26"/>
                <a:gd name="T8" fmla="*/ 0 w 4"/>
                <a:gd name="T9" fmla="*/ 15 h 26"/>
                <a:gd name="T10" fmla="*/ 3 w 4"/>
                <a:gd name="T11" fmla="*/ 25 h 26"/>
                <a:gd name="T12" fmla="*/ 4 w 4"/>
                <a:gd name="T13" fmla="*/ 25 h 26"/>
                <a:gd name="T14" fmla="*/ 4 w 4"/>
                <a:gd name="T15" fmla="*/ 24 h 26"/>
                <a:gd name="T16" fmla="*/ 3 w 4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6">
                  <a:moveTo>
                    <a:pt x="3" y="23"/>
                  </a:moveTo>
                  <a:cubicBezTo>
                    <a:pt x="1" y="21"/>
                    <a:pt x="1" y="17"/>
                    <a:pt x="1" y="14"/>
                  </a:cubicBezTo>
                  <a:cubicBezTo>
                    <a:pt x="1" y="10"/>
                    <a:pt x="1" y="5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6"/>
                    <a:pt x="0" y="11"/>
                    <a:pt x="0" y="15"/>
                  </a:cubicBezTo>
                  <a:cubicBezTo>
                    <a:pt x="0" y="18"/>
                    <a:pt x="0" y="23"/>
                    <a:pt x="3" y="25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5"/>
                    <a:pt x="4" y="24"/>
                    <a:pt x="4" y="24"/>
                  </a:cubicBezTo>
                  <a:cubicBezTo>
                    <a:pt x="4" y="23"/>
                    <a:pt x="3" y="23"/>
                    <a:pt x="3" y="2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2608" y="3539"/>
              <a:ext cx="9" cy="36"/>
            </a:xfrm>
            <a:custGeom>
              <a:avLst/>
              <a:gdLst>
                <a:gd name="T0" fmla="*/ 4 w 4"/>
                <a:gd name="T1" fmla="*/ 14 h 15"/>
                <a:gd name="T2" fmla="*/ 1 w 4"/>
                <a:gd name="T3" fmla="*/ 1 h 15"/>
                <a:gd name="T4" fmla="*/ 0 w 4"/>
                <a:gd name="T5" fmla="*/ 1 h 15"/>
                <a:gd name="T6" fmla="*/ 2 w 4"/>
                <a:gd name="T7" fmla="*/ 15 h 15"/>
                <a:gd name="T8" fmla="*/ 4 w 4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14"/>
                  </a:moveTo>
                  <a:cubicBezTo>
                    <a:pt x="2" y="10"/>
                    <a:pt x="2" y="6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6"/>
                    <a:pt x="0" y="11"/>
                    <a:pt x="2" y="15"/>
                  </a:cubicBezTo>
                  <a:cubicBezTo>
                    <a:pt x="3" y="15"/>
                    <a:pt x="4" y="15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620" y="3539"/>
              <a:ext cx="14" cy="38"/>
            </a:xfrm>
            <a:custGeom>
              <a:avLst/>
              <a:gdLst>
                <a:gd name="T0" fmla="*/ 5 w 6"/>
                <a:gd name="T1" fmla="*/ 14 h 16"/>
                <a:gd name="T2" fmla="*/ 4 w 6"/>
                <a:gd name="T3" fmla="*/ 11 h 16"/>
                <a:gd name="T4" fmla="*/ 3 w 6"/>
                <a:gd name="T5" fmla="*/ 7 h 16"/>
                <a:gd name="T6" fmla="*/ 2 w 6"/>
                <a:gd name="T7" fmla="*/ 1 h 16"/>
                <a:gd name="T8" fmla="*/ 1 w 6"/>
                <a:gd name="T9" fmla="*/ 1 h 16"/>
                <a:gd name="T10" fmla="*/ 4 w 6"/>
                <a:gd name="T11" fmla="*/ 15 h 16"/>
                <a:gd name="T12" fmla="*/ 5 w 6"/>
                <a:gd name="T13" fmla="*/ 16 h 16"/>
                <a:gd name="T14" fmla="*/ 6 w 6"/>
                <a:gd name="T15" fmla="*/ 15 h 16"/>
                <a:gd name="T16" fmla="*/ 5 w 6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6">
                  <a:moveTo>
                    <a:pt x="5" y="14"/>
                  </a:moveTo>
                  <a:cubicBezTo>
                    <a:pt x="5" y="14"/>
                    <a:pt x="4" y="12"/>
                    <a:pt x="4" y="11"/>
                  </a:cubicBezTo>
                  <a:cubicBezTo>
                    <a:pt x="4" y="10"/>
                    <a:pt x="4" y="8"/>
                    <a:pt x="3" y="7"/>
                  </a:cubicBezTo>
                  <a:cubicBezTo>
                    <a:pt x="3" y="4"/>
                    <a:pt x="3" y="2"/>
                    <a:pt x="2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3" y="5"/>
                    <a:pt x="1" y="11"/>
                    <a:pt x="4" y="15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4"/>
                    <a:pt x="5" y="13"/>
                    <a:pt x="5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644" y="3537"/>
              <a:ext cx="9" cy="40"/>
            </a:xfrm>
            <a:custGeom>
              <a:avLst/>
              <a:gdLst>
                <a:gd name="T0" fmla="*/ 2 w 4"/>
                <a:gd name="T1" fmla="*/ 1 h 17"/>
                <a:gd name="T2" fmla="*/ 0 w 4"/>
                <a:gd name="T3" fmla="*/ 1 h 17"/>
                <a:gd name="T4" fmla="*/ 2 w 4"/>
                <a:gd name="T5" fmla="*/ 17 h 17"/>
                <a:gd name="T6" fmla="*/ 3 w 4"/>
                <a:gd name="T7" fmla="*/ 16 h 17"/>
                <a:gd name="T8" fmla="*/ 2 w 4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6"/>
                    <a:pt x="1" y="11"/>
                    <a:pt x="2" y="17"/>
                  </a:cubicBezTo>
                  <a:cubicBezTo>
                    <a:pt x="2" y="17"/>
                    <a:pt x="4" y="17"/>
                    <a:pt x="3" y="16"/>
                  </a:cubicBezTo>
                  <a:cubicBezTo>
                    <a:pt x="3" y="11"/>
                    <a:pt x="1" y="6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655" y="3539"/>
              <a:ext cx="12" cy="36"/>
            </a:xfrm>
            <a:custGeom>
              <a:avLst/>
              <a:gdLst>
                <a:gd name="T0" fmla="*/ 5 w 5"/>
                <a:gd name="T1" fmla="*/ 13 h 15"/>
                <a:gd name="T2" fmla="*/ 2 w 5"/>
                <a:gd name="T3" fmla="*/ 1 h 15"/>
                <a:gd name="T4" fmla="*/ 1 w 5"/>
                <a:gd name="T5" fmla="*/ 2 h 15"/>
                <a:gd name="T6" fmla="*/ 4 w 5"/>
                <a:gd name="T7" fmla="*/ 14 h 15"/>
                <a:gd name="T8" fmla="*/ 5 w 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3" y="10"/>
                    <a:pt x="4" y="5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6"/>
                    <a:pt x="2" y="10"/>
                    <a:pt x="4" y="14"/>
                  </a:cubicBezTo>
                  <a:cubicBezTo>
                    <a:pt x="4" y="15"/>
                    <a:pt x="5" y="14"/>
                    <a:pt x="5" y="1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2679" y="3541"/>
              <a:ext cx="10" cy="36"/>
            </a:xfrm>
            <a:custGeom>
              <a:avLst/>
              <a:gdLst>
                <a:gd name="T0" fmla="*/ 1 w 4"/>
                <a:gd name="T1" fmla="*/ 1 h 15"/>
                <a:gd name="T2" fmla="*/ 0 w 4"/>
                <a:gd name="T3" fmla="*/ 1 h 15"/>
                <a:gd name="T4" fmla="*/ 3 w 4"/>
                <a:gd name="T5" fmla="*/ 14 h 15"/>
                <a:gd name="T6" fmla="*/ 4 w 4"/>
                <a:gd name="T7" fmla="*/ 14 h 15"/>
                <a:gd name="T8" fmla="*/ 1 w 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5"/>
                    <a:pt x="2" y="10"/>
                    <a:pt x="3" y="14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0"/>
                    <a:pt x="2" y="5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515" y="1452"/>
              <a:ext cx="112" cy="364"/>
            </a:xfrm>
            <a:custGeom>
              <a:avLst/>
              <a:gdLst>
                <a:gd name="T0" fmla="*/ 46 w 47"/>
                <a:gd name="T1" fmla="*/ 91 h 154"/>
                <a:gd name="T2" fmla="*/ 40 w 47"/>
                <a:gd name="T3" fmla="*/ 102 h 154"/>
                <a:gd name="T4" fmla="*/ 31 w 47"/>
                <a:gd name="T5" fmla="*/ 116 h 154"/>
                <a:gd name="T6" fmla="*/ 30 w 47"/>
                <a:gd name="T7" fmla="*/ 117 h 154"/>
                <a:gd name="T8" fmla="*/ 25 w 47"/>
                <a:gd name="T9" fmla="*/ 95 h 154"/>
                <a:gd name="T10" fmla="*/ 18 w 47"/>
                <a:gd name="T11" fmla="*/ 73 h 154"/>
                <a:gd name="T12" fmla="*/ 18 w 47"/>
                <a:gd name="T13" fmla="*/ 73 h 154"/>
                <a:gd name="T14" fmla="*/ 25 w 47"/>
                <a:gd name="T15" fmla="*/ 51 h 154"/>
                <a:gd name="T16" fmla="*/ 30 w 47"/>
                <a:gd name="T17" fmla="*/ 26 h 154"/>
                <a:gd name="T18" fmla="*/ 36 w 47"/>
                <a:gd name="T19" fmla="*/ 1 h 154"/>
                <a:gd name="T20" fmla="*/ 35 w 47"/>
                <a:gd name="T21" fmla="*/ 1 h 154"/>
                <a:gd name="T22" fmla="*/ 29 w 47"/>
                <a:gd name="T23" fmla="*/ 26 h 154"/>
                <a:gd name="T24" fmla="*/ 24 w 47"/>
                <a:gd name="T25" fmla="*/ 51 h 154"/>
                <a:gd name="T26" fmla="*/ 18 w 47"/>
                <a:gd name="T27" fmla="*/ 71 h 154"/>
                <a:gd name="T28" fmla="*/ 16 w 47"/>
                <a:gd name="T29" fmla="*/ 69 h 154"/>
                <a:gd name="T30" fmla="*/ 9 w 47"/>
                <a:gd name="T31" fmla="*/ 56 h 154"/>
                <a:gd name="T32" fmla="*/ 5 w 47"/>
                <a:gd name="T33" fmla="*/ 49 h 154"/>
                <a:gd name="T34" fmla="*/ 1 w 47"/>
                <a:gd name="T35" fmla="*/ 40 h 154"/>
                <a:gd name="T36" fmla="*/ 0 w 47"/>
                <a:gd name="T37" fmla="*/ 40 h 154"/>
                <a:gd name="T38" fmla="*/ 5 w 47"/>
                <a:gd name="T39" fmla="*/ 51 h 154"/>
                <a:gd name="T40" fmla="*/ 13 w 47"/>
                <a:gd name="T41" fmla="*/ 65 h 154"/>
                <a:gd name="T42" fmla="*/ 17 w 47"/>
                <a:gd name="T43" fmla="*/ 73 h 154"/>
                <a:gd name="T44" fmla="*/ 16 w 47"/>
                <a:gd name="T45" fmla="*/ 74 h 154"/>
                <a:gd name="T46" fmla="*/ 10 w 47"/>
                <a:gd name="T47" fmla="*/ 83 h 154"/>
                <a:gd name="T48" fmla="*/ 6 w 47"/>
                <a:gd name="T49" fmla="*/ 91 h 154"/>
                <a:gd name="T50" fmla="*/ 6 w 47"/>
                <a:gd name="T51" fmla="*/ 91 h 154"/>
                <a:gd name="T52" fmla="*/ 6 w 47"/>
                <a:gd name="T53" fmla="*/ 92 h 154"/>
                <a:gd name="T54" fmla="*/ 7 w 47"/>
                <a:gd name="T55" fmla="*/ 91 h 154"/>
                <a:gd name="T56" fmla="*/ 7 w 47"/>
                <a:gd name="T57" fmla="*/ 91 h 154"/>
                <a:gd name="T58" fmla="*/ 7 w 47"/>
                <a:gd name="T59" fmla="*/ 90 h 154"/>
                <a:gd name="T60" fmla="*/ 12 w 47"/>
                <a:gd name="T61" fmla="*/ 83 h 154"/>
                <a:gd name="T62" fmla="*/ 17 w 47"/>
                <a:gd name="T63" fmla="*/ 74 h 154"/>
                <a:gd name="T64" fmla="*/ 23 w 47"/>
                <a:gd name="T65" fmla="*/ 92 h 154"/>
                <a:gd name="T66" fmla="*/ 29 w 47"/>
                <a:gd name="T67" fmla="*/ 118 h 154"/>
                <a:gd name="T68" fmla="*/ 20 w 47"/>
                <a:gd name="T69" fmla="*/ 131 h 154"/>
                <a:gd name="T70" fmla="*/ 10 w 47"/>
                <a:gd name="T71" fmla="*/ 142 h 154"/>
                <a:gd name="T72" fmla="*/ 11 w 47"/>
                <a:gd name="T73" fmla="*/ 143 h 154"/>
                <a:gd name="T74" fmla="*/ 22 w 47"/>
                <a:gd name="T75" fmla="*/ 131 h 154"/>
                <a:gd name="T76" fmla="*/ 30 w 47"/>
                <a:gd name="T77" fmla="*/ 120 h 154"/>
                <a:gd name="T78" fmla="*/ 31 w 47"/>
                <a:gd name="T79" fmla="*/ 151 h 154"/>
                <a:gd name="T80" fmla="*/ 31 w 47"/>
                <a:gd name="T81" fmla="*/ 152 h 154"/>
                <a:gd name="T82" fmla="*/ 31 w 47"/>
                <a:gd name="T83" fmla="*/ 153 h 154"/>
                <a:gd name="T84" fmla="*/ 31 w 47"/>
                <a:gd name="T85" fmla="*/ 154 h 154"/>
                <a:gd name="T86" fmla="*/ 32 w 47"/>
                <a:gd name="T87" fmla="*/ 154 h 154"/>
                <a:gd name="T88" fmla="*/ 33 w 47"/>
                <a:gd name="T89" fmla="*/ 152 h 154"/>
                <a:gd name="T90" fmla="*/ 30 w 47"/>
                <a:gd name="T91" fmla="*/ 119 h 154"/>
                <a:gd name="T92" fmla="*/ 31 w 47"/>
                <a:gd name="T93" fmla="*/ 119 h 154"/>
                <a:gd name="T94" fmla="*/ 40 w 47"/>
                <a:gd name="T95" fmla="*/ 106 h 154"/>
                <a:gd name="T96" fmla="*/ 43 w 47"/>
                <a:gd name="T97" fmla="*/ 99 h 154"/>
                <a:gd name="T98" fmla="*/ 47 w 47"/>
                <a:gd name="T99" fmla="*/ 92 h 154"/>
                <a:gd name="T100" fmla="*/ 46 w 47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" h="154">
                  <a:moveTo>
                    <a:pt x="46" y="91"/>
                  </a:moveTo>
                  <a:cubicBezTo>
                    <a:pt x="43" y="93"/>
                    <a:pt x="42" y="99"/>
                    <a:pt x="40" y="102"/>
                  </a:cubicBezTo>
                  <a:cubicBezTo>
                    <a:pt x="38" y="107"/>
                    <a:pt x="34" y="112"/>
                    <a:pt x="31" y="116"/>
                  </a:cubicBezTo>
                  <a:cubicBezTo>
                    <a:pt x="31" y="117"/>
                    <a:pt x="30" y="117"/>
                    <a:pt x="30" y="117"/>
                  </a:cubicBezTo>
                  <a:cubicBezTo>
                    <a:pt x="29" y="110"/>
                    <a:pt x="27" y="102"/>
                    <a:pt x="25" y="95"/>
                  </a:cubicBezTo>
                  <a:cubicBezTo>
                    <a:pt x="23" y="87"/>
                    <a:pt x="21" y="8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66"/>
                    <a:pt x="23" y="58"/>
                    <a:pt x="25" y="51"/>
                  </a:cubicBezTo>
                  <a:cubicBezTo>
                    <a:pt x="27" y="43"/>
                    <a:pt x="28" y="34"/>
                    <a:pt x="30" y="26"/>
                  </a:cubicBezTo>
                  <a:cubicBezTo>
                    <a:pt x="32" y="18"/>
                    <a:pt x="34" y="10"/>
                    <a:pt x="36" y="1"/>
                  </a:cubicBezTo>
                  <a:cubicBezTo>
                    <a:pt x="36" y="1"/>
                    <a:pt x="35" y="0"/>
                    <a:pt x="35" y="1"/>
                  </a:cubicBezTo>
                  <a:cubicBezTo>
                    <a:pt x="33" y="9"/>
                    <a:pt x="31" y="18"/>
                    <a:pt x="29" y="26"/>
                  </a:cubicBezTo>
                  <a:cubicBezTo>
                    <a:pt x="27" y="34"/>
                    <a:pt x="25" y="42"/>
                    <a:pt x="24" y="51"/>
                  </a:cubicBezTo>
                  <a:cubicBezTo>
                    <a:pt x="22" y="58"/>
                    <a:pt x="21" y="65"/>
                    <a:pt x="18" y="71"/>
                  </a:cubicBezTo>
                  <a:cubicBezTo>
                    <a:pt x="17" y="71"/>
                    <a:pt x="17" y="70"/>
                    <a:pt x="16" y="69"/>
                  </a:cubicBezTo>
                  <a:cubicBezTo>
                    <a:pt x="14" y="64"/>
                    <a:pt x="12" y="60"/>
                    <a:pt x="9" y="56"/>
                  </a:cubicBezTo>
                  <a:cubicBezTo>
                    <a:pt x="8" y="53"/>
                    <a:pt x="6" y="51"/>
                    <a:pt x="5" y="49"/>
                  </a:cubicBezTo>
                  <a:cubicBezTo>
                    <a:pt x="3" y="46"/>
                    <a:pt x="1" y="43"/>
                    <a:pt x="1" y="40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4"/>
                    <a:pt x="3" y="48"/>
                    <a:pt x="5" y="51"/>
                  </a:cubicBezTo>
                  <a:cubicBezTo>
                    <a:pt x="8" y="56"/>
                    <a:pt x="10" y="60"/>
                    <a:pt x="13" y="65"/>
                  </a:cubicBezTo>
                  <a:cubicBezTo>
                    <a:pt x="14" y="67"/>
                    <a:pt x="16" y="70"/>
                    <a:pt x="17" y="73"/>
                  </a:cubicBezTo>
                  <a:cubicBezTo>
                    <a:pt x="17" y="73"/>
                    <a:pt x="16" y="74"/>
                    <a:pt x="16" y="74"/>
                  </a:cubicBezTo>
                  <a:cubicBezTo>
                    <a:pt x="14" y="77"/>
                    <a:pt x="12" y="80"/>
                    <a:pt x="10" y="83"/>
                  </a:cubicBezTo>
                  <a:cubicBezTo>
                    <a:pt x="9" y="86"/>
                    <a:pt x="6" y="88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2"/>
                    <a:pt x="6" y="92"/>
                  </a:cubicBezTo>
                  <a:cubicBezTo>
                    <a:pt x="7" y="92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0"/>
                    <a:pt x="7" y="90"/>
                  </a:cubicBezTo>
                  <a:cubicBezTo>
                    <a:pt x="8" y="89"/>
                    <a:pt x="11" y="84"/>
                    <a:pt x="12" y="83"/>
                  </a:cubicBezTo>
                  <a:cubicBezTo>
                    <a:pt x="14" y="80"/>
                    <a:pt x="16" y="77"/>
                    <a:pt x="17" y="74"/>
                  </a:cubicBezTo>
                  <a:cubicBezTo>
                    <a:pt x="20" y="80"/>
                    <a:pt x="22" y="86"/>
                    <a:pt x="23" y="92"/>
                  </a:cubicBezTo>
                  <a:cubicBezTo>
                    <a:pt x="26" y="101"/>
                    <a:pt x="28" y="110"/>
                    <a:pt x="29" y="118"/>
                  </a:cubicBezTo>
                  <a:cubicBezTo>
                    <a:pt x="26" y="123"/>
                    <a:pt x="23" y="127"/>
                    <a:pt x="20" y="131"/>
                  </a:cubicBezTo>
                  <a:cubicBezTo>
                    <a:pt x="17" y="135"/>
                    <a:pt x="13" y="138"/>
                    <a:pt x="10" y="142"/>
                  </a:cubicBezTo>
                  <a:cubicBezTo>
                    <a:pt x="10" y="143"/>
                    <a:pt x="11" y="143"/>
                    <a:pt x="11" y="143"/>
                  </a:cubicBezTo>
                  <a:cubicBezTo>
                    <a:pt x="14" y="138"/>
                    <a:pt x="18" y="135"/>
                    <a:pt x="22" y="131"/>
                  </a:cubicBezTo>
                  <a:cubicBezTo>
                    <a:pt x="25" y="128"/>
                    <a:pt x="27" y="124"/>
                    <a:pt x="30" y="120"/>
                  </a:cubicBezTo>
                  <a:cubicBezTo>
                    <a:pt x="31" y="131"/>
                    <a:pt x="32" y="141"/>
                    <a:pt x="31" y="151"/>
                  </a:cubicBezTo>
                  <a:cubicBezTo>
                    <a:pt x="31" y="151"/>
                    <a:pt x="31" y="152"/>
                    <a:pt x="31" y="152"/>
                  </a:cubicBezTo>
                  <a:cubicBezTo>
                    <a:pt x="31" y="152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4"/>
                  </a:cubicBezTo>
                  <a:cubicBezTo>
                    <a:pt x="31" y="154"/>
                    <a:pt x="32" y="154"/>
                    <a:pt x="32" y="154"/>
                  </a:cubicBezTo>
                  <a:cubicBezTo>
                    <a:pt x="33" y="153"/>
                    <a:pt x="33" y="153"/>
                    <a:pt x="33" y="152"/>
                  </a:cubicBezTo>
                  <a:cubicBezTo>
                    <a:pt x="33" y="141"/>
                    <a:pt x="32" y="130"/>
                    <a:pt x="30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4" y="114"/>
                    <a:pt x="37" y="110"/>
                    <a:pt x="40" y="106"/>
                  </a:cubicBezTo>
                  <a:cubicBezTo>
                    <a:pt x="41" y="104"/>
                    <a:pt x="42" y="101"/>
                    <a:pt x="43" y="99"/>
                  </a:cubicBezTo>
                  <a:cubicBezTo>
                    <a:pt x="44" y="97"/>
                    <a:pt x="45" y="93"/>
                    <a:pt x="47" y="92"/>
                  </a:cubicBezTo>
                  <a:cubicBezTo>
                    <a:pt x="47" y="91"/>
                    <a:pt x="46" y="90"/>
                    <a:pt x="46" y="9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3511" y="1804"/>
              <a:ext cx="118" cy="197"/>
            </a:xfrm>
            <a:custGeom>
              <a:avLst/>
              <a:gdLst>
                <a:gd name="T0" fmla="*/ 49 w 50"/>
                <a:gd name="T1" fmla="*/ 8 h 83"/>
                <a:gd name="T2" fmla="*/ 49 w 50"/>
                <a:gd name="T3" fmla="*/ 7 h 83"/>
                <a:gd name="T4" fmla="*/ 48 w 50"/>
                <a:gd name="T5" fmla="*/ 8 h 83"/>
                <a:gd name="T6" fmla="*/ 48 w 50"/>
                <a:gd name="T7" fmla="*/ 8 h 83"/>
                <a:gd name="T8" fmla="*/ 36 w 50"/>
                <a:gd name="T9" fmla="*/ 16 h 83"/>
                <a:gd name="T10" fmla="*/ 24 w 50"/>
                <a:gd name="T11" fmla="*/ 29 h 83"/>
                <a:gd name="T12" fmla="*/ 20 w 50"/>
                <a:gd name="T13" fmla="*/ 33 h 83"/>
                <a:gd name="T14" fmla="*/ 18 w 50"/>
                <a:gd name="T15" fmla="*/ 19 h 83"/>
                <a:gd name="T16" fmla="*/ 16 w 50"/>
                <a:gd name="T17" fmla="*/ 10 h 83"/>
                <a:gd name="T18" fmla="*/ 14 w 50"/>
                <a:gd name="T19" fmla="*/ 0 h 83"/>
                <a:gd name="T20" fmla="*/ 13 w 50"/>
                <a:gd name="T21" fmla="*/ 0 h 83"/>
                <a:gd name="T22" fmla="*/ 17 w 50"/>
                <a:gd name="T23" fmla="*/ 16 h 83"/>
                <a:gd name="T24" fmla="*/ 19 w 50"/>
                <a:gd name="T25" fmla="*/ 34 h 83"/>
                <a:gd name="T26" fmla="*/ 11 w 50"/>
                <a:gd name="T27" fmla="*/ 39 h 83"/>
                <a:gd name="T28" fmla="*/ 1 w 50"/>
                <a:gd name="T29" fmla="*/ 46 h 83"/>
                <a:gd name="T30" fmla="*/ 1 w 50"/>
                <a:gd name="T31" fmla="*/ 47 h 83"/>
                <a:gd name="T32" fmla="*/ 2 w 50"/>
                <a:gd name="T33" fmla="*/ 47 h 83"/>
                <a:gd name="T34" fmla="*/ 2 w 50"/>
                <a:gd name="T35" fmla="*/ 47 h 83"/>
                <a:gd name="T36" fmla="*/ 11 w 50"/>
                <a:gd name="T37" fmla="*/ 41 h 83"/>
                <a:gd name="T38" fmla="*/ 19 w 50"/>
                <a:gd name="T39" fmla="*/ 35 h 83"/>
                <a:gd name="T40" fmla="*/ 19 w 50"/>
                <a:gd name="T41" fmla="*/ 38 h 83"/>
                <a:gd name="T42" fmla="*/ 20 w 50"/>
                <a:gd name="T43" fmla="*/ 79 h 83"/>
                <a:gd name="T44" fmla="*/ 20 w 50"/>
                <a:gd name="T45" fmla="*/ 80 h 83"/>
                <a:gd name="T46" fmla="*/ 21 w 50"/>
                <a:gd name="T47" fmla="*/ 82 h 83"/>
                <a:gd name="T48" fmla="*/ 22 w 50"/>
                <a:gd name="T49" fmla="*/ 82 h 83"/>
                <a:gd name="T50" fmla="*/ 20 w 50"/>
                <a:gd name="T51" fmla="*/ 39 h 83"/>
                <a:gd name="T52" fmla="*/ 20 w 50"/>
                <a:gd name="T53" fmla="*/ 34 h 83"/>
                <a:gd name="T54" fmla="*/ 23 w 50"/>
                <a:gd name="T55" fmla="*/ 31 h 83"/>
                <a:gd name="T56" fmla="*/ 35 w 50"/>
                <a:gd name="T57" fmla="*/ 19 h 83"/>
                <a:gd name="T58" fmla="*/ 49 w 50"/>
                <a:gd name="T59" fmla="*/ 9 h 83"/>
                <a:gd name="T60" fmla="*/ 49 w 50"/>
                <a:gd name="T61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83">
                  <a:moveTo>
                    <a:pt x="49" y="8"/>
                  </a:moveTo>
                  <a:cubicBezTo>
                    <a:pt x="49" y="8"/>
                    <a:pt x="49" y="8"/>
                    <a:pt x="49" y="7"/>
                  </a:cubicBezTo>
                  <a:cubicBezTo>
                    <a:pt x="49" y="7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11"/>
                    <a:pt x="40" y="13"/>
                    <a:pt x="36" y="16"/>
                  </a:cubicBezTo>
                  <a:cubicBezTo>
                    <a:pt x="32" y="20"/>
                    <a:pt x="28" y="24"/>
                    <a:pt x="24" y="29"/>
                  </a:cubicBezTo>
                  <a:cubicBezTo>
                    <a:pt x="23" y="30"/>
                    <a:pt x="21" y="31"/>
                    <a:pt x="20" y="33"/>
                  </a:cubicBezTo>
                  <a:cubicBezTo>
                    <a:pt x="19" y="28"/>
                    <a:pt x="19" y="24"/>
                    <a:pt x="18" y="19"/>
                  </a:cubicBezTo>
                  <a:cubicBezTo>
                    <a:pt x="18" y="16"/>
                    <a:pt x="17" y="13"/>
                    <a:pt x="16" y="10"/>
                  </a:cubicBezTo>
                  <a:cubicBezTo>
                    <a:pt x="15" y="7"/>
                    <a:pt x="14" y="4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6"/>
                    <a:pt x="16" y="11"/>
                    <a:pt x="17" y="16"/>
                  </a:cubicBezTo>
                  <a:cubicBezTo>
                    <a:pt x="18" y="22"/>
                    <a:pt x="18" y="28"/>
                    <a:pt x="19" y="34"/>
                  </a:cubicBezTo>
                  <a:cubicBezTo>
                    <a:pt x="16" y="36"/>
                    <a:pt x="14" y="38"/>
                    <a:pt x="11" y="39"/>
                  </a:cubicBezTo>
                  <a:cubicBezTo>
                    <a:pt x="8" y="42"/>
                    <a:pt x="4" y="43"/>
                    <a:pt x="1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5"/>
                    <a:pt x="8" y="43"/>
                    <a:pt x="11" y="41"/>
                  </a:cubicBezTo>
                  <a:cubicBezTo>
                    <a:pt x="14" y="39"/>
                    <a:pt x="16" y="37"/>
                    <a:pt x="19" y="35"/>
                  </a:cubicBezTo>
                  <a:cubicBezTo>
                    <a:pt x="19" y="36"/>
                    <a:pt x="19" y="37"/>
                    <a:pt x="19" y="38"/>
                  </a:cubicBezTo>
                  <a:cubicBezTo>
                    <a:pt x="20" y="52"/>
                    <a:pt x="20" y="66"/>
                    <a:pt x="20" y="79"/>
                  </a:cubicBezTo>
                  <a:cubicBezTo>
                    <a:pt x="20" y="79"/>
                    <a:pt x="19" y="80"/>
                    <a:pt x="20" y="80"/>
                  </a:cubicBezTo>
                  <a:cubicBezTo>
                    <a:pt x="20" y="81"/>
                    <a:pt x="20" y="82"/>
                    <a:pt x="21" y="82"/>
                  </a:cubicBezTo>
                  <a:cubicBezTo>
                    <a:pt x="21" y="83"/>
                    <a:pt x="22" y="83"/>
                    <a:pt x="22" y="82"/>
                  </a:cubicBezTo>
                  <a:cubicBezTo>
                    <a:pt x="21" y="68"/>
                    <a:pt x="22" y="53"/>
                    <a:pt x="20" y="39"/>
                  </a:cubicBezTo>
                  <a:cubicBezTo>
                    <a:pt x="20" y="38"/>
                    <a:pt x="20" y="36"/>
                    <a:pt x="20" y="34"/>
                  </a:cubicBezTo>
                  <a:cubicBezTo>
                    <a:pt x="21" y="33"/>
                    <a:pt x="22" y="32"/>
                    <a:pt x="23" y="31"/>
                  </a:cubicBezTo>
                  <a:cubicBezTo>
                    <a:pt x="27" y="27"/>
                    <a:pt x="31" y="23"/>
                    <a:pt x="35" y="19"/>
                  </a:cubicBezTo>
                  <a:cubicBezTo>
                    <a:pt x="39" y="15"/>
                    <a:pt x="45" y="12"/>
                    <a:pt x="49" y="9"/>
                  </a:cubicBezTo>
                  <a:cubicBezTo>
                    <a:pt x="50" y="8"/>
                    <a:pt x="50" y="8"/>
                    <a:pt x="49" y="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3392" y="2100"/>
              <a:ext cx="107" cy="178"/>
            </a:xfrm>
            <a:custGeom>
              <a:avLst/>
              <a:gdLst>
                <a:gd name="T0" fmla="*/ 44 w 45"/>
                <a:gd name="T1" fmla="*/ 18 h 75"/>
                <a:gd name="T2" fmla="*/ 26 w 45"/>
                <a:gd name="T3" fmla="*/ 30 h 75"/>
                <a:gd name="T4" fmla="*/ 12 w 45"/>
                <a:gd name="T5" fmla="*/ 36 h 75"/>
                <a:gd name="T6" fmla="*/ 15 w 45"/>
                <a:gd name="T7" fmla="*/ 19 h 75"/>
                <a:gd name="T8" fmla="*/ 16 w 45"/>
                <a:gd name="T9" fmla="*/ 10 h 75"/>
                <a:gd name="T10" fmla="*/ 18 w 45"/>
                <a:gd name="T11" fmla="*/ 2 h 75"/>
                <a:gd name="T12" fmla="*/ 18 w 45"/>
                <a:gd name="T13" fmla="*/ 1 h 75"/>
                <a:gd name="T14" fmla="*/ 15 w 45"/>
                <a:gd name="T15" fmla="*/ 10 h 75"/>
                <a:gd name="T16" fmla="*/ 12 w 45"/>
                <a:gd name="T17" fmla="*/ 32 h 75"/>
                <a:gd name="T18" fmla="*/ 11 w 45"/>
                <a:gd name="T19" fmla="*/ 36 h 75"/>
                <a:gd name="T20" fmla="*/ 4 w 45"/>
                <a:gd name="T21" fmla="*/ 38 h 75"/>
                <a:gd name="T22" fmla="*/ 4 w 45"/>
                <a:gd name="T23" fmla="*/ 40 h 75"/>
                <a:gd name="T24" fmla="*/ 11 w 45"/>
                <a:gd name="T25" fmla="*/ 38 h 75"/>
                <a:gd name="T26" fmla="*/ 7 w 45"/>
                <a:gd name="T27" fmla="*/ 54 h 75"/>
                <a:gd name="T28" fmla="*/ 5 w 45"/>
                <a:gd name="T29" fmla="*/ 63 h 75"/>
                <a:gd name="T30" fmla="*/ 4 w 45"/>
                <a:gd name="T31" fmla="*/ 67 h 75"/>
                <a:gd name="T32" fmla="*/ 1 w 45"/>
                <a:gd name="T33" fmla="*/ 71 h 75"/>
                <a:gd name="T34" fmla="*/ 0 w 45"/>
                <a:gd name="T35" fmla="*/ 72 h 75"/>
                <a:gd name="T36" fmla="*/ 6 w 45"/>
                <a:gd name="T37" fmla="*/ 65 h 75"/>
                <a:gd name="T38" fmla="*/ 10 w 45"/>
                <a:gd name="T39" fmla="*/ 46 h 75"/>
                <a:gd name="T40" fmla="*/ 12 w 45"/>
                <a:gd name="T41" fmla="*/ 37 h 75"/>
                <a:gd name="T42" fmla="*/ 24 w 45"/>
                <a:gd name="T43" fmla="*/ 32 h 75"/>
                <a:gd name="T44" fmla="*/ 44 w 45"/>
                <a:gd name="T45" fmla="*/ 19 h 75"/>
                <a:gd name="T46" fmla="*/ 44 w 45"/>
                <a:gd name="T47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4" y="18"/>
                  </a:moveTo>
                  <a:cubicBezTo>
                    <a:pt x="38" y="22"/>
                    <a:pt x="32" y="26"/>
                    <a:pt x="26" y="30"/>
                  </a:cubicBezTo>
                  <a:cubicBezTo>
                    <a:pt x="21" y="33"/>
                    <a:pt x="17" y="35"/>
                    <a:pt x="12" y="36"/>
                  </a:cubicBezTo>
                  <a:cubicBezTo>
                    <a:pt x="13" y="30"/>
                    <a:pt x="14" y="25"/>
                    <a:pt x="15" y="19"/>
                  </a:cubicBezTo>
                  <a:cubicBezTo>
                    <a:pt x="15" y="16"/>
                    <a:pt x="16" y="13"/>
                    <a:pt x="16" y="10"/>
                  </a:cubicBezTo>
                  <a:cubicBezTo>
                    <a:pt x="16" y="8"/>
                    <a:pt x="16" y="3"/>
                    <a:pt x="18" y="2"/>
                  </a:cubicBezTo>
                  <a:cubicBezTo>
                    <a:pt x="19" y="1"/>
                    <a:pt x="18" y="0"/>
                    <a:pt x="18" y="1"/>
                  </a:cubicBezTo>
                  <a:cubicBezTo>
                    <a:pt x="15" y="2"/>
                    <a:pt x="15" y="7"/>
                    <a:pt x="15" y="10"/>
                  </a:cubicBezTo>
                  <a:cubicBezTo>
                    <a:pt x="14" y="17"/>
                    <a:pt x="12" y="25"/>
                    <a:pt x="12" y="32"/>
                  </a:cubicBezTo>
                  <a:cubicBezTo>
                    <a:pt x="11" y="34"/>
                    <a:pt x="11" y="35"/>
                    <a:pt x="11" y="36"/>
                  </a:cubicBezTo>
                  <a:cubicBezTo>
                    <a:pt x="9" y="37"/>
                    <a:pt x="6" y="38"/>
                    <a:pt x="4" y="38"/>
                  </a:cubicBezTo>
                  <a:cubicBezTo>
                    <a:pt x="3" y="38"/>
                    <a:pt x="3" y="40"/>
                    <a:pt x="4" y="40"/>
                  </a:cubicBezTo>
                  <a:cubicBezTo>
                    <a:pt x="6" y="39"/>
                    <a:pt x="9" y="38"/>
                    <a:pt x="11" y="38"/>
                  </a:cubicBezTo>
                  <a:cubicBezTo>
                    <a:pt x="10" y="43"/>
                    <a:pt x="8" y="49"/>
                    <a:pt x="7" y="54"/>
                  </a:cubicBezTo>
                  <a:cubicBezTo>
                    <a:pt x="7" y="57"/>
                    <a:pt x="6" y="60"/>
                    <a:pt x="5" y="63"/>
                  </a:cubicBezTo>
                  <a:cubicBezTo>
                    <a:pt x="5" y="64"/>
                    <a:pt x="4" y="66"/>
                    <a:pt x="4" y="67"/>
                  </a:cubicBezTo>
                  <a:cubicBezTo>
                    <a:pt x="4" y="68"/>
                    <a:pt x="1" y="71"/>
                    <a:pt x="1" y="71"/>
                  </a:cubicBezTo>
                  <a:cubicBezTo>
                    <a:pt x="1" y="70"/>
                    <a:pt x="0" y="71"/>
                    <a:pt x="0" y="72"/>
                  </a:cubicBezTo>
                  <a:cubicBezTo>
                    <a:pt x="2" y="75"/>
                    <a:pt x="6" y="66"/>
                    <a:pt x="6" y="65"/>
                  </a:cubicBezTo>
                  <a:cubicBezTo>
                    <a:pt x="8" y="59"/>
                    <a:pt x="9" y="52"/>
                    <a:pt x="10" y="46"/>
                  </a:cubicBezTo>
                  <a:cubicBezTo>
                    <a:pt x="11" y="43"/>
                    <a:pt x="11" y="40"/>
                    <a:pt x="12" y="37"/>
                  </a:cubicBezTo>
                  <a:cubicBezTo>
                    <a:pt x="16" y="36"/>
                    <a:pt x="20" y="34"/>
                    <a:pt x="24" y="32"/>
                  </a:cubicBezTo>
                  <a:cubicBezTo>
                    <a:pt x="32" y="29"/>
                    <a:pt x="38" y="23"/>
                    <a:pt x="44" y="19"/>
                  </a:cubicBezTo>
                  <a:cubicBezTo>
                    <a:pt x="45" y="19"/>
                    <a:pt x="45" y="18"/>
                    <a:pt x="44" y="1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338" y="2280"/>
              <a:ext cx="19" cy="92"/>
            </a:xfrm>
            <a:custGeom>
              <a:avLst/>
              <a:gdLst>
                <a:gd name="T0" fmla="*/ 7 w 8"/>
                <a:gd name="T1" fmla="*/ 1 h 39"/>
                <a:gd name="T2" fmla="*/ 0 w 8"/>
                <a:gd name="T3" fmla="*/ 38 h 39"/>
                <a:gd name="T4" fmla="*/ 1 w 8"/>
                <a:gd name="T5" fmla="*/ 38 h 39"/>
                <a:gd name="T6" fmla="*/ 8 w 8"/>
                <a:gd name="T7" fmla="*/ 1 h 39"/>
                <a:gd name="T8" fmla="*/ 7 w 8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9">
                  <a:moveTo>
                    <a:pt x="7" y="1"/>
                  </a:moveTo>
                  <a:cubicBezTo>
                    <a:pt x="7" y="14"/>
                    <a:pt x="4" y="26"/>
                    <a:pt x="0" y="38"/>
                  </a:cubicBezTo>
                  <a:cubicBezTo>
                    <a:pt x="0" y="38"/>
                    <a:pt x="1" y="39"/>
                    <a:pt x="1" y="38"/>
                  </a:cubicBezTo>
                  <a:cubicBezTo>
                    <a:pt x="5" y="26"/>
                    <a:pt x="8" y="14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207" y="2448"/>
              <a:ext cx="81" cy="43"/>
            </a:xfrm>
            <a:custGeom>
              <a:avLst/>
              <a:gdLst>
                <a:gd name="T0" fmla="*/ 32 w 34"/>
                <a:gd name="T1" fmla="*/ 0 h 18"/>
                <a:gd name="T2" fmla="*/ 19 w 34"/>
                <a:gd name="T3" fmla="*/ 11 h 18"/>
                <a:gd name="T4" fmla="*/ 1 w 34"/>
                <a:gd name="T5" fmla="*/ 14 h 18"/>
                <a:gd name="T6" fmla="*/ 0 w 34"/>
                <a:gd name="T7" fmla="*/ 14 h 18"/>
                <a:gd name="T8" fmla="*/ 16 w 34"/>
                <a:gd name="T9" fmla="*/ 14 h 18"/>
                <a:gd name="T10" fmla="*/ 33 w 34"/>
                <a:gd name="T11" fmla="*/ 1 h 18"/>
                <a:gd name="T12" fmla="*/ 32 w 3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32" y="0"/>
                  </a:moveTo>
                  <a:cubicBezTo>
                    <a:pt x="29" y="5"/>
                    <a:pt x="24" y="8"/>
                    <a:pt x="19" y="11"/>
                  </a:cubicBezTo>
                  <a:cubicBezTo>
                    <a:pt x="14" y="14"/>
                    <a:pt x="6" y="18"/>
                    <a:pt x="1" y="14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5" y="18"/>
                    <a:pt x="11" y="16"/>
                    <a:pt x="16" y="14"/>
                  </a:cubicBezTo>
                  <a:cubicBezTo>
                    <a:pt x="23" y="11"/>
                    <a:pt x="29" y="7"/>
                    <a:pt x="33" y="1"/>
                  </a:cubicBezTo>
                  <a:cubicBezTo>
                    <a:pt x="34" y="1"/>
                    <a:pt x="33" y="0"/>
                    <a:pt x="32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188" y="2585"/>
              <a:ext cx="60" cy="64"/>
            </a:xfrm>
            <a:custGeom>
              <a:avLst/>
              <a:gdLst>
                <a:gd name="T0" fmla="*/ 24 w 25"/>
                <a:gd name="T1" fmla="*/ 2 h 27"/>
                <a:gd name="T2" fmla="*/ 22 w 25"/>
                <a:gd name="T3" fmla="*/ 1 h 27"/>
                <a:gd name="T4" fmla="*/ 22 w 25"/>
                <a:gd name="T5" fmla="*/ 2 h 27"/>
                <a:gd name="T6" fmla="*/ 2 w 25"/>
                <a:gd name="T7" fmla="*/ 24 h 27"/>
                <a:gd name="T8" fmla="*/ 1 w 25"/>
                <a:gd name="T9" fmla="*/ 24 h 27"/>
                <a:gd name="T10" fmla="*/ 0 w 25"/>
                <a:gd name="T11" fmla="*/ 26 h 27"/>
                <a:gd name="T12" fmla="*/ 1 w 25"/>
                <a:gd name="T13" fmla="*/ 26 h 27"/>
                <a:gd name="T14" fmla="*/ 24 w 25"/>
                <a:gd name="T15" fmla="*/ 3 h 27"/>
                <a:gd name="T16" fmla="*/ 24 w 25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24" y="2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22" y="0"/>
                    <a:pt x="21" y="1"/>
                    <a:pt x="22" y="2"/>
                  </a:cubicBezTo>
                  <a:cubicBezTo>
                    <a:pt x="25" y="4"/>
                    <a:pt x="8" y="19"/>
                    <a:pt x="2" y="24"/>
                  </a:cubicBezTo>
                  <a:cubicBezTo>
                    <a:pt x="2" y="23"/>
                    <a:pt x="2" y="23"/>
                    <a:pt x="1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6"/>
                    <a:pt x="1" y="27"/>
                    <a:pt x="1" y="26"/>
                  </a:cubicBezTo>
                  <a:cubicBezTo>
                    <a:pt x="10" y="20"/>
                    <a:pt x="18" y="12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2760" y="1908"/>
              <a:ext cx="68" cy="15"/>
            </a:xfrm>
            <a:custGeom>
              <a:avLst/>
              <a:gdLst>
                <a:gd name="T0" fmla="*/ 28 w 29"/>
                <a:gd name="T1" fmla="*/ 1 h 6"/>
                <a:gd name="T2" fmla="*/ 15 w 29"/>
                <a:gd name="T3" fmla="*/ 3 h 6"/>
                <a:gd name="T4" fmla="*/ 3 w 29"/>
                <a:gd name="T5" fmla="*/ 1 h 6"/>
                <a:gd name="T6" fmla="*/ 2 w 29"/>
                <a:gd name="T7" fmla="*/ 1 h 6"/>
                <a:gd name="T8" fmla="*/ 28 w 29"/>
                <a:gd name="T9" fmla="*/ 2 h 6"/>
                <a:gd name="T10" fmla="*/ 28 w 29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6">
                  <a:moveTo>
                    <a:pt x="28" y="1"/>
                  </a:moveTo>
                  <a:cubicBezTo>
                    <a:pt x="24" y="2"/>
                    <a:pt x="19" y="3"/>
                    <a:pt x="15" y="3"/>
                  </a:cubicBezTo>
                  <a:cubicBezTo>
                    <a:pt x="14" y="3"/>
                    <a:pt x="2" y="3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6"/>
                    <a:pt x="25" y="3"/>
                    <a:pt x="28" y="2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2757" y="1941"/>
              <a:ext cx="81" cy="24"/>
            </a:xfrm>
            <a:custGeom>
              <a:avLst/>
              <a:gdLst>
                <a:gd name="T0" fmla="*/ 31 w 34"/>
                <a:gd name="T1" fmla="*/ 1 h 10"/>
                <a:gd name="T2" fmla="*/ 29 w 34"/>
                <a:gd name="T3" fmla="*/ 1 h 10"/>
                <a:gd name="T4" fmla="*/ 16 w 34"/>
                <a:gd name="T5" fmla="*/ 4 h 10"/>
                <a:gd name="T6" fmla="*/ 0 w 34"/>
                <a:gd name="T7" fmla="*/ 1 h 10"/>
                <a:gd name="T8" fmla="*/ 0 w 34"/>
                <a:gd name="T9" fmla="*/ 2 h 10"/>
                <a:gd name="T10" fmla="*/ 0 w 34"/>
                <a:gd name="T11" fmla="*/ 2 h 10"/>
                <a:gd name="T12" fmla="*/ 0 w 34"/>
                <a:gd name="T13" fmla="*/ 3 h 10"/>
                <a:gd name="T14" fmla="*/ 1 w 34"/>
                <a:gd name="T15" fmla="*/ 3 h 10"/>
                <a:gd name="T16" fmla="*/ 1 w 34"/>
                <a:gd name="T17" fmla="*/ 3 h 10"/>
                <a:gd name="T18" fmla="*/ 31 w 34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0">
                  <a:moveTo>
                    <a:pt x="31" y="1"/>
                  </a:moveTo>
                  <a:cubicBezTo>
                    <a:pt x="30" y="0"/>
                    <a:pt x="29" y="0"/>
                    <a:pt x="29" y="1"/>
                  </a:cubicBezTo>
                  <a:cubicBezTo>
                    <a:pt x="32" y="7"/>
                    <a:pt x="19" y="5"/>
                    <a:pt x="16" y="4"/>
                  </a:cubicBezTo>
                  <a:cubicBezTo>
                    <a:pt x="11" y="4"/>
                    <a:pt x="6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4"/>
                    <a:pt x="34" y="10"/>
                    <a:pt x="31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2762" y="2211"/>
              <a:ext cx="7" cy="5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2 h 2"/>
                <a:gd name="T6" fmla="*/ 2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2456" y="3402"/>
              <a:ext cx="7" cy="21"/>
            </a:xfrm>
            <a:custGeom>
              <a:avLst/>
              <a:gdLst>
                <a:gd name="T0" fmla="*/ 2 w 3"/>
                <a:gd name="T1" fmla="*/ 0 h 9"/>
                <a:gd name="T2" fmla="*/ 2 w 3"/>
                <a:gd name="T3" fmla="*/ 0 h 9"/>
                <a:gd name="T4" fmla="*/ 1 w 3"/>
                <a:gd name="T5" fmla="*/ 1 h 9"/>
                <a:gd name="T6" fmla="*/ 1 w 3"/>
                <a:gd name="T7" fmla="*/ 1 h 9"/>
                <a:gd name="T8" fmla="*/ 0 w 3"/>
                <a:gd name="T9" fmla="*/ 8 h 9"/>
                <a:gd name="T10" fmla="*/ 2 w 3"/>
                <a:gd name="T11" fmla="*/ 8 h 9"/>
                <a:gd name="T12" fmla="*/ 3 w 3"/>
                <a:gd name="T13" fmla="*/ 1 h 9"/>
                <a:gd name="T14" fmla="*/ 2 w 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0" y="8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2" y="6"/>
                    <a:pt x="2" y="3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Freeform 66"/>
            <p:cNvSpPr/>
            <p:nvPr/>
          </p:nvSpPr>
          <p:spPr bwMode="auto">
            <a:xfrm>
              <a:off x="2719" y="3243"/>
              <a:ext cx="12" cy="12"/>
            </a:xfrm>
            <a:custGeom>
              <a:avLst/>
              <a:gdLst>
                <a:gd name="T0" fmla="*/ 4 w 5"/>
                <a:gd name="T1" fmla="*/ 3 h 5"/>
                <a:gd name="T2" fmla="*/ 2 w 5"/>
                <a:gd name="T3" fmla="*/ 2 h 5"/>
                <a:gd name="T4" fmla="*/ 2 w 5"/>
                <a:gd name="T5" fmla="*/ 0 h 5"/>
                <a:gd name="T6" fmla="*/ 1 w 5"/>
                <a:gd name="T7" fmla="*/ 1 h 5"/>
                <a:gd name="T8" fmla="*/ 4 w 5"/>
                <a:gd name="T9" fmla="*/ 4 h 5"/>
                <a:gd name="T10" fmla="*/ 4 w 5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1" y="2"/>
                    <a:pt x="2" y="5"/>
                    <a:pt x="4" y="4"/>
                  </a:cubicBezTo>
                  <a:cubicBezTo>
                    <a:pt x="5" y="3"/>
                    <a:pt x="4" y="2"/>
                    <a:pt x="4" y="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67"/>
            <p:cNvSpPr/>
            <p:nvPr/>
          </p:nvSpPr>
          <p:spPr bwMode="auto">
            <a:xfrm>
              <a:off x="1525" y="1953"/>
              <a:ext cx="124" cy="83"/>
            </a:xfrm>
            <a:custGeom>
              <a:avLst/>
              <a:gdLst>
                <a:gd name="T0" fmla="*/ 44 w 52"/>
                <a:gd name="T1" fmla="*/ 4 h 35"/>
                <a:gd name="T2" fmla="*/ 5 w 52"/>
                <a:gd name="T3" fmla="*/ 27 h 35"/>
                <a:gd name="T4" fmla="*/ 7 w 52"/>
                <a:gd name="T5" fmla="*/ 34 h 35"/>
                <a:gd name="T6" fmla="*/ 49 w 52"/>
                <a:gd name="T7" fmla="*/ 9 h 35"/>
                <a:gd name="T8" fmla="*/ 44 w 52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5">
                  <a:moveTo>
                    <a:pt x="44" y="4"/>
                  </a:moveTo>
                  <a:cubicBezTo>
                    <a:pt x="34" y="15"/>
                    <a:pt x="19" y="24"/>
                    <a:pt x="5" y="27"/>
                  </a:cubicBezTo>
                  <a:cubicBezTo>
                    <a:pt x="0" y="28"/>
                    <a:pt x="2" y="35"/>
                    <a:pt x="7" y="34"/>
                  </a:cubicBezTo>
                  <a:cubicBezTo>
                    <a:pt x="22" y="31"/>
                    <a:pt x="39" y="21"/>
                    <a:pt x="49" y="9"/>
                  </a:cubicBezTo>
                  <a:cubicBezTo>
                    <a:pt x="52" y="6"/>
                    <a:pt x="47" y="0"/>
                    <a:pt x="44" y="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68"/>
            <p:cNvSpPr/>
            <p:nvPr/>
          </p:nvSpPr>
          <p:spPr bwMode="auto">
            <a:xfrm>
              <a:off x="1530" y="1390"/>
              <a:ext cx="121" cy="45"/>
            </a:xfrm>
            <a:custGeom>
              <a:avLst/>
              <a:gdLst>
                <a:gd name="T0" fmla="*/ 42 w 51"/>
                <a:gd name="T1" fmla="*/ 4 h 19"/>
                <a:gd name="T2" fmla="*/ 22 w 51"/>
                <a:gd name="T3" fmla="*/ 2 h 19"/>
                <a:gd name="T4" fmla="*/ 5 w 51"/>
                <a:gd name="T5" fmla="*/ 1 h 19"/>
                <a:gd name="T6" fmla="*/ 7 w 51"/>
                <a:gd name="T7" fmla="*/ 9 h 19"/>
                <a:gd name="T8" fmla="*/ 47 w 51"/>
                <a:gd name="T9" fmla="*/ 10 h 19"/>
                <a:gd name="T10" fmla="*/ 42 w 51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9">
                  <a:moveTo>
                    <a:pt x="42" y="4"/>
                  </a:moveTo>
                  <a:cubicBezTo>
                    <a:pt x="38" y="8"/>
                    <a:pt x="27" y="3"/>
                    <a:pt x="22" y="2"/>
                  </a:cubicBezTo>
                  <a:cubicBezTo>
                    <a:pt x="17" y="1"/>
                    <a:pt x="10" y="0"/>
                    <a:pt x="5" y="1"/>
                  </a:cubicBezTo>
                  <a:cubicBezTo>
                    <a:pt x="0" y="3"/>
                    <a:pt x="2" y="10"/>
                    <a:pt x="7" y="9"/>
                  </a:cubicBezTo>
                  <a:cubicBezTo>
                    <a:pt x="19" y="5"/>
                    <a:pt x="36" y="19"/>
                    <a:pt x="47" y="10"/>
                  </a:cubicBezTo>
                  <a:cubicBezTo>
                    <a:pt x="51" y="7"/>
                    <a:pt x="46" y="1"/>
                    <a:pt x="42" y="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69"/>
            <p:cNvSpPr/>
            <p:nvPr/>
          </p:nvSpPr>
          <p:spPr bwMode="auto">
            <a:xfrm>
              <a:off x="1703" y="990"/>
              <a:ext cx="137" cy="99"/>
            </a:xfrm>
            <a:custGeom>
              <a:avLst/>
              <a:gdLst>
                <a:gd name="T0" fmla="*/ 54 w 58"/>
                <a:gd name="T1" fmla="*/ 34 h 42"/>
                <a:gd name="T2" fmla="*/ 32 w 58"/>
                <a:gd name="T3" fmla="*/ 20 h 42"/>
                <a:gd name="T4" fmla="*/ 8 w 58"/>
                <a:gd name="T5" fmla="*/ 2 h 42"/>
                <a:gd name="T6" fmla="*/ 4 w 58"/>
                <a:gd name="T7" fmla="*/ 9 h 42"/>
                <a:gd name="T8" fmla="*/ 30 w 58"/>
                <a:gd name="T9" fmla="*/ 29 h 42"/>
                <a:gd name="T10" fmla="*/ 54 w 58"/>
                <a:gd name="T11" fmla="*/ 42 h 42"/>
                <a:gd name="T12" fmla="*/ 54 w 58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2">
                  <a:moveTo>
                    <a:pt x="54" y="34"/>
                  </a:moveTo>
                  <a:cubicBezTo>
                    <a:pt x="46" y="34"/>
                    <a:pt x="37" y="25"/>
                    <a:pt x="32" y="20"/>
                  </a:cubicBezTo>
                  <a:cubicBezTo>
                    <a:pt x="25" y="14"/>
                    <a:pt x="17" y="6"/>
                    <a:pt x="8" y="2"/>
                  </a:cubicBezTo>
                  <a:cubicBezTo>
                    <a:pt x="4" y="0"/>
                    <a:pt x="0" y="7"/>
                    <a:pt x="4" y="9"/>
                  </a:cubicBezTo>
                  <a:cubicBezTo>
                    <a:pt x="14" y="13"/>
                    <a:pt x="22" y="22"/>
                    <a:pt x="30" y="29"/>
                  </a:cubicBezTo>
                  <a:cubicBezTo>
                    <a:pt x="37" y="34"/>
                    <a:pt x="45" y="42"/>
                    <a:pt x="54" y="42"/>
                  </a:cubicBezTo>
                  <a:cubicBezTo>
                    <a:pt x="58" y="41"/>
                    <a:pt x="58" y="34"/>
                    <a:pt x="54" y="3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70"/>
            <p:cNvSpPr/>
            <p:nvPr/>
          </p:nvSpPr>
          <p:spPr bwMode="auto">
            <a:xfrm>
              <a:off x="1956" y="697"/>
              <a:ext cx="102" cy="191"/>
            </a:xfrm>
            <a:custGeom>
              <a:avLst/>
              <a:gdLst>
                <a:gd name="T0" fmla="*/ 41 w 43"/>
                <a:gd name="T1" fmla="*/ 74 h 81"/>
                <a:gd name="T2" fmla="*/ 8 w 43"/>
                <a:gd name="T3" fmla="*/ 5 h 81"/>
                <a:gd name="T4" fmla="*/ 2 w 43"/>
                <a:gd name="T5" fmla="*/ 8 h 81"/>
                <a:gd name="T6" fmla="*/ 34 w 43"/>
                <a:gd name="T7" fmla="*/ 77 h 81"/>
                <a:gd name="T8" fmla="*/ 41 w 43"/>
                <a:gd name="T9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1">
                  <a:moveTo>
                    <a:pt x="41" y="74"/>
                  </a:moveTo>
                  <a:cubicBezTo>
                    <a:pt x="26" y="52"/>
                    <a:pt x="18" y="28"/>
                    <a:pt x="8" y="5"/>
                  </a:cubicBezTo>
                  <a:cubicBezTo>
                    <a:pt x="6" y="0"/>
                    <a:pt x="0" y="4"/>
                    <a:pt x="2" y="8"/>
                  </a:cubicBezTo>
                  <a:cubicBezTo>
                    <a:pt x="12" y="32"/>
                    <a:pt x="20" y="56"/>
                    <a:pt x="34" y="77"/>
                  </a:cubicBezTo>
                  <a:cubicBezTo>
                    <a:pt x="37" y="81"/>
                    <a:pt x="43" y="78"/>
                    <a:pt x="41" y="7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71"/>
            <p:cNvSpPr/>
            <p:nvPr/>
          </p:nvSpPr>
          <p:spPr bwMode="auto">
            <a:xfrm>
              <a:off x="2260" y="453"/>
              <a:ext cx="80" cy="125"/>
            </a:xfrm>
            <a:custGeom>
              <a:avLst/>
              <a:gdLst>
                <a:gd name="T0" fmla="*/ 31 w 34"/>
                <a:gd name="T1" fmla="*/ 44 h 53"/>
                <a:gd name="T2" fmla="*/ 21 w 34"/>
                <a:gd name="T3" fmla="*/ 21 h 53"/>
                <a:gd name="T4" fmla="*/ 8 w 34"/>
                <a:gd name="T5" fmla="*/ 3 h 53"/>
                <a:gd name="T6" fmla="*/ 5 w 34"/>
                <a:gd name="T7" fmla="*/ 9 h 53"/>
                <a:gd name="T8" fmla="*/ 25 w 34"/>
                <a:gd name="T9" fmla="*/ 50 h 53"/>
                <a:gd name="T10" fmla="*/ 31 w 34"/>
                <a:gd name="T1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3">
                  <a:moveTo>
                    <a:pt x="31" y="44"/>
                  </a:moveTo>
                  <a:cubicBezTo>
                    <a:pt x="25" y="38"/>
                    <a:pt x="24" y="28"/>
                    <a:pt x="21" y="21"/>
                  </a:cubicBezTo>
                  <a:cubicBezTo>
                    <a:pt x="19" y="13"/>
                    <a:pt x="15" y="7"/>
                    <a:pt x="8" y="3"/>
                  </a:cubicBezTo>
                  <a:cubicBezTo>
                    <a:pt x="4" y="0"/>
                    <a:pt x="0" y="6"/>
                    <a:pt x="5" y="9"/>
                  </a:cubicBezTo>
                  <a:cubicBezTo>
                    <a:pt x="18" y="18"/>
                    <a:pt x="16" y="38"/>
                    <a:pt x="25" y="50"/>
                  </a:cubicBezTo>
                  <a:cubicBezTo>
                    <a:pt x="28" y="53"/>
                    <a:pt x="34" y="48"/>
                    <a:pt x="31" y="4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Freeform 72"/>
            <p:cNvSpPr/>
            <p:nvPr/>
          </p:nvSpPr>
          <p:spPr bwMode="auto">
            <a:xfrm>
              <a:off x="2871" y="391"/>
              <a:ext cx="33" cy="149"/>
            </a:xfrm>
            <a:custGeom>
              <a:avLst/>
              <a:gdLst>
                <a:gd name="T0" fmla="*/ 10 w 14"/>
                <a:gd name="T1" fmla="*/ 9 h 63"/>
                <a:gd name="T2" fmla="*/ 5 w 14"/>
                <a:gd name="T3" fmla="*/ 3 h 63"/>
                <a:gd name="T4" fmla="*/ 1 w 14"/>
                <a:gd name="T5" fmla="*/ 27 h 63"/>
                <a:gd name="T6" fmla="*/ 2 w 14"/>
                <a:gd name="T7" fmla="*/ 58 h 63"/>
                <a:gd name="T8" fmla="*/ 9 w 14"/>
                <a:gd name="T9" fmla="*/ 58 h 63"/>
                <a:gd name="T10" fmla="*/ 8 w 14"/>
                <a:gd name="T11" fmla="*/ 32 h 63"/>
                <a:gd name="T12" fmla="*/ 8 w 14"/>
                <a:gd name="T13" fmla="*/ 18 h 63"/>
                <a:gd name="T14" fmla="*/ 10 w 14"/>
                <a:gd name="T15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63">
                  <a:moveTo>
                    <a:pt x="10" y="9"/>
                  </a:moveTo>
                  <a:cubicBezTo>
                    <a:pt x="14" y="5"/>
                    <a:pt x="8" y="0"/>
                    <a:pt x="5" y="3"/>
                  </a:cubicBezTo>
                  <a:cubicBezTo>
                    <a:pt x="0" y="9"/>
                    <a:pt x="1" y="20"/>
                    <a:pt x="1" y="27"/>
                  </a:cubicBezTo>
                  <a:cubicBezTo>
                    <a:pt x="1" y="38"/>
                    <a:pt x="2" y="48"/>
                    <a:pt x="2" y="58"/>
                  </a:cubicBezTo>
                  <a:cubicBezTo>
                    <a:pt x="2" y="63"/>
                    <a:pt x="9" y="63"/>
                    <a:pt x="9" y="58"/>
                  </a:cubicBezTo>
                  <a:cubicBezTo>
                    <a:pt x="9" y="49"/>
                    <a:pt x="8" y="41"/>
                    <a:pt x="8" y="32"/>
                  </a:cubicBezTo>
                  <a:cubicBezTo>
                    <a:pt x="8" y="27"/>
                    <a:pt x="8" y="23"/>
                    <a:pt x="8" y="18"/>
                  </a:cubicBezTo>
                  <a:cubicBezTo>
                    <a:pt x="9" y="15"/>
                    <a:pt x="8" y="10"/>
                    <a:pt x="10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3233" y="599"/>
              <a:ext cx="131" cy="119"/>
            </a:xfrm>
            <a:custGeom>
              <a:avLst/>
              <a:gdLst>
                <a:gd name="T0" fmla="*/ 47 w 55"/>
                <a:gd name="T1" fmla="*/ 3 h 50"/>
                <a:gd name="T2" fmla="*/ 5 w 55"/>
                <a:gd name="T3" fmla="*/ 42 h 50"/>
                <a:gd name="T4" fmla="*/ 7 w 55"/>
                <a:gd name="T5" fmla="*/ 49 h 50"/>
                <a:gd name="T6" fmla="*/ 51 w 55"/>
                <a:gd name="T7" fmla="*/ 10 h 50"/>
                <a:gd name="T8" fmla="*/ 47 w 5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47" y="3"/>
                  </a:moveTo>
                  <a:cubicBezTo>
                    <a:pt x="32" y="14"/>
                    <a:pt x="24" y="36"/>
                    <a:pt x="5" y="42"/>
                  </a:cubicBezTo>
                  <a:cubicBezTo>
                    <a:pt x="0" y="43"/>
                    <a:pt x="2" y="50"/>
                    <a:pt x="7" y="49"/>
                  </a:cubicBezTo>
                  <a:cubicBezTo>
                    <a:pt x="27" y="43"/>
                    <a:pt x="34" y="21"/>
                    <a:pt x="51" y="10"/>
                  </a:cubicBezTo>
                  <a:cubicBezTo>
                    <a:pt x="55" y="7"/>
                    <a:pt x="51" y="0"/>
                    <a:pt x="47" y="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74"/>
            <p:cNvSpPr/>
            <p:nvPr/>
          </p:nvSpPr>
          <p:spPr bwMode="auto">
            <a:xfrm>
              <a:off x="3494" y="891"/>
              <a:ext cx="135" cy="73"/>
            </a:xfrm>
            <a:custGeom>
              <a:avLst/>
              <a:gdLst>
                <a:gd name="T0" fmla="*/ 50 w 57"/>
                <a:gd name="T1" fmla="*/ 1 h 31"/>
                <a:gd name="T2" fmla="*/ 5 w 57"/>
                <a:gd name="T3" fmla="*/ 22 h 31"/>
                <a:gd name="T4" fmla="*/ 7 w 57"/>
                <a:gd name="T5" fmla="*/ 30 h 31"/>
                <a:gd name="T6" fmla="*/ 52 w 57"/>
                <a:gd name="T7" fmla="*/ 8 h 31"/>
                <a:gd name="T8" fmla="*/ 50 w 57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1">
                  <a:moveTo>
                    <a:pt x="50" y="1"/>
                  </a:moveTo>
                  <a:cubicBezTo>
                    <a:pt x="33" y="3"/>
                    <a:pt x="21" y="17"/>
                    <a:pt x="5" y="22"/>
                  </a:cubicBezTo>
                  <a:cubicBezTo>
                    <a:pt x="0" y="24"/>
                    <a:pt x="2" y="31"/>
                    <a:pt x="7" y="30"/>
                  </a:cubicBezTo>
                  <a:cubicBezTo>
                    <a:pt x="23" y="24"/>
                    <a:pt x="35" y="10"/>
                    <a:pt x="52" y="8"/>
                  </a:cubicBezTo>
                  <a:cubicBezTo>
                    <a:pt x="57" y="7"/>
                    <a:pt x="55" y="0"/>
                    <a:pt x="50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Freeform 75"/>
            <p:cNvSpPr/>
            <p:nvPr/>
          </p:nvSpPr>
          <p:spPr bwMode="auto">
            <a:xfrm>
              <a:off x="3705" y="1160"/>
              <a:ext cx="170" cy="64"/>
            </a:xfrm>
            <a:custGeom>
              <a:avLst/>
              <a:gdLst>
                <a:gd name="T0" fmla="*/ 64 w 72"/>
                <a:gd name="T1" fmla="*/ 1 h 27"/>
                <a:gd name="T2" fmla="*/ 4 w 72"/>
                <a:gd name="T3" fmla="*/ 18 h 27"/>
                <a:gd name="T4" fmla="*/ 6 w 72"/>
                <a:gd name="T5" fmla="*/ 26 h 27"/>
                <a:gd name="T6" fmla="*/ 68 w 72"/>
                <a:gd name="T7" fmla="*/ 8 h 27"/>
                <a:gd name="T8" fmla="*/ 64 w 72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7">
                  <a:moveTo>
                    <a:pt x="64" y="1"/>
                  </a:moveTo>
                  <a:cubicBezTo>
                    <a:pt x="45" y="10"/>
                    <a:pt x="24" y="11"/>
                    <a:pt x="4" y="18"/>
                  </a:cubicBezTo>
                  <a:cubicBezTo>
                    <a:pt x="0" y="20"/>
                    <a:pt x="2" y="27"/>
                    <a:pt x="6" y="26"/>
                  </a:cubicBezTo>
                  <a:cubicBezTo>
                    <a:pt x="26" y="18"/>
                    <a:pt x="48" y="17"/>
                    <a:pt x="68" y="8"/>
                  </a:cubicBezTo>
                  <a:cubicBezTo>
                    <a:pt x="72" y="6"/>
                    <a:pt x="68" y="0"/>
                    <a:pt x="64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3764" y="1572"/>
              <a:ext cx="199" cy="78"/>
            </a:xfrm>
            <a:custGeom>
              <a:avLst/>
              <a:gdLst>
                <a:gd name="T0" fmla="*/ 76 w 84"/>
                <a:gd name="T1" fmla="*/ 2 h 33"/>
                <a:gd name="T2" fmla="*/ 4 w 84"/>
                <a:gd name="T3" fmla="*/ 24 h 33"/>
                <a:gd name="T4" fmla="*/ 8 w 84"/>
                <a:gd name="T5" fmla="*/ 30 h 33"/>
                <a:gd name="T6" fmla="*/ 79 w 84"/>
                <a:gd name="T7" fmla="*/ 9 h 33"/>
                <a:gd name="T8" fmla="*/ 76 w 84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3">
                  <a:moveTo>
                    <a:pt x="76" y="2"/>
                  </a:moveTo>
                  <a:cubicBezTo>
                    <a:pt x="53" y="13"/>
                    <a:pt x="27" y="12"/>
                    <a:pt x="4" y="24"/>
                  </a:cubicBezTo>
                  <a:cubicBezTo>
                    <a:pt x="0" y="26"/>
                    <a:pt x="4" y="33"/>
                    <a:pt x="8" y="30"/>
                  </a:cubicBezTo>
                  <a:cubicBezTo>
                    <a:pt x="30" y="19"/>
                    <a:pt x="57" y="19"/>
                    <a:pt x="79" y="9"/>
                  </a:cubicBezTo>
                  <a:cubicBezTo>
                    <a:pt x="84" y="7"/>
                    <a:pt x="80" y="0"/>
                    <a:pt x="76" y="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77"/>
            <p:cNvSpPr/>
            <p:nvPr/>
          </p:nvSpPr>
          <p:spPr bwMode="auto">
            <a:xfrm>
              <a:off x="3776" y="2003"/>
              <a:ext cx="277" cy="54"/>
            </a:xfrm>
            <a:custGeom>
              <a:avLst/>
              <a:gdLst>
                <a:gd name="T0" fmla="*/ 110 w 117"/>
                <a:gd name="T1" fmla="*/ 1 h 23"/>
                <a:gd name="T2" fmla="*/ 60 w 117"/>
                <a:gd name="T3" fmla="*/ 13 h 23"/>
                <a:gd name="T4" fmla="*/ 6 w 117"/>
                <a:gd name="T5" fmla="*/ 12 h 23"/>
                <a:gd name="T6" fmla="*/ 4 w 117"/>
                <a:gd name="T7" fmla="*/ 19 h 23"/>
                <a:gd name="T8" fmla="*/ 58 w 117"/>
                <a:gd name="T9" fmla="*/ 20 h 23"/>
                <a:gd name="T10" fmla="*/ 112 w 117"/>
                <a:gd name="T11" fmla="*/ 9 h 23"/>
                <a:gd name="T12" fmla="*/ 110 w 117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3">
                  <a:moveTo>
                    <a:pt x="110" y="1"/>
                  </a:moveTo>
                  <a:cubicBezTo>
                    <a:pt x="94" y="7"/>
                    <a:pt x="77" y="11"/>
                    <a:pt x="60" y="13"/>
                  </a:cubicBezTo>
                  <a:cubicBezTo>
                    <a:pt x="42" y="15"/>
                    <a:pt x="24" y="16"/>
                    <a:pt x="6" y="12"/>
                  </a:cubicBezTo>
                  <a:cubicBezTo>
                    <a:pt x="2" y="11"/>
                    <a:pt x="0" y="18"/>
                    <a:pt x="4" y="19"/>
                  </a:cubicBezTo>
                  <a:cubicBezTo>
                    <a:pt x="22" y="23"/>
                    <a:pt x="40" y="22"/>
                    <a:pt x="58" y="20"/>
                  </a:cubicBezTo>
                  <a:cubicBezTo>
                    <a:pt x="76" y="18"/>
                    <a:pt x="95" y="15"/>
                    <a:pt x="112" y="9"/>
                  </a:cubicBezTo>
                  <a:cubicBezTo>
                    <a:pt x="117" y="7"/>
                    <a:pt x="115" y="0"/>
                    <a:pt x="110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984250" y="3867150"/>
            <a:ext cx="5400675" cy="1797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1038" y="271463"/>
            <a:ext cx="63658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一、销售预测分析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952625" y="1052513"/>
            <a:ext cx="5137150" cy="161925"/>
            <a:chOff x="5475255" y="1143000"/>
            <a:chExt cx="1486646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475255" y="1143000"/>
              <a:ext cx="1486646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616753" y="1244600"/>
              <a:ext cx="1185274" cy="0"/>
            </a:xfrm>
            <a:prstGeom prst="line">
              <a:avLst/>
            </a:prstGeom>
            <a:ln w="28575">
              <a:solidFill>
                <a:srgbClr val="A1B1BC">
                  <a:lumMod val="50000"/>
                </a:srgbClr>
              </a:solidFill>
            </a:ln>
          </p:spPr>
          <p:style>
            <a:lnRef idx="1">
              <a:srgbClr val="2580B7"/>
            </a:lnRef>
            <a:fillRef idx="0">
              <a:srgbClr val="2580B7"/>
            </a:fillRef>
            <a:effectRef idx="0">
              <a:srgbClr val="2580B7"/>
            </a:effectRef>
            <a:fontRef idx="minor">
              <a:sysClr val="windowText" lastClr="000000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984250" y="1757363"/>
            <a:ext cx="1520825" cy="1908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97150" y="1757363"/>
            <a:ext cx="5562600" cy="1908175"/>
          </a:xfrm>
          <a:prstGeom prst="rect">
            <a:avLst/>
          </a:prstGeom>
          <a:solidFill>
            <a:srgbClr val="4848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738" y="3867150"/>
            <a:ext cx="1624013" cy="179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8"/>
          <p:cNvSpPr txBox="1"/>
          <p:nvPr/>
        </p:nvSpPr>
        <p:spPr>
          <a:xfrm>
            <a:off x="3570288" y="2314575"/>
            <a:ext cx="442436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即非数量分析法，是指由专业人员根据实际经验，对预测对象的未来情况及发展趋势作出预测的一种分析方法。</a:t>
            </a:r>
            <a:endParaRPr lang="zh-CN" altLang="en-US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3643313" y="1785938"/>
            <a:ext cx="3305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定性分析法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2712398" y="1997615"/>
            <a:ext cx="776778" cy="1053595"/>
            <a:chOff x="6943725" y="4087813"/>
            <a:chExt cx="371475" cy="506412"/>
          </a:xfrm>
          <a:solidFill>
            <a:schemeClr val="bg1"/>
          </a:solidFill>
        </p:grpSpPr>
        <p:sp>
          <p:nvSpPr>
            <p:cNvPr id="14" name="Freeform 32"/>
            <p:cNvSpPr>
              <a:spLocks noEditPoints="1"/>
            </p:cNvSpPr>
            <p:nvPr/>
          </p:nvSpPr>
          <p:spPr bwMode="auto">
            <a:xfrm>
              <a:off x="6943725" y="4087813"/>
              <a:ext cx="371475" cy="506412"/>
            </a:xfrm>
            <a:custGeom>
              <a:avLst/>
              <a:gdLst>
                <a:gd name="T0" fmla="*/ 75 w 99"/>
                <a:gd name="T1" fmla="*/ 0 h 135"/>
                <a:gd name="T2" fmla="*/ 24 w 99"/>
                <a:gd name="T3" fmla="*/ 0 h 135"/>
                <a:gd name="T4" fmla="*/ 0 w 99"/>
                <a:gd name="T5" fmla="*/ 23 h 135"/>
                <a:gd name="T6" fmla="*/ 0 w 99"/>
                <a:gd name="T7" fmla="*/ 111 h 135"/>
                <a:gd name="T8" fmla="*/ 24 w 99"/>
                <a:gd name="T9" fmla="*/ 135 h 135"/>
                <a:gd name="T10" fmla="*/ 75 w 99"/>
                <a:gd name="T11" fmla="*/ 135 h 135"/>
                <a:gd name="T12" fmla="*/ 99 w 99"/>
                <a:gd name="T13" fmla="*/ 111 h 135"/>
                <a:gd name="T14" fmla="*/ 99 w 99"/>
                <a:gd name="T15" fmla="*/ 23 h 135"/>
                <a:gd name="T16" fmla="*/ 75 w 99"/>
                <a:gd name="T17" fmla="*/ 0 h 135"/>
                <a:gd name="T18" fmla="*/ 49 w 99"/>
                <a:gd name="T19" fmla="*/ 126 h 135"/>
                <a:gd name="T20" fmla="*/ 44 w 99"/>
                <a:gd name="T21" fmla="*/ 121 h 135"/>
                <a:gd name="T22" fmla="*/ 49 w 99"/>
                <a:gd name="T23" fmla="*/ 115 h 135"/>
                <a:gd name="T24" fmla="*/ 55 w 99"/>
                <a:gd name="T25" fmla="*/ 121 h 135"/>
                <a:gd name="T26" fmla="*/ 49 w 99"/>
                <a:gd name="T27" fmla="*/ 126 h 135"/>
                <a:gd name="T28" fmla="*/ 81 w 99"/>
                <a:gd name="T29" fmla="*/ 108 h 135"/>
                <a:gd name="T30" fmla="*/ 18 w 99"/>
                <a:gd name="T31" fmla="*/ 108 h 135"/>
                <a:gd name="T32" fmla="*/ 18 w 99"/>
                <a:gd name="T33" fmla="*/ 18 h 135"/>
                <a:gd name="T34" fmla="*/ 81 w 99"/>
                <a:gd name="T35" fmla="*/ 18 h 135"/>
                <a:gd name="T36" fmla="*/ 81 w 99"/>
                <a:gd name="T3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35">
                  <a:moveTo>
                    <a:pt x="7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4"/>
                    <a:pt x="11" y="135"/>
                    <a:pt x="24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88" y="135"/>
                    <a:pt x="99" y="124"/>
                    <a:pt x="99" y="11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10"/>
                    <a:pt x="88" y="0"/>
                    <a:pt x="75" y="0"/>
                  </a:cubicBezTo>
                  <a:close/>
                  <a:moveTo>
                    <a:pt x="49" y="126"/>
                  </a:moveTo>
                  <a:cubicBezTo>
                    <a:pt x="47" y="126"/>
                    <a:pt x="44" y="124"/>
                    <a:pt x="44" y="121"/>
                  </a:cubicBezTo>
                  <a:cubicBezTo>
                    <a:pt x="44" y="118"/>
                    <a:pt x="47" y="115"/>
                    <a:pt x="49" y="115"/>
                  </a:cubicBezTo>
                  <a:cubicBezTo>
                    <a:pt x="52" y="115"/>
                    <a:pt x="55" y="118"/>
                    <a:pt x="55" y="121"/>
                  </a:cubicBezTo>
                  <a:cubicBezTo>
                    <a:pt x="55" y="124"/>
                    <a:pt x="52" y="126"/>
                    <a:pt x="49" y="126"/>
                  </a:cubicBezTo>
                  <a:close/>
                  <a:moveTo>
                    <a:pt x="81" y="108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81" y="18"/>
                    <a:pt x="81" y="18"/>
                    <a:pt x="81" y="18"/>
                  </a:cubicBezTo>
                  <a:lnTo>
                    <a:pt x="81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350" b="0" i="0" u="none" strike="noStrike" kern="1200" cap="none" spc="0" normalizeH="0" baseline="0" noProof="1">
                <a:ln>
                  <a:noFill/>
                </a:ln>
                <a:solidFill>
                  <a:srgbClr val="ACFFF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33"/>
            <p:cNvSpPr>
              <a:spLocks noEditPoints="1"/>
            </p:cNvSpPr>
            <p:nvPr/>
          </p:nvSpPr>
          <p:spPr bwMode="auto">
            <a:xfrm>
              <a:off x="7097713" y="4200525"/>
              <a:ext cx="63500" cy="242887"/>
            </a:xfrm>
            <a:custGeom>
              <a:avLst/>
              <a:gdLst>
                <a:gd name="T0" fmla="*/ 8 w 17"/>
                <a:gd name="T1" fmla="*/ 65 h 65"/>
                <a:gd name="T2" fmla="*/ 0 w 17"/>
                <a:gd name="T3" fmla="*/ 56 h 65"/>
                <a:gd name="T4" fmla="*/ 9 w 17"/>
                <a:gd name="T5" fmla="*/ 48 h 65"/>
                <a:gd name="T6" fmla="*/ 17 w 17"/>
                <a:gd name="T7" fmla="*/ 56 h 65"/>
                <a:gd name="T8" fmla="*/ 9 w 17"/>
                <a:gd name="T9" fmla="*/ 65 h 65"/>
                <a:gd name="T10" fmla="*/ 8 w 17"/>
                <a:gd name="T11" fmla="*/ 65 h 65"/>
                <a:gd name="T12" fmla="*/ 3 w 17"/>
                <a:gd name="T13" fmla="*/ 43 h 65"/>
                <a:gd name="T14" fmla="*/ 1 w 17"/>
                <a:gd name="T15" fmla="*/ 0 h 65"/>
                <a:gd name="T16" fmla="*/ 16 w 17"/>
                <a:gd name="T17" fmla="*/ 0 h 65"/>
                <a:gd name="T18" fmla="*/ 14 w 17"/>
                <a:gd name="T19" fmla="*/ 43 h 65"/>
                <a:gd name="T20" fmla="*/ 3 w 17"/>
                <a:gd name="T21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5">
                  <a:moveTo>
                    <a:pt x="8" y="65"/>
                  </a:moveTo>
                  <a:cubicBezTo>
                    <a:pt x="3" y="65"/>
                    <a:pt x="0" y="61"/>
                    <a:pt x="0" y="56"/>
                  </a:cubicBezTo>
                  <a:cubicBezTo>
                    <a:pt x="0" y="51"/>
                    <a:pt x="4" y="48"/>
                    <a:pt x="9" y="48"/>
                  </a:cubicBezTo>
                  <a:cubicBezTo>
                    <a:pt x="14" y="48"/>
                    <a:pt x="17" y="51"/>
                    <a:pt x="17" y="56"/>
                  </a:cubicBezTo>
                  <a:cubicBezTo>
                    <a:pt x="17" y="61"/>
                    <a:pt x="14" y="65"/>
                    <a:pt x="9" y="65"/>
                  </a:cubicBezTo>
                  <a:lnTo>
                    <a:pt x="8" y="65"/>
                  </a:lnTo>
                  <a:close/>
                  <a:moveTo>
                    <a:pt x="3" y="4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43"/>
                    <a:pt x="14" y="43"/>
                    <a:pt x="14" y="43"/>
                  </a:cubicBezTo>
                  <a:lnTo>
                    <a:pt x="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350" b="0" i="0" u="none" strike="noStrike" kern="1200" cap="none" spc="0" normalizeH="0" baseline="0" noProof="1">
                <a:ln>
                  <a:noFill/>
                </a:ln>
                <a:solidFill>
                  <a:srgbClr val="ACFFF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KSO_Shape"/>
          <p:cNvSpPr/>
          <p:nvPr/>
        </p:nvSpPr>
        <p:spPr bwMode="auto">
          <a:xfrm>
            <a:off x="5286375" y="4214813"/>
            <a:ext cx="1111250" cy="1111250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928688" y="4357688"/>
            <a:ext cx="44386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数量分析法，是指在预测对象有关资料完备的基础上，运用一定的数学</a:t>
            </a:r>
            <a:endParaRPr lang="en-US" altLang="zh-CN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方法，建立预测模型，作出预测。</a:t>
            </a:r>
            <a:endParaRPr lang="en-US" altLang="zh-CN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019175" y="3833813"/>
            <a:ext cx="2420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定量分析法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3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charRg st="33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58"/>
          <p:cNvSpPr/>
          <p:nvPr/>
        </p:nvSpPr>
        <p:spPr>
          <a:xfrm>
            <a:off x="1785938" y="1571625"/>
            <a:ext cx="1912937" cy="4857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06060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p>
            <a:pPr eaLnBrk="1" hangingPunct="1"/>
            <a:endParaRPr lang="en-US" altLang="zh-CN" sz="100" dirty="0">
              <a:solidFill>
                <a:srgbClr val="46431F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Rectangle 58"/>
          <p:cNvSpPr/>
          <p:nvPr/>
        </p:nvSpPr>
        <p:spPr>
          <a:xfrm>
            <a:off x="3643313" y="2857500"/>
            <a:ext cx="1785937" cy="8572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86078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p>
            <a:pPr eaLnBrk="1" hangingPunct="1"/>
            <a:endParaRPr lang="en-US" altLang="zh-CN" sz="100" dirty="0">
              <a:solidFill>
                <a:srgbClr val="46431F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Rectangle 58"/>
          <p:cNvSpPr/>
          <p:nvPr/>
        </p:nvSpPr>
        <p:spPr>
          <a:xfrm>
            <a:off x="1428750" y="1428750"/>
            <a:ext cx="2571750" cy="731838"/>
          </a:xfrm>
          <a:prstGeom prst="roundRect">
            <a:avLst>
              <a:gd name="adj" fmla="val 16667"/>
            </a:avLst>
          </a:prstGeom>
          <a:solidFill>
            <a:srgbClr val="387875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US" altLang="zh-CN" sz="100" dirty="0">
              <a:solidFill>
                <a:srgbClr val="46431F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1085850" y="4462463"/>
            <a:ext cx="457200" cy="385763"/>
          </a:xfrm>
          <a:custGeom>
            <a:avLst/>
            <a:gdLst>
              <a:gd name="T0" fmla="*/ 100 w 408"/>
              <a:gd name="T1" fmla="*/ 18 h 510"/>
              <a:gd name="T2" fmla="*/ 290 w 408"/>
              <a:gd name="T3" fmla="*/ 368 h 510"/>
              <a:gd name="T4" fmla="*/ 345 w 408"/>
              <a:gd name="T5" fmla="*/ 332 h 510"/>
              <a:gd name="T6" fmla="*/ 259 w 408"/>
              <a:gd name="T7" fmla="*/ 464 h 510"/>
              <a:gd name="T8" fmla="*/ 267 w 408"/>
              <a:gd name="T9" fmla="*/ 397 h 510"/>
              <a:gd name="T10" fmla="*/ 241 w 408"/>
              <a:gd name="T11" fmla="*/ 345 h 510"/>
              <a:gd name="T12" fmla="*/ 216 w 408"/>
              <a:gd name="T13" fmla="*/ 319 h 510"/>
              <a:gd name="T14" fmla="*/ 320 w 408"/>
              <a:gd name="T15" fmla="*/ 474 h 510"/>
              <a:gd name="T16" fmla="*/ 159 w 408"/>
              <a:gd name="T17" fmla="*/ 386 h 510"/>
              <a:gd name="T18" fmla="*/ 196 w 408"/>
              <a:gd name="T19" fmla="*/ 298 h 510"/>
              <a:gd name="T20" fmla="*/ 229 w 408"/>
              <a:gd name="T21" fmla="*/ 381 h 510"/>
              <a:gd name="T22" fmla="*/ 338 w 408"/>
              <a:gd name="T23" fmla="*/ 391 h 510"/>
              <a:gd name="T24" fmla="*/ 278 w 408"/>
              <a:gd name="T25" fmla="*/ 440 h 510"/>
              <a:gd name="T26" fmla="*/ 289 w 408"/>
              <a:gd name="T27" fmla="*/ 332 h 510"/>
              <a:gd name="T28" fmla="*/ 126 w 408"/>
              <a:gd name="T29" fmla="*/ 86 h 510"/>
              <a:gd name="T30" fmla="*/ 138 w 408"/>
              <a:gd name="T31" fmla="*/ 19 h 510"/>
              <a:gd name="T32" fmla="*/ 217 w 408"/>
              <a:gd name="T33" fmla="*/ 61 h 510"/>
              <a:gd name="T34" fmla="*/ 127 w 408"/>
              <a:gd name="T35" fmla="*/ 22 h 510"/>
              <a:gd name="T36" fmla="*/ 244 w 408"/>
              <a:gd name="T37" fmla="*/ 59 h 510"/>
              <a:gd name="T38" fmla="*/ 134 w 408"/>
              <a:gd name="T39" fmla="*/ 343 h 510"/>
              <a:gd name="T40" fmla="*/ 87 w 408"/>
              <a:gd name="T41" fmla="*/ 290 h 510"/>
              <a:gd name="T42" fmla="*/ 86 w 408"/>
              <a:gd name="T43" fmla="*/ 290 h 510"/>
              <a:gd name="T44" fmla="*/ 85 w 408"/>
              <a:gd name="T45" fmla="*/ 290 h 510"/>
              <a:gd name="T46" fmla="*/ 84 w 408"/>
              <a:gd name="T47" fmla="*/ 289 h 510"/>
              <a:gd name="T48" fmla="*/ 83 w 408"/>
              <a:gd name="T49" fmla="*/ 289 h 510"/>
              <a:gd name="T50" fmla="*/ 83 w 408"/>
              <a:gd name="T51" fmla="*/ 289 h 510"/>
              <a:gd name="T52" fmla="*/ 82 w 408"/>
              <a:gd name="T53" fmla="*/ 289 h 510"/>
              <a:gd name="T54" fmla="*/ 81 w 408"/>
              <a:gd name="T55" fmla="*/ 288 h 510"/>
              <a:gd name="T56" fmla="*/ 81 w 408"/>
              <a:gd name="T57" fmla="*/ 288 h 510"/>
              <a:gd name="T58" fmla="*/ 80 w 408"/>
              <a:gd name="T59" fmla="*/ 287 h 510"/>
              <a:gd name="T60" fmla="*/ 80 w 408"/>
              <a:gd name="T61" fmla="*/ 287 h 510"/>
              <a:gd name="T62" fmla="*/ 79 w 408"/>
              <a:gd name="T63" fmla="*/ 286 h 510"/>
              <a:gd name="T64" fmla="*/ 79 w 408"/>
              <a:gd name="T65" fmla="*/ 285 h 510"/>
              <a:gd name="T66" fmla="*/ 78 w 408"/>
              <a:gd name="T67" fmla="*/ 284 h 510"/>
              <a:gd name="T68" fmla="*/ 78 w 408"/>
              <a:gd name="T69" fmla="*/ 284 h 510"/>
              <a:gd name="T70" fmla="*/ 78 w 408"/>
              <a:gd name="T71" fmla="*/ 283 h 510"/>
              <a:gd name="T72" fmla="*/ 78 w 408"/>
              <a:gd name="T73" fmla="*/ 282 h 510"/>
              <a:gd name="T74" fmla="*/ 77 w 408"/>
              <a:gd name="T75" fmla="*/ 281 h 510"/>
              <a:gd name="T76" fmla="*/ 77 w 408"/>
              <a:gd name="T77" fmla="*/ 281 h 510"/>
              <a:gd name="T78" fmla="*/ 77 w 408"/>
              <a:gd name="T79" fmla="*/ 280 h 510"/>
              <a:gd name="T80" fmla="*/ 77 w 408"/>
              <a:gd name="T81" fmla="*/ 279 h 510"/>
              <a:gd name="T82" fmla="*/ 78 w 408"/>
              <a:gd name="T83" fmla="*/ 278 h 510"/>
              <a:gd name="T84" fmla="*/ 78 w 408"/>
              <a:gd name="T85" fmla="*/ 278 h 510"/>
              <a:gd name="T86" fmla="*/ 78 w 408"/>
              <a:gd name="T87" fmla="*/ 277 h 510"/>
              <a:gd name="T88" fmla="*/ 79 w 408"/>
              <a:gd name="T89" fmla="*/ 276 h 510"/>
              <a:gd name="T90" fmla="*/ 79 w 408"/>
              <a:gd name="T91" fmla="*/ 275 h 510"/>
              <a:gd name="T92" fmla="*/ 80 w 408"/>
              <a:gd name="T93" fmla="*/ 274 h 510"/>
              <a:gd name="T94" fmla="*/ 80 w 408"/>
              <a:gd name="T95" fmla="*/ 274 h 510"/>
              <a:gd name="T96" fmla="*/ 81 w 408"/>
              <a:gd name="T97" fmla="*/ 273 h 510"/>
              <a:gd name="T98" fmla="*/ 82 w 408"/>
              <a:gd name="T99" fmla="*/ 272 h 510"/>
              <a:gd name="T100" fmla="*/ 83 w 408"/>
              <a:gd name="T101" fmla="*/ 272 h 510"/>
              <a:gd name="T102" fmla="*/ 84 w 408"/>
              <a:gd name="T103" fmla="*/ 272 h 510"/>
              <a:gd name="T104" fmla="*/ 86 w 408"/>
              <a:gd name="T105" fmla="*/ 271 h 510"/>
              <a:gd name="T106" fmla="*/ 77 w 408"/>
              <a:gd name="T107" fmla="*/ 280 h 510"/>
              <a:gd name="T108" fmla="*/ 87 w 408"/>
              <a:gd name="T109" fmla="*/ 237 h 510"/>
              <a:gd name="T110" fmla="*/ 267 w 408"/>
              <a:gd name="T111" fmla="*/ 175 h 510"/>
              <a:gd name="T112" fmla="*/ 258 w 408"/>
              <a:gd name="T113" fmla="*/ 115 h 510"/>
              <a:gd name="T114" fmla="*/ 87 w 408"/>
              <a:gd name="T115" fmla="*/ 115 h 510"/>
              <a:gd name="T116" fmla="*/ 212 w 408"/>
              <a:gd name="T117" fmla="*/ 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510">
                <a:moveTo>
                  <a:pt x="23" y="460"/>
                </a:moveTo>
                <a:cubicBezTo>
                  <a:pt x="147" y="460"/>
                  <a:pt x="147" y="460"/>
                  <a:pt x="147" y="460"/>
                </a:cubicBezTo>
                <a:cubicBezTo>
                  <a:pt x="140" y="447"/>
                  <a:pt x="135" y="434"/>
                  <a:pt x="132" y="419"/>
                </a:cubicBezTo>
                <a:cubicBezTo>
                  <a:pt x="43" y="419"/>
                  <a:pt x="43" y="419"/>
                  <a:pt x="43" y="419"/>
                </a:cubicBezTo>
                <a:cubicBezTo>
                  <a:pt x="43" y="59"/>
                  <a:pt x="43" y="59"/>
                  <a:pt x="43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1" y="18"/>
                  <a:pt x="0" y="28"/>
                  <a:pt x="0" y="41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0"/>
                  <a:pt x="11" y="460"/>
                  <a:pt x="23" y="460"/>
                </a:cubicBezTo>
                <a:close/>
                <a:moveTo>
                  <a:pt x="286" y="370"/>
                </a:moveTo>
                <a:cubicBezTo>
                  <a:pt x="286" y="370"/>
                  <a:pt x="287" y="369"/>
                  <a:pt x="287" y="369"/>
                </a:cubicBezTo>
                <a:cubicBezTo>
                  <a:pt x="288" y="368"/>
                  <a:pt x="289" y="368"/>
                  <a:pt x="290" y="368"/>
                </a:cubicBezTo>
                <a:cubicBezTo>
                  <a:pt x="291" y="369"/>
                  <a:pt x="291" y="369"/>
                  <a:pt x="291" y="370"/>
                </a:cubicBezTo>
                <a:cubicBezTo>
                  <a:pt x="292" y="370"/>
                  <a:pt x="292" y="370"/>
                  <a:pt x="292" y="370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8" y="324"/>
                  <a:pt x="340" y="323"/>
                  <a:pt x="341" y="323"/>
                </a:cubicBezTo>
                <a:cubicBezTo>
                  <a:pt x="342" y="323"/>
                  <a:pt x="344" y="324"/>
                  <a:pt x="345" y="325"/>
                </a:cubicBezTo>
                <a:cubicBezTo>
                  <a:pt x="346" y="326"/>
                  <a:pt x="346" y="327"/>
                  <a:pt x="346" y="329"/>
                </a:cubicBezTo>
                <a:cubicBezTo>
                  <a:pt x="346" y="330"/>
                  <a:pt x="346" y="331"/>
                  <a:pt x="345" y="332"/>
                </a:cubicBezTo>
                <a:cubicBezTo>
                  <a:pt x="293" y="384"/>
                  <a:pt x="293" y="384"/>
                  <a:pt x="293" y="384"/>
                </a:cubicBezTo>
                <a:cubicBezTo>
                  <a:pt x="300" y="389"/>
                  <a:pt x="300" y="389"/>
                  <a:pt x="300" y="389"/>
                </a:cubicBezTo>
                <a:cubicBezTo>
                  <a:pt x="302" y="391"/>
                  <a:pt x="303" y="392"/>
                  <a:pt x="303" y="394"/>
                </a:cubicBezTo>
                <a:cubicBezTo>
                  <a:pt x="304" y="398"/>
                  <a:pt x="301" y="402"/>
                  <a:pt x="297" y="403"/>
                </a:cubicBezTo>
                <a:cubicBezTo>
                  <a:pt x="295" y="403"/>
                  <a:pt x="293" y="403"/>
                  <a:pt x="291" y="401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59" y="464"/>
                  <a:pt x="259" y="464"/>
                  <a:pt x="259" y="464"/>
                </a:cubicBezTo>
                <a:cubicBezTo>
                  <a:pt x="259" y="465"/>
                  <a:pt x="258" y="465"/>
                  <a:pt x="258" y="466"/>
                </a:cubicBezTo>
                <a:cubicBezTo>
                  <a:pt x="256" y="466"/>
                  <a:pt x="254" y="466"/>
                  <a:pt x="253" y="464"/>
                </a:cubicBezTo>
                <a:cubicBezTo>
                  <a:pt x="253" y="463"/>
                  <a:pt x="253" y="463"/>
                  <a:pt x="253" y="46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3" y="403"/>
                  <a:pt x="272" y="403"/>
                </a:cubicBezTo>
                <a:cubicBezTo>
                  <a:pt x="271" y="403"/>
                  <a:pt x="270" y="402"/>
                  <a:pt x="269" y="401"/>
                </a:cubicBezTo>
                <a:cubicBezTo>
                  <a:pt x="268" y="400"/>
                  <a:pt x="267" y="399"/>
                  <a:pt x="267" y="397"/>
                </a:cubicBezTo>
                <a:cubicBezTo>
                  <a:pt x="267" y="396"/>
                  <a:pt x="268" y="394"/>
                  <a:pt x="269" y="393"/>
                </a:cubicBezTo>
                <a:cubicBezTo>
                  <a:pt x="274" y="388"/>
                  <a:pt x="274" y="388"/>
                  <a:pt x="274" y="388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1" y="356"/>
                  <a:pt x="230" y="354"/>
                  <a:pt x="229" y="352"/>
                </a:cubicBezTo>
                <a:cubicBezTo>
                  <a:pt x="229" y="350"/>
                  <a:pt x="230" y="348"/>
                  <a:pt x="231" y="347"/>
                </a:cubicBezTo>
                <a:cubicBezTo>
                  <a:pt x="232" y="345"/>
                  <a:pt x="234" y="344"/>
                  <a:pt x="236" y="344"/>
                </a:cubicBezTo>
                <a:cubicBezTo>
                  <a:pt x="238" y="344"/>
                  <a:pt x="240" y="344"/>
                  <a:pt x="241" y="345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6" y="370"/>
                  <a:pt x="286" y="370"/>
                  <a:pt x="286" y="370"/>
                </a:cubicBezTo>
                <a:close/>
                <a:moveTo>
                  <a:pt x="350" y="319"/>
                </a:moveTo>
                <a:cubicBezTo>
                  <a:pt x="342" y="310"/>
                  <a:pt x="331" y="303"/>
                  <a:pt x="320" y="299"/>
                </a:cubicBezTo>
                <a:cubicBezTo>
                  <a:pt x="309" y="294"/>
                  <a:pt x="296" y="291"/>
                  <a:pt x="283" y="291"/>
                </a:cubicBezTo>
                <a:cubicBezTo>
                  <a:pt x="271" y="291"/>
                  <a:pt x="258" y="294"/>
                  <a:pt x="247" y="299"/>
                </a:cubicBezTo>
                <a:cubicBezTo>
                  <a:pt x="236" y="303"/>
                  <a:pt x="225" y="310"/>
                  <a:pt x="216" y="319"/>
                </a:cubicBezTo>
                <a:cubicBezTo>
                  <a:pt x="208" y="328"/>
                  <a:pt x="201" y="338"/>
                  <a:pt x="196" y="350"/>
                </a:cubicBezTo>
                <a:cubicBezTo>
                  <a:pt x="191" y="361"/>
                  <a:pt x="189" y="373"/>
                  <a:pt x="189" y="386"/>
                </a:cubicBezTo>
                <a:cubicBezTo>
                  <a:pt x="189" y="399"/>
                  <a:pt x="191" y="411"/>
                  <a:pt x="196" y="422"/>
                </a:cubicBezTo>
                <a:cubicBezTo>
                  <a:pt x="201" y="434"/>
                  <a:pt x="208" y="444"/>
                  <a:pt x="216" y="453"/>
                </a:cubicBezTo>
                <a:cubicBezTo>
                  <a:pt x="225" y="462"/>
                  <a:pt x="236" y="469"/>
                  <a:pt x="247" y="474"/>
                </a:cubicBezTo>
                <a:cubicBezTo>
                  <a:pt x="258" y="478"/>
                  <a:pt x="271" y="481"/>
                  <a:pt x="283" y="481"/>
                </a:cubicBezTo>
                <a:cubicBezTo>
                  <a:pt x="296" y="481"/>
                  <a:pt x="309" y="478"/>
                  <a:pt x="320" y="474"/>
                </a:cubicBezTo>
                <a:cubicBezTo>
                  <a:pt x="331" y="469"/>
                  <a:pt x="342" y="462"/>
                  <a:pt x="350" y="453"/>
                </a:cubicBezTo>
                <a:cubicBezTo>
                  <a:pt x="359" y="444"/>
                  <a:pt x="366" y="434"/>
                  <a:pt x="371" y="422"/>
                </a:cubicBezTo>
                <a:cubicBezTo>
                  <a:pt x="376" y="411"/>
                  <a:pt x="378" y="399"/>
                  <a:pt x="378" y="386"/>
                </a:cubicBezTo>
                <a:cubicBezTo>
                  <a:pt x="378" y="373"/>
                  <a:pt x="376" y="361"/>
                  <a:pt x="371" y="350"/>
                </a:cubicBezTo>
                <a:cubicBezTo>
                  <a:pt x="366" y="338"/>
                  <a:pt x="359" y="328"/>
                  <a:pt x="350" y="319"/>
                </a:cubicBezTo>
                <a:close/>
                <a:moveTo>
                  <a:pt x="196" y="298"/>
                </a:moveTo>
                <a:cubicBezTo>
                  <a:pt x="173" y="321"/>
                  <a:pt x="159" y="352"/>
                  <a:pt x="159" y="386"/>
                </a:cubicBezTo>
                <a:cubicBezTo>
                  <a:pt x="159" y="420"/>
                  <a:pt x="173" y="451"/>
                  <a:pt x="196" y="474"/>
                </a:cubicBezTo>
                <a:cubicBezTo>
                  <a:pt x="218" y="496"/>
                  <a:pt x="249" y="510"/>
                  <a:pt x="283" y="510"/>
                </a:cubicBezTo>
                <a:cubicBezTo>
                  <a:pt x="318" y="510"/>
                  <a:pt x="349" y="496"/>
                  <a:pt x="371" y="474"/>
                </a:cubicBezTo>
                <a:cubicBezTo>
                  <a:pt x="394" y="451"/>
                  <a:pt x="408" y="420"/>
                  <a:pt x="408" y="386"/>
                </a:cubicBezTo>
                <a:cubicBezTo>
                  <a:pt x="408" y="352"/>
                  <a:pt x="394" y="321"/>
                  <a:pt x="371" y="298"/>
                </a:cubicBezTo>
                <a:cubicBezTo>
                  <a:pt x="349" y="276"/>
                  <a:pt x="318" y="262"/>
                  <a:pt x="283" y="262"/>
                </a:cubicBezTo>
                <a:cubicBezTo>
                  <a:pt x="249" y="262"/>
                  <a:pt x="218" y="276"/>
                  <a:pt x="196" y="298"/>
                </a:cubicBezTo>
                <a:close/>
                <a:moveTo>
                  <a:pt x="229" y="381"/>
                </a:moveTo>
                <a:cubicBezTo>
                  <a:pt x="202" y="381"/>
                  <a:pt x="202" y="381"/>
                  <a:pt x="202" y="381"/>
                </a:cubicBezTo>
                <a:cubicBezTo>
                  <a:pt x="199" y="381"/>
                  <a:pt x="197" y="383"/>
                  <a:pt x="197" y="386"/>
                </a:cubicBezTo>
                <a:cubicBezTo>
                  <a:pt x="197" y="389"/>
                  <a:pt x="199" y="391"/>
                  <a:pt x="202" y="391"/>
                </a:cubicBezTo>
                <a:cubicBezTo>
                  <a:pt x="229" y="391"/>
                  <a:pt x="229" y="391"/>
                  <a:pt x="229" y="391"/>
                </a:cubicBezTo>
                <a:cubicBezTo>
                  <a:pt x="232" y="391"/>
                  <a:pt x="235" y="389"/>
                  <a:pt x="235" y="386"/>
                </a:cubicBezTo>
                <a:cubicBezTo>
                  <a:pt x="235" y="383"/>
                  <a:pt x="232" y="381"/>
                  <a:pt x="229" y="381"/>
                </a:cubicBezTo>
                <a:close/>
                <a:moveTo>
                  <a:pt x="338" y="391"/>
                </a:moveTo>
                <a:cubicBezTo>
                  <a:pt x="365" y="391"/>
                  <a:pt x="365" y="391"/>
                  <a:pt x="365" y="391"/>
                </a:cubicBezTo>
                <a:cubicBezTo>
                  <a:pt x="368" y="391"/>
                  <a:pt x="370" y="389"/>
                  <a:pt x="370" y="386"/>
                </a:cubicBezTo>
                <a:cubicBezTo>
                  <a:pt x="370" y="383"/>
                  <a:pt x="368" y="381"/>
                  <a:pt x="365" y="381"/>
                </a:cubicBezTo>
                <a:cubicBezTo>
                  <a:pt x="338" y="381"/>
                  <a:pt x="338" y="381"/>
                  <a:pt x="338" y="381"/>
                </a:cubicBezTo>
                <a:cubicBezTo>
                  <a:pt x="335" y="381"/>
                  <a:pt x="332" y="383"/>
                  <a:pt x="332" y="386"/>
                </a:cubicBezTo>
                <a:cubicBezTo>
                  <a:pt x="332" y="389"/>
                  <a:pt x="335" y="391"/>
                  <a:pt x="338" y="391"/>
                </a:cubicBezTo>
                <a:close/>
                <a:moveTo>
                  <a:pt x="278" y="440"/>
                </a:moveTo>
                <a:cubicBezTo>
                  <a:pt x="278" y="467"/>
                  <a:pt x="278" y="467"/>
                  <a:pt x="278" y="467"/>
                </a:cubicBezTo>
                <a:cubicBezTo>
                  <a:pt x="278" y="470"/>
                  <a:pt x="280" y="473"/>
                  <a:pt x="283" y="473"/>
                </a:cubicBezTo>
                <a:cubicBezTo>
                  <a:pt x="286" y="473"/>
                  <a:pt x="289" y="470"/>
                  <a:pt x="289" y="467"/>
                </a:cubicBezTo>
                <a:cubicBezTo>
                  <a:pt x="289" y="440"/>
                  <a:pt x="289" y="440"/>
                  <a:pt x="289" y="440"/>
                </a:cubicBezTo>
                <a:cubicBezTo>
                  <a:pt x="289" y="437"/>
                  <a:pt x="286" y="435"/>
                  <a:pt x="283" y="435"/>
                </a:cubicBezTo>
                <a:cubicBezTo>
                  <a:pt x="280" y="435"/>
                  <a:pt x="278" y="437"/>
                  <a:pt x="278" y="440"/>
                </a:cubicBezTo>
                <a:close/>
                <a:moveTo>
                  <a:pt x="289" y="332"/>
                </a:moveTo>
                <a:cubicBezTo>
                  <a:pt x="289" y="305"/>
                  <a:pt x="289" y="305"/>
                  <a:pt x="289" y="305"/>
                </a:cubicBezTo>
                <a:cubicBezTo>
                  <a:pt x="289" y="302"/>
                  <a:pt x="286" y="299"/>
                  <a:pt x="283" y="299"/>
                </a:cubicBezTo>
                <a:cubicBezTo>
                  <a:pt x="280" y="299"/>
                  <a:pt x="278" y="302"/>
                  <a:pt x="278" y="305"/>
                </a:cubicBezTo>
                <a:cubicBezTo>
                  <a:pt x="278" y="332"/>
                  <a:pt x="278" y="332"/>
                  <a:pt x="278" y="332"/>
                </a:cubicBezTo>
                <a:cubicBezTo>
                  <a:pt x="278" y="335"/>
                  <a:pt x="280" y="337"/>
                  <a:pt x="283" y="337"/>
                </a:cubicBezTo>
                <a:cubicBezTo>
                  <a:pt x="286" y="337"/>
                  <a:pt x="289" y="335"/>
                  <a:pt x="289" y="332"/>
                </a:cubicBezTo>
                <a:close/>
                <a:moveTo>
                  <a:pt x="218" y="0"/>
                </a:moveTo>
                <a:cubicBezTo>
                  <a:pt x="224" y="0"/>
                  <a:pt x="228" y="2"/>
                  <a:pt x="232" y="4"/>
                </a:cubicBezTo>
                <a:cubicBezTo>
                  <a:pt x="235" y="7"/>
                  <a:pt x="237" y="11"/>
                  <a:pt x="237" y="14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37" y="75"/>
                  <a:pt x="235" y="79"/>
                  <a:pt x="232" y="82"/>
                </a:cubicBezTo>
                <a:cubicBezTo>
                  <a:pt x="228" y="84"/>
                  <a:pt x="224" y="86"/>
                  <a:pt x="218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1" y="86"/>
                  <a:pt x="116" y="84"/>
                  <a:pt x="113" y="82"/>
                </a:cubicBezTo>
                <a:cubicBezTo>
                  <a:pt x="110" y="79"/>
                  <a:pt x="108" y="75"/>
                  <a:pt x="108" y="72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1"/>
                  <a:pt x="110" y="7"/>
                  <a:pt x="113" y="4"/>
                </a:cubicBezTo>
                <a:cubicBezTo>
                  <a:pt x="116" y="2"/>
                  <a:pt x="121" y="0"/>
                  <a:pt x="126" y="0"/>
                </a:cubicBezTo>
                <a:cubicBezTo>
                  <a:pt x="218" y="0"/>
                  <a:pt x="218" y="0"/>
                  <a:pt x="218" y="0"/>
                </a:cubicBezTo>
                <a:close/>
                <a:moveTo>
                  <a:pt x="138" y="19"/>
                </a:moveTo>
                <a:cubicBezTo>
                  <a:pt x="206" y="19"/>
                  <a:pt x="206" y="19"/>
                  <a:pt x="206" y="19"/>
                </a:cubicBezTo>
                <a:cubicBezTo>
                  <a:pt x="210" y="19"/>
                  <a:pt x="214" y="20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20" y="25"/>
                  <a:pt x="222" y="29"/>
                  <a:pt x="222" y="33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5"/>
                  <a:pt x="220" y="58"/>
                  <a:pt x="217" y="61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4" y="63"/>
                  <a:pt x="210" y="65"/>
                  <a:pt x="206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4" y="65"/>
                  <a:pt x="130" y="63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4" y="58"/>
                  <a:pt x="122" y="55"/>
                  <a:pt x="122" y="5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29"/>
                  <a:pt x="124" y="25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0" y="20"/>
                  <a:pt x="134" y="19"/>
                  <a:pt x="138" y="19"/>
                </a:cubicBezTo>
                <a:close/>
                <a:moveTo>
                  <a:pt x="344" y="243"/>
                </a:moveTo>
                <a:cubicBezTo>
                  <a:pt x="344" y="41"/>
                  <a:pt x="344" y="41"/>
                  <a:pt x="344" y="41"/>
                </a:cubicBezTo>
                <a:cubicBezTo>
                  <a:pt x="344" y="28"/>
                  <a:pt x="334" y="18"/>
                  <a:pt x="321" y="18"/>
                </a:cubicBezTo>
                <a:cubicBezTo>
                  <a:pt x="244" y="18"/>
                  <a:pt x="244" y="18"/>
                  <a:pt x="244" y="18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2" y="232"/>
                  <a:pt x="302" y="232"/>
                  <a:pt x="302" y="232"/>
                </a:cubicBezTo>
                <a:cubicBezTo>
                  <a:pt x="317" y="234"/>
                  <a:pt x="331" y="238"/>
                  <a:pt x="344" y="243"/>
                </a:cubicBezTo>
                <a:close/>
                <a:moveTo>
                  <a:pt x="87" y="324"/>
                </a:moveTo>
                <a:cubicBezTo>
                  <a:pt x="141" y="324"/>
                  <a:pt x="141" y="324"/>
                  <a:pt x="141" y="324"/>
                </a:cubicBezTo>
                <a:cubicBezTo>
                  <a:pt x="139" y="330"/>
                  <a:pt x="136" y="336"/>
                  <a:pt x="134" y="343"/>
                </a:cubicBezTo>
                <a:cubicBezTo>
                  <a:pt x="87" y="343"/>
                  <a:pt x="87" y="343"/>
                  <a:pt x="87" y="343"/>
                </a:cubicBezTo>
                <a:cubicBezTo>
                  <a:pt x="82" y="343"/>
                  <a:pt x="77" y="339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7" y="328"/>
                  <a:pt x="82" y="324"/>
                  <a:pt x="87" y="324"/>
                </a:cubicBezTo>
                <a:close/>
                <a:moveTo>
                  <a:pt x="162" y="290"/>
                </a:moveTo>
                <a:cubicBezTo>
                  <a:pt x="87" y="290"/>
                  <a:pt x="87" y="290"/>
                  <a:pt x="87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7" y="271"/>
                  <a:pt x="87" y="271"/>
                  <a:pt x="87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3" y="277"/>
                  <a:pt x="167" y="283"/>
                  <a:pt x="162" y="290"/>
                </a:cubicBezTo>
                <a:close/>
                <a:moveTo>
                  <a:pt x="77" y="280"/>
                </a:moveTo>
                <a:cubicBezTo>
                  <a:pt x="77" y="280"/>
                  <a:pt x="77" y="280"/>
                  <a:pt x="77" y="280"/>
                </a:cubicBezTo>
                <a:close/>
                <a:moveTo>
                  <a:pt x="87" y="218"/>
                </a:moveTo>
                <a:cubicBezTo>
                  <a:pt x="258" y="218"/>
                  <a:pt x="258" y="218"/>
                  <a:pt x="258" y="218"/>
                </a:cubicBezTo>
                <a:cubicBezTo>
                  <a:pt x="263" y="218"/>
                  <a:pt x="267" y="222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ubicBezTo>
                  <a:pt x="267" y="229"/>
                  <a:pt x="267" y="231"/>
                  <a:pt x="266" y="232"/>
                </a:cubicBezTo>
                <a:cubicBezTo>
                  <a:pt x="257" y="233"/>
                  <a:pt x="249" y="235"/>
                  <a:pt x="241" y="237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2" y="237"/>
                  <a:pt x="77" y="233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2"/>
                  <a:pt x="82" y="218"/>
                  <a:pt x="87" y="218"/>
                </a:cubicBezTo>
                <a:close/>
                <a:moveTo>
                  <a:pt x="87" y="165"/>
                </a:moveTo>
                <a:cubicBezTo>
                  <a:pt x="258" y="165"/>
                  <a:pt x="258" y="165"/>
                  <a:pt x="258" y="165"/>
                </a:cubicBezTo>
                <a:cubicBezTo>
                  <a:pt x="263" y="165"/>
                  <a:pt x="267" y="170"/>
                  <a:pt x="267" y="175"/>
                </a:cubicBezTo>
                <a:cubicBezTo>
                  <a:pt x="267" y="175"/>
                  <a:pt x="267" y="175"/>
                  <a:pt x="267" y="175"/>
                </a:cubicBezTo>
                <a:cubicBezTo>
                  <a:pt x="267" y="180"/>
                  <a:pt x="263" y="184"/>
                  <a:pt x="258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2" y="184"/>
                  <a:pt x="77" y="180"/>
                  <a:pt x="77" y="175"/>
                </a:cubicBezTo>
                <a:cubicBezTo>
                  <a:pt x="77" y="175"/>
                  <a:pt x="77" y="175"/>
                  <a:pt x="77" y="175"/>
                </a:cubicBezTo>
                <a:cubicBezTo>
                  <a:pt x="77" y="170"/>
                  <a:pt x="82" y="165"/>
                  <a:pt x="87" y="165"/>
                </a:cubicBezTo>
                <a:close/>
                <a:moveTo>
                  <a:pt x="87" y="115"/>
                </a:moveTo>
                <a:cubicBezTo>
                  <a:pt x="258" y="115"/>
                  <a:pt x="258" y="115"/>
                  <a:pt x="258" y="115"/>
                </a:cubicBezTo>
                <a:cubicBezTo>
                  <a:pt x="263" y="115"/>
                  <a:pt x="267" y="120"/>
                  <a:pt x="267" y="125"/>
                </a:cubicBezTo>
                <a:cubicBezTo>
                  <a:pt x="267" y="125"/>
                  <a:pt x="267" y="125"/>
                  <a:pt x="267" y="125"/>
                </a:cubicBezTo>
                <a:cubicBezTo>
                  <a:pt x="267" y="130"/>
                  <a:pt x="263" y="134"/>
                  <a:pt x="258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2" y="134"/>
                  <a:pt x="77" y="130"/>
                  <a:pt x="77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0"/>
                  <a:pt x="82" y="115"/>
                  <a:pt x="87" y="115"/>
                </a:cubicBezTo>
                <a:close/>
                <a:moveTo>
                  <a:pt x="130" y="59"/>
                </a:moveTo>
                <a:cubicBezTo>
                  <a:pt x="130" y="33"/>
                  <a:pt x="130" y="33"/>
                  <a:pt x="130" y="33"/>
                </a:cubicBezTo>
                <a:cubicBezTo>
                  <a:pt x="130" y="31"/>
                  <a:pt x="131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4" y="27"/>
                  <a:pt x="136" y="26"/>
                  <a:pt x="138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208" y="26"/>
                  <a:pt x="211" y="27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4" y="29"/>
                  <a:pt x="215" y="31"/>
                  <a:pt x="215" y="33"/>
                </a:cubicBezTo>
                <a:cubicBezTo>
                  <a:pt x="215" y="59"/>
                  <a:pt x="215" y="59"/>
                  <a:pt x="215" y="59"/>
                </a:cubicBezTo>
                <a:lnTo>
                  <a:pt x="13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6" name="文本框 13"/>
          <p:cNvSpPr txBox="1"/>
          <p:nvPr/>
        </p:nvSpPr>
        <p:spPr>
          <a:xfrm>
            <a:off x="1793875" y="1527175"/>
            <a:ext cx="2063750" cy="525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营销员判断法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7" name="文本框 14"/>
          <p:cNvSpPr txBox="1"/>
          <p:nvPr/>
        </p:nvSpPr>
        <p:spPr>
          <a:xfrm>
            <a:off x="3786188" y="2857500"/>
            <a:ext cx="1643062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个别专家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意见汇集法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文本框 15"/>
          <p:cNvSpPr txBox="1"/>
          <p:nvPr/>
        </p:nvSpPr>
        <p:spPr>
          <a:xfrm>
            <a:off x="6143625" y="3000375"/>
            <a:ext cx="1643063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专家小组法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9" name="Rectangle 58"/>
          <p:cNvSpPr/>
          <p:nvPr/>
        </p:nvSpPr>
        <p:spPr>
          <a:xfrm>
            <a:off x="4429125" y="4429125"/>
            <a:ext cx="2571750" cy="571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87890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p>
            <a:pPr eaLnBrk="1" hangingPunct="1"/>
            <a:endParaRPr lang="en-US" altLang="zh-CN" sz="100" dirty="0">
              <a:solidFill>
                <a:srgbClr val="46431F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1030605" y="5855335"/>
            <a:ext cx="509905" cy="267334"/>
            <a:chOff x="10575925" y="5006975"/>
            <a:chExt cx="490538" cy="393701"/>
          </a:xfrm>
          <a:solidFill>
            <a:schemeClr val="bg1"/>
          </a:solidFill>
        </p:grpSpPr>
        <p:sp>
          <p:nvSpPr>
            <p:cNvPr id="27" name="Freeform 43"/>
            <p:cNvSpPr/>
            <p:nvPr/>
          </p:nvSpPr>
          <p:spPr bwMode="auto">
            <a:xfrm>
              <a:off x="10579100" y="5186363"/>
              <a:ext cx="487363" cy="214313"/>
            </a:xfrm>
            <a:custGeom>
              <a:avLst/>
              <a:gdLst>
                <a:gd name="T0" fmla="*/ 116 w 130"/>
                <a:gd name="T1" fmla="*/ 18 h 57"/>
                <a:gd name="T2" fmla="*/ 102 w 130"/>
                <a:gd name="T3" fmla="*/ 25 h 57"/>
                <a:gd name="T4" fmla="*/ 87 w 130"/>
                <a:gd name="T5" fmla="*/ 33 h 57"/>
                <a:gd name="T6" fmla="*/ 59 w 130"/>
                <a:gd name="T7" fmla="*/ 29 h 57"/>
                <a:gd name="T8" fmla="*/ 53 w 130"/>
                <a:gd name="T9" fmla="*/ 22 h 57"/>
                <a:gd name="T10" fmla="*/ 53 w 130"/>
                <a:gd name="T11" fmla="*/ 19 h 57"/>
                <a:gd name="T12" fmla="*/ 57 w 130"/>
                <a:gd name="T13" fmla="*/ 18 h 57"/>
                <a:gd name="T14" fmla="*/ 82 w 130"/>
                <a:gd name="T15" fmla="*/ 22 h 57"/>
                <a:gd name="T16" fmla="*/ 82 w 130"/>
                <a:gd name="T17" fmla="*/ 22 h 57"/>
                <a:gd name="T18" fmla="*/ 88 w 130"/>
                <a:gd name="T19" fmla="*/ 21 h 57"/>
                <a:gd name="T20" fmla="*/ 90 w 130"/>
                <a:gd name="T21" fmla="*/ 19 h 57"/>
                <a:gd name="T22" fmla="*/ 90 w 130"/>
                <a:gd name="T23" fmla="*/ 17 h 57"/>
                <a:gd name="T24" fmla="*/ 85 w 130"/>
                <a:gd name="T25" fmla="*/ 10 h 57"/>
                <a:gd name="T26" fmla="*/ 75 w 130"/>
                <a:gd name="T27" fmla="*/ 8 h 57"/>
                <a:gd name="T28" fmla="*/ 45 w 130"/>
                <a:gd name="T29" fmla="*/ 2 h 57"/>
                <a:gd name="T30" fmla="*/ 34 w 130"/>
                <a:gd name="T31" fmla="*/ 4 h 57"/>
                <a:gd name="T32" fmla="*/ 0 w 130"/>
                <a:gd name="T33" fmla="*/ 22 h 57"/>
                <a:gd name="T34" fmla="*/ 18 w 130"/>
                <a:gd name="T35" fmla="*/ 57 h 57"/>
                <a:gd name="T36" fmla="*/ 29 w 130"/>
                <a:gd name="T37" fmla="*/ 51 h 57"/>
                <a:gd name="T38" fmla="*/ 39 w 130"/>
                <a:gd name="T39" fmla="*/ 50 h 57"/>
                <a:gd name="T40" fmla="*/ 65 w 130"/>
                <a:gd name="T41" fmla="*/ 54 h 57"/>
                <a:gd name="T42" fmla="*/ 84 w 130"/>
                <a:gd name="T43" fmla="*/ 54 h 57"/>
                <a:gd name="T44" fmla="*/ 124 w 130"/>
                <a:gd name="T45" fmla="*/ 33 h 57"/>
                <a:gd name="T46" fmla="*/ 128 w 130"/>
                <a:gd name="T47" fmla="*/ 21 h 57"/>
                <a:gd name="T48" fmla="*/ 116 w 130"/>
                <a:gd name="T49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57">
                  <a:moveTo>
                    <a:pt x="116" y="1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66" y="31"/>
                    <a:pt x="59" y="29"/>
                  </a:cubicBezTo>
                  <a:cubicBezTo>
                    <a:pt x="57" y="28"/>
                    <a:pt x="54" y="26"/>
                    <a:pt x="53" y="22"/>
                  </a:cubicBezTo>
                  <a:cubicBezTo>
                    <a:pt x="53" y="21"/>
                    <a:pt x="53" y="22"/>
                    <a:pt x="53" y="19"/>
                  </a:cubicBezTo>
                  <a:cubicBezTo>
                    <a:pt x="53" y="16"/>
                    <a:pt x="57" y="18"/>
                    <a:pt x="57" y="1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3"/>
                    <a:pt x="86" y="22"/>
                    <a:pt x="88" y="21"/>
                  </a:cubicBezTo>
                  <a:cubicBezTo>
                    <a:pt x="89" y="20"/>
                    <a:pt x="89" y="20"/>
                    <a:pt x="90" y="19"/>
                  </a:cubicBezTo>
                  <a:cubicBezTo>
                    <a:pt x="90" y="18"/>
                    <a:pt x="90" y="18"/>
                    <a:pt x="90" y="17"/>
                  </a:cubicBezTo>
                  <a:cubicBezTo>
                    <a:pt x="91" y="14"/>
                    <a:pt x="89" y="10"/>
                    <a:pt x="85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9" y="0"/>
                    <a:pt x="34" y="4"/>
                    <a:pt x="34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3" y="49"/>
                    <a:pt x="39" y="50"/>
                    <a:pt x="39" y="5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80" y="56"/>
                    <a:pt x="84" y="54"/>
                    <a:pt x="84" y="5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8" y="30"/>
                    <a:pt x="130" y="25"/>
                    <a:pt x="128" y="21"/>
                  </a:cubicBezTo>
                  <a:cubicBezTo>
                    <a:pt x="126" y="17"/>
                    <a:pt x="120" y="15"/>
                    <a:pt x="11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35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10575925" y="5006975"/>
              <a:ext cx="490538" cy="206375"/>
            </a:xfrm>
            <a:custGeom>
              <a:avLst/>
              <a:gdLst>
                <a:gd name="T0" fmla="*/ 127 w 131"/>
                <a:gd name="T1" fmla="*/ 42 h 55"/>
                <a:gd name="T2" fmla="*/ 109 w 131"/>
                <a:gd name="T3" fmla="*/ 29 h 55"/>
                <a:gd name="T4" fmla="*/ 109 w 131"/>
                <a:gd name="T5" fmla="*/ 10 h 55"/>
                <a:gd name="T6" fmla="*/ 106 w 131"/>
                <a:gd name="T7" fmla="*/ 7 h 55"/>
                <a:gd name="T8" fmla="*/ 92 w 131"/>
                <a:gd name="T9" fmla="*/ 7 h 55"/>
                <a:gd name="T10" fmla="*/ 89 w 131"/>
                <a:gd name="T11" fmla="*/ 10 h 55"/>
                <a:gd name="T12" fmla="*/ 89 w 131"/>
                <a:gd name="T13" fmla="*/ 15 h 55"/>
                <a:gd name="T14" fmla="*/ 69 w 131"/>
                <a:gd name="T15" fmla="*/ 1 h 55"/>
                <a:gd name="T16" fmla="*/ 65 w 131"/>
                <a:gd name="T17" fmla="*/ 0 h 55"/>
                <a:gd name="T18" fmla="*/ 61 w 131"/>
                <a:gd name="T19" fmla="*/ 1 h 55"/>
                <a:gd name="T20" fmla="*/ 3 w 131"/>
                <a:gd name="T21" fmla="*/ 42 h 55"/>
                <a:gd name="T22" fmla="*/ 2 w 131"/>
                <a:gd name="T23" fmla="*/ 51 h 55"/>
                <a:gd name="T24" fmla="*/ 11 w 131"/>
                <a:gd name="T25" fmla="*/ 53 h 55"/>
                <a:gd name="T26" fmla="*/ 65 w 131"/>
                <a:gd name="T27" fmla="*/ 14 h 55"/>
                <a:gd name="T28" fmla="*/ 120 w 131"/>
                <a:gd name="T29" fmla="*/ 53 h 55"/>
                <a:gd name="T30" fmla="*/ 129 w 131"/>
                <a:gd name="T31" fmla="*/ 51 h 55"/>
                <a:gd name="T32" fmla="*/ 127 w 131"/>
                <a:gd name="T33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55">
                  <a:moveTo>
                    <a:pt x="127" y="42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8"/>
                    <a:pt x="107" y="7"/>
                    <a:pt x="106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89" y="8"/>
                    <a:pt x="89" y="10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0"/>
                    <a:pt x="67" y="0"/>
                    <a:pt x="65" y="0"/>
                  </a:cubicBezTo>
                  <a:cubicBezTo>
                    <a:pt x="64" y="0"/>
                    <a:pt x="63" y="0"/>
                    <a:pt x="61" y="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4"/>
                    <a:pt x="0" y="48"/>
                    <a:pt x="2" y="51"/>
                  </a:cubicBezTo>
                  <a:cubicBezTo>
                    <a:pt x="4" y="54"/>
                    <a:pt x="8" y="55"/>
                    <a:pt x="11" y="5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5"/>
                    <a:pt x="127" y="54"/>
                    <a:pt x="129" y="51"/>
                  </a:cubicBezTo>
                  <a:cubicBezTo>
                    <a:pt x="131" y="48"/>
                    <a:pt x="130" y="44"/>
                    <a:pt x="127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35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643" name="TextBox 76"/>
          <p:cNvSpPr txBox="1"/>
          <p:nvPr/>
        </p:nvSpPr>
        <p:spPr>
          <a:xfrm>
            <a:off x="2500313" y="285750"/>
            <a:ext cx="3905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定性分析法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4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0" y="5143500"/>
            <a:ext cx="1363663" cy="135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58"/>
          <p:cNvSpPr/>
          <p:nvPr/>
        </p:nvSpPr>
        <p:spPr>
          <a:xfrm>
            <a:off x="4786313" y="1428750"/>
            <a:ext cx="2571750" cy="731838"/>
          </a:xfrm>
          <a:prstGeom prst="roundRect">
            <a:avLst>
              <a:gd name="adj" fmla="val 16667"/>
            </a:avLst>
          </a:prstGeom>
          <a:solidFill>
            <a:srgbClr val="387875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US" altLang="zh-CN" sz="100" dirty="0">
              <a:solidFill>
                <a:srgbClr val="46431F"/>
              </a:solidFill>
              <a:latin typeface="Arial" panose="020B0604020202020204" pitchFamily="34" charset="0"/>
            </a:endParaRPr>
          </a:p>
        </p:txBody>
      </p:sp>
      <p:sp>
        <p:nvSpPr>
          <p:cNvPr id="26" name="文本框 13"/>
          <p:cNvSpPr txBox="1"/>
          <p:nvPr/>
        </p:nvSpPr>
        <p:spPr>
          <a:xfrm>
            <a:off x="5214938" y="1500188"/>
            <a:ext cx="2063750" cy="525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判断法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58"/>
          <p:cNvSpPr/>
          <p:nvPr/>
        </p:nvSpPr>
        <p:spPr>
          <a:xfrm>
            <a:off x="6072188" y="2786063"/>
            <a:ext cx="1643062" cy="8572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86078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p>
            <a:pPr eaLnBrk="1" hangingPunct="1"/>
            <a:endParaRPr lang="en-US" altLang="zh-CN" sz="100" dirty="0">
              <a:solidFill>
                <a:srgbClr val="46431F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矩形 29"/>
          <p:cNvSpPr/>
          <p:nvPr/>
        </p:nvSpPr>
        <p:spPr>
          <a:xfrm>
            <a:off x="5143500" y="4500563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德尔菲法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0" y="571500"/>
            <a:ext cx="3143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86438" y="571500"/>
            <a:ext cx="33575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9"/>
          <p:cNvSpPr>
            <a:spLocks noEditPoints="1"/>
          </p:cNvSpPr>
          <p:nvPr/>
        </p:nvSpPr>
        <p:spPr bwMode="auto">
          <a:xfrm>
            <a:off x="1357313" y="3000375"/>
            <a:ext cx="1714500" cy="2176463"/>
          </a:xfrm>
          <a:custGeom>
            <a:avLst/>
            <a:gdLst>
              <a:gd name="T0" fmla="*/ 334 w 336"/>
              <a:gd name="T1" fmla="*/ 413 h 444"/>
              <a:gd name="T2" fmla="*/ 334 w 336"/>
              <a:gd name="T3" fmla="*/ 413 h 444"/>
              <a:gd name="T4" fmla="*/ 241 w 336"/>
              <a:gd name="T5" fmla="*/ 251 h 444"/>
              <a:gd name="T6" fmla="*/ 241 w 336"/>
              <a:gd name="T7" fmla="*/ 251 h 444"/>
              <a:gd name="T8" fmla="*/ 215 w 336"/>
              <a:gd name="T9" fmla="*/ 233 h 444"/>
              <a:gd name="T10" fmla="*/ 214 w 336"/>
              <a:gd name="T11" fmla="*/ 232 h 444"/>
              <a:gd name="T12" fmla="*/ 214 w 336"/>
              <a:gd name="T13" fmla="*/ 231 h 444"/>
              <a:gd name="T14" fmla="*/ 244 w 336"/>
              <a:gd name="T15" fmla="*/ 163 h 444"/>
              <a:gd name="T16" fmla="*/ 241 w 336"/>
              <a:gd name="T17" fmla="*/ 139 h 444"/>
              <a:gd name="T18" fmla="*/ 244 w 336"/>
              <a:gd name="T19" fmla="*/ 92 h 444"/>
              <a:gd name="T20" fmla="*/ 330 w 336"/>
              <a:gd name="T21" fmla="*/ 21 h 444"/>
              <a:gd name="T22" fmla="*/ 88 w 336"/>
              <a:gd name="T23" fmla="*/ 0 h 444"/>
              <a:gd name="T24" fmla="*/ 15 w 336"/>
              <a:gd name="T25" fmla="*/ 73 h 444"/>
              <a:gd name="T26" fmla="*/ 41 w 336"/>
              <a:gd name="T27" fmla="*/ 75 h 444"/>
              <a:gd name="T28" fmla="*/ 42 w 336"/>
              <a:gd name="T29" fmla="*/ 89 h 444"/>
              <a:gd name="T30" fmla="*/ 41 w 336"/>
              <a:gd name="T31" fmla="*/ 91 h 444"/>
              <a:gd name="T32" fmla="*/ 24 w 336"/>
              <a:gd name="T33" fmla="*/ 201 h 444"/>
              <a:gd name="T34" fmla="*/ 49 w 336"/>
              <a:gd name="T35" fmla="*/ 212 h 444"/>
              <a:gd name="T36" fmla="*/ 69 w 336"/>
              <a:gd name="T37" fmla="*/ 209 h 444"/>
              <a:gd name="T38" fmla="*/ 47 w 336"/>
              <a:gd name="T39" fmla="*/ 91 h 444"/>
              <a:gd name="T40" fmla="*/ 46 w 336"/>
              <a:gd name="T41" fmla="*/ 89 h 444"/>
              <a:gd name="T42" fmla="*/ 45 w 336"/>
              <a:gd name="T43" fmla="*/ 75 h 444"/>
              <a:gd name="T44" fmla="*/ 95 w 336"/>
              <a:gd name="T45" fmla="*/ 80 h 444"/>
              <a:gd name="T46" fmla="*/ 100 w 336"/>
              <a:gd name="T47" fmla="*/ 124 h 444"/>
              <a:gd name="T48" fmla="*/ 92 w 336"/>
              <a:gd name="T49" fmla="*/ 163 h 444"/>
              <a:gd name="T50" fmla="*/ 126 w 336"/>
              <a:gd name="T51" fmla="*/ 234 h 444"/>
              <a:gd name="T52" fmla="*/ 96 w 336"/>
              <a:gd name="T53" fmla="*/ 251 h 444"/>
              <a:gd name="T54" fmla="*/ 95 w 336"/>
              <a:gd name="T55" fmla="*/ 251 h 444"/>
              <a:gd name="T56" fmla="*/ 95 w 336"/>
              <a:gd name="T57" fmla="*/ 251 h 444"/>
              <a:gd name="T58" fmla="*/ 2 w 336"/>
              <a:gd name="T59" fmla="*/ 413 h 444"/>
              <a:gd name="T60" fmla="*/ 2 w 336"/>
              <a:gd name="T61" fmla="*/ 413 h 444"/>
              <a:gd name="T62" fmla="*/ 38 w 336"/>
              <a:gd name="T63" fmla="*/ 444 h 444"/>
              <a:gd name="T64" fmla="*/ 298 w 336"/>
              <a:gd name="T65" fmla="*/ 444 h 444"/>
              <a:gd name="T66" fmla="*/ 334 w 336"/>
              <a:gd name="T67" fmla="*/ 413 h 444"/>
              <a:gd name="T68" fmla="*/ 107 w 336"/>
              <a:gd name="T69" fmla="*/ 163 h 444"/>
              <a:gd name="T70" fmla="*/ 121 w 336"/>
              <a:gd name="T71" fmla="*/ 119 h 444"/>
              <a:gd name="T72" fmla="*/ 222 w 336"/>
              <a:gd name="T73" fmla="*/ 130 h 444"/>
              <a:gd name="T74" fmla="*/ 229 w 336"/>
              <a:gd name="T75" fmla="*/ 163 h 444"/>
              <a:gd name="T76" fmla="*/ 168 w 336"/>
              <a:gd name="T77" fmla="*/ 232 h 444"/>
              <a:gd name="T78" fmla="*/ 107 w 336"/>
              <a:gd name="T79" fmla="*/ 163 h 444"/>
              <a:gd name="T80" fmla="*/ 138 w 336"/>
              <a:gd name="T81" fmla="*/ 241 h 444"/>
              <a:gd name="T82" fmla="*/ 168 w 336"/>
              <a:gd name="T83" fmla="*/ 249 h 444"/>
              <a:gd name="T84" fmla="*/ 203 w 336"/>
              <a:gd name="T85" fmla="*/ 239 h 444"/>
              <a:gd name="T86" fmla="*/ 236 w 336"/>
              <a:gd name="T87" fmla="*/ 263 h 444"/>
              <a:gd name="T88" fmla="*/ 237 w 336"/>
              <a:gd name="T89" fmla="*/ 281 h 444"/>
              <a:gd name="T90" fmla="*/ 236 w 336"/>
              <a:gd name="T91" fmla="*/ 285 h 444"/>
              <a:gd name="T92" fmla="*/ 198 w 336"/>
              <a:gd name="T93" fmla="*/ 383 h 444"/>
              <a:gd name="T94" fmla="*/ 176 w 336"/>
              <a:gd name="T95" fmla="*/ 309 h 444"/>
              <a:gd name="T96" fmla="*/ 190 w 336"/>
              <a:gd name="T97" fmla="*/ 287 h 444"/>
              <a:gd name="T98" fmla="*/ 170 w 336"/>
              <a:gd name="T99" fmla="*/ 268 h 444"/>
              <a:gd name="T100" fmla="*/ 169 w 336"/>
              <a:gd name="T101" fmla="*/ 266 h 444"/>
              <a:gd name="T102" fmla="*/ 168 w 336"/>
              <a:gd name="T103" fmla="*/ 266 h 444"/>
              <a:gd name="T104" fmla="*/ 168 w 336"/>
              <a:gd name="T105" fmla="*/ 266 h 444"/>
              <a:gd name="T106" fmla="*/ 166 w 336"/>
              <a:gd name="T107" fmla="*/ 268 h 444"/>
              <a:gd name="T108" fmla="*/ 145 w 336"/>
              <a:gd name="T109" fmla="*/ 286 h 444"/>
              <a:gd name="T110" fmla="*/ 160 w 336"/>
              <a:gd name="T111" fmla="*/ 309 h 444"/>
              <a:gd name="T112" fmla="*/ 138 w 336"/>
              <a:gd name="T113" fmla="*/ 383 h 444"/>
              <a:gd name="T114" fmla="*/ 96 w 336"/>
              <a:gd name="T115" fmla="*/ 264 h 444"/>
              <a:gd name="T116" fmla="*/ 138 w 336"/>
              <a:gd name="T117" fmla="*/ 24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444">
                <a:moveTo>
                  <a:pt x="334" y="413"/>
                </a:moveTo>
                <a:cubicBezTo>
                  <a:pt x="334" y="413"/>
                  <a:pt x="334" y="413"/>
                  <a:pt x="334" y="413"/>
                </a:cubicBezTo>
                <a:cubicBezTo>
                  <a:pt x="310" y="248"/>
                  <a:pt x="252" y="249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27" y="248"/>
                  <a:pt x="215" y="233"/>
                  <a:pt x="215" y="233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32"/>
                  <a:pt x="214" y="231"/>
                  <a:pt x="214" y="231"/>
                </a:cubicBezTo>
                <a:cubicBezTo>
                  <a:pt x="232" y="216"/>
                  <a:pt x="244" y="191"/>
                  <a:pt x="244" y="163"/>
                </a:cubicBezTo>
                <a:cubicBezTo>
                  <a:pt x="244" y="155"/>
                  <a:pt x="243" y="146"/>
                  <a:pt x="241" y="139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330" y="21"/>
                  <a:pt x="330" y="21"/>
                  <a:pt x="330" y="21"/>
                </a:cubicBezTo>
                <a:cubicBezTo>
                  <a:pt x="88" y="0"/>
                  <a:pt x="88" y="0"/>
                  <a:pt x="88" y="0"/>
                </a:cubicBezTo>
                <a:cubicBezTo>
                  <a:pt x="15" y="73"/>
                  <a:pt x="15" y="73"/>
                  <a:pt x="15" y="73"/>
                </a:cubicBezTo>
                <a:cubicBezTo>
                  <a:pt x="41" y="75"/>
                  <a:pt x="41" y="75"/>
                  <a:pt x="41" y="75"/>
                </a:cubicBezTo>
                <a:cubicBezTo>
                  <a:pt x="42" y="89"/>
                  <a:pt x="42" y="89"/>
                  <a:pt x="42" y="89"/>
                </a:cubicBezTo>
                <a:cubicBezTo>
                  <a:pt x="42" y="89"/>
                  <a:pt x="41" y="90"/>
                  <a:pt x="41" y="91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4" y="203"/>
                  <a:pt x="47" y="212"/>
                  <a:pt x="49" y="212"/>
                </a:cubicBezTo>
                <a:cubicBezTo>
                  <a:pt x="50" y="212"/>
                  <a:pt x="69" y="211"/>
                  <a:pt x="69" y="20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0"/>
                  <a:pt x="46" y="89"/>
                  <a:pt x="46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95" y="80"/>
                  <a:pt x="95" y="80"/>
                  <a:pt x="95" y="80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5" y="136"/>
                  <a:pt x="92" y="149"/>
                  <a:pt x="92" y="163"/>
                </a:cubicBezTo>
                <a:cubicBezTo>
                  <a:pt x="92" y="193"/>
                  <a:pt x="106" y="219"/>
                  <a:pt x="126" y="234"/>
                </a:cubicBezTo>
                <a:cubicBezTo>
                  <a:pt x="118" y="248"/>
                  <a:pt x="97" y="251"/>
                  <a:pt x="96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83" y="249"/>
                  <a:pt x="26" y="249"/>
                  <a:pt x="2" y="413"/>
                </a:cubicBezTo>
                <a:cubicBezTo>
                  <a:pt x="2" y="413"/>
                  <a:pt x="2" y="413"/>
                  <a:pt x="2" y="413"/>
                </a:cubicBezTo>
                <a:cubicBezTo>
                  <a:pt x="0" y="434"/>
                  <a:pt x="19" y="444"/>
                  <a:pt x="38" y="444"/>
                </a:cubicBezTo>
                <a:cubicBezTo>
                  <a:pt x="298" y="444"/>
                  <a:pt x="298" y="444"/>
                  <a:pt x="298" y="444"/>
                </a:cubicBezTo>
                <a:cubicBezTo>
                  <a:pt x="317" y="444"/>
                  <a:pt x="336" y="435"/>
                  <a:pt x="334" y="413"/>
                </a:cubicBezTo>
                <a:close/>
                <a:moveTo>
                  <a:pt x="107" y="163"/>
                </a:moveTo>
                <a:cubicBezTo>
                  <a:pt x="107" y="146"/>
                  <a:pt x="112" y="131"/>
                  <a:pt x="121" y="119"/>
                </a:cubicBezTo>
                <a:cubicBezTo>
                  <a:pt x="157" y="105"/>
                  <a:pt x="198" y="119"/>
                  <a:pt x="222" y="130"/>
                </a:cubicBezTo>
                <a:cubicBezTo>
                  <a:pt x="227" y="140"/>
                  <a:pt x="229" y="151"/>
                  <a:pt x="229" y="163"/>
                </a:cubicBezTo>
                <a:cubicBezTo>
                  <a:pt x="229" y="201"/>
                  <a:pt x="202" y="232"/>
                  <a:pt x="168" y="232"/>
                </a:cubicBezTo>
                <a:cubicBezTo>
                  <a:pt x="134" y="232"/>
                  <a:pt x="107" y="201"/>
                  <a:pt x="107" y="163"/>
                </a:cubicBezTo>
                <a:close/>
                <a:moveTo>
                  <a:pt x="138" y="241"/>
                </a:moveTo>
                <a:cubicBezTo>
                  <a:pt x="147" y="246"/>
                  <a:pt x="157" y="249"/>
                  <a:pt x="168" y="249"/>
                </a:cubicBezTo>
                <a:cubicBezTo>
                  <a:pt x="181" y="249"/>
                  <a:pt x="193" y="245"/>
                  <a:pt x="203" y="239"/>
                </a:cubicBezTo>
                <a:cubicBezTo>
                  <a:pt x="210" y="246"/>
                  <a:pt x="224" y="259"/>
                  <a:pt x="236" y="263"/>
                </a:cubicBezTo>
                <a:cubicBezTo>
                  <a:pt x="236" y="264"/>
                  <a:pt x="237" y="269"/>
                  <a:pt x="237" y="281"/>
                </a:cubicBezTo>
                <a:cubicBezTo>
                  <a:pt x="237" y="282"/>
                  <a:pt x="236" y="284"/>
                  <a:pt x="236" y="285"/>
                </a:cubicBezTo>
                <a:cubicBezTo>
                  <a:pt x="226" y="327"/>
                  <a:pt x="198" y="383"/>
                  <a:pt x="198" y="38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0" y="287"/>
                  <a:pt x="190" y="287"/>
                  <a:pt x="190" y="287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45" y="286"/>
                  <a:pt x="145" y="286"/>
                  <a:pt x="145" y="286"/>
                </a:cubicBezTo>
                <a:cubicBezTo>
                  <a:pt x="160" y="309"/>
                  <a:pt x="160" y="309"/>
                  <a:pt x="160" y="309"/>
                </a:cubicBezTo>
                <a:cubicBezTo>
                  <a:pt x="138" y="383"/>
                  <a:pt x="138" y="383"/>
                  <a:pt x="138" y="383"/>
                </a:cubicBezTo>
                <a:cubicBezTo>
                  <a:pt x="138" y="383"/>
                  <a:pt x="99" y="303"/>
                  <a:pt x="96" y="264"/>
                </a:cubicBezTo>
                <a:cubicBezTo>
                  <a:pt x="105" y="263"/>
                  <a:pt x="127" y="257"/>
                  <a:pt x="138" y="241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63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63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637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663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663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629" grpId="0" animBg="1"/>
      <p:bldP spid="26630" grpId="0" animBg="1"/>
      <p:bldP spid="26639" grpId="0" animBg="1"/>
      <p:bldP spid="26643" grpId="0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2786063" y="3357563"/>
            <a:ext cx="3775075" cy="304800"/>
          </a:xfrm>
          <a:prstGeom prst="roundRect">
            <a:avLst/>
          </a:prstGeom>
          <a:solidFill>
            <a:srgbClr val="38787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 rot="2700000">
            <a:off x="5850731" y="3101181"/>
            <a:ext cx="820738" cy="317500"/>
          </a:xfrm>
          <a:prstGeom prst="roundRect">
            <a:avLst/>
          </a:prstGeom>
          <a:solidFill>
            <a:srgbClr val="38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 rot="18900000" flipV="1">
            <a:off x="5895975" y="3503613"/>
            <a:ext cx="819150" cy="317500"/>
          </a:xfrm>
          <a:prstGeom prst="roundRect">
            <a:avLst/>
          </a:prstGeom>
          <a:solidFill>
            <a:srgbClr val="38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4" name="TextBox 76"/>
          <p:cNvSpPr txBox="1"/>
          <p:nvPr/>
        </p:nvSpPr>
        <p:spPr>
          <a:xfrm>
            <a:off x="1071563" y="3929063"/>
            <a:ext cx="33575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因果预测分析法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TextBox 76"/>
          <p:cNvSpPr txBox="1"/>
          <p:nvPr/>
        </p:nvSpPr>
        <p:spPr>
          <a:xfrm>
            <a:off x="6143625" y="2286000"/>
            <a:ext cx="20240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指数平滑法</a:t>
            </a:r>
            <a:endParaRPr lang="zh-CN" altLang="en-US" sz="2800" b="1" dirty="0">
              <a:solidFill>
                <a:srgbClr val="4848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8" name="TextBox 76"/>
          <p:cNvSpPr txBox="1"/>
          <p:nvPr/>
        </p:nvSpPr>
        <p:spPr>
          <a:xfrm>
            <a:off x="3714750" y="2286000"/>
            <a:ext cx="21050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zh-CN" altLang="en-US" sz="28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移动平均法</a:t>
            </a:r>
            <a:endParaRPr lang="zh-CN" altLang="en-US" sz="28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0" name="TextBox 76"/>
          <p:cNvSpPr txBox="1"/>
          <p:nvPr/>
        </p:nvSpPr>
        <p:spPr>
          <a:xfrm>
            <a:off x="1143000" y="2286000"/>
            <a:ext cx="21574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zh-CN" altLang="en-US" sz="2800" b="1" dirty="0">
                <a:solidFill>
                  <a:srgbClr val="786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算术平均法</a:t>
            </a:r>
            <a:endParaRPr lang="zh-CN" altLang="en-US" sz="2800" b="1" dirty="0">
              <a:solidFill>
                <a:srgbClr val="7860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2500313" y="285750"/>
            <a:ext cx="3905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定量分析法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571500"/>
            <a:ext cx="3143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786438" y="571500"/>
            <a:ext cx="33575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2714625" y="5072063"/>
            <a:ext cx="4049713" cy="285750"/>
          </a:xfrm>
          <a:prstGeom prst="roundRect">
            <a:avLst/>
          </a:prstGeom>
          <a:solidFill>
            <a:srgbClr val="F0823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圆角矩形 30"/>
          <p:cNvSpPr/>
          <p:nvPr/>
        </p:nvSpPr>
        <p:spPr>
          <a:xfrm rot="18900000" flipV="1">
            <a:off x="6135688" y="5216525"/>
            <a:ext cx="819150" cy="317500"/>
          </a:xfrm>
          <a:prstGeom prst="roundRect">
            <a:avLst/>
          </a:prstGeom>
          <a:solidFill>
            <a:srgbClr val="F0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圆角矩形 31"/>
          <p:cNvSpPr/>
          <p:nvPr/>
        </p:nvSpPr>
        <p:spPr>
          <a:xfrm rot="2700000">
            <a:off x="6135688" y="4814888"/>
            <a:ext cx="819150" cy="317500"/>
          </a:xfrm>
          <a:prstGeom prst="roundRect">
            <a:avLst/>
          </a:prstGeom>
          <a:solidFill>
            <a:srgbClr val="F0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143000" y="1500188"/>
            <a:ext cx="32146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趋势预测分析法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2" name="矩形 35"/>
          <p:cNvSpPr/>
          <p:nvPr/>
        </p:nvSpPr>
        <p:spPr>
          <a:xfrm>
            <a:off x="1643063" y="3143250"/>
            <a:ext cx="9032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过去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93" name="矩形 36"/>
          <p:cNvSpPr/>
          <p:nvPr/>
        </p:nvSpPr>
        <p:spPr>
          <a:xfrm>
            <a:off x="6858000" y="3143250"/>
            <a:ext cx="9032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未来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94" name="矩形 37"/>
          <p:cNvSpPr/>
          <p:nvPr/>
        </p:nvSpPr>
        <p:spPr>
          <a:xfrm>
            <a:off x="1143000" y="4857750"/>
            <a:ext cx="16208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因为过去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95" name="矩形 38"/>
          <p:cNvSpPr/>
          <p:nvPr/>
        </p:nvSpPr>
        <p:spPr>
          <a:xfrm>
            <a:off x="7072313" y="4786313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所以未来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27664" grpId="0"/>
      <p:bldP spid="27666" grpId="0"/>
      <p:bldP spid="27668" grpId="0"/>
      <p:bldP spid="27670" grpId="0"/>
      <p:bldP spid="25" grpId="0"/>
      <p:bldP spid="30" grpId="0" animBg="1"/>
      <p:bldP spid="31" grpId="0" animBg="1"/>
      <p:bldP spid="32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矩形 29"/>
          <p:cNvSpPr/>
          <p:nvPr/>
        </p:nvSpPr>
        <p:spPr>
          <a:xfrm>
            <a:off x="2693988" y="0"/>
            <a:ext cx="49149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二、销售定价管理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1" name="文本框 12"/>
          <p:cNvSpPr txBox="1"/>
          <p:nvPr/>
        </p:nvSpPr>
        <p:spPr>
          <a:xfrm>
            <a:off x="714375" y="1214438"/>
            <a:ext cx="4754563" cy="520700"/>
          </a:xfrm>
          <a:prstGeom prst="rect">
            <a:avLst/>
          </a:prstGeom>
          <a:solidFill>
            <a:srgbClr val="D7673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方法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：完全成本加成定价法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17"/>
          <p:cNvSpPr txBox="1"/>
          <p:nvPr/>
        </p:nvSpPr>
        <p:spPr>
          <a:xfrm>
            <a:off x="642938" y="1928813"/>
            <a:ext cx="7864475" cy="9413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所确定的价格除需补偿全部成本费用外，还应为投资者提供合理的报酬。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05" name="组合 36"/>
          <p:cNvGrpSpPr/>
          <p:nvPr/>
        </p:nvGrpSpPr>
        <p:grpSpPr>
          <a:xfrm>
            <a:off x="1857375" y="857250"/>
            <a:ext cx="5643563" cy="131763"/>
            <a:chOff x="5357217" y="1143000"/>
            <a:chExt cx="1490133" cy="101600"/>
          </a:xfrm>
        </p:grpSpPr>
        <p:cxnSp>
          <p:nvCxnSpPr>
            <p:cNvPr id="34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1"/>
            <p:cNvCxnSpPr/>
            <p:nvPr/>
          </p:nvCxnSpPr>
          <p:spPr>
            <a:xfrm>
              <a:off x="5509374" y="1244600"/>
              <a:ext cx="118581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12"/>
          <p:cNvSpPr txBox="1"/>
          <p:nvPr/>
        </p:nvSpPr>
        <p:spPr>
          <a:xfrm>
            <a:off x="714375" y="3143250"/>
            <a:ext cx="3960813" cy="522288"/>
          </a:xfrm>
          <a:prstGeom prst="rect">
            <a:avLst/>
          </a:prstGeom>
          <a:solidFill>
            <a:srgbClr val="D76739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方法</a:t>
            </a:r>
            <a:r>
              <a:rPr kumimoji="0" lang="zh-CN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：变动成本定价法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7" name="文本框 11"/>
          <p:cNvSpPr txBox="1"/>
          <p:nvPr/>
        </p:nvSpPr>
        <p:spPr>
          <a:xfrm>
            <a:off x="642938" y="3929063"/>
            <a:ext cx="7858125" cy="13843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企业在</a:t>
            </a:r>
            <a:r>
              <a:rPr lang="zh-CN" altLang="zh-CN" sz="2400" u="sng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特殊情况下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，对于</a:t>
            </a:r>
            <a:r>
              <a:rPr lang="zh-CN" altLang="zh-CN" sz="2400" u="sng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增加生产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的那部分产品，企业确定产品价格时</a:t>
            </a:r>
            <a:r>
              <a:rPr lang="zh-CN" altLang="zh-CN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只考虑变动成本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，而不考虑固定成本的定价方法。也称</a:t>
            </a:r>
            <a:r>
              <a:rPr lang="zh-CN" altLang="zh-CN" sz="2400" u="sng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边际贡献法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1" grpId="1" animBg="1"/>
      <p:bldP spid="32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olored (Recommend)">
  <a:themeElements>
    <a:clrScheme name="Custom 39">
      <a:dk1>
        <a:sysClr val="windowText" lastClr="000000"/>
      </a:dk1>
      <a:lt1>
        <a:sysClr val="window" lastClr="FFFFFF"/>
      </a:lt1>
      <a:dk2>
        <a:srgbClr val="2A445D"/>
      </a:dk2>
      <a:lt2>
        <a:srgbClr val="A1B1BC"/>
      </a:lt2>
      <a:accent1>
        <a:srgbClr val="2580B7"/>
      </a:accent1>
      <a:accent2>
        <a:srgbClr val="179E86"/>
      </a:accent2>
      <a:accent3>
        <a:srgbClr val="9EBE5B"/>
      </a:accent3>
      <a:accent4>
        <a:srgbClr val="F59B11"/>
      </a:accent4>
      <a:accent5>
        <a:srgbClr val="C03B26"/>
      </a:accent5>
      <a:accent6>
        <a:srgbClr val="7030A0"/>
      </a:accent6>
      <a:hlink>
        <a:srgbClr val="0563C1"/>
      </a:hlink>
      <a:folHlink>
        <a:srgbClr val="954F72"/>
      </a:folHlink>
    </a:clrScheme>
    <a:fontScheme name="Custom 2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46800" rIns="36000" bIns="46800" rtlCol="0">
        <a:spAutoFit/>
      </a:bodyPr>
      <a:lstStyle>
        <a:defPPr>
          <a:lnSpc>
            <a:spcPct val="125000"/>
          </a:lnSpc>
          <a:defRPr sz="1200">
            <a:solidFill>
              <a:schemeClr val="bg2">
                <a:lumMod val="7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3301</Words>
  <Application>WPS 演示</Application>
  <PresentationFormat/>
  <Paragraphs>425</Paragraphs>
  <Slides>31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31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Lato</vt:lpstr>
      <vt:lpstr>华文隶书</vt:lpstr>
      <vt:lpstr>方正尚酷简体</vt:lpstr>
      <vt:lpstr>Segoe Print</vt:lpstr>
      <vt:lpstr>微软雅黑</vt:lpstr>
      <vt:lpstr>黑体</vt:lpstr>
      <vt:lpstr>楷体</vt:lpstr>
      <vt:lpstr>+mn-ea</vt:lpstr>
      <vt:lpstr>Times New Roman</vt:lpstr>
      <vt:lpstr>方正书宋简体</vt:lpstr>
      <vt:lpstr>Arial Unicode MS</vt:lpstr>
      <vt:lpstr>方正书宋简体</vt:lpstr>
      <vt:lpstr>等线</vt:lpstr>
      <vt:lpstr>Office 主题​​</vt:lpstr>
      <vt:lpstr>4_Colored (Recommend)</vt:lpstr>
      <vt:lpstr>Excel.Chart.8</vt:lpstr>
      <vt:lpstr>Excel.Chart.8</vt:lpstr>
      <vt:lpstr>Excel.Chart.8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乐天</cp:lastModifiedBy>
  <cp:revision>104</cp:revision>
  <dcterms:created xsi:type="dcterms:W3CDTF">2018-06-02T00:01:20Z</dcterms:created>
  <dcterms:modified xsi:type="dcterms:W3CDTF">2025-08-28T08:32:15Z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4C087579CAF942A2802E8A488E163024_12</vt:lpwstr>
  </property>
</Properties>
</file>