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301" r:id="rId6"/>
    <p:sldId id="302" r:id="rId7"/>
    <p:sldId id="334" r:id="rId8"/>
    <p:sldId id="304" r:id="rId9"/>
    <p:sldId id="305" r:id="rId10"/>
    <p:sldId id="335" r:id="rId11"/>
    <p:sldId id="307" r:id="rId12"/>
    <p:sldId id="308" r:id="rId13"/>
    <p:sldId id="310" r:id="rId14"/>
    <p:sldId id="311" r:id="rId15"/>
    <p:sldId id="313" r:id="rId16"/>
    <p:sldId id="314" r:id="rId17"/>
    <p:sldId id="316" r:id="rId18"/>
    <p:sldId id="317" r:id="rId19"/>
    <p:sldId id="319" r:id="rId20"/>
    <p:sldId id="320" r:id="rId21"/>
    <p:sldId id="322" r:id="rId22"/>
    <p:sldId id="323" r:id="rId23"/>
    <p:sldId id="336" r:id="rId24"/>
    <p:sldId id="325" r:id="rId25"/>
    <p:sldId id="326" r:id="rId26"/>
    <p:sldId id="337" r:id="rId27"/>
    <p:sldId id="328" r:id="rId28"/>
    <p:sldId id="329" r:id="rId29"/>
    <p:sldId id="291" r:id="rId30"/>
  </p:sldIdLst>
  <p:sldSz cx="12192000" cy="6858000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6" userDrawn="1">
          <p15:clr>
            <a:srgbClr val="A4A3A4"/>
          </p15:clr>
        </p15:guide>
        <p15:guide id="2" pos="28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howGuides="1">
      <p:cViewPr varScale="1">
        <p:scale>
          <a:sx n="74" d="100"/>
          <a:sy n="74" d="100"/>
        </p:scale>
        <p:origin x="-1092" y="-90"/>
      </p:cViewPr>
      <p:guideLst>
        <p:guide orient="horz" pos="2096"/>
        <p:guide pos="28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gs" Target="tags/tag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33730" y="1525905"/>
            <a:ext cx="7379970" cy="208597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>
              <a:lnSpc>
                <a:spcPct val="115000"/>
              </a:lnSpc>
            </a:pPr>
            <a:r>
              <a:rPr lang="zh-CN" altLang="en-US" sz="5400" b="1">
                <a:solidFill>
                  <a:srgbClr val="1338F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</a:t>
            </a:r>
            <a:r>
              <a:rPr lang="en-US" altLang="zh-CN" sz="5400" b="1">
                <a:solidFill>
                  <a:srgbClr val="1338F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</a:t>
            </a:r>
            <a:r>
              <a:rPr lang="zh-CN" altLang="en-US" sz="5400" b="1">
                <a:solidFill>
                  <a:srgbClr val="1338F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章</a:t>
            </a:r>
            <a:r>
              <a:rPr lang="en-US" altLang="zh-CN" sz="5400" b="1">
                <a:solidFill>
                  <a:srgbClr val="1338F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en-US" sz="5400" b="1">
                <a:solidFill>
                  <a:srgbClr val="1338F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项目管理</a:t>
            </a:r>
            <a:r>
              <a:rPr lang="zh-CN" altLang="en-US" sz="5400" b="1">
                <a:solidFill>
                  <a:srgbClr val="1338F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实验</a:t>
            </a:r>
            <a:endParaRPr lang="zh-CN" altLang="en-US" sz="5400" b="1">
              <a:solidFill>
                <a:srgbClr val="1338FD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4000">
                <a:schemeClr val="bg1">
                  <a:lumMod val="99000"/>
                  <a:alpha val="50000"/>
                </a:schemeClr>
              </a:gs>
              <a:gs pos="100000">
                <a:schemeClr val="accent1">
                  <a:lumMod val="20000"/>
                  <a:lumOff val="80000"/>
                  <a:alpha val="20000"/>
                </a:schemeClr>
              </a:gs>
            </a:gsLst>
            <a:lin ang="5400000" scaled="0"/>
          </a:gradFill>
          <a:ln w="12700"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1760262" y="4471167"/>
            <a:ext cx="3314443" cy="1657221"/>
          </a:xfrm>
          <a:custGeom>
            <a:avLst/>
            <a:gdLst>
              <a:gd name="connsiteX0" fmla="*/ 1804604 w 3609208"/>
              <a:gd name="connsiteY0" fmla="*/ 0 h 1804603"/>
              <a:gd name="connsiteX1" fmla="*/ 3609208 w 3609208"/>
              <a:gd name="connsiteY1" fmla="*/ 1804603 h 1804603"/>
              <a:gd name="connsiteX2" fmla="*/ 0 w 3609208"/>
              <a:gd name="connsiteY2" fmla="*/ 1804603 h 1804603"/>
            </a:gdLst>
            <a:ahLst/>
            <a:cxnLst/>
            <a:rect l="l" t="t" r="r" b="b"/>
            <a:pathLst>
              <a:path w="3609208" h="1804603">
                <a:moveTo>
                  <a:pt x="1804604" y="0"/>
                </a:moveTo>
                <a:lnTo>
                  <a:pt x="3609208" y="1804603"/>
                </a:lnTo>
                <a:lnTo>
                  <a:pt x="0" y="1804603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1617483" y="2567574"/>
            <a:ext cx="3600000" cy="112074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描述TF学院宿舍信息管理的现状和开发新系统的必要性。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2466571" y="1577786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ctr"/>
            <a:r>
              <a:rPr kumimoji="1" lang="en-US" altLang="zh-CN" sz="2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01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2700000">
            <a:off x="3101254" y="4003971"/>
            <a:ext cx="632458" cy="632458"/>
          </a:xfrm>
          <a:prstGeom prst="rect">
            <a:avLst/>
          </a:prstGeom>
          <a:solidFill>
            <a:schemeClr val="accent1"/>
          </a:solidFill>
          <a:ln w="28575" cap="sq">
            <a:solidFill>
              <a:schemeClr val="bg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13500000" flipV="1">
            <a:off x="3347640" y="1264580"/>
            <a:ext cx="139686" cy="139686"/>
          </a:xfrm>
          <a:prstGeom prst="rtTriangl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3243168" y="4151509"/>
            <a:ext cx="348630" cy="337382"/>
          </a:xfrm>
          <a:custGeom>
            <a:avLst/>
            <a:gdLst>
              <a:gd name="connsiteX0" fmla="*/ 695958 w 1660735"/>
              <a:gd name="connsiteY0" fmla="*/ 752512 h 1607157"/>
              <a:gd name="connsiteX1" fmla="*/ 376349 w 1660735"/>
              <a:gd name="connsiteY1" fmla="*/ 752512 h 1607157"/>
              <a:gd name="connsiteX2" fmla="*/ 110505 w 1660735"/>
              <a:gd name="connsiteY2" fmla="*/ 642007 h 1607157"/>
              <a:gd name="connsiteX3" fmla="*/ 0 w 1660735"/>
              <a:gd name="connsiteY3" fmla="*/ 376349 h 1607157"/>
              <a:gd name="connsiteX4" fmla="*/ 110505 w 1660735"/>
              <a:gd name="connsiteY4" fmla="*/ 110505 h 1607157"/>
              <a:gd name="connsiteX5" fmla="*/ 376349 w 1660735"/>
              <a:gd name="connsiteY5" fmla="*/ 0 h 1607157"/>
              <a:gd name="connsiteX6" fmla="*/ 642193 w 1660735"/>
              <a:gd name="connsiteY6" fmla="*/ 110505 h 1607157"/>
              <a:gd name="connsiteX7" fmla="*/ 752698 w 1660735"/>
              <a:gd name="connsiteY7" fmla="*/ 376349 h 1607157"/>
              <a:gd name="connsiteX8" fmla="*/ 752698 w 1660735"/>
              <a:gd name="connsiteY8" fmla="*/ 695958 h 1607157"/>
              <a:gd name="connsiteX9" fmla="*/ 695958 w 1660735"/>
              <a:gd name="connsiteY9" fmla="*/ 752512 h 1607157"/>
              <a:gd name="connsiteX10" fmla="*/ 376349 w 1660735"/>
              <a:gd name="connsiteY10" fmla="*/ 111621 h 1607157"/>
              <a:gd name="connsiteX11" fmla="*/ 111621 w 1660735"/>
              <a:gd name="connsiteY11" fmla="*/ 376349 h 1607157"/>
              <a:gd name="connsiteX12" fmla="*/ 376349 w 1660735"/>
              <a:gd name="connsiteY12" fmla="*/ 641077 h 1607157"/>
              <a:gd name="connsiteX13" fmla="*/ 641077 w 1660735"/>
              <a:gd name="connsiteY13" fmla="*/ 641077 h 1607157"/>
              <a:gd name="connsiteX14" fmla="*/ 641077 w 1660735"/>
              <a:gd name="connsiteY14" fmla="*/ 376349 h 1607157"/>
              <a:gd name="connsiteX15" fmla="*/ 376349 w 1660735"/>
              <a:gd name="connsiteY15" fmla="*/ 111621 h 1607157"/>
              <a:gd name="connsiteX16" fmla="*/ 1284201 w 1660735"/>
              <a:gd name="connsiteY16" fmla="*/ 752512 h 1607157"/>
              <a:gd name="connsiteX17" fmla="*/ 964592 w 1660735"/>
              <a:gd name="connsiteY17" fmla="*/ 752512 h 1607157"/>
              <a:gd name="connsiteX18" fmla="*/ 908038 w 1660735"/>
              <a:gd name="connsiteY18" fmla="*/ 695958 h 1607157"/>
              <a:gd name="connsiteX19" fmla="*/ 908038 w 1660735"/>
              <a:gd name="connsiteY19" fmla="*/ 376349 h 1607157"/>
              <a:gd name="connsiteX20" fmla="*/ 1018543 w 1660735"/>
              <a:gd name="connsiteY20" fmla="*/ 110505 h 1607157"/>
              <a:gd name="connsiteX21" fmla="*/ 1284387 w 1660735"/>
              <a:gd name="connsiteY21" fmla="*/ 0 h 1607157"/>
              <a:gd name="connsiteX22" fmla="*/ 1550231 w 1660735"/>
              <a:gd name="connsiteY22" fmla="*/ 110505 h 1607157"/>
              <a:gd name="connsiteX23" fmla="*/ 1660736 w 1660735"/>
              <a:gd name="connsiteY23" fmla="*/ 376349 h 1607157"/>
              <a:gd name="connsiteX24" fmla="*/ 1550231 w 1660735"/>
              <a:gd name="connsiteY24" fmla="*/ 642193 h 1607157"/>
              <a:gd name="connsiteX25" fmla="*/ 1284201 w 1660735"/>
              <a:gd name="connsiteY25" fmla="*/ 752512 h 1607157"/>
              <a:gd name="connsiteX26" fmla="*/ 1019659 w 1660735"/>
              <a:gd name="connsiteY26" fmla="*/ 640891 h 1607157"/>
              <a:gd name="connsiteX27" fmla="*/ 1284387 w 1660735"/>
              <a:gd name="connsiteY27" fmla="*/ 640891 h 1607157"/>
              <a:gd name="connsiteX28" fmla="*/ 1549115 w 1660735"/>
              <a:gd name="connsiteY28" fmla="*/ 376163 h 1607157"/>
              <a:gd name="connsiteX29" fmla="*/ 1284387 w 1660735"/>
              <a:gd name="connsiteY29" fmla="*/ 111435 h 1607157"/>
              <a:gd name="connsiteX30" fmla="*/ 1019659 w 1660735"/>
              <a:gd name="connsiteY30" fmla="*/ 376163 h 1607157"/>
              <a:gd name="connsiteX31" fmla="*/ 1019659 w 1660735"/>
              <a:gd name="connsiteY31" fmla="*/ 640891 h 1607157"/>
              <a:gd name="connsiteX32" fmla="*/ 376349 w 1660735"/>
              <a:gd name="connsiteY32" fmla="*/ 1607158 h 1607157"/>
              <a:gd name="connsiteX33" fmla="*/ 110505 w 1660735"/>
              <a:gd name="connsiteY33" fmla="*/ 1496653 h 1607157"/>
              <a:gd name="connsiteX34" fmla="*/ 0 w 1660735"/>
              <a:gd name="connsiteY34" fmla="*/ 1230809 h 1607157"/>
              <a:gd name="connsiteX35" fmla="*/ 110505 w 1660735"/>
              <a:gd name="connsiteY35" fmla="*/ 964964 h 1607157"/>
              <a:gd name="connsiteX36" fmla="*/ 376349 w 1660735"/>
              <a:gd name="connsiteY36" fmla="*/ 854459 h 1607157"/>
              <a:gd name="connsiteX37" fmla="*/ 695958 w 1660735"/>
              <a:gd name="connsiteY37" fmla="*/ 854459 h 1607157"/>
              <a:gd name="connsiteX38" fmla="*/ 752512 w 1660735"/>
              <a:gd name="connsiteY38" fmla="*/ 911014 h 1607157"/>
              <a:gd name="connsiteX39" fmla="*/ 752512 w 1660735"/>
              <a:gd name="connsiteY39" fmla="*/ 1230623 h 1607157"/>
              <a:gd name="connsiteX40" fmla="*/ 642007 w 1660735"/>
              <a:gd name="connsiteY40" fmla="*/ 1496467 h 1607157"/>
              <a:gd name="connsiteX41" fmla="*/ 376349 w 1660735"/>
              <a:gd name="connsiteY41" fmla="*/ 1607158 h 1607157"/>
              <a:gd name="connsiteX42" fmla="*/ 376349 w 1660735"/>
              <a:gd name="connsiteY42" fmla="*/ 966267 h 1607157"/>
              <a:gd name="connsiteX43" fmla="*/ 111621 w 1660735"/>
              <a:gd name="connsiteY43" fmla="*/ 1230809 h 1607157"/>
              <a:gd name="connsiteX44" fmla="*/ 376349 w 1660735"/>
              <a:gd name="connsiteY44" fmla="*/ 1495537 h 1607157"/>
              <a:gd name="connsiteX45" fmla="*/ 641077 w 1660735"/>
              <a:gd name="connsiteY45" fmla="*/ 1230809 h 1607157"/>
              <a:gd name="connsiteX46" fmla="*/ 641077 w 1660735"/>
              <a:gd name="connsiteY46" fmla="*/ 966267 h 1607157"/>
              <a:gd name="connsiteX47" fmla="*/ 376349 w 1660735"/>
              <a:gd name="connsiteY47" fmla="*/ 966267 h 1607157"/>
              <a:gd name="connsiteX48" fmla="*/ 1284201 w 1660735"/>
              <a:gd name="connsiteY48" fmla="*/ 1607158 h 1607157"/>
              <a:gd name="connsiteX49" fmla="*/ 1018357 w 1660735"/>
              <a:gd name="connsiteY49" fmla="*/ 1496653 h 1607157"/>
              <a:gd name="connsiteX50" fmla="*/ 907852 w 1660735"/>
              <a:gd name="connsiteY50" fmla="*/ 1230809 h 1607157"/>
              <a:gd name="connsiteX51" fmla="*/ 907852 w 1660735"/>
              <a:gd name="connsiteY51" fmla="*/ 911200 h 1607157"/>
              <a:gd name="connsiteX52" fmla="*/ 964406 w 1660735"/>
              <a:gd name="connsiteY52" fmla="*/ 854646 h 1607157"/>
              <a:gd name="connsiteX53" fmla="*/ 1284015 w 1660735"/>
              <a:gd name="connsiteY53" fmla="*/ 854646 h 1607157"/>
              <a:gd name="connsiteX54" fmla="*/ 1549859 w 1660735"/>
              <a:gd name="connsiteY54" fmla="*/ 965150 h 1607157"/>
              <a:gd name="connsiteX55" fmla="*/ 1660364 w 1660735"/>
              <a:gd name="connsiteY55" fmla="*/ 1230995 h 1607157"/>
              <a:gd name="connsiteX56" fmla="*/ 1550045 w 1660735"/>
              <a:gd name="connsiteY56" fmla="*/ 1496653 h 1607157"/>
              <a:gd name="connsiteX57" fmla="*/ 1284201 w 1660735"/>
              <a:gd name="connsiteY57" fmla="*/ 1607158 h 1607157"/>
              <a:gd name="connsiteX58" fmla="*/ 1019659 w 1660735"/>
              <a:gd name="connsiteY58" fmla="*/ 966267 h 1607157"/>
              <a:gd name="connsiteX59" fmla="*/ 1019659 w 1660735"/>
              <a:gd name="connsiteY59" fmla="*/ 1230995 h 1607157"/>
              <a:gd name="connsiteX60" fmla="*/ 1284387 w 1660735"/>
              <a:gd name="connsiteY60" fmla="*/ 1495723 h 1607157"/>
              <a:gd name="connsiteX61" fmla="*/ 1549115 w 1660735"/>
              <a:gd name="connsiteY61" fmla="*/ 1230995 h 1607157"/>
              <a:gd name="connsiteX62" fmla="*/ 1284387 w 1660735"/>
              <a:gd name="connsiteY62" fmla="*/ 966267 h 1607157"/>
              <a:gd name="connsiteX63" fmla="*/ 1019659 w 1660735"/>
              <a:gd name="connsiteY63" fmla="*/ 966267 h 1607157"/>
            </a:gdLst>
            <a:ahLst/>
            <a:cxnLst/>
            <a:rect l="l" t="t" r="r" b="b"/>
            <a:pathLst>
              <a:path w="1660735" h="1607157">
                <a:moveTo>
                  <a:pt x="695958" y="752512"/>
                </a:moveTo>
                <a:lnTo>
                  <a:pt x="376349" y="752512"/>
                </a:lnTo>
                <a:cubicBezTo>
                  <a:pt x="276262" y="752512"/>
                  <a:pt x="181756" y="713259"/>
                  <a:pt x="110505" y="642007"/>
                </a:cubicBezTo>
                <a:cubicBezTo>
                  <a:pt x="39253" y="570756"/>
                  <a:pt x="0" y="476436"/>
                  <a:pt x="0" y="376349"/>
                </a:cubicBezTo>
                <a:cubicBezTo>
                  <a:pt x="0" y="276262"/>
                  <a:pt x="39253" y="181756"/>
                  <a:pt x="110505" y="110505"/>
                </a:cubicBezTo>
                <a:cubicBezTo>
                  <a:pt x="181756" y="39253"/>
                  <a:pt x="276076" y="0"/>
                  <a:pt x="376349" y="0"/>
                </a:cubicBezTo>
                <a:cubicBezTo>
                  <a:pt x="476436" y="0"/>
                  <a:pt x="570942" y="39253"/>
                  <a:pt x="642193" y="110505"/>
                </a:cubicBezTo>
                <a:cubicBezTo>
                  <a:pt x="713445" y="181756"/>
                  <a:pt x="752698" y="276076"/>
                  <a:pt x="752698" y="376349"/>
                </a:cubicBezTo>
                <a:lnTo>
                  <a:pt x="752698" y="695958"/>
                </a:lnTo>
                <a:cubicBezTo>
                  <a:pt x="752512" y="727211"/>
                  <a:pt x="727211" y="752512"/>
                  <a:pt x="695958" y="752512"/>
                </a:cubicBezTo>
                <a:close/>
                <a:moveTo>
                  <a:pt x="376349" y="111621"/>
                </a:moveTo>
                <a:cubicBezTo>
                  <a:pt x="230498" y="111621"/>
                  <a:pt x="111621" y="230312"/>
                  <a:pt x="111621" y="376349"/>
                </a:cubicBezTo>
                <a:cubicBezTo>
                  <a:pt x="111621" y="522201"/>
                  <a:pt x="230312" y="641077"/>
                  <a:pt x="376349" y="641077"/>
                </a:cubicBezTo>
                <a:lnTo>
                  <a:pt x="641077" y="641077"/>
                </a:lnTo>
                <a:lnTo>
                  <a:pt x="641077" y="376349"/>
                </a:lnTo>
                <a:cubicBezTo>
                  <a:pt x="640891" y="230312"/>
                  <a:pt x="522201" y="111621"/>
                  <a:pt x="376349" y="111621"/>
                </a:cubicBezTo>
                <a:close/>
                <a:moveTo>
                  <a:pt x="1284201" y="752512"/>
                </a:moveTo>
                <a:lnTo>
                  <a:pt x="964592" y="752512"/>
                </a:lnTo>
                <a:cubicBezTo>
                  <a:pt x="933338" y="752512"/>
                  <a:pt x="908038" y="727025"/>
                  <a:pt x="908038" y="695958"/>
                </a:cubicBezTo>
                <a:lnTo>
                  <a:pt x="908038" y="376349"/>
                </a:lnTo>
                <a:cubicBezTo>
                  <a:pt x="908038" y="276262"/>
                  <a:pt x="947291" y="181756"/>
                  <a:pt x="1018543" y="110505"/>
                </a:cubicBezTo>
                <a:cubicBezTo>
                  <a:pt x="1089794" y="39253"/>
                  <a:pt x="1184114" y="0"/>
                  <a:pt x="1284387" y="0"/>
                </a:cubicBezTo>
                <a:cubicBezTo>
                  <a:pt x="1384660" y="0"/>
                  <a:pt x="1478980" y="39253"/>
                  <a:pt x="1550231" y="110505"/>
                </a:cubicBezTo>
                <a:cubicBezTo>
                  <a:pt x="1621482" y="181756"/>
                  <a:pt x="1660736" y="276076"/>
                  <a:pt x="1660736" y="376349"/>
                </a:cubicBezTo>
                <a:cubicBezTo>
                  <a:pt x="1660736" y="476622"/>
                  <a:pt x="1621482" y="570942"/>
                  <a:pt x="1550231" y="642193"/>
                </a:cubicBezTo>
                <a:cubicBezTo>
                  <a:pt x="1478794" y="713259"/>
                  <a:pt x="1384288" y="752512"/>
                  <a:pt x="1284201" y="752512"/>
                </a:cubicBezTo>
                <a:close/>
                <a:moveTo>
                  <a:pt x="1019659" y="640891"/>
                </a:moveTo>
                <a:lnTo>
                  <a:pt x="1284387" y="640891"/>
                </a:lnTo>
                <a:cubicBezTo>
                  <a:pt x="1430238" y="640891"/>
                  <a:pt x="1549115" y="522201"/>
                  <a:pt x="1549115" y="376163"/>
                </a:cubicBezTo>
                <a:cubicBezTo>
                  <a:pt x="1549115" y="230312"/>
                  <a:pt x="1430424" y="111435"/>
                  <a:pt x="1284387" y="111435"/>
                </a:cubicBezTo>
                <a:cubicBezTo>
                  <a:pt x="1138349" y="111435"/>
                  <a:pt x="1019659" y="230125"/>
                  <a:pt x="1019659" y="376163"/>
                </a:cubicBezTo>
                <a:lnTo>
                  <a:pt x="1019659" y="640891"/>
                </a:lnTo>
                <a:close/>
                <a:moveTo>
                  <a:pt x="376349" y="1607158"/>
                </a:moveTo>
                <a:cubicBezTo>
                  <a:pt x="276262" y="1607158"/>
                  <a:pt x="181756" y="1567904"/>
                  <a:pt x="110505" y="1496653"/>
                </a:cubicBezTo>
                <a:cubicBezTo>
                  <a:pt x="39253" y="1425401"/>
                  <a:pt x="0" y="1330896"/>
                  <a:pt x="0" y="1230809"/>
                </a:cubicBezTo>
                <a:cubicBezTo>
                  <a:pt x="0" y="1130722"/>
                  <a:pt x="39253" y="1036216"/>
                  <a:pt x="110505" y="964964"/>
                </a:cubicBezTo>
                <a:cubicBezTo>
                  <a:pt x="181756" y="893713"/>
                  <a:pt x="276076" y="854459"/>
                  <a:pt x="376349" y="854459"/>
                </a:cubicBezTo>
                <a:lnTo>
                  <a:pt x="695958" y="854459"/>
                </a:lnTo>
                <a:cubicBezTo>
                  <a:pt x="727211" y="854459"/>
                  <a:pt x="752512" y="879760"/>
                  <a:pt x="752512" y="911014"/>
                </a:cubicBezTo>
                <a:lnTo>
                  <a:pt x="752512" y="1230623"/>
                </a:lnTo>
                <a:cubicBezTo>
                  <a:pt x="752512" y="1330709"/>
                  <a:pt x="713259" y="1425215"/>
                  <a:pt x="642007" y="1496467"/>
                </a:cubicBezTo>
                <a:cubicBezTo>
                  <a:pt x="570756" y="1567718"/>
                  <a:pt x="476436" y="1607158"/>
                  <a:pt x="376349" y="1607158"/>
                </a:cubicBezTo>
                <a:close/>
                <a:moveTo>
                  <a:pt x="376349" y="966267"/>
                </a:moveTo>
                <a:cubicBezTo>
                  <a:pt x="230312" y="966267"/>
                  <a:pt x="111621" y="1084957"/>
                  <a:pt x="111621" y="1230809"/>
                </a:cubicBezTo>
                <a:cubicBezTo>
                  <a:pt x="111621" y="1376660"/>
                  <a:pt x="230312" y="1495537"/>
                  <a:pt x="376349" y="1495537"/>
                </a:cubicBezTo>
                <a:cubicBezTo>
                  <a:pt x="522201" y="1495537"/>
                  <a:pt x="641077" y="1376846"/>
                  <a:pt x="641077" y="1230809"/>
                </a:cubicBezTo>
                <a:lnTo>
                  <a:pt x="641077" y="966267"/>
                </a:lnTo>
                <a:lnTo>
                  <a:pt x="376349" y="966267"/>
                </a:lnTo>
                <a:close/>
                <a:moveTo>
                  <a:pt x="1284201" y="1607158"/>
                </a:moveTo>
                <a:cubicBezTo>
                  <a:pt x="1184114" y="1607158"/>
                  <a:pt x="1089608" y="1567904"/>
                  <a:pt x="1018357" y="1496653"/>
                </a:cubicBezTo>
                <a:cubicBezTo>
                  <a:pt x="947105" y="1425401"/>
                  <a:pt x="907852" y="1331082"/>
                  <a:pt x="907852" y="1230809"/>
                </a:cubicBezTo>
                <a:lnTo>
                  <a:pt x="907852" y="911200"/>
                </a:lnTo>
                <a:cubicBezTo>
                  <a:pt x="907852" y="879946"/>
                  <a:pt x="933152" y="854646"/>
                  <a:pt x="964406" y="854646"/>
                </a:cubicBezTo>
                <a:lnTo>
                  <a:pt x="1284015" y="854646"/>
                </a:lnTo>
                <a:cubicBezTo>
                  <a:pt x="1384102" y="854646"/>
                  <a:pt x="1478607" y="893899"/>
                  <a:pt x="1549859" y="965150"/>
                </a:cubicBezTo>
                <a:cubicBezTo>
                  <a:pt x="1621110" y="1036402"/>
                  <a:pt x="1660364" y="1130722"/>
                  <a:pt x="1660364" y="1230995"/>
                </a:cubicBezTo>
                <a:cubicBezTo>
                  <a:pt x="1660364" y="1331268"/>
                  <a:pt x="1621296" y="1425401"/>
                  <a:pt x="1550045" y="1496653"/>
                </a:cubicBezTo>
                <a:cubicBezTo>
                  <a:pt x="1478794" y="1567904"/>
                  <a:pt x="1384288" y="1607158"/>
                  <a:pt x="1284201" y="1607158"/>
                </a:cubicBezTo>
                <a:close/>
                <a:moveTo>
                  <a:pt x="1019659" y="966267"/>
                </a:moveTo>
                <a:lnTo>
                  <a:pt x="1019659" y="1230995"/>
                </a:lnTo>
                <a:cubicBezTo>
                  <a:pt x="1019659" y="1376846"/>
                  <a:pt x="1138349" y="1495723"/>
                  <a:pt x="1284387" y="1495723"/>
                </a:cubicBezTo>
                <a:cubicBezTo>
                  <a:pt x="1430424" y="1495723"/>
                  <a:pt x="1549115" y="1377032"/>
                  <a:pt x="1549115" y="1230995"/>
                </a:cubicBezTo>
                <a:cubicBezTo>
                  <a:pt x="1549115" y="1084957"/>
                  <a:pt x="1430424" y="966267"/>
                  <a:pt x="1284387" y="966267"/>
                </a:cubicBezTo>
                <a:lnTo>
                  <a:pt x="1019659" y="966267"/>
                </a:ln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7104597" y="4471167"/>
            <a:ext cx="3314443" cy="1657221"/>
          </a:xfrm>
          <a:custGeom>
            <a:avLst/>
            <a:gdLst>
              <a:gd name="connsiteX0" fmla="*/ 1804604 w 3609208"/>
              <a:gd name="connsiteY0" fmla="*/ 0 h 1804603"/>
              <a:gd name="connsiteX1" fmla="*/ 3609208 w 3609208"/>
              <a:gd name="connsiteY1" fmla="*/ 1804603 h 1804603"/>
              <a:gd name="connsiteX2" fmla="*/ 0 w 3609208"/>
              <a:gd name="connsiteY2" fmla="*/ 1804603 h 1804603"/>
            </a:gdLst>
            <a:ahLst/>
            <a:cxnLst/>
            <a:rect l="l" t="t" r="r" b="b"/>
            <a:pathLst>
              <a:path w="3609208" h="1804603">
                <a:moveTo>
                  <a:pt x="1804604" y="0"/>
                </a:moveTo>
                <a:lnTo>
                  <a:pt x="3609208" y="1804603"/>
                </a:lnTo>
                <a:lnTo>
                  <a:pt x="0" y="1804603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7810906" y="1577786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ctr"/>
            <a:r>
              <a:rPr kumimoji="1" lang="en-US" altLang="zh-CN" sz="2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02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2700000">
            <a:off x="8445589" y="4003971"/>
            <a:ext cx="632458" cy="632458"/>
          </a:xfrm>
          <a:prstGeom prst="rect">
            <a:avLst/>
          </a:prstGeom>
          <a:solidFill>
            <a:schemeClr val="accent1"/>
          </a:solidFill>
          <a:ln w="28575" cap="sq">
            <a:solidFill>
              <a:schemeClr val="bg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13500000" flipV="1">
            <a:off x="8691975" y="1264580"/>
            <a:ext cx="139686" cy="139686"/>
          </a:xfrm>
          <a:prstGeom prst="rtTriangl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8587503" y="4145885"/>
            <a:ext cx="348630" cy="348630"/>
          </a:xfrm>
          <a:custGeom>
            <a:avLst/>
            <a:gdLst>
              <a:gd name="connsiteX0" fmla="*/ 457070 w 720001"/>
              <a:gd name="connsiteY0" fmla="*/ 57166 h 720001"/>
              <a:gd name="connsiteX1" fmla="*/ 457070 w 720001"/>
              <a:gd name="connsiteY1" fmla="*/ 263017 h 720001"/>
              <a:gd name="connsiteX2" fmla="*/ 662921 w 720001"/>
              <a:gd name="connsiteY2" fmla="*/ 263017 h 720001"/>
              <a:gd name="connsiteX3" fmla="*/ 647393 w 720001"/>
              <a:gd name="connsiteY3" fmla="*/ 212704 h 720001"/>
              <a:gd name="connsiteX4" fmla="*/ 591008 w 720001"/>
              <a:gd name="connsiteY4" fmla="*/ 129079 h 720001"/>
              <a:gd name="connsiteX5" fmla="*/ 507383 w 720001"/>
              <a:gd name="connsiteY5" fmla="*/ 72694 h 720001"/>
              <a:gd name="connsiteX6" fmla="*/ 457070 w 720001"/>
              <a:gd name="connsiteY6" fmla="*/ 57166 h 720001"/>
              <a:gd name="connsiteX7" fmla="*/ 307952 w 720001"/>
              <a:gd name="connsiteY7" fmla="*/ 56386 h 720001"/>
              <a:gd name="connsiteX8" fmla="*/ 240115 w 720001"/>
              <a:gd name="connsiteY8" fmla="*/ 76251 h 720001"/>
              <a:gd name="connsiteX9" fmla="*/ 142092 w 720001"/>
              <a:gd name="connsiteY9" fmla="*/ 142179 h 720001"/>
              <a:gd name="connsiteX10" fmla="*/ 76077 w 720001"/>
              <a:gd name="connsiteY10" fmla="*/ 240116 h 720001"/>
              <a:gd name="connsiteX11" fmla="*/ 51874 w 720001"/>
              <a:gd name="connsiteY11" fmla="*/ 360000 h 720001"/>
              <a:gd name="connsiteX12" fmla="*/ 76077 w 720001"/>
              <a:gd name="connsiteY12" fmla="*/ 479885 h 720001"/>
              <a:gd name="connsiteX13" fmla="*/ 142092 w 720001"/>
              <a:gd name="connsiteY13" fmla="*/ 577822 h 720001"/>
              <a:gd name="connsiteX14" fmla="*/ 240029 w 720001"/>
              <a:gd name="connsiteY14" fmla="*/ 643837 h 720001"/>
              <a:gd name="connsiteX15" fmla="*/ 359913 w 720001"/>
              <a:gd name="connsiteY15" fmla="*/ 668039 h 720001"/>
              <a:gd name="connsiteX16" fmla="*/ 479798 w 720001"/>
              <a:gd name="connsiteY16" fmla="*/ 643837 h 720001"/>
              <a:gd name="connsiteX17" fmla="*/ 577735 w 720001"/>
              <a:gd name="connsiteY17" fmla="*/ 577822 h 720001"/>
              <a:gd name="connsiteX18" fmla="*/ 643750 w 720001"/>
              <a:gd name="connsiteY18" fmla="*/ 479885 h 720001"/>
              <a:gd name="connsiteX19" fmla="*/ 663615 w 720001"/>
              <a:gd name="connsiteY19" fmla="*/ 412049 h 720001"/>
              <a:gd name="connsiteX20" fmla="*/ 360000 w 720001"/>
              <a:gd name="connsiteY20" fmla="*/ 412049 h 720001"/>
              <a:gd name="connsiteX21" fmla="*/ 307952 w 720001"/>
              <a:gd name="connsiteY21" fmla="*/ 360000 h 720001"/>
              <a:gd name="connsiteX22" fmla="*/ 405022 w 720001"/>
              <a:gd name="connsiteY22" fmla="*/ 0 h 720001"/>
              <a:gd name="connsiteX23" fmla="*/ 720001 w 720001"/>
              <a:gd name="connsiteY23" fmla="*/ 314979 h 720001"/>
              <a:gd name="connsiteX24" fmla="*/ 405022 w 720001"/>
              <a:gd name="connsiteY24" fmla="*/ 314979 h 720001"/>
              <a:gd name="connsiteX25" fmla="*/ 360000 w 720001"/>
              <a:gd name="connsiteY25" fmla="*/ 0 h 720001"/>
              <a:gd name="connsiteX26" fmla="*/ 360000 w 720001"/>
              <a:gd name="connsiteY26" fmla="*/ 360000 h 720001"/>
              <a:gd name="connsiteX27" fmla="*/ 720001 w 720001"/>
              <a:gd name="connsiteY27" fmla="*/ 360000 h 720001"/>
              <a:gd name="connsiteX28" fmla="*/ 360000 w 720001"/>
              <a:gd name="connsiteY28" fmla="*/ 720001 h 720001"/>
              <a:gd name="connsiteX29" fmla="*/ 0 w 720001"/>
              <a:gd name="connsiteY29" fmla="*/ 360000 h 720001"/>
              <a:gd name="connsiteX30" fmla="*/ 360000 w 720001"/>
              <a:gd name="connsiteY30" fmla="*/ 0 h 720001"/>
            </a:gdLst>
            <a:ahLst/>
            <a:cxnLst/>
            <a:rect l="l" t="t" r="r" b="b"/>
            <a:pathLst>
              <a:path w="720001" h="720001">
                <a:moveTo>
                  <a:pt x="457070" y="57166"/>
                </a:moveTo>
                <a:lnTo>
                  <a:pt x="457070" y="263017"/>
                </a:lnTo>
                <a:lnTo>
                  <a:pt x="662921" y="263017"/>
                </a:lnTo>
                <a:cubicBezTo>
                  <a:pt x="659451" y="245755"/>
                  <a:pt x="654246" y="229012"/>
                  <a:pt x="647393" y="212704"/>
                </a:cubicBezTo>
                <a:cubicBezTo>
                  <a:pt x="634121" y="181388"/>
                  <a:pt x="615210" y="153282"/>
                  <a:pt x="591008" y="129079"/>
                </a:cubicBezTo>
                <a:cubicBezTo>
                  <a:pt x="566806" y="104877"/>
                  <a:pt x="538699" y="85966"/>
                  <a:pt x="507383" y="72694"/>
                </a:cubicBezTo>
                <a:cubicBezTo>
                  <a:pt x="491075" y="65755"/>
                  <a:pt x="474246" y="60636"/>
                  <a:pt x="457070" y="57166"/>
                </a:cubicBezTo>
                <a:close/>
                <a:moveTo>
                  <a:pt x="307952" y="56386"/>
                </a:moveTo>
                <a:cubicBezTo>
                  <a:pt x="284703" y="60376"/>
                  <a:pt x="262062" y="66969"/>
                  <a:pt x="240115" y="76251"/>
                </a:cubicBezTo>
                <a:cubicBezTo>
                  <a:pt x="203508" y="91778"/>
                  <a:pt x="170544" y="113986"/>
                  <a:pt x="142092" y="142179"/>
                </a:cubicBezTo>
                <a:cubicBezTo>
                  <a:pt x="113812" y="170545"/>
                  <a:pt x="91605" y="203422"/>
                  <a:pt x="76077" y="240116"/>
                </a:cubicBezTo>
                <a:cubicBezTo>
                  <a:pt x="60029" y="278111"/>
                  <a:pt x="51874" y="318362"/>
                  <a:pt x="51874" y="360000"/>
                </a:cubicBezTo>
                <a:cubicBezTo>
                  <a:pt x="51874" y="401639"/>
                  <a:pt x="60029" y="441976"/>
                  <a:pt x="76077" y="479885"/>
                </a:cubicBezTo>
                <a:cubicBezTo>
                  <a:pt x="91605" y="516579"/>
                  <a:pt x="113812" y="549543"/>
                  <a:pt x="142092" y="577822"/>
                </a:cubicBezTo>
                <a:cubicBezTo>
                  <a:pt x="170458" y="606102"/>
                  <a:pt x="203335" y="628309"/>
                  <a:pt x="240029" y="643837"/>
                </a:cubicBezTo>
                <a:cubicBezTo>
                  <a:pt x="278024" y="659885"/>
                  <a:pt x="318275" y="668039"/>
                  <a:pt x="359913" y="668039"/>
                </a:cubicBezTo>
                <a:cubicBezTo>
                  <a:pt x="401552" y="668039"/>
                  <a:pt x="441890" y="659885"/>
                  <a:pt x="479798" y="643837"/>
                </a:cubicBezTo>
                <a:cubicBezTo>
                  <a:pt x="516492" y="628309"/>
                  <a:pt x="549456" y="606102"/>
                  <a:pt x="577735" y="577822"/>
                </a:cubicBezTo>
                <a:cubicBezTo>
                  <a:pt x="606015" y="549456"/>
                  <a:pt x="628222" y="516579"/>
                  <a:pt x="643750" y="479885"/>
                </a:cubicBezTo>
                <a:cubicBezTo>
                  <a:pt x="653032" y="457938"/>
                  <a:pt x="659625" y="435297"/>
                  <a:pt x="663615" y="412049"/>
                </a:cubicBezTo>
                <a:lnTo>
                  <a:pt x="360000" y="412049"/>
                </a:lnTo>
                <a:cubicBezTo>
                  <a:pt x="331287" y="412049"/>
                  <a:pt x="307952" y="388714"/>
                  <a:pt x="307952" y="360000"/>
                </a:cubicBezTo>
                <a:close/>
                <a:moveTo>
                  <a:pt x="405022" y="0"/>
                </a:moveTo>
                <a:cubicBezTo>
                  <a:pt x="578950" y="0"/>
                  <a:pt x="720001" y="141051"/>
                  <a:pt x="720001" y="314979"/>
                </a:cubicBezTo>
                <a:lnTo>
                  <a:pt x="405022" y="314979"/>
                </a:lnTo>
                <a:close/>
                <a:moveTo>
                  <a:pt x="360000" y="0"/>
                </a:moveTo>
                <a:lnTo>
                  <a:pt x="360000" y="360000"/>
                </a:lnTo>
                <a:lnTo>
                  <a:pt x="720001" y="360000"/>
                </a:lnTo>
                <a:cubicBezTo>
                  <a:pt x="720001" y="558825"/>
                  <a:pt x="558824" y="720001"/>
                  <a:pt x="360000" y="720001"/>
                </a:cubicBezTo>
                <a:cubicBezTo>
                  <a:pt x="161176" y="720001"/>
                  <a:pt x="0" y="558825"/>
                  <a:pt x="0" y="360000"/>
                </a:cubicBezTo>
                <a:cubicBezTo>
                  <a:pt x="0" y="161176"/>
                  <a:pt x="161176" y="0"/>
                  <a:pt x="360000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1617483" y="2232962"/>
            <a:ext cx="3600000" cy="28781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项目背景与目的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6961818" y="2567574"/>
            <a:ext cx="3600000" cy="112074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阐述宿舍信息管理系统的主要功能和对学生、教师及管理人员的意义。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6961818" y="2232962"/>
            <a:ext cx="3600000" cy="28781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项目意义与功能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1156560" y="236768"/>
            <a:ext cx="10867800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15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学生宿舍信息管理系统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785799" y="362768"/>
            <a:ext cx="180000" cy="18000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>
            <a:off x="539198" y="380768"/>
            <a:ext cx="144000" cy="144000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>
            <a:off x="328597" y="398768"/>
            <a:ext cx="108000" cy="108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4000">
                <a:schemeClr val="bg1">
                  <a:lumMod val="99000"/>
                  <a:alpha val="50000"/>
                </a:schemeClr>
              </a:gs>
              <a:gs pos="100000">
                <a:schemeClr val="accent1">
                  <a:lumMod val="20000"/>
                  <a:lumOff val="80000"/>
                  <a:alpha val="20000"/>
                </a:schemeClr>
              </a:gs>
            </a:gsLst>
            <a:lin ang="5400000" scaled="0"/>
          </a:gradFill>
          <a:ln w="12700"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10176982" y="2598518"/>
            <a:ext cx="2151400" cy="4259482"/>
          </a:xfrm>
          <a:custGeom>
            <a:avLst/>
            <a:gdLst>
              <a:gd name="connsiteX0" fmla="*/ 34724 w 3449256"/>
              <a:gd name="connsiteY0" fmla="*/ 0 h 6829064"/>
              <a:gd name="connsiteX1" fmla="*/ 3449256 w 3449256"/>
              <a:gd name="connsiteY1" fmla="*/ 3414532 h 6829064"/>
              <a:gd name="connsiteX2" fmla="*/ 34724 w 3449256"/>
              <a:gd name="connsiteY2" fmla="*/ 6829064 h 6829064"/>
              <a:gd name="connsiteX3" fmla="*/ 0 w 3449256"/>
              <a:gd name="connsiteY3" fmla="*/ 6828186 h 6829064"/>
              <a:gd name="connsiteX4" fmla="*/ 0 w 3449256"/>
              <a:gd name="connsiteY4" fmla="*/ 878 h 6829064"/>
              <a:gd name="connsiteX5" fmla="*/ 34724 w 3449256"/>
              <a:gd name="connsiteY5" fmla="*/ 0 h 6829064"/>
            </a:gdLst>
            <a:ahLst/>
            <a:cxnLst/>
            <a:rect l="l" t="t" r="r" b="b"/>
            <a:pathLst>
              <a:path w="3449256" h="6829064">
                <a:moveTo>
                  <a:pt x="34724" y="0"/>
                </a:moveTo>
                <a:cubicBezTo>
                  <a:pt x="1920518" y="0"/>
                  <a:pt x="3449256" y="1528738"/>
                  <a:pt x="3449256" y="3414532"/>
                </a:cubicBezTo>
                <a:cubicBezTo>
                  <a:pt x="3449256" y="5300326"/>
                  <a:pt x="1920518" y="6829064"/>
                  <a:pt x="34724" y="6829064"/>
                </a:cubicBezTo>
                <a:lnTo>
                  <a:pt x="0" y="6828186"/>
                </a:lnTo>
                <a:lnTo>
                  <a:pt x="0" y="878"/>
                </a:lnTo>
                <a:lnTo>
                  <a:pt x="34724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  <a:effectLst>
            <a:outerShdw blurRad="50800" dist="38100" dir="2700000" algn="tl" rotWithShape="0">
              <a:schemeClr val="accent1">
                <a:alpha val="25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7905507" y="1270322"/>
            <a:ext cx="879676" cy="879676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  <a:effectLst>
            <a:outerShdw blurRad="50800" dist="38100" dir="2700000" algn="tl" rotWithShape="0">
              <a:schemeClr val="accent1">
                <a:alpha val="25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8108064" y="1453130"/>
            <a:ext cx="474562" cy="514060"/>
          </a:xfrm>
          <a:custGeom>
            <a:avLst/>
            <a:gdLst>
              <a:gd name="connsiteX0" fmla="*/ 712625 w 1425436"/>
              <a:gd name="connsiteY0" fmla="*/ 111621 h 1544091"/>
              <a:gd name="connsiteX1" fmla="*/ 902567 w 1425436"/>
              <a:gd name="connsiteY1" fmla="*/ 190314 h 1544091"/>
              <a:gd name="connsiteX2" fmla="*/ 981260 w 1425436"/>
              <a:gd name="connsiteY2" fmla="*/ 380256 h 1544091"/>
              <a:gd name="connsiteX3" fmla="*/ 902567 w 1425436"/>
              <a:gd name="connsiteY3" fmla="*/ 570198 h 1544091"/>
              <a:gd name="connsiteX4" fmla="*/ 712625 w 1425436"/>
              <a:gd name="connsiteY4" fmla="*/ 648891 h 1544091"/>
              <a:gd name="connsiteX5" fmla="*/ 522684 w 1425436"/>
              <a:gd name="connsiteY5" fmla="*/ 570198 h 1544091"/>
              <a:gd name="connsiteX6" fmla="*/ 444177 w 1425436"/>
              <a:gd name="connsiteY6" fmla="*/ 380070 h 1544091"/>
              <a:gd name="connsiteX7" fmla="*/ 522870 w 1425436"/>
              <a:gd name="connsiteY7" fmla="*/ 190128 h 1544091"/>
              <a:gd name="connsiteX8" fmla="*/ 712625 w 1425436"/>
              <a:gd name="connsiteY8" fmla="*/ 111621 h 1544091"/>
              <a:gd name="connsiteX9" fmla="*/ 712625 w 1425436"/>
              <a:gd name="connsiteY9" fmla="*/ 0 h 1544091"/>
              <a:gd name="connsiteX10" fmla="*/ 332556 w 1425436"/>
              <a:gd name="connsiteY10" fmla="*/ 380070 h 1544091"/>
              <a:gd name="connsiteX11" fmla="*/ 712625 w 1425436"/>
              <a:gd name="connsiteY11" fmla="*/ 760140 h 1544091"/>
              <a:gd name="connsiteX12" fmla="*/ 1092695 w 1425436"/>
              <a:gd name="connsiteY12" fmla="*/ 380070 h 1544091"/>
              <a:gd name="connsiteX13" fmla="*/ 712625 w 1425436"/>
              <a:gd name="connsiteY13" fmla="*/ 0 h 1544091"/>
              <a:gd name="connsiteX14" fmla="*/ 712625 w 1425436"/>
              <a:gd name="connsiteY14" fmla="*/ 943012 h 1544091"/>
              <a:gd name="connsiteX15" fmla="*/ 978842 w 1425436"/>
              <a:gd name="connsiteY15" fmla="*/ 976685 h 1544091"/>
              <a:gd name="connsiteX16" fmla="*/ 1146087 w 1425436"/>
              <a:gd name="connsiteY16" fmla="*/ 1059470 h 1544091"/>
              <a:gd name="connsiteX17" fmla="*/ 1248593 w 1425436"/>
              <a:gd name="connsiteY17" fmla="*/ 1174440 h 1544091"/>
              <a:gd name="connsiteX18" fmla="*/ 1310356 w 1425436"/>
              <a:gd name="connsiteY18" fmla="*/ 1316385 h 1544091"/>
              <a:gd name="connsiteX19" fmla="*/ 1296590 w 1425436"/>
              <a:gd name="connsiteY19" fmla="*/ 1390241 h 1544091"/>
              <a:gd name="connsiteX20" fmla="*/ 1208595 w 1425436"/>
              <a:gd name="connsiteY20" fmla="*/ 1432285 h 1544091"/>
              <a:gd name="connsiteX21" fmla="*/ 216842 w 1425436"/>
              <a:gd name="connsiteY21" fmla="*/ 1432285 h 1544091"/>
              <a:gd name="connsiteX22" fmla="*/ 128847 w 1425436"/>
              <a:gd name="connsiteY22" fmla="*/ 1390241 h 1544091"/>
              <a:gd name="connsiteX23" fmla="*/ 115081 w 1425436"/>
              <a:gd name="connsiteY23" fmla="*/ 1316385 h 1544091"/>
              <a:gd name="connsiteX24" fmla="*/ 176844 w 1425436"/>
              <a:gd name="connsiteY24" fmla="*/ 1174440 h 1544091"/>
              <a:gd name="connsiteX25" fmla="*/ 279350 w 1425436"/>
              <a:gd name="connsiteY25" fmla="*/ 1059470 h 1544091"/>
              <a:gd name="connsiteX26" fmla="*/ 446595 w 1425436"/>
              <a:gd name="connsiteY26" fmla="*/ 976685 h 1544091"/>
              <a:gd name="connsiteX27" fmla="*/ 712625 w 1425436"/>
              <a:gd name="connsiteY27" fmla="*/ 943012 h 1544091"/>
              <a:gd name="connsiteX28" fmla="*/ 712625 w 1425436"/>
              <a:gd name="connsiteY28" fmla="*/ 831391 h 1544091"/>
              <a:gd name="connsiteX29" fmla="*/ 8296 w 1425436"/>
              <a:gd name="connsiteY29" fmla="*/ 1284387 h 1544091"/>
              <a:gd name="connsiteX30" fmla="*/ 216842 w 1425436"/>
              <a:gd name="connsiteY30" fmla="*/ 1544092 h 1544091"/>
              <a:gd name="connsiteX31" fmla="*/ 1208595 w 1425436"/>
              <a:gd name="connsiteY31" fmla="*/ 1544092 h 1544091"/>
              <a:gd name="connsiteX32" fmla="*/ 1417141 w 1425436"/>
              <a:gd name="connsiteY32" fmla="*/ 1284387 h 1544091"/>
              <a:gd name="connsiteX33" fmla="*/ 712625 w 1425436"/>
              <a:gd name="connsiteY33" fmla="*/ 831391 h 1544091"/>
            </a:gdLst>
            <a:ahLst/>
            <a:cxnLst/>
            <a:rect l="l" t="t" r="r" b="b"/>
            <a:pathLst>
              <a:path w="1425436" h="1544091">
                <a:moveTo>
                  <a:pt x="712625" y="111621"/>
                </a:moveTo>
                <a:cubicBezTo>
                  <a:pt x="784435" y="111621"/>
                  <a:pt x="851780" y="139526"/>
                  <a:pt x="902567" y="190314"/>
                </a:cubicBezTo>
                <a:cubicBezTo>
                  <a:pt x="953355" y="241102"/>
                  <a:pt x="981260" y="308446"/>
                  <a:pt x="981260" y="380256"/>
                </a:cubicBezTo>
                <a:cubicBezTo>
                  <a:pt x="981260" y="452065"/>
                  <a:pt x="953355" y="519410"/>
                  <a:pt x="902567" y="570198"/>
                </a:cubicBezTo>
                <a:cubicBezTo>
                  <a:pt x="851780" y="620985"/>
                  <a:pt x="784435" y="648891"/>
                  <a:pt x="712625" y="648891"/>
                </a:cubicBezTo>
                <a:cubicBezTo>
                  <a:pt x="640816" y="648891"/>
                  <a:pt x="573471" y="620985"/>
                  <a:pt x="522684" y="570198"/>
                </a:cubicBezTo>
                <a:cubicBezTo>
                  <a:pt x="472082" y="519224"/>
                  <a:pt x="444177" y="451693"/>
                  <a:pt x="444177" y="380070"/>
                </a:cubicBezTo>
                <a:cubicBezTo>
                  <a:pt x="444177" y="308446"/>
                  <a:pt x="472082" y="240916"/>
                  <a:pt x="522870" y="190128"/>
                </a:cubicBezTo>
                <a:cubicBezTo>
                  <a:pt x="573471" y="139526"/>
                  <a:pt x="641002" y="111621"/>
                  <a:pt x="712625" y="111621"/>
                </a:cubicBezTo>
                <a:moveTo>
                  <a:pt x="712625" y="0"/>
                </a:moveTo>
                <a:cubicBezTo>
                  <a:pt x="502778" y="0"/>
                  <a:pt x="332556" y="170036"/>
                  <a:pt x="332556" y="380070"/>
                </a:cubicBezTo>
                <a:cubicBezTo>
                  <a:pt x="332556" y="589917"/>
                  <a:pt x="502778" y="760140"/>
                  <a:pt x="712625" y="760140"/>
                </a:cubicBezTo>
                <a:cubicBezTo>
                  <a:pt x="922473" y="760140"/>
                  <a:pt x="1092695" y="589917"/>
                  <a:pt x="1092695" y="380070"/>
                </a:cubicBezTo>
                <a:cubicBezTo>
                  <a:pt x="1092881" y="170036"/>
                  <a:pt x="922659" y="0"/>
                  <a:pt x="712625" y="0"/>
                </a:cubicBezTo>
                <a:close/>
                <a:moveTo>
                  <a:pt x="712625" y="943012"/>
                </a:moveTo>
                <a:cubicBezTo>
                  <a:pt x="813643" y="943012"/>
                  <a:pt x="903126" y="954360"/>
                  <a:pt x="978842" y="976685"/>
                </a:cubicBezTo>
                <a:cubicBezTo>
                  <a:pt x="1043582" y="995846"/>
                  <a:pt x="1099951" y="1023752"/>
                  <a:pt x="1146087" y="1059470"/>
                </a:cubicBezTo>
                <a:cubicBezTo>
                  <a:pt x="1186829" y="1091096"/>
                  <a:pt x="1220315" y="1128675"/>
                  <a:pt x="1248593" y="1174440"/>
                </a:cubicBezTo>
                <a:cubicBezTo>
                  <a:pt x="1273708" y="1215368"/>
                  <a:pt x="1293985" y="1261877"/>
                  <a:pt x="1310356" y="1316385"/>
                </a:cubicBezTo>
                <a:cubicBezTo>
                  <a:pt x="1320774" y="1350801"/>
                  <a:pt x="1306264" y="1377404"/>
                  <a:pt x="1296590" y="1390241"/>
                </a:cubicBezTo>
                <a:cubicBezTo>
                  <a:pt x="1276684" y="1417030"/>
                  <a:pt x="1244686" y="1432285"/>
                  <a:pt x="1208595" y="1432285"/>
                </a:cubicBezTo>
                <a:lnTo>
                  <a:pt x="216842" y="1432285"/>
                </a:lnTo>
                <a:cubicBezTo>
                  <a:pt x="180937" y="1432285"/>
                  <a:pt x="148753" y="1417030"/>
                  <a:pt x="128847" y="1390241"/>
                </a:cubicBezTo>
                <a:cubicBezTo>
                  <a:pt x="119359" y="1377404"/>
                  <a:pt x="104849" y="1350801"/>
                  <a:pt x="115081" y="1316385"/>
                </a:cubicBezTo>
                <a:cubicBezTo>
                  <a:pt x="131452" y="1261877"/>
                  <a:pt x="151543" y="1215368"/>
                  <a:pt x="176844" y="1174440"/>
                </a:cubicBezTo>
                <a:cubicBezTo>
                  <a:pt x="204936" y="1128675"/>
                  <a:pt x="238422" y="1090910"/>
                  <a:pt x="279350" y="1059470"/>
                </a:cubicBezTo>
                <a:cubicBezTo>
                  <a:pt x="325486" y="1023752"/>
                  <a:pt x="381855" y="995846"/>
                  <a:pt x="446595" y="976685"/>
                </a:cubicBezTo>
                <a:cubicBezTo>
                  <a:pt x="522125" y="954360"/>
                  <a:pt x="611794" y="943012"/>
                  <a:pt x="712625" y="943012"/>
                </a:cubicBezTo>
                <a:moveTo>
                  <a:pt x="712625" y="831391"/>
                </a:moveTo>
                <a:cubicBezTo>
                  <a:pt x="244561" y="831391"/>
                  <a:pt x="77501" y="1053331"/>
                  <a:pt x="8296" y="1284387"/>
                </a:cubicBezTo>
                <a:cubicBezTo>
                  <a:pt x="-30771" y="1414611"/>
                  <a:pt x="73037" y="1544092"/>
                  <a:pt x="216842" y="1544092"/>
                </a:cubicBezTo>
                <a:lnTo>
                  <a:pt x="1208595" y="1544092"/>
                </a:lnTo>
                <a:cubicBezTo>
                  <a:pt x="1352400" y="1544092"/>
                  <a:pt x="1456208" y="1414611"/>
                  <a:pt x="1417141" y="1284387"/>
                </a:cubicBezTo>
                <a:cubicBezTo>
                  <a:pt x="1347750" y="1053331"/>
                  <a:pt x="1180690" y="831391"/>
                  <a:pt x="712625" y="831391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10176982" y="4070484"/>
            <a:ext cx="1407932" cy="2787516"/>
          </a:xfrm>
          <a:custGeom>
            <a:avLst/>
            <a:gdLst>
              <a:gd name="connsiteX0" fmla="*/ 34724 w 3449256"/>
              <a:gd name="connsiteY0" fmla="*/ 0 h 6829064"/>
              <a:gd name="connsiteX1" fmla="*/ 3449256 w 3449256"/>
              <a:gd name="connsiteY1" fmla="*/ 3414532 h 6829064"/>
              <a:gd name="connsiteX2" fmla="*/ 34724 w 3449256"/>
              <a:gd name="connsiteY2" fmla="*/ 6829064 h 6829064"/>
              <a:gd name="connsiteX3" fmla="*/ 0 w 3449256"/>
              <a:gd name="connsiteY3" fmla="*/ 6828186 h 6829064"/>
              <a:gd name="connsiteX4" fmla="*/ 0 w 3449256"/>
              <a:gd name="connsiteY4" fmla="*/ 878 h 6829064"/>
              <a:gd name="connsiteX5" fmla="*/ 34724 w 3449256"/>
              <a:gd name="connsiteY5" fmla="*/ 0 h 6829064"/>
            </a:gdLst>
            <a:ahLst/>
            <a:cxnLst/>
            <a:rect l="l" t="t" r="r" b="b"/>
            <a:pathLst>
              <a:path w="3449256" h="6829064">
                <a:moveTo>
                  <a:pt x="34724" y="0"/>
                </a:moveTo>
                <a:cubicBezTo>
                  <a:pt x="1920518" y="0"/>
                  <a:pt x="3449256" y="1528738"/>
                  <a:pt x="3449256" y="3414532"/>
                </a:cubicBezTo>
                <a:cubicBezTo>
                  <a:pt x="3449256" y="5300326"/>
                  <a:pt x="1920518" y="6829064"/>
                  <a:pt x="34724" y="6829064"/>
                </a:cubicBezTo>
                <a:lnTo>
                  <a:pt x="0" y="6828186"/>
                </a:lnTo>
                <a:lnTo>
                  <a:pt x="0" y="878"/>
                </a:lnTo>
                <a:lnTo>
                  <a:pt x="34724" y="0"/>
                </a:lnTo>
                <a:close/>
              </a:path>
            </a:pathLst>
          </a:custGeom>
          <a:solidFill>
            <a:schemeClr val="accent2"/>
          </a:solidFill>
          <a:ln w="12700" cap="sq">
            <a:noFill/>
            <a:miter/>
          </a:ln>
          <a:effectLst>
            <a:outerShdw blurRad="50800" dist="38100" dir="2700000" algn="tl" rotWithShape="0">
              <a:schemeClr val="accent1">
                <a:alpha val="25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6857843" y="1944449"/>
            <a:ext cx="3594400" cy="7260790"/>
          </a:xfrm>
          <a:custGeom>
            <a:avLst/>
            <a:gdLst>
              <a:gd name="connsiteX0" fmla="*/ 3379808 w 3379808"/>
              <a:gd name="connsiteY0" fmla="*/ 0 h 6827308"/>
              <a:gd name="connsiteX1" fmla="*/ 3379808 w 3379808"/>
              <a:gd name="connsiteY1" fmla="*/ 6827308 h 6827308"/>
              <a:gd name="connsiteX2" fmla="*/ 3238821 w 3379808"/>
              <a:gd name="connsiteY2" fmla="*/ 6823743 h 6827308"/>
              <a:gd name="connsiteX3" fmla="*/ 0 w 3379808"/>
              <a:gd name="connsiteY3" fmla="*/ 3413654 h 6827308"/>
              <a:gd name="connsiteX4" fmla="*/ 3238821 w 3379808"/>
              <a:gd name="connsiteY4" fmla="*/ 3565 h 6827308"/>
              <a:gd name="connsiteX5" fmla="*/ 3379808 w 3379808"/>
              <a:gd name="connsiteY5" fmla="*/ 0 h 6827308"/>
            </a:gdLst>
            <a:ahLst/>
            <a:cxnLst/>
            <a:rect l="l" t="t" r="r" b="b"/>
            <a:pathLst>
              <a:path w="3379808" h="6827308">
                <a:moveTo>
                  <a:pt x="3379808" y="0"/>
                </a:moveTo>
                <a:lnTo>
                  <a:pt x="3379808" y="6827308"/>
                </a:lnTo>
                <a:lnTo>
                  <a:pt x="3238821" y="6823743"/>
                </a:lnTo>
                <a:cubicBezTo>
                  <a:pt x="1434685" y="6732291"/>
                  <a:pt x="0" y="5240517"/>
                  <a:pt x="0" y="3413654"/>
                </a:cubicBezTo>
                <a:cubicBezTo>
                  <a:pt x="0" y="1586791"/>
                  <a:pt x="1434685" y="95017"/>
                  <a:pt x="3238821" y="3565"/>
                </a:cubicBezTo>
                <a:lnTo>
                  <a:pt x="3379808" y="0"/>
                </a:lnTo>
                <a:close/>
              </a:path>
            </a:pathLst>
          </a:custGeom>
          <a:solidFill>
            <a:schemeClr val="bg1"/>
          </a:solidFill>
          <a:ln w="12700" cap="sq">
            <a:noFill/>
            <a:miter/>
          </a:ln>
          <a:effectLst>
            <a:outerShdw blurRad="50800" dist="38100" dir="2700000" algn="tl" rotWithShape="0">
              <a:schemeClr val="accent1">
                <a:alpha val="25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alphaModFix amt="100000"/>
          </a:blip>
          <a:srcRect/>
          <a:stretch>
            <a:fillRect/>
          </a:stretch>
        </p:blipFill>
        <p:spPr>
          <a:xfrm>
            <a:off x="6857843" y="1944449"/>
            <a:ext cx="3594400" cy="7260790"/>
          </a:xfrm>
          <a:prstGeom prst="rect">
            <a:avLst/>
          </a:prstGeom>
        </p:spPr>
      </p:pic>
      <p:sp>
        <p:nvSpPr>
          <p:cNvPr id="9" name="标题 1"/>
          <p:cNvSpPr txBox="1"/>
          <p:nvPr/>
        </p:nvSpPr>
        <p:spPr>
          <a:xfrm>
            <a:off x="660400" y="1463040"/>
            <a:ext cx="288299" cy="30480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  <a:effectLst>
            <a:outerShdw blurRad="50800" dist="38100" dir="5400000" algn="t" rotWithShape="0">
              <a:schemeClr val="accent1">
                <a:lumMod val="75000"/>
                <a:alpha val="3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660400" y="3911600"/>
            <a:ext cx="288299" cy="30480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  <a:effectLst>
            <a:outerShdw blurRad="50800" dist="38100" dir="5400000" algn="t" rotWithShape="0">
              <a:schemeClr val="accent1">
                <a:lumMod val="75000"/>
                <a:alpha val="3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660400" y="2303780"/>
            <a:ext cx="5381585" cy="139065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展示项目工作分解结构(WBS)的制定方法和重要性。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660400" y="1915160"/>
            <a:ext cx="5381585" cy="3175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30B97D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工作分解结构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660400" y="4743450"/>
            <a:ext cx="5381585" cy="139065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分析瀑布模型在本项目中的应用及其优缺点。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660400" y="4354830"/>
            <a:ext cx="5381585" cy="3175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30B97D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软件生命周期模型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1156560" y="236768"/>
            <a:ext cx="10867800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5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项目范围与计划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785799" y="362768"/>
            <a:ext cx="180000" cy="18000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539198" y="380768"/>
            <a:ext cx="144000" cy="144000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328597" y="398768"/>
            <a:ext cx="108000" cy="108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4000">
                <a:schemeClr val="bg1">
                  <a:lumMod val="99000"/>
                  <a:alpha val="50000"/>
                </a:schemeClr>
              </a:gs>
              <a:gs pos="100000">
                <a:schemeClr val="accent1">
                  <a:lumMod val="20000"/>
                  <a:lumOff val="80000"/>
                  <a:alpha val="20000"/>
                </a:schemeClr>
              </a:gs>
            </a:gsLst>
            <a:lin ang="5400000" scaled="0"/>
          </a:gradFill>
          <a:ln w="12700"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alphaModFix amt="100000"/>
          </a:blip>
          <a:srcRect/>
          <a:stretch>
            <a:fillRect/>
          </a:stretch>
        </p:blipFill>
        <p:spPr>
          <a:xfrm flipH="1">
            <a:off x="4763226" y="1722120"/>
            <a:ext cx="2517606" cy="4181702"/>
          </a:xfrm>
          <a:prstGeom prst="rect">
            <a:avLst/>
          </a:prstGeom>
        </p:spPr>
      </p:pic>
      <p:sp>
        <p:nvSpPr>
          <p:cNvPr id="4" name="标题 1"/>
          <p:cNvSpPr txBox="1"/>
          <p:nvPr/>
        </p:nvSpPr>
        <p:spPr>
          <a:xfrm>
            <a:off x="4898468" y="1813438"/>
            <a:ext cx="2517606" cy="4181702"/>
          </a:xfrm>
          <a:custGeom>
            <a:avLst/>
            <a:gdLst>
              <a:gd name="connsiteX0" fmla="*/ 189061 w 2801074"/>
              <a:gd name="connsiteY0" fmla="*/ 0 h 4652540"/>
              <a:gd name="connsiteX1" fmla="*/ 2612014 w 2801074"/>
              <a:gd name="connsiteY1" fmla="*/ 0 h 4652540"/>
              <a:gd name="connsiteX2" fmla="*/ 2722227 w 2801074"/>
              <a:gd name="connsiteY2" fmla="*/ 73054 h 4652540"/>
              <a:gd name="connsiteX3" fmla="*/ 2728793 w 2801074"/>
              <a:gd name="connsiteY3" fmla="*/ 105577 h 4652540"/>
              <a:gd name="connsiteX4" fmla="*/ 2764213 w 2801074"/>
              <a:gd name="connsiteY4" fmla="*/ 129458 h 4652540"/>
              <a:gd name="connsiteX5" fmla="*/ 2801074 w 2801074"/>
              <a:gd name="connsiteY5" fmla="*/ 218449 h 4652540"/>
              <a:gd name="connsiteX6" fmla="*/ 2801074 w 2801074"/>
              <a:gd name="connsiteY6" fmla="*/ 4434091 h 4652540"/>
              <a:gd name="connsiteX7" fmla="*/ 2764213 w 2801074"/>
              <a:gd name="connsiteY7" fmla="*/ 4523082 h 4652540"/>
              <a:gd name="connsiteX8" fmla="*/ 2728793 w 2801074"/>
              <a:gd name="connsiteY8" fmla="*/ 4546963 h 4652540"/>
              <a:gd name="connsiteX9" fmla="*/ 2722227 w 2801074"/>
              <a:gd name="connsiteY9" fmla="*/ 4579487 h 4652540"/>
              <a:gd name="connsiteX10" fmla="*/ 2612014 w 2801074"/>
              <a:gd name="connsiteY10" fmla="*/ 4652540 h 4652540"/>
              <a:gd name="connsiteX11" fmla="*/ 189061 w 2801074"/>
              <a:gd name="connsiteY11" fmla="*/ 4652540 h 4652540"/>
              <a:gd name="connsiteX12" fmla="*/ 78849 w 2801074"/>
              <a:gd name="connsiteY12" fmla="*/ 4579487 h 4652540"/>
              <a:gd name="connsiteX13" fmla="*/ 72283 w 2801074"/>
              <a:gd name="connsiteY13" fmla="*/ 4546964 h 4652540"/>
              <a:gd name="connsiteX14" fmla="*/ 36861 w 2801074"/>
              <a:gd name="connsiteY14" fmla="*/ 4523082 h 4652540"/>
              <a:gd name="connsiteX15" fmla="*/ 0 w 2801074"/>
              <a:gd name="connsiteY15" fmla="*/ 4434091 h 4652540"/>
              <a:gd name="connsiteX16" fmla="*/ 0 w 2801074"/>
              <a:gd name="connsiteY16" fmla="*/ 218449 h 4652540"/>
              <a:gd name="connsiteX17" fmla="*/ 36861 w 2801074"/>
              <a:gd name="connsiteY17" fmla="*/ 129458 h 4652540"/>
              <a:gd name="connsiteX18" fmla="*/ 72283 w 2801074"/>
              <a:gd name="connsiteY18" fmla="*/ 105577 h 4652540"/>
              <a:gd name="connsiteX19" fmla="*/ 78849 w 2801074"/>
              <a:gd name="connsiteY19" fmla="*/ 73054 h 4652540"/>
              <a:gd name="connsiteX20" fmla="*/ 189061 w 2801074"/>
              <a:gd name="connsiteY20" fmla="*/ 0 h 4652540"/>
            </a:gdLst>
            <a:ahLst/>
            <a:cxnLst/>
            <a:rect l="l" t="t" r="r" b="b"/>
            <a:pathLst>
              <a:path w="2801074" h="4652540">
                <a:moveTo>
                  <a:pt x="189061" y="0"/>
                </a:moveTo>
                <a:lnTo>
                  <a:pt x="2612014" y="0"/>
                </a:lnTo>
                <a:cubicBezTo>
                  <a:pt x="2661559" y="0"/>
                  <a:pt x="2704068" y="30123"/>
                  <a:pt x="2722227" y="73054"/>
                </a:cubicBezTo>
                <a:lnTo>
                  <a:pt x="2728793" y="105577"/>
                </a:lnTo>
                <a:lnTo>
                  <a:pt x="2764213" y="129458"/>
                </a:lnTo>
                <a:cubicBezTo>
                  <a:pt x="2786988" y="152233"/>
                  <a:pt x="2801074" y="183696"/>
                  <a:pt x="2801074" y="218449"/>
                </a:cubicBezTo>
                <a:lnTo>
                  <a:pt x="2801074" y="4434091"/>
                </a:lnTo>
                <a:cubicBezTo>
                  <a:pt x="2801074" y="4468844"/>
                  <a:pt x="2786988" y="4500307"/>
                  <a:pt x="2764213" y="4523082"/>
                </a:cubicBezTo>
                <a:lnTo>
                  <a:pt x="2728793" y="4546963"/>
                </a:lnTo>
                <a:lnTo>
                  <a:pt x="2722227" y="4579487"/>
                </a:lnTo>
                <a:cubicBezTo>
                  <a:pt x="2704068" y="4622417"/>
                  <a:pt x="2661559" y="4652540"/>
                  <a:pt x="2612014" y="4652540"/>
                </a:cubicBezTo>
                <a:lnTo>
                  <a:pt x="189061" y="4652540"/>
                </a:lnTo>
                <a:cubicBezTo>
                  <a:pt x="139516" y="4652540"/>
                  <a:pt x="97007" y="4622417"/>
                  <a:pt x="78849" y="4579487"/>
                </a:cubicBezTo>
                <a:lnTo>
                  <a:pt x="72283" y="4546964"/>
                </a:lnTo>
                <a:lnTo>
                  <a:pt x="36861" y="4523082"/>
                </a:lnTo>
                <a:cubicBezTo>
                  <a:pt x="14086" y="4500307"/>
                  <a:pt x="0" y="4468844"/>
                  <a:pt x="0" y="4434091"/>
                </a:cubicBezTo>
                <a:lnTo>
                  <a:pt x="0" y="218449"/>
                </a:lnTo>
                <a:cubicBezTo>
                  <a:pt x="0" y="183696"/>
                  <a:pt x="14086" y="152233"/>
                  <a:pt x="36861" y="129458"/>
                </a:cubicBezTo>
                <a:lnTo>
                  <a:pt x="72283" y="105577"/>
                </a:lnTo>
                <a:lnTo>
                  <a:pt x="78849" y="73054"/>
                </a:lnTo>
                <a:cubicBezTo>
                  <a:pt x="97007" y="30123"/>
                  <a:pt x="139516" y="0"/>
                  <a:pt x="189061" y="0"/>
                </a:cubicBezTo>
                <a:close/>
              </a:path>
            </a:pathLst>
          </a:custGeom>
          <a:noFill/>
          <a:ln w="25400" cap="sq">
            <a:solidFill>
              <a:schemeClr val="accent2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7897596" y="2210765"/>
            <a:ext cx="3621304" cy="1109269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30B97D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系统功能需求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7897596" y="3388751"/>
            <a:ext cx="3621304" cy="1374033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描述自管会各职能部门在系统中的职责和操作流程。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660400" y="2210765"/>
            <a:ext cx="3621304" cy="1109269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b"/>
          <a:lstStyle/>
          <a:p>
            <a:pPr algn="r"/>
            <a:r>
              <a:rPr kumimoji="1" lang="en-US" altLang="zh-CN" sz="1600">
                <a:ln w="12700">
                  <a:noFill/>
                </a:ln>
                <a:solidFill>
                  <a:srgbClr val="30B97D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自管会人员角色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660400" y="3388751"/>
            <a:ext cx="3621304" cy="1374033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r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列举系统需满足的功能需求，如信息录入、查询、统计等。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1156560" y="236768"/>
            <a:ext cx="10867800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5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系统参与者与业务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785799" y="362768"/>
            <a:ext cx="180000" cy="18000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539198" y="380768"/>
            <a:ext cx="144000" cy="144000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328597" y="398768"/>
            <a:ext cx="108000" cy="108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4000">
                <a:schemeClr val="bg1">
                  <a:lumMod val="99000"/>
                  <a:alpha val="50000"/>
                </a:schemeClr>
              </a:gs>
              <a:gs pos="100000">
                <a:schemeClr val="accent1">
                  <a:lumMod val="20000"/>
                  <a:lumOff val="80000"/>
                  <a:alpha val="20000"/>
                </a:schemeClr>
              </a:gs>
            </a:gsLst>
            <a:lin ang="5400000" scaled="0"/>
          </a:gradFill>
          <a:ln w="12700"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alphaModFix amt="100000"/>
          </a:blip>
          <a:srcRect l="5521" r="5521"/>
          <a:stretch>
            <a:fillRect/>
          </a:stretch>
        </p:blipFill>
        <p:spPr>
          <a:xfrm>
            <a:off x="673101" y="1474688"/>
            <a:ext cx="5118099" cy="43150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 rot="16200000">
            <a:off x="3816510" y="3184267"/>
            <a:ext cx="4558982" cy="895866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  <a:effectLst>
            <a:outerShdw blurRad="508000" dist="254000" dir="5400000" algn="t" rotWithShape="0">
              <a:srgbClr val="000000">
                <a:alpha val="30000"/>
              </a:srgbClr>
            </a:outerShdw>
          </a:effectLst>
        </p:spPr>
        <p:txBody>
          <a:bodyPr vert="horz" wrap="square" lIns="288000" tIns="45720" rIns="91440" bIns="288000" rtlCol="0" anchor="b"/>
          <a:lstStyle/>
          <a:p>
            <a:pPr algn="l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5889355" y="2791139"/>
            <a:ext cx="409747" cy="396527"/>
          </a:xfrm>
          <a:custGeom>
            <a:avLst/>
            <a:gdLst>
              <a:gd name="connsiteX0" fmla="*/ 311954 w 744004"/>
              <a:gd name="connsiteY0" fmla="*/ 337123 h 720001"/>
              <a:gd name="connsiteX1" fmla="*/ 168770 w 744004"/>
              <a:gd name="connsiteY1" fmla="*/ 337123 h 720001"/>
              <a:gd name="connsiteX2" fmla="*/ 49673 w 744004"/>
              <a:gd name="connsiteY2" fmla="*/ 287618 h 720001"/>
              <a:gd name="connsiteX3" fmla="*/ 167 w 744004"/>
              <a:gd name="connsiteY3" fmla="*/ 168520 h 720001"/>
              <a:gd name="connsiteX4" fmla="*/ 49590 w 744004"/>
              <a:gd name="connsiteY4" fmla="*/ 49507 h 720001"/>
              <a:gd name="connsiteX5" fmla="*/ 168687 w 744004"/>
              <a:gd name="connsiteY5" fmla="*/ 0 h 720001"/>
              <a:gd name="connsiteX6" fmla="*/ 287784 w 744004"/>
              <a:gd name="connsiteY6" fmla="*/ 49507 h 720001"/>
              <a:gd name="connsiteX7" fmla="*/ 337290 w 744004"/>
              <a:gd name="connsiteY7" fmla="*/ 168604 h 720001"/>
              <a:gd name="connsiteX8" fmla="*/ 337290 w 744004"/>
              <a:gd name="connsiteY8" fmla="*/ 311787 h 720001"/>
              <a:gd name="connsiteX9" fmla="*/ 311954 w 744004"/>
              <a:gd name="connsiteY9" fmla="*/ 337123 h 720001"/>
              <a:gd name="connsiteX10" fmla="*/ 575401 w 744004"/>
              <a:gd name="connsiteY10" fmla="*/ 337207 h 720001"/>
              <a:gd name="connsiteX11" fmla="*/ 432218 w 744004"/>
              <a:gd name="connsiteY11" fmla="*/ 337207 h 720001"/>
              <a:gd name="connsiteX12" fmla="*/ 406882 w 744004"/>
              <a:gd name="connsiteY12" fmla="*/ 311870 h 720001"/>
              <a:gd name="connsiteX13" fmla="*/ 406882 w 744004"/>
              <a:gd name="connsiteY13" fmla="*/ 168687 h 720001"/>
              <a:gd name="connsiteX14" fmla="*/ 456387 w 744004"/>
              <a:gd name="connsiteY14" fmla="*/ 49590 h 720001"/>
              <a:gd name="connsiteX15" fmla="*/ 575401 w 744004"/>
              <a:gd name="connsiteY15" fmla="*/ 0 h 720001"/>
              <a:gd name="connsiteX16" fmla="*/ 694498 w 744004"/>
              <a:gd name="connsiteY16" fmla="*/ 49507 h 720001"/>
              <a:gd name="connsiteX17" fmla="*/ 744004 w 744004"/>
              <a:gd name="connsiteY17" fmla="*/ 168604 h 720001"/>
              <a:gd name="connsiteX18" fmla="*/ 694498 w 744004"/>
              <a:gd name="connsiteY18" fmla="*/ 287701 h 720001"/>
              <a:gd name="connsiteX19" fmla="*/ 575401 w 744004"/>
              <a:gd name="connsiteY19" fmla="*/ 337207 h 720001"/>
              <a:gd name="connsiteX20" fmla="*/ 168604 w 744004"/>
              <a:gd name="connsiteY20" fmla="*/ 720001 h 720001"/>
              <a:gd name="connsiteX21" fmla="*/ 49507 w 744004"/>
              <a:gd name="connsiteY21" fmla="*/ 670495 h 720001"/>
              <a:gd name="connsiteX22" fmla="*/ 0 w 744004"/>
              <a:gd name="connsiteY22" fmla="*/ 551398 h 720001"/>
              <a:gd name="connsiteX23" fmla="*/ 49507 w 744004"/>
              <a:gd name="connsiteY23" fmla="*/ 432301 h 720001"/>
              <a:gd name="connsiteX24" fmla="*/ 168687 w 744004"/>
              <a:gd name="connsiteY24" fmla="*/ 382879 h 720001"/>
              <a:gd name="connsiteX25" fmla="*/ 311871 w 744004"/>
              <a:gd name="connsiteY25" fmla="*/ 382879 h 720001"/>
              <a:gd name="connsiteX26" fmla="*/ 337207 w 744004"/>
              <a:gd name="connsiteY26" fmla="*/ 408215 h 720001"/>
              <a:gd name="connsiteX27" fmla="*/ 337207 w 744004"/>
              <a:gd name="connsiteY27" fmla="*/ 551398 h 720001"/>
              <a:gd name="connsiteX28" fmla="*/ 287701 w 744004"/>
              <a:gd name="connsiteY28" fmla="*/ 670495 h 720001"/>
              <a:gd name="connsiteX29" fmla="*/ 168604 w 744004"/>
              <a:gd name="connsiteY29" fmla="*/ 720001 h 720001"/>
              <a:gd name="connsiteX30" fmla="*/ 575401 w 744004"/>
              <a:gd name="connsiteY30" fmla="*/ 720001 h 720001"/>
              <a:gd name="connsiteX31" fmla="*/ 456304 w 744004"/>
              <a:gd name="connsiteY31" fmla="*/ 670495 h 720001"/>
              <a:gd name="connsiteX32" fmla="*/ 406798 w 744004"/>
              <a:gd name="connsiteY32" fmla="*/ 551398 h 720001"/>
              <a:gd name="connsiteX33" fmla="*/ 406798 w 744004"/>
              <a:gd name="connsiteY33" fmla="*/ 408215 h 720001"/>
              <a:gd name="connsiteX34" fmla="*/ 432218 w 744004"/>
              <a:gd name="connsiteY34" fmla="*/ 382879 h 720001"/>
              <a:gd name="connsiteX35" fmla="*/ 575401 w 744004"/>
              <a:gd name="connsiteY35" fmla="*/ 382879 h 720001"/>
              <a:gd name="connsiteX36" fmla="*/ 694498 w 744004"/>
              <a:gd name="connsiteY36" fmla="*/ 432385 h 720001"/>
              <a:gd name="connsiteX37" fmla="*/ 744004 w 744004"/>
              <a:gd name="connsiteY37" fmla="*/ 551398 h 720001"/>
              <a:gd name="connsiteX38" fmla="*/ 694498 w 744004"/>
              <a:gd name="connsiteY38" fmla="*/ 670495 h 720001"/>
              <a:gd name="connsiteX39" fmla="*/ 575401 w 744004"/>
              <a:gd name="connsiteY39" fmla="*/ 720001 h 720001"/>
            </a:gdLst>
            <a:ahLst/>
            <a:cxnLst/>
            <a:rect l="l" t="t" r="r" b="b"/>
            <a:pathLst>
              <a:path w="744004" h="720001">
                <a:moveTo>
                  <a:pt x="311954" y="337123"/>
                </a:moveTo>
                <a:lnTo>
                  <a:pt x="168770" y="337123"/>
                </a:lnTo>
                <a:cubicBezTo>
                  <a:pt x="123932" y="337123"/>
                  <a:pt x="81594" y="319538"/>
                  <a:pt x="49673" y="287618"/>
                </a:cubicBezTo>
                <a:cubicBezTo>
                  <a:pt x="17753" y="255697"/>
                  <a:pt x="167" y="213442"/>
                  <a:pt x="167" y="168520"/>
                </a:cubicBezTo>
                <a:cubicBezTo>
                  <a:pt x="167" y="123598"/>
                  <a:pt x="17669" y="81427"/>
                  <a:pt x="49590" y="49507"/>
                </a:cubicBezTo>
                <a:cubicBezTo>
                  <a:pt x="81510" y="17586"/>
                  <a:pt x="123848" y="0"/>
                  <a:pt x="168687" y="0"/>
                </a:cubicBezTo>
                <a:cubicBezTo>
                  <a:pt x="213526" y="0"/>
                  <a:pt x="255864" y="17586"/>
                  <a:pt x="287784" y="49507"/>
                </a:cubicBezTo>
                <a:cubicBezTo>
                  <a:pt x="319705" y="81427"/>
                  <a:pt x="337290" y="123682"/>
                  <a:pt x="337290" y="168604"/>
                </a:cubicBezTo>
                <a:lnTo>
                  <a:pt x="337290" y="311787"/>
                </a:lnTo>
                <a:cubicBezTo>
                  <a:pt x="337290" y="325789"/>
                  <a:pt x="325956" y="337123"/>
                  <a:pt x="311954" y="337123"/>
                </a:cubicBezTo>
                <a:close/>
                <a:moveTo>
                  <a:pt x="575401" y="337207"/>
                </a:moveTo>
                <a:lnTo>
                  <a:pt x="432218" y="337207"/>
                </a:lnTo>
                <a:cubicBezTo>
                  <a:pt x="418216" y="337207"/>
                  <a:pt x="406882" y="325872"/>
                  <a:pt x="406882" y="311870"/>
                </a:cubicBezTo>
                <a:lnTo>
                  <a:pt x="406882" y="168687"/>
                </a:lnTo>
                <a:cubicBezTo>
                  <a:pt x="406882" y="123849"/>
                  <a:pt x="424467" y="81510"/>
                  <a:pt x="456387" y="49590"/>
                </a:cubicBezTo>
                <a:cubicBezTo>
                  <a:pt x="488308" y="17669"/>
                  <a:pt x="530563" y="0"/>
                  <a:pt x="575401" y="0"/>
                </a:cubicBezTo>
                <a:cubicBezTo>
                  <a:pt x="620240" y="0"/>
                  <a:pt x="662578" y="17586"/>
                  <a:pt x="694498" y="49507"/>
                </a:cubicBezTo>
                <a:cubicBezTo>
                  <a:pt x="726419" y="81427"/>
                  <a:pt x="744004" y="123765"/>
                  <a:pt x="744004" y="168604"/>
                </a:cubicBezTo>
                <a:cubicBezTo>
                  <a:pt x="744004" y="213442"/>
                  <a:pt x="726419" y="255780"/>
                  <a:pt x="694498" y="287701"/>
                </a:cubicBezTo>
                <a:cubicBezTo>
                  <a:pt x="662578" y="319621"/>
                  <a:pt x="620323" y="337207"/>
                  <a:pt x="575401" y="337207"/>
                </a:cubicBezTo>
                <a:close/>
                <a:moveTo>
                  <a:pt x="168604" y="720001"/>
                </a:moveTo>
                <a:cubicBezTo>
                  <a:pt x="123682" y="720001"/>
                  <a:pt x="81427" y="702416"/>
                  <a:pt x="49507" y="670495"/>
                </a:cubicBezTo>
                <a:cubicBezTo>
                  <a:pt x="17586" y="638575"/>
                  <a:pt x="0" y="596320"/>
                  <a:pt x="0" y="551398"/>
                </a:cubicBezTo>
                <a:cubicBezTo>
                  <a:pt x="0" y="506476"/>
                  <a:pt x="17586" y="464221"/>
                  <a:pt x="49507" y="432301"/>
                </a:cubicBezTo>
                <a:cubicBezTo>
                  <a:pt x="81510" y="400464"/>
                  <a:pt x="123848" y="382879"/>
                  <a:pt x="168687" y="382879"/>
                </a:cubicBezTo>
                <a:lnTo>
                  <a:pt x="311871" y="382879"/>
                </a:lnTo>
                <a:cubicBezTo>
                  <a:pt x="325872" y="382879"/>
                  <a:pt x="337207" y="394297"/>
                  <a:pt x="337207" y="408215"/>
                </a:cubicBezTo>
                <a:lnTo>
                  <a:pt x="337207" y="551398"/>
                </a:lnTo>
                <a:cubicBezTo>
                  <a:pt x="337207" y="596237"/>
                  <a:pt x="319621" y="638575"/>
                  <a:pt x="287701" y="670495"/>
                </a:cubicBezTo>
                <a:cubicBezTo>
                  <a:pt x="255781" y="702416"/>
                  <a:pt x="213526" y="720001"/>
                  <a:pt x="168604" y="720001"/>
                </a:cubicBezTo>
                <a:close/>
                <a:moveTo>
                  <a:pt x="575401" y="720001"/>
                </a:moveTo>
                <a:cubicBezTo>
                  <a:pt x="530563" y="720001"/>
                  <a:pt x="488224" y="702416"/>
                  <a:pt x="456304" y="670495"/>
                </a:cubicBezTo>
                <a:cubicBezTo>
                  <a:pt x="424383" y="638575"/>
                  <a:pt x="406798" y="596320"/>
                  <a:pt x="406798" y="551398"/>
                </a:cubicBezTo>
                <a:lnTo>
                  <a:pt x="406798" y="408215"/>
                </a:lnTo>
                <a:cubicBezTo>
                  <a:pt x="406882" y="394213"/>
                  <a:pt x="418216" y="382879"/>
                  <a:pt x="432218" y="382879"/>
                </a:cubicBezTo>
                <a:lnTo>
                  <a:pt x="575401" y="382879"/>
                </a:lnTo>
                <a:cubicBezTo>
                  <a:pt x="620240" y="382879"/>
                  <a:pt x="662578" y="400464"/>
                  <a:pt x="694498" y="432385"/>
                </a:cubicBezTo>
                <a:cubicBezTo>
                  <a:pt x="726419" y="464305"/>
                  <a:pt x="744004" y="506560"/>
                  <a:pt x="744004" y="551398"/>
                </a:cubicBezTo>
                <a:cubicBezTo>
                  <a:pt x="744004" y="596237"/>
                  <a:pt x="726419" y="638575"/>
                  <a:pt x="694498" y="670495"/>
                </a:cubicBezTo>
                <a:cubicBezTo>
                  <a:pt x="662578" y="702416"/>
                  <a:pt x="620323" y="720001"/>
                  <a:pt x="575401" y="720001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sq">
            <a:noFill/>
            <a:miter/>
          </a:ln>
        </p:spPr>
        <p:txBody>
          <a:bodyPr vert="horz" wrap="square" lIns="38100" tIns="38100" rIns="38100" bIns="38100" rtlCol="0" anchor="ctr"/>
          <a:lstStyle/>
          <a:p>
            <a:pPr algn="l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5897205" y="4049918"/>
            <a:ext cx="394049" cy="409747"/>
          </a:xfrm>
          <a:custGeom>
            <a:avLst/>
            <a:gdLst>
              <a:gd name="connsiteX0" fmla="*/ 198153 w 692417"/>
              <a:gd name="connsiteY0" fmla="*/ 663680 h 720001"/>
              <a:gd name="connsiteX1" fmla="*/ 239787 w 692417"/>
              <a:gd name="connsiteY1" fmla="*/ 663680 h 720001"/>
              <a:gd name="connsiteX2" fmla="*/ 295235 w 692417"/>
              <a:gd name="connsiteY2" fmla="*/ 663680 h 720001"/>
              <a:gd name="connsiteX3" fmla="*/ 397182 w 692417"/>
              <a:gd name="connsiteY3" fmla="*/ 663680 h 720001"/>
              <a:gd name="connsiteX4" fmla="*/ 452630 w 692417"/>
              <a:gd name="connsiteY4" fmla="*/ 663680 h 720001"/>
              <a:gd name="connsiteX5" fmla="*/ 494264 w 692417"/>
              <a:gd name="connsiteY5" fmla="*/ 663680 h 720001"/>
              <a:gd name="connsiteX6" fmla="*/ 522425 w 692417"/>
              <a:gd name="connsiteY6" fmla="*/ 691841 h 720001"/>
              <a:gd name="connsiteX7" fmla="*/ 494264 w 692417"/>
              <a:gd name="connsiteY7" fmla="*/ 720001 h 720001"/>
              <a:gd name="connsiteX8" fmla="*/ 452630 w 692417"/>
              <a:gd name="connsiteY8" fmla="*/ 720001 h 720001"/>
              <a:gd name="connsiteX9" fmla="*/ 397182 w 692417"/>
              <a:gd name="connsiteY9" fmla="*/ 720001 h 720001"/>
              <a:gd name="connsiteX10" fmla="*/ 295235 w 692417"/>
              <a:gd name="connsiteY10" fmla="*/ 720001 h 720001"/>
              <a:gd name="connsiteX11" fmla="*/ 239787 w 692417"/>
              <a:gd name="connsiteY11" fmla="*/ 720001 h 720001"/>
              <a:gd name="connsiteX12" fmla="*/ 198153 w 692417"/>
              <a:gd name="connsiteY12" fmla="*/ 720001 h 720001"/>
              <a:gd name="connsiteX13" fmla="*/ 169992 w 692417"/>
              <a:gd name="connsiteY13" fmla="*/ 691841 h 720001"/>
              <a:gd name="connsiteX14" fmla="*/ 198153 w 692417"/>
              <a:gd name="connsiteY14" fmla="*/ 663680 h 720001"/>
              <a:gd name="connsiteX15" fmla="*/ 154400 w 692417"/>
              <a:gd name="connsiteY15" fmla="*/ 572143 h 720001"/>
              <a:gd name="connsiteX16" fmla="*/ 154241 w 692417"/>
              <a:gd name="connsiteY16" fmla="*/ 572597 h 720001"/>
              <a:gd name="connsiteX17" fmla="*/ 160423 w 692417"/>
              <a:gd name="connsiteY17" fmla="*/ 572597 h 720001"/>
              <a:gd name="connsiteX18" fmla="*/ 346215 w 692417"/>
              <a:gd name="connsiteY18" fmla="*/ 0 h 720001"/>
              <a:gd name="connsiteX19" fmla="*/ 456041 w 692417"/>
              <a:gd name="connsiteY19" fmla="*/ 22341 h 720001"/>
              <a:gd name="connsiteX20" fmla="*/ 545873 w 692417"/>
              <a:gd name="connsiteY20" fmla="*/ 82980 h 720001"/>
              <a:gd name="connsiteX21" fmla="*/ 606513 w 692417"/>
              <a:gd name="connsiteY21" fmla="*/ 172812 h 720001"/>
              <a:gd name="connsiteX22" fmla="*/ 628853 w 692417"/>
              <a:gd name="connsiteY22" fmla="*/ 282638 h 720001"/>
              <a:gd name="connsiteX23" fmla="*/ 628853 w 692417"/>
              <a:gd name="connsiteY23" fmla="*/ 493091 h 720001"/>
              <a:gd name="connsiteX24" fmla="*/ 687990 w 692417"/>
              <a:gd name="connsiteY24" fmla="*/ 585551 h 720001"/>
              <a:gd name="connsiteX25" fmla="*/ 688929 w 692417"/>
              <a:gd name="connsiteY25" fmla="*/ 614275 h 720001"/>
              <a:gd name="connsiteX26" fmla="*/ 664336 w 692417"/>
              <a:gd name="connsiteY26" fmla="*/ 628918 h 720001"/>
              <a:gd name="connsiteX27" fmla="*/ 28189 w 692417"/>
              <a:gd name="connsiteY27" fmla="*/ 628918 h 720001"/>
              <a:gd name="connsiteX28" fmla="*/ 3596 w 692417"/>
              <a:gd name="connsiteY28" fmla="*/ 614462 h 720001"/>
              <a:gd name="connsiteX29" fmla="*/ 4159 w 692417"/>
              <a:gd name="connsiteY29" fmla="*/ 585927 h 720001"/>
              <a:gd name="connsiteX30" fmla="*/ 63578 w 692417"/>
              <a:gd name="connsiteY30" fmla="*/ 489336 h 720001"/>
              <a:gd name="connsiteX31" fmla="*/ 63578 w 692417"/>
              <a:gd name="connsiteY31" fmla="*/ 282638 h 720001"/>
              <a:gd name="connsiteX32" fmla="*/ 85919 w 692417"/>
              <a:gd name="connsiteY32" fmla="*/ 172812 h 720001"/>
              <a:gd name="connsiteX33" fmla="*/ 146558 w 692417"/>
              <a:gd name="connsiteY33" fmla="*/ 82980 h 720001"/>
              <a:gd name="connsiteX34" fmla="*/ 236389 w 692417"/>
              <a:gd name="connsiteY34" fmla="*/ 22341 h 720001"/>
              <a:gd name="connsiteX35" fmla="*/ 346215 w 692417"/>
              <a:gd name="connsiteY35" fmla="*/ 0 h 720001"/>
            </a:gdLst>
            <a:ahLst/>
            <a:cxnLst/>
            <a:rect l="l" t="t" r="r" b="b"/>
            <a:pathLst>
              <a:path w="692417" h="720001">
                <a:moveTo>
                  <a:pt x="198153" y="663680"/>
                </a:moveTo>
                <a:lnTo>
                  <a:pt x="239787" y="663680"/>
                </a:lnTo>
                <a:lnTo>
                  <a:pt x="295235" y="663680"/>
                </a:lnTo>
                <a:lnTo>
                  <a:pt x="397182" y="663680"/>
                </a:lnTo>
                <a:lnTo>
                  <a:pt x="452630" y="663680"/>
                </a:lnTo>
                <a:lnTo>
                  <a:pt x="494264" y="663680"/>
                </a:lnTo>
                <a:cubicBezTo>
                  <a:pt x="509847" y="663680"/>
                  <a:pt x="522425" y="676259"/>
                  <a:pt x="522425" y="691841"/>
                </a:cubicBezTo>
                <a:cubicBezTo>
                  <a:pt x="522425" y="707423"/>
                  <a:pt x="509753" y="720001"/>
                  <a:pt x="494264" y="720001"/>
                </a:cubicBezTo>
                <a:lnTo>
                  <a:pt x="452630" y="720001"/>
                </a:lnTo>
                <a:lnTo>
                  <a:pt x="397182" y="720001"/>
                </a:lnTo>
                <a:lnTo>
                  <a:pt x="295235" y="720001"/>
                </a:lnTo>
                <a:lnTo>
                  <a:pt x="239787" y="720001"/>
                </a:lnTo>
                <a:lnTo>
                  <a:pt x="198153" y="720001"/>
                </a:lnTo>
                <a:cubicBezTo>
                  <a:pt x="182571" y="720001"/>
                  <a:pt x="169992" y="707423"/>
                  <a:pt x="169992" y="691841"/>
                </a:cubicBezTo>
                <a:cubicBezTo>
                  <a:pt x="169992" y="676259"/>
                  <a:pt x="182571" y="663680"/>
                  <a:pt x="198153" y="663680"/>
                </a:cubicBezTo>
                <a:close/>
                <a:moveTo>
                  <a:pt x="154400" y="572143"/>
                </a:moveTo>
                <a:lnTo>
                  <a:pt x="154241" y="572597"/>
                </a:lnTo>
                <a:lnTo>
                  <a:pt x="160423" y="572597"/>
                </a:lnTo>
                <a:close/>
                <a:moveTo>
                  <a:pt x="346215" y="0"/>
                </a:moveTo>
                <a:cubicBezTo>
                  <a:pt x="384232" y="0"/>
                  <a:pt x="421122" y="7510"/>
                  <a:pt x="456041" y="22341"/>
                </a:cubicBezTo>
                <a:cubicBezTo>
                  <a:pt x="489646" y="36609"/>
                  <a:pt x="519872" y="57072"/>
                  <a:pt x="545873" y="82980"/>
                </a:cubicBezTo>
                <a:cubicBezTo>
                  <a:pt x="571875" y="108981"/>
                  <a:pt x="592245" y="139207"/>
                  <a:pt x="606513" y="172812"/>
                </a:cubicBezTo>
                <a:cubicBezTo>
                  <a:pt x="621344" y="207637"/>
                  <a:pt x="628853" y="244621"/>
                  <a:pt x="628853" y="282638"/>
                </a:cubicBezTo>
                <a:lnTo>
                  <a:pt x="628853" y="493091"/>
                </a:lnTo>
                <a:lnTo>
                  <a:pt x="687990" y="585551"/>
                </a:lnTo>
                <a:cubicBezTo>
                  <a:pt x="693528" y="594187"/>
                  <a:pt x="693904" y="605263"/>
                  <a:pt x="688929" y="614275"/>
                </a:cubicBezTo>
                <a:cubicBezTo>
                  <a:pt x="684048" y="623286"/>
                  <a:pt x="674567" y="628918"/>
                  <a:pt x="664336" y="628918"/>
                </a:cubicBezTo>
                <a:lnTo>
                  <a:pt x="28189" y="628918"/>
                </a:lnTo>
                <a:cubicBezTo>
                  <a:pt x="17958" y="628918"/>
                  <a:pt x="8571" y="623380"/>
                  <a:pt x="3596" y="614462"/>
                </a:cubicBezTo>
                <a:cubicBezTo>
                  <a:pt x="-1380" y="605545"/>
                  <a:pt x="-1192" y="594656"/>
                  <a:pt x="4159" y="585927"/>
                </a:cubicBezTo>
                <a:lnTo>
                  <a:pt x="63578" y="489336"/>
                </a:lnTo>
                <a:lnTo>
                  <a:pt x="63578" y="282638"/>
                </a:lnTo>
                <a:cubicBezTo>
                  <a:pt x="63578" y="244621"/>
                  <a:pt x="71087" y="207731"/>
                  <a:pt x="85919" y="172812"/>
                </a:cubicBezTo>
                <a:cubicBezTo>
                  <a:pt x="100186" y="139207"/>
                  <a:pt x="120650" y="108981"/>
                  <a:pt x="146558" y="82980"/>
                </a:cubicBezTo>
                <a:cubicBezTo>
                  <a:pt x="172465" y="56978"/>
                  <a:pt x="202785" y="36609"/>
                  <a:pt x="236389" y="22341"/>
                </a:cubicBezTo>
                <a:cubicBezTo>
                  <a:pt x="271214" y="7510"/>
                  <a:pt x="308199" y="0"/>
                  <a:pt x="346215" y="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sq">
            <a:noFill/>
            <a:miter/>
          </a:ln>
        </p:spPr>
        <p:txBody>
          <a:bodyPr vert="horz" wrap="square" lIns="38100" tIns="38100" rIns="38100" bIns="38100" rtlCol="0" anchor="ctr"/>
          <a:lstStyle/>
          <a:p>
            <a:pPr algn="l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6894409" y="3684588"/>
            <a:ext cx="4624489" cy="64489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数据库设计要点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6894409" y="4396151"/>
            <a:ext cx="4624489" cy="124481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展示软件各模块的布局和设计思路。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6894407" y="1623430"/>
            <a:ext cx="4624489" cy="64489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模块布局与设计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6894409" y="2334994"/>
            <a:ext cx="4624489" cy="124481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讨论数据库设计的关键要素和方法。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1156560" y="236768"/>
            <a:ext cx="10867800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15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软件结构与数据库设计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785799" y="362768"/>
            <a:ext cx="180000" cy="18000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539198" y="380768"/>
            <a:ext cx="144000" cy="144000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328597" y="398768"/>
            <a:ext cx="108000" cy="108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4000">
                <a:schemeClr val="bg1">
                  <a:lumMod val="99000"/>
                  <a:alpha val="50000"/>
                </a:schemeClr>
              </a:gs>
              <a:gs pos="100000">
                <a:schemeClr val="accent1">
                  <a:lumMod val="20000"/>
                  <a:lumOff val="80000"/>
                  <a:alpha val="20000"/>
                </a:schemeClr>
              </a:gs>
            </a:gsLst>
            <a:lin ang="5400000" scaled="0"/>
          </a:gradFill>
          <a:ln w="12700"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660400" y="2334030"/>
            <a:ext cx="720001" cy="720000"/>
          </a:xfrm>
          <a:prstGeom prst="roundRect">
            <a:avLst/>
          </a:prstGeom>
          <a:gradFill>
            <a:gsLst>
              <a:gs pos="6000">
                <a:schemeClr val="accent2">
                  <a:lumMod val="60000"/>
                  <a:lumOff val="40000"/>
                </a:schemeClr>
              </a:gs>
              <a:gs pos="100000">
                <a:schemeClr val="accent2"/>
              </a:gs>
            </a:gsLst>
            <a:lin ang="2700000" scaled="0"/>
          </a:gradFill>
          <a:ln w="12700" cap="sq">
            <a:noFill/>
            <a:miter/>
          </a:ln>
          <a:effectLst>
            <a:outerShdw blurRad="190500" dist="101600" dir="2700000" algn="tl" rotWithShape="0">
              <a:schemeClr val="accent2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6451170" y="2419063"/>
            <a:ext cx="720001" cy="720000"/>
          </a:xfrm>
          <a:prstGeom prst="roundRect">
            <a:avLst/>
          </a:prstGeom>
          <a:gradFill>
            <a:gsLst>
              <a:gs pos="6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2700000" scaled="0"/>
          </a:gradFill>
          <a:ln w="12700" cap="sq">
            <a:noFill/>
            <a:miter/>
          </a:ln>
          <a:effectLst>
            <a:outerShdw blurRad="190500" dist="101600" dir="2700000" algn="tl" rotWithShape="0">
              <a:schemeClr val="accent1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1552130" y="3008154"/>
            <a:ext cx="4176000" cy="18960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描述编程实现阶段的计划和预期成果。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1552130" y="2275120"/>
            <a:ext cx="4176000" cy="73303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编程实现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7342900" y="3093191"/>
            <a:ext cx="4176000" cy="18960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讨论系统测试的方法和策略。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7342900" y="2275120"/>
            <a:ext cx="4176000" cy="73303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测试策略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840399" y="2545145"/>
            <a:ext cx="360000" cy="297770"/>
          </a:xfrm>
          <a:custGeom>
            <a:avLst/>
            <a:gdLst>
              <a:gd name="connsiteX0" fmla="*/ 153878 w 870468"/>
              <a:gd name="connsiteY0" fmla="*/ 353026 h 720000"/>
              <a:gd name="connsiteX1" fmla="*/ 449972 w 870468"/>
              <a:gd name="connsiteY1" fmla="*/ 353026 h 720000"/>
              <a:gd name="connsiteX2" fmla="*/ 489985 w 870468"/>
              <a:gd name="connsiteY2" fmla="*/ 393039 h 720000"/>
              <a:gd name="connsiteX3" fmla="*/ 449972 w 870468"/>
              <a:gd name="connsiteY3" fmla="*/ 433051 h 720000"/>
              <a:gd name="connsiteX4" fmla="*/ 153878 w 870468"/>
              <a:gd name="connsiteY4" fmla="*/ 433051 h 720000"/>
              <a:gd name="connsiteX5" fmla="*/ 113865 w 870468"/>
              <a:gd name="connsiteY5" fmla="*/ 393039 h 720000"/>
              <a:gd name="connsiteX6" fmla="*/ 153878 w 870468"/>
              <a:gd name="connsiteY6" fmla="*/ 353026 h 720000"/>
              <a:gd name="connsiteX7" fmla="*/ 68708 w 870468"/>
              <a:gd name="connsiteY7" fmla="*/ 275858 h 720000"/>
              <a:gd name="connsiteX8" fmla="*/ 68708 w 870468"/>
              <a:gd name="connsiteY8" fmla="*/ 603735 h 720000"/>
              <a:gd name="connsiteX9" fmla="*/ 116266 w 870468"/>
              <a:gd name="connsiteY9" fmla="*/ 651293 h 720000"/>
              <a:gd name="connsiteX10" fmla="*/ 598821 w 870468"/>
              <a:gd name="connsiteY10" fmla="*/ 651293 h 720000"/>
              <a:gd name="connsiteX11" fmla="*/ 754317 w 870468"/>
              <a:gd name="connsiteY11" fmla="*/ 651293 h 720000"/>
              <a:gd name="connsiteX12" fmla="*/ 801875 w 870468"/>
              <a:gd name="connsiteY12" fmla="*/ 603735 h 720000"/>
              <a:gd name="connsiteX13" fmla="*/ 801875 w 870468"/>
              <a:gd name="connsiteY13" fmla="*/ 275858 h 720000"/>
              <a:gd name="connsiteX14" fmla="*/ 598821 w 870468"/>
              <a:gd name="connsiteY14" fmla="*/ 275858 h 720000"/>
              <a:gd name="connsiteX15" fmla="*/ 116266 w 870468"/>
              <a:gd name="connsiteY15" fmla="*/ 68593 h 720000"/>
              <a:gd name="connsiteX16" fmla="*/ 68708 w 870468"/>
              <a:gd name="connsiteY16" fmla="*/ 116151 h 720000"/>
              <a:gd name="connsiteX17" fmla="*/ 68708 w 870468"/>
              <a:gd name="connsiteY17" fmla="*/ 207265 h 720000"/>
              <a:gd name="connsiteX18" fmla="*/ 598821 w 870468"/>
              <a:gd name="connsiteY18" fmla="*/ 207265 h 720000"/>
              <a:gd name="connsiteX19" fmla="*/ 801875 w 870468"/>
              <a:gd name="connsiteY19" fmla="*/ 207265 h 720000"/>
              <a:gd name="connsiteX20" fmla="*/ 801875 w 870468"/>
              <a:gd name="connsiteY20" fmla="*/ 116151 h 720000"/>
              <a:gd name="connsiteX21" fmla="*/ 754317 w 870468"/>
              <a:gd name="connsiteY21" fmla="*/ 68593 h 720000"/>
              <a:gd name="connsiteX22" fmla="*/ 598821 w 870468"/>
              <a:gd name="connsiteY22" fmla="*/ 68593 h 720000"/>
              <a:gd name="connsiteX23" fmla="*/ 116266 w 870468"/>
              <a:gd name="connsiteY23" fmla="*/ 0 h 720000"/>
              <a:gd name="connsiteX24" fmla="*/ 598821 w 870468"/>
              <a:gd name="connsiteY24" fmla="*/ 0 h 720000"/>
              <a:gd name="connsiteX25" fmla="*/ 754317 w 870468"/>
              <a:gd name="connsiteY25" fmla="*/ 0 h 720000"/>
              <a:gd name="connsiteX26" fmla="*/ 870468 w 870468"/>
              <a:gd name="connsiteY26" fmla="*/ 116151 h 720000"/>
              <a:gd name="connsiteX27" fmla="*/ 870468 w 870468"/>
              <a:gd name="connsiteY27" fmla="*/ 241562 h 720000"/>
              <a:gd name="connsiteX28" fmla="*/ 870468 w 870468"/>
              <a:gd name="connsiteY28" fmla="*/ 603735 h 720000"/>
              <a:gd name="connsiteX29" fmla="*/ 754317 w 870468"/>
              <a:gd name="connsiteY29" fmla="*/ 720000 h 720000"/>
              <a:gd name="connsiteX30" fmla="*/ 598821 w 870468"/>
              <a:gd name="connsiteY30" fmla="*/ 720000 h 720000"/>
              <a:gd name="connsiteX31" fmla="*/ 116266 w 870468"/>
              <a:gd name="connsiteY31" fmla="*/ 720000 h 720000"/>
              <a:gd name="connsiteX32" fmla="*/ 115 w 870468"/>
              <a:gd name="connsiteY32" fmla="*/ 603849 h 720000"/>
              <a:gd name="connsiteX33" fmla="*/ 115 w 870468"/>
              <a:gd name="connsiteY33" fmla="*/ 241841 h 720000"/>
              <a:gd name="connsiteX34" fmla="*/ 0 w 870468"/>
              <a:gd name="connsiteY34" fmla="*/ 241562 h 720000"/>
              <a:gd name="connsiteX35" fmla="*/ 115 w 870468"/>
              <a:gd name="connsiteY35" fmla="*/ 241284 h 720000"/>
              <a:gd name="connsiteX36" fmla="*/ 115 w 870468"/>
              <a:gd name="connsiteY36" fmla="*/ 116151 h 720000"/>
              <a:gd name="connsiteX37" fmla="*/ 116266 w 870468"/>
              <a:gd name="connsiteY37" fmla="*/ 0 h 720000"/>
            </a:gdLst>
            <a:ahLst/>
            <a:cxnLst/>
            <a:rect l="l" t="t" r="r" b="b"/>
            <a:pathLst>
              <a:path w="870468" h="720000">
                <a:moveTo>
                  <a:pt x="153878" y="353026"/>
                </a:moveTo>
                <a:lnTo>
                  <a:pt x="449972" y="353026"/>
                </a:lnTo>
                <a:cubicBezTo>
                  <a:pt x="472036" y="353026"/>
                  <a:pt x="489985" y="370975"/>
                  <a:pt x="489985" y="393039"/>
                </a:cubicBezTo>
                <a:cubicBezTo>
                  <a:pt x="489985" y="415103"/>
                  <a:pt x="472150" y="433051"/>
                  <a:pt x="449972" y="433051"/>
                </a:cubicBezTo>
                <a:lnTo>
                  <a:pt x="153878" y="433051"/>
                </a:lnTo>
                <a:cubicBezTo>
                  <a:pt x="131814" y="433051"/>
                  <a:pt x="113865" y="415103"/>
                  <a:pt x="113865" y="393039"/>
                </a:cubicBezTo>
                <a:cubicBezTo>
                  <a:pt x="113865" y="370975"/>
                  <a:pt x="131814" y="353026"/>
                  <a:pt x="153878" y="353026"/>
                </a:cubicBezTo>
                <a:close/>
                <a:moveTo>
                  <a:pt x="68708" y="275858"/>
                </a:moveTo>
                <a:lnTo>
                  <a:pt x="68708" y="603735"/>
                </a:lnTo>
                <a:cubicBezTo>
                  <a:pt x="68708" y="630029"/>
                  <a:pt x="90087" y="651293"/>
                  <a:pt x="116266" y="651293"/>
                </a:cubicBezTo>
                <a:lnTo>
                  <a:pt x="598821" y="651293"/>
                </a:lnTo>
                <a:lnTo>
                  <a:pt x="754317" y="651293"/>
                </a:lnTo>
                <a:cubicBezTo>
                  <a:pt x="780611" y="651293"/>
                  <a:pt x="801875" y="629915"/>
                  <a:pt x="801875" y="603735"/>
                </a:cubicBezTo>
                <a:lnTo>
                  <a:pt x="801875" y="275858"/>
                </a:lnTo>
                <a:lnTo>
                  <a:pt x="598821" y="275858"/>
                </a:lnTo>
                <a:close/>
                <a:moveTo>
                  <a:pt x="116266" y="68593"/>
                </a:moveTo>
                <a:cubicBezTo>
                  <a:pt x="89972" y="68593"/>
                  <a:pt x="68708" y="89972"/>
                  <a:pt x="68708" y="116151"/>
                </a:cubicBezTo>
                <a:lnTo>
                  <a:pt x="68708" y="207265"/>
                </a:lnTo>
                <a:lnTo>
                  <a:pt x="598821" y="207265"/>
                </a:lnTo>
                <a:lnTo>
                  <a:pt x="801875" y="207265"/>
                </a:lnTo>
                <a:lnTo>
                  <a:pt x="801875" y="116151"/>
                </a:lnTo>
                <a:cubicBezTo>
                  <a:pt x="801875" y="89857"/>
                  <a:pt x="780497" y="68593"/>
                  <a:pt x="754317" y="68593"/>
                </a:cubicBezTo>
                <a:lnTo>
                  <a:pt x="598821" y="68593"/>
                </a:lnTo>
                <a:close/>
                <a:moveTo>
                  <a:pt x="116266" y="0"/>
                </a:moveTo>
                <a:lnTo>
                  <a:pt x="598821" y="0"/>
                </a:lnTo>
                <a:lnTo>
                  <a:pt x="754317" y="0"/>
                </a:lnTo>
                <a:cubicBezTo>
                  <a:pt x="818338" y="0"/>
                  <a:pt x="870468" y="52131"/>
                  <a:pt x="870468" y="116151"/>
                </a:cubicBezTo>
                <a:lnTo>
                  <a:pt x="870468" y="241562"/>
                </a:lnTo>
                <a:lnTo>
                  <a:pt x="870468" y="603735"/>
                </a:lnTo>
                <a:cubicBezTo>
                  <a:pt x="870468" y="667869"/>
                  <a:pt x="818338" y="720000"/>
                  <a:pt x="754317" y="720000"/>
                </a:cubicBezTo>
                <a:lnTo>
                  <a:pt x="598821" y="720000"/>
                </a:lnTo>
                <a:lnTo>
                  <a:pt x="116266" y="720000"/>
                </a:lnTo>
                <a:cubicBezTo>
                  <a:pt x="52246" y="720000"/>
                  <a:pt x="115" y="667869"/>
                  <a:pt x="115" y="603849"/>
                </a:cubicBezTo>
                <a:lnTo>
                  <a:pt x="115" y="241841"/>
                </a:lnTo>
                <a:lnTo>
                  <a:pt x="0" y="241562"/>
                </a:lnTo>
                <a:lnTo>
                  <a:pt x="115" y="241284"/>
                </a:lnTo>
                <a:lnTo>
                  <a:pt x="115" y="116151"/>
                </a:lnTo>
                <a:cubicBezTo>
                  <a:pt x="115" y="52131"/>
                  <a:pt x="52246" y="0"/>
                  <a:pt x="116266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6631170" y="2599063"/>
            <a:ext cx="360000" cy="360000"/>
          </a:xfrm>
          <a:custGeom>
            <a:avLst/>
            <a:gdLst>
              <a:gd name="connsiteX0" fmla="*/ 457070 w 720001"/>
              <a:gd name="connsiteY0" fmla="*/ 57166 h 720001"/>
              <a:gd name="connsiteX1" fmla="*/ 457070 w 720001"/>
              <a:gd name="connsiteY1" fmla="*/ 263017 h 720001"/>
              <a:gd name="connsiteX2" fmla="*/ 662921 w 720001"/>
              <a:gd name="connsiteY2" fmla="*/ 263017 h 720001"/>
              <a:gd name="connsiteX3" fmla="*/ 647393 w 720001"/>
              <a:gd name="connsiteY3" fmla="*/ 212704 h 720001"/>
              <a:gd name="connsiteX4" fmla="*/ 591008 w 720001"/>
              <a:gd name="connsiteY4" fmla="*/ 129079 h 720001"/>
              <a:gd name="connsiteX5" fmla="*/ 507383 w 720001"/>
              <a:gd name="connsiteY5" fmla="*/ 72694 h 720001"/>
              <a:gd name="connsiteX6" fmla="*/ 457070 w 720001"/>
              <a:gd name="connsiteY6" fmla="*/ 57166 h 720001"/>
              <a:gd name="connsiteX7" fmla="*/ 307952 w 720001"/>
              <a:gd name="connsiteY7" fmla="*/ 56386 h 720001"/>
              <a:gd name="connsiteX8" fmla="*/ 240115 w 720001"/>
              <a:gd name="connsiteY8" fmla="*/ 76251 h 720001"/>
              <a:gd name="connsiteX9" fmla="*/ 142092 w 720001"/>
              <a:gd name="connsiteY9" fmla="*/ 142179 h 720001"/>
              <a:gd name="connsiteX10" fmla="*/ 76077 w 720001"/>
              <a:gd name="connsiteY10" fmla="*/ 240116 h 720001"/>
              <a:gd name="connsiteX11" fmla="*/ 51874 w 720001"/>
              <a:gd name="connsiteY11" fmla="*/ 360000 h 720001"/>
              <a:gd name="connsiteX12" fmla="*/ 76077 w 720001"/>
              <a:gd name="connsiteY12" fmla="*/ 479885 h 720001"/>
              <a:gd name="connsiteX13" fmla="*/ 142092 w 720001"/>
              <a:gd name="connsiteY13" fmla="*/ 577822 h 720001"/>
              <a:gd name="connsiteX14" fmla="*/ 240029 w 720001"/>
              <a:gd name="connsiteY14" fmla="*/ 643837 h 720001"/>
              <a:gd name="connsiteX15" fmla="*/ 359913 w 720001"/>
              <a:gd name="connsiteY15" fmla="*/ 668039 h 720001"/>
              <a:gd name="connsiteX16" fmla="*/ 479798 w 720001"/>
              <a:gd name="connsiteY16" fmla="*/ 643837 h 720001"/>
              <a:gd name="connsiteX17" fmla="*/ 577735 w 720001"/>
              <a:gd name="connsiteY17" fmla="*/ 577822 h 720001"/>
              <a:gd name="connsiteX18" fmla="*/ 643750 w 720001"/>
              <a:gd name="connsiteY18" fmla="*/ 479885 h 720001"/>
              <a:gd name="connsiteX19" fmla="*/ 663615 w 720001"/>
              <a:gd name="connsiteY19" fmla="*/ 412049 h 720001"/>
              <a:gd name="connsiteX20" fmla="*/ 360000 w 720001"/>
              <a:gd name="connsiteY20" fmla="*/ 412049 h 720001"/>
              <a:gd name="connsiteX21" fmla="*/ 307952 w 720001"/>
              <a:gd name="connsiteY21" fmla="*/ 360000 h 720001"/>
              <a:gd name="connsiteX22" fmla="*/ 405022 w 720001"/>
              <a:gd name="connsiteY22" fmla="*/ 0 h 720001"/>
              <a:gd name="connsiteX23" fmla="*/ 720001 w 720001"/>
              <a:gd name="connsiteY23" fmla="*/ 314979 h 720001"/>
              <a:gd name="connsiteX24" fmla="*/ 405022 w 720001"/>
              <a:gd name="connsiteY24" fmla="*/ 314979 h 720001"/>
              <a:gd name="connsiteX25" fmla="*/ 360000 w 720001"/>
              <a:gd name="connsiteY25" fmla="*/ 0 h 720001"/>
              <a:gd name="connsiteX26" fmla="*/ 360000 w 720001"/>
              <a:gd name="connsiteY26" fmla="*/ 360000 h 720001"/>
              <a:gd name="connsiteX27" fmla="*/ 720001 w 720001"/>
              <a:gd name="connsiteY27" fmla="*/ 360000 h 720001"/>
              <a:gd name="connsiteX28" fmla="*/ 360000 w 720001"/>
              <a:gd name="connsiteY28" fmla="*/ 720001 h 720001"/>
              <a:gd name="connsiteX29" fmla="*/ 0 w 720001"/>
              <a:gd name="connsiteY29" fmla="*/ 360000 h 720001"/>
              <a:gd name="connsiteX30" fmla="*/ 360000 w 720001"/>
              <a:gd name="connsiteY30" fmla="*/ 0 h 720001"/>
            </a:gdLst>
            <a:ahLst/>
            <a:cxnLst/>
            <a:rect l="l" t="t" r="r" b="b"/>
            <a:pathLst>
              <a:path w="720001" h="720001">
                <a:moveTo>
                  <a:pt x="457070" y="57166"/>
                </a:moveTo>
                <a:lnTo>
                  <a:pt x="457070" y="263017"/>
                </a:lnTo>
                <a:lnTo>
                  <a:pt x="662921" y="263017"/>
                </a:lnTo>
                <a:cubicBezTo>
                  <a:pt x="659451" y="245755"/>
                  <a:pt x="654246" y="229012"/>
                  <a:pt x="647393" y="212704"/>
                </a:cubicBezTo>
                <a:cubicBezTo>
                  <a:pt x="634121" y="181388"/>
                  <a:pt x="615210" y="153282"/>
                  <a:pt x="591008" y="129079"/>
                </a:cubicBezTo>
                <a:cubicBezTo>
                  <a:pt x="566806" y="104877"/>
                  <a:pt x="538699" y="85966"/>
                  <a:pt x="507383" y="72694"/>
                </a:cubicBezTo>
                <a:cubicBezTo>
                  <a:pt x="491075" y="65755"/>
                  <a:pt x="474246" y="60636"/>
                  <a:pt x="457070" y="57166"/>
                </a:cubicBezTo>
                <a:close/>
                <a:moveTo>
                  <a:pt x="307952" y="56386"/>
                </a:moveTo>
                <a:cubicBezTo>
                  <a:pt x="284703" y="60376"/>
                  <a:pt x="262062" y="66969"/>
                  <a:pt x="240115" y="76251"/>
                </a:cubicBezTo>
                <a:cubicBezTo>
                  <a:pt x="203508" y="91778"/>
                  <a:pt x="170544" y="113986"/>
                  <a:pt x="142092" y="142179"/>
                </a:cubicBezTo>
                <a:cubicBezTo>
                  <a:pt x="113812" y="170545"/>
                  <a:pt x="91605" y="203422"/>
                  <a:pt x="76077" y="240116"/>
                </a:cubicBezTo>
                <a:cubicBezTo>
                  <a:pt x="60029" y="278111"/>
                  <a:pt x="51874" y="318362"/>
                  <a:pt x="51874" y="360000"/>
                </a:cubicBezTo>
                <a:cubicBezTo>
                  <a:pt x="51874" y="401639"/>
                  <a:pt x="60029" y="441976"/>
                  <a:pt x="76077" y="479885"/>
                </a:cubicBezTo>
                <a:cubicBezTo>
                  <a:pt x="91605" y="516579"/>
                  <a:pt x="113812" y="549543"/>
                  <a:pt x="142092" y="577822"/>
                </a:cubicBezTo>
                <a:cubicBezTo>
                  <a:pt x="170458" y="606102"/>
                  <a:pt x="203335" y="628309"/>
                  <a:pt x="240029" y="643837"/>
                </a:cubicBezTo>
                <a:cubicBezTo>
                  <a:pt x="278024" y="659885"/>
                  <a:pt x="318275" y="668039"/>
                  <a:pt x="359913" y="668039"/>
                </a:cubicBezTo>
                <a:cubicBezTo>
                  <a:pt x="401552" y="668039"/>
                  <a:pt x="441890" y="659885"/>
                  <a:pt x="479798" y="643837"/>
                </a:cubicBezTo>
                <a:cubicBezTo>
                  <a:pt x="516492" y="628309"/>
                  <a:pt x="549456" y="606102"/>
                  <a:pt x="577735" y="577822"/>
                </a:cubicBezTo>
                <a:cubicBezTo>
                  <a:pt x="606015" y="549456"/>
                  <a:pt x="628222" y="516579"/>
                  <a:pt x="643750" y="479885"/>
                </a:cubicBezTo>
                <a:cubicBezTo>
                  <a:pt x="653032" y="457938"/>
                  <a:pt x="659625" y="435297"/>
                  <a:pt x="663615" y="412049"/>
                </a:cubicBezTo>
                <a:lnTo>
                  <a:pt x="360000" y="412049"/>
                </a:lnTo>
                <a:cubicBezTo>
                  <a:pt x="331287" y="412049"/>
                  <a:pt x="307952" y="388714"/>
                  <a:pt x="307952" y="360000"/>
                </a:cubicBezTo>
                <a:close/>
                <a:moveTo>
                  <a:pt x="405022" y="0"/>
                </a:moveTo>
                <a:cubicBezTo>
                  <a:pt x="578950" y="0"/>
                  <a:pt x="720001" y="141051"/>
                  <a:pt x="720001" y="314979"/>
                </a:cubicBezTo>
                <a:lnTo>
                  <a:pt x="405022" y="314979"/>
                </a:lnTo>
                <a:close/>
                <a:moveTo>
                  <a:pt x="360000" y="0"/>
                </a:moveTo>
                <a:lnTo>
                  <a:pt x="360000" y="360000"/>
                </a:lnTo>
                <a:lnTo>
                  <a:pt x="720001" y="360000"/>
                </a:lnTo>
                <a:cubicBezTo>
                  <a:pt x="720001" y="558825"/>
                  <a:pt x="558824" y="720001"/>
                  <a:pt x="360000" y="720001"/>
                </a:cubicBezTo>
                <a:cubicBezTo>
                  <a:pt x="161176" y="720001"/>
                  <a:pt x="0" y="558825"/>
                  <a:pt x="0" y="360000"/>
                </a:cubicBezTo>
                <a:cubicBezTo>
                  <a:pt x="0" y="161176"/>
                  <a:pt x="161176" y="0"/>
                  <a:pt x="360000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1156560" y="236768"/>
            <a:ext cx="10867800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项目实施计划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785799" y="362768"/>
            <a:ext cx="180000" cy="18000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539198" y="380768"/>
            <a:ext cx="144000" cy="144000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328597" y="398768"/>
            <a:ext cx="108000" cy="108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4000">
                <a:schemeClr val="bg1">
                  <a:lumMod val="99000"/>
                  <a:alpha val="50000"/>
                </a:schemeClr>
              </a:gs>
              <a:gs pos="100000">
                <a:schemeClr val="accent1">
                  <a:lumMod val="20000"/>
                  <a:lumOff val="80000"/>
                  <a:alpha val="20000"/>
                </a:schemeClr>
              </a:gs>
            </a:gsLst>
            <a:lin ang="5400000" scaled="0"/>
          </a:gradFill>
          <a:ln w="12700"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729612" y="2037592"/>
            <a:ext cx="2877216" cy="2926579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flipH="1">
            <a:off x="660400" y="1957136"/>
            <a:ext cx="5092970" cy="3288631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978826" y="3430482"/>
            <a:ext cx="4618920" cy="1614145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介绍黑盒测试的概念和在系统集成中的应用。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1949116" y="2229853"/>
            <a:ext cx="3648628" cy="811128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r"/>
            <a:r>
              <a:rPr kumimoji="1" lang="en-US" altLang="zh-CN" sz="1600">
                <a:ln w="12700">
                  <a:noFill/>
                </a:ln>
                <a:solidFill>
                  <a:srgbClr val="30B97D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黑盒测试方法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1019025" y="2310647"/>
            <a:ext cx="417609" cy="374542"/>
          </a:xfrm>
          <a:custGeom>
            <a:avLst/>
            <a:gdLst>
              <a:gd name="connsiteX0" fmla="*/ 56258 w 778320"/>
              <a:gd name="connsiteY0" fmla="*/ 333700 h 720001"/>
              <a:gd name="connsiteX1" fmla="*/ 56258 w 778320"/>
              <a:gd name="connsiteY1" fmla="*/ 627457 h 720001"/>
              <a:gd name="connsiteX2" fmla="*/ 66946 w 778320"/>
              <a:gd name="connsiteY2" fmla="*/ 653054 h 720001"/>
              <a:gd name="connsiteX3" fmla="*/ 92544 w 778320"/>
              <a:gd name="connsiteY3" fmla="*/ 663743 h 720001"/>
              <a:gd name="connsiteX4" fmla="*/ 685683 w 778320"/>
              <a:gd name="connsiteY4" fmla="*/ 663743 h 720001"/>
              <a:gd name="connsiteX5" fmla="*/ 711281 w 778320"/>
              <a:gd name="connsiteY5" fmla="*/ 653054 h 720001"/>
              <a:gd name="connsiteX6" fmla="*/ 721969 w 778320"/>
              <a:gd name="connsiteY6" fmla="*/ 627457 h 720001"/>
              <a:gd name="connsiteX7" fmla="*/ 721969 w 778320"/>
              <a:gd name="connsiteY7" fmla="*/ 333700 h 720001"/>
              <a:gd name="connsiteX8" fmla="*/ 92544 w 778320"/>
              <a:gd name="connsiteY8" fmla="*/ 142049 h 720001"/>
              <a:gd name="connsiteX9" fmla="*/ 56258 w 778320"/>
              <a:gd name="connsiteY9" fmla="*/ 178336 h 720001"/>
              <a:gd name="connsiteX10" fmla="*/ 56258 w 778320"/>
              <a:gd name="connsiteY10" fmla="*/ 277443 h 720001"/>
              <a:gd name="connsiteX11" fmla="*/ 721969 w 778320"/>
              <a:gd name="connsiteY11" fmla="*/ 277443 h 720001"/>
              <a:gd name="connsiteX12" fmla="*/ 721969 w 778320"/>
              <a:gd name="connsiteY12" fmla="*/ 178336 h 720001"/>
              <a:gd name="connsiteX13" fmla="*/ 685683 w 778320"/>
              <a:gd name="connsiteY13" fmla="*/ 142049 h 720001"/>
              <a:gd name="connsiteX14" fmla="*/ 561355 w 778320"/>
              <a:gd name="connsiteY14" fmla="*/ 142049 h 720001"/>
              <a:gd name="connsiteX15" fmla="*/ 561355 w 778320"/>
              <a:gd name="connsiteY15" fmla="*/ 201026 h 720001"/>
              <a:gd name="connsiteX16" fmla="*/ 533226 w 778320"/>
              <a:gd name="connsiteY16" fmla="*/ 229249 h 720001"/>
              <a:gd name="connsiteX17" fmla="*/ 505097 w 778320"/>
              <a:gd name="connsiteY17" fmla="*/ 201120 h 720001"/>
              <a:gd name="connsiteX18" fmla="*/ 505097 w 778320"/>
              <a:gd name="connsiteY18" fmla="*/ 142049 h 720001"/>
              <a:gd name="connsiteX19" fmla="*/ 273129 w 778320"/>
              <a:gd name="connsiteY19" fmla="*/ 142049 h 720001"/>
              <a:gd name="connsiteX20" fmla="*/ 273129 w 778320"/>
              <a:gd name="connsiteY20" fmla="*/ 201026 h 720001"/>
              <a:gd name="connsiteX21" fmla="*/ 245001 w 778320"/>
              <a:gd name="connsiteY21" fmla="*/ 229249 h 720001"/>
              <a:gd name="connsiteX22" fmla="*/ 216872 w 778320"/>
              <a:gd name="connsiteY22" fmla="*/ 201120 h 720001"/>
              <a:gd name="connsiteX23" fmla="*/ 216872 w 778320"/>
              <a:gd name="connsiteY23" fmla="*/ 142049 h 720001"/>
              <a:gd name="connsiteX24" fmla="*/ 245001 w 778320"/>
              <a:gd name="connsiteY24" fmla="*/ 0 h 720001"/>
              <a:gd name="connsiteX25" fmla="*/ 273129 w 778320"/>
              <a:gd name="connsiteY25" fmla="*/ 28129 h 720001"/>
              <a:gd name="connsiteX26" fmla="*/ 273129 w 778320"/>
              <a:gd name="connsiteY26" fmla="*/ 85792 h 720001"/>
              <a:gd name="connsiteX27" fmla="*/ 505097 w 778320"/>
              <a:gd name="connsiteY27" fmla="*/ 85792 h 720001"/>
              <a:gd name="connsiteX28" fmla="*/ 505097 w 778320"/>
              <a:gd name="connsiteY28" fmla="*/ 28129 h 720001"/>
              <a:gd name="connsiteX29" fmla="*/ 533226 w 778320"/>
              <a:gd name="connsiteY29" fmla="*/ 0 h 720001"/>
              <a:gd name="connsiteX30" fmla="*/ 561355 w 778320"/>
              <a:gd name="connsiteY30" fmla="*/ 28129 h 720001"/>
              <a:gd name="connsiteX31" fmla="*/ 561355 w 778320"/>
              <a:gd name="connsiteY31" fmla="*/ 85792 h 720001"/>
              <a:gd name="connsiteX32" fmla="*/ 685683 w 778320"/>
              <a:gd name="connsiteY32" fmla="*/ 85792 h 720001"/>
              <a:gd name="connsiteX33" fmla="*/ 778320 w 778320"/>
              <a:gd name="connsiteY33" fmla="*/ 178336 h 720001"/>
              <a:gd name="connsiteX34" fmla="*/ 778320 w 778320"/>
              <a:gd name="connsiteY34" fmla="*/ 627457 h 720001"/>
              <a:gd name="connsiteX35" fmla="*/ 685777 w 778320"/>
              <a:gd name="connsiteY35" fmla="*/ 720001 h 720001"/>
              <a:gd name="connsiteX36" fmla="*/ 92544 w 778320"/>
              <a:gd name="connsiteY36" fmla="*/ 720001 h 720001"/>
              <a:gd name="connsiteX37" fmla="*/ 0 w 778320"/>
              <a:gd name="connsiteY37" fmla="*/ 627457 h 720001"/>
              <a:gd name="connsiteX38" fmla="*/ 0 w 778320"/>
              <a:gd name="connsiteY38" fmla="*/ 333700 h 720001"/>
              <a:gd name="connsiteX39" fmla="*/ 0 w 778320"/>
              <a:gd name="connsiteY39" fmla="*/ 277443 h 720001"/>
              <a:gd name="connsiteX40" fmla="*/ 0 w 778320"/>
              <a:gd name="connsiteY40" fmla="*/ 178336 h 720001"/>
              <a:gd name="connsiteX41" fmla="*/ 92544 w 778320"/>
              <a:gd name="connsiteY41" fmla="*/ 85792 h 720001"/>
              <a:gd name="connsiteX42" fmla="*/ 216872 w 778320"/>
              <a:gd name="connsiteY42" fmla="*/ 85792 h 720001"/>
              <a:gd name="connsiteX43" fmla="*/ 216872 w 778320"/>
              <a:gd name="connsiteY43" fmla="*/ 28129 h 720001"/>
              <a:gd name="connsiteX44" fmla="*/ 245001 w 778320"/>
              <a:gd name="connsiteY44" fmla="*/ 0 h 720001"/>
            </a:gdLst>
            <a:ahLst/>
            <a:cxnLst/>
            <a:rect l="l" t="t" r="r" b="b"/>
            <a:pathLst>
              <a:path w="778320" h="720001">
                <a:moveTo>
                  <a:pt x="56258" y="333700"/>
                </a:moveTo>
                <a:lnTo>
                  <a:pt x="56258" y="627457"/>
                </a:lnTo>
                <a:cubicBezTo>
                  <a:pt x="56258" y="637115"/>
                  <a:pt x="60008" y="646116"/>
                  <a:pt x="66946" y="653054"/>
                </a:cubicBezTo>
                <a:cubicBezTo>
                  <a:pt x="73885" y="659899"/>
                  <a:pt x="82980" y="663743"/>
                  <a:pt x="92544" y="663743"/>
                </a:cubicBezTo>
                <a:lnTo>
                  <a:pt x="685683" y="663743"/>
                </a:lnTo>
                <a:cubicBezTo>
                  <a:pt x="695341" y="663743"/>
                  <a:pt x="704342" y="659993"/>
                  <a:pt x="711281" y="653054"/>
                </a:cubicBezTo>
                <a:cubicBezTo>
                  <a:pt x="718125" y="646116"/>
                  <a:pt x="721969" y="637021"/>
                  <a:pt x="721969" y="627457"/>
                </a:cubicBezTo>
                <a:lnTo>
                  <a:pt x="721969" y="333700"/>
                </a:lnTo>
                <a:close/>
                <a:moveTo>
                  <a:pt x="92544" y="142049"/>
                </a:moveTo>
                <a:cubicBezTo>
                  <a:pt x="72478" y="142049"/>
                  <a:pt x="56258" y="158364"/>
                  <a:pt x="56258" y="178336"/>
                </a:cubicBezTo>
                <a:lnTo>
                  <a:pt x="56258" y="277443"/>
                </a:lnTo>
                <a:lnTo>
                  <a:pt x="721969" y="277443"/>
                </a:lnTo>
                <a:lnTo>
                  <a:pt x="721969" y="178336"/>
                </a:lnTo>
                <a:cubicBezTo>
                  <a:pt x="721969" y="158270"/>
                  <a:pt x="705655" y="142049"/>
                  <a:pt x="685683" y="142049"/>
                </a:cubicBezTo>
                <a:lnTo>
                  <a:pt x="561355" y="142049"/>
                </a:lnTo>
                <a:lnTo>
                  <a:pt x="561355" y="201026"/>
                </a:lnTo>
                <a:cubicBezTo>
                  <a:pt x="561355" y="216591"/>
                  <a:pt x="548790" y="229249"/>
                  <a:pt x="533226" y="229249"/>
                </a:cubicBezTo>
                <a:cubicBezTo>
                  <a:pt x="517661" y="229249"/>
                  <a:pt x="505097" y="216685"/>
                  <a:pt x="505097" y="201120"/>
                </a:cubicBezTo>
                <a:lnTo>
                  <a:pt x="505097" y="142049"/>
                </a:lnTo>
                <a:lnTo>
                  <a:pt x="273129" y="142049"/>
                </a:lnTo>
                <a:lnTo>
                  <a:pt x="273129" y="201026"/>
                </a:lnTo>
                <a:cubicBezTo>
                  <a:pt x="273129" y="216591"/>
                  <a:pt x="260565" y="229249"/>
                  <a:pt x="245001" y="229249"/>
                </a:cubicBezTo>
                <a:cubicBezTo>
                  <a:pt x="229436" y="229249"/>
                  <a:pt x="216872" y="216685"/>
                  <a:pt x="216872" y="201120"/>
                </a:cubicBezTo>
                <a:lnTo>
                  <a:pt x="216872" y="142049"/>
                </a:lnTo>
                <a:close/>
                <a:moveTo>
                  <a:pt x="245001" y="0"/>
                </a:moveTo>
                <a:cubicBezTo>
                  <a:pt x="260565" y="0"/>
                  <a:pt x="273129" y="12564"/>
                  <a:pt x="273129" y="28129"/>
                </a:cubicBezTo>
                <a:lnTo>
                  <a:pt x="273129" y="85792"/>
                </a:lnTo>
                <a:lnTo>
                  <a:pt x="505097" y="85792"/>
                </a:lnTo>
                <a:lnTo>
                  <a:pt x="505097" y="28129"/>
                </a:lnTo>
                <a:cubicBezTo>
                  <a:pt x="505097" y="12564"/>
                  <a:pt x="517661" y="0"/>
                  <a:pt x="533226" y="0"/>
                </a:cubicBezTo>
                <a:cubicBezTo>
                  <a:pt x="548790" y="0"/>
                  <a:pt x="561355" y="12564"/>
                  <a:pt x="561355" y="28129"/>
                </a:cubicBezTo>
                <a:lnTo>
                  <a:pt x="561355" y="85792"/>
                </a:lnTo>
                <a:lnTo>
                  <a:pt x="685683" y="85792"/>
                </a:lnTo>
                <a:cubicBezTo>
                  <a:pt x="736784" y="85792"/>
                  <a:pt x="778227" y="127235"/>
                  <a:pt x="778320" y="178336"/>
                </a:cubicBezTo>
                <a:lnTo>
                  <a:pt x="778320" y="627457"/>
                </a:lnTo>
                <a:cubicBezTo>
                  <a:pt x="778320" y="678370"/>
                  <a:pt x="736690" y="720001"/>
                  <a:pt x="685777" y="720001"/>
                </a:cubicBezTo>
                <a:lnTo>
                  <a:pt x="92544" y="720001"/>
                </a:lnTo>
                <a:cubicBezTo>
                  <a:pt x="41631" y="720001"/>
                  <a:pt x="0" y="678370"/>
                  <a:pt x="0" y="627457"/>
                </a:cubicBezTo>
                <a:lnTo>
                  <a:pt x="0" y="333700"/>
                </a:lnTo>
                <a:lnTo>
                  <a:pt x="0" y="277443"/>
                </a:lnTo>
                <a:lnTo>
                  <a:pt x="0" y="178336"/>
                </a:lnTo>
                <a:cubicBezTo>
                  <a:pt x="0" y="127235"/>
                  <a:pt x="41443" y="85792"/>
                  <a:pt x="92544" y="85792"/>
                </a:cubicBezTo>
                <a:lnTo>
                  <a:pt x="216872" y="85792"/>
                </a:lnTo>
                <a:lnTo>
                  <a:pt x="216872" y="28129"/>
                </a:lnTo>
                <a:cubicBezTo>
                  <a:pt x="216872" y="12564"/>
                  <a:pt x="229436" y="0"/>
                  <a:pt x="245001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cxnSp>
        <p:nvCxnSpPr>
          <p:cNvPr id="8" name="标题 1"/>
          <p:cNvCxnSpPr/>
          <p:nvPr/>
        </p:nvCxnSpPr>
        <p:spPr>
          <a:xfrm flipH="1">
            <a:off x="1590679" y="3121437"/>
            <a:ext cx="4007067" cy="0"/>
          </a:xfrm>
          <a:prstGeom prst="line">
            <a:avLst/>
          </a:prstGeom>
          <a:noFill/>
          <a:ln w="12700" cap="sq">
            <a:solidFill>
              <a:schemeClr val="accent1"/>
            </a:solidFill>
            <a:miter/>
          </a:ln>
        </p:spPr>
      </p:cxnSp>
      <p:sp>
        <p:nvSpPr>
          <p:cNvPr id="9" name="标题 1"/>
          <p:cNvSpPr txBox="1"/>
          <p:nvPr/>
        </p:nvSpPr>
        <p:spPr>
          <a:xfrm>
            <a:off x="1565279" y="3098065"/>
            <a:ext cx="868449" cy="46745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6495142" y="2037592"/>
            <a:ext cx="2877216" cy="2926579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flipH="1">
            <a:off x="6425930" y="1957136"/>
            <a:ext cx="5092970" cy="3288631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6744356" y="3430482"/>
            <a:ext cx="4618920" cy="1614145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分析网络环境对系统测试的影响和测试要点。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7714646" y="2229853"/>
            <a:ext cx="3648628" cy="811128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r"/>
            <a:r>
              <a:rPr kumimoji="1" lang="en-US" altLang="zh-CN" sz="1600">
                <a:ln w="12700">
                  <a:noFill/>
                </a:ln>
                <a:solidFill>
                  <a:srgbClr val="30B97D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网络环境测试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6784555" y="2289113"/>
            <a:ext cx="417609" cy="417609"/>
          </a:xfrm>
          <a:custGeom>
            <a:avLst/>
            <a:gdLst>
              <a:gd name="connsiteX0" fmla="*/ 457070 w 720001"/>
              <a:gd name="connsiteY0" fmla="*/ 57166 h 720001"/>
              <a:gd name="connsiteX1" fmla="*/ 457070 w 720001"/>
              <a:gd name="connsiteY1" fmla="*/ 263017 h 720001"/>
              <a:gd name="connsiteX2" fmla="*/ 662921 w 720001"/>
              <a:gd name="connsiteY2" fmla="*/ 263017 h 720001"/>
              <a:gd name="connsiteX3" fmla="*/ 647393 w 720001"/>
              <a:gd name="connsiteY3" fmla="*/ 212704 h 720001"/>
              <a:gd name="connsiteX4" fmla="*/ 591008 w 720001"/>
              <a:gd name="connsiteY4" fmla="*/ 129079 h 720001"/>
              <a:gd name="connsiteX5" fmla="*/ 507383 w 720001"/>
              <a:gd name="connsiteY5" fmla="*/ 72694 h 720001"/>
              <a:gd name="connsiteX6" fmla="*/ 457070 w 720001"/>
              <a:gd name="connsiteY6" fmla="*/ 57166 h 720001"/>
              <a:gd name="connsiteX7" fmla="*/ 307952 w 720001"/>
              <a:gd name="connsiteY7" fmla="*/ 56386 h 720001"/>
              <a:gd name="connsiteX8" fmla="*/ 240115 w 720001"/>
              <a:gd name="connsiteY8" fmla="*/ 76251 h 720001"/>
              <a:gd name="connsiteX9" fmla="*/ 142092 w 720001"/>
              <a:gd name="connsiteY9" fmla="*/ 142179 h 720001"/>
              <a:gd name="connsiteX10" fmla="*/ 76077 w 720001"/>
              <a:gd name="connsiteY10" fmla="*/ 240116 h 720001"/>
              <a:gd name="connsiteX11" fmla="*/ 51874 w 720001"/>
              <a:gd name="connsiteY11" fmla="*/ 360000 h 720001"/>
              <a:gd name="connsiteX12" fmla="*/ 76077 w 720001"/>
              <a:gd name="connsiteY12" fmla="*/ 479885 h 720001"/>
              <a:gd name="connsiteX13" fmla="*/ 142092 w 720001"/>
              <a:gd name="connsiteY13" fmla="*/ 577822 h 720001"/>
              <a:gd name="connsiteX14" fmla="*/ 240029 w 720001"/>
              <a:gd name="connsiteY14" fmla="*/ 643837 h 720001"/>
              <a:gd name="connsiteX15" fmla="*/ 359913 w 720001"/>
              <a:gd name="connsiteY15" fmla="*/ 668039 h 720001"/>
              <a:gd name="connsiteX16" fmla="*/ 479798 w 720001"/>
              <a:gd name="connsiteY16" fmla="*/ 643837 h 720001"/>
              <a:gd name="connsiteX17" fmla="*/ 577735 w 720001"/>
              <a:gd name="connsiteY17" fmla="*/ 577822 h 720001"/>
              <a:gd name="connsiteX18" fmla="*/ 643750 w 720001"/>
              <a:gd name="connsiteY18" fmla="*/ 479885 h 720001"/>
              <a:gd name="connsiteX19" fmla="*/ 663615 w 720001"/>
              <a:gd name="connsiteY19" fmla="*/ 412049 h 720001"/>
              <a:gd name="connsiteX20" fmla="*/ 360000 w 720001"/>
              <a:gd name="connsiteY20" fmla="*/ 412049 h 720001"/>
              <a:gd name="connsiteX21" fmla="*/ 307952 w 720001"/>
              <a:gd name="connsiteY21" fmla="*/ 360000 h 720001"/>
              <a:gd name="connsiteX22" fmla="*/ 405022 w 720001"/>
              <a:gd name="connsiteY22" fmla="*/ 0 h 720001"/>
              <a:gd name="connsiteX23" fmla="*/ 720001 w 720001"/>
              <a:gd name="connsiteY23" fmla="*/ 314979 h 720001"/>
              <a:gd name="connsiteX24" fmla="*/ 405022 w 720001"/>
              <a:gd name="connsiteY24" fmla="*/ 314979 h 720001"/>
              <a:gd name="connsiteX25" fmla="*/ 360000 w 720001"/>
              <a:gd name="connsiteY25" fmla="*/ 0 h 720001"/>
              <a:gd name="connsiteX26" fmla="*/ 360000 w 720001"/>
              <a:gd name="connsiteY26" fmla="*/ 360000 h 720001"/>
              <a:gd name="connsiteX27" fmla="*/ 720001 w 720001"/>
              <a:gd name="connsiteY27" fmla="*/ 360000 h 720001"/>
              <a:gd name="connsiteX28" fmla="*/ 360000 w 720001"/>
              <a:gd name="connsiteY28" fmla="*/ 720001 h 720001"/>
              <a:gd name="connsiteX29" fmla="*/ 0 w 720001"/>
              <a:gd name="connsiteY29" fmla="*/ 360000 h 720001"/>
              <a:gd name="connsiteX30" fmla="*/ 360000 w 720001"/>
              <a:gd name="connsiteY30" fmla="*/ 0 h 720001"/>
            </a:gdLst>
            <a:ahLst/>
            <a:cxnLst/>
            <a:rect l="l" t="t" r="r" b="b"/>
            <a:pathLst>
              <a:path w="720001" h="720001">
                <a:moveTo>
                  <a:pt x="457070" y="57166"/>
                </a:moveTo>
                <a:lnTo>
                  <a:pt x="457070" y="263017"/>
                </a:lnTo>
                <a:lnTo>
                  <a:pt x="662921" y="263017"/>
                </a:lnTo>
                <a:cubicBezTo>
                  <a:pt x="659451" y="245755"/>
                  <a:pt x="654246" y="229012"/>
                  <a:pt x="647393" y="212704"/>
                </a:cubicBezTo>
                <a:cubicBezTo>
                  <a:pt x="634121" y="181388"/>
                  <a:pt x="615210" y="153282"/>
                  <a:pt x="591008" y="129079"/>
                </a:cubicBezTo>
                <a:cubicBezTo>
                  <a:pt x="566806" y="104877"/>
                  <a:pt x="538699" y="85966"/>
                  <a:pt x="507383" y="72694"/>
                </a:cubicBezTo>
                <a:cubicBezTo>
                  <a:pt x="491075" y="65755"/>
                  <a:pt x="474246" y="60636"/>
                  <a:pt x="457070" y="57166"/>
                </a:cubicBezTo>
                <a:close/>
                <a:moveTo>
                  <a:pt x="307952" y="56386"/>
                </a:moveTo>
                <a:cubicBezTo>
                  <a:pt x="284703" y="60376"/>
                  <a:pt x="262062" y="66969"/>
                  <a:pt x="240115" y="76251"/>
                </a:cubicBezTo>
                <a:cubicBezTo>
                  <a:pt x="203508" y="91778"/>
                  <a:pt x="170544" y="113986"/>
                  <a:pt x="142092" y="142179"/>
                </a:cubicBezTo>
                <a:cubicBezTo>
                  <a:pt x="113812" y="170545"/>
                  <a:pt x="91605" y="203422"/>
                  <a:pt x="76077" y="240116"/>
                </a:cubicBezTo>
                <a:cubicBezTo>
                  <a:pt x="60029" y="278111"/>
                  <a:pt x="51874" y="318362"/>
                  <a:pt x="51874" y="360000"/>
                </a:cubicBezTo>
                <a:cubicBezTo>
                  <a:pt x="51874" y="401639"/>
                  <a:pt x="60029" y="441976"/>
                  <a:pt x="76077" y="479885"/>
                </a:cubicBezTo>
                <a:cubicBezTo>
                  <a:pt x="91605" y="516579"/>
                  <a:pt x="113812" y="549543"/>
                  <a:pt x="142092" y="577822"/>
                </a:cubicBezTo>
                <a:cubicBezTo>
                  <a:pt x="170458" y="606102"/>
                  <a:pt x="203335" y="628309"/>
                  <a:pt x="240029" y="643837"/>
                </a:cubicBezTo>
                <a:cubicBezTo>
                  <a:pt x="278024" y="659885"/>
                  <a:pt x="318275" y="668039"/>
                  <a:pt x="359913" y="668039"/>
                </a:cubicBezTo>
                <a:cubicBezTo>
                  <a:pt x="401552" y="668039"/>
                  <a:pt x="441890" y="659885"/>
                  <a:pt x="479798" y="643837"/>
                </a:cubicBezTo>
                <a:cubicBezTo>
                  <a:pt x="516492" y="628309"/>
                  <a:pt x="549456" y="606102"/>
                  <a:pt x="577735" y="577822"/>
                </a:cubicBezTo>
                <a:cubicBezTo>
                  <a:pt x="606015" y="549456"/>
                  <a:pt x="628222" y="516579"/>
                  <a:pt x="643750" y="479885"/>
                </a:cubicBezTo>
                <a:cubicBezTo>
                  <a:pt x="653032" y="457938"/>
                  <a:pt x="659625" y="435297"/>
                  <a:pt x="663615" y="412049"/>
                </a:cubicBezTo>
                <a:lnTo>
                  <a:pt x="360000" y="412049"/>
                </a:lnTo>
                <a:cubicBezTo>
                  <a:pt x="331287" y="412049"/>
                  <a:pt x="307952" y="388714"/>
                  <a:pt x="307952" y="360000"/>
                </a:cubicBezTo>
                <a:close/>
                <a:moveTo>
                  <a:pt x="405022" y="0"/>
                </a:moveTo>
                <a:cubicBezTo>
                  <a:pt x="578950" y="0"/>
                  <a:pt x="720001" y="141051"/>
                  <a:pt x="720001" y="314979"/>
                </a:cubicBezTo>
                <a:lnTo>
                  <a:pt x="405022" y="314979"/>
                </a:lnTo>
                <a:close/>
                <a:moveTo>
                  <a:pt x="360000" y="0"/>
                </a:moveTo>
                <a:lnTo>
                  <a:pt x="360000" y="360000"/>
                </a:lnTo>
                <a:lnTo>
                  <a:pt x="720001" y="360000"/>
                </a:lnTo>
                <a:cubicBezTo>
                  <a:pt x="720001" y="558825"/>
                  <a:pt x="558824" y="720001"/>
                  <a:pt x="360000" y="720001"/>
                </a:cubicBezTo>
                <a:cubicBezTo>
                  <a:pt x="161176" y="720001"/>
                  <a:pt x="0" y="558825"/>
                  <a:pt x="0" y="360000"/>
                </a:cubicBezTo>
                <a:cubicBezTo>
                  <a:pt x="0" y="161176"/>
                  <a:pt x="161176" y="0"/>
                  <a:pt x="360000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cxnSp>
        <p:nvCxnSpPr>
          <p:cNvPr id="15" name="标题 1"/>
          <p:cNvCxnSpPr/>
          <p:nvPr/>
        </p:nvCxnSpPr>
        <p:spPr>
          <a:xfrm flipH="1">
            <a:off x="7356209" y="3121437"/>
            <a:ext cx="4007067" cy="0"/>
          </a:xfrm>
          <a:prstGeom prst="line">
            <a:avLst/>
          </a:prstGeom>
          <a:noFill/>
          <a:ln w="12700" cap="sq">
            <a:solidFill>
              <a:schemeClr val="accent1"/>
            </a:solidFill>
            <a:miter/>
          </a:ln>
        </p:spPr>
      </p:cxnSp>
      <p:sp>
        <p:nvSpPr>
          <p:cNvPr id="16" name="标题 1"/>
          <p:cNvSpPr txBox="1"/>
          <p:nvPr/>
        </p:nvSpPr>
        <p:spPr>
          <a:xfrm>
            <a:off x="7330809" y="3098065"/>
            <a:ext cx="868449" cy="46745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1156560" y="236768"/>
            <a:ext cx="10867800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5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系统集成与测试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785799" y="362768"/>
            <a:ext cx="180000" cy="18000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>
            <a:off x="539198" y="380768"/>
            <a:ext cx="144000" cy="144000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>
            <a:off x="328597" y="398768"/>
            <a:ext cx="108000" cy="108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4000">
                <a:schemeClr val="bg1">
                  <a:lumMod val="99000"/>
                  <a:alpha val="50000"/>
                </a:schemeClr>
              </a:gs>
              <a:gs pos="100000">
                <a:schemeClr val="accent1">
                  <a:lumMod val="20000"/>
                  <a:lumOff val="80000"/>
                  <a:alpha val="20000"/>
                </a:schemeClr>
              </a:gs>
            </a:gsLst>
            <a:lin ang="5400000" scaled="0"/>
          </a:gradFill>
          <a:ln w="12700"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7248524" y="0"/>
            <a:ext cx="2592181" cy="545996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alphaModFix amt="100000"/>
          </a:blip>
          <a:srcRect/>
          <a:stretch>
            <a:fillRect/>
          </a:stretch>
        </p:blipFill>
        <p:spPr>
          <a:xfrm>
            <a:off x="5728392" y="2314777"/>
            <a:ext cx="5803895" cy="34262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标题 1"/>
          <p:cNvSpPr txBox="1"/>
          <p:nvPr/>
        </p:nvSpPr>
        <p:spPr>
          <a:xfrm>
            <a:off x="1985218" y="2208625"/>
            <a:ext cx="3416300" cy="2667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spAutoFit/>
          </a:bodyPr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成本估算方法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1237820" y="2650905"/>
            <a:ext cx="4157140" cy="145958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展示如何进行项目成本的估算和预算。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1985218" y="4475604"/>
            <a:ext cx="3416300" cy="2667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spAutoFit/>
          </a:bodyPr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预算控制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1237820" y="4920038"/>
            <a:ext cx="4157140" cy="121406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讨论项目成本控制的方法和重要性。</a:t>
            </a:r>
            <a:endParaRPr kumimoji="1"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alphaModFix amt="100000"/>
          </a:blip>
          <a:srcRect l="4653" r="4653" b="36733"/>
          <a:stretch>
            <a:fillRect/>
          </a:stretch>
        </p:blipFill>
        <p:spPr>
          <a:xfrm>
            <a:off x="5245156" y="4585429"/>
            <a:ext cx="6598918" cy="169749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标题 1"/>
          <p:cNvSpPr txBox="1"/>
          <p:nvPr/>
        </p:nvSpPr>
        <p:spPr>
          <a:xfrm>
            <a:off x="6534840" y="2476500"/>
            <a:ext cx="4191000" cy="2590800"/>
          </a:xfrm>
          <a:prstGeom prst="rect">
            <a:avLst/>
          </a:prstGeom>
          <a:blipFill>
            <a:blip r:embed="rId3"/>
            <a:srcRect/>
            <a:stretch>
              <a:fillRect/>
            </a:stretch>
          </a:blipFill>
          <a:ln w="9525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1258856" y="1974851"/>
            <a:ext cx="582232" cy="538604"/>
          </a:xfrm>
          <a:custGeom>
            <a:avLst/>
            <a:gdLst>
              <a:gd name="connsiteX0" fmla="*/ 56258 w 778320"/>
              <a:gd name="connsiteY0" fmla="*/ 333700 h 720001"/>
              <a:gd name="connsiteX1" fmla="*/ 56258 w 778320"/>
              <a:gd name="connsiteY1" fmla="*/ 627457 h 720001"/>
              <a:gd name="connsiteX2" fmla="*/ 66946 w 778320"/>
              <a:gd name="connsiteY2" fmla="*/ 653054 h 720001"/>
              <a:gd name="connsiteX3" fmla="*/ 92544 w 778320"/>
              <a:gd name="connsiteY3" fmla="*/ 663743 h 720001"/>
              <a:gd name="connsiteX4" fmla="*/ 685683 w 778320"/>
              <a:gd name="connsiteY4" fmla="*/ 663743 h 720001"/>
              <a:gd name="connsiteX5" fmla="*/ 711281 w 778320"/>
              <a:gd name="connsiteY5" fmla="*/ 653054 h 720001"/>
              <a:gd name="connsiteX6" fmla="*/ 721969 w 778320"/>
              <a:gd name="connsiteY6" fmla="*/ 627457 h 720001"/>
              <a:gd name="connsiteX7" fmla="*/ 721969 w 778320"/>
              <a:gd name="connsiteY7" fmla="*/ 333700 h 720001"/>
              <a:gd name="connsiteX8" fmla="*/ 92544 w 778320"/>
              <a:gd name="connsiteY8" fmla="*/ 142049 h 720001"/>
              <a:gd name="connsiteX9" fmla="*/ 56258 w 778320"/>
              <a:gd name="connsiteY9" fmla="*/ 178336 h 720001"/>
              <a:gd name="connsiteX10" fmla="*/ 56258 w 778320"/>
              <a:gd name="connsiteY10" fmla="*/ 277443 h 720001"/>
              <a:gd name="connsiteX11" fmla="*/ 721969 w 778320"/>
              <a:gd name="connsiteY11" fmla="*/ 277443 h 720001"/>
              <a:gd name="connsiteX12" fmla="*/ 721969 w 778320"/>
              <a:gd name="connsiteY12" fmla="*/ 178336 h 720001"/>
              <a:gd name="connsiteX13" fmla="*/ 685683 w 778320"/>
              <a:gd name="connsiteY13" fmla="*/ 142049 h 720001"/>
              <a:gd name="connsiteX14" fmla="*/ 561355 w 778320"/>
              <a:gd name="connsiteY14" fmla="*/ 142049 h 720001"/>
              <a:gd name="connsiteX15" fmla="*/ 561355 w 778320"/>
              <a:gd name="connsiteY15" fmla="*/ 201026 h 720001"/>
              <a:gd name="connsiteX16" fmla="*/ 533226 w 778320"/>
              <a:gd name="connsiteY16" fmla="*/ 229249 h 720001"/>
              <a:gd name="connsiteX17" fmla="*/ 505097 w 778320"/>
              <a:gd name="connsiteY17" fmla="*/ 201120 h 720001"/>
              <a:gd name="connsiteX18" fmla="*/ 505097 w 778320"/>
              <a:gd name="connsiteY18" fmla="*/ 142049 h 720001"/>
              <a:gd name="connsiteX19" fmla="*/ 273129 w 778320"/>
              <a:gd name="connsiteY19" fmla="*/ 142049 h 720001"/>
              <a:gd name="connsiteX20" fmla="*/ 273129 w 778320"/>
              <a:gd name="connsiteY20" fmla="*/ 201026 h 720001"/>
              <a:gd name="connsiteX21" fmla="*/ 245001 w 778320"/>
              <a:gd name="connsiteY21" fmla="*/ 229249 h 720001"/>
              <a:gd name="connsiteX22" fmla="*/ 216872 w 778320"/>
              <a:gd name="connsiteY22" fmla="*/ 201120 h 720001"/>
              <a:gd name="connsiteX23" fmla="*/ 216872 w 778320"/>
              <a:gd name="connsiteY23" fmla="*/ 142049 h 720001"/>
              <a:gd name="connsiteX24" fmla="*/ 245001 w 778320"/>
              <a:gd name="connsiteY24" fmla="*/ 0 h 720001"/>
              <a:gd name="connsiteX25" fmla="*/ 273129 w 778320"/>
              <a:gd name="connsiteY25" fmla="*/ 28129 h 720001"/>
              <a:gd name="connsiteX26" fmla="*/ 273129 w 778320"/>
              <a:gd name="connsiteY26" fmla="*/ 85792 h 720001"/>
              <a:gd name="connsiteX27" fmla="*/ 505097 w 778320"/>
              <a:gd name="connsiteY27" fmla="*/ 85792 h 720001"/>
              <a:gd name="connsiteX28" fmla="*/ 505097 w 778320"/>
              <a:gd name="connsiteY28" fmla="*/ 28129 h 720001"/>
              <a:gd name="connsiteX29" fmla="*/ 533226 w 778320"/>
              <a:gd name="connsiteY29" fmla="*/ 0 h 720001"/>
              <a:gd name="connsiteX30" fmla="*/ 561355 w 778320"/>
              <a:gd name="connsiteY30" fmla="*/ 28129 h 720001"/>
              <a:gd name="connsiteX31" fmla="*/ 561355 w 778320"/>
              <a:gd name="connsiteY31" fmla="*/ 85792 h 720001"/>
              <a:gd name="connsiteX32" fmla="*/ 685683 w 778320"/>
              <a:gd name="connsiteY32" fmla="*/ 85792 h 720001"/>
              <a:gd name="connsiteX33" fmla="*/ 778320 w 778320"/>
              <a:gd name="connsiteY33" fmla="*/ 178336 h 720001"/>
              <a:gd name="connsiteX34" fmla="*/ 778320 w 778320"/>
              <a:gd name="connsiteY34" fmla="*/ 627457 h 720001"/>
              <a:gd name="connsiteX35" fmla="*/ 685777 w 778320"/>
              <a:gd name="connsiteY35" fmla="*/ 720001 h 720001"/>
              <a:gd name="connsiteX36" fmla="*/ 92544 w 778320"/>
              <a:gd name="connsiteY36" fmla="*/ 720001 h 720001"/>
              <a:gd name="connsiteX37" fmla="*/ 0 w 778320"/>
              <a:gd name="connsiteY37" fmla="*/ 627457 h 720001"/>
              <a:gd name="connsiteX38" fmla="*/ 0 w 778320"/>
              <a:gd name="connsiteY38" fmla="*/ 333700 h 720001"/>
              <a:gd name="connsiteX39" fmla="*/ 0 w 778320"/>
              <a:gd name="connsiteY39" fmla="*/ 277443 h 720001"/>
              <a:gd name="connsiteX40" fmla="*/ 0 w 778320"/>
              <a:gd name="connsiteY40" fmla="*/ 178336 h 720001"/>
              <a:gd name="connsiteX41" fmla="*/ 92544 w 778320"/>
              <a:gd name="connsiteY41" fmla="*/ 85792 h 720001"/>
              <a:gd name="connsiteX42" fmla="*/ 216872 w 778320"/>
              <a:gd name="connsiteY42" fmla="*/ 85792 h 720001"/>
              <a:gd name="connsiteX43" fmla="*/ 216872 w 778320"/>
              <a:gd name="connsiteY43" fmla="*/ 28129 h 720001"/>
              <a:gd name="connsiteX44" fmla="*/ 245001 w 778320"/>
              <a:gd name="connsiteY44" fmla="*/ 0 h 720001"/>
            </a:gdLst>
            <a:ahLst/>
            <a:cxnLst/>
            <a:rect l="l" t="t" r="r" b="b"/>
            <a:pathLst>
              <a:path w="778320" h="720001">
                <a:moveTo>
                  <a:pt x="56258" y="333700"/>
                </a:moveTo>
                <a:lnTo>
                  <a:pt x="56258" y="627457"/>
                </a:lnTo>
                <a:cubicBezTo>
                  <a:pt x="56258" y="637115"/>
                  <a:pt x="60008" y="646116"/>
                  <a:pt x="66946" y="653054"/>
                </a:cubicBezTo>
                <a:cubicBezTo>
                  <a:pt x="73885" y="659899"/>
                  <a:pt x="82980" y="663743"/>
                  <a:pt x="92544" y="663743"/>
                </a:cubicBezTo>
                <a:lnTo>
                  <a:pt x="685683" y="663743"/>
                </a:lnTo>
                <a:cubicBezTo>
                  <a:pt x="695341" y="663743"/>
                  <a:pt x="704342" y="659993"/>
                  <a:pt x="711281" y="653054"/>
                </a:cubicBezTo>
                <a:cubicBezTo>
                  <a:pt x="718125" y="646116"/>
                  <a:pt x="721969" y="637021"/>
                  <a:pt x="721969" y="627457"/>
                </a:cubicBezTo>
                <a:lnTo>
                  <a:pt x="721969" y="333700"/>
                </a:lnTo>
                <a:close/>
                <a:moveTo>
                  <a:pt x="92544" y="142049"/>
                </a:moveTo>
                <a:cubicBezTo>
                  <a:pt x="72478" y="142049"/>
                  <a:pt x="56258" y="158364"/>
                  <a:pt x="56258" y="178336"/>
                </a:cubicBezTo>
                <a:lnTo>
                  <a:pt x="56258" y="277443"/>
                </a:lnTo>
                <a:lnTo>
                  <a:pt x="721969" y="277443"/>
                </a:lnTo>
                <a:lnTo>
                  <a:pt x="721969" y="178336"/>
                </a:lnTo>
                <a:cubicBezTo>
                  <a:pt x="721969" y="158270"/>
                  <a:pt x="705655" y="142049"/>
                  <a:pt x="685683" y="142049"/>
                </a:cubicBezTo>
                <a:lnTo>
                  <a:pt x="561355" y="142049"/>
                </a:lnTo>
                <a:lnTo>
                  <a:pt x="561355" y="201026"/>
                </a:lnTo>
                <a:cubicBezTo>
                  <a:pt x="561355" y="216591"/>
                  <a:pt x="548790" y="229249"/>
                  <a:pt x="533226" y="229249"/>
                </a:cubicBezTo>
                <a:cubicBezTo>
                  <a:pt x="517661" y="229249"/>
                  <a:pt x="505097" y="216685"/>
                  <a:pt x="505097" y="201120"/>
                </a:cubicBezTo>
                <a:lnTo>
                  <a:pt x="505097" y="142049"/>
                </a:lnTo>
                <a:lnTo>
                  <a:pt x="273129" y="142049"/>
                </a:lnTo>
                <a:lnTo>
                  <a:pt x="273129" y="201026"/>
                </a:lnTo>
                <a:cubicBezTo>
                  <a:pt x="273129" y="216591"/>
                  <a:pt x="260565" y="229249"/>
                  <a:pt x="245001" y="229249"/>
                </a:cubicBezTo>
                <a:cubicBezTo>
                  <a:pt x="229436" y="229249"/>
                  <a:pt x="216872" y="216685"/>
                  <a:pt x="216872" y="201120"/>
                </a:cubicBezTo>
                <a:lnTo>
                  <a:pt x="216872" y="142049"/>
                </a:lnTo>
                <a:close/>
                <a:moveTo>
                  <a:pt x="245001" y="0"/>
                </a:moveTo>
                <a:cubicBezTo>
                  <a:pt x="260565" y="0"/>
                  <a:pt x="273129" y="12564"/>
                  <a:pt x="273129" y="28129"/>
                </a:cubicBezTo>
                <a:lnTo>
                  <a:pt x="273129" y="85792"/>
                </a:lnTo>
                <a:lnTo>
                  <a:pt x="505097" y="85792"/>
                </a:lnTo>
                <a:lnTo>
                  <a:pt x="505097" y="28129"/>
                </a:lnTo>
                <a:cubicBezTo>
                  <a:pt x="505097" y="12564"/>
                  <a:pt x="517661" y="0"/>
                  <a:pt x="533226" y="0"/>
                </a:cubicBezTo>
                <a:cubicBezTo>
                  <a:pt x="548790" y="0"/>
                  <a:pt x="561355" y="12564"/>
                  <a:pt x="561355" y="28129"/>
                </a:cubicBezTo>
                <a:lnTo>
                  <a:pt x="561355" y="85792"/>
                </a:lnTo>
                <a:lnTo>
                  <a:pt x="685683" y="85792"/>
                </a:lnTo>
                <a:cubicBezTo>
                  <a:pt x="736784" y="85792"/>
                  <a:pt x="778227" y="127235"/>
                  <a:pt x="778320" y="178336"/>
                </a:cubicBezTo>
                <a:lnTo>
                  <a:pt x="778320" y="627457"/>
                </a:lnTo>
                <a:cubicBezTo>
                  <a:pt x="778320" y="678370"/>
                  <a:pt x="736690" y="720001"/>
                  <a:pt x="685777" y="720001"/>
                </a:cubicBezTo>
                <a:lnTo>
                  <a:pt x="92544" y="720001"/>
                </a:lnTo>
                <a:cubicBezTo>
                  <a:pt x="41631" y="720001"/>
                  <a:pt x="0" y="678370"/>
                  <a:pt x="0" y="627457"/>
                </a:cubicBezTo>
                <a:lnTo>
                  <a:pt x="0" y="333700"/>
                </a:lnTo>
                <a:lnTo>
                  <a:pt x="0" y="277443"/>
                </a:lnTo>
                <a:lnTo>
                  <a:pt x="0" y="178336"/>
                </a:lnTo>
                <a:cubicBezTo>
                  <a:pt x="0" y="127235"/>
                  <a:pt x="41443" y="85792"/>
                  <a:pt x="92544" y="85792"/>
                </a:cubicBezTo>
                <a:lnTo>
                  <a:pt x="216872" y="85792"/>
                </a:lnTo>
                <a:lnTo>
                  <a:pt x="216872" y="28129"/>
                </a:lnTo>
                <a:cubicBezTo>
                  <a:pt x="216872" y="12564"/>
                  <a:pt x="229436" y="0"/>
                  <a:pt x="24500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1258856" y="4212080"/>
            <a:ext cx="582232" cy="582232"/>
          </a:xfrm>
          <a:custGeom>
            <a:avLst/>
            <a:gdLst>
              <a:gd name="connsiteX0" fmla="*/ 438553 w 720000"/>
              <a:gd name="connsiteY0" fmla="*/ 189601 h 720000"/>
              <a:gd name="connsiteX1" fmla="*/ 373556 w 720000"/>
              <a:gd name="connsiteY1" fmla="*/ 216451 h 720000"/>
              <a:gd name="connsiteX2" fmla="*/ 232180 w 720000"/>
              <a:gd name="connsiteY2" fmla="*/ 357827 h 720000"/>
              <a:gd name="connsiteX3" fmla="*/ 191861 w 720000"/>
              <a:gd name="connsiteY3" fmla="*/ 528226 h 720000"/>
              <a:gd name="connsiteX4" fmla="*/ 362260 w 720000"/>
              <a:gd name="connsiteY4" fmla="*/ 487907 h 720000"/>
              <a:gd name="connsiteX5" fmla="*/ 503636 w 720000"/>
              <a:gd name="connsiteY5" fmla="*/ 346444 h 720000"/>
              <a:gd name="connsiteX6" fmla="*/ 503636 w 720000"/>
              <a:gd name="connsiteY6" fmla="*/ 216365 h 720000"/>
              <a:gd name="connsiteX7" fmla="*/ 438553 w 720000"/>
              <a:gd name="connsiteY7" fmla="*/ 189601 h 720000"/>
              <a:gd name="connsiteX8" fmla="*/ 438553 w 720000"/>
              <a:gd name="connsiteY8" fmla="*/ 141636 h 720000"/>
              <a:gd name="connsiteX9" fmla="*/ 537524 w 720000"/>
              <a:gd name="connsiteY9" fmla="*/ 182476 h 720000"/>
              <a:gd name="connsiteX10" fmla="*/ 537524 w 720000"/>
              <a:gd name="connsiteY10" fmla="*/ 380420 h 720000"/>
              <a:gd name="connsiteX11" fmla="*/ 396149 w 720000"/>
              <a:gd name="connsiteY11" fmla="*/ 521796 h 720000"/>
              <a:gd name="connsiteX12" fmla="*/ 141637 w 720000"/>
              <a:gd name="connsiteY12" fmla="*/ 578364 h 720000"/>
              <a:gd name="connsiteX13" fmla="*/ 198205 w 720000"/>
              <a:gd name="connsiteY13" fmla="*/ 323852 h 720000"/>
              <a:gd name="connsiteX14" fmla="*/ 339581 w 720000"/>
              <a:gd name="connsiteY14" fmla="*/ 182476 h 720000"/>
              <a:gd name="connsiteX15" fmla="*/ 438553 w 720000"/>
              <a:gd name="connsiteY15" fmla="*/ 141636 h 720000"/>
              <a:gd name="connsiteX16" fmla="*/ 120000 w 720000"/>
              <a:gd name="connsiteY16" fmla="*/ 47965 h 720000"/>
              <a:gd name="connsiteX17" fmla="*/ 47965 w 720000"/>
              <a:gd name="connsiteY17" fmla="*/ 120000 h 720000"/>
              <a:gd name="connsiteX18" fmla="*/ 47965 w 720000"/>
              <a:gd name="connsiteY18" fmla="*/ 600000 h 720000"/>
              <a:gd name="connsiteX19" fmla="*/ 120000 w 720000"/>
              <a:gd name="connsiteY19" fmla="*/ 672035 h 720000"/>
              <a:gd name="connsiteX20" fmla="*/ 600000 w 720000"/>
              <a:gd name="connsiteY20" fmla="*/ 672035 h 720000"/>
              <a:gd name="connsiteX21" fmla="*/ 672035 w 720000"/>
              <a:gd name="connsiteY21" fmla="*/ 600000 h 720000"/>
              <a:gd name="connsiteX22" fmla="*/ 672035 w 720000"/>
              <a:gd name="connsiteY22" fmla="*/ 120000 h 720000"/>
              <a:gd name="connsiteX23" fmla="*/ 600000 w 720000"/>
              <a:gd name="connsiteY23" fmla="*/ 47965 h 720000"/>
              <a:gd name="connsiteX24" fmla="*/ 120000 w 720000"/>
              <a:gd name="connsiteY24" fmla="*/ 0 h 720000"/>
              <a:gd name="connsiteX25" fmla="*/ 600000 w 720000"/>
              <a:gd name="connsiteY25" fmla="*/ 0 h 720000"/>
              <a:gd name="connsiteX26" fmla="*/ 720000 w 720000"/>
              <a:gd name="connsiteY26" fmla="*/ 120000 h 720000"/>
              <a:gd name="connsiteX27" fmla="*/ 720000 w 720000"/>
              <a:gd name="connsiteY27" fmla="*/ 600000 h 720000"/>
              <a:gd name="connsiteX28" fmla="*/ 600000 w 720000"/>
              <a:gd name="connsiteY28" fmla="*/ 720000 h 720000"/>
              <a:gd name="connsiteX29" fmla="*/ 120000 w 720000"/>
              <a:gd name="connsiteY29" fmla="*/ 720000 h 720000"/>
              <a:gd name="connsiteX30" fmla="*/ 0 w 720000"/>
              <a:gd name="connsiteY30" fmla="*/ 600000 h 720000"/>
              <a:gd name="connsiteX31" fmla="*/ 0 w 720000"/>
              <a:gd name="connsiteY31" fmla="*/ 120000 h 720000"/>
              <a:gd name="connsiteX32" fmla="*/ 120000 w 720000"/>
              <a:gd name="connsiteY32" fmla="*/ 0 h 720000"/>
            </a:gdLst>
            <a:ahLst/>
            <a:cxnLst/>
            <a:rect l="l" t="t" r="r" b="b"/>
            <a:pathLst>
              <a:path w="720000" h="720000">
                <a:moveTo>
                  <a:pt x="438553" y="189601"/>
                </a:moveTo>
                <a:cubicBezTo>
                  <a:pt x="413875" y="189601"/>
                  <a:pt x="390761" y="199073"/>
                  <a:pt x="373556" y="216451"/>
                </a:cubicBezTo>
                <a:lnTo>
                  <a:pt x="232180" y="357827"/>
                </a:lnTo>
                <a:cubicBezTo>
                  <a:pt x="212456" y="377465"/>
                  <a:pt x="197336" y="453584"/>
                  <a:pt x="191861" y="528226"/>
                </a:cubicBezTo>
                <a:cubicBezTo>
                  <a:pt x="266503" y="522665"/>
                  <a:pt x="342622" y="507545"/>
                  <a:pt x="362260" y="487907"/>
                </a:cubicBezTo>
                <a:lnTo>
                  <a:pt x="503636" y="346444"/>
                </a:lnTo>
                <a:cubicBezTo>
                  <a:pt x="539523" y="310557"/>
                  <a:pt x="539523" y="252252"/>
                  <a:pt x="503636" y="216365"/>
                </a:cubicBezTo>
                <a:cubicBezTo>
                  <a:pt x="486344" y="199073"/>
                  <a:pt x="463230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74440" y="141636"/>
                  <a:pt x="510327" y="155191"/>
                  <a:pt x="537524" y="182476"/>
                </a:cubicBezTo>
                <a:cubicBezTo>
                  <a:pt x="592007" y="236872"/>
                  <a:pt x="592007" y="325938"/>
                  <a:pt x="537524" y="380420"/>
                </a:cubicBezTo>
                <a:lnTo>
                  <a:pt x="396149" y="521796"/>
                </a:lnTo>
                <a:cubicBezTo>
                  <a:pt x="341753" y="576278"/>
                  <a:pt x="141637" y="578364"/>
                  <a:pt x="141637" y="578364"/>
                </a:cubicBezTo>
                <a:cubicBezTo>
                  <a:pt x="141637" y="578364"/>
                  <a:pt x="143723" y="378334"/>
                  <a:pt x="198205" y="323852"/>
                </a:cubicBezTo>
                <a:lnTo>
                  <a:pt x="339581" y="182476"/>
                </a:lnTo>
                <a:cubicBezTo>
                  <a:pt x="366778" y="155278"/>
                  <a:pt x="402666" y="141636"/>
                  <a:pt x="438553" y="141636"/>
                </a:cubicBezTo>
                <a:close/>
                <a:moveTo>
                  <a:pt x="120000" y="47965"/>
                </a:moveTo>
                <a:cubicBezTo>
                  <a:pt x="80290" y="47965"/>
                  <a:pt x="47965" y="80290"/>
                  <a:pt x="47965" y="120000"/>
                </a:cubicBezTo>
                <a:lnTo>
                  <a:pt x="47965" y="600000"/>
                </a:lnTo>
                <a:cubicBezTo>
                  <a:pt x="47965" y="639711"/>
                  <a:pt x="80290" y="672035"/>
                  <a:pt x="120000" y="672035"/>
                </a:cubicBezTo>
                <a:lnTo>
                  <a:pt x="600000" y="672035"/>
                </a:lnTo>
                <a:cubicBezTo>
                  <a:pt x="639711" y="672035"/>
                  <a:pt x="672035" y="639711"/>
                  <a:pt x="672035" y="600000"/>
                </a:cubicBezTo>
                <a:lnTo>
                  <a:pt x="672035" y="120000"/>
                </a:lnTo>
                <a:cubicBezTo>
                  <a:pt x="672035" y="80290"/>
                  <a:pt x="639711" y="47965"/>
                  <a:pt x="600000" y="47965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1156560" y="236768"/>
            <a:ext cx="10867800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5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成本估算与预算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785799" y="362768"/>
            <a:ext cx="180000" cy="18000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539198" y="380768"/>
            <a:ext cx="144000" cy="144000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328597" y="398768"/>
            <a:ext cx="108000" cy="108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4000">
                <a:schemeClr val="bg1">
                  <a:lumMod val="99000"/>
                  <a:alpha val="50000"/>
                </a:schemeClr>
              </a:gs>
              <a:gs pos="100000">
                <a:schemeClr val="accent1">
                  <a:lumMod val="20000"/>
                  <a:lumOff val="80000"/>
                  <a:alpha val="20000"/>
                </a:schemeClr>
              </a:gs>
            </a:gsLst>
            <a:lin ang="5400000" scaled="0"/>
          </a:gradFill>
          <a:ln w="12700"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2546620" y="1411004"/>
            <a:ext cx="1739418" cy="1720381"/>
          </a:xfrm>
          <a:custGeom>
            <a:avLst/>
            <a:gdLst>
              <a:gd name="connsiteX0" fmla="*/ 1305888 w 1739418"/>
              <a:gd name="connsiteY0" fmla="*/ 0 h 1720381"/>
              <a:gd name="connsiteX1" fmla="*/ 1665933 w 1739418"/>
              <a:gd name="connsiteY1" fmla="*/ 604361 h 1720381"/>
              <a:gd name="connsiteX2" fmla="*/ 1196922 w 1739418"/>
              <a:gd name="connsiteY2" fmla="*/ 1471136 h 1720381"/>
              <a:gd name="connsiteX3" fmla="*/ 542554 w 1739418"/>
              <a:gd name="connsiteY3" fmla="*/ 1471136 h 1720381"/>
              <a:gd name="connsiteX4" fmla="*/ 73543 w 1739418"/>
              <a:gd name="connsiteY4" fmla="*/ 604361 h 1720381"/>
              <a:gd name="connsiteX5" fmla="*/ 433588 w 1739418"/>
              <a:gd name="connsiteY5" fmla="*/ 0 h 1720381"/>
            </a:gdLst>
            <a:ahLst/>
            <a:cxnLst/>
            <a:rect l="l" t="t" r="r" b="b"/>
            <a:pathLst>
              <a:path w="1739418" h="1720381">
                <a:moveTo>
                  <a:pt x="1305888" y="0"/>
                </a:moveTo>
                <a:cubicBezTo>
                  <a:pt x="1683840" y="0"/>
                  <a:pt x="1845860" y="271939"/>
                  <a:pt x="1665933" y="604361"/>
                </a:cubicBezTo>
                <a:lnTo>
                  <a:pt x="1196922" y="1471136"/>
                </a:lnTo>
                <a:cubicBezTo>
                  <a:pt x="1016995" y="1803464"/>
                  <a:pt x="722482" y="1803464"/>
                  <a:pt x="542554" y="1471136"/>
                </a:cubicBezTo>
                <a:lnTo>
                  <a:pt x="73543" y="604361"/>
                </a:lnTo>
                <a:cubicBezTo>
                  <a:pt x="-106479" y="271939"/>
                  <a:pt x="55541" y="0"/>
                  <a:pt x="433588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2999653" y="1805643"/>
            <a:ext cx="833350" cy="815604"/>
          </a:xfrm>
          <a:custGeom>
            <a:avLst/>
            <a:gdLst>
              <a:gd name="connsiteX0" fmla="*/ 323362 w 833350"/>
              <a:gd name="connsiteY0" fmla="*/ 710829 h 815604"/>
              <a:gd name="connsiteX1" fmla="*/ 328029 w 833350"/>
              <a:gd name="connsiteY1" fmla="*/ 723783 h 815604"/>
              <a:gd name="connsiteX2" fmla="*/ 441428 w 833350"/>
              <a:gd name="connsiteY2" fmla="*/ 782504 h 815604"/>
              <a:gd name="connsiteX3" fmla="*/ 500146 w 833350"/>
              <a:gd name="connsiteY3" fmla="*/ 723783 h 815604"/>
              <a:gd name="connsiteX4" fmla="*/ 504337 w 833350"/>
              <a:gd name="connsiteY4" fmla="*/ 710829 h 815604"/>
              <a:gd name="connsiteX5" fmla="*/ 308979 w 833350"/>
              <a:gd name="connsiteY5" fmla="*/ 605958 h 815604"/>
              <a:gd name="connsiteX6" fmla="*/ 270879 w 833350"/>
              <a:gd name="connsiteY6" fmla="*/ 644058 h 815604"/>
              <a:gd name="connsiteX7" fmla="*/ 308979 w 833350"/>
              <a:gd name="connsiteY7" fmla="*/ 682158 h 815604"/>
              <a:gd name="connsiteX8" fmla="*/ 518529 w 833350"/>
              <a:gd name="connsiteY8" fmla="*/ 682158 h 815604"/>
              <a:gd name="connsiteX9" fmla="*/ 556629 w 833350"/>
              <a:gd name="connsiteY9" fmla="*/ 644058 h 815604"/>
              <a:gd name="connsiteX10" fmla="*/ 518529 w 833350"/>
              <a:gd name="connsiteY10" fmla="*/ 605958 h 815604"/>
              <a:gd name="connsiteX11" fmla="*/ 308979 w 833350"/>
              <a:gd name="connsiteY11" fmla="*/ 501183 h 815604"/>
              <a:gd name="connsiteX12" fmla="*/ 270879 w 833350"/>
              <a:gd name="connsiteY12" fmla="*/ 539283 h 815604"/>
              <a:gd name="connsiteX13" fmla="*/ 308979 w 833350"/>
              <a:gd name="connsiteY13" fmla="*/ 577383 h 815604"/>
              <a:gd name="connsiteX14" fmla="*/ 518529 w 833350"/>
              <a:gd name="connsiteY14" fmla="*/ 577383 h 815604"/>
              <a:gd name="connsiteX15" fmla="*/ 556629 w 833350"/>
              <a:gd name="connsiteY15" fmla="*/ 539283 h 815604"/>
              <a:gd name="connsiteX16" fmla="*/ 518529 w 833350"/>
              <a:gd name="connsiteY16" fmla="*/ 501183 h 815604"/>
              <a:gd name="connsiteX17" fmla="*/ 675471 w 833350"/>
              <a:gd name="connsiteY17" fmla="*/ 380081 h 815604"/>
              <a:gd name="connsiteX18" fmla="*/ 686455 w 833350"/>
              <a:gd name="connsiteY18" fmla="*/ 381645 h 815604"/>
              <a:gd name="connsiteX19" fmla="*/ 771513 w 833350"/>
              <a:gd name="connsiteY19" fmla="*/ 432033 h 815604"/>
              <a:gd name="connsiteX20" fmla="*/ 776609 w 833350"/>
              <a:gd name="connsiteY20" fmla="*/ 451892 h 815604"/>
              <a:gd name="connsiteX21" fmla="*/ 756749 w 833350"/>
              <a:gd name="connsiteY21" fmla="*/ 456988 h 815604"/>
              <a:gd name="connsiteX22" fmla="*/ 671691 w 833350"/>
              <a:gd name="connsiteY22" fmla="*/ 406601 h 815604"/>
              <a:gd name="connsiteX23" fmla="*/ 666595 w 833350"/>
              <a:gd name="connsiteY23" fmla="*/ 386741 h 815604"/>
              <a:gd name="connsiteX24" fmla="*/ 675471 w 833350"/>
              <a:gd name="connsiteY24" fmla="*/ 380081 h 815604"/>
              <a:gd name="connsiteX25" fmla="*/ 152134 w 833350"/>
              <a:gd name="connsiteY25" fmla="*/ 380081 h 815604"/>
              <a:gd name="connsiteX26" fmla="*/ 161008 w 833350"/>
              <a:gd name="connsiteY26" fmla="*/ 386741 h 815604"/>
              <a:gd name="connsiteX27" fmla="*/ 155912 w 833350"/>
              <a:gd name="connsiteY27" fmla="*/ 406601 h 815604"/>
              <a:gd name="connsiteX28" fmla="*/ 70854 w 833350"/>
              <a:gd name="connsiteY28" fmla="*/ 456988 h 815604"/>
              <a:gd name="connsiteX29" fmla="*/ 50994 w 833350"/>
              <a:gd name="connsiteY29" fmla="*/ 451892 h 815604"/>
              <a:gd name="connsiteX30" fmla="*/ 56090 w 833350"/>
              <a:gd name="connsiteY30" fmla="*/ 432033 h 815604"/>
              <a:gd name="connsiteX31" fmla="*/ 141148 w 833350"/>
              <a:gd name="connsiteY31" fmla="*/ 381645 h 815604"/>
              <a:gd name="connsiteX32" fmla="*/ 152134 w 833350"/>
              <a:gd name="connsiteY32" fmla="*/ 380081 h 815604"/>
              <a:gd name="connsiteX33" fmla="*/ 413564 w 833350"/>
              <a:gd name="connsiteY33" fmla="*/ 371167 h 815604"/>
              <a:gd name="connsiteX34" fmla="*/ 413799 w 833350"/>
              <a:gd name="connsiteY34" fmla="*/ 371264 h 815604"/>
              <a:gd name="connsiteX35" fmla="*/ 400610 w 833350"/>
              <a:gd name="connsiteY35" fmla="*/ 376596 h 815604"/>
              <a:gd name="connsiteX36" fmla="*/ 395085 w 833350"/>
              <a:gd name="connsiteY36" fmla="*/ 389836 h 815604"/>
              <a:gd name="connsiteX37" fmla="*/ 400324 w 833350"/>
              <a:gd name="connsiteY37" fmla="*/ 403457 h 815604"/>
              <a:gd name="connsiteX38" fmla="*/ 414516 w 833350"/>
              <a:gd name="connsiteY38" fmla="*/ 408696 h 815604"/>
              <a:gd name="connsiteX39" fmla="*/ 428232 w 833350"/>
              <a:gd name="connsiteY39" fmla="*/ 403457 h 815604"/>
              <a:gd name="connsiteX40" fmla="*/ 433376 w 833350"/>
              <a:gd name="connsiteY40" fmla="*/ 389836 h 815604"/>
              <a:gd name="connsiteX41" fmla="*/ 427375 w 833350"/>
              <a:gd name="connsiteY41" fmla="*/ 376882 h 815604"/>
              <a:gd name="connsiteX42" fmla="*/ 413799 w 833350"/>
              <a:gd name="connsiteY42" fmla="*/ 371264 h 815604"/>
              <a:gd name="connsiteX43" fmla="*/ 414040 w 833350"/>
              <a:gd name="connsiteY43" fmla="*/ 371167 h 815604"/>
              <a:gd name="connsiteX44" fmla="*/ 412799 w 833350"/>
              <a:gd name="connsiteY44" fmla="*/ 342876 h 815604"/>
              <a:gd name="connsiteX45" fmla="*/ 413564 w 833350"/>
              <a:gd name="connsiteY45" fmla="*/ 342878 h 815604"/>
              <a:gd name="connsiteX46" fmla="*/ 446997 w 833350"/>
              <a:gd name="connsiteY46" fmla="*/ 356403 h 815604"/>
              <a:gd name="connsiteX47" fmla="*/ 447190 w 833350"/>
              <a:gd name="connsiteY47" fmla="*/ 423755 h 815604"/>
              <a:gd name="connsiteX48" fmla="*/ 446425 w 833350"/>
              <a:gd name="connsiteY48" fmla="*/ 424507 h 815604"/>
              <a:gd name="connsiteX49" fmla="*/ 414040 w 833350"/>
              <a:gd name="connsiteY49" fmla="*/ 436794 h 815604"/>
              <a:gd name="connsiteX50" fmla="*/ 381465 w 833350"/>
              <a:gd name="connsiteY50" fmla="*/ 424507 h 815604"/>
              <a:gd name="connsiteX51" fmla="*/ 366606 w 833350"/>
              <a:gd name="connsiteY51" fmla="*/ 389646 h 815604"/>
              <a:gd name="connsiteX52" fmla="*/ 412799 w 833350"/>
              <a:gd name="connsiteY52" fmla="*/ 342876 h 815604"/>
              <a:gd name="connsiteX53" fmla="*/ 711287 w 833350"/>
              <a:gd name="connsiteY53" fmla="*/ 236580 h 815604"/>
              <a:gd name="connsiteX54" fmla="*/ 717030 w 833350"/>
              <a:gd name="connsiteY54" fmla="*/ 236580 h 815604"/>
              <a:gd name="connsiteX55" fmla="*/ 815900 w 833350"/>
              <a:gd name="connsiteY55" fmla="*/ 236580 h 815604"/>
              <a:gd name="connsiteX56" fmla="*/ 833064 w 833350"/>
              <a:gd name="connsiteY56" fmla="*/ 247995 h 815604"/>
              <a:gd name="connsiteX57" fmla="*/ 821644 w 833350"/>
              <a:gd name="connsiteY57" fmla="*/ 265155 h 815604"/>
              <a:gd name="connsiteX58" fmla="*/ 815900 w 833350"/>
              <a:gd name="connsiteY58" fmla="*/ 265155 h 815604"/>
              <a:gd name="connsiteX59" fmla="*/ 717030 w 833350"/>
              <a:gd name="connsiteY59" fmla="*/ 265155 h 815604"/>
              <a:gd name="connsiteX60" fmla="*/ 699876 w 833350"/>
              <a:gd name="connsiteY60" fmla="*/ 253739 h 815604"/>
              <a:gd name="connsiteX61" fmla="*/ 711287 w 833350"/>
              <a:gd name="connsiteY61" fmla="*/ 236580 h 815604"/>
              <a:gd name="connsiteX62" fmla="*/ 11703 w 833350"/>
              <a:gd name="connsiteY62" fmla="*/ 236580 h 815604"/>
              <a:gd name="connsiteX63" fmla="*/ 110573 w 833350"/>
              <a:gd name="connsiteY63" fmla="*/ 236580 h 815604"/>
              <a:gd name="connsiteX64" fmla="*/ 127732 w 833350"/>
              <a:gd name="connsiteY64" fmla="*/ 247995 h 815604"/>
              <a:gd name="connsiteX65" fmla="*/ 116316 w 833350"/>
              <a:gd name="connsiteY65" fmla="*/ 265155 h 815604"/>
              <a:gd name="connsiteX66" fmla="*/ 110573 w 833350"/>
              <a:gd name="connsiteY66" fmla="*/ 265155 h 815604"/>
              <a:gd name="connsiteX67" fmla="*/ 11703 w 833350"/>
              <a:gd name="connsiteY67" fmla="*/ 265155 h 815604"/>
              <a:gd name="connsiteX68" fmla="*/ 288 w 833350"/>
              <a:gd name="connsiteY68" fmla="*/ 247995 h 815604"/>
              <a:gd name="connsiteX69" fmla="*/ 11703 w 833350"/>
              <a:gd name="connsiteY69" fmla="*/ 236580 h 815604"/>
              <a:gd name="connsiteX70" fmla="*/ 415469 w 833350"/>
              <a:gd name="connsiteY70" fmla="*/ 104181 h 815604"/>
              <a:gd name="connsiteX71" fmla="*/ 400515 w 833350"/>
              <a:gd name="connsiteY71" fmla="*/ 109896 h 815604"/>
              <a:gd name="connsiteX72" fmla="*/ 394705 w 833350"/>
              <a:gd name="connsiteY72" fmla="*/ 128946 h 815604"/>
              <a:gd name="connsiteX73" fmla="*/ 396705 w 833350"/>
              <a:gd name="connsiteY73" fmla="*/ 172285 h 815604"/>
              <a:gd name="connsiteX74" fmla="*/ 403658 w 833350"/>
              <a:gd name="connsiteY74" fmla="*/ 277441 h 815604"/>
              <a:gd name="connsiteX75" fmla="*/ 408992 w 833350"/>
              <a:gd name="connsiteY75" fmla="*/ 303159 h 815604"/>
              <a:gd name="connsiteX76" fmla="*/ 412707 w 833350"/>
              <a:gd name="connsiteY76" fmla="*/ 304968 h 815604"/>
              <a:gd name="connsiteX77" fmla="*/ 416803 w 833350"/>
              <a:gd name="connsiteY77" fmla="*/ 302492 h 815604"/>
              <a:gd name="connsiteX78" fmla="*/ 422041 w 833350"/>
              <a:gd name="connsiteY78" fmla="*/ 277917 h 815604"/>
              <a:gd name="connsiteX79" fmla="*/ 431566 w 833350"/>
              <a:gd name="connsiteY79" fmla="*/ 169428 h 815604"/>
              <a:gd name="connsiteX80" fmla="*/ 432995 w 833350"/>
              <a:gd name="connsiteY80" fmla="*/ 140853 h 815604"/>
              <a:gd name="connsiteX81" fmla="*/ 428042 w 833350"/>
              <a:gd name="connsiteY81" fmla="*/ 109325 h 815604"/>
              <a:gd name="connsiteX82" fmla="*/ 415469 w 833350"/>
              <a:gd name="connsiteY82" fmla="*/ 104181 h 815604"/>
              <a:gd name="connsiteX83" fmla="*/ 415850 w 833350"/>
              <a:gd name="connsiteY83" fmla="*/ 77226 h 815604"/>
              <a:gd name="connsiteX84" fmla="*/ 453950 w 833350"/>
              <a:gd name="connsiteY84" fmla="*/ 98181 h 815604"/>
              <a:gd name="connsiteX85" fmla="*/ 461760 w 833350"/>
              <a:gd name="connsiteY85" fmla="*/ 141996 h 815604"/>
              <a:gd name="connsiteX86" fmla="*/ 460141 w 833350"/>
              <a:gd name="connsiteY86" fmla="*/ 172857 h 815604"/>
              <a:gd name="connsiteX87" fmla="*/ 450616 w 833350"/>
              <a:gd name="connsiteY87" fmla="*/ 280965 h 815604"/>
              <a:gd name="connsiteX88" fmla="*/ 442710 w 833350"/>
              <a:gd name="connsiteY88" fmla="*/ 315636 h 815604"/>
              <a:gd name="connsiteX89" fmla="*/ 412707 w 833350"/>
              <a:gd name="connsiteY89" fmla="*/ 332686 h 815604"/>
              <a:gd name="connsiteX90" fmla="*/ 413183 w 833350"/>
              <a:gd name="connsiteY90" fmla="*/ 333067 h 815604"/>
              <a:gd name="connsiteX91" fmla="*/ 383941 w 833350"/>
              <a:gd name="connsiteY91" fmla="*/ 314874 h 815604"/>
              <a:gd name="connsiteX92" fmla="*/ 376131 w 833350"/>
              <a:gd name="connsiteY92" fmla="*/ 279918 h 815604"/>
              <a:gd name="connsiteX93" fmla="*/ 369082 w 833350"/>
              <a:gd name="connsiteY93" fmla="*/ 175143 h 815604"/>
              <a:gd name="connsiteX94" fmla="*/ 367082 w 833350"/>
              <a:gd name="connsiteY94" fmla="*/ 129994 h 815604"/>
              <a:gd name="connsiteX95" fmla="*/ 380417 w 833350"/>
              <a:gd name="connsiteY95" fmla="*/ 91894 h 815604"/>
              <a:gd name="connsiteX96" fmla="*/ 415850 w 833350"/>
              <a:gd name="connsiteY96" fmla="*/ 77226 h 815604"/>
              <a:gd name="connsiteX97" fmla="*/ 59869 w 833350"/>
              <a:gd name="connsiteY97" fmla="*/ 55658 h 815604"/>
              <a:gd name="connsiteX98" fmla="*/ 70854 w 833350"/>
              <a:gd name="connsiteY98" fmla="*/ 57223 h 815604"/>
              <a:gd name="connsiteX99" fmla="*/ 155912 w 833350"/>
              <a:gd name="connsiteY99" fmla="*/ 107611 h 815604"/>
              <a:gd name="connsiteX100" fmla="*/ 156017 w 833350"/>
              <a:gd name="connsiteY100" fmla="*/ 107672 h 815604"/>
              <a:gd name="connsiteX101" fmla="*/ 161056 w 833350"/>
              <a:gd name="connsiteY101" fmla="*/ 127518 h 815604"/>
              <a:gd name="connsiteX102" fmla="*/ 141148 w 833350"/>
              <a:gd name="connsiteY102" fmla="*/ 132661 h 815604"/>
              <a:gd name="connsiteX103" fmla="*/ 56090 w 833350"/>
              <a:gd name="connsiteY103" fmla="*/ 82179 h 815604"/>
              <a:gd name="connsiteX104" fmla="*/ 50994 w 833350"/>
              <a:gd name="connsiteY104" fmla="*/ 62319 h 815604"/>
              <a:gd name="connsiteX105" fmla="*/ 59869 w 833350"/>
              <a:gd name="connsiteY105" fmla="*/ 55658 h 815604"/>
              <a:gd name="connsiteX106" fmla="*/ 767733 w 833350"/>
              <a:gd name="connsiteY106" fmla="*/ 55658 h 815604"/>
              <a:gd name="connsiteX107" fmla="*/ 776609 w 833350"/>
              <a:gd name="connsiteY107" fmla="*/ 62319 h 815604"/>
              <a:gd name="connsiteX108" fmla="*/ 771513 w 833350"/>
              <a:gd name="connsiteY108" fmla="*/ 82179 h 815604"/>
              <a:gd name="connsiteX109" fmla="*/ 686454 w 833350"/>
              <a:gd name="connsiteY109" fmla="*/ 132661 h 815604"/>
              <a:gd name="connsiteX110" fmla="*/ 666547 w 833350"/>
              <a:gd name="connsiteY110" fmla="*/ 127518 h 815604"/>
              <a:gd name="connsiteX111" fmla="*/ 671586 w 833350"/>
              <a:gd name="connsiteY111" fmla="*/ 107672 h 815604"/>
              <a:gd name="connsiteX112" fmla="*/ 671691 w 833350"/>
              <a:gd name="connsiteY112" fmla="*/ 107611 h 815604"/>
              <a:gd name="connsiteX113" fmla="*/ 756749 w 833350"/>
              <a:gd name="connsiteY113" fmla="*/ 57223 h 815604"/>
              <a:gd name="connsiteX114" fmla="*/ 767733 w 833350"/>
              <a:gd name="connsiteY114" fmla="*/ 55658 h 815604"/>
              <a:gd name="connsiteX115" fmla="*/ 435820 w 833350"/>
              <a:gd name="connsiteY115" fmla="*/ 30206 h 815604"/>
              <a:gd name="connsiteX116" fmla="*/ 371941 w 833350"/>
              <a:gd name="connsiteY116" fmla="*/ 32993 h 815604"/>
              <a:gd name="connsiteX117" fmla="*/ 290596 w 833350"/>
              <a:gd name="connsiteY117" fmla="*/ 66405 h 815604"/>
              <a:gd name="connsiteX118" fmla="*/ 229465 w 833350"/>
              <a:gd name="connsiteY118" fmla="*/ 373567 h 815604"/>
              <a:gd name="connsiteX119" fmla="*/ 290596 w 833350"/>
              <a:gd name="connsiteY119" fmla="*/ 434699 h 815604"/>
              <a:gd name="connsiteX120" fmla="*/ 297073 w 833350"/>
              <a:gd name="connsiteY120" fmla="*/ 446796 h 815604"/>
              <a:gd name="connsiteX121" fmla="*/ 297073 w 833350"/>
              <a:gd name="connsiteY121" fmla="*/ 472132 h 815604"/>
              <a:gd name="connsiteX122" fmla="*/ 308789 w 833350"/>
              <a:gd name="connsiteY122" fmla="*/ 472132 h 815604"/>
              <a:gd name="connsiteX123" fmla="*/ 518339 w 833350"/>
              <a:gd name="connsiteY123" fmla="*/ 472132 h 815604"/>
              <a:gd name="connsiteX124" fmla="*/ 518529 w 833350"/>
              <a:gd name="connsiteY124" fmla="*/ 472132 h 815604"/>
              <a:gd name="connsiteX125" fmla="*/ 530150 w 833350"/>
              <a:gd name="connsiteY125" fmla="*/ 472132 h 815604"/>
              <a:gd name="connsiteX126" fmla="*/ 530150 w 833350"/>
              <a:gd name="connsiteY126" fmla="*/ 446796 h 815604"/>
              <a:gd name="connsiteX127" fmla="*/ 536627 w 833350"/>
              <a:gd name="connsiteY127" fmla="*/ 434699 h 815604"/>
              <a:gd name="connsiteX128" fmla="*/ 597758 w 833350"/>
              <a:gd name="connsiteY128" fmla="*/ 127537 h 815604"/>
              <a:gd name="connsiteX129" fmla="*/ 435820 w 833350"/>
              <a:gd name="connsiteY129" fmla="*/ 30206 h 815604"/>
              <a:gd name="connsiteX130" fmla="*/ 425497 w 833350"/>
              <a:gd name="connsiteY130" fmla="*/ 263 h 815604"/>
              <a:gd name="connsiteX131" fmla="*/ 563392 w 833350"/>
              <a:gd name="connsiteY131" fmla="*/ 49583 h 815604"/>
              <a:gd name="connsiteX132" fmla="*/ 614741 w 833350"/>
              <a:gd name="connsiteY132" fmla="*/ 400114 h 815604"/>
              <a:gd name="connsiteX133" fmla="*/ 563392 w 833350"/>
              <a:gd name="connsiteY133" fmla="*/ 451463 h 815604"/>
              <a:gd name="connsiteX134" fmla="*/ 559391 w 833350"/>
              <a:gd name="connsiteY134" fmla="*/ 454511 h 815604"/>
              <a:gd name="connsiteX135" fmla="*/ 559391 w 833350"/>
              <a:gd name="connsiteY135" fmla="*/ 485753 h 815604"/>
              <a:gd name="connsiteX136" fmla="*/ 562821 w 833350"/>
              <a:gd name="connsiteY136" fmla="*/ 488706 h 815604"/>
              <a:gd name="connsiteX137" fmla="*/ 569250 w 833350"/>
              <a:gd name="connsiteY137" fmla="*/ 582774 h 815604"/>
              <a:gd name="connsiteX138" fmla="*/ 567583 w 833350"/>
              <a:gd name="connsiteY138" fmla="*/ 584622 h 815604"/>
              <a:gd name="connsiteX139" fmla="*/ 561201 w 833350"/>
              <a:gd name="connsiteY139" fmla="*/ 591385 h 815604"/>
              <a:gd name="connsiteX140" fmla="*/ 567583 w 833350"/>
              <a:gd name="connsiteY140" fmla="*/ 598243 h 815604"/>
              <a:gd name="connsiteX141" fmla="*/ 564802 w 833350"/>
              <a:gd name="connsiteY141" fmla="*/ 692493 h 815604"/>
              <a:gd name="connsiteX142" fmla="*/ 538437 w 833350"/>
              <a:gd name="connsiteY142" fmla="*/ 707781 h 815604"/>
              <a:gd name="connsiteX143" fmla="*/ 532531 w 833350"/>
              <a:gd name="connsiteY143" fmla="*/ 709590 h 815604"/>
              <a:gd name="connsiteX144" fmla="*/ 531579 w 833350"/>
              <a:gd name="connsiteY144" fmla="*/ 715686 h 815604"/>
              <a:gd name="connsiteX145" fmla="*/ 413754 w 833350"/>
              <a:gd name="connsiteY145" fmla="*/ 815604 h 815604"/>
              <a:gd name="connsiteX146" fmla="*/ 296025 w 833350"/>
              <a:gd name="connsiteY146" fmla="*/ 715686 h 815604"/>
              <a:gd name="connsiteX147" fmla="*/ 295073 w 833350"/>
              <a:gd name="connsiteY147" fmla="*/ 709590 h 815604"/>
              <a:gd name="connsiteX148" fmla="*/ 289167 w 833350"/>
              <a:gd name="connsiteY148" fmla="*/ 707781 h 815604"/>
              <a:gd name="connsiteX149" fmla="*/ 244735 w 833350"/>
              <a:gd name="connsiteY149" fmla="*/ 624608 h 815604"/>
              <a:gd name="connsiteX150" fmla="*/ 260021 w 833350"/>
              <a:gd name="connsiteY150" fmla="*/ 598243 h 815604"/>
              <a:gd name="connsiteX151" fmla="*/ 266403 w 833350"/>
              <a:gd name="connsiteY151" fmla="*/ 591385 h 815604"/>
              <a:gd name="connsiteX152" fmla="*/ 260021 w 833350"/>
              <a:gd name="connsiteY152" fmla="*/ 584622 h 815604"/>
              <a:gd name="connsiteX153" fmla="*/ 262939 w 833350"/>
              <a:gd name="connsiteY153" fmla="*/ 490374 h 815604"/>
              <a:gd name="connsiteX154" fmla="*/ 264783 w 833350"/>
              <a:gd name="connsiteY154" fmla="*/ 488706 h 815604"/>
              <a:gd name="connsiteX155" fmla="*/ 268212 w 833350"/>
              <a:gd name="connsiteY155" fmla="*/ 485753 h 815604"/>
              <a:gd name="connsiteX156" fmla="*/ 268212 w 833350"/>
              <a:gd name="connsiteY156" fmla="*/ 454511 h 815604"/>
              <a:gd name="connsiteX157" fmla="*/ 264212 w 833350"/>
              <a:gd name="connsiteY157" fmla="*/ 451463 h 815604"/>
              <a:gd name="connsiteX158" fmla="*/ 212862 w 833350"/>
              <a:gd name="connsiteY158" fmla="*/ 100933 h 815604"/>
              <a:gd name="connsiteX159" fmla="*/ 377492 w 833350"/>
              <a:gd name="connsiteY159" fmla="*/ 2661 h 815604"/>
              <a:gd name="connsiteX160" fmla="*/ 425497 w 833350"/>
              <a:gd name="connsiteY160" fmla="*/ 263 h 815604"/>
            </a:gdLst>
            <a:ahLst/>
            <a:cxnLst/>
            <a:rect l="l" t="t" r="r" b="b"/>
            <a:pathLst>
              <a:path w="833350" h="815604">
                <a:moveTo>
                  <a:pt x="323362" y="710829"/>
                </a:moveTo>
                <a:lnTo>
                  <a:pt x="328029" y="723783"/>
                </a:lnTo>
                <a:cubicBezTo>
                  <a:pt x="343129" y="771312"/>
                  <a:pt x="393899" y="797601"/>
                  <a:pt x="441428" y="782504"/>
                </a:cubicBezTo>
                <a:cubicBezTo>
                  <a:pt x="469374" y="773627"/>
                  <a:pt x="491268" y="751729"/>
                  <a:pt x="500146" y="723783"/>
                </a:cubicBezTo>
                <a:lnTo>
                  <a:pt x="504337" y="710829"/>
                </a:lnTo>
                <a:close/>
                <a:moveTo>
                  <a:pt x="308979" y="605958"/>
                </a:moveTo>
                <a:cubicBezTo>
                  <a:pt x="287938" y="605958"/>
                  <a:pt x="270879" y="623018"/>
                  <a:pt x="270879" y="644058"/>
                </a:cubicBezTo>
                <a:cubicBezTo>
                  <a:pt x="270879" y="665099"/>
                  <a:pt x="287938" y="682158"/>
                  <a:pt x="308979" y="682158"/>
                </a:cubicBezTo>
                <a:lnTo>
                  <a:pt x="518529" y="682158"/>
                </a:lnTo>
                <a:cubicBezTo>
                  <a:pt x="539570" y="682158"/>
                  <a:pt x="556629" y="665099"/>
                  <a:pt x="556629" y="644058"/>
                </a:cubicBezTo>
                <a:cubicBezTo>
                  <a:pt x="556629" y="623018"/>
                  <a:pt x="539570" y="605958"/>
                  <a:pt x="518529" y="605958"/>
                </a:cubicBezTo>
                <a:close/>
                <a:moveTo>
                  <a:pt x="308979" y="501183"/>
                </a:moveTo>
                <a:cubicBezTo>
                  <a:pt x="287938" y="501183"/>
                  <a:pt x="270879" y="518242"/>
                  <a:pt x="270879" y="539283"/>
                </a:cubicBezTo>
                <a:cubicBezTo>
                  <a:pt x="270879" y="560324"/>
                  <a:pt x="287938" y="577383"/>
                  <a:pt x="308979" y="577383"/>
                </a:cubicBezTo>
                <a:lnTo>
                  <a:pt x="518529" y="577383"/>
                </a:lnTo>
                <a:cubicBezTo>
                  <a:pt x="539570" y="577383"/>
                  <a:pt x="556629" y="560324"/>
                  <a:pt x="556629" y="539283"/>
                </a:cubicBezTo>
                <a:cubicBezTo>
                  <a:pt x="556629" y="518242"/>
                  <a:pt x="539570" y="501183"/>
                  <a:pt x="518529" y="501183"/>
                </a:cubicBezTo>
                <a:close/>
                <a:moveTo>
                  <a:pt x="675471" y="380081"/>
                </a:moveTo>
                <a:cubicBezTo>
                  <a:pt x="679066" y="379158"/>
                  <a:pt x="683012" y="379607"/>
                  <a:pt x="686455" y="381645"/>
                </a:cubicBezTo>
                <a:lnTo>
                  <a:pt x="771513" y="432033"/>
                </a:lnTo>
                <a:cubicBezTo>
                  <a:pt x="778400" y="436109"/>
                  <a:pt x="780686" y="445001"/>
                  <a:pt x="776609" y="451892"/>
                </a:cubicBezTo>
                <a:cubicBezTo>
                  <a:pt x="772532" y="458784"/>
                  <a:pt x="763636" y="461065"/>
                  <a:pt x="756749" y="456988"/>
                </a:cubicBezTo>
                <a:lnTo>
                  <a:pt x="671691" y="406601"/>
                </a:lnTo>
                <a:cubicBezTo>
                  <a:pt x="664804" y="402524"/>
                  <a:pt x="662518" y="393632"/>
                  <a:pt x="666595" y="386741"/>
                </a:cubicBezTo>
                <a:cubicBezTo>
                  <a:pt x="668634" y="383296"/>
                  <a:pt x="671877" y="381003"/>
                  <a:pt x="675471" y="380081"/>
                </a:cubicBezTo>
                <a:close/>
                <a:moveTo>
                  <a:pt x="152134" y="380081"/>
                </a:moveTo>
                <a:cubicBezTo>
                  <a:pt x="155727" y="381003"/>
                  <a:pt x="158969" y="383296"/>
                  <a:pt x="161008" y="386741"/>
                </a:cubicBezTo>
                <a:cubicBezTo>
                  <a:pt x="165085" y="393632"/>
                  <a:pt x="162803" y="402524"/>
                  <a:pt x="155912" y="406601"/>
                </a:cubicBezTo>
                <a:lnTo>
                  <a:pt x="70854" y="456988"/>
                </a:lnTo>
                <a:cubicBezTo>
                  <a:pt x="63963" y="461065"/>
                  <a:pt x="55071" y="458784"/>
                  <a:pt x="50994" y="451892"/>
                </a:cubicBezTo>
                <a:cubicBezTo>
                  <a:pt x="46918" y="445001"/>
                  <a:pt x="49199" y="436109"/>
                  <a:pt x="56090" y="432033"/>
                </a:cubicBezTo>
                <a:lnTo>
                  <a:pt x="141148" y="381645"/>
                </a:lnTo>
                <a:cubicBezTo>
                  <a:pt x="144594" y="379607"/>
                  <a:pt x="148540" y="379158"/>
                  <a:pt x="152134" y="380081"/>
                </a:cubicBezTo>
                <a:close/>
                <a:moveTo>
                  <a:pt x="413564" y="371167"/>
                </a:moveTo>
                <a:lnTo>
                  <a:pt x="413799" y="371264"/>
                </a:lnTo>
                <a:lnTo>
                  <a:pt x="400610" y="376596"/>
                </a:lnTo>
                <a:cubicBezTo>
                  <a:pt x="396984" y="380033"/>
                  <a:pt x="394978" y="384841"/>
                  <a:pt x="395085" y="389836"/>
                </a:cubicBezTo>
                <a:cubicBezTo>
                  <a:pt x="394540" y="394955"/>
                  <a:pt x="396488" y="400023"/>
                  <a:pt x="400324" y="403457"/>
                </a:cubicBezTo>
                <a:cubicBezTo>
                  <a:pt x="404197" y="406976"/>
                  <a:pt x="409285" y="408855"/>
                  <a:pt x="414516" y="408696"/>
                </a:cubicBezTo>
                <a:cubicBezTo>
                  <a:pt x="419605" y="408852"/>
                  <a:pt x="424544" y="406966"/>
                  <a:pt x="428232" y="403457"/>
                </a:cubicBezTo>
                <a:cubicBezTo>
                  <a:pt x="431968" y="399961"/>
                  <a:pt x="433869" y="394929"/>
                  <a:pt x="433376" y="389836"/>
                </a:cubicBezTo>
                <a:cubicBezTo>
                  <a:pt x="433354" y="384851"/>
                  <a:pt x="431163" y="380123"/>
                  <a:pt x="427375" y="376882"/>
                </a:cubicBezTo>
                <a:lnTo>
                  <a:pt x="413799" y="371264"/>
                </a:lnTo>
                <a:lnTo>
                  <a:pt x="414040" y="371167"/>
                </a:lnTo>
                <a:close/>
                <a:moveTo>
                  <a:pt x="412799" y="342876"/>
                </a:moveTo>
                <a:cubicBezTo>
                  <a:pt x="413053" y="342875"/>
                  <a:pt x="413309" y="342875"/>
                  <a:pt x="413564" y="342878"/>
                </a:cubicBezTo>
                <a:cubicBezTo>
                  <a:pt x="426077" y="342692"/>
                  <a:pt x="438133" y="347570"/>
                  <a:pt x="446997" y="356403"/>
                </a:cubicBezTo>
                <a:cubicBezTo>
                  <a:pt x="465649" y="374948"/>
                  <a:pt x="465735" y="405103"/>
                  <a:pt x="447190" y="423755"/>
                </a:cubicBezTo>
                <a:cubicBezTo>
                  <a:pt x="446938" y="424008"/>
                  <a:pt x="446683" y="424259"/>
                  <a:pt x="446425" y="424507"/>
                </a:cubicBezTo>
                <a:cubicBezTo>
                  <a:pt x="437556" y="432522"/>
                  <a:pt x="425995" y="436909"/>
                  <a:pt x="414040" y="436794"/>
                </a:cubicBezTo>
                <a:cubicBezTo>
                  <a:pt x="402021" y="436956"/>
                  <a:pt x="390383" y="432567"/>
                  <a:pt x="381465" y="424507"/>
                </a:cubicBezTo>
                <a:cubicBezTo>
                  <a:pt x="371562" y="415683"/>
                  <a:pt x="366113" y="402901"/>
                  <a:pt x="366606" y="389646"/>
                </a:cubicBezTo>
                <a:cubicBezTo>
                  <a:pt x="366447" y="363975"/>
                  <a:pt x="387128" y="343035"/>
                  <a:pt x="412799" y="342876"/>
                </a:cubicBezTo>
                <a:close/>
                <a:moveTo>
                  <a:pt x="711287" y="236580"/>
                </a:moveTo>
                <a:cubicBezTo>
                  <a:pt x="713182" y="236199"/>
                  <a:pt x="715135" y="236199"/>
                  <a:pt x="717030" y="236580"/>
                </a:cubicBezTo>
                <a:lnTo>
                  <a:pt x="815900" y="236580"/>
                </a:lnTo>
                <a:cubicBezTo>
                  <a:pt x="823787" y="234994"/>
                  <a:pt x="831473" y="240105"/>
                  <a:pt x="833064" y="247995"/>
                </a:cubicBezTo>
                <a:cubicBezTo>
                  <a:pt x="834645" y="255886"/>
                  <a:pt x="829530" y="263569"/>
                  <a:pt x="821644" y="265155"/>
                </a:cubicBezTo>
                <a:cubicBezTo>
                  <a:pt x="819748" y="265536"/>
                  <a:pt x="817795" y="265536"/>
                  <a:pt x="815900" y="265155"/>
                </a:cubicBezTo>
                <a:lnTo>
                  <a:pt x="717030" y="265155"/>
                </a:lnTo>
                <a:cubicBezTo>
                  <a:pt x="709144" y="266740"/>
                  <a:pt x="701457" y="261629"/>
                  <a:pt x="699876" y="253739"/>
                </a:cubicBezTo>
                <a:cubicBezTo>
                  <a:pt x="698285" y="245848"/>
                  <a:pt x="703400" y="238165"/>
                  <a:pt x="711287" y="236580"/>
                </a:cubicBezTo>
                <a:close/>
                <a:moveTo>
                  <a:pt x="11703" y="236580"/>
                </a:moveTo>
                <a:lnTo>
                  <a:pt x="110573" y="236580"/>
                </a:lnTo>
                <a:cubicBezTo>
                  <a:pt x="118463" y="234994"/>
                  <a:pt x="126146" y="240105"/>
                  <a:pt x="127732" y="247995"/>
                </a:cubicBezTo>
                <a:cubicBezTo>
                  <a:pt x="129318" y="255886"/>
                  <a:pt x="124207" y="263569"/>
                  <a:pt x="116316" y="265155"/>
                </a:cubicBezTo>
                <a:cubicBezTo>
                  <a:pt x="114421" y="265536"/>
                  <a:pt x="112468" y="265536"/>
                  <a:pt x="110573" y="265155"/>
                </a:cubicBezTo>
                <a:lnTo>
                  <a:pt x="11703" y="265155"/>
                </a:lnTo>
                <a:cubicBezTo>
                  <a:pt x="3813" y="263569"/>
                  <a:pt x="-1298" y="255886"/>
                  <a:pt x="288" y="247995"/>
                </a:cubicBezTo>
                <a:cubicBezTo>
                  <a:pt x="1445" y="242237"/>
                  <a:pt x="5945" y="237737"/>
                  <a:pt x="11703" y="236580"/>
                </a:cubicBezTo>
                <a:close/>
                <a:moveTo>
                  <a:pt x="415469" y="104181"/>
                </a:moveTo>
                <a:cubicBezTo>
                  <a:pt x="409887" y="103797"/>
                  <a:pt x="404418" y="105887"/>
                  <a:pt x="400515" y="109896"/>
                </a:cubicBezTo>
                <a:cubicBezTo>
                  <a:pt x="396226" y="115276"/>
                  <a:pt x="394148" y="122088"/>
                  <a:pt x="394705" y="128946"/>
                </a:cubicBezTo>
                <a:cubicBezTo>
                  <a:pt x="394705" y="137519"/>
                  <a:pt x="395371" y="152092"/>
                  <a:pt x="396705" y="172285"/>
                </a:cubicBezTo>
                <a:lnTo>
                  <a:pt x="403658" y="277441"/>
                </a:lnTo>
                <a:cubicBezTo>
                  <a:pt x="404105" y="286236"/>
                  <a:pt x="405903" y="294911"/>
                  <a:pt x="408992" y="303159"/>
                </a:cubicBezTo>
                <a:cubicBezTo>
                  <a:pt x="409563" y="304397"/>
                  <a:pt x="409849" y="304968"/>
                  <a:pt x="412707" y="304968"/>
                </a:cubicBezTo>
                <a:cubicBezTo>
                  <a:pt x="415564" y="304968"/>
                  <a:pt x="415850" y="304968"/>
                  <a:pt x="416803" y="302492"/>
                </a:cubicBezTo>
                <a:cubicBezTo>
                  <a:pt x="419971" y="294670"/>
                  <a:pt x="421745" y="286352"/>
                  <a:pt x="422041" y="277917"/>
                </a:cubicBezTo>
                <a:lnTo>
                  <a:pt x="431566" y="169428"/>
                </a:lnTo>
                <a:cubicBezTo>
                  <a:pt x="432519" y="159903"/>
                  <a:pt x="432995" y="150378"/>
                  <a:pt x="432995" y="140853"/>
                </a:cubicBezTo>
                <a:cubicBezTo>
                  <a:pt x="433666" y="130107"/>
                  <a:pt x="431975" y="119346"/>
                  <a:pt x="428042" y="109325"/>
                </a:cubicBezTo>
                <a:cubicBezTo>
                  <a:pt x="427280" y="107801"/>
                  <a:pt x="425565" y="104181"/>
                  <a:pt x="415469" y="104181"/>
                </a:cubicBezTo>
                <a:close/>
                <a:moveTo>
                  <a:pt x="415850" y="77226"/>
                </a:moveTo>
                <a:cubicBezTo>
                  <a:pt x="431681" y="75566"/>
                  <a:pt x="446874" y="83923"/>
                  <a:pt x="453950" y="98181"/>
                </a:cubicBezTo>
                <a:cubicBezTo>
                  <a:pt x="459831" y="112008"/>
                  <a:pt x="462501" y="126988"/>
                  <a:pt x="461760" y="141996"/>
                </a:cubicBezTo>
                <a:cubicBezTo>
                  <a:pt x="461783" y="152304"/>
                  <a:pt x="461243" y="162607"/>
                  <a:pt x="460141" y="172857"/>
                </a:cubicBezTo>
                <a:lnTo>
                  <a:pt x="450616" y="280965"/>
                </a:lnTo>
                <a:cubicBezTo>
                  <a:pt x="450150" y="292912"/>
                  <a:pt x="447469" y="304668"/>
                  <a:pt x="442710" y="315636"/>
                </a:cubicBezTo>
                <a:cubicBezTo>
                  <a:pt x="437040" y="326829"/>
                  <a:pt x="425225" y="333543"/>
                  <a:pt x="412707" y="332686"/>
                </a:cubicBezTo>
                <a:lnTo>
                  <a:pt x="413183" y="333067"/>
                </a:lnTo>
                <a:cubicBezTo>
                  <a:pt x="400622" y="333591"/>
                  <a:pt x="389022" y="326374"/>
                  <a:pt x="383941" y="314874"/>
                </a:cubicBezTo>
                <a:cubicBezTo>
                  <a:pt x="379471" y="303719"/>
                  <a:pt x="376834" y="291914"/>
                  <a:pt x="376131" y="279918"/>
                </a:cubicBezTo>
                <a:lnTo>
                  <a:pt x="369082" y="175143"/>
                </a:lnTo>
                <a:cubicBezTo>
                  <a:pt x="367749" y="154092"/>
                  <a:pt x="367082" y="139329"/>
                  <a:pt x="367082" y="129994"/>
                </a:cubicBezTo>
                <a:cubicBezTo>
                  <a:pt x="366395" y="116042"/>
                  <a:pt x="371180" y="102373"/>
                  <a:pt x="380417" y="91894"/>
                </a:cubicBezTo>
                <a:cubicBezTo>
                  <a:pt x="389610" y="82195"/>
                  <a:pt x="402492" y="76862"/>
                  <a:pt x="415850" y="77226"/>
                </a:cubicBezTo>
                <a:close/>
                <a:moveTo>
                  <a:pt x="59869" y="55658"/>
                </a:moveTo>
                <a:cubicBezTo>
                  <a:pt x="63463" y="54736"/>
                  <a:pt x="67408" y="55185"/>
                  <a:pt x="70854" y="57223"/>
                </a:cubicBezTo>
                <a:lnTo>
                  <a:pt x="155912" y="107611"/>
                </a:lnTo>
                <a:cubicBezTo>
                  <a:pt x="155947" y="107631"/>
                  <a:pt x="155983" y="107651"/>
                  <a:pt x="156017" y="107672"/>
                </a:cubicBezTo>
                <a:cubicBezTo>
                  <a:pt x="162888" y="111761"/>
                  <a:pt x="165145" y="120646"/>
                  <a:pt x="161056" y="127518"/>
                </a:cubicBezTo>
                <a:cubicBezTo>
                  <a:pt x="156933" y="134374"/>
                  <a:pt x="148077" y="136663"/>
                  <a:pt x="141148" y="132661"/>
                </a:cubicBezTo>
                <a:lnTo>
                  <a:pt x="56090" y="82179"/>
                </a:lnTo>
                <a:cubicBezTo>
                  <a:pt x="49199" y="78102"/>
                  <a:pt x="46918" y="69210"/>
                  <a:pt x="50994" y="62319"/>
                </a:cubicBezTo>
                <a:cubicBezTo>
                  <a:pt x="53032" y="58873"/>
                  <a:pt x="56275" y="56580"/>
                  <a:pt x="59869" y="55658"/>
                </a:cubicBezTo>
                <a:close/>
                <a:moveTo>
                  <a:pt x="767733" y="55658"/>
                </a:moveTo>
                <a:cubicBezTo>
                  <a:pt x="771327" y="56580"/>
                  <a:pt x="774571" y="58873"/>
                  <a:pt x="776609" y="62319"/>
                </a:cubicBezTo>
                <a:cubicBezTo>
                  <a:pt x="780685" y="69210"/>
                  <a:pt x="778399" y="78102"/>
                  <a:pt x="771513" y="82179"/>
                </a:cubicBezTo>
                <a:lnTo>
                  <a:pt x="686454" y="132661"/>
                </a:lnTo>
                <a:cubicBezTo>
                  <a:pt x="679530" y="136663"/>
                  <a:pt x="670672" y="134374"/>
                  <a:pt x="666547" y="127518"/>
                </a:cubicBezTo>
                <a:cubicBezTo>
                  <a:pt x="662461" y="120646"/>
                  <a:pt x="664718" y="111761"/>
                  <a:pt x="671586" y="107672"/>
                </a:cubicBezTo>
                <a:cubicBezTo>
                  <a:pt x="671624" y="107651"/>
                  <a:pt x="671653" y="107631"/>
                  <a:pt x="671691" y="107611"/>
                </a:cubicBezTo>
                <a:lnTo>
                  <a:pt x="756749" y="57223"/>
                </a:lnTo>
                <a:cubicBezTo>
                  <a:pt x="760193" y="55185"/>
                  <a:pt x="764138" y="54736"/>
                  <a:pt x="767733" y="55658"/>
                </a:cubicBezTo>
                <a:close/>
                <a:moveTo>
                  <a:pt x="435820" y="30206"/>
                </a:moveTo>
                <a:cubicBezTo>
                  <a:pt x="414657" y="28060"/>
                  <a:pt x="393133" y="28943"/>
                  <a:pt x="371941" y="32993"/>
                </a:cubicBezTo>
                <a:cubicBezTo>
                  <a:pt x="343685" y="38392"/>
                  <a:pt x="316021" y="49420"/>
                  <a:pt x="290596" y="66405"/>
                </a:cubicBezTo>
                <a:cubicBezTo>
                  <a:pt x="188895" y="134344"/>
                  <a:pt x="161525" y="271866"/>
                  <a:pt x="229465" y="373567"/>
                </a:cubicBezTo>
                <a:cubicBezTo>
                  <a:pt x="245628" y="397763"/>
                  <a:pt x="266401" y="418536"/>
                  <a:pt x="290596" y="434699"/>
                </a:cubicBezTo>
                <a:cubicBezTo>
                  <a:pt x="294650" y="437387"/>
                  <a:pt x="297084" y="441931"/>
                  <a:pt x="297073" y="446796"/>
                </a:cubicBezTo>
                <a:lnTo>
                  <a:pt x="297073" y="472132"/>
                </a:lnTo>
                <a:lnTo>
                  <a:pt x="308789" y="472132"/>
                </a:lnTo>
                <a:lnTo>
                  <a:pt x="518339" y="472132"/>
                </a:lnTo>
                <a:lnTo>
                  <a:pt x="518529" y="472132"/>
                </a:lnTo>
                <a:lnTo>
                  <a:pt x="530150" y="472132"/>
                </a:lnTo>
                <a:lnTo>
                  <a:pt x="530150" y="446796"/>
                </a:lnTo>
                <a:cubicBezTo>
                  <a:pt x="530140" y="441931"/>
                  <a:pt x="532569" y="437387"/>
                  <a:pt x="536627" y="434699"/>
                </a:cubicBezTo>
                <a:cubicBezTo>
                  <a:pt x="638325" y="366759"/>
                  <a:pt x="665700" y="229238"/>
                  <a:pt x="597758" y="127537"/>
                </a:cubicBezTo>
                <a:cubicBezTo>
                  <a:pt x="559541" y="70330"/>
                  <a:pt x="499309" y="36641"/>
                  <a:pt x="435820" y="30206"/>
                </a:cubicBezTo>
                <a:close/>
                <a:moveTo>
                  <a:pt x="425497" y="263"/>
                </a:moveTo>
                <a:cubicBezTo>
                  <a:pt x="473697" y="2472"/>
                  <a:pt x="521776" y="18602"/>
                  <a:pt x="563392" y="49583"/>
                </a:cubicBezTo>
                <a:cubicBezTo>
                  <a:pt x="674368" y="132200"/>
                  <a:pt x="697361" y="289137"/>
                  <a:pt x="614741" y="400114"/>
                </a:cubicBezTo>
                <a:cubicBezTo>
                  <a:pt x="600206" y="419633"/>
                  <a:pt x="582909" y="436931"/>
                  <a:pt x="563392" y="451463"/>
                </a:cubicBezTo>
                <a:lnTo>
                  <a:pt x="559391" y="454511"/>
                </a:lnTo>
                <a:lnTo>
                  <a:pt x="559391" y="485753"/>
                </a:lnTo>
                <a:lnTo>
                  <a:pt x="562821" y="488706"/>
                </a:lnTo>
                <a:cubicBezTo>
                  <a:pt x="590576" y="512907"/>
                  <a:pt x="593453" y="555025"/>
                  <a:pt x="569250" y="582774"/>
                </a:cubicBezTo>
                <a:cubicBezTo>
                  <a:pt x="568707" y="583403"/>
                  <a:pt x="568155" y="584022"/>
                  <a:pt x="567583" y="584622"/>
                </a:cubicBezTo>
                <a:lnTo>
                  <a:pt x="561201" y="591385"/>
                </a:lnTo>
                <a:lnTo>
                  <a:pt x="567583" y="598243"/>
                </a:lnTo>
                <a:cubicBezTo>
                  <a:pt x="592843" y="625037"/>
                  <a:pt x="591596" y="667233"/>
                  <a:pt x="564802" y="692493"/>
                </a:cubicBezTo>
                <a:cubicBezTo>
                  <a:pt x="557315" y="699560"/>
                  <a:pt x="548285" y="704790"/>
                  <a:pt x="538437" y="707781"/>
                </a:cubicBezTo>
                <a:lnTo>
                  <a:pt x="532531" y="709590"/>
                </a:lnTo>
                <a:lnTo>
                  <a:pt x="531579" y="715686"/>
                </a:lnTo>
                <a:cubicBezTo>
                  <a:pt x="522244" y="773455"/>
                  <a:pt x="472268" y="815832"/>
                  <a:pt x="413754" y="815604"/>
                </a:cubicBezTo>
                <a:cubicBezTo>
                  <a:pt x="355276" y="815794"/>
                  <a:pt x="305349" y="773417"/>
                  <a:pt x="296025" y="715686"/>
                </a:cubicBezTo>
                <a:lnTo>
                  <a:pt x="295073" y="709590"/>
                </a:lnTo>
                <a:lnTo>
                  <a:pt x="289167" y="707781"/>
                </a:lnTo>
                <a:cubicBezTo>
                  <a:pt x="253931" y="697084"/>
                  <a:pt x="234038" y="659851"/>
                  <a:pt x="244735" y="624608"/>
                </a:cubicBezTo>
                <a:cubicBezTo>
                  <a:pt x="247726" y="614759"/>
                  <a:pt x="252958" y="605739"/>
                  <a:pt x="260021" y="598243"/>
                </a:cubicBezTo>
                <a:lnTo>
                  <a:pt x="266403" y="591385"/>
                </a:lnTo>
                <a:lnTo>
                  <a:pt x="260021" y="584622"/>
                </a:lnTo>
                <a:cubicBezTo>
                  <a:pt x="234801" y="557790"/>
                  <a:pt x="236108" y="515595"/>
                  <a:pt x="262939" y="490374"/>
                </a:cubicBezTo>
                <a:cubicBezTo>
                  <a:pt x="263544" y="489807"/>
                  <a:pt x="264158" y="489250"/>
                  <a:pt x="264783" y="488706"/>
                </a:cubicBezTo>
                <a:lnTo>
                  <a:pt x="268212" y="485753"/>
                </a:lnTo>
                <a:lnTo>
                  <a:pt x="268212" y="454511"/>
                </a:lnTo>
                <a:lnTo>
                  <a:pt x="264212" y="451463"/>
                </a:lnTo>
                <a:cubicBezTo>
                  <a:pt x="153236" y="368847"/>
                  <a:pt x="130246" y="211909"/>
                  <a:pt x="212862" y="100933"/>
                </a:cubicBezTo>
                <a:cubicBezTo>
                  <a:pt x="254170" y="45445"/>
                  <a:pt x="314059" y="11953"/>
                  <a:pt x="377492" y="2661"/>
                </a:cubicBezTo>
                <a:cubicBezTo>
                  <a:pt x="393351" y="338"/>
                  <a:pt x="409431" y="-473"/>
                  <a:pt x="425497" y="263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1058454" y="3238813"/>
            <a:ext cx="4715748" cy="864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组织结构与角色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1058454" y="4109786"/>
            <a:ext cx="4715748" cy="177844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描述项目团队的组织结构和各成员的角色与职责。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7893162" y="1411004"/>
            <a:ext cx="1739622" cy="1720381"/>
          </a:xfrm>
          <a:custGeom>
            <a:avLst/>
            <a:gdLst>
              <a:gd name="connsiteX0" fmla="*/ 1305961 w 1739622"/>
              <a:gd name="connsiteY0" fmla="*/ 0 h 1720381"/>
              <a:gd name="connsiteX1" fmla="*/ 1666006 w 1739622"/>
              <a:gd name="connsiteY1" fmla="*/ 604361 h 1720381"/>
              <a:gd name="connsiteX2" fmla="*/ 1196995 w 1739622"/>
              <a:gd name="connsiteY2" fmla="*/ 1471136 h 1720381"/>
              <a:gd name="connsiteX3" fmla="*/ 542627 w 1739622"/>
              <a:gd name="connsiteY3" fmla="*/ 1471136 h 1720381"/>
              <a:gd name="connsiteX4" fmla="*/ 73617 w 1739622"/>
              <a:gd name="connsiteY4" fmla="*/ 604361 h 1720381"/>
              <a:gd name="connsiteX5" fmla="*/ 433661 w 1739622"/>
              <a:gd name="connsiteY5" fmla="*/ 0 h 1720381"/>
            </a:gdLst>
            <a:ahLst/>
            <a:cxnLst/>
            <a:rect l="l" t="t" r="r" b="b"/>
            <a:pathLst>
              <a:path w="1739622" h="1720381">
                <a:moveTo>
                  <a:pt x="1305961" y="0"/>
                </a:moveTo>
                <a:cubicBezTo>
                  <a:pt x="1684199" y="0"/>
                  <a:pt x="1846124" y="271939"/>
                  <a:pt x="1666006" y="604361"/>
                </a:cubicBezTo>
                <a:lnTo>
                  <a:pt x="1196995" y="1471136"/>
                </a:lnTo>
                <a:cubicBezTo>
                  <a:pt x="1017068" y="1803464"/>
                  <a:pt x="722555" y="1803464"/>
                  <a:pt x="542627" y="1471136"/>
                </a:cubicBezTo>
                <a:lnTo>
                  <a:pt x="73617" y="604361"/>
                </a:lnTo>
                <a:cubicBezTo>
                  <a:pt x="-106501" y="271939"/>
                  <a:pt x="55424" y="0"/>
                  <a:pt x="433661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8336268" y="1729651"/>
            <a:ext cx="853409" cy="749960"/>
          </a:xfrm>
          <a:custGeom>
            <a:avLst/>
            <a:gdLst>
              <a:gd name="connsiteX0" fmla="*/ 189069 w 853409"/>
              <a:gd name="connsiteY0" fmla="*/ 520598 h 749960"/>
              <a:gd name="connsiteX1" fmla="*/ 138586 w 853409"/>
              <a:gd name="connsiteY1" fmla="*/ 570985 h 749960"/>
              <a:gd name="connsiteX2" fmla="*/ 84675 w 853409"/>
              <a:gd name="connsiteY2" fmla="*/ 599465 h 749960"/>
              <a:gd name="connsiteX3" fmla="*/ 84675 w 853409"/>
              <a:gd name="connsiteY3" fmla="*/ 720623 h 749960"/>
              <a:gd name="connsiteX4" fmla="*/ 85246 w 853409"/>
              <a:gd name="connsiteY4" fmla="*/ 720623 h 749960"/>
              <a:gd name="connsiteX5" fmla="*/ 188593 w 853409"/>
              <a:gd name="connsiteY5" fmla="*/ 720623 h 749960"/>
              <a:gd name="connsiteX6" fmla="*/ 189069 w 853409"/>
              <a:gd name="connsiteY6" fmla="*/ 720623 h 749960"/>
              <a:gd name="connsiteX7" fmla="*/ 269460 w 853409"/>
              <a:gd name="connsiteY7" fmla="*/ 518503 h 749960"/>
              <a:gd name="connsiteX8" fmla="*/ 269460 w 853409"/>
              <a:gd name="connsiteY8" fmla="*/ 720623 h 749960"/>
              <a:gd name="connsiteX9" fmla="*/ 269936 w 853409"/>
              <a:gd name="connsiteY9" fmla="*/ 720623 h 749960"/>
              <a:gd name="connsiteX10" fmla="*/ 373282 w 853409"/>
              <a:gd name="connsiteY10" fmla="*/ 720623 h 749960"/>
              <a:gd name="connsiteX11" fmla="*/ 373759 w 853409"/>
              <a:gd name="connsiteY11" fmla="*/ 720623 h 749960"/>
              <a:gd name="connsiteX12" fmla="*/ 373759 w 853409"/>
              <a:gd name="connsiteY12" fmla="*/ 594322 h 749960"/>
              <a:gd name="connsiteX13" fmla="*/ 315846 w 853409"/>
              <a:gd name="connsiteY13" fmla="*/ 564890 h 749960"/>
              <a:gd name="connsiteX14" fmla="*/ 558544 w 853409"/>
              <a:gd name="connsiteY14" fmla="*/ 470878 h 749960"/>
              <a:gd name="connsiteX15" fmla="*/ 464627 w 853409"/>
              <a:gd name="connsiteY15" fmla="*/ 564699 h 749960"/>
              <a:gd name="connsiteX16" fmla="*/ 454150 w 853409"/>
              <a:gd name="connsiteY16" fmla="*/ 573843 h 749960"/>
              <a:gd name="connsiteX17" fmla="*/ 454150 w 853409"/>
              <a:gd name="connsiteY17" fmla="*/ 720623 h 749960"/>
              <a:gd name="connsiteX18" fmla="*/ 454626 w 853409"/>
              <a:gd name="connsiteY18" fmla="*/ 720623 h 749960"/>
              <a:gd name="connsiteX19" fmla="*/ 558068 w 853409"/>
              <a:gd name="connsiteY19" fmla="*/ 720623 h 749960"/>
              <a:gd name="connsiteX20" fmla="*/ 558544 w 853409"/>
              <a:gd name="connsiteY20" fmla="*/ 720623 h 749960"/>
              <a:gd name="connsiteX21" fmla="*/ 217929 w 853409"/>
              <a:gd name="connsiteY21" fmla="*/ 450494 h 749960"/>
              <a:gd name="connsiteX22" fmla="*/ 217929 w 853409"/>
              <a:gd name="connsiteY22" fmla="*/ 720623 h 749960"/>
              <a:gd name="connsiteX23" fmla="*/ 188593 w 853409"/>
              <a:gd name="connsiteY23" fmla="*/ 749960 h 749960"/>
              <a:gd name="connsiteX24" fmla="*/ 85246 w 853409"/>
              <a:gd name="connsiteY24" fmla="*/ 749960 h 749960"/>
              <a:gd name="connsiteX25" fmla="*/ 55814 w 853409"/>
              <a:gd name="connsiteY25" fmla="*/ 720623 h 749960"/>
              <a:gd name="connsiteX26" fmla="*/ 55814 w 853409"/>
              <a:gd name="connsiteY26" fmla="*/ 573462 h 749960"/>
              <a:gd name="connsiteX27" fmla="*/ 69339 w 853409"/>
              <a:gd name="connsiteY27" fmla="*/ 572509 h 749960"/>
              <a:gd name="connsiteX28" fmla="*/ 118203 w 853409"/>
              <a:gd name="connsiteY28" fmla="*/ 550125 h 749960"/>
              <a:gd name="connsiteX29" fmla="*/ 240599 w 853409"/>
              <a:gd name="connsiteY29" fmla="*/ 448875 h 749960"/>
              <a:gd name="connsiteX30" fmla="*/ 335849 w 853409"/>
              <a:gd name="connsiteY30" fmla="*/ 544125 h 749960"/>
              <a:gd name="connsiteX31" fmla="*/ 388522 w 853409"/>
              <a:gd name="connsiteY31" fmla="*/ 567175 h 749960"/>
              <a:gd name="connsiteX32" fmla="*/ 402619 w 853409"/>
              <a:gd name="connsiteY32" fmla="*/ 567175 h 749960"/>
              <a:gd name="connsiteX33" fmla="*/ 402619 w 853409"/>
              <a:gd name="connsiteY33" fmla="*/ 720814 h 749960"/>
              <a:gd name="connsiteX34" fmla="*/ 373282 w 853409"/>
              <a:gd name="connsiteY34" fmla="*/ 749960 h 749960"/>
              <a:gd name="connsiteX35" fmla="*/ 269936 w 853409"/>
              <a:gd name="connsiteY35" fmla="*/ 749960 h 749960"/>
              <a:gd name="connsiteX36" fmla="*/ 240599 w 853409"/>
              <a:gd name="connsiteY36" fmla="*/ 720623 h 749960"/>
              <a:gd name="connsiteX37" fmla="*/ 587119 w 853409"/>
              <a:gd name="connsiteY37" fmla="*/ 402012 h 749960"/>
              <a:gd name="connsiteX38" fmla="*/ 587119 w 853409"/>
              <a:gd name="connsiteY38" fmla="*/ 721385 h 749960"/>
              <a:gd name="connsiteX39" fmla="*/ 558068 w 853409"/>
              <a:gd name="connsiteY39" fmla="*/ 749960 h 749960"/>
              <a:gd name="connsiteX40" fmla="*/ 454626 w 853409"/>
              <a:gd name="connsiteY40" fmla="*/ 749960 h 749960"/>
              <a:gd name="connsiteX41" fmla="*/ 425289 w 853409"/>
              <a:gd name="connsiteY41" fmla="*/ 720623 h 749960"/>
              <a:gd name="connsiteX42" fmla="*/ 425289 w 853409"/>
              <a:gd name="connsiteY42" fmla="*/ 558698 h 749960"/>
              <a:gd name="connsiteX43" fmla="*/ 431957 w 853409"/>
              <a:gd name="connsiteY43" fmla="*/ 554412 h 749960"/>
              <a:gd name="connsiteX44" fmla="*/ 444244 w 853409"/>
              <a:gd name="connsiteY44" fmla="*/ 544887 h 749960"/>
              <a:gd name="connsiteX45" fmla="*/ 742948 w 853409"/>
              <a:gd name="connsiteY45" fmla="*/ 285997 h 749960"/>
              <a:gd name="connsiteX46" fmla="*/ 638554 w 853409"/>
              <a:gd name="connsiteY46" fmla="*/ 390296 h 749960"/>
              <a:gd name="connsiteX47" fmla="*/ 638554 w 853409"/>
              <a:gd name="connsiteY47" fmla="*/ 720623 h 749960"/>
              <a:gd name="connsiteX48" fmla="*/ 639125 w 853409"/>
              <a:gd name="connsiteY48" fmla="*/ 720623 h 749960"/>
              <a:gd name="connsiteX49" fmla="*/ 742471 w 853409"/>
              <a:gd name="connsiteY49" fmla="*/ 720623 h 749960"/>
              <a:gd name="connsiteX50" fmla="*/ 742948 w 853409"/>
              <a:gd name="connsiteY50" fmla="*/ 720623 h 749960"/>
              <a:gd name="connsiteX51" fmla="*/ 750377 w 853409"/>
              <a:gd name="connsiteY51" fmla="*/ 235991 h 749960"/>
              <a:gd name="connsiteX52" fmla="*/ 774856 w 853409"/>
              <a:gd name="connsiteY52" fmla="*/ 256946 h 749960"/>
              <a:gd name="connsiteX53" fmla="*/ 771904 w 853409"/>
              <a:gd name="connsiteY53" fmla="*/ 720623 h 749960"/>
              <a:gd name="connsiteX54" fmla="*/ 742757 w 853409"/>
              <a:gd name="connsiteY54" fmla="*/ 749960 h 749960"/>
              <a:gd name="connsiteX55" fmla="*/ 639411 w 853409"/>
              <a:gd name="connsiteY55" fmla="*/ 749960 h 749960"/>
              <a:gd name="connsiteX56" fmla="*/ 610074 w 853409"/>
              <a:gd name="connsiteY56" fmla="*/ 720623 h 749960"/>
              <a:gd name="connsiteX57" fmla="*/ 610074 w 853409"/>
              <a:gd name="connsiteY57" fmla="*/ 380390 h 749960"/>
              <a:gd name="connsiteX58" fmla="*/ 807813 w 853409"/>
              <a:gd name="connsiteY58" fmla="*/ 29966 h 749960"/>
              <a:gd name="connsiteX59" fmla="*/ 736566 w 853409"/>
              <a:gd name="connsiteY59" fmla="*/ 33299 h 749960"/>
              <a:gd name="connsiteX60" fmla="*/ 663890 w 853409"/>
              <a:gd name="connsiteY60" fmla="*/ 36728 h 749960"/>
              <a:gd name="connsiteX61" fmla="*/ 651413 w 853409"/>
              <a:gd name="connsiteY61" fmla="*/ 40157 h 749960"/>
              <a:gd name="connsiteX62" fmla="*/ 649222 w 853409"/>
              <a:gd name="connsiteY62" fmla="*/ 43491 h 749960"/>
              <a:gd name="connsiteX63" fmla="*/ 653984 w 853409"/>
              <a:gd name="connsiteY63" fmla="*/ 57398 h 749960"/>
              <a:gd name="connsiteX64" fmla="*/ 666081 w 853409"/>
              <a:gd name="connsiteY64" fmla="*/ 69685 h 749960"/>
              <a:gd name="connsiteX65" fmla="*/ 691132 w 853409"/>
              <a:gd name="connsiteY65" fmla="*/ 94736 h 749960"/>
              <a:gd name="connsiteX66" fmla="*/ 701609 w 853409"/>
              <a:gd name="connsiteY66" fmla="*/ 104927 h 749960"/>
              <a:gd name="connsiteX67" fmla="*/ 390237 w 853409"/>
              <a:gd name="connsiteY67" fmla="*/ 416395 h 749960"/>
              <a:gd name="connsiteX68" fmla="*/ 249172 w 853409"/>
              <a:gd name="connsiteY68" fmla="*/ 274758 h 749960"/>
              <a:gd name="connsiteX69" fmla="*/ 229931 w 853409"/>
              <a:gd name="connsiteY69" fmla="*/ 266852 h 749960"/>
              <a:gd name="connsiteX70" fmla="*/ 210881 w 853409"/>
              <a:gd name="connsiteY70" fmla="*/ 274758 h 749960"/>
              <a:gd name="connsiteX71" fmla="*/ 36764 w 853409"/>
              <a:gd name="connsiteY71" fmla="*/ 448685 h 749960"/>
              <a:gd name="connsiteX72" fmla="*/ 36764 w 853409"/>
              <a:gd name="connsiteY72" fmla="*/ 486785 h 749960"/>
              <a:gd name="connsiteX73" fmla="*/ 44575 w 853409"/>
              <a:gd name="connsiteY73" fmla="*/ 494595 h 749960"/>
              <a:gd name="connsiteX74" fmla="*/ 63625 w 853409"/>
              <a:gd name="connsiteY74" fmla="*/ 502596 h 749960"/>
              <a:gd name="connsiteX75" fmla="*/ 82675 w 853409"/>
              <a:gd name="connsiteY75" fmla="*/ 494595 h 749960"/>
              <a:gd name="connsiteX76" fmla="*/ 229931 w 853409"/>
              <a:gd name="connsiteY76" fmla="*/ 348101 h 749960"/>
              <a:gd name="connsiteX77" fmla="*/ 370806 w 853409"/>
              <a:gd name="connsiteY77" fmla="*/ 488975 h 749960"/>
              <a:gd name="connsiteX78" fmla="*/ 389856 w 853409"/>
              <a:gd name="connsiteY78" fmla="*/ 496976 h 749960"/>
              <a:gd name="connsiteX79" fmla="*/ 408906 w 853409"/>
              <a:gd name="connsiteY79" fmla="*/ 488880 h 749960"/>
              <a:gd name="connsiteX80" fmla="*/ 747044 w 853409"/>
              <a:gd name="connsiteY80" fmla="*/ 150647 h 749960"/>
              <a:gd name="connsiteX81" fmla="*/ 794669 w 853409"/>
              <a:gd name="connsiteY81" fmla="*/ 198272 h 749960"/>
              <a:gd name="connsiteX82" fmla="*/ 804194 w 853409"/>
              <a:gd name="connsiteY82" fmla="*/ 204559 h 749960"/>
              <a:gd name="connsiteX83" fmla="*/ 809242 w 853409"/>
              <a:gd name="connsiteY83" fmla="*/ 203130 h 749960"/>
              <a:gd name="connsiteX84" fmla="*/ 817719 w 853409"/>
              <a:gd name="connsiteY84" fmla="*/ 185985 h 749960"/>
              <a:gd name="connsiteX85" fmla="*/ 821815 w 853409"/>
              <a:gd name="connsiteY85" fmla="*/ 100260 h 749960"/>
              <a:gd name="connsiteX86" fmla="*/ 824387 w 853409"/>
              <a:gd name="connsiteY86" fmla="*/ 45396 h 749960"/>
              <a:gd name="connsiteX87" fmla="*/ 821434 w 853409"/>
              <a:gd name="connsiteY87" fmla="*/ 33299 h 749960"/>
              <a:gd name="connsiteX88" fmla="*/ 810194 w 853409"/>
              <a:gd name="connsiteY88" fmla="*/ 29966 h 749960"/>
              <a:gd name="connsiteX89" fmla="*/ 807146 w 853409"/>
              <a:gd name="connsiteY89" fmla="*/ 57 h 749960"/>
              <a:gd name="connsiteX90" fmla="*/ 810004 w 853409"/>
              <a:gd name="connsiteY90" fmla="*/ 57 h 749960"/>
              <a:gd name="connsiteX91" fmla="*/ 842294 w 853409"/>
              <a:gd name="connsiteY91" fmla="*/ 12535 h 749960"/>
              <a:gd name="connsiteX92" fmla="*/ 853152 w 853409"/>
              <a:gd name="connsiteY92" fmla="*/ 46063 h 749960"/>
              <a:gd name="connsiteX93" fmla="*/ 850580 w 853409"/>
              <a:gd name="connsiteY93" fmla="*/ 100927 h 749960"/>
              <a:gd name="connsiteX94" fmla="*/ 846580 w 853409"/>
              <a:gd name="connsiteY94" fmla="*/ 186652 h 749960"/>
              <a:gd name="connsiteX95" fmla="*/ 833340 w 853409"/>
              <a:gd name="connsiteY95" fmla="*/ 220180 h 749960"/>
              <a:gd name="connsiteX96" fmla="*/ 823148 w 853409"/>
              <a:gd name="connsiteY96" fmla="*/ 227800 h 749960"/>
              <a:gd name="connsiteX97" fmla="*/ 804098 w 853409"/>
              <a:gd name="connsiteY97" fmla="*/ 232848 h 749960"/>
              <a:gd name="connsiteX98" fmla="*/ 774095 w 853409"/>
              <a:gd name="connsiteY98" fmla="*/ 218180 h 749960"/>
              <a:gd name="connsiteX99" fmla="*/ 747234 w 853409"/>
              <a:gd name="connsiteY99" fmla="*/ 191319 h 749960"/>
              <a:gd name="connsiteX100" fmla="*/ 429766 w 853409"/>
              <a:gd name="connsiteY100" fmla="*/ 509168 h 749960"/>
              <a:gd name="connsiteX101" fmla="*/ 390046 w 853409"/>
              <a:gd name="connsiteY101" fmla="*/ 525647 h 749960"/>
              <a:gd name="connsiteX102" fmla="*/ 350422 w 853409"/>
              <a:gd name="connsiteY102" fmla="*/ 509168 h 749960"/>
              <a:gd name="connsiteX103" fmla="*/ 229931 w 853409"/>
              <a:gd name="connsiteY103" fmla="*/ 388677 h 749960"/>
              <a:gd name="connsiteX104" fmla="*/ 103344 w 853409"/>
              <a:gd name="connsiteY104" fmla="*/ 515264 h 749960"/>
              <a:gd name="connsiteX105" fmla="*/ 63815 w 853409"/>
              <a:gd name="connsiteY105" fmla="*/ 531743 h 749960"/>
              <a:gd name="connsiteX106" fmla="*/ 24191 w 853409"/>
              <a:gd name="connsiteY106" fmla="*/ 515264 h 749960"/>
              <a:gd name="connsiteX107" fmla="*/ 16381 w 853409"/>
              <a:gd name="connsiteY107" fmla="*/ 507454 h 749960"/>
              <a:gd name="connsiteX108" fmla="*/ 16381 w 853409"/>
              <a:gd name="connsiteY108" fmla="*/ 428301 h 749960"/>
              <a:gd name="connsiteX109" fmla="*/ 190879 w 853409"/>
              <a:gd name="connsiteY109" fmla="*/ 254375 h 749960"/>
              <a:gd name="connsiteX110" fmla="*/ 270127 w 853409"/>
              <a:gd name="connsiteY110" fmla="*/ 254375 h 749960"/>
              <a:gd name="connsiteX111" fmla="*/ 390523 w 853409"/>
              <a:gd name="connsiteY111" fmla="*/ 374866 h 749960"/>
              <a:gd name="connsiteX112" fmla="*/ 660842 w 853409"/>
              <a:gd name="connsiteY112" fmla="*/ 104356 h 749960"/>
              <a:gd name="connsiteX113" fmla="*/ 645793 w 853409"/>
              <a:gd name="connsiteY113" fmla="*/ 89116 h 749960"/>
              <a:gd name="connsiteX114" fmla="*/ 633791 w 853409"/>
              <a:gd name="connsiteY114" fmla="*/ 76924 h 749960"/>
              <a:gd name="connsiteX115" fmla="*/ 623314 w 853409"/>
              <a:gd name="connsiteY115" fmla="*/ 30728 h 749960"/>
              <a:gd name="connsiteX116" fmla="*/ 631505 w 853409"/>
              <a:gd name="connsiteY116" fmla="*/ 18631 h 749960"/>
              <a:gd name="connsiteX117" fmla="*/ 662842 w 853409"/>
              <a:gd name="connsiteY117" fmla="*/ 6820 h 749960"/>
              <a:gd name="connsiteX118" fmla="*/ 735613 w 853409"/>
              <a:gd name="connsiteY118" fmla="*/ 3391 h 749960"/>
            </a:gdLst>
            <a:ahLst/>
            <a:cxnLst/>
            <a:rect l="l" t="t" r="r" b="b"/>
            <a:pathLst>
              <a:path w="853409" h="749960">
                <a:moveTo>
                  <a:pt x="189069" y="520598"/>
                </a:moveTo>
                <a:lnTo>
                  <a:pt x="138586" y="570985"/>
                </a:lnTo>
                <a:cubicBezTo>
                  <a:pt x="123832" y="585613"/>
                  <a:pt x="105068" y="595526"/>
                  <a:pt x="84675" y="599465"/>
                </a:cubicBezTo>
                <a:lnTo>
                  <a:pt x="84675" y="720623"/>
                </a:lnTo>
                <a:cubicBezTo>
                  <a:pt x="84856" y="720728"/>
                  <a:pt x="85065" y="720728"/>
                  <a:pt x="85246" y="720623"/>
                </a:cubicBezTo>
                <a:lnTo>
                  <a:pt x="188593" y="720623"/>
                </a:lnTo>
                <a:cubicBezTo>
                  <a:pt x="188735" y="720709"/>
                  <a:pt x="188926" y="720709"/>
                  <a:pt x="189069" y="720623"/>
                </a:cubicBezTo>
                <a:close/>
                <a:moveTo>
                  <a:pt x="269460" y="518503"/>
                </a:moveTo>
                <a:lnTo>
                  <a:pt x="269460" y="720623"/>
                </a:lnTo>
                <a:cubicBezTo>
                  <a:pt x="269460" y="720623"/>
                  <a:pt x="269460" y="720623"/>
                  <a:pt x="269936" y="720623"/>
                </a:cubicBezTo>
                <a:lnTo>
                  <a:pt x="373282" y="720623"/>
                </a:lnTo>
                <a:cubicBezTo>
                  <a:pt x="373425" y="720709"/>
                  <a:pt x="373616" y="720709"/>
                  <a:pt x="373759" y="720623"/>
                </a:cubicBezTo>
                <a:lnTo>
                  <a:pt x="373759" y="594322"/>
                </a:lnTo>
                <a:cubicBezTo>
                  <a:pt x="351822" y="590895"/>
                  <a:pt x="331544" y="580588"/>
                  <a:pt x="315846" y="564890"/>
                </a:cubicBezTo>
                <a:close/>
                <a:moveTo>
                  <a:pt x="558544" y="470878"/>
                </a:moveTo>
                <a:lnTo>
                  <a:pt x="464627" y="564699"/>
                </a:lnTo>
                <a:cubicBezTo>
                  <a:pt x="461389" y="568022"/>
                  <a:pt x="457884" y="571080"/>
                  <a:pt x="454150" y="573843"/>
                </a:cubicBezTo>
                <a:lnTo>
                  <a:pt x="454150" y="720623"/>
                </a:lnTo>
                <a:cubicBezTo>
                  <a:pt x="454150" y="720623"/>
                  <a:pt x="454150" y="720623"/>
                  <a:pt x="454626" y="720623"/>
                </a:cubicBezTo>
                <a:lnTo>
                  <a:pt x="558068" y="720623"/>
                </a:lnTo>
                <a:cubicBezTo>
                  <a:pt x="558068" y="720623"/>
                  <a:pt x="558544" y="720623"/>
                  <a:pt x="558544" y="720623"/>
                </a:cubicBezTo>
                <a:close/>
                <a:moveTo>
                  <a:pt x="217929" y="450494"/>
                </a:moveTo>
                <a:lnTo>
                  <a:pt x="217929" y="720623"/>
                </a:lnTo>
                <a:cubicBezTo>
                  <a:pt x="217882" y="736806"/>
                  <a:pt x="204776" y="749912"/>
                  <a:pt x="188593" y="749960"/>
                </a:cubicBezTo>
                <a:lnTo>
                  <a:pt x="85246" y="749960"/>
                </a:lnTo>
                <a:cubicBezTo>
                  <a:pt x="69054" y="749912"/>
                  <a:pt x="55919" y="736815"/>
                  <a:pt x="55814" y="720623"/>
                </a:cubicBezTo>
                <a:lnTo>
                  <a:pt x="55814" y="573462"/>
                </a:lnTo>
                <a:lnTo>
                  <a:pt x="69339" y="572509"/>
                </a:lnTo>
                <a:cubicBezTo>
                  <a:pt x="87808" y="571230"/>
                  <a:pt x="105173" y="563274"/>
                  <a:pt x="118203" y="550125"/>
                </a:cubicBezTo>
                <a:close/>
                <a:moveTo>
                  <a:pt x="240599" y="448875"/>
                </a:moveTo>
                <a:lnTo>
                  <a:pt x="335849" y="544125"/>
                </a:lnTo>
                <a:cubicBezTo>
                  <a:pt x="349727" y="558392"/>
                  <a:pt x="368625" y="566665"/>
                  <a:pt x="388522" y="567175"/>
                </a:cubicBezTo>
                <a:lnTo>
                  <a:pt x="402619" y="567175"/>
                </a:lnTo>
                <a:lnTo>
                  <a:pt x="402619" y="720814"/>
                </a:lnTo>
                <a:cubicBezTo>
                  <a:pt x="402467" y="736921"/>
                  <a:pt x="389389" y="749913"/>
                  <a:pt x="373282" y="749960"/>
                </a:cubicBezTo>
                <a:lnTo>
                  <a:pt x="269936" y="749960"/>
                </a:lnTo>
                <a:cubicBezTo>
                  <a:pt x="253753" y="749913"/>
                  <a:pt x="240647" y="736806"/>
                  <a:pt x="240599" y="720623"/>
                </a:cubicBezTo>
                <a:close/>
                <a:moveTo>
                  <a:pt x="587119" y="402012"/>
                </a:moveTo>
                <a:lnTo>
                  <a:pt x="587119" y="721385"/>
                </a:lnTo>
                <a:cubicBezTo>
                  <a:pt x="586662" y="737159"/>
                  <a:pt x="573841" y="749760"/>
                  <a:pt x="558068" y="749960"/>
                </a:cubicBezTo>
                <a:lnTo>
                  <a:pt x="454626" y="749960"/>
                </a:lnTo>
                <a:cubicBezTo>
                  <a:pt x="438443" y="749913"/>
                  <a:pt x="425337" y="736806"/>
                  <a:pt x="425289" y="720623"/>
                </a:cubicBezTo>
                <a:lnTo>
                  <a:pt x="425289" y="558698"/>
                </a:lnTo>
                <a:lnTo>
                  <a:pt x="431957" y="554412"/>
                </a:lnTo>
                <a:cubicBezTo>
                  <a:pt x="436376" y="551679"/>
                  <a:pt x="440491" y="548486"/>
                  <a:pt x="444244" y="544887"/>
                </a:cubicBezTo>
                <a:close/>
                <a:moveTo>
                  <a:pt x="742948" y="285997"/>
                </a:moveTo>
                <a:lnTo>
                  <a:pt x="638554" y="390296"/>
                </a:lnTo>
                <a:lnTo>
                  <a:pt x="638554" y="720623"/>
                </a:lnTo>
                <a:cubicBezTo>
                  <a:pt x="638735" y="720728"/>
                  <a:pt x="638944" y="720728"/>
                  <a:pt x="639125" y="720623"/>
                </a:cubicBezTo>
                <a:lnTo>
                  <a:pt x="742471" y="720623"/>
                </a:lnTo>
                <a:cubicBezTo>
                  <a:pt x="742471" y="720623"/>
                  <a:pt x="742948" y="720623"/>
                  <a:pt x="742948" y="720623"/>
                </a:cubicBezTo>
                <a:close/>
                <a:moveTo>
                  <a:pt x="750377" y="235991"/>
                </a:moveTo>
                <a:lnTo>
                  <a:pt x="774856" y="256946"/>
                </a:lnTo>
                <a:lnTo>
                  <a:pt x="771904" y="720623"/>
                </a:lnTo>
                <a:cubicBezTo>
                  <a:pt x="771856" y="736730"/>
                  <a:pt x="758864" y="749808"/>
                  <a:pt x="742757" y="749960"/>
                </a:cubicBezTo>
                <a:lnTo>
                  <a:pt x="639411" y="749960"/>
                </a:lnTo>
                <a:cubicBezTo>
                  <a:pt x="623228" y="749912"/>
                  <a:pt x="610122" y="736806"/>
                  <a:pt x="610074" y="720623"/>
                </a:cubicBezTo>
                <a:lnTo>
                  <a:pt x="610074" y="380390"/>
                </a:lnTo>
                <a:close/>
                <a:moveTo>
                  <a:pt x="807813" y="29966"/>
                </a:moveTo>
                <a:lnTo>
                  <a:pt x="736566" y="33299"/>
                </a:lnTo>
                <a:lnTo>
                  <a:pt x="663890" y="36728"/>
                </a:lnTo>
                <a:cubicBezTo>
                  <a:pt x="659442" y="36247"/>
                  <a:pt x="654984" y="37473"/>
                  <a:pt x="651413" y="40157"/>
                </a:cubicBezTo>
                <a:cubicBezTo>
                  <a:pt x="650450" y="41101"/>
                  <a:pt x="649707" y="42238"/>
                  <a:pt x="649222" y="43491"/>
                </a:cubicBezTo>
                <a:cubicBezTo>
                  <a:pt x="646936" y="48539"/>
                  <a:pt x="647793" y="51206"/>
                  <a:pt x="653984" y="57398"/>
                </a:cubicBezTo>
                <a:lnTo>
                  <a:pt x="666081" y="69685"/>
                </a:lnTo>
                <a:cubicBezTo>
                  <a:pt x="674463" y="78257"/>
                  <a:pt x="682940" y="86639"/>
                  <a:pt x="691132" y="94736"/>
                </a:cubicBezTo>
                <a:lnTo>
                  <a:pt x="701609" y="104927"/>
                </a:lnTo>
                <a:lnTo>
                  <a:pt x="390237" y="416395"/>
                </a:lnTo>
                <a:lnTo>
                  <a:pt x="249172" y="274758"/>
                </a:lnTo>
                <a:cubicBezTo>
                  <a:pt x="244057" y="269681"/>
                  <a:pt x="237142" y="266839"/>
                  <a:pt x="229931" y="266852"/>
                </a:cubicBezTo>
                <a:cubicBezTo>
                  <a:pt x="222787" y="266858"/>
                  <a:pt x="215929" y="269701"/>
                  <a:pt x="210881" y="274758"/>
                </a:cubicBezTo>
                <a:lnTo>
                  <a:pt x="36764" y="448685"/>
                </a:lnTo>
                <a:cubicBezTo>
                  <a:pt x="26353" y="459252"/>
                  <a:pt x="26353" y="476218"/>
                  <a:pt x="36764" y="486785"/>
                </a:cubicBezTo>
                <a:lnTo>
                  <a:pt x="44575" y="494595"/>
                </a:lnTo>
                <a:cubicBezTo>
                  <a:pt x="49623" y="499669"/>
                  <a:pt x="56471" y="502545"/>
                  <a:pt x="63625" y="502596"/>
                </a:cubicBezTo>
                <a:cubicBezTo>
                  <a:pt x="70797" y="502619"/>
                  <a:pt x="77674" y="499732"/>
                  <a:pt x="82675" y="494595"/>
                </a:cubicBezTo>
                <a:lnTo>
                  <a:pt x="229931" y="348101"/>
                </a:lnTo>
                <a:lnTo>
                  <a:pt x="370806" y="488975"/>
                </a:lnTo>
                <a:cubicBezTo>
                  <a:pt x="375854" y="494049"/>
                  <a:pt x="382703" y="496925"/>
                  <a:pt x="389856" y="496976"/>
                </a:cubicBezTo>
                <a:cubicBezTo>
                  <a:pt x="397019" y="496858"/>
                  <a:pt x="403848" y="493954"/>
                  <a:pt x="408906" y="488880"/>
                </a:cubicBezTo>
                <a:lnTo>
                  <a:pt x="747044" y="150647"/>
                </a:lnTo>
                <a:lnTo>
                  <a:pt x="794669" y="198272"/>
                </a:lnTo>
                <a:cubicBezTo>
                  <a:pt x="798479" y="202082"/>
                  <a:pt x="801146" y="204559"/>
                  <a:pt x="804194" y="204559"/>
                </a:cubicBezTo>
                <a:cubicBezTo>
                  <a:pt x="805965" y="204487"/>
                  <a:pt x="807699" y="203998"/>
                  <a:pt x="809242" y="203130"/>
                </a:cubicBezTo>
                <a:cubicBezTo>
                  <a:pt x="815395" y="199766"/>
                  <a:pt x="818776" y="192914"/>
                  <a:pt x="817719" y="185985"/>
                </a:cubicBezTo>
                <a:cubicBezTo>
                  <a:pt x="819053" y="157410"/>
                  <a:pt x="820386" y="128264"/>
                  <a:pt x="821815" y="100260"/>
                </a:cubicBezTo>
                <a:lnTo>
                  <a:pt x="824387" y="45396"/>
                </a:lnTo>
                <a:cubicBezTo>
                  <a:pt x="824863" y="36728"/>
                  <a:pt x="822291" y="34061"/>
                  <a:pt x="821434" y="33299"/>
                </a:cubicBezTo>
                <a:cubicBezTo>
                  <a:pt x="818243" y="30807"/>
                  <a:pt x="814223" y="29615"/>
                  <a:pt x="810194" y="29966"/>
                </a:cubicBezTo>
                <a:close/>
                <a:moveTo>
                  <a:pt x="807146" y="57"/>
                </a:moveTo>
                <a:lnTo>
                  <a:pt x="810004" y="57"/>
                </a:lnTo>
                <a:cubicBezTo>
                  <a:pt x="822053" y="-569"/>
                  <a:pt x="833797" y="3970"/>
                  <a:pt x="842294" y="12535"/>
                </a:cubicBezTo>
                <a:cubicBezTo>
                  <a:pt x="850542" y="21644"/>
                  <a:pt x="854495" y="33848"/>
                  <a:pt x="853152" y="46063"/>
                </a:cubicBezTo>
                <a:lnTo>
                  <a:pt x="850580" y="100927"/>
                </a:lnTo>
                <a:cubicBezTo>
                  <a:pt x="849247" y="129502"/>
                  <a:pt x="847818" y="158077"/>
                  <a:pt x="846580" y="186652"/>
                </a:cubicBezTo>
                <a:cubicBezTo>
                  <a:pt x="846618" y="199111"/>
                  <a:pt x="841884" y="211110"/>
                  <a:pt x="833340" y="220180"/>
                </a:cubicBezTo>
                <a:cubicBezTo>
                  <a:pt x="830302" y="223164"/>
                  <a:pt x="826872" y="225727"/>
                  <a:pt x="823148" y="227800"/>
                </a:cubicBezTo>
                <a:cubicBezTo>
                  <a:pt x="817338" y="231083"/>
                  <a:pt x="810775" y="232821"/>
                  <a:pt x="804098" y="232848"/>
                </a:cubicBezTo>
                <a:cubicBezTo>
                  <a:pt x="792497" y="232327"/>
                  <a:pt x="781629" y="227015"/>
                  <a:pt x="774095" y="218180"/>
                </a:cubicBezTo>
                <a:lnTo>
                  <a:pt x="747234" y="191319"/>
                </a:lnTo>
                <a:lnTo>
                  <a:pt x="429766" y="509168"/>
                </a:lnTo>
                <a:cubicBezTo>
                  <a:pt x="419221" y="519692"/>
                  <a:pt x="404944" y="525616"/>
                  <a:pt x="390046" y="525647"/>
                </a:cubicBezTo>
                <a:cubicBezTo>
                  <a:pt x="375168" y="525653"/>
                  <a:pt x="360910" y="519722"/>
                  <a:pt x="350422" y="509168"/>
                </a:cubicBezTo>
                <a:lnTo>
                  <a:pt x="229931" y="388677"/>
                </a:lnTo>
                <a:lnTo>
                  <a:pt x="103344" y="515264"/>
                </a:lnTo>
                <a:cubicBezTo>
                  <a:pt x="92904" y="525821"/>
                  <a:pt x="78665" y="531756"/>
                  <a:pt x="63815" y="531743"/>
                </a:cubicBezTo>
                <a:cubicBezTo>
                  <a:pt x="48937" y="531749"/>
                  <a:pt x="34678" y="525818"/>
                  <a:pt x="24191" y="515264"/>
                </a:cubicBezTo>
                <a:lnTo>
                  <a:pt x="16381" y="507454"/>
                </a:lnTo>
                <a:cubicBezTo>
                  <a:pt x="-5460" y="485588"/>
                  <a:pt x="-5460" y="450167"/>
                  <a:pt x="16381" y="428301"/>
                </a:cubicBezTo>
                <a:lnTo>
                  <a:pt x="190879" y="254375"/>
                </a:lnTo>
                <a:cubicBezTo>
                  <a:pt x="212777" y="232527"/>
                  <a:pt x="248229" y="232527"/>
                  <a:pt x="270127" y="254375"/>
                </a:cubicBezTo>
                <a:lnTo>
                  <a:pt x="390523" y="374866"/>
                </a:lnTo>
                <a:lnTo>
                  <a:pt x="660842" y="104356"/>
                </a:lnTo>
                <a:lnTo>
                  <a:pt x="645793" y="89116"/>
                </a:lnTo>
                <a:lnTo>
                  <a:pt x="633791" y="76924"/>
                </a:lnTo>
                <a:cubicBezTo>
                  <a:pt x="619408" y="62541"/>
                  <a:pt x="615789" y="46920"/>
                  <a:pt x="623314" y="30728"/>
                </a:cubicBezTo>
                <a:cubicBezTo>
                  <a:pt x="625276" y="26226"/>
                  <a:pt x="628057" y="22125"/>
                  <a:pt x="631505" y="18631"/>
                </a:cubicBezTo>
                <a:cubicBezTo>
                  <a:pt x="640049" y="10822"/>
                  <a:pt x="651270" y="6594"/>
                  <a:pt x="662842" y="6820"/>
                </a:cubicBezTo>
                <a:lnTo>
                  <a:pt x="735613" y="3391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6405099" y="3238813"/>
            <a:ext cx="4715748" cy="864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责任分配矩阵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6405099" y="4109786"/>
            <a:ext cx="4715748" cy="177844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展示如何通过责任分配矩阵(RAM)明确团队成员的责任。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1156560" y="236768"/>
            <a:ext cx="10867800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人力资源配置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785799" y="362768"/>
            <a:ext cx="180000" cy="18000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539198" y="380768"/>
            <a:ext cx="144000" cy="144000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328597" y="398768"/>
            <a:ext cx="108000" cy="108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4000">
                <a:schemeClr val="bg1">
                  <a:lumMod val="99000"/>
                  <a:alpha val="50000"/>
                </a:schemeClr>
              </a:gs>
              <a:gs pos="100000">
                <a:schemeClr val="accent1">
                  <a:lumMod val="20000"/>
                  <a:lumOff val="80000"/>
                  <a:alpha val="20000"/>
                </a:schemeClr>
              </a:gs>
            </a:gsLst>
            <a:lin ang="5400000" scaled="0"/>
          </a:gradFill>
          <a:ln w="12700"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1421725" y="1333251"/>
            <a:ext cx="6840000" cy="19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rnd">
            <a:noFill/>
            <a:round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3997948" y="3761595"/>
            <a:ext cx="6840000" cy="19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rnd">
            <a:noFill/>
            <a:round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1341351" y="1254345"/>
            <a:ext cx="432000" cy="432000"/>
          </a:xfrm>
          <a:prstGeom prst="halfFrame">
            <a:avLst/>
          </a:prstGeom>
          <a:solidFill>
            <a:schemeClr val="accent1"/>
          </a:solidFill>
          <a:ln w="12700" cap="sq">
            <a:noFill/>
            <a:miter/>
          </a:ln>
          <a:effectLst>
            <a:outerShdw blurRad="317500" dist="127000" dir="2700000" algn="tr" rotWithShape="0">
              <a:schemeClr val="accent1">
                <a:lumMod val="75000"/>
                <a:alpha val="3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3917574" y="3684052"/>
            <a:ext cx="432000" cy="432000"/>
          </a:xfrm>
          <a:prstGeom prst="halfFrame">
            <a:avLst/>
          </a:prstGeom>
          <a:solidFill>
            <a:schemeClr val="accent1"/>
          </a:solidFill>
          <a:ln w="12700" cap="sq">
            <a:noFill/>
            <a:miter/>
          </a:ln>
          <a:effectLst>
            <a:outerShdw blurRad="317500" dist="127000" dir="2700000" algn="tr" rotWithShape="0">
              <a:schemeClr val="accent1">
                <a:lumMod val="75000"/>
                <a:alpha val="3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1781725" y="2119201"/>
            <a:ext cx="6120000" cy="108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分析项目沟通的必要性和沟通需求的确定。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1781725" y="1486081"/>
            <a:ext cx="6120000" cy="6411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沟通的目的与需求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4357948" y="4557919"/>
            <a:ext cx="6120000" cy="108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讨论项目沟通的内容和采用的方式。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4357948" y="3924799"/>
            <a:ext cx="6120000" cy="6411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沟通的内容与方式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1156560" y="236768"/>
            <a:ext cx="10867800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5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沟通需求与内容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785799" y="362768"/>
            <a:ext cx="180000" cy="18000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539198" y="380768"/>
            <a:ext cx="144000" cy="144000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328597" y="398768"/>
            <a:ext cx="108000" cy="108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4000">
                <a:schemeClr val="bg1">
                  <a:lumMod val="99000"/>
                  <a:alpha val="50000"/>
                </a:schemeClr>
              </a:gs>
              <a:gs pos="100000">
                <a:schemeClr val="accent1">
                  <a:lumMod val="20000"/>
                  <a:lumOff val="80000"/>
                  <a:alpha val="20000"/>
                </a:schemeClr>
              </a:gs>
            </a:gsLst>
            <a:lin ang="5400000" scaled="0"/>
          </a:gradFill>
          <a:ln w="12700"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7907795" y="1401840"/>
            <a:ext cx="3611105" cy="4386777"/>
          </a:xfrm>
          <a:prstGeom prst="roundRect">
            <a:avLst>
              <a:gd name="adj" fmla="val 2728"/>
            </a:avLst>
          </a:prstGeom>
          <a:noFill/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7803397" y="1401840"/>
            <a:ext cx="3611105" cy="4386777"/>
          </a:xfrm>
          <a:prstGeom prst="roundRect">
            <a:avLst>
              <a:gd name="adj" fmla="val 2728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8072249" y="2283560"/>
            <a:ext cx="3073400" cy="31935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描述项目沟通的时间安排和频率。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8072249" y="1893066"/>
            <a:ext cx="3073400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沟通方法的选择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660398" y="4330684"/>
            <a:ext cx="6926021" cy="127195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分析不同沟通方法的优缺点和适用场景。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807438" y="3941716"/>
            <a:ext cx="6778981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30B97D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沟通时间安排</a:t>
            </a:r>
            <a:endParaRPr kumimoji="1"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alphaModFix amt="100000"/>
          </a:blip>
          <a:srcRect/>
          <a:stretch>
            <a:fillRect/>
          </a:stretch>
        </p:blipFill>
        <p:spPr>
          <a:xfrm>
            <a:off x="660399" y="1401840"/>
            <a:ext cx="6933769" cy="2179910"/>
          </a:xfrm>
          <a:prstGeom prst="rect">
            <a:avLst/>
          </a:prstGeom>
        </p:spPr>
      </p:pic>
      <p:sp>
        <p:nvSpPr>
          <p:cNvPr id="10" name="标题 1"/>
          <p:cNvSpPr txBox="1"/>
          <p:nvPr/>
        </p:nvSpPr>
        <p:spPr>
          <a:xfrm>
            <a:off x="7937457" y="1554351"/>
            <a:ext cx="106680" cy="106680"/>
          </a:xfrm>
          <a:prstGeom prst="ellipse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5400000">
            <a:off x="559659" y="4068482"/>
            <a:ext cx="255723" cy="5424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1156560" y="236768"/>
            <a:ext cx="10867800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5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沟通计划与方法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785799" y="362768"/>
            <a:ext cx="180000" cy="18000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539198" y="380768"/>
            <a:ext cx="144000" cy="144000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328597" y="398768"/>
            <a:ext cx="108000" cy="108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776770" y="663596"/>
            <a:ext cx="2197085" cy="766889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1200">
                <a:solidFill>
                  <a:srgbClr val="23232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CATALOGUE</a:t>
            </a:r>
            <a:endParaRPr lang="en-US" sz="1200">
              <a:solidFill>
                <a:srgbClr val="232323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492225" y="198162"/>
            <a:ext cx="4405428" cy="977265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pPr algn="r">
              <a:lnSpc>
                <a:spcPct val="100000"/>
              </a:lnSpc>
              <a:spcBef>
                <a:spcPts val="375"/>
              </a:spcBef>
            </a:pPr>
            <a:r>
              <a:rPr lang="en-US" sz="5400" b="1">
                <a:solidFill>
                  <a:srgbClr val="1338F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 录</a:t>
            </a:r>
            <a:endParaRPr lang="en-US" sz="5400" b="1">
              <a:solidFill>
                <a:srgbClr val="1338FD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886363" y="1484275"/>
            <a:ext cx="6612681" cy="4969951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marL="203200" lvl="0" indent="-203200" algn="l">
              <a:lnSpc>
                <a:spcPct val="15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zh-CN" altLang="en-US" sz="2400">
                <a:solidFill>
                  <a:srgbClr val="020A4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知识与能力目标</a:t>
            </a:r>
            <a:endParaRPr lang="en-US" sz="2400">
              <a:solidFill>
                <a:srgbClr val="020A49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3200" lvl="0" indent="-203200" algn="l">
              <a:lnSpc>
                <a:spcPct val="15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zh-CN" altLang="en-US" sz="2400">
                <a:solidFill>
                  <a:srgbClr val="020A4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素质与系统观构建</a:t>
            </a:r>
            <a:endParaRPr lang="zh-CN" altLang="en-US" sz="2400">
              <a:solidFill>
                <a:srgbClr val="020A49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3200" lvl="0" indent="-203200" algn="l">
              <a:lnSpc>
                <a:spcPct val="15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zh-CN" altLang="en-US" sz="2400">
                <a:solidFill>
                  <a:srgbClr val="020A4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案例分析</a:t>
            </a:r>
            <a:endParaRPr lang="en-US" sz="2400">
              <a:solidFill>
                <a:srgbClr val="020A49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3200" lvl="0" indent="-203200" algn="l">
              <a:lnSpc>
                <a:spcPct val="150000"/>
              </a:lnSpc>
              <a:spcBef>
                <a:spcPts val="375"/>
              </a:spcBef>
              <a:buClrTx/>
              <a:buSzTx/>
              <a:buFont typeface="Arial" panose="020B0604020202020204"/>
              <a:buChar char="•"/>
            </a:pPr>
            <a:r>
              <a:rPr lang="zh-CN" altLang="en-US" sz="2400">
                <a:solidFill>
                  <a:srgbClr val="020A4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实验与团队协作</a:t>
            </a:r>
            <a:endParaRPr lang="en-US" sz="2400">
              <a:solidFill>
                <a:srgbClr val="020A49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3200" lvl="0" indent="-203200" algn="l">
              <a:lnSpc>
                <a:spcPct val="15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zh-CN" altLang="en-US" sz="2400">
                <a:solidFill>
                  <a:srgbClr val="020A4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课后习题</a:t>
            </a:r>
            <a:endParaRPr lang="zh-CN" altLang="en-US" sz="2400">
              <a:solidFill>
                <a:srgbClr val="020A49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4000">
                <a:schemeClr val="bg1">
                  <a:lumMod val="99000"/>
                  <a:alpha val="50000"/>
                </a:schemeClr>
              </a:gs>
              <a:gs pos="100000">
                <a:schemeClr val="accent1">
                  <a:lumMod val="20000"/>
                  <a:lumOff val="80000"/>
                  <a:alpha val="20000"/>
                </a:schemeClr>
              </a:gs>
            </a:gsLst>
            <a:lin ang="5400000" scaled="0"/>
          </a:gradFill>
          <a:ln w="12700"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089785" y="1702090"/>
            <a:ext cx="3478943" cy="3800475"/>
            <a:chOff x="2089785" y="1702090"/>
            <a:chExt cx="3478943" cy="3800475"/>
          </a:xfrm>
        </p:grpSpPr>
        <p:sp>
          <p:nvSpPr>
            <p:cNvPr id="4" name="标题 1"/>
            <p:cNvSpPr txBox="1"/>
            <p:nvPr/>
          </p:nvSpPr>
          <p:spPr>
            <a:xfrm>
              <a:off x="2089785" y="1702090"/>
              <a:ext cx="3478942" cy="3800475"/>
            </a:xfrm>
            <a:prstGeom prst="roundRect">
              <a:avLst>
                <a:gd name="adj" fmla="val 7042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85000"/>
                    <a:lumOff val="15000"/>
                  </a:schemeClr>
                </a:gs>
              </a:gsLst>
              <a:lin ang="16200000" scaled="0"/>
            </a:gradFill>
            <a:ln w="12700" cap="sq">
              <a:noFill/>
              <a:miter/>
            </a:ln>
            <a:effectLst>
              <a:outerShdw blurRad="330200" dist="25400" dir="5400000" sx="90000" sy="90000" algn="t" rotWithShape="0">
                <a:schemeClr val="accent1">
                  <a:lumMod val="75000"/>
                  <a:alpha val="43000"/>
                </a:schemeClr>
              </a:outerShdw>
            </a:effectLst>
          </p:spPr>
          <p:txBody>
            <a:bodyPr vert="horz" wrap="square" lIns="45720" tIns="22860" rIns="45720" bIns="2286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标题 1"/>
            <p:cNvSpPr txBox="1"/>
            <p:nvPr/>
          </p:nvSpPr>
          <p:spPr>
            <a:xfrm>
              <a:off x="3956822" y="1702090"/>
              <a:ext cx="1611906" cy="1236830"/>
            </a:xfrm>
            <a:custGeom>
              <a:avLst/>
              <a:gdLst>
                <a:gd name="connsiteX0" fmla="*/ 0 w 1115135"/>
                <a:gd name="connsiteY0" fmla="*/ 0 h 1236830"/>
                <a:gd name="connsiteX1" fmla="*/ 945650 w 1115135"/>
                <a:gd name="connsiteY1" fmla="*/ 0 h 1236830"/>
                <a:gd name="connsiteX2" fmla="*/ 1115135 w 1115135"/>
                <a:gd name="connsiteY2" fmla="*/ 169485 h 1236830"/>
                <a:gd name="connsiteX3" fmla="*/ 1115135 w 1115135"/>
                <a:gd name="connsiteY3" fmla="*/ 1236830 h 1236830"/>
              </a:gdLst>
              <a:ahLst/>
              <a:cxnLst/>
              <a:rect l="l" t="t" r="r" b="b"/>
              <a:pathLst>
                <a:path w="1115135" h="1236830">
                  <a:moveTo>
                    <a:pt x="0" y="0"/>
                  </a:moveTo>
                  <a:lnTo>
                    <a:pt x="945650" y="0"/>
                  </a:lnTo>
                  <a:cubicBezTo>
                    <a:pt x="1039254" y="0"/>
                    <a:pt x="1115135" y="75881"/>
                    <a:pt x="1115135" y="169485"/>
                  </a:cubicBezTo>
                  <a:lnTo>
                    <a:pt x="1115135" y="1236830"/>
                  </a:lnTo>
                  <a:close/>
                </a:path>
              </a:pathLst>
            </a:custGeom>
            <a:solidFill>
              <a:schemeClr val="bg1">
                <a:alpha val="17000"/>
              </a:schemeClr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标题 1"/>
            <p:cNvSpPr txBox="1"/>
            <p:nvPr/>
          </p:nvSpPr>
          <p:spPr>
            <a:xfrm>
              <a:off x="2089786" y="3592608"/>
              <a:ext cx="2489165" cy="1909957"/>
            </a:xfrm>
            <a:custGeom>
              <a:avLst/>
              <a:gdLst>
                <a:gd name="connsiteX0" fmla="*/ 0 w 1722033"/>
                <a:gd name="connsiteY0" fmla="*/ 0 h 1909957"/>
                <a:gd name="connsiteX1" fmla="*/ 1722033 w 1722033"/>
                <a:gd name="connsiteY1" fmla="*/ 1909957 h 1909957"/>
                <a:gd name="connsiteX2" fmla="*/ 169485 w 1722033"/>
                <a:gd name="connsiteY2" fmla="*/ 1909957 h 1909957"/>
                <a:gd name="connsiteX3" fmla="*/ 0 w 1722033"/>
                <a:gd name="connsiteY3" fmla="*/ 1740472 h 1909957"/>
              </a:gdLst>
              <a:ahLst/>
              <a:cxnLst/>
              <a:rect l="l" t="t" r="r" b="b"/>
              <a:pathLst>
                <a:path w="1722033" h="1909957">
                  <a:moveTo>
                    <a:pt x="0" y="0"/>
                  </a:moveTo>
                  <a:lnTo>
                    <a:pt x="1722033" y="1909957"/>
                  </a:lnTo>
                  <a:lnTo>
                    <a:pt x="169485" y="1909957"/>
                  </a:lnTo>
                  <a:cubicBezTo>
                    <a:pt x="75881" y="1909957"/>
                    <a:pt x="0" y="1834076"/>
                    <a:pt x="0" y="1740472"/>
                  </a:cubicBezTo>
                  <a:close/>
                </a:path>
              </a:pathLst>
            </a:custGeom>
            <a:solidFill>
              <a:schemeClr val="bg1">
                <a:alpha val="17000"/>
              </a:schemeClr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7" name="标题 1"/>
          <p:cNvSpPr txBox="1"/>
          <p:nvPr/>
        </p:nvSpPr>
        <p:spPr>
          <a:xfrm rot="1786366">
            <a:off x="3108956" y="1923284"/>
            <a:ext cx="1440600" cy="1319890"/>
          </a:xfrm>
          <a:custGeom>
            <a:avLst/>
            <a:gdLst>
              <a:gd name="connsiteX0" fmla="*/ 946270 w 1440600"/>
              <a:gd name="connsiteY0" fmla="*/ -941 h 1319890"/>
              <a:gd name="connsiteX1" fmla="*/ 495739 w 1440600"/>
              <a:gd name="connsiteY1" fmla="*/ -941 h 1319890"/>
              <a:gd name="connsiteX2" fmla="*/ 262091 w 1440600"/>
              <a:gd name="connsiteY2" fmla="*/ 133944 h 1319890"/>
              <a:gd name="connsiteX3" fmla="*/ 36826 w 1440600"/>
              <a:gd name="connsiteY3" fmla="*/ 524119 h 1319890"/>
              <a:gd name="connsiteX4" fmla="*/ 36826 w 1440600"/>
              <a:gd name="connsiteY4" fmla="*/ 793888 h 1319890"/>
              <a:gd name="connsiteX5" fmla="*/ 262091 w 1440600"/>
              <a:gd name="connsiteY5" fmla="*/ 1184064 h 1319890"/>
              <a:gd name="connsiteX6" fmla="*/ 495739 w 1440600"/>
              <a:gd name="connsiteY6" fmla="*/ 1318949 h 1319890"/>
              <a:gd name="connsiteX7" fmla="*/ 946270 w 1440600"/>
              <a:gd name="connsiteY7" fmla="*/ 1318949 h 1319890"/>
              <a:gd name="connsiteX8" fmla="*/ 1179917 w 1440600"/>
              <a:gd name="connsiteY8" fmla="*/ 1184064 h 1319890"/>
              <a:gd name="connsiteX9" fmla="*/ 1405183 w 1440600"/>
              <a:gd name="connsiteY9" fmla="*/ 793888 h 1319890"/>
              <a:gd name="connsiteX10" fmla="*/ 1405183 w 1440600"/>
              <a:gd name="connsiteY10" fmla="*/ 524119 h 1319890"/>
              <a:gd name="connsiteX11" fmla="*/ 1179917 w 1440600"/>
              <a:gd name="connsiteY11" fmla="*/ 133944 h 1319890"/>
              <a:gd name="connsiteX12" fmla="*/ 946270 w 1440600"/>
              <a:gd name="connsiteY12" fmla="*/ -941 h 1319890"/>
            </a:gdLst>
            <a:ahLst/>
            <a:cxnLst/>
            <a:rect l="l" t="t" r="r" b="b"/>
            <a:pathLst>
              <a:path w="1440600" h="1319890">
                <a:moveTo>
                  <a:pt x="946270" y="-941"/>
                </a:moveTo>
                <a:lnTo>
                  <a:pt x="495739" y="-941"/>
                </a:lnTo>
                <a:cubicBezTo>
                  <a:pt x="399354" y="-941"/>
                  <a:pt x="310284" y="50468"/>
                  <a:pt x="262091" y="133944"/>
                </a:cubicBezTo>
                <a:lnTo>
                  <a:pt x="36826" y="524119"/>
                </a:lnTo>
                <a:cubicBezTo>
                  <a:pt x="-11336" y="607595"/>
                  <a:pt x="-11336" y="710412"/>
                  <a:pt x="36826" y="793888"/>
                </a:cubicBezTo>
                <a:lnTo>
                  <a:pt x="262091" y="1184064"/>
                </a:lnTo>
                <a:cubicBezTo>
                  <a:pt x="310284" y="1267586"/>
                  <a:pt x="399354" y="1318949"/>
                  <a:pt x="495739" y="1318949"/>
                </a:cubicBezTo>
                <a:lnTo>
                  <a:pt x="946270" y="1318949"/>
                </a:lnTo>
                <a:cubicBezTo>
                  <a:pt x="1042655" y="1318949"/>
                  <a:pt x="1131725" y="1267586"/>
                  <a:pt x="1179917" y="1184064"/>
                </a:cubicBezTo>
                <a:lnTo>
                  <a:pt x="1405183" y="793888"/>
                </a:lnTo>
                <a:cubicBezTo>
                  <a:pt x="1453345" y="710412"/>
                  <a:pt x="1453345" y="607595"/>
                  <a:pt x="1405183" y="524119"/>
                </a:cubicBezTo>
                <a:lnTo>
                  <a:pt x="1179917" y="133944"/>
                </a:lnTo>
                <a:cubicBezTo>
                  <a:pt x="1131725" y="50468"/>
                  <a:pt x="1042655" y="-941"/>
                  <a:pt x="946270" y="-941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524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6480397" y="1702090"/>
            <a:ext cx="3478943" cy="3800475"/>
            <a:chOff x="6480397" y="1702090"/>
            <a:chExt cx="3478943" cy="3800475"/>
          </a:xfrm>
        </p:grpSpPr>
        <p:sp>
          <p:nvSpPr>
            <p:cNvPr id="9" name="标题 1"/>
            <p:cNvSpPr txBox="1"/>
            <p:nvPr/>
          </p:nvSpPr>
          <p:spPr>
            <a:xfrm>
              <a:off x="6480397" y="1702090"/>
              <a:ext cx="3478942" cy="3800475"/>
            </a:xfrm>
            <a:prstGeom prst="roundRect">
              <a:avLst>
                <a:gd name="adj" fmla="val 7042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lumMod val="85000"/>
                    <a:lumOff val="15000"/>
                  </a:schemeClr>
                </a:gs>
              </a:gsLst>
              <a:lin ang="16200000" scaled="0"/>
            </a:gradFill>
            <a:ln w="12700" cap="sq">
              <a:noFill/>
              <a:miter/>
            </a:ln>
            <a:effectLst>
              <a:outerShdw blurRad="330200" dist="25400" dir="5400000" sx="90000" sy="90000" algn="t" rotWithShape="0">
                <a:schemeClr val="accent2">
                  <a:lumMod val="75000"/>
                  <a:alpha val="43000"/>
                </a:schemeClr>
              </a:outerShdw>
            </a:effectLst>
          </p:spPr>
          <p:txBody>
            <a:bodyPr vert="horz" wrap="square" lIns="45720" tIns="22860" rIns="45720" bIns="2286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标题 1"/>
            <p:cNvSpPr txBox="1"/>
            <p:nvPr/>
          </p:nvSpPr>
          <p:spPr>
            <a:xfrm>
              <a:off x="8347434" y="1702090"/>
              <a:ext cx="1611906" cy="1236830"/>
            </a:xfrm>
            <a:custGeom>
              <a:avLst/>
              <a:gdLst>
                <a:gd name="connsiteX0" fmla="*/ 0 w 1115135"/>
                <a:gd name="connsiteY0" fmla="*/ 0 h 1236830"/>
                <a:gd name="connsiteX1" fmla="*/ 945650 w 1115135"/>
                <a:gd name="connsiteY1" fmla="*/ 0 h 1236830"/>
                <a:gd name="connsiteX2" fmla="*/ 1115135 w 1115135"/>
                <a:gd name="connsiteY2" fmla="*/ 169485 h 1236830"/>
                <a:gd name="connsiteX3" fmla="*/ 1115135 w 1115135"/>
                <a:gd name="connsiteY3" fmla="*/ 1236830 h 1236830"/>
              </a:gdLst>
              <a:ahLst/>
              <a:cxnLst/>
              <a:rect l="l" t="t" r="r" b="b"/>
              <a:pathLst>
                <a:path w="1115135" h="1236830">
                  <a:moveTo>
                    <a:pt x="0" y="0"/>
                  </a:moveTo>
                  <a:lnTo>
                    <a:pt x="945650" y="0"/>
                  </a:lnTo>
                  <a:cubicBezTo>
                    <a:pt x="1039254" y="0"/>
                    <a:pt x="1115135" y="75881"/>
                    <a:pt x="1115135" y="169485"/>
                  </a:cubicBezTo>
                  <a:lnTo>
                    <a:pt x="1115135" y="1236830"/>
                  </a:lnTo>
                  <a:close/>
                </a:path>
              </a:pathLst>
            </a:custGeom>
            <a:solidFill>
              <a:schemeClr val="bg1">
                <a:alpha val="17000"/>
              </a:schemeClr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标题 1"/>
            <p:cNvSpPr txBox="1"/>
            <p:nvPr/>
          </p:nvSpPr>
          <p:spPr>
            <a:xfrm>
              <a:off x="6480398" y="3592608"/>
              <a:ext cx="2489165" cy="1909957"/>
            </a:xfrm>
            <a:custGeom>
              <a:avLst/>
              <a:gdLst>
                <a:gd name="connsiteX0" fmla="*/ 0 w 1722033"/>
                <a:gd name="connsiteY0" fmla="*/ 0 h 1909957"/>
                <a:gd name="connsiteX1" fmla="*/ 1722033 w 1722033"/>
                <a:gd name="connsiteY1" fmla="*/ 1909957 h 1909957"/>
                <a:gd name="connsiteX2" fmla="*/ 169485 w 1722033"/>
                <a:gd name="connsiteY2" fmla="*/ 1909957 h 1909957"/>
                <a:gd name="connsiteX3" fmla="*/ 0 w 1722033"/>
                <a:gd name="connsiteY3" fmla="*/ 1740472 h 1909957"/>
              </a:gdLst>
              <a:ahLst/>
              <a:cxnLst/>
              <a:rect l="l" t="t" r="r" b="b"/>
              <a:pathLst>
                <a:path w="1722033" h="1909957">
                  <a:moveTo>
                    <a:pt x="0" y="0"/>
                  </a:moveTo>
                  <a:lnTo>
                    <a:pt x="1722033" y="1909957"/>
                  </a:lnTo>
                  <a:lnTo>
                    <a:pt x="169485" y="1909957"/>
                  </a:lnTo>
                  <a:cubicBezTo>
                    <a:pt x="75881" y="1909957"/>
                    <a:pt x="0" y="1834076"/>
                    <a:pt x="0" y="1740472"/>
                  </a:cubicBezTo>
                  <a:close/>
                </a:path>
              </a:pathLst>
            </a:custGeom>
            <a:solidFill>
              <a:schemeClr val="bg1">
                <a:alpha val="17000"/>
              </a:schemeClr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2" name="标题 1"/>
          <p:cNvSpPr txBox="1"/>
          <p:nvPr/>
        </p:nvSpPr>
        <p:spPr>
          <a:xfrm rot="1786366">
            <a:off x="7499568" y="1923284"/>
            <a:ext cx="1440600" cy="1319890"/>
          </a:xfrm>
          <a:custGeom>
            <a:avLst/>
            <a:gdLst>
              <a:gd name="connsiteX0" fmla="*/ 946270 w 1440600"/>
              <a:gd name="connsiteY0" fmla="*/ -941 h 1319890"/>
              <a:gd name="connsiteX1" fmla="*/ 495739 w 1440600"/>
              <a:gd name="connsiteY1" fmla="*/ -941 h 1319890"/>
              <a:gd name="connsiteX2" fmla="*/ 262091 w 1440600"/>
              <a:gd name="connsiteY2" fmla="*/ 133944 h 1319890"/>
              <a:gd name="connsiteX3" fmla="*/ 36826 w 1440600"/>
              <a:gd name="connsiteY3" fmla="*/ 524119 h 1319890"/>
              <a:gd name="connsiteX4" fmla="*/ 36826 w 1440600"/>
              <a:gd name="connsiteY4" fmla="*/ 793888 h 1319890"/>
              <a:gd name="connsiteX5" fmla="*/ 262091 w 1440600"/>
              <a:gd name="connsiteY5" fmla="*/ 1184064 h 1319890"/>
              <a:gd name="connsiteX6" fmla="*/ 495739 w 1440600"/>
              <a:gd name="connsiteY6" fmla="*/ 1318949 h 1319890"/>
              <a:gd name="connsiteX7" fmla="*/ 946270 w 1440600"/>
              <a:gd name="connsiteY7" fmla="*/ 1318949 h 1319890"/>
              <a:gd name="connsiteX8" fmla="*/ 1179917 w 1440600"/>
              <a:gd name="connsiteY8" fmla="*/ 1184064 h 1319890"/>
              <a:gd name="connsiteX9" fmla="*/ 1405183 w 1440600"/>
              <a:gd name="connsiteY9" fmla="*/ 793888 h 1319890"/>
              <a:gd name="connsiteX10" fmla="*/ 1405183 w 1440600"/>
              <a:gd name="connsiteY10" fmla="*/ 524119 h 1319890"/>
              <a:gd name="connsiteX11" fmla="*/ 1179917 w 1440600"/>
              <a:gd name="connsiteY11" fmla="*/ 133944 h 1319890"/>
              <a:gd name="connsiteX12" fmla="*/ 946270 w 1440600"/>
              <a:gd name="connsiteY12" fmla="*/ -941 h 1319890"/>
            </a:gdLst>
            <a:ahLst/>
            <a:cxnLst/>
            <a:rect l="l" t="t" r="r" b="b"/>
            <a:pathLst>
              <a:path w="1440600" h="1319890">
                <a:moveTo>
                  <a:pt x="946270" y="-941"/>
                </a:moveTo>
                <a:lnTo>
                  <a:pt x="495739" y="-941"/>
                </a:lnTo>
                <a:cubicBezTo>
                  <a:pt x="399354" y="-941"/>
                  <a:pt x="310284" y="50468"/>
                  <a:pt x="262091" y="133944"/>
                </a:cubicBezTo>
                <a:lnTo>
                  <a:pt x="36826" y="524119"/>
                </a:lnTo>
                <a:cubicBezTo>
                  <a:pt x="-11336" y="607595"/>
                  <a:pt x="-11336" y="710412"/>
                  <a:pt x="36826" y="793888"/>
                </a:cubicBezTo>
                <a:lnTo>
                  <a:pt x="262091" y="1184064"/>
                </a:lnTo>
                <a:cubicBezTo>
                  <a:pt x="310284" y="1267586"/>
                  <a:pt x="399354" y="1318949"/>
                  <a:pt x="495739" y="1318949"/>
                </a:cubicBezTo>
                <a:lnTo>
                  <a:pt x="946270" y="1318949"/>
                </a:lnTo>
                <a:cubicBezTo>
                  <a:pt x="1042655" y="1318949"/>
                  <a:pt x="1131725" y="1267586"/>
                  <a:pt x="1179917" y="1184064"/>
                </a:cubicBezTo>
                <a:lnTo>
                  <a:pt x="1405183" y="793888"/>
                </a:lnTo>
                <a:cubicBezTo>
                  <a:pt x="1453345" y="710412"/>
                  <a:pt x="1453345" y="607595"/>
                  <a:pt x="1405183" y="524119"/>
                </a:cubicBezTo>
                <a:lnTo>
                  <a:pt x="1179917" y="133944"/>
                </a:lnTo>
                <a:cubicBezTo>
                  <a:pt x="1131725" y="50468"/>
                  <a:pt x="1042655" y="-941"/>
                  <a:pt x="946270" y="-941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524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2324683" y="4091940"/>
            <a:ext cx="3009147" cy="1280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介绍Visual Source Safe(VSS)的安装和基本使用方法。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2324683" y="3434080"/>
            <a:ext cx="3009148" cy="670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VSS工具使用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6720538" y="4091940"/>
            <a:ext cx="2998661" cy="12801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讨论配置管理在项目管理中的作用和重要性。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6722539" y="3434080"/>
            <a:ext cx="2994660" cy="670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配置管理的重要性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3562179" y="2316152"/>
            <a:ext cx="534154" cy="534154"/>
          </a:xfrm>
          <a:custGeom>
            <a:avLst/>
            <a:gdLst>
              <a:gd name="connsiteX0" fmla="*/ 438553 w 720000"/>
              <a:gd name="connsiteY0" fmla="*/ 189601 h 720000"/>
              <a:gd name="connsiteX1" fmla="*/ 503636 w 720000"/>
              <a:gd name="connsiteY1" fmla="*/ 216365 h 720000"/>
              <a:gd name="connsiteX2" fmla="*/ 503636 w 720000"/>
              <a:gd name="connsiteY2" fmla="*/ 346445 h 720000"/>
              <a:gd name="connsiteX3" fmla="*/ 362260 w 720000"/>
              <a:gd name="connsiteY3" fmla="*/ 487907 h 720000"/>
              <a:gd name="connsiteX4" fmla="*/ 191861 w 720000"/>
              <a:gd name="connsiteY4" fmla="*/ 528226 h 720000"/>
              <a:gd name="connsiteX5" fmla="*/ 232180 w 720000"/>
              <a:gd name="connsiteY5" fmla="*/ 357827 h 720000"/>
              <a:gd name="connsiteX6" fmla="*/ 373556 w 720000"/>
              <a:gd name="connsiteY6" fmla="*/ 216452 h 720000"/>
              <a:gd name="connsiteX7" fmla="*/ 438553 w 720000"/>
              <a:gd name="connsiteY7" fmla="*/ 189601 h 720000"/>
              <a:gd name="connsiteX8" fmla="*/ 438553 w 720000"/>
              <a:gd name="connsiteY8" fmla="*/ 141636 h 720000"/>
              <a:gd name="connsiteX9" fmla="*/ 339581 w 720000"/>
              <a:gd name="connsiteY9" fmla="*/ 182476 h 720000"/>
              <a:gd name="connsiteX10" fmla="*/ 198205 w 720000"/>
              <a:gd name="connsiteY10" fmla="*/ 323852 h 720000"/>
              <a:gd name="connsiteX11" fmla="*/ 141637 w 720000"/>
              <a:gd name="connsiteY11" fmla="*/ 578364 h 720000"/>
              <a:gd name="connsiteX12" fmla="*/ 396149 w 720000"/>
              <a:gd name="connsiteY12" fmla="*/ 521796 h 720000"/>
              <a:gd name="connsiteX13" fmla="*/ 537524 w 720000"/>
              <a:gd name="connsiteY13" fmla="*/ 380420 h 720000"/>
              <a:gd name="connsiteX14" fmla="*/ 537524 w 720000"/>
              <a:gd name="connsiteY14" fmla="*/ 182476 h 720000"/>
              <a:gd name="connsiteX15" fmla="*/ 438553 w 720000"/>
              <a:gd name="connsiteY15" fmla="*/ 141636 h 720000"/>
              <a:gd name="connsiteX16" fmla="*/ 120000 w 720000"/>
              <a:gd name="connsiteY16" fmla="*/ 0 h 720000"/>
              <a:gd name="connsiteX17" fmla="*/ 600000 w 720000"/>
              <a:gd name="connsiteY17" fmla="*/ 0 h 720000"/>
              <a:gd name="connsiteX18" fmla="*/ 720000 w 720000"/>
              <a:gd name="connsiteY18" fmla="*/ 120000 h 720000"/>
              <a:gd name="connsiteX19" fmla="*/ 720000 w 720000"/>
              <a:gd name="connsiteY19" fmla="*/ 600000 h 720000"/>
              <a:gd name="connsiteX20" fmla="*/ 600000 w 720000"/>
              <a:gd name="connsiteY20" fmla="*/ 720000 h 720000"/>
              <a:gd name="connsiteX21" fmla="*/ 120000 w 720000"/>
              <a:gd name="connsiteY21" fmla="*/ 720000 h 720000"/>
              <a:gd name="connsiteX22" fmla="*/ 0 w 720000"/>
              <a:gd name="connsiteY22" fmla="*/ 600000 h 720000"/>
              <a:gd name="connsiteX23" fmla="*/ 0 w 720000"/>
              <a:gd name="connsiteY23" fmla="*/ 120000 h 720000"/>
              <a:gd name="connsiteX24" fmla="*/ 120000 w 720000"/>
              <a:gd name="connsiteY24" fmla="*/ 0 h 720000"/>
            </a:gdLst>
            <a:ahLst/>
            <a:cxnLst/>
            <a:rect l="l" t="t" r="r" b="b"/>
            <a:pathLst>
              <a:path w="720000" h="720000">
                <a:moveTo>
                  <a:pt x="438553" y="189601"/>
                </a:moveTo>
                <a:cubicBezTo>
                  <a:pt x="463230" y="189601"/>
                  <a:pt x="486344" y="199073"/>
                  <a:pt x="503636" y="216365"/>
                </a:cubicBezTo>
                <a:cubicBezTo>
                  <a:pt x="539523" y="252252"/>
                  <a:pt x="539523" y="310557"/>
                  <a:pt x="503636" y="346445"/>
                </a:cubicBezTo>
                <a:lnTo>
                  <a:pt x="362260" y="487907"/>
                </a:lnTo>
                <a:cubicBezTo>
                  <a:pt x="342622" y="507545"/>
                  <a:pt x="266503" y="522665"/>
                  <a:pt x="191861" y="528226"/>
                </a:cubicBezTo>
                <a:cubicBezTo>
                  <a:pt x="197336" y="453584"/>
                  <a:pt x="212456" y="377465"/>
                  <a:pt x="232180" y="357827"/>
                </a:cubicBezTo>
                <a:lnTo>
                  <a:pt x="373556" y="216452"/>
                </a:lnTo>
                <a:cubicBezTo>
                  <a:pt x="390761" y="199073"/>
                  <a:pt x="413875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02666" y="141636"/>
                  <a:pt x="366778" y="155278"/>
                  <a:pt x="339581" y="182476"/>
                </a:cubicBezTo>
                <a:lnTo>
                  <a:pt x="198205" y="323852"/>
                </a:lnTo>
                <a:cubicBezTo>
                  <a:pt x="143723" y="378335"/>
                  <a:pt x="141637" y="578364"/>
                  <a:pt x="141637" y="578364"/>
                </a:cubicBezTo>
                <a:cubicBezTo>
                  <a:pt x="141637" y="578364"/>
                  <a:pt x="341753" y="576278"/>
                  <a:pt x="396149" y="521796"/>
                </a:cubicBezTo>
                <a:lnTo>
                  <a:pt x="537524" y="380420"/>
                </a:lnTo>
                <a:cubicBezTo>
                  <a:pt x="592007" y="325938"/>
                  <a:pt x="592007" y="236872"/>
                  <a:pt x="537524" y="182476"/>
                </a:cubicBezTo>
                <a:cubicBezTo>
                  <a:pt x="510327" y="155191"/>
                  <a:pt x="474440" y="141636"/>
                  <a:pt x="438553" y="141636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  <a:effectLst/>
        </p:spPr>
        <p:txBody>
          <a:bodyPr vert="horz" wrap="square" lIns="45720" tIns="22860" rIns="45720" bIns="22860"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7952791" y="2331503"/>
            <a:ext cx="534154" cy="503452"/>
          </a:xfrm>
          <a:custGeom>
            <a:avLst/>
            <a:gdLst>
              <a:gd name="connsiteX0" fmla="*/ 565749 w 763907"/>
              <a:gd name="connsiteY0" fmla="*/ 529546 h 720000"/>
              <a:gd name="connsiteX1" fmla="*/ 585849 w 763907"/>
              <a:gd name="connsiteY1" fmla="*/ 537865 h 720000"/>
              <a:gd name="connsiteX2" fmla="*/ 698960 w 763907"/>
              <a:gd name="connsiteY2" fmla="*/ 650977 h 720000"/>
              <a:gd name="connsiteX3" fmla="*/ 698960 w 763907"/>
              <a:gd name="connsiteY3" fmla="*/ 691178 h 720000"/>
              <a:gd name="connsiteX4" fmla="*/ 678860 w 763907"/>
              <a:gd name="connsiteY4" fmla="*/ 699521 h 720000"/>
              <a:gd name="connsiteX5" fmla="*/ 658760 w 763907"/>
              <a:gd name="connsiteY5" fmla="*/ 691178 h 720000"/>
              <a:gd name="connsiteX6" fmla="*/ 545648 w 763907"/>
              <a:gd name="connsiteY6" fmla="*/ 578066 h 720000"/>
              <a:gd name="connsiteX7" fmla="*/ 545648 w 763907"/>
              <a:gd name="connsiteY7" fmla="*/ 537865 h 720000"/>
              <a:gd name="connsiteX8" fmla="*/ 565749 w 763907"/>
              <a:gd name="connsiteY8" fmla="*/ 529546 h 720000"/>
              <a:gd name="connsiteX9" fmla="*/ 565749 w 763907"/>
              <a:gd name="connsiteY9" fmla="*/ 359807 h 720000"/>
              <a:gd name="connsiteX10" fmla="*/ 735464 w 763907"/>
              <a:gd name="connsiteY10" fmla="*/ 359807 h 720000"/>
              <a:gd name="connsiteX11" fmla="*/ 763907 w 763907"/>
              <a:gd name="connsiteY11" fmla="*/ 388251 h 720000"/>
              <a:gd name="connsiteX12" fmla="*/ 735464 w 763907"/>
              <a:gd name="connsiteY12" fmla="*/ 416695 h 720000"/>
              <a:gd name="connsiteX13" fmla="*/ 565749 w 763907"/>
              <a:gd name="connsiteY13" fmla="*/ 416695 h 720000"/>
              <a:gd name="connsiteX14" fmla="*/ 537305 w 763907"/>
              <a:gd name="connsiteY14" fmla="*/ 388251 h 720000"/>
              <a:gd name="connsiteX15" fmla="*/ 565749 w 763907"/>
              <a:gd name="connsiteY15" fmla="*/ 359807 h 720000"/>
              <a:gd name="connsiteX16" fmla="*/ 678860 w 763907"/>
              <a:gd name="connsiteY16" fmla="*/ 77005 h 720000"/>
              <a:gd name="connsiteX17" fmla="*/ 698960 w 763907"/>
              <a:gd name="connsiteY17" fmla="*/ 85325 h 720000"/>
              <a:gd name="connsiteX18" fmla="*/ 698960 w 763907"/>
              <a:gd name="connsiteY18" fmla="*/ 125525 h 720000"/>
              <a:gd name="connsiteX19" fmla="*/ 585849 w 763907"/>
              <a:gd name="connsiteY19" fmla="*/ 238636 h 720000"/>
              <a:gd name="connsiteX20" fmla="*/ 565749 w 763907"/>
              <a:gd name="connsiteY20" fmla="*/ 246980 h 720000"/>
              <a:gd name="connsiteX21" fmla="*/ 545648 w 763907"/>
              <a:gd name="connsiteY21" fmla="*/ 238636 h 720000"/>
              <a:gd name="connsiteX22" fmla="*/ 545648 w 763907"/>
              <a:gd name="connsiteY22" fmla="*/ 198436 h 720000"/>
              <a:gd name="connsiteX23" fmla="*/ 658760 w 763907"/>
              <a:gd name="connsiteY23" fmla="*/ 85325 h 720000"/>
              <a:gd name="connsiteX24" fmla="*/ 678860 w 763907"/>
              <a:gd name="connsiteY24" fmla="*/ 77005 h 720000"/>
              <a:gd name="connsiteX25" fmla="*/ 362802 w 763907"/>
              <a:gd name="connsiteY25" fmla="*/ 5 h 720000"/>
              <a:gd name="connsiteX26" fmla="*/ 422012 w 763907"/>
              <a:gd name="connsiteY26" fmla="*/ 16490 h 720000"/>
              <a:gd name="connsiteX27" fmla="*/ 481080 w 763907"/>
              <a:gd name="connsiteY27" fmla="*/ 119457 h 720000"/>
              <a:gd name="connsiteX28" fmla="*/ 481080 w 763907"/>
              <a:gd name="connsiteY28" fmla="*/ 600631 h 720000"/>
              <a:gd name="connsiteX29" fmla="*/ 422012 w 763907"/>
              <a:gd name="connsiteY29" fmla="*/ 703598 h 720000"/>
              <a:gd name="connsiteX30" fmla="*/ 361806 w 763907"/>
              <a:gd name="connsiteY30" fmla="*/ 720000 h 720000"/>
              <a:gd name="connsiteX31" fmla="*/ 303306 w 763907"/>
              <a:gd name="connsiteY31" fmla="*/ 704546 h 720000"/>
              <a:gd name="connsiteX32" fmla="*/ 60870 w 763907"/>
              <a:gd name="connsiteY32" fmla="*/ 568300 h 720000"/>
              <a:gd name="connsiteX33" fmla="*/ 0 w 763907"/>
              <a:gd name="connsiteY33" fmla="*/ 464291 h 720000"/>
              <a:gd name="connsiteX34" fmla="*/ 0 w 763907"/>
              <a:gd name="connsiteY34" fmla="*/ 255702 h 720000"/>
              <a:gd name="connsiteX35" fmla="*/ 60870 w 763907"/>
              <a:gd name="connsiteY35" fmla="*/ 151693 h 720000"/>
              <a:gd name="connsiteX36" fmla="*/ 303306 w 763907"/>
              <a:gd name="connsiteY36" fmla="*/ 15447 h 720000"/>
              <a:gd name="connsiteX37" fmla="*/ 362802 w 763907"/>
              <a:gd name="connsiteY37" fmla="*/ 5 h 720000"/>
            </a:gdLst>
            <a:ahLst/>
            <a:cxnLst/>
            <a:rect l="l" t="t" r="r" b="b"/>
            <a:pathLst>
              <a:path w="763907" h="720000">
                <a:moveTo>
                  <a:pt x="565749" y="529546"/>
                </a:moveTo>
                <a:cubicBezTo>
                  <a:pt x="573025" y="529546"/>
                  <a:pt x="580302" y="532319"/>
                  <a:pt x="585849" y="537865"/>
                </a:cubicBezTo>
                <a:lnTo>
                  <a:pt x="698960" y="650977"/>
                </a:lnTo>
                <a:cubicBezTo>
                  <a:pt x="710054" y="662070"/>
                  <a:pt x="710054" y="680084"/>
                  <a:pt x="698960" y="691178"/>
                </a:cubicBezTo>
                <a:cubicBezTo>
                  <a:pt x="693461" y="696677"/>
                  <a:pt x="686161" y="699521"/>
                  <a:pt x="678860" y="699521"/>
                </a:cubicBezTo>
                <a:cubicBezTo>
                  <a:pt x="671560" y="699521"/>
                  <a:pt x="664259" y="696771"/>
                  <a:pt x="658760" y="691178"/>
                </a:cubicBezTo>
                <a:lnTo>
                  <a:pt x="545648" y="578066"/>
                </a:lnTo>
                <a:cubicBezTo>
                  <a:pt x="534555" y="566973"/>
                  <a:pt x="534555" y="548959"/>
                  <a:pt x="545648" y="537865"/>
                </a:cubicBezTo>
                <a:cubicBezTo>
                  <a:pt x="551195" y="532319"/>
                  <a:pt x="558471" y="529546"/>
                  <a:pt x="565749" y="529546"/>
                </a:cubicBezTo>
                <a:close/>
                <a:moveTo>
                  <a:pt x="565749" y="359807"/>
                </a:moveTo>
                <a:lnTo>
                  <a:pt x="735464" y="359807"/>
                </a:lnTo>
                <a:cubicBezTo>
                  <a:pt x="751202" y="359807"/>
                  <a:pt x="763907" y="372512"/>
                  <a:pt x="763907" y="388251"/>
                </a:cubicBezTo>
                <a:cubicBezTo>
                  <a:pt x="763907" y="403990"/>
                  <a:pt x="751107" y="416695"/>
                  <a:pt x="735464" y="416695"/>
                </a:cubicBezTo>
                <a:lnTo>
                  <a:pt x="565749" y="416695"/>
                </a:lnTo>
                <a:cubicBezTo>
                  <a:pt x="550010" y="416695"/>
                  <a:pt x="537305" y="403990"/>
                  <a:pt x="537305" y="388251"/>
                </a:cubicBezTo>
                <a:cubicBezTo>
                  <a:pt x="537305" y="372512"/>
                  <a:pt x="550010" y="359807"/>
                  <a:pt x="565749" y="359807"/>
                </a:cubicBezTo>
                <a:close/>
                <a:moveTo>
                  <a:pt x="678860" y="77005"/>
                </a:moveTo>
                <a:cubicBezTo>
                  <a:pt x="686137" y="77005"/>
                  <a:pt x="693414" y="79778"/>
                  <a:pt x="698960" y="85325"/>
                </a:cubicBezTo>
                <a:cubicBezTo>
                  <a:pt x="710054" y="96418"/>
                  <a:pt x="710054" y="114432"/>
                  <a:pt x="698960" y="125525"/>
                </a:cubicBezTo>
                <a:lnTo>
                  <a:pt x="585849" y="238636"/>
                </a:lnTo>
                <a:cubicBezTo>
                  <a:pt x="580350" y="244231"/>
                  <a:pt x="573049" y="246980"/>
                  <a:pt x="565749" y="246980"/>
                </a:cubicBezTo>
                <a:cubicBezTo>
                  <a:pt x="558448" y="246980"/>
                  <a:pt x="551147" y="244231"/>
                  <a:pt x="545648" y="238636"/>
                </a:cubicBezTo>
                <a:cubicBezTo>
                  <a:pt x="534555" y="227543"/>
                  <a:pt x="534555" y="209529"/>
                  <a:pt x="545648" y="198436"/>
                </a:cubicBezTo>
                <a:lnTo>
                  <a:pt x="658760" y="85325"/>
                </a:lnTo>
                <a:cubicBezTo>
                  <a:pt x="664306" y="79778"/>
                  <a:pt x="671583" y="77005"/>
                  <a:pt x="678860" y="77005"/>
                </a:cubicBezTo>
                <a:close/>
                <a:moveTo>
                  <a:pt x="362802" y="5"/>
                </a:moveTo>
                <a:cubicBezTo>
                  <a:pt x="383186" y="183"/>
                  <a:pt x="403524" y="5682"/>
                  <a:pt x="422012" y="16490"/>
                </a:cubicBezTo>
                <a:cubicBezTo>
                  <a:pt x="458989" y="38108"/>
                  <a:pt x="481080" y="76601"/>
                  <a:pt x="481080" y="119457"/>
                </a:cubicBezTo>
                <a:lnTo>
                  <a:pt x="481080" y="600631"/>
                </a:lnTo>
                <a:cubicBezTo>
                  <a:pt x="481080" y="643486"/>
                  <a:pt x="458989" y="681980"/>
                  <a:pt x="422012" y="703598"/>
                </a:cubicBezTo>
                <a:cubicBezTo>
                  <a:pt x="403240" y="714501"/>
                  <a:pt x="382475" y="720000"/>
                  <a:pt x="361806" y="720000"/>
                </a:cubicBezTo>
                <a:cubicBezTo>
                  <a:pt x="341706" y="720000"/>
                  <a:pt x="321700" y="714881"/>
                  <a:pt x="303306" y="704546"/>
                </a:cubicBezTo>
                <a:lnTo>
                  <a:pt x="60870" y="568300"/>
                </a:lnTo>
                <a:cubicBezTo>
                  <a:pt x="23324" y="547157"/>
                  <a:pt x="0" y="507336"/>
                  <a:pt x="0" y="464291"/>
                </a:cubicBezTo>
                <a:lnTo>
                  <a:pt x="0" y="255702"/>
                </a:lnTo>
                <a:cubicBezTo>
                  <a:pt x="0" y="212657"/>
                  <a:pt x="23324" y="172742"/>
                  <a:pt x="60870" y="151693"/>
                </a:cubicBezTo>
                <a:lnTo>
                  <a:pt x="303306" y="15447"/>
                </a:lnTo>
                <a:cubicBezTo>
                  <a:pt x="321984" y="4970"/>
                  <a:pt x="342417" y="-173"/>
                  <a:pt x="362802" y="5"/>
                </a:cubicBezTo>
                <a:close/>
              </a:path>
            </a:pathLst>
          </a:custGeom>
          <a:solidFill>
            <a:schemeClr val="accent2"/>
          </a:solidFill>
          <a:ln w="12700" cap="sq">
            <a:noFill/>
            <a:miter/>
          </a:ln>
          <a:effectLst/>
        </p:spPr>
        <p:txBody>
          <a:bodyPr vert="horz" wrap="square" lIns="45720" tIns="22860" rIns="45720" bIns="22860"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>
            <a:off x="1156560" y="236768"/>
            <a:ext cx="10867800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配置管理工具</a:t>
            </a: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>
            <a:off x="785799" y="362768"/>
            <a:ext cx="180000" cy="18000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>
            <a:off x="539198" y="380768"/>
            <a:ext cx="144000" cy="144000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>
            <a:off x="328597" y="398768"/>
            <a:ext cx="108000" cy="108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4000">
                <a:schemeClr val="bg1">
                  <a:lumMod val="99000"/>
                  <a:alpha val="50000"/>
                </a:schemeClr>
              </a:gs>
              <a:gs pos="100000">
                <a:schemeClr val="accent1">
                  <a:lumMod val="20000"/>
                  <a:lumOff val="80000"/>
                  <a:alpha val="20000"/>
                </a:schemeClr>
              </a:gs>
            </a:gsLst>
            <a:lin ang="5400000" scaled="0"/>
          </a:gradFill>
          <a:ln w="12700"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alphaModFix amt="100000"/>
          </a:blip>
          <a:srcRect/>
          <a:stretch>
            <a:fillRect/>
          </a:stretch>
        </p:blipFill>
        <p:spPr>
          <a:xfrm>
            <a:off x="4566000" y="1688200"/>
            <a:ext cx="3060000" cy="3888000"/>
          </a:xfrm>
          <a:prstGeom prst="rect">
            <a:avLst/>
          </a:prstGeom>
        </p:spPr>
      </p:pic>
      <p:sp>
        <p:nvSpPr>
          <p:cNvPr id="4" name="标题 1"/>
          <p:cNvSpPr txBox="1"/>
          <p:nvPr/>
        </p:nvSpPr>
        <p:spPr>
          <a:xfrm>
            <a:off x="660400" y="1890492"/>
            <a:ext cx="3312000" cy="3600000"/>
          </a:xfrm>
          <a:prstGeom prst="roundRect">
            <a:avLst>
              <a:gd name="adj" fmla="val 6000"/>
            </a:avLst>
          </a:prstGeom>
          <a:solidFill>
            <a:schemeClr val="bg1">
              <a:lumMod val="95000"/>
            </a:schemeClr>
          </a:solidFill>
          <a:ln w="9525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1042174" y="1773908"/>
            <a:ext cx="2548452" cy="576000"/>
            <a:chOff x="1042174" y="1773908"/>
            <a:chExt cx="2548452" cy="576000"/>
          </a:xfrm>
        </p:grpSpPr>
        <p:sp>
          <p:nvSpPr>
            <p:cNvPr id="6" name="标题 1"/>
            <p:cNvSpPr txBox="1"/>
            <p:nvPr/>
          </p:nvSpPr>
          <p:spPr>
            <a:xfrm>
              <a:off x="1042174" y="1773908"/>
              <a:ext cx="172800" cy="115200"/>
            </a:xfrm>
            <a:custGeom>
              <a:avLst/>
              <a:gdLst>
                <a:gd name="connsiteX0" fmla="*/ 86400 w 172800"/>
                <a:gd name="connsiteY0" fmla="*/ 0 h 115200"/>
                <a:gd name="connsiteX1" fmla="*/ 86400 w 172800"/>
                <a:gd name="connsiteY1" fmla="*/ 0 h 115200"/>
                <a:gd name="connsiteX2" fmla="*/ 0 w 172800"/>
                <a:gd name="connsiteY2" fmla="*/ 86400 h 115200"/>
                <a:gd name="connsiteX3" fmla="*/ 0 w 172800"/>
                <a:gd name="connsiteY3" fmla="*/ 115200 h 115200"/>
                <a:gd name="connsiteX4" fmla="*/ 172800 w 172800"/>
                <a:gd name="connsiteY4" fmla="*/ 115200 h 115200"/>
                <a:gd name="connsiteX5" fmla="*/ 172800 w 172800"/>
                <a:gd name="connsiteY5" fmla="*/ 86400 h 115200"/>
                <a:gd name="connsiteX6" fmla="*/ 86400 w 172800"/>
                <a:gd name="connsiteY6" fmla="*/ 0 h 115200"/>
              </a:gdLst>
              <a:ahLst/>
              <a:cxnLst/>
              <a:rect l="l" t="t" r="r" b="b"/>
              <a:pathLst>
                <a:path w="172800" h="115200">
                  <a:moveTo>
                    <a:pt x="86400" y="0"/>
                  </a:moveTo>
                  <a:lnTo>
                    <a:pt x="86400" y="0"/>
                  </a:lnTo>
                  <a:cubicBezTo>
                    <a:pt x="38683" y="0"/>
                    <a:pt x="0" y="38683"/>
                    <a:pt x="0" y="86400"/>
                  </a:cubicBezTo>
                  <a:lnTo>
                    <a:pt x="0" y="115200"/>
                  </a:lnTo>
                  <a:lnTo>
                    <a:pt x="172800" y="115200"/>
                  </a:lnTo>
                  <a:lnTo>
                    <a:pt x="172800" y="86400"/>
                  </a:lnTo>
                  <a:cubicBezTo>
                    <a:pt x="172800" y="38683"/>
                    <a:pt x="134117" y="0"/>
                    <a:pt x="86400" y="0"/>
                  </a:cubicBezTo>
                  <a:close/>
                </a:path>
              </a:pathLst>
            </a:custGeom>
            <a:solidFill>
              <a:schemeClr val="accent1"/>
            </a:solidFill>
            <a:ln w="2879" cap="flat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l"/>
              <a:endParaRPr kumimoji="1" lang="zh-CN" altLang="en-US"/>
            </a:p>
          </p:txBody>
        </p:sp>
        <p:sp>
          <p:nvSpPr>
            <p:cNvPr id="7" name="标题 1"/>
            <p:cNvSpPr txBox="1"/>
            <p:nvPr/>
          </p:nvSpPr>
          <p:spPr>
            <a:xfrm>
              <a:off x="3417826" y="1773908"/>
              <a:ext cx="172800" cy="115200"/>
            </a:xfrm>
            <a:custGeom>
              <a:avLst/>
              <a:gdLst>
                <a:gd name="connsiteX0" fmla="*/ 86400 w 172800"/>
                <a:gd name="connsiteY0" fmla="*/ 0 h 115200"/>
                <a:gd name="connsiteX1" fmla="*/ 86400 w 172800"/>
                <a:gd name="connsiteY1" fmla="*/ 0 h 115200"/>
                <a:gd name="connsiteX2" fmla="*/ 0 w 172800"/>
                <a:gd name="connsiteY2" fmla="*/ 86400 h 115200"/>
                <a:gd name="connsiteX3" fmla="*/ 0 w 172800"/>
                <a:gd name="connsiteY3" fmla="*/ 115200 h 115200"/>
                <a:gd name="connsiteX4" fmla="*/ 172800 w 172800"/>
                <a:gd name="connsiteY4" fmla="*/ 115200 h 115200"/>
                <a:gd name="connsiteX5" fmla="*/ 172800 w 172800"/>
                <a:gd name="connsiteY5" fmla="*/ 86400 h 115200"/>
                <a:gd name="connsiteX6" fmla="*/ 86400 w 172800"/>
                <a:gd name="connsiteY6" fmla="*/ 0 h 115200"/>
              </a:gdLst>
              <a:ahLst/>
              <a:cxnLst/>
              <a:rect l="l" t="t" r="r" b="b"/>
              <a:pathLst>
                <a:path w="172800" h="115200">
                  <a:moveTo>
                    <a:pt x="86400" y="0"/>
                  </a:moveTo>
                  <a:lnTo>
                    <a:pt x="86400" y="0"/>
                  </a:lnTo>
                  <a:cubicBezTo>
                    <a:pt x="38681" y="0"/>
                    <a:pt x="0" y="38683"/>
                    <a:pt x="0" y="86400"/>
                  </a:cubicBezTo>
                  <a:lnTo>
                    <a:pt x="0" y="115200"/>
                  </a:lnTo>
                  <a:lnTo>
                    <a:pt x="172800" y="115200"/>
                  </a:lnTo>
                  <a:lnTo>
                    <a:pt x="172800" y="86400"/>
                  </a:lnTo>
                  <a:cubicBezTo>
                    <a:pt x="172800" y="38683"/>
                    <a:pt x="134119" y="0"/>
                    <a:pt x="86400" y="0"/>
                  </a:cubicBezTo>
                  <a:close/>
                </a:path>
              </a:pathLst>
            </a:custGeom>
            <a:solidFill>
              <a:schemeClr val="accent1"/>
            </a:solidFill>
            <a:ln w="2879" cap="flat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l"/>
              <a:endParaRPr kumimoji="1" lang="zh-CN" altLang="en-US"/>
            </a:p>
          </p:txBody>
        </p:sp>
        <p:sp>
          <p:nvSpPr>
            <p:cNvPr id="8" name="标题 1"/>
            <p:cNvSpPr txBox="1"/>
            <p:nvPr/>
          </p:nvSpPr>
          <p:spPr>
            <a:xfrm>
              <a:off x="1121200" y="1773908"/>
              <a:ext cx="2390400" cy="576000"/>
            </a:xfrm>
            <a:custGeom>
              <a:avLst/>
              <a:gdLst>
                <a:gd name="connsiteX0" fmla="*/ 2304000 w 2390400"/>
                <a:gd name="connsiteY0" fmla="*/ 0 h 576000"/>
                <a:gd name="connsiteX1" fmla="*/ 0 w 2390400"/>
                <a:gd name="connsiteY1" fmla="*/ 0 h 576000"/>
                <a:gd name="connsiteX2" fmla="*/ 86400 w 2390400"/>
                <a:gd name="connsiteY2" fmla="*/ 86400 h 576000"/>
                <a:gd name="connsiteX3" fmla="*/ 86400 w 2390400"/>
                <a:gd name="connsiteY3" fmla="*/ 460800 h 576000"/>
                <a:gd name="connsiteX4" fmla="*/ 201600 w 2390400"/>
                <a:gd name="connsiteY4" fmla="*/ 576000 h 576000"/>
                <a:gd name="connsiteX5" fmla="*/ 2188800 w 2390400"/>
                <a:gd name="connsiteY5" fmla="*/ 576000 h 576000"/>
                <a:gd name="connsiteX6" fmla="*/ 2304000 w 2390400"/>
                <a:gd name="connsiteY6" fmla="*/ 460800 h 576000"/>
                <a:gd name="connsiteX7" fmla="*/ 2304000 w 2390400"/>
                <a:gd name="connsiteY7" fmla="*/ 86400 h 576000"/>
                <a:gd name="connsiteX8" fmla="*/ 2390400 w 2390400"/>
                <a:gd name="connsiteY8" fmla="*/ 0 h 576000"/>
              </a:gdLst>
              <a:ahLst/>
              <a:cxnLst/>
              <a:rect l="l" t="t" r="r" b="b"/>
              <a:pathLst>
                <a:path w="2390400" h="576000">
                  <a:moveTo>
                    <a:pt x="2304000" y="0"/>
                  </a:moveTo>
                  <a:lnTo>
                    <a:pt x="0" y="0"/>
                  </a:lnTo>
                  <a:cubicBezTo>
                    <a:pt x="47717" y="0"/>
                    <a:pt x="86400" y="38683"/>
                    <a:pt x="86400" y="86400"/>
                  </a:cubicBezTo>
                  <a:lnTo>
                    <a:pt x="86400" y="460800"/>
                  </a:lnTo>
                  <a:cubicBezTo>
                    <a:pt x="86400" y="524422"/>
                    <a:pt x="137977" y="576000"/>
                    <a:pt x="201600" y="576000"/>
                  </a:cubicBezTo>
                  <a:lnTo>
                    <a:pt x="2188800" y="576000"/>
                  </a:lnTo>
                  <a:cubicBezTo>
                    <a:pt x="2252422" y="576000"/>
                    <a:pt x="2304000" y="524422"/>
                    <a:pt x="2304000" y="460800"/>
                  </a:cubicBezTo>
                  <a:lnTo>
                    <a:pt x="2304000" y="86400"/>
                  </a:lnTo>
                  <a:cubicBezTo>
                    <a:pt x="2304000" y="38683"/>
                    <a:pt x="2342681" y="0"/>
                    <a:pt x="239040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2879" cap="flat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l"/>
              <a:endParaRPr kumimoji="1" lang="zh-CN" altLang="en-US"/>
            </a:p>
          </p:txBody>
        </p:sp>
        <p:sp>
          <p:nvSpPr>
            <p:cNvPr id="9" name="标题 1"/>
            <p:cNvSpPr txBox="1"/>
            <p:nvPr/>
          </p:nvSpPr>
          <p:spPr>
            <a:xfrm>
              <a:off x="1416400" y="1880967"/>
              <a:ext cx="1803400" cy="3048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rtlCol="0" anchor="t">
              <a:spAutoFit/>
            </a:bodyPr>
            <a:lstStyle/>
            <a:p>
              <a:pPr algn="ctr"/>
              <a:r>
                <a:rPr kumimoji="1" lang="en-US" altLang="zh-CN" sz="2400">
                  <a:ln w="12700">
                    <a:noFill/>
                  </a:ln>
                  <a:solidFill>
                    <a:srgbClr val="FFFFFF">
                      <a:alpha val="100000"/>
                    </a:srgbClr>
                  </a:solidFill>
                  <a:latin typeface="OPPOSans H" panose="00020600040101010101" charset="-122"/>
                  <a:ea typeface="OPPOSans H" panose="00020600040101010101" charset="-122"/>
                  <a:cs typeface="OPPOSans H" panose="00020600040101010101" charset="-122"/>
                </a:rPr>
                <a:t>Part 01</a:t>
              </a:r>
              <a:endParaRPr kumimoji="1" lang="zh-CN" altLang="en-US"/>
            </a:p>
          </p:txBody>
        </p:sp>
      </p:grpSp>
      <p:sp>
        <p:nvSpPr>
          <p:cNvPr id="10" name="标题 1"/>
          <p:cNvSpPr txBox="1"/>
          <p:nvPr/>
        </p:nvSpPr>
        <p:spPr>
          <a:xfrm>
            <a:off x="8206900" y="1890492"/>
            <a:ext cx="3312000" cy="3600000"/>
          </a:xfrm>
          <a:prstGeom prst="roundRect">
            <a:avLst>
              <a:gd name="adj" fmla="val 6000"/>
            </a:avLst>
          </a:prstGeom>
          <a:solidFill>
            <a:schemeClr val="bg1">
              <a:lumMod val="95000"/>
            </a:schemeClr>
          </a:solidFill>
          <a:ln w="9525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8588674" y="1773908"/>
            <a:ext cx="2548452" cy="576000"/>
            <a:chOff x="8588674" y="1773908"/>
            <a:chExt cx="2548452" cy="576000"/>
          </a:xfrm>
        </p:grpSpPr>
        <p:sp>
          <p:nvSpPr>
            <p:cNvPr id="12" name="标题 1"/>
            <p:cNvSpPr txBox="1"/>
            <p:nvPr/>
          </p:nvSpPr>
          <p:spPr>
            <a:xfrm>
              <a:off x="8588674" y="1773908"/>
              <a:ext cx="172800" cy="115200"/>
            </a:xfrm>
            <a:custGeom>
              <a:avLst/>
              <a:gdLst>
                <a:gd name="connsiteX0" fmla="*/ 86400 w 172800"/>
                <a:gd name="connsiteY0" fmla="*/ 0 h 115200"/>
                <a:gd name="connsiteX1" fmla="*/ 86400 w 172800"/>
                <a:gd name="connsiteY1" fmla="*/ 0 h 115200"/>
                <a:gd name="connsiteX2" fmla="*/ 0 w 172800"/>
                <a:gd name="connsiteY2" fmla="*/ 86400 h 115200"/>
                <a:gd name="connsiteX3" fmla="*/ 0 w 172800"/>
                <a:gd name="connsiteY3" fmla="*/ 115200 h 115200"/>
                <a:gd name="connsiteX4" fmla="*/ 172800 w 172800"/>
                <a:gd name="connsiteY4" fmla="*/ 115200 h 115200"/>
                <a:gd name="connsiteX5" fmla="*/ 172800 w 172800"/>
                <a:gd name="connsiteY5" fmla="*/ 86400 h 115200"/>
                <a:gd name="connsiteX6" fmla="*/ 86400 w 172800"/>
                <a:gd name="connsiteY6" fmla="*/ 0 h 115200"/>
              </a:gdLst>
              <a:ahLst/>
              <a:cxnLst/>
              <a:rect l="l" t="t" r="r" b="b"/>
              <a:pathLst>
                <a:path w="172800" h="115200">
                  <a:moveTo>
                    <a:pt x="86400" y="0"/>
                  </a:moveTo>
                  <a:lnTo>
                    <a:pt x="86400" y="0"/>
                  </a:lnTo>
                  <a:cubicBezTo>
                    <a:pt x="38683" y="0"/>
                    <a:pt x="0" y="38683"/>
                    <a:pt x="0" y="86400"/>
                  </a:cubicBezTo>
                  <a:lnTo>
                    <a:pt x="0" y="115200"/>
                  </a:lnTo>
                  <a:lnTo>
                    <a:pt x="172800" y="115200"/>
                  </a:lnTo>
                  <a:lnTo>
                    <a:pt x="172800" y="86400"/>
                  </a:lnTo>
                  <a:cubicBezTo>
                    <a:pt x="172800" y="38683"/>
                    <a:pt x="134117" y="0"/>
                    <a:pt x="86400" y="0"/>
                  </a:cubicBezTo>
                  <a:close/>
                </a:path>
              </a:pathLst>
            </a:custGeom>
            <a:solidFill>
              <a:schemeClr val="accent2"/>
            </a:solidFill>
            <a:ln w="2879" cap="flat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l"/>
              <a:endParaRPr kumimoji="1" lang="zh-CN" altLang="en-US"/>
            </a:p>
          </p:txBody>
        </p:sp>
        <p:sp>
          <p:nvSpPr>
            <p:cNvPr id="13" name="标题 1"/>
            <p:cNvSpPr txBox="1"/>
            <p:nvPr/>
          </p:nvSpPr>
          <p:spPr>
            <a:xfrm>
              <a:off x="10964326" y="1773908"/>
              <a:ext cx="172800" cy="115200"/>
            </a:xfrm>
            <a:custGeom>
              <a:avLst/>
              <a:gdLst>
                <a:gd name="connsiteX0" fmla="*/ 86400 w 172800"/>
                <a:gd name="connsiteY0" fmla="*/ 0 h 115200"/>
                <a:gd name="connsiteX1" fmla="*/ 86400 w 172800"/>
                <a:gd name="connsiteY1" fmla="*/ 0 h 115200"/>
                <a:gd name="connsiteX2" fmla="*/ 0 w 172800"/>
                <a:gd name="connsiteY2" fmla="*/ 86400 h 115200"/>
                <a:gd name="connsiteX3" fmla="*/ 0 w 172800"/>
                <a:gd name="connsiteY3" fmla="*/ 115200 h 115200"/>
                <a:gd name="connsiteX4" fmla="*/ 172800 w 172800"/>
                <a:gd name="connsiteY4" fmla="*/ 115200 h 115200"/>
                <a:gd name="connsiteX5" fmla="*/ 172800 w 172800"/>
                <a:gd name="connsiteY5" fmla="*/ 86400 h 115200"/>
                <a:gd name="connsiteX6" fmla="*/ 86400 w 172800"/>
                <a:gd name="connsiteY6" fmla="*/ 0 h 115200"/>
              </a:gdLst>
              <a:ahLst/>
              <a:cxnLst/>
              <a:rect l="l" t="t" r="r" b="b"/>
              <a:pathLst>
                <a:path w="172800" h="115200">
                  <a:moveTo>
                    <a:pt x="86400" y="0"/>
                  </a:moveTo>
                  <a:lnTo>
                    <a:pt x="86400" y="0"/>
                  </a:lnTo>
                  <a:cubicBezTo>
                    <a:pt x="38681" y="0"/>
                    <a:pt x="0" y="38683"/>
                    <a:pt x="0" y="86400"/>
                  </a:cubicBezTo>
                  <a:lnTo>
                    <a:pt x="0" y="115200"/>
                  </a:lnTo>
                  <a:lnTo>
                    <a:pt x="172800" y="115200"/>
                  </a:lnTo>
                  <a:lnTo>
                    <a:pt x="172800" y="86400"/>
                  </a:lnTo>
                  <a:cubicBezTo>
                    <a:pt x="172800" y="38683"/>
                    <a:pt x="134119" y="0"/>
                    <a:pt x="86400" y="0"/>
                  </a:cubicBezTo>
                  <a:close/>
                </a:path>
              </a:pathLst>
            </a:custGeom>
            <a:solidFill>
              <a:schemeClr val="accent2"/>
            </a:solidFill>
            <a:ln w="2879" cap="flat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l"/>
              <a:endParaRPr kumimoji="1" lang="zh-CN" altLang="en-US"/>
            </a:p>
          </p:txBody>
        </p:sp>
        <p:sp>
          <p:nvSpPr>
            <p:cNvPr id="14" name="标题 1"/>
            <p:cNvSpPr txBox="1"/>
            <p:nvPr/>
          </p:nvSpPr>
          <p:spPr>
            <a:xfrm>
              <a:off x="8667700" y="1773908"/>
              <a:ext cx="2390400" cy="576000"/>
            </a:xfrm>
            <a:custGeom>
              <a:avLst/>
              <a:gdLst>
                <a:gd name="connsiteX0" fmla="*/ 2304000 w 2390400"/>
                <a:gd name="connsiteY0" fmla="*/ 0 h 576000"/>
                <a:gd name="connsiteX1" fmla="*/ 0 w 2390400"/>
                <a:gd name="connsiteY1" fmla="*/ 0 h 576000"/>
                <a:gd name="connsiteX2" fmla="*/ 86400 w 2390400"/>
                <a:gd name="connsiteY2" fmla="*/ 86400 h 576000"/>
                <a:gd name="connsiteX3" fmla="*/ 86400 w 2390400"/>
                <a:gd name="connsiteY3" fmla="*/ 460800 h 576000"/>
                <a:gd name="connsiteX4" fmla="*/ 201600 w 2390400"/>
                <a:gd name="connsiteY4" fmla="*/ 576000 h 576000"/>
                <a:gd name="connsiteX5" fmla="*/ 2188800 w 2390400"/>
                <a:gd name="connsiteY5" fmla="*/ 576000 h 576000"/>
                <a:gd name="connsiteX6" fmla="*/ 2304000 w 2390400"/>
                <a:gd name="connsiteY6" fmla="*/ 460800 h 576000"/>
                <a:gd name="connsiteX7" fmla="*/ 2304000 w 2390400"/>
                <a:gd name="connsiteY7" fmla="*/ 86400 h 576000"/>
                <a:gd name="connsiteX8" fmla="*/ 2390400 w 2390400"/>
                <a:gd name="connsiteY8" fmla="*/ 0 h 576000"/>
              </a:gdLst>
              <a:ahLst/>
              <a:cxnLst/>
              <a:rect l="l" t="t" r="r" b="b"/>
              <a:pathLst>
                <a:path w="2390400" h="576000">
                  <a:moveTo>
                    <a:pt x="2304000" y="0"/>
                  </a:moveTo>
                  <a:lnTo>
                    <a:pt x="0" y="0"/>
                  </a:lnTo>
                  <a:cubicBezTo>
                    <a:pt x="47717" y="0"/>
                    <a:pt x="86400" y="38683"/>
                    <a:pt x="86400" y="86400"/>
                  </a:cubicBezTo>
                  <a:lnTo>
                    <a:pt x="86400" y="460800"/>
                  </a:lnTo>
                  <a:cubicBezTo>
                    <a:pt x="86400" y="524422"/>
                    <a:pt x="137977" y="576000"/>
                    <a:pt x="201600" y="576000"/>
                  </a:cubicBezTo>
                  <a:lnTo>
                    <a:pt x="2188800" y="576000"/>
                  </a:lnTo>
                  <a:cubicBezTo>
                    <a:pt x="2252422" y="576000"/>
                    <a:pt x="2304000" y="524422"/>
                    <a:pt x="2304000" y="460800"/>
                  </a:cubicBezTo>
                  <a:lnTo>
                    <a:pt x="2304000" y="86400"/>
                  </a:lnTo>
                  <a:cubicBezTo>
                    <a:pt x="2304000" y="38683"/>
                    <a:pt x="2342681" y="0"/>
                    <a:pt x="2390400" y="0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2"/>
                </a:gs>
              </a:gsLst>
              <a:lin ang="5400000" scaled="0"/>
            </a:gradFill>
            <a:ln w="2879" cap="flat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l"/>
              <a:endParaRPr kumimoji="1" lang="zh-CN" altLang="en-US"/>
            </a:p>
          </p:txBody>
        </p:sp>
        <p:sp>
          <p:nvSpPr>
            <p:cNvPr id="15" name="标题 1"/>
            <p:cNvSpPr txBox="1"/>
            <p:nvPr/>
          </p:nvSpPr>
          <p:spPr>
            <a:xfrm>
              <a:off x="8962900" y="1880967"/>
              <a:ext cx="1803400" cy="3048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rtlCol="0" anchor="t">
              <a:spAutoFit/>
            </a:bodyPr>
            <a:lstStyle/>
            <a:p>
              <a:pPr algn="ctr"/>
              <a:r>
                <a:rPr kumimoji="1" lang="en-US" altLang="zh-CN" sz="2400">
                  <a:ln w="12700">
                    <a:noFill/>
                  </a:ln>
                  <a:solidFill>
                    <a:srgbClr val="FFFFFF">
                      <a:alpha val="100000"/>
                    </a:srgbClr>
                  </a:solidFill>
                  <a:latin typeface="OPPOSans H" panose="00020600040101010101" charset="-122"/>
                  <a:ea typeface="OPPOSans H" panose="00020600040101010101" charset="-122"/>
                  <a:cs typeface="OPPOSans H" panose="00020600040101010101" charset="-122"/>
                </a:rPr>
                <a:t>Part 02</a:t>
              </a:r>
              <a:endParaRPr kumimoji="1" lang="zh-CN" altLang="en-US"/>
            </a:p>
          </p:txBody>
        </p:sp>
      </p:grpSp>
      <p:sp>
        <p:nvSpPr>
          <p:cNvPr id="16" name="标题 1"/>
          <p:cNvSpPr txBox="1"/>
          <p:nvPr/>
        </p:nvSpPr>
        <p:spPr>
          <a:xfrm>
            <a:off x="876400" y="2349500"/>
            <a:ext cx="2880000" cy="657063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b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Microsoft Project应用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876400" y="3129904"/>
            <a:ext cx="2880000" cy="198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展示如何使用Microsoft Project进行项目规划和管理。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8422900" y="2349500"/>
            <a:ext cx="2880000" cy="657063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b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项目基本设定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>
            <a:off x="8422900" y="3129904"/>
            <a:ext cx="2880000" cy="198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描述Microsoft Project的基本设定和快速上手的方法。</a:t>
            </a: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>
            <a:off x="1156560" y="236768"/>
            <a:ext cx="10867800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项目管理软件</a:t>
            </a: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>
            <a:off x="785799" y="362768"/>
            <a:ext cx="180000" cy="18000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>
            <a:off x="539198" y="380768"/>
            <a:ext cx="144000" cy="144000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>
            <a:off x="328597" y="398768"/>
            <a:ext cx="108000" cy="108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56704" y="2388266"/>
            <a:ext cx="5981700" cy="133223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6600" b="1">
                <a:solidFill>
                  <a:srgbClr val="1338F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04</a:t>
            </a:r>
            <a:endParaRPr lang="en-US" sz="6600" b="1">
              <a:solidFill>
                <a:srgbClr val="1338FD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38356" y="4191152"/>
            <a:ext cx="10484808" cy="1798058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4050" b="1">
                <a:solidFill>
                  <a:srgbClr val="020A4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实验与团队协作</a:t>
            </a:r>
            <a:endParaRPr lang="en-US" sz="4050" b="1">
              <a:solidFill>
                <a:srgbClr val="020A49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>
              <a:lnSpc>
                <a:spcPct val="120000"/>
              </a:lnSpc>
            </a:pPr>
            <a:endParaRPr lang="en-US" sz="4050" b="1">
              <a:solidFill>
                <a:srgbClr val="020A49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4000">
                <a:schemeClr val="bg1">
                  <a:lumMod val="99000"/>
                  <a:alpha val="50000"/>
                </a:schemeClr>
              </a:gs>
              <a:gs pos="100000">
                <a:schemeClr val="accent1">
                  <a:lumMod val="20000"/>
                  <a:lumOff val="80000"/>
                  <a:alpha val="20000"/>
                </a:schemeClr>
              </a:gs>
            </a:gsLst>
            <a:lin ang="5400000" scaled="0"/>
          </a:gradFill>
          <a:ln w="12700"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alphaModFix amt="100000"/>
          </a:blip>
          <a:srcRect/>
          <a:stretch>
            <a:fillRect/>
          </a:stretch>
        </p:blipFill>
        <p:spPr>
          <a:xfrm>
            <a:off x="7915654" y="0"/>
            <a:ext cx="4276346" cy="6858000"/>
          </a:xfrm>
          <a:prstGeom prst="rect">
            <a:avLst/>
          </a:prstGeom>
        </p:spPr>
      </p:pic>
      <p:sp>
        <p:nvSpPr>
          <p:cNvPr id="4" name="标题 1"/>
          <p:cNvSpPr txBox="1"/>
          <p:nvPr/>
        </p:nvSpPr>
        <p:spPr>
          <a:xfrm>
            <a:off x="660400" y="2443480"/>
            <a:ext cx="8445500" cy="3439595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accent1"/>
            </a:solidFill>
          </a:ln>
          <a:effectLst/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932089" y="2633617"/>
            <a:ext cx="617036" cy="617036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5063352" y="2633617"/>
            <a:ext cx="617036" cy="617036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1042141" y="2768382"/>
            <a:ext cx="396931" cy="347507"/>
          </a:xfrm>
          <a:custGeom>
            <a:avLst/>
            <a:gdLst>
              <a:gd name="connsiteX0" fmla="*/ 411293 w 822401"/>
              <a:gd name="connsiteY0" fmla="*/ 234366 h 720000"/>
              <a:gd name="connsiteX1" fmla="*/ 536928 w 822401"/>
              <a:gd name="connsiteY1" fmla="*/ 360000 h 720000"/>
              <a:gd name="connsiteX2" fmla="*/ 411293 w 822401"/>
              <a:gd name="connsiteY2" fmla="*/ 485635 h 720000"/>
              <a:gd name="connsiteX3" fmla="*/ 285659 w 822401"/>
              <a:gd name="connsiteY3" fmla="*/ 360000 h 720000"/>
              <a:gd name="connsiteX4" fmla="*/ 411293 w 822401"/>
              <a:gd name="connsiteY4" fmla="*/ 234366 h 720000"/>
              <a:gd name="connsiteX5" fmla="*/ 411293 w 822401"/>
              <a:gd name="connsiteY5" fmla="*/ 178938 h 720000"/>
              <a:gd name="connsiteX6" fmla="*/ 230231 w 822401"/>
              <a:gd name="connsiteY6" fmla="*/ 360000 h 720000"/>
              <a:gd name="connsiteX7" fmla="*/ 411293 w 822401"/>
              <a:gd name="connsiteY7" fmla="*/ 541063 h 720000"/>
              <a:gd name="connsiteX8" fmla="*/ 592355 w 822401"/>
              <a:gd name="connsiteY8" fmla="*/ 360000 h 720000"/>
              <a:gd name="connsiteX9" fmla="*/ 411293 w 822401"/>
              <a:gd name="connsiteY9" fmla="*/ 178938 h 720000"/>
              <a:gd name="connsiteX10" fmla="*/ 219884 w 822401"/>
              <a:gd name="connsiteY10" fmla="*/ 0 h 720000"/>
              <a:gd name="connsiteX11" fmla="*/ 602517 w 822401"/>
              <a:gd name="connsiteY11" fmla="*/ 0 h 720000"/>
              <a:gd name="connsiteX12" fmla="*/ 627275 w 822401"/>
              <a:gd name="connsiteY12" fmla="*/ 14319 h 720000"/>
              <a:gd name="connsiteX13" fmla="*/ 818591 w 822401"/>
              <a:gd name="connsiteY13" fmla="*/ 345682 h 720000"/>
              <a:gd name="connsiteX14" fmla="*/ 818591 w 822401"/>
              <a:gd name="connsiteY14" fmla="*/ 374319 h 720000"/>
              <a:gd name="connsiteX15" fmla="*/ 627367 w 822401"/>
              <a:gd name="connsiteY15" fmla="*/ 705682 h 720000"/>
              <a:gd name="connsiteX16" fmla="*/ 602609 w 822401"/>
              <a:gd name="connsiteY16" fmla="*/ 720000 h 720000"/>
              <a:gd name="connsiteX17" fmla="*/ 219977 w 822401"/>
              <a:gd name="connsiteY17" fmla="*/ 720000 h 720000"/>
              <a:gd name="connsiteX18" fmla="*/ 195219 w 822401"/>
              <a:gd name="connsiteY18" fmla="*/ 705682 h 720000"/>
              <a:gd name="connsiteX19" fmla="*/ 3811 w 822401"/>
              <a:gd name="connsiteY19" fmla="*/ 374319 h 720000"/>
              <a:gd name="connsiteX20" fmla="*/ 3811 w 822401"/>
              <a:gd name="connsiteY20" fmla="*/ 345682 h 720000"/>
              <a:gd name="connsiteX21" fmla="*/ 195127 w 822401"/>
              <a:gd name="connsiteY21" fmla="*/ 14319 h 720000"/>
              <a:gd name="connsiteX22" fmla="*/ 219884 w 822401"/>
              <a:gd name="connsiteY22" fmla="*/ 0 h 720000"/>
            </a:gdLst>
            <a:ahLst/>
            <a:cxnLst/>
            <a:rect l="l" t="t" r="r" b="b"/>
            <a:pathLst>
              <a:path w="822401" h="720000">
                <a:moveTo>
                  <a:pt x="411293" y="234366"/>
                </a:moveTo>
                <a:cubicBezTo>
                  <a:pt x="480577" y="234366"/>
                  <a:pt x="536928" y="290716"/>
                  <a:pt x="536928" y="360000"/>
                </a:cubicBezTo>
                <a:cubicBezTo>
                  <a:pt x="536928" y="429284"/>
                  <a:pt x="480577" y="485635"/>
                  <a:pt x="411293" y="485635"/>
                </a:cubicBezTo>
                <a:cubicBezTo>
                  <a:pt x="342009" y="485635"/>
                  <a:pt x="285659" y="429284"/>
                  <a:pt x="285659" y="360000"/>
                </a:cubicBezTo>
                <a:cubicBezTo>
                  <a:pt x="285659" y="290716"/>
                  <a:pt x="342009" y="234366"/>
                  <a:pt x="411293" y="234366"/>
                </a:cubicBezTo>
                <a:close/>
                <a:moveTo>
                  <a:pt x="411293" y="178938"/>
                </a:moveTo>
                <a:cubicBezTo>
                  <a:pt x="311432" y="178938"/>
                  <a:pt x="230231" y="260139"/>
                  <a:pt x="230231" y="360000"/>
                </a:cubicBezTo>
                <a:cubicBezTo>
                  <a:pt x="230231" y="459862"/>
                  <a:pt x="311432" y="541063"/>
                  <a:pt x="411293" y="541063"/>
                </a:cubicBezTo>
                <a:cubicBezTo>
                  <a:pt x="511154" y="541063"/>
                  <a:pt x="592355" y="459862"/>
                  <a:pt x="592355" y="360000"/>
                </a:cubicBezTo>
                <a:cubicBezTo>
                  <a:pt x="592355" y="260139"/>
                  <a:pt x="511154" y="178938"/>
                  <a:pt x="411293" y="178938"/>
                </a:cubicBezTo>
                <a:close/>
                <a:moveTo>
                  <a:pt x="219884" y="0"/>
                </a:moveTo>
                <a:lnTo>
                  <a:pt x="602517" y="0"/>
                </a:lnTo>
                <a:cubicBezTo>
                  <a:pt x="612679" y="0"/>
                  <a:pt x="622194" y="5451"/>
                  <a:pt x="627275" y="14319"/>
                </a:cubicBezTo>
                <a:lnTo>
                  <a:pt x="818591" y="345682"/>
                </a:lnTo>
                <a:cubicBezTo>
                  <a:pt x="823672" y="354550"/>
                  <a:pt x="823672" y="365451"/>
                  <a:pt x="818591" y="374319"/>
                </a:cubicBezTo>
                <a:lnTo>
                  <a:pt x="627367" y="705682"/>
                </a:lnTo>
                <a:cubicBezTo>
                  <a:pt x="622286" y="714550"/>
                  <a:pt x="612771" y="720000"/>
                  <a:pt x="602609" y="720000"/>
                </a:cubicBezTo>
                <a:lnTo>
                  <a:pt x="219977" y="720000"/>
                </a:lnTo>
                <a:cubicBezTo>
                  <a:pt x="209815" y="720000"/>
                  <a:pt x="200300" y="714550"/>
                  <a:pt x="195219" y="705682"/>
                </a:cubicBezTo>
                <a:lnTo>
                  <a:pt x="3811" y="374319"/>
                </a:lnTo>
                <a:cubicBezTo>
                  <a:pt x="-1270" y="365543"/>
                  <a:pt x="-1270" y="354550"/>
                  <a:pt x="3811" y="345682"/>
                </a:cubicBezTo>
                <a:lnTo>
                  <a:pt x="195127" y="14319"/>
                </a:lnTo>
                <a:cubicBezTo>
                  <a:pt x="200208" y="5451"/>
                  <a:pt x="209723" y="0"/>
                  <a:pt x="219884" y="0"/>
                </a:cubicBezTo>
                <a:close/>
              </a:path>
            </a:pathLst>
          </a:custGeom>
          <a:solidFill>
            <a:schemeClr val="bg1"/>
          </a:solidFill>
          <a:ln cap="sq">
            <a:noFill/>
          </a:ln>
          <a:effectLst/>
        </p:spPr>
        <p:txBody>
          <a:bodyPr vert="horz" wrap="non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5171933" y="2742199"/>
            <a:ext cx="399873" cy="399873"/>
          </a:xfrm>
          <a:custGeom>
            <a:avLst/>
            <a:gdLst>
              <a:gd name="connsiteX0" fmla="*/ 457070 w 720001"/>
              <a:gd name="connsiteY0" fmla="*/ 57166 h 720001"/>
              <a:gd name="connsiteX1" fmla="*/ 457070 w 720001"/>
              <a:gd name="connsiteY1" fmla="*/ 263017 h 720001"/>
              <a:gd name="connsiteX2" fmla="*/ 662921 w 720001"/>
              <a:gd name="connsiteY2" fmla="*/ 263017 h 720001"/>
              <a:gd name="connsiteX3" fmla="*/ 647393 w 720001"/>
              <a:gd name="connsiteY3" fmla="*/ 212704 h 720001"/>
              <a:gd name="connsiteX4" fmla="*/ 591008 w 720001"/>
              <a:gd name="connsiteY4" fmla="*/ 129080 h 720001"/>
              <a:gd name="connsiteX5" fmla="*/ 507383 w 720001"/>
              <a:gd name="connsiteY5" fmla="*/ 72694 h 720001"/>
              <a:gd name="connsiteX6" fmla="*/ 457070 w 720001"/>
              <a:gd name="connsiteY6" fmla="*/ 57166 h 720001"/>
              <a:gd name="connsiteX7" fmla="*/ 405022 w 720001"/>
              <a:gd name="connsiteY7" fmla="*/ 0 h 720001"/>
              <a:gd name="connsiteX8" fmla="*/ 720001 w 720001"/>
              <a:gd name="connsiteY8" fmla="*/ 314979 h 720001"/>
              <a:gd name="connsiteX9" fmla="*/ 405022 w 720001"/>
              <a:gd name="connsiteY9" fmla="*/ 314979 h 720001"/>
              <a:gd name="connsiteX10" fmla="*/ 360000 w 720001"/>
              <a:gd name="connsiteY10" fmla="*/ 0 h 720001"/>
              <a:gd name="connsiteX11" fmla="*/ 360000 w 720001"/>
              <a:gd name="connsiteY11" fmla="*/ 360000 h 720001"/>
              <a:gd name="connsiteX12" fmla="*/ 720000 w 720001"/>
              <a:gd name="connsiteY12" fmla="*/ 360000 h 720001"/>
              <a:gd name="connsiteX13" fmla="*/ 360000 w 720001"/>
              <a:gd name="connsiteY13" fmla="*/ 720001 h 720001"/>
              <a:gd name="connsiteX14" fmla="*/ 0 w 720001"/>
              <a:gd name="connsiteY14" fmla="*/ 360000 h 720001"/>
              <a:gd name="connsiteX15" fmla="*/ 360000 w 720001"/>
              <a:gd name="connsiteY15" fmla="*/ 0 h 720001"/>
            </a:gdLst>
            <a:ahLst/>
            <a:cxnLst/>
            <a:rect l="l" t="t" r="r" b="b"/>
            <a:pathLst>
              <a:path w="720001" h="720001">
                <a:moveTo>
                  <a:pt x="457070" y="57166"/>
                </a:moveTo>
                <a:lnTo>
                  <a:pt x="457070" y="263017"/>
                </a:lnTo>
                <a:lnTo>
                  <a:pt x="662921" y="263017"/>
                </a:lnTo>
                <a:cubicBezTo>
                  <a:pt x="659451" y="245755"/>
                  <a:pt x="654246" y="229012"/>
                  <a:pt x="647393" y="212704"/>
                </a:cubicBezTo>
                <a:cubicBezTo>
                  <a:pt x="634121" y="181388"/>
                  <a:pt x="615210" y="153282"/>
                  <a:pt x="591008" y="129080"/>
                </a:cubicBezTo>
                <a:cubicBezTo>
                  <a:pt x="566806" y="104878"/>
                  <a:pt x="538699" y="85967"/>
                  <a:pt x="507383" y="72694"/>
                </a:cubicBezTo>
                <a:cubicBezTo>
                  <a:pt x="491075" y="65755"/>
                  <a:pt x="474246" y="60637"/>
                  <a:pt x="457070" y="57166"/>
                </a:cubicBezTo>
                <a:close/>
                <a:moveTo>
                  <a:pt x="405022" y="0"/>
                </a:moveTo>
                <a:cubicBezTo>
                  <a:pt x="578950" y="0"/>
                  <a:pt x="720001" y="141051"/>
                  <a:pt x="720001" y="314979"/>
                </a:cubicBezTo>
                <a:lnTo>
                  <a:pt x="405022" y="314979"/>
                </a:lnTo>
                <a:close/>
                <a:moveTo>
                  <a:pt x="360000" y="0"/>
                </a:moveTo>
                <a:lnTo>
                  <a:pt x="360000" y="360000"/>
                </a:lnTo>
                <a:lnTo>
                  <a:pt x="720000" y="360000"/>
                </a:lnTo>
                <a:cubicBezTo>
                  <a:pt x="720000" y="558825"/>
                  <a:pt x="558824" y="720001"/>
                  <a:pt x="360000" y="720001"/>
                </a:cubicBezTo>
                <a:cubicBezTo>
                  <a:pt x="161176" y="720001"/>
                  <a:pt x="0" y="558825"/>
                  <a:pt x="0" y="360000"/>
                </a:cubicBezTo>
                <a:cubicBezTo>
                  <a:pt x="0" y="161176"/>
                  <a:pt x="161176" y="0"/>
                  <a:pt x="360000" y="0"/>
                </a:cubicBezTo>
                <a:close/>
              </a:path>
            </a:pathLst>
          </a:custGeom>
          <a:solidFill>
            <a:schemeClr val="bg1"/>
          </a:solidFill>
          <a:ln cap="sq">
            <a:noFill/>
          </a:ln>
          <a:effectLst/>
        </p:spPr>
        <p:txBody>
          <a:bodyPr vert="horz" wrap="non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5793017" y="2788247"/>
            <a:ext cx="3042857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沟通游戏的启示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5063349" y="3365657"/>
            <a:ext cx="3775851" cy="21715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通过团队游戏强调团队协作的重要性和团队成员的互动。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1648782" y="2788247"/>
            <a:ext cx="3042857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团队协作的重要性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927250" y="3361826"/>
            <a:ext cx="3759050" cy="218170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分析沟通游戏对提升部属与领导之间沟通能力的作用。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1119637" y="2062580"/>
            <a:ext cx="93815" cy="938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1268520" y="2062580"/>
            <a:ext cx="93815" cy="9381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17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1417403" y="2062580"/>
            <a:ext cx="93815" cy="938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17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660400" y="2062580"/>
            <a:ext cx="93815" cy="938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809283" y="2062580"/>
            <a:ext cx="93815" cy="9381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17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958166" y="2062580"/>
            <a:ext cx="93815" cy="938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17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>
            <a:off x="1156560" y="236768"/>
            <a:ext cx="10867800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5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团队游戏与沟通</a:t>
            </a: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>
            <a:off x="785799" y="362768"/>
            <a:ext cx="180000" cy="18000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>
            <a:off x="539198" y="380768"/>
            <a:ext cx="144000" cy="144000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>
            <a:off x="328597" y="398768"/>
            <a:ext cx="108000" cy="108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4000">
                <a:schemeClr val="bg1">
                  <a:lumMod val="99000"/>
                  <a:alpha val="50000"/>
                </a:schemeClr>
              </a:gs>
              <a:gs pos="100000">
                <a:schemeClr val="accent1">
                  <a:lumMod val="20000"/>
                  <a:lumOff val="80000"/>
                  <a:alpha val="20000"/>
                </a:schemeClr>
              </a:gs>
            </a:gsLst>
            <a:lin ang="5400000" scaled="0"/>
          </a:gradFill>
          <a:ln w="12700"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flipH="1">
            <a:off x="2582535" y="3830100"/>
            <a:ext cx="5040000" cy="2304000"/>
          </a:xfrm>
          <a:prstGeom prst="round1Rect">
            <a:avLst/>
          </a:prstGeom>
          <a:solidFill>
            <a:schemeClr val="bg1">
              <a:lumMod val="9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4558346" y="1315640"/>
            <a:ext cx="5040000" cy="2304000"/>
          </a:xfrm>
          <a:prstGeom prst="round1Rect">
            <a:avLst/>
          </a:prstGeom>
          <a:solidFill>
            <a:schemeClr val="bg1">
              <a:lumMod val="9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11302900" y="1130300"/>
            <a:ext cx="216000" cy="216000"/>
          </a:xfrm>
          <a:prstGeom prst="rect">
            <a:avLst/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1318346" y="1315640"/>
            <a:ext cx="3240000" cy="2304000"/>
          </a:xfrm>
          <a:prstGeom prst="rect">
            <a:avLst/>
          </a:prstGeom>
          <a:blipFill>
            <a:blip r:embed="rId1"/>
            <a:srcRect/>
            <a:stretch>
              <a:fillRect/>
            </a:stretch>
          </a:blipFill>
          <a:ln w="38100" cap="sq">
            <a:noFill/>
            <a:round/>
          </a:ln>
          <a:effectLst/>
        </p:spPr>
        <p:txBody>
          <a:bodyPr vert="horz" wrap="square" lIns="91440" tIns="45720" rIns="91440" bIns="45720" rtlCol="0" anchor="t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7626013" y="3830100"/>
            <a:ext cx="3240000" cy="2304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 w="38100" cap="sq">
            <a:noFill/>
            <a:round/>
          </a:ln>
          <a:effectLst/>
        </p:spPr>
        <p:txBody>
          <a:bodyPr vert="horz" wrap="square" lIns="91440" tIns="45720" rIns="91440" bIns="45720" rtlCol="0" anchor="t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677987" y="5571798"/>
            <a:ext cx="648000" cy="648000"/>
          </a:xfrm>
          <a:prstGeom prst="rect">
            <a:avLst/>
          </a:prstGeom>
          <a:noFill/>
          <a:ln w="635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4918346" y="1676682"/>
            <a:ext cx="4320000" cy="360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VSS与Project工具实践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4918346" y="2116956"/>
            <a:ext cx="4320000" cy="115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通过实验练习，加深对VSS和Project工具的理解和应用。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2942535" y="4181345"/>
            <a:ext cx="4320000" cy="360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实验报告撰写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2942535" y="4621619"/>
            <a:ext cx="4320000" cy="115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讨论实验报告的撰写要点和实验后的反思。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1156560" y="236768"/>
            <a:ext cx="10867800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25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配置管理与项目管理工具实践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785799" y="362768"/>
            <a:ext cx="180000" cy="18000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539198" y="380768"/>
            <a:ext cx="144000" cy="144000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328597" y="398768"/>
            <a:ext cx="108000" cy="108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56704" y="2388266"/>
            <a:ext cx="5981700" cy="133223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6600" b="1">
                <a:solidFill>
                  <a:srgbClr val="1338F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05</a:t>
            </a:r>
            <a:endParaRPr lang="en-US" sz="6600" b="1">
              <a:solidFill>
                <a:srgbClr val="1338FD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38356" y="4191152"/>
            <a:ext cx="10484808" cy="1798058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4050" b="1">
                <a:solidFill>
                  <a:srgbClr val="020A4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课后习题</a:t>
            </a:r>
            <a:endParaRPr lang="en-US" sz="4050" b="1">
              <a:solidFill>
                <a:srgbClr val="020A49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>
              <a:lnSpc>
                <a:spcPct val="120000"/>
              </a:lnSpc>
            </a:pPr>
            <a:endParaRPr lang="en-US" sz="4050" b="1">
              <a:solidFill>
                <a:srgbClr val="020A49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4000">
                <a:schemeClr val="bg1">
                  <a:lumMod val="99000"/>
                  <a:alpha val="50000"/>
                </a:schemeClr>
              </a:gs>
              <a:gs pos="100000">
                <a:schemeClr val="accent1">
                  <a:lumMod val="20000"/>
                  <a:lumOff val="80000"/>
                  <a:alpha val="20000"/>
                </a:schemeClr>
              </a:gs>
            </a:gsLst>
            <a:lin ang="5400000" scaled="0"/>
          </a:gradFill>
          <a:ln w="12700"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660400" y="2893031"/>
            <a:ext cx="2701152" cy="2769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r"/>
            <a:r>
              <a:rPr kumimoji="1" lang="en-US" altLang="zh-CN" sz="1600">
                <a:ln w="12700">
                  <a:noFill/>
                </a:ln>
                <a:solidFill>
                  <a:srgbClr val="30B97D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项目启动与计划</a:t>
            </a: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660400" y="3223764"/>
            <a:ext cx="2701152" cy="29103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r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分析A公司管理软件项目的启动过程和初步项目计划。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8969764" y="2893031"/>
            <a:ext cx="2561836" cy="2769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30B97D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项目进度控制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8969763" y="3223764"/>
            <a:ext cx="2561836" cy="29103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讨论项目进度控制的重点和方法。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3582906" y="1989061"/>
            <a:ext cx="3049247" cy="3049247"/>
          </a:xfrm>
          <a:prstGeom prst="blockArc">
            <a:avLst>
              <a:gd name="adj1" fmla="val 10800000"/>
              <a:gd name="adj2" fmla="val 79725"/>
              <a:gd name="adj3" fmla="val 30438"/>
            </a:avLst>
          </a:prstGeom>
          <a:solidFill>
            <a:schemeClr val="accent1"/>
          </a:solidFill>
          <a:ln w="127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5699162" y="1989061"/>
            <a:ext cx="3049247" cy="3049247"/>
          </a:xfrm>
          <a:prstGeom prst="blockArc">
            <a:avLst>
              <a:gd name="adj1" fmla="val 10800000"/>
              <a:gd name="adj2" fmla="val 79725"/>
              <a:gd name="adj3" fmla="val 30438"/>
            </a:avLst>
          </a:prstGeom>
          <a:solidFill>
            <a:schemeClr val="accent1">
              <a:lumMod val="60000"/>
              <a:lumOff val="40000"/>
            </a:schemeClr>
          </a:solidFill>
          <a:ln w="127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flipV="1">
            <a:off x="5699162" y="1989062"/>
            <a:ext cx="3049247" cy="3049247"/>
          </a:xfrm>
          <a:prstGeom prst="blockArc">
            <a:avLst>
              <a:gd name="adj1" fmla="val 10800000"/>
              <a:gd name="adj2" fmla="val 79725"/>
              <a:gd name="adj3" fmla="val 30438"/>
            </a:avLst>
          </a:prstGeom>
          <a:solidFill>
            <a:schemeClr val="accent1"/>
          </a:solidFill>
          <a:ln w="127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flipV="1">
            <a:off x="3582906" y="1989061"/>
            <a:ext cx="3049247" cy="3049247"/>
          </a:xfrm>
          <a:prstGeom prst="blockArc">
            <a:avLst>
              <a:gd name="adj1" fmla="val 10800000"/>
              <a:gd name="adj2" fmla="val 79725"/>
              <a:gd name="adj3" fmla="val 30438"/>
            </a:avLst>
          </a:prstGeom>
          <a:solidFill>
            <a:schemeClr val="accent1">
              <a:lumMod val="60000"/>
              <a:lumOff val="40000"/>
            </a:schemeClr>
          </a:solidFill>
          <a:ln w="127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8100000">
            <a:off x="3928098" y="3395098"/>
            <a:ext cx="261377" cy="261377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 w="127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8100000">
            <a:off x="8141839" y="3395098"/>
            <a:ext cx="261377" cy="261377"/>
          </a:xfrm>
          <a:prstGeom prst="rtTriangle">
            <a:avLst/>
          </a:prstGeom>
          <a:solidFill>
            <a:schemeClr val="accent1"/>
          </a:solidFill>
          <a:ln w="127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4662813" y="3187232"/>
            <a:ext cx="774700" cy="558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0" rIns="0" bIns="0" rtlCol="0" anchor="ctr">
            <a:spAutoFit/>
          </a:bodyPr>
          <a:lstStyle/>
          <a:p>
            <a:pPr algn="ctr"/>
            <a:r>
              <a:rPr kumimoji="1" lang="en-US" altLang="zh-CN" sz="4400">
                <a:ln w="12700">
                  <a:noFill/>
                </a:ln>
                <a:solidFill>
                  <a:srgbClr val="30B97D">
                    <a:alpha val="100000"/>
                  </a:srgbClr>
                </a:solidFill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</a:rPr>
              <a:t>01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6742058" y="3187232"/>
            <a:ext cx="838200" cy="558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0" rIns="0" bIns="0" rtlCol="0" anchor="ctr">
            <a:spAutoFit/>
          </a:bodyPr>
          <a:lstStyle/>
          <a:p>
            <a:pPr algn="ctr"/>
            <a:r>
              <a:rPr kumimoji="1" lang="en-US" altLang="zh-CN" sz="4400">
                <a:ln w="12700">
                  <a:noFill/>
                </a:ln>
                <a:solidFill>
                  <a:srgbClr val="30B97D">
                    <a:alpha val="100000"/>
                  </a:srgbClr>
                </a:solidFill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</a:rPr>
              <a:t>02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1156560" y="236768"/>
            <a:ext cx="10867800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3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A公司管理软件项目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785799" y="362768"/>
            <a:ext cx="180000" cy="18000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539198" y="380768"/>
            <a:ext cx="144000" cy="144000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328597" y="398768"/>
            <a:ext cx="108000" cy="108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4000">
                <a:schemeClr val="bg1">
                  <a:lumMod val="99000"/>
                  <a:alpha val="50000"/>
                </a:schemeClr>
              </a:gs>
              <a:gs pos="100000">
                <a:schemeClr val="accent1">
                  <a:lumMod val="20000"/>
                  <a:lumOff val="80000"/>
                  <a:alpha val="20000"/>
                </a:schemeClr>
              </a:gs>
            </a:gsLst>
            <a:lin ang="5400000" scaled="0"/>
          </a:gradFill>
          <a:ln w="12700"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824797" y="2076151"/>
            <a:ext cx="4754082" cy="3731524"/>
          </a:xfrm>
          <a:custGeom>
            <a:avLst/>
            <a:gdLst>
              <a:gd name="connsiteX0" fmla="*/ 1976659 w 2642041"/>
              <a:gd name="connsiteY0" fmla="*/ 2197272 h 2197271"/>
              <a:gd name="connsiteX1" fmla="*/ 170997 w 2642041"/>
              <a:gd name="connsiteY1" fmla="*/ 1200525 h 2197271"/>
              <a:gd name="connsiteX2" fmla="*/ 0 w 2642041"/>
              <a:gd name="connsiteY2" fmla="*/ 90372 h 2197271"/>
              <a:gd name="connsiteX3" fmla="*/ 2642042 w 2642041"/>
              <a:gd name="connsiteY3" fmla="*/ 0 h 2197271"/>
              <a:gd name="connsiteX4" fmla="*/ 1976659 w 2642041"/>
              <a:gd name="connsiteY4" fmla="*/ 2197272 h 2197271"/>
            </a:gdLst>
            <a:ahLst/>
            <a:cxnLst/>
            <a:rect l="l" t="t" r="r" b="b"/>
            <a:pathLst>
              <a:path w="2642041" h="2197271">
                <a:moveTo>
                  <a:pt x="1976659" y="2197272"/>
                </a:moveTo>
                <a:lnTo>
                  <a:pt x="170997" y="1200525"/>
                </a:lnTo>
                <a:lnTo>
                  <a:pt x="0" y="90372"/>
                </a:lnTo>
                <a:lnTo>
                  <a:pt x="2642042" y="0"/>
                </a:lnTo>
                <a:lnTo>
                  <a:pt x="1976659" y="2197272"/>
                </a:lnTo>
                <a:close/>
              </a:path>
            </a:pathLst>
          </a:custGeom>
          <a:noFill/>
          <a:ln w="8856" cap="flat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979441" y="2698509"/>
            <a:ext cx="4444794" cy="2651595"/>
          </a:xfrm>
          <a:custGeom>
            <a:avLst/>
            <a:gdLst>
              <a:gd name="connsiteX0" fmla="*/ 0 w 2470158"/>
              <a:gd name="connsiteY0" fmla="*/ 0 h 1476070"/>
              <a:gd name="connsiteX1" fmla="*/ 2470159 w 2470158"/>
              <a:gd name="connsiteY1" fmla="*/ 0 h 1476070"/>
              <a:gd name="connsiteX2" fmla="*/ 2470159 w 2470158"/>
              <a:gd name="connsiteY2" fmla="*/ 1476070 h 1476070"/>
              <a:gd name="connsiteX3" fmla="*/ 0 w 2470158"/>
              <a:gd name="connsiteY3" fmla="*/ 1476070 h 1476070"/>
            </a:gdLst>
            <a:ahLst/>
            <a:cxnLst/>
            <a:rect l="l" t="t" r="r" b="b"/>
            <a:pathLst>
              <a:path w="2470158" h="1476070">
                <a:moveTo>
                  <a:pt x="0" y="0"/>
                </a:moveTo>
                <a:lnTo>
                  <a:pt x="2470159" y="0"/>
                </a:lnTo>
                <a:lnTo>
                  <a:pt x="2470159" y="1476070"/>
                </a:lnTo>
                <a:lnTo>
                  <a:pt x="0" y="1476070"/>
                </a:lnTo>
                <a:close/>
              </a:path>
            </a:pathLst>
          </a:custGeom>
          <a:solidFill>
            <a:schemeClr val="accent1"/>
          </a:solidFill>
          <a:ln w="88557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6600421" y="2076151"/>
            <a:ext cx="4754082" cy="3731524"/>
          </a:xfrm>
          <a:custGeom>
            <a:avLst/>
            <a:gdLst>
              <a:gd name="connsiteX0" fmla="*/ 0 w 2642042"/>
              <a:gd name="connsiteY0" fmla="*/ 0 h 2197271"/>
              <a:gd name="connsiteX1" fmla="*/ 2642042 w 2642042"/>
              <a:gd name="connsiteY1" fmla="*/ 90372 h 2197271"/>
              <a:gd name="connsiteX2" fmla="*/ 2470159 w 2642042"/>
              <a:gd name="connsiteY2" fmla="*/ 1201411 h 2197271"/>
              <a:gd name="connsiteX3" fmla="*/ 665384 w 2642042"/>
              <a:gd name="connsiteY3" fmla="*/ 2197272 h 2197271"/>
              <a:gd name="connsiteX4" fmla="*/ 0 w 2642042"/>
              <a:gd name="connsiteY4" fmla="*/ 0 h 2197271"/>
            </a:gdLst>
            <a:ahLst/>
            <a:cxnLst/>
            <a:rect l="l" t="t" r="r" b="b"/>
            <a:pathLst>
              <a:path w="2642042" h="2197271">
                <a:moveTo>
                  <a:pt x="0" y="0"/>
                </a:moveTo>
                <a:lnTo>
                  <a:pt x="2642042" y="90372"/>
                </a:lnTo>
                <a:lnTo>
                  <a:pt x="2470159" y="1201411"/>
                </a:lnTo>
                <a:lnTo>
                  <a:pt x="665384" y="2197272"/>
                </a:lnTo>
                <a:lnTo>
                  <a:pt x="0" y="0"/>
                </a:lnTo>
                <a:close/>
              </a:path>
            </a:pathLst>
          </a:custGeom>
          <a:noFill/>
          <a:ln w="8856" cap="flat">
            <a:solidFill>
              <a:schemeClr val="accent3">
                <a:lumMod val="7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6755065" y="2698509"/>
            <a:ext cx="4444794" cy="2651595"/>
          </a:xfrm>
          <a:custGeom>
            <a:avLst/>
            <a:gdLst>
              <a:gd name="connsiteX0" fmla="*/ 0 w 2470158"/>
              <a:gd name="connsiteY0" fmla="*/ 0 h 1476070"/>
              <a:gd name="connsiteX1" fmla="*/ 2470158 w 2470158"/>
              <a:gd name="connsiteY1" fmla="*/ 0 h 1476070"/>
              <a:gd name="connsiteX2" fmla="*/ 2470158 w 2470158"/>
              <a:gd name="connsiteY2" fmla="*/ 1476070 h 1476070"/>
              <a:gd name="connsiteX3" fmla="*/ 0 w 2470158"/>
              <a:gd name="connsiteY3" fmla="*/ 1476070 h 1476070"/>
            </a:gdLst>
            <a:ahLst/>
            <a:cxnLst/>
            <a:rect l="l" t="t" r="r" b="b"/>
            <a:pathLst>
              <a:path w="2470158" h="1476070">
                <a:moveTo>
                  <a:pt x="0" y="0"/>
                </a:moveTo>
                <a:lnTo>
                  <a:pt x="2470158" y="0"/>
                </a:lnTo>
                <a:lnTo>
                  <a:pt x="2470158" y="1476070"/>
                </a:lnTo>
                <a:lnTo>
                  <a:pt x="0" y="147607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88557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2681437" y="1456724"/>
            <a:ext cx="1040803" cy="1040803"/>
          </a:xfrm>
          <a:custGeom>
            <a:avLst/>
            <a:gdLst>
              <a:gd name="connsiteX0" fmla="*/ 769045 w 769045"/>
              <a:gd name="connsiteY0" fmla="*/ 384523 h 769045"/>
              <a:gd name="connsiteX1" fmla="*/ 384523 w 769045"/>
              <a:gd name="connsiteY1" fmla="*/ 769045 h 769045"/>
              <a:gd name="connsiteX2" fmla="*/ 0 w 769045"/>
              <a:gd name="connsiteY2" fmla="*/ 384523 h 769045"/>
              <a:gd name="connsiteX3" fmla="*/ 384523 w 769045"/>
              <a:gd name="connsiteY3" fmla="*/ 0 h 769045"/>
              <a:gd name="connsiteX4" fmla="*/ 769045 w 769045"/>
              <a:gd name="connsiteY4" fmla="*/ 384523 h 769045"/>
            </a:gdLst>
            <a:ahLst/>
            <a:cxnLst/>
            <a:rect l="l" t="t" r="r" b="b"/>
            <a:pathLst>
              <a:path w="769045" h="769045">
                <a:moveTo>
                  <a:pt x="769045" y="384523"/>
                </a:moveTo>
                <a:cubicBezTo>
                  <a:pt x="769045" y="596888"/>
                  <a:pt x="596889" y="769045"/>
                  <a:pt x="384523" y="769045"/>
                </a:cubicBezTo>
                <a:cubicBezTo>
                  <a:pt x="172157" y="769045"/>
                  <a:pt x="0" y="596888"/>
                  <a:pt x="0" y="384523"/>
                </a:cubicBezTo>
                <a:cubicBezTo>
                  <a:pt x="0" y="172157"/>
                  <a:pt x="172157" y="0"/>
                  <a:pt x="384523" y="0"/>
                </a:cubicBezTo>
                <a:cubicBezTo>
                  <a:pt x="596889" y="0"/>
                  <a:pt x="769045" y="172157"/>
                  <a:pt x="769045" y="384523"/>
                </a:cubicBezTo>
                <a:close/>
              </a:path>
            </a:pathLst>
          </a:custGeom>
          <a:solidFill>
            <a:schemeClr val="accent1"/>
          </a:solidFill>
          <a:ln w="88557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8457061" y="1456724"/>
            <a:ext cx="1040803" cy="1040803"/>
          </a:xfrm>
          <a:custGeom>
            <a:avLst/>
            <a:gdLst>
              <a:gd name="connsiteX0" fmla="*/ 769045 w 769045"/>
              <a:gd name="connsiteY0" fmla="*/ 384523 h 769045"/>
              <a:gd name="connsiteX1" fmla="*/ 384523 w 769045"/>
              <a:gd name="connsiteY1" fmla="*/ 769045 h 769045"/>
              <a:gd name="connsiteX2" fmla="*/ 1 w 769045"/>
              <a:gd name="connsiteY2" fmla="*/ 384523 h 769045"/>
              <a:gd name="connsiteX3" fmla="*/ 384523 w 769045"/>
              <a:gd name="connsiteY3" fmla="*/ 0 h 769045"/>
              <a:gd name="connsiteX4" fmla="*/ 769045 w 769045"/>
              <a:gd name="connsiteY4" fmla="*/ 384523 h 769045"/>
            </a:gdLst>
            <a:ahLst/>
            <a:cxnLst/>
            <a:rect l="l" t="t" r="r" b="b"/>
            <a:pathLst>
              <a:path w="769045" h="769045">
                <a:moveTo>
                  <a:pt x="769045" y="384523"/>
                </a:moveTo>
                <a:cubicBezTo>
                  <a:pt x="769045" y="596888"/>
                  <a:pt x="596888" y="769045"/>
                  <a:pt x="384523" y="769045"/>
                </a:cubicBezTo>
                <a:cubicBezTo>
                  <a:pt x="172157" y="769045"/>
                  <a:pt x="1" y="596888"/>
                  <a:pt x="1" y="384523"/>
                </a:cubicBezTo>
                <a:cubicBezTo>
                  <a:pt x="1" y="172157"/>
                  <a:pt x="172157" y="0"/>
                  <a:pt x="384523" y="0"/>
                </a:cubicBezTo>
                <a:cubicBezTo>
                  <a:pt x="596889" y="0"/>
                  <a:pt x="769045" y="172157"/>
                  <a:pt x="769045" y="38452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88557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1258490" y="2806631"/>
            <a:ext cx="3886696" cy="7387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项目问题与挑战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1258490" y="3583466"/>
            <a:ext cx="3886696" cy="166262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分析CSAI电子政务项目中遇到的问题和挑战。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7034114" y="2809556"/>
            <a:ext cx="3886696" cy="7387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需求变更控制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7034114" y="3586391"/>
            <a:ext cx="3886696" cy="166262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讨论如何有效控制项目需求变更和用户需求变更的处理方法。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2992713" y="1767999"/>
            <a:ext cx="418251" cy="418251"/>
          </a:xfrm>
          <a:custGeom>
            <a:avLst/>
            <a:gdLst>
              <a:gd name="connsiteX0" fmla="*/ 438553 w 720000"/>
              <a:gd name="connsiteY0" fmla="*/ 189601 h 720000"/>
              <a:gd name="connsiteX1" fmla="*/ 373556 w 720000"/>
              <a:gd name="connsiteY1" fmla="*/ 216451 h 720000"/>
              <a:gd name="connsiteX2" fmla="*/ 232180 w 720000"/>
              <a:gd name="connsiteY2" fmla="*/ 357827 h 720000"/>
              <a:gd name="connsiteX3" fmla="*/ 191861 w 720000"/>
              <a:gd name="connsiteY3" fmla="*/ 528226 h 720000"/>
              <a:gd name="connsiteX4" fmla="*/ 362260 w 720000"/>
              <a:gd name="connsiteY4" fmla="*/ 487907 h 720000"/>
              <a:gd name="connsiteX5" fmla="*/ 503636 w 720000"/>
              <a:gd name="connsiteY5" fmla="*/ 346444 h 720000"/>
              <a:gd name="connsiteX6" fmla="*/ 503636 w 720000"/>
              <a:gd name="connsiteY6" fmla="*/ 216365 h 720000"/>
              <a:gd name="connsiteX7" fmla="*/ 438553 w 720000"/>
              <a:gd name="connsiteY7" fmla="*/ 189601 h 720000"/>
              <a:gd name="connsiteX8" fmla="*/ 438553 w 720000"/>
              <a:gd name="connsiteY8" fmla="*/ 141636 h 720000"/>
              <a:gd name="connsiteX9" fmla="*/ 537524 w 720000"/>
              <a:gd name="connsiteY9" fmla="*/ 182476 h 720000"/>
              <a:gd name="connsiteX10" fmla="*/ 537524 w 720000"/>
              <a:gd name="connsiteY10" fmla="*/ 380420 h 720000"/>
              <a:gd name="connsiteX11" fmla="*/ 396149 w 720000"/>
              <a:gd name="connsiteY11" fmla="*/ 521796 h 720000"/>
              <a:gd name="connsiteX12" fmla="*/ 141637 w 720000"/>
              <a:gd name="connsiteY12" fmla="*/ 578364 h 720000"/>
              <a:gd name="connsiteX13" fmla="*/ 198205 w 720000"/>
              <a:gd name="connsiteY13" fmla="*/ 323852 h 720000"/>
              <a:gd name="connsiteX14" fmla="*/ 339581 w 720000"/>
              <a:gd name="connsiteY14" fmla="*/ 182476 h 720000"/>
              <a:gd name="connsiteX15" fmla="*/ 438553 w 720000"/>
              <a:gd name="connsiteY15" fmla="*/ 141636 h 720000"/>
              <a:gd name="connsiteX16" fmla="*/ 120000 w 720000"/>
              <a:gd name="connsiteY16" fmla="*/ 47965 h 720000"/>
              <a:gd name="connsiteX17" fmla="*/ 47965 w 720000"/>
              <a:gd name="connsiteY17" fmla="*/ 120000 h 720000"/>
              <a:gd name="connsiteX18" fmla="*/ 47965 w 720000"/>
              <a:gd name="connsiteY18" fmla="*/ 600000 h 720000"/>
              <a:gd name="connsiteX19" fmla="*/ 120000 w 720000"/>
              <a:gd name="connsiteY19" fmla="*/ 672035 h 720000"/>
              <a:gd name="connsiteX20" fmla="*/ 600000 w 720000"/>
              <a:gd name="connsiteY20" fmla="*/ 672035 h 720000"/>
              <a:gd name="connsiteX21" fmla="*/ 672035 w 720000"/>
              <a:gd name="connsiteY21" fmla="*/ 600000 h 720000"/>
              <a:gd name="connsiteX22" fmla="*/ 672035 w 720000"/>
              <a:gd name="connsiteY22" fmla="*/ 120000 h 720000"/>
              <a:gd name="connsiteX23" fmla="*/ 600000 w 720000"/>
              <a:gd name="connsiteY23" fmla="*/ 47965 h 720000"/>
              <a:gd name="connsiteX24" fmla="*/ 120000 w 720000"/>
              <a:gd name="connsiteY24" fmla="*/ 0 h 720000"/>
              <a:gd name="connsiteX25" fmla="*/ 600000 w 720000"/>
              <a:gd name="connsiteY25" fmla="*/ 0 h 720000"/>
              <a:gd name="connsiteX26" fmla="*/ 720000 w 720000"/>
              <a:gd name="connsiteY26" fmla="*/ 120000 h 720000"/>
              <a:gd name="connsiteX27" fmla="*/ 720000 w 720000"/>
              <a:gd name="connsiteY27" fmla="*/ 600000 h 720000"/>
              <a:gd name="connsiteX28" fmla="*/ 600000 w 720000"/>
              <a:gd name="connsiteY28" fmla="*/ 720000 h 720000"/>
              <a:gd name="connsiteX29" fmla="*/ 120000 w 720000"/>
              <a:gd name="connsiteY29" fmla="*/ 720000 h 720000"/>
              <a:gd name="connsiteX30" fmla="*/ 0 w 720000"/>
              <a:gd name="connsiteY30" fmla="*/ 600000 h 720000"/>
              <a:gd name="connsiteX31" fmla="*/ 0 w 720000"/>
              <a:gd name="connsiteY31" fmla="*/ 120000 h 720000"/>
              <a:gd name="connsiteX32" fmla="*/ 120000 w 720000"/>
              <a:gd name="connsiteY32" fmla="*/ 0 h 720000"/>
            </a:gdLst>
            <a:ahLst/>
            <a:cxnLst/>
            <a:rect l="l" t="t" r="r" b="b"/>
            <a:pathLst>
              <a:path w="720000" h="720000">
                <a:moveTo>
                  <a:pt x="438553" y="189601"/>
                </a:moveTo>
                <a:cubicBezTo>
                  <a:pt x="413875" y="189601"/>
                  <a:pt x="390761" y="199073"/>
                  <a:pt x="373556" y="216451"/>
                </a:cubicBezTo>
                <a:lnTo>
                  <a:pt x="232180" y="357827"/>
                </a:lnTo>
                <a:cubicBezTo>
                  <a:pt x="212456" y="377465"/>
                  <a:pt x="197336" y="453584"/>
                  <a:pt x="191861" y="528226"/>
                </a:cubicBezTo>
                <a:cubicBezTo>
                  <a:pt x="266503" y="522665"/>
                  <a:pt x="342622" y="507545"/>
                  <a:pt x="362260" y="487907"/>
                </a:cubicBezTo>
                <a:lnTo>
                  <a:pt x="503636" y="346444"/>
                </a:lnTo>
                <a:cubicBezTo>
                  <a:pt x="539523" y="310557"/>
                  <a:pt x="539523" y="252252"/>
                  <a:pt x="503636" y="216365"/>
                </a:cubicBezTo>
                <a:cubicBezTo>
                  <a:pt x="486344" y="199073"/>
                  <a:pt x="463230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74440" y="141636"/>
                  <a:pt x="510327" y="155191"/>
                  <a:pt x="537524" y="182476"/>
                </a:cubicBezTo>
                <a:cubicBezTo>
                  <a:pt x="592007" y="236872"/>
                  <a:pt x="592007" y="325938"/>
                  <a:pt x="537524" y="380420"/>
                </a:cubicBezTo>
                <a:lnTo>
                  <a:pt x="396149" y="521796"/>
                </a:lnTo>
                <a:cubicBezTo>
                  <a:pt x="341753" y="576278"/>
                  <a:pt x="141637" y="578364"/>
                  <a:pt x="141637" y="578364"/>
                </a:cubicBezTo>
                <a:cubicBezTo>
                  <a:pt x="141637" y="578364"/>
                  <a:pt x="143723" y="378334"/>
                  <a:pt x="198205" y="323852"/>
                </a:cubicBezTo>
                <a:lnTo>
                  <a:pt x="339581" y="182476"/>
                </a:lnTo>
                <a:cubicBezTo>
                  <a:pt x="366778" y="155278"/>
                  <a:pt x="402666" y="141636"/>
                  <a:pt x="438553" y="141636"/>
                </a:cubicBezTo>
                <a:close/>
                <a:moveTo>
                  <a:pt x="120000" y="47965"/>
                </a:moveTo>
                <a:cubicBezTo>
                  <a:pt x="80290" y="47965"/>
                  <a:pt x="47965" y="80290"/>
                  <a:pt x="47965" y="120000"/>
                </a:cubicBezTo>
                <a:lnTo>
                  <a:pt x="47965" y="600000"/>
                </a:lnTo>
                <a:cubicBezTo>
                  <a:pt x="47965" y="639711"/>
                  <a:pt x="80290" y="672035"/>
                  <a:pt x="120000" y="672035"/>
                </a:cubicBezTo>
                <a:lnTo>
                  <a:pt x="600000" y="672035"/>
                </a:lnTo>
                <a:cubicBezTo>
                  <a:pt x="639711" y="672035"/>
                  <a:pt x="672035" y="639711"/>
                  <a:pt x="672035" y="600000"/>
                </a:cubicBezTo>
                <a:lnTo>
                  <a:pt x="672035" y="120000"/>
                </a:lnTo>
                <a:cubicBezTo>
                  <a:pt x="672035" y="80290"/>
                  <a:pt x="639711" y="47965"/>
                  <a:pt x="600000" y="47965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8761365" y="1767999"/>
            <a:ext cx="432195" cy="418251"/>
          </a:xfrm>
          <a:custGeom>
            <a:avLst/>
            <a:gdLst>
              <a:gd name="connsiteX0" fmla="*/ 695958 w 1660735"/>
              <a:gd name="connsiteY0" fmla="*/ 752512 h 1607157"/>
              <a:gd name="connsiteX1" fmla="*/ 376349 w 1660735"/>
              <a:gd name="connsiteY1" fmla="*/ 752512 h 1607157"/>
              <a:gd name="connsiteX2" fmla="*/ 110505 w 1660735"/>
              <a:gd name="connsiteY2" fmla="*/ 642007 h 1607157"/>
              <a:gd name="connsiteX3" fmla="*/ 0 w 1660735"/>
              <a:gd name="connsiteY3" fmla="*/ 376349 h 1607157"/>
              <a:gd name="connsiteX4" fmla="*/ 110505 w 1660735"/>
              <a:gd name="connsiteY4" fmla="*/ 110505 h 1607157"/>
              <a:gd name="connsiteX5" fmla="*/ 376349 w 1660735"/>
              <a:gd name="connsiteY5" fmla="*/ 0 h 1607157"/>
              <a:gd name="connsiteX6" fmla="*/ 642193 w 1660735"/>
              <a:gd name="connsiteY6" fmla="*/ 110505 h 1607157"/>
              <a:gd name="connsiteX7" fmla="*/ 752698 w 1660735"/>
              <a:gd name="connsiteY7" fmla="*/ 376349 h 1607157"/>
              <a:gd name="connsiteX8" fmla="*/ 752698 w 1660735"/>
              <a:gd name="connsiteY8" fmla="*/ 695958 h 1607157"/>
              <a:gd name="connsiteX9" fmla="*/ 695958 w 1660735"/>
              <a:gd name="connsiteY9" fmla="*/ 752512 h 1607157"/>
              <a:gd name="connsiteX10" fmla="*/ 376349 w 1660735"/>
              <a:gd name="connsiteY10" fmla="*/ 111621 h 1607157"/>
              <a:gd name="connsiteX11" fmla="*/ 111621 w 1660735"/>
              <a:gd name="connsiteY11" fmla="*/ 376349 h 1607157"/>
              <a:gd name="connsiteX12" fmla="*/ 376349 w 1660735"/>
              <a:gd name="connsiteY12" fmla="*/ 641077 h 1607157"/>
              <a:gd name="connsiteX13" fmla="*/ 641077 w 1660735"/>
              <a:gd name="connsiteY13" fmla="*/ 641077 h 1607157"/>
              <a:gd name="connsiteX14" fmla="*/ 641077 w 1660735"/>
              <a:gd name="connsiteY14" fmla="*/ 376349 h 1607157"/>
              <a:gd name="connsiteX15" fmla="*/ 376349 w 1660735"/>
              <a:gd name="connsiteY15" fmla="*/ 111621 h 1607157"/>
              <a:gd name="connsiteX16" fmla="*/ 1284201 w 1660735"/>
              <a:gd name="connsiteY16" fmla="*/ 752512 h 1607157"/>
              <a:gd name="connsiteX17" fmla="*/ 964592 w 1660735"/>
              <a:gd name="connsiteY17" fmla="*/ 752512 h 1607157"/>
              <a:gd name="connsiteX18" fmla="*/ 908038 w 1660735"/>
              <a:gd name="connsiteY18" fmla="*/ 695958 h 1607157"/>
              <a:gd name="connsiteX19" fmla="*/ 908038 w 1660735"/>
              <a:gd name="connsiteY19" fmla="*/ 376349 h 1607157"/>
              <a:gd name="connsiteX20" fmla="*/ 1018543 w 1660735"/>
              <a:gd name="connsiteY20" fmla="*/ 110505 h 1607157"/>
              <a:gd name="connsiteX21" fmla="*/ 1284387 w 1660735"/>
              <a:gd name="connsiteY21" fmla="*/ 0 h 1607157"/>
              <a:gd name="connsiteX22" fmla="*/ 1550231 w 1660735"/>
              <a:gd name="connsiteY22" fmla="*/ 110505 h 1607157"/>
              <a:gd name="connsiteX23" fmla="*/ 1660736 w 1660735"/>
              <a:gd name="connsiteY23" fmla="*/ 376349 h 1607157"/>
              <a:gd name="connsiteX24" fmla="*/ 1550231 w 1660735"/>
              <a:gd name="connsiteY24" fmla="*/ 642193 h 1607157"/>
              <a:gd name="connsiteX25" fmla="*/ 1284201 w 1660735"/>
              <a:gd name="connsiteY25" fmla="*/ 752512 h 1607157"/>
              <a:gd name="connsiteX26" fmla="*/ 1019659 w 1660735"/>
              <a:gd name="connsiteY26" fmla="*/ 640891 h 1607157"/>
              <a:gd name="connsiteX27" fmla="*/ 1284387 w 1660735"/>
              <a:gd name="connsiteY27" fmla="*/ 640891 h 1607157"/>
              <a:gd name="connsiteX28" fmla="*/ 1549115 w 1660735"/>
              <a:gd name="connsiteY28" fmla="*/ 376163 h 1607157"/>
              <a:gd name="connsiteX29" fmla="*/ 1284387 w 1660735"/>
              <a:gd name="connsiteY29" fmla="*/ 111435 h 1607157"/>
              <a:gd name="connsiteX30" fmla="*/ 1019659 w 1660735"/>
              <a:gd name="connsiteY30" fmla="*/ 376163 h 1607157"/>
              <a:gd name="connsiteX31" fmla="*/ 1019659 w 1660735"/>
              <a:gd name="connsiteY31" fmla="*/ 640891 h 1607157"/>
              <a:gd name="connsiteX32" fmla="*/ 376349 w 1660735"/>
              <a:gd name="connsiteY32" fmla="*/ 1607158 h 1607157"/>
              <a:gd name="connsiteX33" fmla="*/ 110505 w 1660735"/>
              <a:gd name="connsiteY33" fmla="*/ 1496653 h 1607157"/>
              <a:gd name="connsiteX34" fmla="*/ 0 w 1660735"/>
              <a:gd name="connsiteY34" fmla="*/ 1230809 h 1607157"/>
              <a:gd name="connsiteX35" fmla="*/ 110505 w 1660735"/>
              <a:gd name="connsiteY35" fmla="*/ 964964 h 1607157"/>
              <a:gd name="connsiteX36" fmla="*/ 376349 w 1660735"/>
              <a:gd name="connsiteY36" fmla="*/ 854459 h 1607157"/>
              <a:gd name="connsiteX37" fmla="*/ 695958 w 1660735"/>
              <a:gd name="connsiteY37" fmla="*/ 854459 h 1607157"/>
              <a:gd name="connsiteX38" fmla="*/ 752512 w 1660735"/>
              <a:gd name="connsiteY38" fmla="*/ 911014 h 1607157"/>
              <a:gd name="connsiteX39" fmla="*/ 752512 w 1660735"/>
              <a:gd name="connsiteY39" fmla="*/ 1230623 h 1607157"/>
              <a:gd name="connsiteX40" fmla="*/ 642007 w 1660735"/>
              <a:gd name="connsiteY40" fmla="*/ 1496467 h 1607157"/>
              <a:gd name="connsiteX41" fmla="*/ 376349 w 1660735"/>
              <a:gd name="connsiteY41" fmla="*/ 1607158 h 1607157"/>
              <a:gd name="connsiteX42" fmla="*/ 376349 w 1660735"/>
              <a:gd name="connsiteY42" fmla="*/ 966267 h 1607157"/>
              <a:gd name="connsiteX43" fmla="*/ 111621 w 1660735"/>
              <a:gd name="connsiteY43" fmla="*/ 1230809 h 1607157"/>
              <a:gd name="connsiteX44" fmla="*/ 376349 w 1660735"/>
              <a:gd name="connsiteY44" fmla="*/ 1495537 h 1607157"/>
              <a:gd name="connsiteX45" fmla="*/ 641077 w 1660735"/>
              <a:gd name="connsiteY45" fmla="*/ 1230809 h 1607157"/>
              <a:gd name="connsiteX46" fmla="*/ 641077 w 1660735"/>
              <a:gd name="connsiteY46" fmla="*/ 966267 h 1607157"/>
              <a:gd name="connsiteX47" fmla="*/ 376349 w 1660735"/>
              <a:gd name="connsiteY47" fmla="*/ 966267 h 1607157"/>
              <a:gd name="connsiteX48" fmla="*/ 1284201 w 1660735"/>
              <a:gd name="connsiteY48" fmla="*/ 1607158 h 1607157"/>
              <a:gd name="connsiteX49" fmla="*/ 1018357 w 1660735"/>
              <a:gd name="connsiteY49" fmla="*/ 1496653 h 1607157"/>
              <a:gd name="connsiteX50" fmla="*/ 907852 w 1660735"/>
              <a:gd name="connsiteY50" fmla="*/ 1230809 h 1607157"/>
              <a:gd name="connsiteX51" fmla="*/ 907852 w 1660735"/>
              <a:gd name="connsiteY51" fmla="*/ 911200 h 1607157"/>
              <a:gd name="connsiteX52" fmla="*/ 964406 w 1660735"/>
              <a:gd name="connsiteY52" fmla="*/ 854646 h 1607157"/>
              <a:gd name="connsiteX53" fmla="*/ 1284015 w 1660735"/>
              <a:gd name="connsiteY53" fmla="*/ 854646 h 1607157"/>
              <a:gd name="connsiteX54" fmla="*/ 1549859 w 1660735"/>
              <a:gd name="connsiteY54" fmla="*/ 965150 h 1607157"/>
              <a:gd name="connsiteX55" fmla="*/ 1660364 w 1660735"/>
              <a:gd name="connsiteY55" fmla="*/ 1230995 h 1607157"/>
              <a:gd name="connsiteX56" fmla="*/ 1550045 w 1660735"/>
              <a:gd name="connsiteY56" fmla="*/ 1496653 h 1607157"/>
              <a:gd name="connsiteX57" fmla="*/ 1284201 w 1660735"/>
              <a:gd name="connsiteY57" fmla="*/ 1607158 h 1607157"/>
              <a:gd name="connsiteX58" fmla="*/ 1019659 w 1660735"/>
              <a:gd name="connsiteY58" fmla="*/ 966267 h 1607157"/>
              <a:gd name="connsiteX59" fmla="*/ 1019659 w 1660735"/>
              <a:gd name="connsiteY59" fmla="*/ 1230995 h 1607157"/>
              <a:gd name="connsiteX60" fmla="*/ 1284387 w 1660735"/>
              <a:gd name="connsiteY60" fmla="*/ 1495723 h 1607157"/>
              <a:gd name="connsiteX61" fmla="*/ 1549115 w 1660735"/>
              <a:gd name="connsiteY61" fmla="*/ 1230995 h 1607157"/>
              <a:gd name="connsiteX62" fmla="*/ 1284387 w 1660735"/>
              <a:gd name="connsiteY62" fmla="*/ 966267 h 1607157"/>
              <a:gd name="connsiteX63" fmla="*/ 1019659 w 1660735"/>
              <a:gd name="connsiteY63" fmla="*/ 966267 h 1607157"/>
            </a:gdLst>
            <a:ahLst/>
            <a:cxnLst/>
            <a:rect l="l" t="t" r="r" b="b"/>
            <a:pathLst>
              <a:path w="1660735" h="1607157">
                <a:moveTo>
                  <a:pt x="695958" y="752512"/>
                </a:moveTo>
                <a:lnTo>
                  <a:pt x="376349" y="752512"/>
                </a:lnTo>
                <a:cubicBezTo>
                  <a:pt x="276262" y="752512"/>
                  <a:pt x="181756" y="713259"/>
                  <a:pt x="110505" y="642007"/>
                </a:cubicBezTo>
                <a:cubicBezTo>
                  <a:pt x="39253" y="570756"/>
                  <a:pt x="0" y="476436"/>
                  <a:pt x="0" y="376349"/>
                </a:cubicBezTo>
                <a:cubicBezTo>
                  <a:pt x="0" y="276262"/>
                  <a:pt x="39253" y="181756"/>
                  <a:pt x="110505" y="110505"/>
                </a:cubicBezTo>
                <a:cubicBezTo>
                  <a:pt x="181756" y="39253"/>
                  <a:pt x="276076" y="0"/>
                  <a:pt x="376349" y="0"/>
                </a:cubicBezTo>
                <a:cubicBezTo>
                  <a:pt x="476436" y="0"/>
                  <a:pt x="570942" y="39253"/>
                  <a:pt x="642193" y="110505"/>
                </a:cubicBezTo>
                <a:cubicBezTo>
                  <a:pt x="713445" y="181756"/>
                  <a:pt x="752698" y="276076"/>
                  <a:pt x="752698" y="376349"/>
                </a:cubicBezTo>
                <a:lnTo>
                  <a:pt x="752698" y="695958"/>
                </a:lnTo>
                <a:cubicBezTo>
                  <a:pt x="752512" y="727211"/>
                  <a:pt x="727211" y="752512"/>
                  <a:pt x="695958" y="752512"/>
                </a:cubicBezTo>
                <a:close/>
                <a:moveTo>
                  <a:pt x="376349" y="111621"/>
                </a:moveTo>
                <a:cubicBezTo>
                  <a:pt x="230498" y="111621"/>
                  <a:pt x="111621" y="230312"/>
                  <a:pt x="111621" y="376349"/>
                </a:cubicBezTo>
                <a:cubicBezTo>
                  <a:pt x="111621" y="522201"/>
                  <a:pt x="230312" y="641077"/>
                  <a:pt x="376349" y="641077"/>
                </a:cubicBezTo>
                <a:lnTo>
                  <a:pt x="641077" y="641077"/>
                </a:lnTo>
                <a:lnTo>
                  <a:pt x="641077" y="376349"/>
                </a:lnTo>
                <a:cubicBezTo>
                  <a:pt x="640891" y="230312"/>
                  <a:pt x="522201" y="111621"/>
                  <a:pt x="376349" y="111621"/>
                </a:cubicBezTo>
                <a:close/>
                <a:moveTo>
                  <a:pt x="1284201" y="752512"/>
                </a:moveTo>
                <a:lnTo>
                  <a:pt x="964592" y="752512"/>
                </a:lnTo>
                <a:cubicBezTo>
                  <a:pt x="933338" y="752512"/>
                  <a:pt x="908038" y="727025"/>
                  <a:pt x="908038" y="695958"/>
                </a:cubicBezTo>
                <a:lnTo>
                  <a:pt x="908038" y="376349"/>
                </a:lnTo>
                <a:cubicBezTo>
                  <a:pt x="908038" y="276262"/>
                  <a:pt x="947291" y="181756"/>
                  <a:pt x="1018543" y="110505"/>
                </a:cubicBezTo>
                <a:cubicBezTo>
                  <a:pt x="1089794" y="39253"/>
                  <a:pt x="1184114" y="0"/>
                  <a:pt x="1284387" y="0"/>
                </a:cubicBezTo>
                <a:cubicBezTo>
                  <a:pt x="1384660" y="0"/>
                  <a:pt x="1478980" y="39253"/>
                  <a:pt x="1550231" y="110505"/>
                </a:cubicBezTo>
                <a:cubicBezTo>
                  <a:pt x="1621482" y="181756"/>
                  <a:pt x="1660736" y="276076"/>
                  <a:pt x="1660736" y="376349"/>
                </a:cubicBezTo>
                <a:cubicBezTo>
                  <a:pt x="1660736" y="476622"/>
                  <a:pt x="1621482" y="570942"/>
                  <a:pt x="1550231" y="642193"/>
                </a:cubicBezTo>
                <a:cubicBezTo>
                  <a:pt x="1478794" y="713259"/>
                  <a:pt x="1384288" y="752512"/>
                  <a:pt x="1284201" y="752512"/>
                </a:cubicBezTo>
                <a:close/>
                <a:moveTo>
                  <a:pt x="1019659" y="640891"/>
                </a:moveTo>
                <a:lnTo>
                  <a:pt x="1284387" y="640891"/>
                </a:lnTo>
                <a:cubicBezTo>
                  <a:pt x="1430238" y="640891"/>
                  <a:pt x="1549115" y="522201"/>
                  <a:pt x="1549115" y="376163"/>
                </a:cubicBezTo>
                <a:cubicBezTo>
                  <a:pt x="1549115" y="230312"/>
                  <a:pt x="1430424" y="111435"/>
                  <a:pt x="1284387" y="111435"/>
                </a:cubicBezTo>
                <a:cubicBezTo>
                  <a:pt x="1138349" y="111435"/>
                  <a:pt x="1019659" y="230125"/>
                  <a:pt x="1019659" y="376163"/>
                </a:cubicBezTo>
                <a:lnTo>
                  <a:pt x="1019659" y="640891"/>
                </a:lnTo>
                <a:close/>
                <a:moveTo>
                  <a:pt x="376349" y="1607158"/>
                </a:moveTo>
                <a:cubicBezTo>
                  <a:pt x="276262" y="1607158"/>
                  <a:pt x="181756" y="1567904"/>
                  <a:pt x="110505" y="1496653"/>
                </a:cubicBezTo>
                <a:cubicBezTo>
                  <a:pt x="39253" y="1425401"/>
                  <a:pt x="0" y="1330896"/>
                  <a:pt x="0" y="1230809"/>
                </a:cubicBezTo>
                <a:cubicBezTo>
                  <a:pt x="0" y="1130722"/>
                  <a:pt x="39253" y="1036216"/>
                  <a:pt x="110505" y="964964"/>
                </a:cubicBezTo>
                <a:cubicBezTo>
                  <a:pt x="181756" y="893713"/>
                  <a:pt x="276076" y="854459"/>
                  <a:pt x="376349" y="854459"/>
                </a:cubicBezTo>
                <a:lnTo>
                  <a:pt x="695958" y="854459"/>
                </a:lnTo>
                <a:cubicBezTo>
                  <a:pt x="727211" y="854459"/>
                  <a:pt x="752512" y="879760"/>
                  <a:pt x="752512" y="911014"/>
                </a:cubicBezTo>
                <a:lnTo>
                  <a:pt x="752512" y="1230623"/>
                </a:lnTo>
                <a:cubicBezTo>
                  <a:pt x="752512" y="1330709"/>
                  <a:pt x="713259" y="1425215"/>
                  <a:pt x="642007" y="1496467"/>
                </a:cubicBezTo>
                <a:cubicBezTo>
                  <a:pt x="570756" y="1567718"/>
                  <a:pt x="476436" y="1607158"/>
                  <a:pt x="376349" y="1607158"/>
                </a:cubicBezTo>
                <a:close/>
                <a:moveTo>
                  <a:pt x="376349" y="966267"/>
                </a:moveTo>
                <a:cubicBezTo>
                  <a:pt x="230312" y="966267"/>
                  <a:pt x="111621" y="1084957"/>
                  <a:pt x="111621" y="1230809"/>
                </a:cubicBezTo>
                <a:cubicBezTo>
                  <a:pt x="111621" y="1376660"/>
                  <a:pt x="230312" y="1495537"/>
                  <a:pt x="376349" y="1495537"/>
                </a:cubicBezTo>
                <a:cubicBezTo>
                  <a:pt x="522201" y="1495537"/>
                  <a:pt x="641077" y="1376846"/>
                  <a:pt x="641077" y="1230809"/>
                </a:cubicBezTo>
                <a:lnTo>
                  <a:pt x="641077" y="966267"/>
                </a:lnTo>
                <a:lnTo>
                  <a:pt x="376349" y="966267"/>
                </a:lnTo>
                <a:close/>
                <a:moveTo>
                  <a:pt x="1284201" y="1607158"/>
                </a:moveTo>
                <a:cubicBezTo>
                  <a:pt x="1184114" y="1607158"/>
                  <a:pt x="1089608" y="1567904"/>
                  <a:pt x="1018357" y="1496653"/>
                </a:cubicBezTo>
                <a:cubicBezTo>
                  <a:pt x="947105" y="1425401"/>
                  <a:pt x="907852" y="1331082"/>
                  <a:pt x="907852" y="1230809"/>
                </a:cubicBezTo>
                <a:lnTo>
                  <a:pt x="907852" y="911200"/>
                </a:lnTo>
                <a:cubicBezTo>
                  <a:pt x="907852" y="879946"/>
                  <a:pt x="933152" y="854646"/>
                  <a:pt x="964406" y="854646"/>
                </a:cubicBezTo>
                <a:lnTo>
                  <a:pt x="1284015" y="854646"/>
                </a:lnTo>
                <a:cubicBezTo>
                  <a:pt x="1384102" y="854646"/>
                  <a:pt x="1478607" y="893899"/>
                  <a:pt x="1549859" y="965150"/>
                </a:cubicBezTo>
                <a:cubicBezTo>
                  <a:pt x="1621110" y="1036402"/>
                  <a:pt x="1660364" y="1130722"/>
                  <a:pt x="1660364" y="1230995"/>
                </a:cubicBezTo>
                <a:cubicBezTo>
                  <a:pt x="1660364" y="1331268"/>
                  <a:pt x="1621296" y="1425401"/>
                  <a:pt x="1550045" y="1496653"/>
                </a:cubicBezTo>
                <a:cubicBezTo>
                  <a:pt x="1478794" y="1567904"/>
                  <a:pt x="1384288" y="1607158"/>
                  <a:pt x="1284201" y="1607158"/>
                </a:cubicBezTo>
                <a:close/>
                <a:moveTo>
                  <a:pt x="1019659" y="966267"/>
                </a:moveTo>
                <a:lnTo>
                  <a:pt x="1019659" y="1230995"/>
                </a:lnTo>
                <a:cubicBezTo>
                  <a:pt x="1019659" y="1376846"/>
                  <a:pt x="1138349" y="1495723"/>
                  <a:pt x="1284387" y="1495723"/>
                </a:cubicBezTo>
                <a:cubicBezTo>
                  <a:pt x="1430424" y="1495723"/>
                  <a:pt x="1549115" y="1377032"/>
                  <a:pt x="1549115" y="1230995"/>
                </a:cubicBezTo>
                <a:cubicBezTo>
                  <a:pt x="1549115" y="1084957"/>
                  <a:pt x="1430424" y="966267"/>
                  <a:pt x="1284387" y="966267"/>
                </a:cubicBezTo>
                <a:lnTo>
                  <a:pt x="1019659" y="966267"/>
                </a:ln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1156560" y="236768"/>
            <a:ext cx="10867800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795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CSAI电子政务项目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785799" y="362768"/>
            <a:ext cx="180000" cy="18000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539198" y="380768"/>
            <a:ext cx="144000" cy="144000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328597" y="398768"/>
            <a:ext cx="108000" cy="108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98539" y="1671764"/>
            <a:ext cx="7924800" cy="216217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725" b="1">
                <a:solidFill>
                  <a:srgbClr val="1338F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THANKS</a:t>
            </a:r>
            <a:endParaRPr lang="en-US" sz="10725" b="1">
              <a:solidFill>
                <a:srgbClr val="1338FD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98539" y="3724145"/>
            <a:ext cx="4943475" cy="62865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2700">
                <a:solidFill>
                  <a:srgbClr val="020A4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感谢观看</a:t>
            </a:r>
            <a:endParaRPr lang="en-US" sz="2700">
              <a:solidFill>
                <a:srgbClr val="020A49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56704" y="2388266"/>
            <a:ext cx="5981700" cy="13716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6600" b="1">
                <a:solidFill>
                  <a:srgbClr val="1338F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6600" b="1">
              <a:solidFill>
                <a:srgbClr val="1338FD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38356" y="4191152"/>
            <a:ext cx="10484808" cy="1798058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en-US" sz="4050" b="1">
                <a:solidFill>
                  <a:srgbClr val="020A4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知识与能力目标</a:t>
            </a:r>
            <a:endParaRPr lang="en-US" sz="4050" b="1">
              <a:solidFill>
                <a:srgbClr val="020A49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>
              <a:lnSpc>
                <a:spcPct val="120000"/>
              </a:lnSpc>
            </a:pPr>
            <a:endParaRPr lang="en-US" sz="4050" b="1">
              <a:solidFill>
                <a:srgbClr val="020A49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4000">
                <a:schemeClr val="bg1">
                  <a:lumMod val="99000"/>
                  <a:alpha val="50000"/>
                </a:schemeClr>
              </a:gs>
              <a:gs pos="100000">
                <a:schemeClr val="accent1">
                  <a:lumMod val="20000"/>
                  <a:lumOff val="80000"/>
                  <a:alpha val="20000"/>
                </a:schemeClr>
              </a:gs>
            </a:gsLst>
            <a:lin ang="5400000" scaled="0"/>
          </a:gradFill>
          <a:ln w="12700"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664172" y="2722810"/>
            <a:ext cx="3233227" cy="12514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/>
            <a:r>
              <a:rPr kumimoji="1" lang="en-US" altLang="zh-CN" sz="114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项目管理是实现特定目标、协调资源、控制进度的系统管理方法。
涵盖项目从启动到收尾的全过程，包括需求分析、规划、执行、监控和收尾等环节。</a:t>
            </a: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664172" y="2349168"/>
            <a:ext cx="3233227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30B97D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基本概念与原理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1000666" y="4780470"/>
            <a:ext cx="2560239" cy="207753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999581" y="4497738"/>
            <a:ext cx="2562408" cy="607662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1669513" y="5565123"/>
            <a:ext cx="1222545" cy="6463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/>
            <a:r>
              <a:rPr kumimoji="1" lang="en-US" altLang="zh-CN" sz="3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H" panose="00020600040101010101" charset="-122"/>
                <a:ea typeface="OPPOSans H" panose="00020600040101010101" charset="-122"/>
                <a:cs typeface="OPPOSans H" panose="00020600040101010101" charset="-122"/>
              </a:rPr>
              <a:t>01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4479387" y="2722810"/>
            <a:ext cx="3233227" cy="12514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包括敏捷、瀑布、迭代等不同项目管理方法的特点与适用场景。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4479387" y="2349168"/>
            <a:ext cx="3233227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2DBABD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项目管理方法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4815881" y="4780470"/>
            <a:ext cx="2560239" cy="2077530"/>
          </a:xfrm>
          <a:prstGeom prst="rect">
            <a:avLst/>
          </a:prstGeom>
          <a:gradFill>
            <a:gsLst>
              <a:gs pos="0">
                <a:schemeClr val="accent2"/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4814796" y="4497738"/>
            <a:ext cx="2562408" cy="607662"/>
          </a:xfrm>
          <a:prstGeom prst="flowChartConnector">
            <a:avLst/>
          </a:prstGeom>
          <a:solidFill>
            <a:schemeClr val="accent2">
              <a:lumMod val="40000"/>
              <a:lumOff val="6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5484728" y="5565123"/>
            <a:ext cx="1222545" cy="6463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/>
            <a:r>
              <a:rPr kumimoji="1" lang="en-US" altLang="zh-CN" sz="3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H" panose="00020600040101010101" charset="-122"/>
                <a:ea typeface="OPPOSans H" panose="00020600040101010101" charset="-122"/>
                <a:cs typeface="OPPOSans H" panose="00020600040101010101" charset="-122"/>
              </a:rPr>
              <a:t>02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8286813" y="2722810"/>
            <a:ext cx="3233227" cy="12514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介绍常用的项目管理软件，如Microsoft Project，以及它们的基本功能和操作方式。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8286813" y="2349168"/>
            <a:ext cx="3233227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30B97D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项目管理工具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8623307" y="4780470"/>
            <a:ext cx="2560239" cy="207753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8622222" y="4497738"/>
            <a:ext cx="2562408" cy="607662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9292154" y="5565123"/>
            <a:ext cx="1222545" cy="6463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/>
            <a:r>
              <a:rPr kumimoji="1" lang="en-US" altLang="zh-CN" sz="3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H" panose="00020600040101010101" charset="-122"/>
                <a:ea typeface="OPPOSans H" panose="00020600040101010101" charset="-122"/>
                <a:cs typeface="OPPOSans H" panose="00020600040101010101" charset="-122"/>
              </a:rPr>
              <a:t>03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1156560" y="236768"/>
            <a:ext cx="10867800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5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项目管理基础知识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>
            <a:off x="785799" y="362768"/>
            <a:ext cx="180000" cy="18000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>
            <a:off x="539198" y="380768"/>
            <a:ext cx="144000" cy="144000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>
            <a:off x="328597" y="398768"/>
            <a:ext cx="108000" cy="108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4000">
                <a:schemeClr val="bg1">
                  <a:lumMod val="99000"/>
                  <a:alpha val="50000"/>
                </a:schemeClr>
              </a:gs>
              <a:gs pos="100000">
                <a:schemeClr val="accent1">
                  <a:lumMod val="20000"/>
                  <a:lumOff val="80000"/>
                  <a:alpha val="20000"/>
                </a:schemeClr>
              </a:gs>
            </a:gsLst>
            <a:lin ang="5400000" scaled="0"/>
          </a:gradFill>
          <a:ln w="12700"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660734" y="1780673"/>
            <a:ext cx="3447780" cy="3697705"/>
          </a:xfrm>
          <a:prstGeom prst="roundRect">
            <a:avLst>
              <a:gd name="adj" fmla="val 4223"/>
            </a:avLst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660734" y="1780674"/>
            <a:ext cx="534106" cy="565593"/>
          </a:xfrm>
          <a:prstGeom prst="diagStrip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flipH="1" flipV="1">
            <a:off x="3574408" y="4912785"/>
            <a:ext cx="534106" cy="565593"/>
          </a:xfrm>
          <a:prstGeom prst="diagStrip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867074" y="2983832"/>
            <a:ext cx="3085225" cy="1928952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描述如何根据项目目标和资源制定详细的项目计划。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867075" y="2229853"/>
            <a:ext cx="3085224" cy="659777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30B97D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制定项目计划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4365760" y="1780673"/>
            <a:ext cx="3447780" cy="3697705"/>
          </a:xfrm>
          <a:prstGeom prst="roundRect">
            <a:avLst>
              <a:gd name="adj" fmla="val 4223"/>
            </a:avLst>
          </a:prstGeom>
          <a:solidFill>
            <a:schemeClr val="bg1"/>
          </a:solidFill>
          <a:ln w="12700" cap="sq">
            <a:solidFill>
              <a:schemeClr val="accent2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4365760" y="1780674"/>
            <a:ext cx="534106" cy="565593"/>
          </a:xfrm>
          <a:prstGeom prst="diagStripe">
            <a:avLst/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flipH="1" flipV="1">
            <a:off x="7279434" y="4912785"/>
            <a:ext cx="534106" cy="565593"/>
          </a:xfrm>
          <a:prstGeom prst="diagStripe">
            <a:avLst/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4572099" y="2983832"/>
            <a:ext cx="3085225" cy="1928952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阐述项目执行过程中的监控、调整和风险管理。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4572100" y="2229853"/>
            <a:ext cx="3085224" cy="659777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DBABD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实施项目管理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8070786" y="1780673"/>
            <a:ext cx="3447780" cy="3697705"/>
          </a:xfrm>
          <a:prstGeom prst="roundRect">
            <a:avLst>
              <a:gd name="adj" fmla="val 4223"/>
            </a:avLst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8070786" y="1780674"/>
            <a:ext cx="534106" cy="565593"/>
          </a:xfrm>
          <a:prstGeom prst="diagStrip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flipH="1" flipV="1">
            <a:off x="10984460" y="4912785"/>
            <a:ext cx="534106" cy="565593"/>
          </a:xfrm>
          <a:prstGeom prst="diagStrip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8277126" y="2983832"/>
            <a:ext cx="3085225" cy="1928952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展示如何利用项目管理软件跟踪项目进度和资源分配。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8277127" y="2229853"/>
            <a:ext cx="3085224" cy="659777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30B97D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使用软件工具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1156560" y="236768"/>
            <a:ext cx="10867800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5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项目管理技能培养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>
            <a:off x="785799" y="362768"/>
            <a:ext cx="180000" cy="18000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>
            <a:off x="539198" y="380768"/>
            <a:ext cx="144000" cy="144000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>
            <a:off x="328597" y="398768"/>
            <a:ext cx="108000" cy="108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56704" y="2388266"/>
            <a:ext cx="5981700" cy="133223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6600" b="1">
                <a:solidFill>
                  <a:srgbClr val="1338F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6600" b="1">
              <a:solidFill>
                <a:srgbClr val="1338FD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38356" y="4191152"/>
            <a:ext cx="10484808" cy="1798058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en-US" sz="4050" b="1">
                <a:solidFill>
                  <a:srgbClr val="020A4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素质与系统观构建</a:t>
            </a:r>
            <a:endParaRPr kumimoji="1" lang="zh-CN" altLang="en-US" sz="4050"/>
          </a:p>
          <a:p>
            <a:pPr algn="r">
              <a:lnSpc>
                <a:spcPct val="120000"/>
              </a:lnSpc>
            </a:pPr>
            <a:endParaRPr lang="en-US" sz="4050" b="1">
              <a:solidFill>
                <a:srgbClr val="020A49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>
              <a:lnSpc>
                <a:spcPct val="120000"/>
              </a:lnSpc>
            </a:pPr>
            <a:endParaRPr lang="en-US" sz="4050" b="1">
              <a:solidFill>
                <a:srgbClr val="020A49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4000">
                <a:schemeClr val="bg1">
                  <a:lumMod val="99000"/>
                  <a:alpha val="50000"/>
                </a:schemeClr>
              </a:gs>
              <a:gs pos="100000">
                <a:schemeClr val="accent1">
                  <a:lumMod val="20000"/>
                  <a:lumOff val="80000"/>
                  <a:alpha val="20000"/>
                </a:schemeClr>
              </a:gs>
            </a:gsLst>
            <a:lin ang="5400000" scaled="0"/>
          </a:gradFill>
          <a:ln w="12700"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784770" y="2101516"/>
            <a:ext cx="5002140" cy="3048000"/>
          </a:xfrm>
          <a:prstGeom prst="snip1Rect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8100000">
            <a:off x="-183645" y="2736265"/>
            <a:ext cx="1778502" cy="1778502"/>
          </a:xfrm>
          <a:prstGeom prst="diagStripe">
            <a:avLst>
              <a:gd name="adj" fmla="val 88423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1121995" y="2367925"/>
            <a:ext cx="412288" cy="381395"/>
          </a:xfrm>
          <a:custGeom>
            <a:avLst/>
            <a:gdLst>
              <a:gd name="connsiteX0" fmla="*/ 56258 w 778320"/>
              <a:gd name="connsiteY0" fmla="*/ 333700 h 720001"/>
              <a:gd name="connsiteX1" fmla="*/ 56258 w 778320"/>
              <a:gd name="connsiteY1" fmla="*/ 627457 h 720001"/>
              <a:gd name="connsiteX2" fmla="*/ 66946 w 778320"/>
              <a:gd name="connsiteY2" fmla="*/ 653054 h 720001"/>
              <a:gd name="connsiteX3" fmla="*/ 92544 w 778320"/>
              <a:gd name="connsiteY3" fmla="*/ 663743 h 720001"/>
              <a:gd name="connsiteX4" fmla="*/ 685683 w 778320"/>
              <a:gd name="connsiteY4" fmla="*/ 663743 h 720001"/>
              <a:gd name="connsiteX5" fmla="*/ 711281 w 778320"/>
              <a:gd name="connsiteY5" fmla="*/ 653054 h 720001"/>
              <a:gd name="connsiteX6" fmla="*/ 721969 w 778320"/>
              <a:gd name="connsiteY6" fmla="*/ 627457 h 720001"/>
              <a:gd name="connsiteX7" fmla="*/ 721969 w 778320"/>
              <a:gd name="connsiteY7" fmla="*/ 333700 h 720001"/>
              <a:gd name="connsiteX8" fmla="*/ 92544 w 778320"/>
              <a:gd name="connsiteY8" fmla="*/ 142049 h 720001"/>
              <a:gd name="connsiteX9" fmla="*/ 56258 w 778320"/>
              <a:gd name="connsiteY9" fmla="*/ 178336 h 720001"/>
              <a:gd name="connsiteX10" fmla="*/ 56258 w 778320"/>
              <a:gd name="connsiteY10" fmla="*/ 277443 h 720001"/>
              <a:gd name="connsiteX11" fmla="*/ 721969 w 778320"/>
              <a:gd name="connsiteY11" fmla="*/ 277443 h 720001"/>
              <a:gd name="connsiteX12" fmla="*/ 721969 w 778320"/>
              <a:gd name="connsiteY12" fmla="*/ 178336 h 720001"/>
              <a:gd name="connsiteX13" fmla="*/ 685683 w 778320"/>
              <a:gd name="connsiteY13" fmla="*/ 142049 h 720001"/>
              <a:gd name="connsiteX14" fmla="*/ 561355 w 778320"/>
              <a:gd name="connsiteY14" fmla="*/ 142049 h 720001"/>
              <a:gd name="connsiteX15" fmla="*/ 561355 w 778320"/>
              <a:gd name="connsiteY15" fmla="*/ 201026 h 720001"/>
              <a:gd name="connsiteX16" fmla="*/ 533226 w 778320"/>
              <a:gd name="connsiteY16" fmla="*/ 229249 h 720001"/>
              <a:gd name="connsiteX17" fmla="*/ 505097 w 778320"/>
              <a:gd name="connsiteY17" fmla="*/ 201120 h 720001"/>
              <a:gd name="connsiteX18" fmla="*/ 505097 w 778320"/>
              <a:gd name="connsiteY18" fmla="*/ 142049 h 720001"/>
              <a:gd name="connsiteX19" fmla="*/ 273129 w 778320"/>
              <a:gd name="connsiteY19" fmla="*/ 142049 h 720001"/>
              <a:gd name="connsiteX20" fmla="*/ 273129 w 778320"/>
              <a:gd name="connsiteY20" fmla="*/ 201026 h 720001"/>
              <a:gd name="connsiteX21" fmla="*/ 245001 w 778320"/>
              <a:gd name="connsiteY21" fmla="*/ 229249 h 720001"/>
              <a:gd name="connsiteX22" fmla="*/ 216872 w 778320"/>
              <a:gd name="connsiteY22" fmla="*/ 201120 h 720001"/>
              <a:gd name="connsiteX23" fmla="*/ 216872 w 778320"/>
              <a:gd name="connsiteY23" fmla="*/ 142049 h 720001"/>
              <a:gd name="connsiteX24" fmla="*/ 245001 w 778320"/>
              <a:gd name="connsiteY24" fmla="*/ 0 h 720001"/>
              <a:gd name="connsiteX25" fmla="*/ 273129 w 778320"/>
              <a:gd name="connsiteY25" fmla="*/ 28129 h 720001"/>
              <a:gd name="connsiteX26" fmla="*/ 273129 w 778320"/>
              <a:gd name="connsiteY26" fmla="*/ 85792 h 720001"/>
              <a:gd name="connsiteX27" fmla="*/ 505097 w 778320"/>
              <a:gd name="connsiteY27" fmla="*/ 85792 h 720001"/>
              <a:gd name="connsiteX28" fmla="*/ 505097 w 778320"/>
              <a:gd name="connsiteY28" fmla="*/ 28129 h 720001"/>
              <a:gd name="connsiteX29" fmla="*/ 533226 w 778320"/>
              <a:gd name="connsiteY29" fmla="*/ 0 h 720001"/>
              <a:gd name="connsiteX30" fmla="*/ 561355 w 778320"/>
              <a:gd name="connsiteY30" fmla="*/ 28129 h 720001"/>
              <a:gd name="connsiteX31" fmla="*/ 561355 w 778320"/>
              <a:gd name="connsiteY31" fmla="*/ 85792 h 720001"/>
              <a:gd name="connsiteX32" fmla="*/ 685683 w 778320"/>
              <a:gd name="connsiteY32" fmla="*/ 85792 h 720001"/>
              <a:gd name="connsiteX33" fmla="*/ 778320 w 778320"/>
              <a:gd name="connsiteY33" fmla="*/ 178336 h 720001"/>
              <a:gd name="connsiteX34" fmla="*/ 778320 w 778320"/>
              <a:gd name="connsiteY34" fmla="*/ 627457 h 720001"/>
              <a:gd name="connsiteX35" fmla="*/ 685777 w 778320"/>
              <a:gd name="connsiteY35" fmla="*/ 720001 h 720001"/>
              <a:gd name="connsiteX36" fmla="*/ 92544 w 778320"/>
              <a:gd name="connsiteY36" fmla="*/ 720001 h 720001"/>
              <a:gd name="connsiteX37" fmla="*/ 0 w 778320"/>
              <a:gd name="connsiteY37" fmla="*/ 627457 h 720001"/>
              <a:gd name="connsiteX38" fmla="*/ 0 w 778320"/>
              <a:gd name="connsiteY38" fmla="*/ 333700 h 720001"/>
              <a:gd name="connsiteX39" fmla="*/ 0 w 778320"/>
              <a:gd name="connsiteY39" fmla="*/ 277443 h 720001"/>
              <a:gd name="connsiteX40" fmla="*/ 0 w 778320"/>
              <a:gd name="connsiteY40" fmla="*/ 178336 h 720001"/>
              <a:gd name="connsiteX41" fmla="*/ 92544 w 778320"/>
              <a:gd name="connsiteY41" fmla="*/ 85792 h 720001"/>
              <a:gd name="connsiteX42" fmla="*/ 216872 w 778320"/>
              <a:gd name="connsiteY42" fmla="*/ 85792 h 720001"/>
              <a:gd name="connsiteX43" fmla="*/ 216872 w 778320"/>
              <a:gd name="connsiteY43" fmla="*/ 28129 h 720001"/>
              <a:gd name="connsiteX44" fmla="*/ 245001 w 778320"/>
              <a:gd name="connsiteY44" fmla="*/ 0 h 720001"/>
            </a:gdLst>
            <a:ahLst/>
            <a:cxnLst/>
            <a:rect l="l" t="t" r="r" b="b"/>
            <a:pathLst>
              <a:path w="778320" h="720001">
                <a:moveTo>
                  <a:pt x="56258" y="333700"/>
                </a:moveTo>
                <a:lnTo>
                  <a:pt x="56258" y="627457"/>
                </a:lnTo>
                <a:cubicBezTo>
                  <a:pt x="56258" y="637115"/>
                  <a:pt x="60008" y="646116"/>
                  <a:pt x="66946" y="653054"/>
                </a:cubicBezTo>
                <a:cubicBezTo>
                  <a:pt x="73885" y="659899"/>
                  <a:pt x="82980" y="663743"/>
                  <a:pt x="92544" y="663743"/>
                </a:cubicBezTo>
                <a:lnTo>
                  <a:pt x="685683" y="663743"/>
                </a:lnTo>
                <a:cubicBezTo>
                  <a:pt x="695341" y="663743"/>
                  <a:pt x="704342" y="659993"/>
                  <a:pt x="711281" y="653054"/>
                </a:cubicBezTo>
                <a:cubicBezTo>
                  <a:pt x="718125" y="646116"/>
                  <a:pt x="721969" y="637021"/>
                  <a:pt x="721969" y="627457"/>
                </a:cubicBezTo>
                <a:lnTo>
                  <a:pt x="721969" y="333700"/>
                </a:lnTo>
                <a:close/>
                <a:moveTo>
                  <a:pt x="92544" y="142049"/>
                </a:moveTo>
                <a:cubicBezTo>
                  <a:pt x="72478" y="142049"/>
                  <a:pt x="56258" y="158364"/>
                  <a:pt x="56258" y="178336"/>
                </a:cubicBezTo>
                <a:lnTo>
                  <a:pt x="56258" y="277443"/>
                </a:lnTo>
                <a:lnTo>
                  <a:pt x="721969" y="277443"/>
                </a:lnTo>
                <a:lnTo>
                  <a:pt x="721969" y="178336"/>
                </a:lnTo>
                <a:cubicBezTo>
                  <a:pt x="721969" y="158270"/>
                  <a:pt x="705655" y="142049"/>
                  <a:pt x="685683" y="142049"/>
                </a:cubicBezTo>
                <a:lnTo>
                  <a:pt x="561355" y="142049"/>
                </a:lnTo>
                <a:lnTo>
                  <a:pt x="561355" y="201026"/>
                </a:lnTo>
                <a:cubicBezTo>
                  <a:pt x="561355" y="216591"/>
                  <a:pt x="548790" y="229249"/>
                  <a:pt x="533226" y="229249"/>
                </a:cubicBezTo>
                <a:cubicBezTo>
                  <a:pt x="517661" y="229249"/>
                  <a:pt x="505097" y="216685"/>
                  <a:pt x="505097" y="201120"/>
                </a:cubicBezTo>
                <a:lnTo>
                  <a:pt x="505097" y="142049"/>
                </a:lnTo>
                <a:lnTo>
                  <a:pt x="273129" y="142049"/>
                </a:lnTo>
                <a:lnTo>
                  <a:pt x="273129" y="201026"/>
                </a:lnTo>
                <a:cubicBezTo>
                  <a:pt x="273129" y="216591"/>
                  <a:pt x="260565" y="229249"/>
                  <a:pt x="245001" y="229249"/>
                </a:cubicBezTo>
                <a:cubicBezTo>
                  <a:pt x="229436" y="229249"/>
                  <a:pt x="216872" y="216685"/>
                  <a:pt x="216872" y="201120"/>
                </a:cubicBezTo>
                <a:lnTo>
                  <a:pt x="216872" y="142049"/>
                </a:lnTo>
                <a:close/>
                <a:moveTo>
                  <a:pt x="245001" y="0"/>
                </a:moveTo>
                <a:cubicBezTo>
                  <a:pt x="260565" y="0"/>
                  <a:pt x="273129" y="12564"/>
                  <a:pt x="273129" y="28129"/>
                </a:cubicBezTo>
                <a:lnTo>
                  <a:pt x="273129" y="85792"/>
                </a:lnTo>
                <a:lnTo>
                  <a:pt x="505097" y="85792"/>
                </a:lnTo>
                <a:lnTo>
                  <a:pt x="505097" y="28129"/>
                </a:lnTo>
                <a:cubicBezTo>
                  <a:pt x="505097" y="12564"/>
                  <a:pt x="517661" y="0"/>
                  <a:pt x="533226" y="0"/>
                </a:cubicBezTo>
                <a:cubicBezTo>
                  <a:pt x="548790" y="0"/>
                  <a:pt x="561355" y="12564"/>
                  <a:pt x="561355" y="28129"/>
                </a:cubicBezTo>
                <a:lnTo>
                  <a:pt x="561355" y="85792"/>
                </a:lnTo>
                <a:lnTo>
                  <a:pt x="685683" y="85792"/>
                </a:lnTo>
                <a:cubicBezTo>
                  <a:pt x="736784" y="85792"/>
                  <a:pt x="778227" y="127235"/>
                  <a:pt x="778320" y="178336"/>
                </a:cubicBezTo>
                <a:lnTo>
                  <a:pt x="778320" y="627457"/>
                </a:lnTo>
                <a:cubicBezTo>
                  <a:pt x="778320" y="678370"/>
                  <a:pt x="736690" y="720001"/>
                  <a:pt x="685777" y="720001"/>
                </a:cubicBezTo>
                <a:lnTo>
                  <a:pt x="92544" y="720001"/>
                </a:lnTo>
                <a:cubicBezTo>
                  <a:pt x="41631" y="720001"/>
                  <a:pt x="0" y="678370"/>
                  <a:pt x="0" y="627457"/>
                </a:cubicBezTo>
                <a:lnTo>
                  <a:pt x="0" y="333700"/>
                </a:lnTo>
                <a:lnTo>
                  <a:pt x="0" y="277443"/>
                </a:lnTo>
                <a:lnTo>
                  <a:pt x="0" y="178336"/>
                </a:lnTo>
                <a:cubicBezTo>
                  <a:pt x="0" y="127235"/>
                  <a:pt x="41443" y="85792"/>
                  <a:pt x="92544" y="85792"/>
                </a:cubicBezTo>
                <a:lnTo>
                  <a:pt x="216872" y="85792"/>
                </a:lnTo>
                <a:lnTo>
                  <a:pt x="216872" y="28129"/>
                </a:lnTo>
                <a:cubicBezTo>
                  <a:pt x="216872" y="12564"/>
                  <a:pt x="229436" y="0"/>
                  <a:pt x="245001" y="0"/>
                </a:cubicBezTo>
                <a:close/>
              </a:path>
            </a:pathLst>
          </a:custGeom>
          <a:solidFill>
            <a:schemeClr val="accent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1121992" y="3713746"/>
            <a:ext cx="4512133" cy="1283631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强调项目管理的全局性和系统性，以及如何从宏观角度审视项目。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6512746" y="2101516"/>
            <a:ext cx="5002140" cy="3048000"/>
          </a:xfrm>
          <a:prstGeom prst="snip1Rect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8100000">
            <a:off x="5544331" y="2736265"/>
            <a:ext cx="1778502" cy="1778502"/>
          </a:xfrm>
          <a:prstGeom prst="diagStripe">
            <a:avLst>
              <a:gd name="adj" fmla="val 88423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6849970" y="2352479"/>
            <a:ext cx="412288" cy="412288"/>
          </a:xfrm>
          <a:custGeom>
            <a:avLst/>
            <a:gdLst>
              <a:gd name="connsiteX0" fmla="*/ 438553 w 720000"/>
              <a:gd name="connsiteY0" fmla="*/ 189601 h 720000"/>
              <a:gd name="connsiteX1" fmla="*/ 373556 w 720000"/>
              <a:gd name="connsiteY1" fmla="*/ 216451 h 720000"/>
              <a:gd name="connsiteX2" fmla="*/ 232180 w 720000"/>
              <a:gd name="connsiteY2" fmla="*/ 357827 h 720000"/>
              <a:gd name="connsiteX3" fmla="*/ 191861 w 720000"/>
              <a:gd name="connsiteY3" fmla="*/ 528226 h 720000"/>
              <a:gd name="connsiteX4" fmla="*/ 362260 w 720000"/>
              <a:gd name="connsiteY4" fmla="*/ 487907 h 720000"/>
              <a:gd name="connsiteX5" fmla="*/ 503636 w 720000"/>
              <a:gd name="connsiteY5" fmla="*/ 346444 h 720000"/>
              <a:gd name="connsiteX6" fmla="*/ 503636 w 720000"/>
              <a:gd name="connsiteY6" fmla="*/ 216365 h 720000"/>
              <a:gd name="connsiteX7" fmla="*/ 438553 w 720000"/>
              <a:gd name="connsiteY7" fmla="*/ 189601 h 720000"/>
              <a:gd name="connsiteX8" fmla="*/ 438553 w 720000"/>
              <a:gd name="connsiteY8" fmla="*/ 141636 h 720000"/>
              <a:gd name="connsiteX9" fmla="*/ 537524 w 720000"/>
              <a:gd name="connsiteY9" fmla="*/ 182476 h 720000"/>
              <a:gd name="connsiteX10" fmla="*/ 537524 w 720000"/>
              <a:gd name="connsiteY10" fmla="*/ 380420 h 720000"/>
              <a:gd name="connsiteX11" fmla="*/ 396149 w 720000"/>
              <a:gd name="connsiteY11" fmla="*/ 521796 h 720000"/>
              <a:gd name="connsiteX12" fmla="*/ 141637 w 720000"/>
              <a:gd name="connsiteY12" fmla="*/ 578364 h 720000"/>
              <a:gd name="connsiteX13" fmla="*/ 198205 w 720000"/>
              <a:gd name="connsiteY13" fmla="*/ 323852 h 720000"/>
              <a:gd name="connsiteX14" fmla="*/ 339581 w 720000"/>
              <a:gd name="connsiteY14" fmla="*/ 182476 h 720000"/>
              <a:gd name="connsiteX15" fmla="*/ 438553 w 720000"/>
              <a:gd name="connsiteY15" fmla="*/ 141636 h 720000"/>
              <a:gd name="connsiteX16" fmla="*/ 120000 w 720000"/>
              <a:gd name="connsiteY16" fmla="*/ 47965 h 720000"/>
              <a:gd name="connsiteX17" fmla="*/ 47965 w 720000"/>
              <a:gd name="connsiteY17" fmla="*/ 120000 h 720000"/>
              <a:gd name="connsiteX18" fmla="*/ 47965 w 720000"/>
              <a:gd name="connsiteY18" fmla="*/ 600000 h 720000"/>
              <a:gd name="connsiteX19" fmla="*/ 120000 w 720000"/>
              <a:gd name="connsiteY19" fmla="*/ 672035 h 720000"/>
              <a:gd name="connsiteX20" fmla="*/ 600000 w 720000"/>
              <a:gd name="connsiteY20" fmla="*/ 672035 h 720000"/>
              <a:gd name="connsiteX21" fmla="*/ 672035 w 720000"/>
              <a:gd name="connsiteY21" fmla="*/ 600000 h 720000"/>
              <a:gd name="connsiteX22" fmla="*/ 672035 w 720000"/>
              <a:gd name="connsiteY22" fmla="*/ 120000 h 720000"/>
              <a:gd name="connsiteX23" fmla="*/ 600000 w 720000"/>
              <a:gd name="connsiteY23" fmla="*/ 47965 h 720000"/>
              <a:gd name="connsiteX24" fmla="*/ 120000 w 720000"/>
              <a:gd name="connsiteY24" fmla="*/ 0 h 720000"/>
              <a:gd name="connsiteX25" fmla="*/ 600000 w 720000"/>
              <a:gd name="connsiteY25" fmla="*/ 0 h 720000"/>
              <a:gd name="connsiteX26" fmla="*/ 720000 w 720000"/>
              <a:gd name="connsiteY26" fmla="*/ 120000 h 720000"/>
              <a:gd name="connsiteX27" fmla="*/ 720000 w 720000"/>
              <a:gd name="connsiteY27" fmla="*/ 600000 h 720000"/>
              <a:gd name="connsiteX28" fmla="*/ 600000 w 720000"/>
              <a:gd name="connsiteY28" fmla="*/ 720000 h 720000"/>
              <a:gd name="connsiteX29" fmla="*/ 120000 w 720000"/>
              <a:gd name="connsiteY29" fmla="*/ 720000 h 720000"/>
              <a:gd name="connsiteX30" fmla="*/ 0 w 720000"/>
              <a:gd name="connsiteY30" fmla="*/ 600000 h 720000"/>
              <a:gd name="connsiteX31" fmla="*/ 0 w 720000"/>
              <a:gd name="connsiteY31" fmla="*/ 120000 h 720000"/>
              <a:gd name="connsiteX32" fmla="*/ 120000 w 720000"/>
              <a:gd name="connsiteY32" fmla="*/ 0 h 720000"/>
            </a:gdLst>
            <a:ahLst/>
            <a:cxnLst/>
            <a:rect l="l" t="t" r="r" b="b"/>
            <a:pathLst>
              <a:path w="720000" h="720000">
                <a:moveTo>
                  <a:pt x="438553" y="189601"/>
                </a:moveTo>
                <a:cubicBezTo>
                  <a:pt x="413875" y="189601"/>
                  <a:pt x="390761" y="199073"/>
                  <a:pt x="373556" y="216451"/>
                </a:cubicBezTo>
                <a:lnTo>
                  <a:pt x="232180" y="357827"/>
                </a:lnTo>
                <a:cubicBezTo>
                  <a:pt x="212456" y="377465"/>
                  <a:pt x="197336" y="453584"/>
                  <a:pt x="191861" y="528226"/>
                </a:cubicBezTo>
                <a:cubicBezTo>
                  <a:pt x="266503" y="522665"/>
                  <a:pt x="342622" y="507545"/>
                  <a:pt x="362260" y="487907"/>
                </a:cubicBezTo>
                <a:lnTo>
                  <a:pt x="503636" y="346444"/>
                </a:lnTo>
                <a:cubicBezTo>
                  <a:pt x="539523" y="310557"/>
                  <a:pt x="539523" y="252252"/>
                  <a:pt x="503636" y="216365"/>
                </a:cubicBezTo>
                <a:cubicBezTo>
                  <a:pt x="486344" y="199073"/>
                  <a:pt x="463230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74440" y="141636"/>
                  <a:pt x="510327" y="155191"/>
                  <a:pt x="537524" y="182476"/>
                </a:cubicBezTo>
                <a:cubicBezTo>
                  <a:pt x="592007" y="236872"/>
                  <a:pt x="592007" y="325938"/>
                  <a:pt x="537524" y="380420"/>
                </a:cubicBezTo>
                <a:lnTo>
                  <a:pt x="396149" y="521796"/>
                </a:lnTo>
                <a:cubicBezTo>
                  <a:pt x="341753" y="576278"/>
                  <a:pt x="141637" y="578364"/>
                  <a:pt x="141637" y="578364"/>
                </a:cubicBezTo>
                <a:cubicBezTo>
                  <a:pt x="141637" y="578364"/>
                  <a:pt x="143723" y="378334"/>
                  <a:pt x="198205" y="323852"/>
                </a:cubicBezTo>
                <a:lnTo>
                  <a:pt x="339581" y="182476"/>
                </a:lnTo>
                <a:cubicBezTo>
                  <a:pt x="366778" y="155278"/>
                  <a:pt x="402666" y="141636"/>
                  <a:pt x="438553" y="141636"/>
                </a:cubicBezTo>
                <a:close/>
                <a:moveTo>
                  <a:pt x="120000" y="47965"/>
                </a:moveTo>
                <a:cubicBezTo>
                  <a:pt x="80290" y="47965"/>
                  <a:pt x="47965" y="80290"/>
                  <a:pt x="47965" y="120000"/>
                </a:cubicBezTo>
                <a:lnTo>
                  <a:pt x="47965" y="600000"/>
                </a:lnTo>
                <a:cubicBezTo>
                  <a:pt x="47965" y="639711"/>
                  <a:pt x="80290" y="672035"/>
                  <a:pt x="120000" y="672035"/>
                </a:cubicBezTo>
                <a:lnTo>
                  <a:pt x="600000" y="672035"/>
                </a:lnTo>
                <a:cubicBezTo>
                  <a:pt x="639711" y="672035"/>
                  <a:pt x="672035" y="639711"/>
                  <a:pt x="672035" y="600000"/>
                </a:cubicBezTo>
                <a:lnTo>
                  <a:pt x="672035" y="120000"/>
                </a:lnTo>
                <a:cubicBezTo>
                  <a:pt x="672035" y="80290"/>
                  <a:pt x="639711" y="47965"/>
                  <a:pt x="600000" y="47965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solidFill>
            <a:schemeClr val="accent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6849967" y="3713746"/>
            <a:ext cx="4512133" cy="1283631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分析项目与组织战略之间的关系，以及项目管理对实现组织目标的重要性。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1121993" y="2847474"/>
            <a:ext cx="4507432" cy="866272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30B97D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项目管理全局观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6854669" y="2847474"/>
            <a:ext cx="4507432" cy="866272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30B97D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项目与组织战略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1156560" y="236768"/>
            <a:ext cx="10867800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构建系统观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785799" y="362768"/>
            <a:ext cx="180000" cy="18000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539198" y="380768"/>
            <a:ext cx="144000" cy="144000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328597" y="398768"/>
            <a:ext cx="108000" cy="108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4000">
                <a:schemeClr val="bg1">
                  <a:lumMod val="99000"/>
                  <a:alpha val="50000"/>
                </a:schemeClr>
              </a:gs>
              <a:gs pos="100000">
                <a:schemeClr val="accent1">
                  <a:lumMod val="20000"/>
                  <a:lumOff val="80000"/>
                  <a:alpha val="20000"/>
                </a:schemeClr>
              </a:gs>
            </a:gsLst>
            <a:lin ang="5400000" scaled="0"/>
          </a:gradFill>
          <a:ln w="12700"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2546620" y="1411004"/>
            <a:ext cx="1739418" cy="1720381"/>
          </a:xfrm>
          <a:custGeom>
            <a:avLst/>
            <a:gdLst>
              <a:gd name="connsiteX0" fmla="*/ 1305888 w 1739418"/>
              <a:gd name="connsiteY0" fmla="*/ 0 h 1720381"/>
              <a:gd name="connsiteX1" fmla="*/ 1665933 w 1739418"/>
              <a:gd name="connsiteY1" fmla="*/ 604361 h 1720381"/>
              <a:gd name="connsiteX2" fmla="*/ 1196922 w 1739418"/>
              <a:gd name="connsiteY2" fmla="*/ 1471136 h 1720381"/>
              <a:gd name="connsiteX3" fmla="*/ 542554 w 1739418"/>
              <a:gd name="connsiteY3" fmla="*/ 1471136 h 1720381"/>
              <a:gd name="connsiteX4" fmla="*/ 73543 w 1739418"/>
              <a:gd name="connsiteY4" fmla="*/ 604361 h 1720381"/>
              <a:gd name="connsiteX5" fmla="*/ 433588 w 1739418"/>
              <a:gd name="connsiteY5" fmla="*/ 0 h 1720381"/>
            </a:gdLst>
            <a:ahLst/>
            <a:cxnLst/>
            <a:rect l="l" t="t" r="r" b="b"/>
            <a:pathLst>
              <a:path w="1739418" h="1720381">
                <a:moveTo>
                  <a:pt x="1305888" y="0"/>
                </a:moveTo>
                <a:cubicBezTo>
                  <a:pt x="1683840" y="0"/>
                  <a:pt x="1845860" y="271939"/>
                  <a:pt x="1665933" y="604361"/>
                </a:cubicBezTo>
                <a:lnTo>
                  <a:pt x="1196922" y="1471136"/>
                </a:lnTo>
                <a:cubicBezTo>
                  <a:pt x="1016995" y="1803464"/>
                  <a:pt x="722482" y="1803464"/>
                  <a:pt x="542554" y="1471136"/>
                </a:cubicBezTo>
                <a:lnTo>
                  <a:pt x="73543" y="604361"/>
                </a:lnTo>
                <a:cubicBezTo>
                  <a:pt x="-106479" y="271939"/>
                  <a:pt x="55541" y="0"/>
                  <a:pt x="433588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2999653" y="1805643"/>
            <a:ext cx="833350" cy="815604"/>
          </a:xfrm>
          <a:custGeom>
            <a:avLst/>
            <a:gdLst>
              <a:gd name="connsiteX0" fmla="*/ 323362 w 833350"/>
              <a:gd name="connsiteY0" fmla="*/ 710829 h 815604"/>
              <a:gd name="connsiteX1" fmla="*/ 328029 w 833350"/>
              <a:gd name="connsiteY1" fmla="*/ 723783 h 815604"/>
              <a:gd name="connsiteX2" fmla="*/ 441428 w 833350"/>
              <a:gd name="connsiteY2" fmla="*/ 782504 h 815604"/>
              <a:gd name="connsiteX3" fmla="*/ 500146 w 833350"/>
              <a:gd name="connsiteY3" fmla="*/ 723783 h 815604"/>
              <a:gd name="connsiteX4" fmla="*/ 504337 w 833350"/>
              <a:gd name="connsiteY4" fmla="*/ 710829 h 815604"/>
              <a:gd name="connsiteX5" fmla="*/ 308979 w 833350"/>
              <a:gd name="connsiteY5" fmla="*/ 605958 h 815604"/>
              <a:gd name="connsiteX6" fmla="*/ 270879 w 833350"/>
              <a:gd name="connsiteY6" fmla="*/ 644058 h 815604"/>
              <a:gd name="connsiteX7" fmla="*/ 308979 w 833350"/>
              <a:gd name="connsiteY7" fmla="*/ 682158 h 815604"/>
              <a:gd name="connsiteX8" fmla="*/ 518529 w 833350"/>
              <a:gd name="connsiteY8" fmla="*/ 682158 h 815604"/>
              <a:gd name="connsiteX9" fmla="*/ 556629 w 833350"/>
              <a:gd name="connsiteY9" fmla="*/ 644058 h 815604"/>
              <a:gd name="connsiteX10" fmla="*/ 518529 w 833350"/>
              <a:gd name="connsiteY10" fmla="*/ 605958 h 815604"/>
              <a:gd name="connsiteX11" fmla="*/ 308979 w 833350"/>
              <a:gd name="connsiteY11" fmla="*/ 501183 h 815604"/>
              <a:gd name="connsiteX12" fmla="*/ 270879 w 833350"/>
              <a:gd name="connsiteY12" fmla="*/ 539283 h 815604"/>
              <a:gd name="connsiteX13" fmla="*/ 308979 w 833350"/>
              <a:gd name="connsiteY13" fmla="*/ 577383 h 815604"/>
              <a:gd name="connsiteX14" fmla="*/ 518529 w 833350"/>
              <a:gd name="connsiteY14" fmla="*/ 577383 h 815604"/>
              <a:gd name="connsiteX15" fmla="*/ 556629 w 833350"/>
              <a:gd name="connsiteY15" fmla="*/ 539283 h 815604"/>
              <a:gd name="connsiteX16" fmla="*/ 518529 w 833350"/>
              <a:gd name="connsiteY16" fmla="*/ 501183 h 815604"/>
              <a:gd name="connsiteX17" fmla="*/ 675471 w 833350"/>
              <a:gd name="connsiteY17" fmla="*/ 380081 h 815604"/>
              <a:gd name="connsiteX18" fmla="*/ 686455 w 833350"/>
              <a:gd name="connsiteY18" fmla="*/ 381645 h 815604"/>
              <a:gd name="connsiteX19" fmla="*/ 771513 w 833350"/>
              <a:gd name="connsiteY19" fmla="*/ 432033 h 815604"/>
              <a:gd name="connsiteX20" fmla="*/ 776609 w 833350"/>
              <a:gd name="connsiteY20" fmla="*/ 451892 h 815604"/>
              <a:gd name="connsiteX21" fmla="*/ 756749 w 833350"/>
              <a:gd name="connsiteY21" fmla="*/ 456988 h 815604"/>
              <a:gd name="connsiteX22" fmla="*/ 671691 w 833350"/>
              <a:gd name="connsiteY22" fmla="*/ 406601 h 815604"/>
              <a:gd name="connsiteX23" fmla="*/ 666595 w 833350"/>
              <a:gd name="connsiteY23" fmla="*/ 386741 h 815604"/>
              <a:gd name="connsiteX24" fmla="*/ 675471 w 833350"/>
              <a:gd name="connsiteY24" fmla="*/ 380081 h 815604"/>
              <a:gd name="connsiteX25" fmla="*/ 152134 w 833350"/>
              <a:gd name="connsiteY25" fmla="*/ 380081 h 815604"/>
              <a:gd name="connsiteX26" fmla="*/ 161008 w 833350"/>
              <a:gd name="connsiteY26" fmla="*/ 386741 h 815604"/>
              <a:gd name="connsiteX27" fmla="*/ 155912 w 833350"/>
              <a:gd name="connsiteY27" fmla="*/ 406601 h 815604"/>
              <a:gd name="connsiteX28" fmla="*/ 70854 w 833350"/>
              <a:gd name="connsiteY28" fmla="*/ 456988 h 815604"/>
              <a:gd name="connsiteX29" fmla="*/ 50994 w 833350"/>
              <a:gd name="connsiteY29" fmla="*/ 451892 h 815604"/>
              <a:gd name="connsiteX30" fmla="*/ 56090 w 833350"/>
              <a:gd name="connsiteY30" fmla="*/ 432033 h 815604"/>
              <a:gd name="connsiteX31" fmla="*/ 141148 w 833350"/>
              <a:gd name="connsiteY31" fmla="*/ 381645 h 815604"/>
              <a:gd name="connsiteX32" fmla="*/ 152134 w 833350"/>
              <a:gd name="connsiteY32" fmla="*/ 380081 h 815604"/>
              <a:gd name="connsiteX33" fmla="*/ 413564 w 833350"/>
              <a:gd name="connsiteY33" fmla="*/ 371167 h 815604"/>
              <a:gd name="connsiteX34" fmla="*/ 413799 w 833350"/>
              <a:gd name="connsiteY34" fmla="*/ 371264 h 815604"/>
              <a:gd name="connsiteX35" fmla="*/ 400610 w 833350"/>
              <a:gd name="connsiteY35" fmla="*/ 376596 h 815604"/>
              <a:gd name="connsiteX36" fmla="*/ 395085 w 833350"/>
              <a:gd name="connsiteY36" fmla="*/ 389836 h 815604"/>
              <a:gd name="connsiteX37" fmla="*/ 400324 w 833350"/>
              <a:gd name="connsiteY37" fmla="*/ 403457 h 815604"/>
              <a:gd name="connsiteX38" fmla="*/ 414516 w 833350"/>
              <a:gd name="connsiteY38" fmla="*/ 408696 h 815604"/>
              <a:gd name="connsiteX39" fmla="*/ 428232 w 833350"/>
              <a:gd name="connsiteY39" fmla="*/ 403457 h 815604"/>
              <a:gd name="connsiteX40" fmla="*/ 433376 w 833350"/>
              <a:gd name="connsiteY40" fmla="*/ 389836 h 815604"/>
              <a:gd name="connsiteX41" fmla="*/ 427375 w 833350"/>
              <a:gd name="connsiteY41" fmla="*/ 376882 h 815604"/>
              <a:gd name="connsiteX42" fmla="*/ 413799 w 833350"/>
              <a:gd name="connsiteY42" fmla="*/ 371264 h 815604"/>
              <a:gd name="connsiteX43" fmla="*/ 414040 w 833350"/>
              <a:gd name="connsiteY43" fmla="*/ 371167 h 815604"/>
              <a:gd name="connsiteX44" fmla="*/ 412799 w 833350"/>
              <a:gd name="connsiteY44" fmla="*/ 342876 h 815604"/>
              <a:gd name="connsiteX45" fmla="*/ 413564 w 833350"/>
              <a:gd name="connsiteY45" fmla="*/ 342878 h 815604"/>
              <a:gd name="connsiteX46" fmla="*/ 446997 w 833350"/>
              <a:gd name="connsiteY46" fmla="*/ 356403 h 815604"/>
              <a:gd name="connsiteX47" fmla="*/ 447190 w 833350"/>
              <a:gd name="connsiteY47" fmla="*/ 423755 h 815604"/>
              <a:gd name="connsiteX48" fmla="*/ 446425 w 833350"/>
              <a:gd name="connsiteY48" fmla="*/ 424507 h 815604"/>
              <a:gd name="connsiteX49" fmla="*/ 414040 w 833350"/>
              <a:gd name="connsiteY49" fmla="*/ 436794 h 815604"/>
              <a:gd name="connsiteX50" fmla="*/ 381465 w 833350"/>
              <a:gd name="connsiteY50" fmla="*/ 424507 h 815604"/>
              <a:gd name="connsiteX51" fmla="*/ 366606 w 833350"/>
              <a:gd name="connsiteY51" fmla="*/ 389646 h 815604"/>
              <a:gd name="connsiteX52" fmla="*/ 412799 w 833350"/>
              <a:gd name="connsiteY52" fmla="*/ 342876 h 815604"/>
              <a:gd name="connsiteX53" fmla="*/ 711287 w 833350"/>
              <a:gd name="connsiteY53" fmla="*/ 236580 h 815604"/>
              <a:gd name="connsiteX54" fmla="*/ 717030 w 833350"/>
              <a:gd name="connsiteY54" fmla="*/ 236580 h 815604"/>
              <a:gd name="connsiteX55" fmla="*/ 815900 w 833350"/>
              <a:gd name="connsiteY55" fmla="*/ 236580 h 815604"/>
              <a:gd name="connsiteX56" fmla="*/ 833064 w 833350"/>
              <a:gd name="connsiteY56" fmla="*/ 247995 h 815604"/>
              <a:gd name="connsiteX57" fmla="*/ 821644 w 833350"/>
              <a:gd name="connsiteY57" fmla="*/ 265155 h 815604"/>
              <a:gd name="connsiteX58" fmla="*/ 815900 w 833350"/>
              <a:gd name="connsiteY58" fmla="*/ 265155 h 815604"/>
              <a:gd name="connsiteX59" fmla="*/ 717030 w 833350"/>
              <a:gd name="connsiteY59" fmla="*/ 265155 h 815604"/>
              <a:gd name="connsiteX60" fmla="*/ 699876 w 833350"/>
              <a:gd name="connsiteY60" fmla="*/ 253739 h 815604"/>
              <a:gd name="connsiteX61" fmla="*/ 711287 w 833350"/>
              <a:gd name="connsiteY61" fmla="*/ 236580 h 815604"/>
              <a:gd name="connsiteX62" fmla="*/ 11703 w 833350"/>
              <a:gd name="connsiteY62" fmla="*/ 236580 h 815604"/>
              <a:gd name="connsiteX63" fmla="*/ 110573 w 833350"/>
              <a:gd name="connsiteY63" fmla="*/ 236580 h 815604"/>
              <a:gd name="connsiteX64" fmla="*/ 127732 w 833350"/>
              <a:gd name="connsiteY64" fmla="*/ 247995 h 815604"/>
              <a:gd name="connsiteX65" fmla="*/ 116316 w 833350"/>
              <a:gd name="connsiteY65" fmla="*/ 265155 h 815604"/>
              <a:gd name="connsiteX66" fmla="*/ 110573 w 833350"/>
              <a:gd name="connsiteY66" fmla="*/ 265155 h 815604"/>
              <a:gd name="connsiteX67" fmla="*/ 11703 w 833350"/>
              <a:gd name="connsiteY67" fmla="*/ 265155 h 815604"/>
              <a:gd name="connsiteX68" fmla="*/ 288 w 833350"/>
              <a:gd name="connsiteY68" fmla="*/ 247995 h 815604"/>
              <a:gd name="connsiteX69" fmla="*/ 11703 w 833350"/>
              <a:gd name="connsiteY69" fmla="*/ 236580 h 815604"/>
              <a:gd name="connsiteX70" fmla="*/ 415469 w 833350"/>
              <a:gd name="connsiteY70" fmla="*/ 104181 h 815604"/>
              <a:gd name="connsiteX71" fmla="*/ 400515 w 833350"/>
              <a:gd name="connsiteY71" fmla="*/ 109896 h 815604"/>
              <a:gd name="connsiteX72" fmla="*/ 394705 w 833350"/>
              <a:gd name="connsiteY72" fmla="*/ 128946 h 815604"/>
              <a:gd name="connsiteX73" fmla="*/ 396705 w 833350"/>
              <a:gd name="connsiteY73" fmla="*/ 172285 h 815604"/>
              <a:gd name="connsiteX74" fmla="*/ 403658 w 833350"/>
              <a:gd name="connsiteY74" fmla="*/ 277441 h 815604"/>
              <a:gd name="connsiteX75" fmla="*/ 408992 w 833350"/>
              <a:gd name="connsiteY75" fmla="*/ 303159 h 815604"/>
              <a:gd name="connsiteX76" fmla="*/ 412707 w 833350"/>
              <a:gd name="connsiteY76" fmla="*/ 304968 h 815604"/>
              <a:gd name="connsiteX77" fmla="*/ 416803 w 833350"/>
              <a:gd name="connsiteY77" fmla="*/ 302492 h 815604"/>
              <a:gd name="connsiteX78" fmla="*/ 422041 w 833350"/>
              <a:gd name="connsiteY78" fmla="*/ 277917 h 815604"/>
              <a:gd name="connsiteX79" fmla="*/ 431566 w 833350"/>
              <a:gd name="connsiteY79" fmla="*/ 169428 h 815604"/>
              <a:gd name="connsiteX80" fmla="*/ 432995 w 833350"/>
              <a:gd name="connsiteY80" fmla="*/ 140853 h 815604"/>
              <a:gd name="connsiteX81" fmla="*/ 428042 w 833350"/>
              <a:gd name="connsiteY81" fmla="*/ 109325 h 815604"/>
              <a:gd name="connsiteX82" fmla="*/ 415469 w 833350"/>
              <a:gd name="connsiteY82" fmla="*/ 104181 h 815604"/>
              <a:gd name="connsiteX83" fmla="*/ 415850 w 833350"/>
              <a:gd name="connsiteY83" fmla="*/ 77226 h 815604"/>
              <a:gd name="connsiteX84" fmla="*/ 453950 w 833350"/>
              <a:gd name="connsiteY84" fmla="*/ 98181 h 815604"/>
              <a:gd name="connsiteX85" fmla="*/ 461760 w 833350"/>
              <a:gd name="connsiteY85" fmla="*/ 141996 h 815604"/>
              <a:gd name="connsiteX86" fmla="*/ 460141 w 833350"/>
              <a:gd name="connsiteY86" fmla="*/ 172857 h 815604"/>
              <a:gd name="connsiteX87" fmla="*/ 450616 w 833350"/>
              <a:gd name="connsiteY87" fmla="*/ 280965 h 815604"/>
              <a:gd name="connsiteX88" fmla="*/ 442710 w 833350"/>
              <a:gd name="connsiteY88" fmla="*/ 315636 h 815604"/>
              <a:gd name="connsiteX89" fmla="*/ 412707 w 833350"/>
              <a:gd name="connsiteY89" fmla="*/ 332686 h 815604"/>
              <a:gd name="connsiteX90" fmla="*/ 413183 w 833350"/>
              <a:gd name="connsiteY90" fmla="*/ 333067 h 815604"/>
              <a:gd name="connsiteX91" fmla="*/ 383941 w 833350"/>
              <a:gd name="connsiteY91" fmla="*/ 314874 h 815604"/>
              <a:gd name="connsiteX92" fmla="*/ 376131 w 833350"/>
              <a:gd name="connsiteY92" fmla="*/ 279918 h 815604"/>
              <a:gd name="connsiteX93" fmla="*/ 369082 w 833350"/>
              <a:gd name="connsiteY93" fmla="*/ 175143 h 815604"/>
              <a:gd name="connsiteX94" fmla="*/ 367082 w 833350"/>
              <a:gd name="connsiteY94" fmla="*/ 129994 h 815604"/>
              <a:gd name="connsiteX95" fmla="*/ 380417 w 833350"/>
              <a:gd name="connsiteY95" fmla="*/ 91894 h 815604"/>
              <a:gd name="connsiteX96" fmla="*/ 415850 w 833350"/>
              <a:gd name="connsiteY96" fmla="*/ 77226 h 815604"/>
              <a:gd name="connsiteX97" fmla="*/ 59869 w 833350"/>
              <a:gd name="connsiteY97" fmla="*/ 55658 h 815604"/>
              <a:gd name="connsiteX98" fmla="*/ 70854 w 833350"/>
              <a:gd name="connsiteY98" fmla="*/ 57223 h 815604"/>
              <a:gd name="connsiteX99" fmla="*/ 155912 w 833350"/>
              <a:gd name="connsiteY99" fmla="*/ 107611 h 815604"/>
              <a:gd name="connsiteX100" fmla="*/ 156017 w 833350"/>
              <a:gd name="connsiteY100" fmla="*/ 107672 h 815604"/>
              <a:gd name="connsiteX101" fmla="*/ 161056 w 833350"/>
              <a:gd name="connsiteY101" fmla="*/ 127518 h 815604"/>
              <a:gd name="connsiteX102" fmla="*/ 141148 w 833350"/>
              <a:gd name="connsiteY102" fmla="*/ 132661 h 815604"/>
              <a:gd name="connsiteX103" fmla="*/ 56090 w 833350"/>
              <a:gd name="connsiteY103" fmla="*/ 82179 h 815604"/>
              <a:gd name="connsiteX104" fmla="*/ 50994 w 833350"/>
              <a:gd name="connsiteY104" fmla="*/ 62319 h 815604"/>
              <a:gd name="connsiteX105" fmla="*/ 59869 w 833350"/>
              <a:gd name="connsiteY105" fmla="*/ 55658 h 815604"/>
              <a:gd name="connsiteX106" fmla="*/ 767733 w 833350"/>
              <a:gd name="connsiteY106" fmla="*/ 55658 h 815604"/>
              <a:gd name="connsiteX107" fmla="*/ 776609 w 833350"/>
              <a:gd name="connsiteY107" fmla="*/ 62319 h 815604"/>
              <a:gd name="connsiteX108" fmla="*/ 771513 w 833350"/>
              <a:gd name="connsiteY108" fmla="*/ 82179 h 815604"/>
              <a:gd name="connsiteX109" fmla="*/ 686454 w 833350"/>
              <a:gd name="connsiteY109" fmla="*/ 132661 h 815604"/>
              <a:gd name="connsiteX110" fmla="*/ 666547 w 833350"/>
              <a:gd name="connsiteY110" fmla="*/ 127518 h 815604"/>
              <a:gd name="connsiteX111" fmla="*/ 671586 w 833350"/>
              <a:gd name="connsiteY111" fmla="*/ 107672 h 815604"/>
              <a:gd name="connsiteX112" fmla="*/ 671691 w 833350"/>
              <a:gd name="connsiteY112" fmla="*/ 107611 h 815604"/>
              <a:gd name="connsiteX113" fmla="*/ 756749 w 833350"/>
              <a:gd name="connsiteY113" fmla="*/ 57223 h 815604"/>
              <a:gd name="connsiteX114" fmla="*/ 767733 w 833350"/>
              <a:gd name="connsiteY114" fmla="*/ 55658 h 815604"/>
              <a:gd name="connsiteX115" fmla="*/ 435820 w 833350"/>
              <a:gd name="connsiteY115" fmla="*/ 30206 h 815604"/>
              <a:gd name="connsiteX116" fmla="*/ 371941 w 833350"/>
              <a:gd name="connsiteY116" fmla="*/ 32993 h 815604"/>
              <a:gd name="connsiteX117" fmla="*/ 290596 w 833350"/>
              <a:gd name="connsiteY117" fmla="*/ 66405 h 815604"/>
              <a:gd name="connsiteX118" fmla="*/ 229465 w 833350"/>
              <a:gd name="connsiteY118" fmla="*/ 373567 h 815604"/>
              <a:gd name="connsiteX119" fmla="*/ 290596 w 833350"/>
              <a:gd name="connsiteY119" fmla="*/ 434699 h 815604"/>
              <a:gd name="connsiteX120" fmla="*/ 297073 w 833350"/>
              <a:gd name="connsiteY120" fmla="*/ 446796 h 815604"/>
              <a:gd name="connsiteX121" fmla="*/ 297073 w 833350"/>
              <a:gd name="connsiteY121" fmla="*/ 472132 h 815604"/>
              <a:gd name="connsiteX122" fmla="*/ 308789 w 833350"/>
              <a:gd name="connsiteY122" fmla="*/ 472132 h 815604"/>
              <a:gd name="connsiteX123" fmla="*/ 518339 w 833350"/>
              <a:gd name="connsiteY123" fmla="*/ 472132 h 815604"/>
              <a:gd name="connsiteX124" fmla="*/ 518529 w 833350"/>
              <a:gd name="connsiteY124" fmla="*/ 472132 h 815604"/>
              <a:gd name="connsiteX125" fmla="*/ 530150 w 833350"/>
              <a:gd name="connsiteY125" fmla="*/ 472132 h 815604"/>
              <a:gd name="connsiteX126" fmla="*/ 530150 w 833350"/>
              <a:gd name="connsiteY126" fmla="*/ 446796 h 815604"/>
              <a:gd name="connsiteX127" fmla="*/ 536627 w 833350"/>
              <a:gd name="connsiteY127" fmla="*/ 434699 h 815604"/>
              <a:gd name="connsiteX128" fmla="*/ 597758 w 833350"/>
              <a:gd name="connsiteY128" fmla="*/ 127537 h 815604"/>
              <a:gd name="connsiteX129" fmla="*/ 435820 w 833350"/>
              <a:gd name="connsiteY129" fmla="*/ 30206 h 815604"/>
              <a:gd name="connsiteX130" fmla="*/ 425497 w 833350"/>
              <a:gd name="connsiteY130" fmla="*/ 263 h 815604"/>
              <a:gd name="connsiteX131" fmla="*/ 563392 w 833350"/>
              <a:gd name="connsiteY131" fmla="*/ 49583 h 815604"/>
              <a:gd name="connsiteX132" fmla="*/ 614741 w 833350"/>
              <a:gd name="connsiteY132" fmla="*/ 400114 h 815604"/>
              <a:gd name="connsiteX133" fmla="*/ 563392 w 833350"/>
              <a:gd name="connsiteY133" fmla="*/ 451463 h 815604"/>
              <a:gd name="connsiteX134" fmla="*/ 559391 w 833350"/>
              <a:gd name="connsiteY134" fmla="*/ 454511 h 815604"/>
              <a:gd name="connsiteX135" fmla="*/ 559391 w 833350"/>
              <a:gd name="connsiteY135" fmla="*/ 485753 h 815604"/>
              <a:gd name="connsiteX136" fmla="*/ 562821 w 833350"/>
              <a:gd name="connsiteY136" fmla="*/ 488706 h 815604"/>
              <a:gd name="connsiteX137" fmla="*/ 569250 w 833350"/>
              <a:gd name="connsiteY137" fmla="*/ 582774 h 815604"/>
              <a:gd name="connsiteX138" fmla="*/ 567583 w 833350"/>
              <a:gd name="connsiteY138" fmla="*/ 584622 h 815604"/>
              <a:gd name="connsiteX139" fmla="*/ 561201 w 833350"/>
              <a:gd name="connsiteY139" fmla="*/ 591385 h 815604"/>
              <a:gd name="connsiteX140" fmla="*/ 567583 w 833350"/>
              <a:gd name="connsiteY140" fmla="*/ 598243 h 815604"/>
              <a:gd name="connsiteX141" fmla="*/ 564802 w 833350"/>
              <a:gd name="connsiteY141" fmla="*/ 692493 h 815604"/>
              <a:gd name="connsiteX142" fmla="*/ 538437 w 833350"/>
              <a:gd name="connsiteY142" fmla="*/ 707781 h 815604"/>
              <a:gd name="connsiteX143" fmla="*/ 532531 w 833350"/>
              <a:gd name="connsiteY143" fmla="*/ 709590 h 815604"/>
              <a:gd name="connsiteX144" fmla="*/ 531579 w 833350"/>
              <a:gd name="connsiteY144" fmla="*/ 715686 h 815604"/>
              <a:gd name="connsiteX145" fmla="*/ 413754 w 833350"/>
              <a:gd name="connsiteY145" fmla="*/ 815604 h 815604"/>
              <a:gd name="connsiteX146" fmla="*/ 296025 w 833350"/>
              <a:gd name="connsiteY146" fmla="*/ 715686 h 815604"/>
              <a:gd name="connsiteX147" fmla="*/ 295073 w 833350"/>
              <a:gd name="connsiteY147" fmla="*/ 709590 h 815604"/>
              <a:gd name="connsiteX148" fmla="*/ 289167 w 833350"/>
              <a:gd name="connsiteY148" fmla="*/ 707781 h 815604"/>
              <a:gd name="connsiteX149" fmla="*/ 244735 w 833350"/>
              <a:gd name="connsiteY149" fmla="*/ 624608 h 815604"/>
              <a:gd name="connsiteX150" fmla="*/ 260021 w 833350"/>
              <a:gd name="connsiteY150" fmla="*/ 598243 h 815604"/>
              <a:gd name="connsiteX151" fmla="*/ 266403 w 833350"/>
              <a:gd name="connsiteY151" fmla="*/ 591385 h 815604"/>
              <a:gd name="connsiteX152" fmla="*/ 260021 w 833350"/>
              <a:gd name="connsiteY152" fmla="*/ 584622 h 815604"/>
              <a:gd name="connsiteX153" fmla="*/ 262939 w 833350"/>
              <a:gd name="connsiteY153" fmla="*/ 490374 h 815604"/>
              <a:gd name="connsiteX154" fmla="*/ 264783 w 833350"/>
              <a:gd name="connsiteY154" fmla="*/ 488706 h 815604"/>
              <a:gd name="connsiteX155" fmla="*/ 268212 w 833350"/>
              <a:gd name="connsiteY155" fmla="*/ 485753 h 815604"/>
              <a:gd name="connsiteX156" fmla="*/ 268212 w 833350"/>
              <a:gd name="connsiteY156" fmla="*/ 454511 h 815604"/>
              <a:gd name="connsiteX157" fmla="*/ 264212 w 833350"/>
              <a:gd name="connsiteY157" fmla="*/ 451463 h 815604"/>
              <a:gd name="connsiteX158" fmla="*/ 212862 w 833350"/>
              <a:gd name="connsiteY158" fmla="*/ 100933 h 815604"/>
              <a:gd name="connsiteX159" fmla="*/ 377492 w 833350"/>
              <a:gd name="connsiteY159" fmla="*/ 2661 h 815604"/>
              <a:gd name="connsiteX160" fmla="*/ 425497 w 833350"/>
              <a:gd name="connsiteY160" fmla="*/ 263 h 815604"/>
            </a:gdLst>
            <a:ahLst/>
            <a:cxnLst/>
            <a:rect l="l" t="t" r="r" b="b"/>
            <a:pathLst>
              <a:path w="833350" h="815604">
                <a:moveTo>
                  <a:pt x="323362" y="710829"/>
                </a:moveTo>
                <a:lnTo>
                  <a:pt x="328029" y="723783"/>
                </a:lnTo>
                <a:cubicBezTo>
                  <a:pt x="343129" y="771312"/>
                  <a:pt x="393899" y="797601"/>
                  <a:pt x="441428" y="782504"/>
                </a:cubicBezTo>
                <a:cubicBezTo>
                  <a:pt x="469374" y="773627"/>
                  <a:pt x="491268" y="751729"/>
                  <a:pt x="500146" y="723783"/>
                </a:cubicBezTo>
                <a:lnTo>
                  <a:pt x="504337" y="710829"/>
                </a:lnTo>
                <a:close/>
                <a:moveTo>
                  <a:pt x="308979" y="605958"/>
                </a:moveTo>
                <a:cubicBezTo>
                  <a:pt x="287938" y="605958"/>
                  <a:pt x="270879" y="623018"/>
                  <a:pt x="270879" y="644058"/>
                </a:cubicBezTo>
                <a:cubicBezTo>
                  <a:pt x="270879" y="665099"/>
                  <a:pt x="287938" y="682158"/>
                  <a:pt x="308979" y="682158"/>
                </a:cubicBezTo>
                <a:lnTo>
                  <a:pt x="518529" y="682158"/>
                </a:lnTo>
                <a:cubicBezTo>
                  <a:pt x="539570" y="682158"/>
                  <a:pt x="556629" y="665099"/>
                  <a:pt x="556629" y="644058"/>
                </a:cubicBezTo>
                <a:cubicBezTo>
                  <a:pt x="556629" y="623018"/>
                  <a:pt x="539570" y="605958"/>
                  <a:pt x="518529" y="605958"/>
                </a:cubicBezTo>
                <a:close/>
                <a:moveTo>
                  <a:pt x="308979" y="501183"/>
                </a:moveTo>
                <a:cubicBezTo>
                  <a:pt x="287938" y="501183"/>
                  <a:pt x="270879" y="518242"/>
                  <a:pt x="270879" y="539283"/>
                </a:cubicBezTo>
                <a:cubicBezTo>
                  <a:pt x="270879" y="560324"/>
                  <a:pt x="287938" y="577383"/>
                  <a:pt x="308979" y="577383"/>
                </a:cubicBezTo>
                <a:lnTo>
                  <a:pt x="518529" y="577383"/>
                </a:lnTo>
                <a:cubicBezTo>
                  <a:pt x="539570" y="577383"/>
                  <a:pt x="556629" y="560324"/>
                  <a:pt x="556629" y="539283"/>
                </a:cubicBezTo>
                <a:cubicBezTo>
                  <a:pt x="556629" y="518242"/>
                  <a:pt x="539570" y="501183"/>
                  <a:pt x="518529" y="501183"/>
                </a:cubicBezTo>
                <a:close/>
                <a:moveTo>
                  <a:pt x="675471" y="380081"/>
                </a:moveTo>
                <a:cubicBezTo>
                  <a:pt x="679066" y="379158"/>
                  <a:pt x="683012" y="379607"/>
                  <a:pt x="686455" y="381645"/>
                </a:cubicBezTo>
                <a:lnTo>
                  <a:pt x="771513" y="432033"/>
                </a:lnTo>
                <a:cubicBezTo>
                  <a:pt x="778400" y="436109"/>
                  <a:pt x="780686" y="445001"/>
                  <a:pt x="776609" y="451892"/>
                </a:cubicBezTo>
                <a:cubicBezTo>
                  <a:pt x="772532" y="458784"/>
                  <a:pt x="763636" y="461065"/>
                  <a:pt x="756749" y="456988"/>
                </a:cubicBezTo>
                <a:lnTo>
                  <a:pt x="671691" y="406601"/>
                </a:lnTo>
                <a:cubicBezTo>
                  <a:pt x="664804" y="402524"/>
                  <a:pt x="662518" y="393632"/>
                  <a:pt x="666595" y="386741"/>
                </a:cubicBezTo>
                <a:cubicBezTo>
                  <a:pt x="668634" y="383296"/>
                  <a:pt x="671877" y="381003"/>
                  <a:pt x="675471" y="380081"/>
                </a:cubicBezTo>
                <a:close/>
                <a:moveTo>
                  <a:pt x="152134" y="380081"/>
                </a:moveTo>
                <a:cubicBezTo>
                  <a:pt x="155727" y="381003"/>
                  <a:pt x="158969" y="383296"/>
                  <a:pt x="161008" y="386741"/>
                </a:cubicBezTo>
                <a:cubicBezTo>
                  <a:pt x="165085" y="393632"/>
                  <a:pt x="162803" y="402524"/>
                  <a:pt x="155912" y="406601"/>
                </a:cubicBezTo>
                <a:lnTo>
                  <a:pt x="70854" y="456988"/>
                </a:lnTo>
                <a:cubicBezTo>
                  <a:pt x="63963" y="461065"/>
                  <a:pt x="55071" y="458784"/>
                  <a:pt x="50994" y="451892"/>
                </a:cubicBezTo>
                <a:cubicBezTo>
                  <a:pt x="46918" y="445001"/>
                  <a:pt x="49199" y="436109"/>
                  <a:pt x="56090" y="432033"/>
                </a:cubicBezTo>
                <a:lnTo>
                  <a:pt x="141148" y="381645"/>
                </a:lnTo>
                <a:cubicBezTo>
                  <a:pt x="144594" y="379607"/>
                  <a:pt x="148540" y="379158"/>
                  <a:pt x="152134" y="380081"/>
                </a:cubicBezTo>
                <a:close/>
                <a:moveTo>
                  <a:pt x="413564" y="371167"/>
                </a:moveTo>
                <a:lnTo>
                  <a:pt x="413799" y="371264"/>
                </a:lnTo>
                <a:lnTo>
                  <a:pt x="400610" y="376596"/>
                </a:lnTo>
                <a:cubicBezTo>
                  <a:pt x="396984" y="380033"/>
                  <a:pt x="394978" y="384841"/>
                  <a:pt x="395085" y="389836"/>
                </a:cubicBezTo>
                <a:cubicBezTo>
                  <a:pt x="394540" y="394955"/>
                  <a:pt x="396488" y="400023"/>
                  <a:pt x="400324" y="403457"/>
                </a:cubicBezTo>
                <a:cubicBezTo>
                  <a:pt x="404197" y="406976"/>
                  <a:pt x="409285" y="408855"/>
                  <a:pt x="414516" y="408696"/>
                </a:cubicBezTo>
                <a:cubicBezTo>
                  <a:pt x="419605" y="408852"/>
                  <a:pt x="424544" y="406966"/>
                  <a:pt x="428232" y="403457"/>
                </a:cubicBezTo>
                <a:cubicBezTo>
                  <a:pt x="431968" y="399961"/>
                  <a:pt x="433869" y="394929"/>
                  <a:pt x="433376" y="389836"/>
                </a:cubicBezTo>
                <a:cubicBezTo>
                  <a:pt x="433354" y="384851"/>
                  <a:pt x="431163" y="380123"/>
                  <a:pt x="427375" y="376882"/>
                </a:cubicBezTo>
                <a:lnTo>
                  <a:pt x="413799" y="371264"/>
                </a:lnTo>
                <a:lnTo>
                  <a:pt x="414040" y="371167"/>
                </a:lnTo>
                <a:close/>
                <a:moveTo>
                  <a:pt x="412799" y="342876"/>
                </a:moveTo>
                <a:cubicBezTo>
                  <a:pt x="413053" y="342875"/>
                  <a:pt x="413309" y="342875"/>
                  <a:pt x="413564" y="342878"/>
                </a:cubicBezTo>
                <a:cubicBezTo>
                  <a:pt x="426077" y="342692"/>
                  <a:pt x="438133" y="347570"/>
                  <a:pt x="446997" y="356403"/>
                </a:cubicBezTo>
                <a:cubicBezTo>
                  <a:pt x="465649" y="374948"/>
                  <a:pt x="465735" y="405103"/>
                  <a:pt x="447190" y="423755"/>
                </a:cubicBezTo>
                <a:cubicBezTo>
                  <a:pt x="446938" y="424008"/>
                  <a:pt x="446683" y="424259"/>
                  <a:pt x="446425" y="424507"/>
                </a:cubicBezTo>
                <a:cubicBezTo>
                  <a:pt x="437556" y="432522"/>
                  <a:pt x="425995" y="436909"/>
                  <a:pt x="414040" y="436794"/>
                </a:cubicBezTo>
                <a:cubicBezTo>
                  <a:pt x="402021" y="436956"/>
                  <a:pt x="390383" y="432567"/>
                  <a:pt x="381465" y="424507"/>
                </a:cubicBezTo>
                <a:cubicBezTo>
                  <a:pt x="371562" y="415683"/>
                  <a:pt x="366113" y="402901"/>
                  <a:pt x="366606" y="389646"/>
                </a:cubicBezTo>
                <a:cubicBezTo>
                  <a:pt x="366447" y="363975"/>
                  <a:pt x="387128" y="343035"/>
                  <a:pt x="412799" y="342876"/>
                </a:cubicBezTo>
                <a:close/>
                <a:moveTo>
                  <a:pt x="711287" y="236580"/>
                </a:moveTo>
                <a:cubicBezTo>
                  <a:pt x="713182" y="236199"/>
                  <a:pt x="715135" y="236199"/>
                  <a:pt x="717030" y="236580"/>
                </a:cubicBezTo>
                <a:lnTo>
                  <a:pt x="815900" y="236580"/>
                </a:lnTo>
                <a:cubicBezTo>
                  <a:pt x="823787" y="234994"/>
                  <a:pt x="831473" y="240105"/>
                  <a:pt x="833064" y="247995"/>
                </a:cubicBezTo>
                <a:cubicBezTo>
                  <a:pt x="834645" y="255886"/>
                  <a:pt x="829530" y="263569"/>
                  <a:pt x="821644" y="265155"/>
                </a:cubicBezTo>
                <a:cubicBezTo>
                  <a:pt x="819748" y="265536"/>
                  <a:pt x="817795" y="265536"/>
                  <a:pt x="815900" y="265155"/>
                </a:cubicBezTo>
                <a:lnTo>
                  <a:pt x="717030" y="265155"/>
                </a:lnTo>
                <a:cubicBezTo>
                  <a:pt x="709144" y="266740"/>
                  <a:pt x="701457" y="261629"/>
                  <a:pt x="699876" y="253739"/>
                </a:cubicBezTo>
                <a:cubicBezTo>
                  <a:pt x="698285" y="245848"/>
                  <a:pt x="703400" y="238165"/>
                  <a:pt x="711287" y="236580"/>
                </a:cubicBezTo>
                <a:close/>
                <a:moveTo>
                  <a:pt x="11703" y="236580"/>
                </a:moveTo>
                <a:lnTo>
                  <a:pt x="110573" y="236580"/>
                </a:lnTo>
                <a:cubicBezTo>
                  <a:pt x="118463" y="234994"/>
                  <a:pt x="126146" y="240105"/>
                  <a:pt x="127732" y="247995"/>
                </a:cubicBezTo>
                <a:cubicBezTo>
                  <a:pt x="129318" y="255886"/>
                  <a:pt x="124207" y="263569"/>
                  <a:pt x="116316" y="265155"/>
                </a:cubicBezTo>
                <a:cubicBezTo>
                  <a:pt x="114421" y="265536"/>
                  <a:pt x="112468" y="265536"/>
                  <a:pt x="110573" y="265155"/>
                </a:cubicBezTo>
                <a:lnTo>
                  <a:pt x="11703" y="265155"/>
                </a:lnTo>
                <a:cubicBezTo>
                  <a:pt x="3813" y="263569"/>
                  <a:pt x="-1298" y="255886"/>
                  <a:pt x="288" y="247995"/>
                </a:cubicBezTo>
                <a:cubicBezTo>
                  <a:pt x="1445" y="242237"/>
                  <a:pt x="5945" y="237737"/>
                  <a:pt x="11703" y="236580"/>
                </a:cubicBezTo>
                <a:close/>
                <a:moveTo>
                  <a:pt x="415469" y="104181"/>
                </a:moveTo>
                <a:cubicBezTo>
                  <a:pt x="409887" y="103797"/>
                  <a:pt x="404418" y="105887"/>
                  <a:pt x="400515" y="109896"/>
                </a:cubicBezTo>
                <a:cubicBezTo>
                  <a:pt x="396226" y="115276"/>
                  <a:pt x="394148" y="122088"/>
                  <a:pt x="394705" y="128946"/>
                </a:cubicBezTo>
                <a:cubicBezTo>
                  <a:pt x="394705" y="137519"/>
                  <a:pt x="395371" y="152092"/>
                  <a:pt x="396705" y="172285"/>
                </a:cubicBezTo>
                <a:lnTo>
                  <a:pt x="403658" y="277441"/>
                </a:lnTo>
                <a:cubicBezTo>
                  <a:pt x="404105" y="286236"/>
                  <a:pt x="405903" y="294911"/>
                  <a:pt x="408992" y="303159"/>
                </a:cubicBezTo>
                <a:cubicBezTo>
                  <a:pt x="409563" y="304397"/>
                  <a:pt x="409849" y="304968"/>
                  <a:pt x="412707" y="304968"/>
                </a:cubicBezTo>
                <a:cubicBezTo>
                  <a:pt x="415564" y="304968"/>
                  <a:pt x="415850" y="304968"/>
                  <a:pt x="416803" y="302492"/>
                </a:cubicBezTo>
                <a:cubicBezTo>
                  <a:pt x="419971" y="294670"/>
                  <a:pt x="421745" y="286352"/>
                  <a:pt x="422041" y="277917"/>
                </a:cubicBezTo>
                <a:lnTo>
                  <a:pt x="431566" y="169428"/>
                </a:lnTo>
                <a:cubicBezTo>
                  <a:pt x="432519" y="159903"/>
                  <a:pt x="432995" y="150378"/>
                  <a:pt x="432995" y="140853"/>
                </a:cubicBezTo>
                <a:cubicBezTo>
                  <a:pt x="433666" y="130107"/>
                  <a:pt x="431975" y="119346"/>
                  <a:pt x="428042" y="109325"/>
                </a:cubicBezTo>
                <a:cubicBezTo>
                  <a:pt x="427280" y="107801"/>
                  <a:pt x="425565" y="104181"/>
                  <a:pt x="415469" y="104181"/>
                </a:cubicBezTo>
                <a:close/>
                <a:moveTo>
                  <a:pt x="415850" y="77226"/>
                </a:moveTo>
                <a:cubicBezTo>
                  <a:pt x="431681" y="75566"/>
                  <a:pt x="446874" y="83923"/>
                  <a:pt x="453950" y="98181"/>
                </a:cubicBezTo>
                <a:cubicBezTo>
                  <a:pt x="459831" y="112008"/>
                  <a:pt x="462501" y="126988"/>
                  <a:pt x="461760" y="141996"/>
                </a:cubicBezTo>
                <a:cubicBezTo>
                  <a:pt x="461783" y="152304"/>
                  <a:pt x="461243" y="162607"/>
                  <a:pt x="460141" y="172857"/>
                </a:cubicBezTo>
                <a:lnTo>
                  <a:pt x="450616" y="280965"/>
                </a:lnTo>
                <a:cubicBezTo>
                  <a:pt x="450150" y="292912"/>
                  <a:pt x="447469" y="304668"/>
                  <a:pt x="442710" y="315636"/>
                </a:cubicBezTo>
                <a:cubicBezTo>
                  <a:pt x="437040" y="326829"/>
                  <a:pt x="425225" y="333543"/>
                  <a:pt x="412707" y="332686"/>
                </a:cubicBezTo>
                <a:lnTo>
                  <a:pt x="413183" y="333067"/>
                </a:lnTo>
                <a:cubicBezTo>
                  <a:pt x="400622" y="333591"/>
                  <a:pt x="389022" y="326374"/>
                  <a:pt x="383941" y="314874"/>
                </a:cubicBezTo>
                <a:cubicBezTo>
                  <a:pt x="379471" y="303719"/>
                  <a:pt x="376834" y="291914"/>
                  <a:pt x="376131" y="279918"/>
                </a:cubicBezTo>
                <a:lnTo>
                  <a:pt x="369082" y="175143"/>
                </a:lnTo>
                <a:cubicBezTo>
                  <a:pt x="367749" y="154092"/>
                  <a:pt x="367082" y="139329"/>
                  <a:pt x="367082" y="129994"/>
                </a:cubicBezTo>
                <a:cubicBezTo>
                  <a:pt x="366395" y="116042"/>
                  <a:pt x="371180" y="102373"/>
                  <a:pt x="380417" y="91894"/>
                </a:cubicBezTo>
                <a:cubicBezTo>
                  <a:pt x="389610" y="82195"/>
                  <a:pt x="402492" y="76862"/>
                  <a:pt x="415850" y="77226"/>
                </a:cubicBezTo>
                <a:close/>
                <a:moveTo>
                  <a:pt x="59869" y="55658"/>
                </a:moveTo>
                <a:cubicBezTo>
                  <a:pt x="63463" y="54736"/>
                  <a:pt x="67408" y="55185"/>
                  <a:pt x="70854" y="57223"/>
                </a:cubicBezTo>
                <a:lnTo>
                  <a:pt x="155912" y="107611"/>
                </a:lnTo>
                <a:cubicBezTo>
                  <a:pt x="155947" y="107631"/>
                  <a:pt x="155983" y="107651"/>
                  <a:pt x="156017" y="107672"/>
                </a:cubicBezTo>
                <a:cubicBezTo>
                  <a:pt x="162888" y="111761"/>
                  <a:pt x="165145" y="120646"/>
                  <a:pt x="161056" y="127518"/>
                </a:cubicBezTo>
                <a:cubicBezTo>
                  <a:pt x="156933" y="134374"/>
                  <a:pt x="148077" y="136663"/>
                  <a:pt x="141148" y="132661"/>
                </a:cubicBezTo>
                <a:lnTo>
                  <a:pt x="56090" y="82179"/>
                </a:lnTo>
                <a:cubicBezTo>
                  <a:pt x="49199" y="78102"/>
                  <a:pt x="46918" y="69210"/>
                  <a:pt x="50994" y="62319"/>
                </a:cubicBezTo>
                <a:cubicBezTo>
                  <a:pt x="53032" y="58873"/>
                  <a:pt x="56275" y="56580"/>
                  <a:pt x="59869" y="55658"/>
                </a:cubicBezTo>
                <a:close/>
                <a:moveTo>
                  <a:pt x="767733" y="55658"/>
                </a:moveTo>
                <a:cubicBezTo>
                  <a:pt x="771327" y="56580"/>
                  <a:pt x="774571" y="58873"/>
                  <a:pt x="776609" y="62319"/>
                </a:cubicBezTo>
                <a:cubicBezTo>
                  <a:pt x="780685" y="69210"/>
                  <a:pt x="778399" y="78102"/>
                  <a:pt x="771513" y="82179"/>
                </a:cubicBezTo>
                <a:lnTo>
                  <a:pt x="686454" y="132661"/>
                </a:lnTo>
                <a:cubicBezTo>
                  <a:pt x="679530" y="136663"/>
                  <a:pt x="670672" y="134374"/>
                  <a:pt x="666547" y="127518"/>
                </a:cubicBezTo>
                <a:cubicBezTo>
                  <a:pt x="662461" y="120646"/>
                  <a:pt x="664718" y="111761"/>
                  <a:pt x="671586" y="107672"/>
                </a:cubicBezTo>
                <a:cubicBezTo>
                  <a:pt x="671624" y="107651"/>
                  <a:pt x="671653" y="107631"/>
                  <a:pt x="671691" y="107611"/>
                </a:cubicBezTo>
                <a:lnTo>
                  <a:pt x="756749" y="57223"/>
                </a:lnTo>
                <a:cubicBezTo>
                  <a:pt x="760193" y="55185"/>
                  <a:pt x="764138" y="54736"/>
                  <a:pt x="767733" y="55658"/>
                </a:cubicBezTo>
                <a:close/>
                <a:moveTo>
                  <a:pt x="435820" y="30206"/>
                </a:moveTo>
                <a:cubicBezTo>
                  <a:pt x="414657" y="28060"/>
                  <a:pt x="393133" y="28943"/>
                  <a:pt x="371941" y="32993"/>
                </a:cubicBezTo>
                <a:cubicBezTo>
                  <a:pt x="343685" y="38392"/>
                  <a:pt x="316021" y="49420"/>
                  <a:pt x="290596" y="66405"/>
                </a:cubicBezTo>
                <a:cubicBezTo>
                  <a:pt x="188895" y="134344"/>
                  <a:pt x="161525" y="271866"/>
                  <a:pt x="229465" y="373567"/>
                </a:cubicBezTo>
                <a:cubicBezTo>
                  <a:pt x="245628" y="397763"/>
                  <a:pt x="266401" y="418536"/>
                  <a:pt x="290596" y="434699"/>
                </a:cubicBezTo>
                <a:cubicBezTo>
                  <a:pt x="294650" y="437387"/>
                  <a:pt x="297084" y="441931"/>
                  <a:pt x="297073" y="446796"/>
                </a:cubicBezTo>
                <a:lnTo>
                  <a:pt x="297073" y="472132"/>
                </a:lnTo>
                <a:lnTo>
                  <a:pt x="308789" y="472132"/>
                </a:lnTo>
                <a:lnTo>
                  <a:pt x="518339" y="472132"/>
                </a:lnTo>
                <a:lnTo>
                  <a:pt x="518529" y="472132"/>
                </a:lnTo>
                <a:lnTo>
                  <a:pt x="530150" y="472132"/>
                </a:lnTo>
                <a:lnTo>
                  <a:pt x="530150" y="446796"/>
                </a:lnTo>
                <a:cubicBezTo>
                  <a:pt x="530140" y="441931"/>
                  <a:pt x="532569" y="437387"/>
                  <a:pt x="536627" y="434699"/>
                </a:cubicBezTo>
                <a:cubicBezTo>
                  <a:pt x="638325" y="366759"/>
                  <a:pt x="665700" y="229238"/>
                  <a:pt x="597758" y="127537"/>
                </a:cubicBezTo>
                <a:cubicBezTo>
                  <a:pt x="559541" y="70330"/>
                  <a:pt x="499309" y="36641"/>
                  <a:pt x="435820" y="30206"/>
                </a:cubicBezTo>
                <a:close/>
                <a:moveTo>
                  <a:pt x="425497" y="263"/>
                </a:moveTo>
                <a:cubicBezTo>
                  <a:pt x="473697" y="2472"/>
                  <a:pt x="521776" y="18602"/>
                  <a:pt x="563392" y="49583"/>
                </a:cubicBezTo>
                <a:cubicBezTo>
                  <a:pt x="674368" y="132200"/>
                  <a:pt x="697361" y="289137"/>
                  <a:pt x="614741" y="400114"/>
                </a:cubicBezTo>
                <a:cubicBezTo>
                  <a:pt x="600206" y="419633"/>
                  <a:pt x="582909" y="436931"/>
                  <a:pt x="563392" y="451463"/>
                </a:cubicBezTo>
                <a:lnTo>
                  <a:pt x="559391" y="454511"/>
                </a:lnTo>
                <a:lnTo>
                  <a:pt x="559391" y="485753"/>
                </a:lnTo>
                <a:lnTo>
                  <a:pt x="562821" y="488706"/>
                </a:lnTo>
                <a:cubicBezTo>
                  <a:pt x="590576" y="512907"/>
                  <a:pt x="593453" y="555025"/>
                  <a:pt x="569250" y="582774"/>
                </a:cubicBezTo>
                <a:cubicBezTo>
                  <a:pt x="568707" y="583403"/>
                  <a:pt x="568155" y="584022"/>
                  <a:pt x="567583" y="584622"/>
                </a:cubicBezTo>
                <a:lnTo>
                  <a:pt x="561201" y="591385"/>
                </a:lnTo>
                <a:lnTo>
                  <a:pt x="567583" y="598243"/>
                </a:lnTo>
                <a:cubicBezTo>
                  <a:pt x="592843" y="625037"/>
                  <a:pt x="591596" y="667233"/>
                  <a:pt x="564802" y="692493"/>
                </a:cubicBezTo>
                <a:cubicBezTo>
                  <a:pt x="557315" y="699560"/>
                  <a:pt x="548285" y="704790"/>
                  <a:pt x="538437" y="707781"/>
                </a:cubicBezTo>
                <a:lnTo>
                  <a:pt x="532531" y="709590"/>
                </a:lnTo>
                <a:lnTo>
                  <a:pt x="531579" y="715686"/>
                </a:lnTo>
                <a:cubicBezTo>
                  <a:pt x="522244" y="773455"/>
                  <a:pt x="472268" y="815832"/>
                  <a:pt x="413754" y="815604"/>
                </a:cubicBezTo>
                <a:cubicBezTo>
                  <a:pt x="355276" y="815794"/>
                  <a:pt x="305349" y="773417"/>
                  <a:pt x="296025" y="715686"/>
                </a:cubicBezTo>
                <a:lnTo>
                  <a:pt x="295073" y="709590"/>
                </a:lnTo>
                <a:lnTo>
                  <a:pt x="289167" y="707781"/>
                </a:lnTo>
                <a:cubicBezTo>
                  <a:pt x="253931" y="697084"/>
                  <a:pt x="234038" y="659851"/>
                  <a:pt x="244735" y="624608"/>
                </a:cubicBezTo>
                <a:cubicBezTo>
                  <a:pt x="247726" y="614759"/>
                  <a:pt x="252958" y="605739"/>
                  <a:pt x="260021" y="598243"/>
                </a:cubicBezTo>
                <a:lnTo>
                  <a:pt x="266403" y="591385"/>
                </a:lnTo>
                <a:lnTo>
                  <a:pt x="260021" y="584622"/>
                </a:lnTo>
                <a:cubicBezTo>
                  <a:pt x="234801" y="557790"/>
                  <a:pt x="236108" y="515595"/>
                  <a:pt x="262939" y="490374"/>
                </a:cubicBezTo>
                <a:cubicBezTo>
                  <a:pt x="263544" y="489807"/>
                  <a:pt x="264158" y="489250"/>
                  <a:pt x="264783" y="488706"/>
                </a:cubicBezTo>
                <a:lnTo>
                  <a:pt x="268212" y="485753"/>
                </a:lnTo>
                <a:lnTo>
                  <a:pt x="268212" y="454511"/>
                </a:lnTo>
                <a:lnTo>
                  <a:pt x="264212" y="451463"/>
                </a:lnTo>
                <a:cubicBezTo>
                  <a:pt x="153236" y="368847"/>
                  <a:pt x="130246" y="211909"/>
                  <a:pt x="212862" y="100933"/>
                </a:cubicBezTo>
                <a:cubicBezTo>
                  <a:pt x="254170" y="45445"/>
                  <a:pt x="314059" y="11953"/>
                  <a:pt x="377492" y="2661"/>
                </a:cubicBezTo>
                <a:cubicBezTo>
                  <a:pt x="393351" y="338"/>
                  <a:pt x="409431" y="-473"/>
                  <a:pt x="425497" y="263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1058454" y="3238813"/>
            <a:ext cx="4715748" cy="864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案例分析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1058454" y="4109786"/>
            <a:ext cx="4715748" cy="177844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通过具体案例分析，展示项目管理在现实生活中的应用。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7893162" y="1411004"/>
            <a:ext cx="1739622" cy="1720381"/>
          </a:xfrm>
          <a:custGeom>
            <a:avLst/>
            <a:gdLst>
              <a:gd name="connsiteX0" fmla="*/ 1305961 w 1739622"/>
              <a:gd name="connsiteY0" fmla="*/ 0 h 1720381"/>
              <a:gd name="connsiteX1" fmla="*/ 1666006 w 1739622"/>
              <a:gd name="connsiteY1" fmla="*/ 604361 h 1720381"/>
              <a:gd name="connsiteX2" fmla="*/ 1196995 w 1739622"/>
              <a:gd name="connsiteY2" fmla="*/ 1471136 h 1720381"/>
              <a:gd name="connsiteX3" fmla="*/ 542627 w 1739622"/>
              <a:gd name="connsiteY3" fmla="*/ 1471136 h 1720381"/>
              <a:gd name="connsiteX4" fmla="*/ 73617 w 1739622"/>
              <a:gd name="connsiteY4" fmla="*/ 604361 h 1720381"/>
              <a:gd name="connsiteX5" fmla="*/ 433661 w 1739622"/>
              <a:gd name="connsiteY5" fmla="*/ 0 h 1720381"/>
            </a:gdLst>
            <a:ahLst/>
            <a:cxnLst/>
            <a:rect l="l" t="t" r="r" b="b"/>
            <a:pathLst>
              <a:path w="1739622" h="1720381">
                <a:moveTo>
                  <a:pt x="1305961" y="0"/>
                </a:moveTo>
                <a:cubicBezTo>
                  <a:pt x="1684199" y="0"/>
                  <a:pt x="1846124" y="271939"/>
                  <a:pt x="1666006" y="604361"/>
                </a:cubicBezTo>
                <a:lnTo>
                  <a:pt x="1196995" y="1471136"/>
                </a:lnTo>
                <a:cubicBezTo>
                  <a:pt x="1017068" y="1803464"/>
                  <a:pt x="722555" y="1803464"/>
                  <a:pt x="542627" y="1471136"/>
                </a:cubicBezTo>
                <a:lnTo>
                  <a:pt x="73617" y="604361"/>
                </a:lnTo>
                <a:cubicBezTo>
                  <a:pt x="-106501" y="271939"/>
                  <a:pt x="55424" y="0"/>
                  <a:pt x="433661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8336268" y="1729651"/>
            <a:ext cx="853409" cy="749960"/>
          </a:xfrm>
          <a:custGeom>
            <a:avLst/>
            <a:gdLst>
              <a:gd name="connsiteX0" fmla="*/ 189069 w 853409"/>
              <a:gd name="connsiteY0" fmla="*/ 520598 h 749960"/>
              <a:gd name="connsiteX1" fmla="*/ 138586 w 853409"/>
              <a:gd name="connsiteY1" fmla="*/ 570985 h 749960"/>
              <a:gd name="connsiteX2" fmla="*/ 84675 w 853409"/>
              <a:gd name="connsiteY2" fmla="*/ 599465 h 749960"/>
              <a:gd name="connsiteX3" fmla="*/ 84675 w 853409"/>
              <a:gd name="connsiteY3" fmla="*/ 720623 h 749960"/>
              <a:gd name="connsiteX4" fmla="*/ 85246 w 853409"/>
              <a:gd name="connsiteY4" fmla="*/ 720623 h 749960"/>
              <a:gd name="connsiteX5" fmla="*/ 188593 w 853409"/>
              <a:gd name="connsiteY5" fmla="*/ 720623 h 749960"/>
              <a:gd name="connsiteX6" fmla="*/ 189069 w 853409"/>
              <a:gd name="connsiteY6" fmla="*/ 720623 h 749960"/>
              <a:gd name="connsiteX7" fmla="*/ 269460 w 853409"/>
              <a:gd name="connsiteY7" fmla="*/ 518503 h 749960"/>
              <a:gd name="connsiteX8" fmla="*/ 269460 w 853409"/>
              <a:gd name="connsiteY8" fmla="*/ 720623 h 749960"/>
              <a:gd name="connsiteX9" fmla="*/ 269936 w 853409"/>
              <a:gd name="connsiteY9" fmla="*/ 720623 h 749960"/>
              <a:gd name="connsiteX10" fmla="*/ 373282 w 853409"/>
              <a:gd name="connsiteY10" fmla="*/ 720623 h 749960"/>
              <a:gd name="connsiteX11" fmla="*/ 373759 w 853409"/>
              <a:gd name="connsiteY11" fmla="*/ 720623 h 749960"/>
              <a:gd name="connsiteX12" fmla="*/ 373759 w 853409"/>
              <a:gd name="connsiteY12" fmla="*/ 594322 h 749960"/>
              <a:gd name="connsiteX13" fmla="*/ 315846 w 853409"/>
              <a:gd name="connsiteY13" fmla="*/ 564890 h 749960"/>
              <a:gd name="connsiteX14" fmla="*/ 558544 w 853409"/>
              <a:gd name="connsiteY14" fmla="*/ 470878 h 749960"/>
              <a:gd name="connsiteX15" fmla="*/ 464627 w 853409"/>
              <a:gd name="connsiteY15" fmla="*/ 564699 h 749960"/>
              <a:gd name="connsiteX16" fmla="*/ 454150 w 853409"/>
              <a:gd name="connsiteY16" fmla="*/ 573843 h 749960"/>
              <a:gd name="connsiteX17" fmla="*/ 454150 w 853409"/>
              <a:gd name="connsiteY17" fmla="*/ 720623 h 749960"/>
              <a:gd name="connsiteX18" fmla="*/ 454626 w 853409"/>
              <a:gd name="connsiteY18" fmla="*/ 720623 h 749960"/>
              <a:gd name="connsiteX19" fmla="*/ 558068 w 853409"/>
              <a:gd name="connsiteY19" fmla="*/ 720623 h 749960"/>
              <a:gd name="connsiteX20" fmla="*/ 558544 w 853409"/>
              <a:gd name="connsiteY20" fmla="*/ 720623 h 749960"/>
              <a:gd name="connsiteX21" fmla="*/ 217929 w 853409"/>
              <a:gd name="connsiteY21" fmla="*/ 450494 h 749960"/>
              <a:gd name="connsiteX22" fmla="*/ 217929 w 853409"/>
              <a:gd name="connsiteY22" fmla="*/ 720623 h 749960"/>
              <a:gd name="connsiteX23" fmla="*/ 188593 w 853409"/>
              <a:gd name="connsiteY23" fmla="*/ 749960 h 749960"/>
              <a:gd name="connsiteX24" fmla="*/ 85246 w 853409"/>
              <a:gd name="connsiteY24" fmla="*/ 749960 h 749960"/>
              <a:gd name="connsiteX25" fmla="*/ 55814 w 853409"/>
              <a:gd name="connsiteY25" fmla="*/ 720623 h 749960"/>
              <a:gd name="connsiteX26" fmla="*/ 55814 w 853409"/>
              <a:gd name="connsiteY26" fmla="*/ 573462 h 749960"/>
              <a:gd name="connsiteX27" fmla="*/ 69339 w 853409"/>
              <a:gd name="connsiteY27" fmla="*/ 572509 h 749960"/>
              <a:gd name="connsiteX28" fmla="*/ 118203 w 853409"/>
              <a:gd name="connsiteY28" fmla="*/ 550125 h 749960"/>
              <a:gd name="connsiteX29" fmla="*/ 240599 w 853409"/>
              <a:gd name="connsiteY29" fmla="*/ 448875 h 749960"/>
              <a:gd name="connsiteX30" fmla="*/ 335849 w 853409"/>
              <a:gd name="connsiteY30" fmla="*/ 544125 h 749960"/>
              <a:gd name="connsiteX31" fmla="*/ 388522 w 853409"/>
              <a:gd name="connsiteY31" fmla="*/ 567175 h 749960"/>
              <a:gd name="connsiteX32" fmla="*/ 402619 w 853409"/>
              <a:gd name="connsiteY32" fmla="*/ 567175 h 749960"/>
              <a:gd name="connsiteX33" fmla="*/ 402619 w 853409"/>
              <a:gd name="connsiteY33" fmla="*/ 720814 h 749960"/>
              <a:gd name="connsiteX34" fmla="*/ 373282 w 853409"/>
              <a:gd name="connsiteY34" fmla="*/ 749960 h 749960"/>
              <a:gd name="connsiteX35" fmla="*/ 269936 w 853409"/>
              <a:gd name="connsiteY35" fmla="*/ 749960 h 749960"/>
              <a:gd name="connsiteX36" fmla="*/ 240599 w 853409"/>
              <a:gd name="connsiteY36" fmla="*/ 720623 h 749960"/>
              <a:gd name="connsiteX37" fmla="*/ 587119 w 853409"/>
              <a:gd name="connsiteY37" fmla="*/ 402012 h 749960"/>
              <a:gd name="connsiteX38" fmla="*/ 587119 w 853409"/>
              <a:gd name="connsiteY38" fmla="*/ 721385 h 749960"/>
              <a:gd name="connsiteX39" fmla="*/ 558068 w 853409"/>
              <a:gd name="connsiteY39" fmla="*/ 749960 h 749960"/>
              <a:gd name="connsiteX40" fmla="*/ 454626 w 853409"/>
              <a:gd name="connsiteY40" fmla="*/ 749960 h 749960"/>
              <a:gd name="connsiteX41" fmla="*/ 425289 w 853409"/>
              <a:gd name="connsiteY41" fmla="*/ 720623 h 749960"/>
              <a:gd name="connsiteX42" fmla="*/ 425289 w 853409"/>
              <a:gd name="connsiteY42" fmla="*/ 558698 h 749960"/>
              <a:gd name="connsiteX43" fmla="*/ 431957 w 853409"/>
              <a:gd name="connsiteY43" fmla="*/ 554412 h 749960"/>
              <a:gd name="connsiteX44" fmla="*/ 444244 w 853409"/>
              <a:gd name="connsiteY44" fmla="*/ 544887 h 749960"/>
              <a:gd name="connsiteX45" fmla="*/ 742948 w 853409"/>
              <a:gd name="connsiteY45" fmla="*/ 285997 h 749960"/>
              <a:gd name="connsiteX46" fmla="*/ 638554 w 853409"/>
              <a:gd name="connsiteY46" fmla="*/ 390296 h 749960"/>
              <a:gd name="connsiteX47" fmla="*/ 638554 w 853409"/>
              <a:gd name="connsiteY47" fmla="*/ 720623 h 749960"/>
              <a:gd name="connsiteX48" fmla="*/ 639125 w 853409"/>
              <a:gd name="connsiteY48" fmla="*/ 720623 h 749960"/>
              <a:gd name="connsiteX49" fmla="*/ 742471 w 853409"/>
              <a:gd name="connsiteY49" fmla="*/ 720623 h 749960"/>
              <a:gd name="connsiteX50" fmla="*/ 742948 w 853409"/>
              <a:gd name="connsiteY50" fmla="*/ 720623 h 749960"/>
              <a:gd name="connsiteX51" fmla="*/ 750377 w 853409"/>
              <a:gd name="connsiteY51" fmla="*/ 235991 h 749960"/>
              <a:gd name="connsiteX52" fmla="*/ 774856 w 853409"/>
              <a:gd name="connsiteY52" fmla="*/ 256946 h 749960"/>
              <a:gd name="connsiteX53" fmla="*/ 771904 w 853409"/>
              <a:gd name="connsiteY53" fmla="*/ 720623 h 749960"/>
              <a:gd name="connsiteX54" fmla="*/ 742757 w 853409"/>
              <a:gd name="connsiteY54" fmla="*/ 749960 h 749960"/>
              <a:gd name="connsiteX55" fmla="*/ 639411 w 853409"/>
              <a:gd name="connsiteY55" fmla="*/ 749960 h 749960"/>
              <a:gd name="connsiteX56" fmla="*/ 610074 w 853409"/>
              <a:gd name="connsiteY56" fmla="*/ 720623 h 749960"/>
              <a:gd name="connsiteX57" fmla="*/ 610074 w 853409"/>
              <a:gd name="connsiteY57" fmla="*/ 380390 h 749960"/>
              <a:gd name="connsiteX58" fmla="*/ 807813 w 853409"/>
              <a:gd name="connsiteY58" fmla="*/ 29966 h 749960"/>
              <a:gd name="connsiteX59" fmla="*/ 736566 w 853409"/>
              <a:gd name="connsiteY59" fmla="*/ 33299 h 749960"/>
              <a:gd name="connsiteX60" fmla="*/ 663890 w 853409"/>
              <a:gd name="connsiteY60" fmla="*/ 36728 h 749960"/>
              <a:gd name="connsiteX61" fmla="*/ 651413 w 853409"/>
              <a:gd name="connsiteY61" fmla="*/ 40157 h 749960"/>
              <a:gd name="connsiteX62" fmla="*/ 649222 w 853409"/>
              <a:gd name="connsiteY62" fmla="*/ 43491 h 749960"/>
              <a:gd name="connsiteX63" fmla="*/ 653984 w 853409"/>
              <a:gd name="connsiteY63" fmla="*/ 57398 h 749960"/>
              <a:gd name="connsiteX64" fmla="*/ 666081 w 853409"/>
              <a:gd name="connsiteY64" fmla="*/ 69685 h 749960"/>
              <a:gd name="connsiteX65" fmla="*/ 691132 w 853409"/>
              <a:gd name="connsiteY65" fmla="*/ 94736 h 749960"/>
              <a:gd name="connsiteX66" fmla="*/ 701609 w 853409"/>
              <a:gd name="connsiteY66" fmla="*/ 104927 h 749960"/>
              <a:gd name="connsiteX67" fmla="*/ 390237 w 853409"/>
              <a:gd name="connsiteY67" fmla="*/ 416395 h 749960"/>
              <a:gd name="connsiteX68" fmla="*/ 249172 w 853409"/>
              <a:gd name="connsiteY68" fmla="*/ 274758 h 749960"/>
              <a:gd name="connsiteX69" fmla="*/ 229931 w 853409"/>
              <a:gd name="connsiteY69" fmla="*/ 266852 h 749960"/>
              <a:gd name="connsiteX70" fmla="*/ 210881 w 853409"/>
              <a:gd name="connsiteY70" fmla="*/ 274758 h 749960"/>
              <a:gd name="connsiteX71" fmla="*/ 36764 w 853409"/>
              <a:gd name="connsiteY71" fmla="*/ 448685 h 749960"/>
              <a:gd name="connsiteX72" fmla="*/ 36764 w 853409"/>
              <a:gd name="connsiteY72" fmla="*/ 486785 h 749960"/>
              <a:gd name="connsiteX73" fmla="*/ 44575 w 853409"/>
              <a:gd name="connsiteY73" fmla="*/ 494595 h 749960"/>
              <a:gd name="connsiteX74" fmla="*/ 63625 w 853409"/>
              <a:gd name="connsiteY74" fmla="*/ 502596 h 749960"/>
              <a:gd name="connsiteX75" fmla="*/ 82675 w 853409"/>
              <a:gd name="connsiteY75" fmla="*/ 494595 h 749960"/>
              <a:gd name="connsiteX76" fmla="*/ 229931 w 853409"/>
              <a:gd name="connsiteY76" fmla="*/ 348101 h 749960"/>
              <a:gd name="connsiteX77" fmla="*/ 370806 w 853409"/>
              <a:gd name="connsiteY77" fmla="*/ 488975 h 749960"/>
              <a:gd name="connsiteX78" fmla="*/ 389856 w 853409"/>
              <a:gd name="connsiteY78" fmla="*/ 496976 h 749960"/>
              <a:gd name="connsiteX79" fmla="*/ 408906 w 853409"/>
              <a:gd name="connsiteY79" fmla="*/ 488880 h 749960"/>
              <a:gd name="connsiteX80" fmla="*/ 747044 w 853409"/>
              <a:gd name="connsiteY80" fmla="*/ 150647 h 749960"/>
              <a:gd name="connsiteX81" fmla="*/ 794669 w 853409"/>
              <a:gd name="connsiteY81" fmla="*/ 198272 h 749960"/>
              <a:gd name="connsiteX82" fmla="*/ 804194 w 853409"/>
              <a:gd name="connsiteY82" fmla="*/ 204559 h 749960"/>
              <a:gd name="connsiteX83" fmla="*/ 809242 w 853409"/>
              <a:gd name="connsiteY83" fmla="*/ 203130 h 749960"/>
              <a:gd name="connsiteX84" fmla="*/ 817719 w 853409"/>
              <a:gd name="connsiteY84" fmla="*/ 185985 h 749960"/>
              <a:gd name="connsiteX85" fmla="*/ 821815 w 853409"/>
              <a:gd name="connsiteY85" fmla="*/ 100260 h 749960"/>
              <a:gd name="connsiteX86" fmla="*/ 824387 w 853409"/>
              <a:gd name="connsiteY86" fmla="*/ 45396 h 749960"/>
              <a:gd name="connsiteX87" fmla="*/ 821434 w 853409"/>
              <a:gd name="connsiteY87" fmla="*/ 33299 h 749960"/>
              <a:gd name="connsiteX88" fmla="*/ 810194 w 853409"/>
              <a:gd name="connsiteY88" fmla="*/ 29966 h 749960"/>
              <a:gd name="connsiteX89" fmla="*/ 807146 w 853409"/>
              <a:gd name="connsiteY89" fmla="*/ 57 h 749960"/>
              <a:gd name="connsiteX90" fmla="*/ 810004 w 853409"/>
              <a:gd name="connsiteY90" fmla="*/ 57 h 749960"/>
              <a:gd name="connsiteX91" fmla="*/ 842294 w 853409"/>
              <a:gd name="connsiteY91" fmla="*/ 12535 h 749960"/>
              <a:gd name="connsiteX92" fmla="*/ 853152 w 853409"/>
              <a:gd name="connsiteY92" fmla="*/ 46063 h 749960"/>
              <a:gd name="connsiteX93" fmla="*/ 850580 w 853409"/>
              <a:gd name="connsiteY93" fmla="*/ 100927 h 749960"/>
              <a:gd name="connsiteX94" fmla="*/ 846580 w 853409"/>
              <a:gd name="connsiteY94" fmla="*/ 186652 h 749960"/>
              <a:gd name="connsiteX95" fmla="*/ 833340 w 853409"/>
              <a:gd name="connsiteY95" fmla="*/ 220180 h 749960"/>
              <a:gd name="connsiteX96" fmla="*/ 823148 w 853409"/>
              <a:gd name="connsiteY96" fmla="*/ 227800 h 749960"/>
              <a:gd name="connsiteX97" fmla="*/ 804098 w 853409"/>
              <a:gd name="connsiteY97" fmla="*/ 232848 h 749960"/>
              <a:gd name="connsiteX98" fmla="*/ 774095 w 853409"/>
              <a:gd name="connsiteY98" fmla="*/ 218180 h 749960"/>
              <a:gd name="connsiteX99" fmla="*/ 747234 w 853409"/>
              <a:gd name="connsiteY99" fmla="*/ 191319 h 749960"/>
              <a:gd name="connsiteX100" fmla="*/ 429766 w 853409"/>
              <a:gd name="connsiteY100" fmla="*/ 509168 h 749960"/>
              <a:gd name="connsiteX101" fmla="*/ 390046 w 853409"/>
              <a:gd name="connsiteY101" fmla="*/ 525647 h 749960"/>
              <a:gd name="connsiteX102" fmla="*/ 350422 w 853409"/>
              <a:gd name="connsiteY102" fmla="*/ 509168 h 749960"/>
              <a:gd name="connsiteX103" fmla="*/ 229931 w 853409"/>
              <a:gd name="connsiteY103" fmla="*/ 388677 h 749960"/>
              <a:gd name="connsiteX104" fmla="*/ 103344 w 853409"/>
              <a:gd name="connsiteY104" fmla="*/ 515264 h 749960"/>
              <a:gd name="connsiteX105" fmla="*/ 63815 w 853409"/>
              <a:gd name="connsiteY105" fmla="*/ 531743 h 749960"/>
              <a:gd name="connsiteX106" fmla="*/ 24191 w 853409"/>
              <a:gd name="connsiteY106" fmla="*/ 515264 h 749960"/>
              <a:gd name="connsiteX107" fmla="*/ 16381 w 853409"/>
              <a:gd name="connsiteY107" fmla="*/ 507454 h 749960"/>
              <a:gd name="connsiteX108" fmla="*/ 16381 w 853409"/>
              <a:gd name="connsiteY108" fmla="*/ 428301 h 749960"/>
              <a:gd name="connsiteX109" fmla="*/ 190879 w 853409"/>
              <a:gd name="connsiteY109" fmla="*/ 254375 h 749960"/>
              <a:gd name="connsiteX110" fmla="*/ 270127 w 853409"/>
              <a:gd name="connsiteY110" fmla="*/ 254375 h 749960"/>
              <a:gd name="connsiteX111" fmla="*/ 390523 w 853409"/>
              <a:gd name="connsiteY111" fmla="*/ 374866 h 749960"/>
              <a:gd name="connsiteX112" fmla="*/ 660842 w 853409"/>
              <a:gd name="connsiteY112" fmla="*/ 104356 h 749960"/>
              <a:gd name="connsiteX113" fmla="*/ 645793 w 853409"/>
              <a:gd name="connsiteY113" fmla="*/ 89116 h 749960"/>
              <a:gd name="connsiteX114" fmla="*/ 633791 w 853409"/>
              <a:gd name="connsiteY114" fmla="*/ 76924 h 749960"/>
              <a:gd name="connsiteX115" fmla="*/ 623314 w 853409"/>
              <a:gd name="connsiteY115" fmla="*/ 30728 h 749960"/>
              <a:gd name="connsiteX116" fmla="*/ 631505 w 853409"/>
              <a:gd name="connsiteY116" fmla="*/ 18631 h 749960"/>
              <a:gd name="connsiteX117" fmla="*/ 662842 w 853409"/>
              <a:gd name="connsiteY117" fmla="*/ 6820 h 749960"/>
              <a:gd name="connsiteX118" fmla="*/ 735613 w 853409"/>
              <a:gd name="connsiteY118" fmla="*/ 3391 h 749960"/>
            </a:gdLst>
            <a:ahLst/>
            <a:cxnLst/>
            <a:rect l="l" t="t" r="r" b="b"/>
            <a:pathLst>
              <a:path w="853409" h="749960">
                <a:moveTo>
                  <a:pt x="189069" y="520598"/>
                </a:moveTo>
                <a:lnTo>
                  <a:pt x="138586" y="570985"/>
                </a:lnTo>
                <a:cubicBezTo>
                  <a:pt x="123832" y="585613"/>
                  <a:pt x="105068" y="595526"/>
                  <a:pt x="84675" y="599465"/>
                </a:cubicBezTo>
                <a:lnTo>
                  <a:pt x="84675" y="720623"/>
                </a:lnTo>
                <a:cubicBezTo>
                  <a:pt x="84856" y="720728"/>
                  <a:pt x="85065" y="720728"/>
                  <a:pt x="85246" y="720623"/>
                </a:cubicBezTo>
                <a:lnTo>
                  <a:pt x="188593" y="720623"/>
                </a:lnTo>
                <a:cubicBezTo>
                  <a:pt x="188735" y="720709"/>
                  <a:pt x="188926" y="720709"/>
                  <a:pt x="189069" y="720623"/>
                </a:cubicBezTo>
                <a:close/>
                <a:moveTo>
                  <a:pt x="269460" y="518503"/>
                </a:moveTo>
                <a:lnTo>
                  <a:pt x="269460" y="720623"/>
                </a:lnTo>
                <a:cubicBezTo>
                  <a:pt x="269460" y="720623"/>
                  <a:pt x="269460" y="720623"/>
                  <a:pt x="269936" y="720623"/>
                </a:cubicBezTo>
                <a:lnTo>
                  <a:pt x="373282" y="720623"/>
                </a:lnTo>
                <a:cubicBezTo>
                  <a:pt x="373425" y="720709"/>
                  <a:pt x="373616" y="720709"/>
                  <a:pt x="373759" y="720623"/>
                </a:cubicBezTo>
                <a:lnTo>
                  <a:pt x="373759" y="594322"/>
                </a:lnTo>
                <a:cubicBezTo>
                  <a:pt x="351822" y="590895"/>
                  <a:pt x="331544" y="580588"/>
                  <a:pt x="315846" y="564890"/>
                </a:cubicBezTo>
                <a:close/>
                <a:moveTo>
                  <a:pt x="558544" y="470878"/>
                </a:moveTo>
                <a:lnTo>
                  <a:pt x="464627" y="564699"/>
                </a:lnTo>
                <a:cubicBezTo>
                  <a:pt x="461389" y="568022"/>
                  <a:pt x="457884" y="571080"/>
                  <a:pt x="454150" y="573843"/>
                </a:cubicBezTo>
                <a:lnTo>
                  <a:pt x="454150" y="720623"/>
                </a:lnTo>
                <a:cubicBezTo>
                  <a:pt x="454150" y="720623"/>
                  <a:pt x="454150" y="720623"/>
                  <a:pt x="454626" y="720623"/>
                </a:cubicBezTo>
                <a:lnTo>
                  <a:pt x="558068" y="720623"/>
                </a:lnTo>
                <a:cubicBezTo>
                  <a:pt x="558068" y="720623"/>
                  <a:pt x="558544" y="720623"/>
                  <a:pt x="558544" y="720623"/>
                </a:cubicBezTo>
                <a:close/>
                <a:moveTo>
                  <a:pt x="217929" y="450494"/>
                </a:moveTo>
                <a:lnTo>
                  <a:pt x="217929" y="720623"/>
                </a:lnTo>
                <a:cubicBezTo>
                  <a:pt x="217882" y="736806"/>
                  <a:pt x="204776" y="749912"/>
                  <a:pt x="188593" y="749960"/>
                </a:cubicBezTo>
                <a:lnTo>
                  <a:pt x="85246" y="749960"/>
                </a:lnTo>
                <a:cubicBezTo>
                  <a:pt x="69054" y="749912"/>
                  <a:pt x="55919" y="736815"/>
                  <a:pt x="55814" y="720623"/>
                </a:cubicBezTo>
                <a:lnTo>
                  <a:pt x="55814" y="573462"/>
                </a:lnTo>
                <a:lnTo>
                  <a:pt x="69339" y="572509"/>
                </a:lnTo>
                <a:cubicBezTo>
                  <a:pt x="87808" y="571230"/>
                  <a:pt x="105173" y="563274"/>
                  <a:pt x="118203" y="550125"/>
                </a:cubicBezTo>
                <a:close/>
                <a:moveTo>
                  <a:pt x="240599" y="448875"/>
                </a:moveTo>
                <a:lnTo>
                  <a:pt x="335849" y="544125"/>
                </a:lnTo>
                <a:cubicBezTo>
                  <a:pt x="349727" y="558392"/>
                  <a:pt x="368625" y="566665"/>
                  <a:pt x="388522" y="567175"/>
                </a:cubicBezTo>
                <a:lnTo>
                  <a:pt x="402619" y="567175"/>
                </a:lnTo>
                <a:lnTo>
                  <a:pt x="402619" y="720814"/>
                </a:lnTo>
                <a:cubicBezTo>
                  <a:pt x="402467" y="736921"/>
                  <a:pt x="389389" y="749913"/>
                  <a:pt x="373282" y="749960"/>
                </a:cubicBezTo>
                <a:lnTo>
                  <a:pt x="269936" y="749960"/>
                </a:lnTo>
                <a:cubicBezTo>
                  <a:pt x="253753" y="749913"/>
                  <a:pt x="240647" y="736806"/>
                  <a:pt x="240599" y="720623"/>
                </a:cubicBezTo>
                <a:close/>
                <a:moveTo>
                  <a:pt x="587119" y="402012"/>
                </a:moveTo>
                <a:lnTo>
                  <a:pt x="587119" y="721385"/>
                </a:lnTo>
                <a:cubicBezTo>
                  <a:pt x="586662" y="737159"/>
                  <a:pt x="573841" y="749760"/>
                  <a:pt x="558068" y="749960"/>
                </a:cubicBezTo>
                <a:lnTo>
                  <a:pt x="454626" y="749960"/>
                </a:lnTo>
                <a:cubicBezTo>
                  <a:pt x="438443" y="749913"/>
                  <a:pt x="425337" y="736806"/>
                  <a:pt x="425289" y="720623"/>
                </a:cubicBezTo>
                <a:lnTo>
                  <a:pt x="425289" y="558698"/>
                </a:lnTo>
                <a:lnTo>
                  <a:pt x="431957" y="554412"/>
                </a:lnTo>
                <a:cubicBezTo>
                  <a:pt x="436376" y="551679"/>
                  <a:pt x="440491" y="548486"/>
                  <a:pt x="444244" y="544887"/>
                </a:cubicBezTo>
                <a:close/>
                <a:moveTo>
                  <a:pt x="742948" y="285997"/>
                </a:moveTo>
                <a:lnTo>
                  <a:pt x="638554" y="390296"/>
                </a:lnTo>
                <a:lnTo>
                  <a:pt x="638554" y="720623"/>
                </a:lnTo>
                <a:cubicBezTo>
                  <a:pt x="638735" y="720728"/>
                  <a:pt x="638944" y="720728"/>
                  <a:pt x="639125" y="720623"/>
                </a:cubicBezTo>
                <a:lnTo>
                  <a:pt x="742471" y="720623"/>
                </a:lnTo>
                <a:cubicBezTo>
                  <a:pt x="742471" y="720623"/>
                  <a:pt x="742948" y="720623"/>
                  <a:pt x="742948" y="720623"/>
                </a:cubicBezTo>
                <a:close/>
                <a:moveTo>
                  <a:pt x="750377" y="235991"/>
                </a:moveTo>
                <a:lnTo>
                  <a:pt x="774856" y="256946"/>
                </a:lnTo>
                <a:lnTo>
                  <a:pt x="771904" y="720623"/>
                </a:lnTo>
                <a:cubicBezTo>
                  <a:pt x="771856" y="736730"/>
                  <a:pt x="758864" y="749808"/>
                  <a:pt x="742757" y="749960"/>
                </a:cubicBezTo>
                <a:lnTo>
                  <a:pt x="639411" y="749960"/>
                </a:lnTo>
                <a:cubicBezTo>
                  <a:pt x="623228" y="749912"/>
                  <a:pt x="610122" y="736806"/>
                  <a:pt x="610074" y="720623"/>
                </a:cubicBezTo>
                <a:lnTo>
                  <a:pt x="610074" y="380390"/>
                </a:lnTo>
                <a:close/>
                <a:moveTo>
                  <a:pt x="807813" y="29966"/>
                </a:moveTo>
                <a:lnTo>
                  <a:pt x="736566" y="33299"/>
                </a:lnTo>
                <a:lnTo>
                  <a:pt x="663890" y="36728"/>
                </a:lnTo>
                <a:cubicBezTo>
                  <a:pt x="659442" y="36247"/>
                  <a:pt x="654984" y="37473"/>
                  <a:pt x="651413" y="40157"/>
                </a:cubicBezTo>
                <a:cubicBezTo>
                  <a:pt x="650450" y="41101"/>
                  <a:pt x="649707" y="42238"/>
                  <a:pt x="649222" y="43491"/>
                </a:cubicBezTo>
                <a:cubicBezTo>
                  <a:pt x="646936" y="48539"/>
                  <a:pt x="647793" y="51206"/>
                  <a:pt x="653984" y="57398"/>
                </a:cubicBezTo>
                <a:lnTo>
                  <a:pt x="666081" y="69685"/>
                </a:lnTo>
                <a:cubicBezTo>
                  <a:pt x="674463" y="78257"/>
                  <a:pt x="682940" y="86639"/>
                  <a:pt x="691132" y="94736"/>
                </a:cubicBezTo>
                <a:lnTo>
                  <a:pt x="701609" y="104927"/>
                </a:lnTo>
                <a:lnTo>
                  <a:pt x="390237" y="416395"/>
                </a:lnTo>
                <a:lnTo>
                  <a:pt x="249172" y="274758"/>
                </a:lnTo>
                <a:cubicBezTo>
                  <a:pt x="244057" y="269681"/>
                  <a:pt x="237142" y="266839"/>
                  <a:pt x="229931" y="266852"/>
                </a:cubicBezTo>
                <a:cubicBezTo>
                  <a:pt x="222787" y="266858"/>
                  <a:pt x="215929" y="269701"/>
                  <a:pt x="210881" y="274758"/>
                </a:cubicBezTo>
                <a:lnTo>
                  <a:pt x="36764" y="448685"/>
                </a:lnTo>
                <a:cubicBezTo>
                  <a:pt x="26353" y="459252"/>
                  <a:pt x="26353" y="476218"/>
                  <a:pt x="36764" y="486785"/>
                </a:cubicBezTo>
                <a:lnTo>
                  <a:pt x="44575" y="494595"/>
                </a:lnTo>
                <a:cubicBezTo>
                  <a:pt x="49623" y="499669"/>
                  <a:pt x="56471" y="502545"/>
                  <a:pt x="63625" y="502596"/>
                </a:cubicBezTo>
                <a:cubicBezTo>
                  <a:pt x="70797" y="502619"/>
                  <a:pt x="77674" y="499732"/>
                  <a:pt x="82675" y="494595"/>
                </a:cubicBezTo>
                <a:lnTo>
                  <a:pt x="229931" y="348101"/>
                </a:lnTo>
                <a:lnTo>
                  <a:pt x="370806" y="488975"/>
                </a:lnTo>
                <a:cubicBezTo>
                  <a:pt x="375854" y="494049"/>
                  <a:pt x="382703" y="496925"/>
                  <a:pt x="389856" y="496976"/>
                </a:cubicBezTo>
                <a:cubicBezTo>
                  <a:pt x="397019" y="496858"/>
                  <a:pt x="403848" y="493954"/>
                  <a:pt x="408906" y="488880"/>
                </a:cubicBezTo>
                <a:lnTo>
                  <a:pt x="747044" y="150647"/>
                </a:lnTo>
                <a:lnTo>
                  <a:pt x="794669" y="198272"/>
                </a:lnTo>
                <a:cubicBezTo>
                  <a:pt x="798479" y="202082"/>
                  <a:pt x="801146" y="204559"/>
                  <a:pt x="804194" y="204559"/>
                </a:cubicBezTo>
                <a:cubicBezTo>
                  <a:pt x="805965" y="204487"/>
                  <a:pt x="807699" y="203998"/>
                  <a:pt x="809242" y="203130"/>
                </a:cubicBezTo>
                <a:cubicBezTo>
                  <a:pt x="815395" y="199766"/>
                  <a:pt x="818776" y="192914"/>
                  <a:pt x="817719" y="185985"/>
                </a:cubicBezTo>
                <a:cubicBezTo>
                  <a:pt x="819053" y="157410"/>
                  <a:pt x="820386" y="128264"/>
                  <a:pt x="821815" y="100260"/>
                </a:cubicBezTo>
                <a:lnTo>
                  <a:pt x="824387" y="45396"/>
                </a:lnTo>
                <a:cubicBezTo>
                  <a:pt x="824863" y="36728"/>
                  <a:pt x="822291" y="34061"/>
                  <a:pt x="821434" y="33299"/>
                </a:cubicBezTo>
                <a:cubicBezTo>
                  <a:pt x="818243" y="30807"/>
                  <a:pt x="814223" y="29615"/>
                  <a:pt x="810194" y="29966"/>
                </a:cubicBezTo>
                <a:close/>
                <a:moveTo>
                  <a:pt x="807146" y="57"/>
                </a:moveTo>
                <a:lnTo>
                  <a:pt x="810004" y="57"/>
                </a:lnTo>
                <a:cubicBezTo>
                  <a:pt x="822053" y="-569"/>
                  <a:pt x="833797" y="3970"/>
                  <a:pt x="842294" y="12535"/>
                </a:cubicBezTo>
                <a:cubicBezTo>
                  <a:pt x="850542" y="21644"/>
                  <a:pt x="854495" y="33848"/>
                  <a:pt x="853152" y="46063"/>
                </a:cubicBezTo>
                <a:lnTo>
                  <a:pt x="850580" y="100927"/>
                </a:lnTo>
                <a:cubicBezTo>
                  <a:pt x="849247" y="129502"/>
                  <a:pt x="847818" y="158077"/>
                  <a:pt x="846580" y="186652"/>
                </a:cubicBezTo>
                <a:cubicBezTo>
                  <a:pt x="846618" y="199111"/>
                  <a:pt x="841884" y="211110"/>
                  <a:pt x="833340" y="220180"/>
                </a:cubicBezTo>
                <a:cubicBezTo>
                  <a:pt x="830302" y="223164"/>
                  <a:pt x="826872" y="225727"/>
                  <a:pt x="823148" y="227800"/>
                </a:cubicBezTo>
                <a:cubicBezTo>
                  <a:pt x="817338" y="231083"/>
                  <a:pt x="810775" y="232821"/>
                  <a:pt x="804098" y="232848"/>
                </a:cubicBezTo>
                <a:cubicBezTo>
                  <a:pt x="792497" y="232327"/>
                  <a:pt x="781629" y="227015"/>
                  <a:pt x="774095" y="218180"/>
                </a:cubicBezTo>
                <a:lnTo>
                  <a:pt x="747234" y="191319"/>
                </a:lnTo>
                <a:lnTo>
                  <a:pt x="429766" y="509168"/>
                </a:lnTo>
                <a:cubicBezTo>
                  <a:pt x="419221" y="519692"/>
                  <a:pt x="404944" y="525616"/>
                  <a:pt x="390046" y="525647"/>
                </a:cubicBezTo>
                <a:cubicBezTo>
                  <a:pt x="375168" y="525653"/>
                  <a:pt x="360910" y="519722"/>
                  <a:pt x="350422" y="509168"/>
                </a:cubicBezTo>
                <a:lnTo>
                  <a:pt x="229931" y="388677"/>
                </a:lnTo>
                <a:lnTo>
                  <a:pt x="103344" y="515264"/>
                </a:lnTo>
                <a:cubicBezTo>
                  <a:pt x="92904" y="525821"/>
                  <a:pt x="78665" y="531756"/>
                  <a:pt x="63815" y="531743"/>
                </a:cubicBezTo>
                <a:cubicBezTo>
                  <a:pt x="48937" y="531749"/>
                  <a:pt x="34678" y="525818"/>
                  <a:pt x="24191" y="515264"/>
                </a:cubicBezTo>
                <a:lnTo>
                  <a:pt x="16381" y="507454"/>
                </a:lnTo>
                <a:cubicBezTo>
                  <a:pt x="-5460" y="485588"/>
                  <a:pt x="-5460" y="450167"/>
                  <a:pt x="16381" y="428301"/>
                </a:cubicBezTo>
                <a:lnTo>
                  <a:pt x="190879" y="254375"/>
                </a:lnTo>
                <a:cubicBezTo>
                  <a:pt x="212777" y="232527"/>
                  <a:pt x="248229" y="232527"/>
                  <a:pt x="270127" y="254375"/>
                </a:cubicBezTo>
                <a:lnTo>
                  <a:pt x="390523" y="374866"/>
                </a:lnTo>
                <a:lnTo>
                  <a:pt x="660842" y="104356"/>
                </a:lnTo>
                <a:lnTo>
                  <a:pt x="645793" y="89116"/>
                </a:lnTo>
                <a:lnTo>
                  <a:pt x="633791" y="76924"/>
                </a:lnTo>
                <a:cubicBezTo>
                  <a:pt x="619408" y="62541"/>
                  <a:pt x="615789" y="46920"/>
                  <a:pt x="623314" y="30728"/>
                </a:cubicBezTo>
                <a:cubicBezTo>
                  <a:pt x="625276" y="26226"/>
                  <a:pt x="628057" y="22125"/>
                  <a:pt x="631505" y="18631"/>
                </a:cubicBezTo>
                <a:cubicBezTo>
                  <a:pt x="640049" y="10822"/>
                  <a:pt x="651270" y="6594"/>
                  <a:pt x="662842" y="6820"/>
                </a:cubicBezTo>
                <a:lnTo>
                  <a:pt x="735613" y="3391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6405099" y="3238813"/>
            <a:ext cx="4715748" cy="864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智慧的运用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6405099" y="4109786"/>
            <a:ext cx="4715748" cy="177844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讨论如何将理论知识转化为解决实际问题的智慧。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1156560" y="236768"/>
            <a:ext cx="10867800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5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现实项目管理智慧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785799" y="362768"/>
            <a:ext cx="180000" cy="18000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539198" y="380768"/>
            <a:ext cx="144000" cy="144000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328597" y="398768"/>
            <a:ext cx="108000" cy="108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56704" y="2388266"/>
            <a:ext cx="5981700" cy="133223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6600" b="1">
                <a:solidFill>
                  <a:srgbClr val="1338F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6600" b="1">
              <a:solidFill>
                <a:srgbClr val="1338FD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38356" y="4191152"/>
            <a:ext cx="10484808" cy="1798058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4050" b="1">
                <a:solidFill>
                  <a:srgbClr val="020A4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案例分析</a:t>
            </a:r>
            <a:endParaRPr lang="en-US" sz="4050" b="1">
              <a:solidFill>
                <a:srgbClr val="020A49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>
              <a:lnSpc>
                <a:spcPct val="120000"/>
              </a:lnSpc>
            </a:pPr>
            <a:endParaRPr lang="en-US" sz="4050" b="1">
              <a:solidFill>
                <a:srgbClr val="020A49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DM3ODcxZjFiNzA0ZGE1NWEwOWY2MjE0YTVlNjUwOTIifQ==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20A49"/>
      </a:dk1>
      <a:lt1>
        <a:srgbClr val="FBFEFF"/>
      </a:lt1>
      <a:dk2>
        <a:srgbClr val="020A49"/>
      </a:dk2>
      <a:lt2>
        <a:srgbClr val="CADDF0"/>
      </a:lt2>
      <a:accent1>
        <a:srgbClr val="1338FD"/>
      </a:accent1>
      <a:accent2>
        <a:srgbClr val="1338FD"/>
      </a:accent2>
      <a:accent3>
        <a:srgbClr val="1B96DB"/>
      </a:accent3>
      <a:accent4>
        <a:srgbClr val="32C5DA"/>
      </a:accent4>
      <a:accent5>
        <a:srgbClr val="1CCDF0"/>
      </a:accent5>
      <a:accent6>
        <a:srgbClr val="338DE7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1604</Words>
  <Application>WPS 演示</Application>
  <PresentationFormat>On-screen Show (4:3)</PresentationFormat>
  <Paragraphs>268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1" baseType="lpstr">
      <vt:lpstr>Arial</vt:lpstr>
      <vt:lpstr>宋体</vt:lpstr>
      <vt:lpstr>Wingdings</vt:lpstr>
      <vt:lpstr>微软雅黑</vt:lpstr>
      <vt:lpstr>Arial</vt:lpstr>
      <vt:lpstr>Arial Unicode MS</vt:lpstr>
      <vt:lpstr>Calibri</vt:lpstr>
      <vt:lpstr>OPPOSans H</vt:lpstr>
      <vt:lpstr>OPPOSans R</vt:lpstr>
      <vt:lpstr>Source Han Sans</vt:lpstr>
      <vt:lpstr>Source Han Sans CN Bold</vt:lpstr>
      <vt:lpstr>OPPOSans B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vickygao</cp:lastModifiedBy>
  <cp:revision>7</cp:revision>
  <dcterms:created xsi:type="dcterms:W3CDTF">2006-08-16T00:00:00Z</dcterms:created>
  <dcterms:modified xsi:type="dcterms:W3CDTF">2024-09-04T07:50:10Z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CFBADF35416B4A20A025BB46BEF73DE7_13</vt:lpwstr>
  </property>
  <property fmtid="{D5CDD505-2E9C-101B-9397-08002B2CF9AE}" pid="3" name="KSOProductBuildVer">
    <vt:lpwstr>2052-12.1.0.17857</vt:lpwstr>
  </property>
</Properties>
</file>