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88" r:id="rId7"/>
    <p:sldId id="290" r:id="rId8"/>
    <p:sldId id="260" r:id="rId9"/>
    <p:sldId id="261" r:id="rId10"/>
    <p:sldId id="283"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78" r:id="rId28"/>
    <p:sldId id="287" r:id="rId29"/>
    <p:sldId id="313" r:id="rId30"/>
    <p:sldId id="315" r:id="rId31"/>
    <p:sldId id="317" r:id="rId32"/>
    <p:sldId id="318" r:id="rId33"/>
    <p:sldId id="280" r:id="rId34"/>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5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4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8" Type="http://schemas.openxmlformats.org/officeDocument/2006/relationships/slideLayout" Target="../slideLayouts/slideLayout7.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9" Type="http://schemas.openxmlformats.org/officeDocument/2006/relationships/slideLayout" Target="../slideLayouts/slideLayout7.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slideLayout" Target="../slideLayouts/slideLayout7.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8" Type="http://schemas.openxmlformats.org/officeDocument/2006/relationships/slideLayout" Target="../slideLayouts/slideLayout7.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slideLayout" Target="../slideLayouts/slideLayout7.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image" Target="../media/image17.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8" Type="http://schemas.openxmlformats.org/officeDocument/2006/relationships/slideLayout" Target="../slideLayouts/slideLayout7.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image" Target="../media/image19.jpe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5" Type="http://schemas.openxmlformats.org/officeDocument/2006/relationships/slideLayout" Target="../slideLayouts/slideLayout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20.jpeg"/><Relationship Id="rId3" Type="http://schemas.openxmlformats.org/officeDocument/2006/relationships/tags" Target="../tags/tag138.xml"/><Relationship Id="rId2" Type="http://schemas.openxmlformats.org/officeDocument/2006/relationships/tags" Target="../tags/tag137.xml"/><Relationship Id="rId11" Type="http://schemas.openxmlformats.org/officeDocument/2006/relationships/slideLayout" Target="../slideLayouts/slideLayout7.xml"/><Relationship Id="rId10" Type="http://schemas.openxmlformats.org/officeDocument/2006/relationships/tags" Target="../tags/tag14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image" Target="../media/image22.jpe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slideLayout" Target="../slideLayouts/slideLayout7.xml"/><Relationship Id="rId16" Type="http://schemas.openxmlformats.org/officeDocument/2006/relationships/tags" Target="../tags/tag11.xml"/><Relationship Id="rId15" Type="http://schemas.openxmlformats.org/officeDocument/2006/relationships/image" Target="../media/image9.svg"/><Relationship Id="rId14" Type="http://schemas.openxmlformats.org/officeDocument/2006/relationships/image" Target="../media/image8.png"/><Relationship Id="rId13" Type="http://schemas.openxmlformats.org/officeDocument/2006/relationships/tags" Target="../tags/tag10.xml"/><Relationship Id="rId12" Type="http://schemas.openxmlformats.org/officeDocument/2006/relationships/image" Target="../media/image7.svg"/><Relationship Id="rId11" Type="http://schemas.openxmlformats.org/officeDocument/2006/relationships/image" Target="../media/image6.png"/><Relationship Id="rId10" Type="http://schemas.openxmlformats.org/officeDocument/2006/relationships/tags" Target="../tags/tag9.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0" Type="http://schemas.openxmlformats.org/officeDocument/2006/relationships/slideLayout" Target="../slideLayouts/slideLayout7.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9273540" cy="2085975"/>
          </a:xfrm>
          <a:prstGeom prst="rect">
            <a:avLst/>
          </a:prstGeom>
        </p:spPr>
        <p:txBody>
          <a:bodyPr vert="horz" wrap="square" lIns="114300" tIns="57150" rIns="114300" bIns="57150" rtlCol="0" anchor="ctr" anchorCtr="0">
            <a:normAutofit/>
            <a:scene3d>
              <a:camera prst="orthographicFront"/>
              <a:lightRig rig="threePt" dir="t"/>
            </a:scene3d>
          </a:bodyPr>
          <a:lstStyle/>
          <a:p>
            <a:pPr>
              <a:lnSpc>
                <a:spcPct val="115000"/>
              </a:lnSpc>
            </a:pPr>
            <a:r>
              <a:rPr lang="zh-CN" altLang="en-US" sz="5400" b="1">
                <a:ln/>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第六章</a:t>
            </a:r>
            <a:r>
              <a:rPr lang="en-US" altLang="zh-CN" sz="5400" b="1">
                <a:ln/>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 </a:t>
            </a:r>
            <a:r>
              <a:rPr lang="en-US" sz="5400" b="1">
                <a:ln/>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项目质量管理</a:t>
            </a:r>
            <a:endParaRPr lang="en-US" altLang="en-US" sz="5400" b="1">
              <a:ln/>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rot="10800000">
            <a:off x="3362644" y="2053685"/>
            <a:ext cx="2667000" cy="3891859"/>
          </a:xfrm>
          <a:prstGeom prst="round2SameRect">
            <a:avLst/>
          </a:prstGeom>
          <a:solidFill>
            <a:schemeClr val="lt2">
              <a:alpha val="80000"/>
            </a:schemeClr>
          </a:solidFill>
        </p:spPr>
      </p:sp>
      <p:sp>
        <p:nvSpPr>
          <p:cNvPr id="3" name="TextBox 3"/>
          <p:cNvSpPr txBox="1"/>
          <p:nvPr>
            <p:custDataLst>
              <p:tags r:id="rId3"/>
            </p:custDataLst>
          </p:nvPr>
        </p:nvSpPr>
        <p:spPr>
          <a:xfrm>
            <a:off x="3468694" y="2570160"/>
            <a:ext cx="2454899" cy="3118134"/>
          </a:xfrm>
          <a:prstGeom prst="rect">
            <a:avLst/>
          </a:prstGeom>
        </p:spPr>
        <p:txBody>
          <a:bodyPr vert="horz" wrap="square" lIns="66008" tIns="33052" rIns="66008" bIns="33052" rtlCol="0" anchor="t" anchorCtr="0">
            <a:noAutofit/>
          </a:bodyPr>
          <a:lstStyle/>
          <a:p>
            <a:pPr algn="l">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特点：</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项目的质量管理相比一般产品的质量管理具有复杂性、动态性和难以纠正性等特点，要求项目团队具备更高的适应性和应对能力。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4"/>
            </p:custDataLst>
          </p:nvPr>
        </p:nvSpPr>
        <p:spPr>
          <a:xfrm>
            <a:off x="4342787" y="1691161"/>
            <a:ext cx="706713" cy="706713"/>
          </a:xfrm>
          <a:prstGeom prst="ellipse">
            <a:avLst/>
          </a:prstGeom>
          <a:solidFill>
            <a:schemeClr val="accent1">
              <a:alpha val="100000"/>
            </a:schemeClr>
          </a:solidFill>
        </p:spPr>
      </p:sp>
      <p:sp>
        <p:nvSpPr>
          <p:cNvPr id="5" name="TextBox 5"/>
          <p:cNvSpPr txBox="1"/>
          <p:nvPr>
            <p:custDataLst>
              <p:tags r:id="rId5"/>
            </p:custDataLst>
          </p:nvPr>
        </p:nvSpPr>
        <p:spPr>
          <a:xfrm>
            <a:off x="4112392" y="1684472"/>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rPr>
              <a:t>02</a:t>
            </a:r>
            <a:endPar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custDataLst>
              <p:tags r:id="rId6"/>
            </p:custDataLst>
          </p:nvPr>
        </p:nvSpPr>
        <p:spPr>
          <a:xfrm rot="10800000">
            <a:off x="6206139" y="2050951"/>
            <a:ext cx="2667000" cy="3891859"/>
          </a:xfrm>
          <a:prstGeom prst="round2SameRect">
            <a:avLst/>
          </a:prstGeom>
          <a:solidFill>
            <a:schemeClr val="lt2">
              <a:alpha val="80000"/>
            </a:schemeClr>
          </a:solidFill>
        </p:spPr>
      </p:sp>
      <p:sp>
        <p:nvSpPr>
          <p:cNvPr id="7" name="TextBox 7"/>
          <p:cNvSpPr txBox="1"/>
          <p:nvPr>
            <p:custDataLst>
              <p:tags r:id="rId7"/>
            </p:custDataLst>
          </p:nvPr>
        </p:nvSpPr>
        <p:spPr>
          <a:xfrm>
            <a:off x="6312189" y="2567426"/>
            <a:ext cx="2454899" cy="3118134"/>
          </a:xfrm>
          <a:prstGeom prst="rect">
            <a:avLst/>
          </a:prstGeom>
        </p:spPr>
        <p:txBody>
          <a:bodyPr vert="horz" wrap="square" lIns="66008" tIns="33052" rIns="66008" bIns="33052" rtlCol="0" anchor="t" anchorCtr="0">
            <a:noAutofit/>
          </a:bodyPr>
          <a:lstStyle/>
          <a:p>
            <a:pPr algn="l">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意义：</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项目投资、进度和质量构成项目的三大目标，项目管理水平的高低直接决定了项目成功与否，因此项目管理的核心内容之一是项目质量管理。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custDataLst>
              <p:tags r:id="rId8"/>
            </p:custDataLst>
          </p:nvPr>
        </p:nvSpPr>
        <p:spPr>
          <a:xfrm>
            <a:off x="7186282" y="1688427"/>
            <a:ext cx="706713" cy="706713"/>
          </a:xfrm>
          <a:prstGeom prst="ellipse">
            <a:avLst/>
          </a:prstGeom>
          <a:solidFill>
            <a:schemeClr val="accent1">
              <a:alpha val="100000"/>
            </a:schemeClr>
          </a:solidFill>
        </p:spPr>
      </p:sp>
      <p:sp>
        <p:nvSpPr>
          <p:cNvPr id="9" name="TextBox 9"/>
          <p:cNvSpPr txBox="1"/>
          <p:nvPr>
            <p:custDataLst>
              <p:tags r:id="rId9"/>
            </p:custDataLst>
          </p:nvPr>
        </p:nvSpPr>
        <p:spPr>
          <a:xfrm>
            <a:off x="6955886" y="1681738"/>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rPr>
              <a:t>03</a:t>
            </a:r>
            <a:endPar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10"/>
            </p:custDataLst>
          </p:nvPr>
        </p:nvSpPr>
        <p:spPr>
          <a:xfrm rot="10800000">
            <a:off x="9042159" y="2058425"/>
            <a:ext cx="2667000" cy="3891859"/>
          </a:xfrm>
          <a:prstGeom prst="round2SameRect">
            <a:avLst/>
          </a:prstGeom>
          <a:solidFill>
            <a:schemeClr val="lt2">
              <a:alpha val="80000"/>
            </a:schemeClr>
          </a:solidFill>
        </p:spPr>
      </p:sp>
      <p:sp>
        <p:nvSpPr>
          <p:cNvPr id="11" name="TextBox 11"/>
          <p:cNvSpPr txBox="1"/>
          <p:nvPr>
            <p:custDataLst>
              <p:tags r:id="rId11"/>
            </p:custDataLst>
          </p:nvPr>
        </p:nvSpPr>
        <p:spPr>
          <a:xfrm>
            <a:off x="9148210" y="2574900"/>
            <a:ext cx="2454899" cy="3118134"/>
          </a:xfrm>
          <a:prstGeom prst="rect">
            <a:avLst/>
          </a:prstGeom>
        </p:spPr>
        <p:txBody>
          <a:bodyPr vert="horz" wrap="square" lIns="66008" tIns="33052" rIns="66008" bIns="33052" rtlCol="0" anchor="t" anchorCtr="0">
            <a:noAutofit/>
          </a:bodyPr>
          <a:lstStyle/>
          <a:p>
            <a:pPr algn="l">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基本原则：</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ISO 9000:2000标准提出了质量管理的八项基本原则，即以顾客为中心、领导作用、全员参与、过程方法、管理的系统方法、持续改进、基于事实的决策方法和互利的供方关系。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custDataLst>
              <p:tags r:id="rId12"/>
            </p:custDataLst>
          </p:nvPr>
        </p:nvSpPr>
        <p:spPr>
          <a:xfrm>
            <a:off x="10022302" y="1695902"/>
            <a:ext cx="706713" cy="706713"/>
          </a:xfrm>
          <a:prstGeom prst="ellipse">
            <a:avLst/>
          </a:prstGeom>
          <a:solidFill>
            <a:schemeClr val="accent1">
              <a:alpha val="100000"/>
            </a:schemeClr>
          </a:solidFill>
        </p:spPr>
      </p:sp>
      <p:sp>
        <p:nvSpPr>
          <p:cNvPr id="13" name="TextBox 13"/>
          <p:cNvSpPr txBox="1"/>
          <p:nvPr>
            <p:custDataLst>
              <p:tags r:id="rId13"/>
            </p:custDataLst>
          </p:nvPr>
        </p:nvSpPr>
        <p:spPr>
          <a:xfrm>
            <a:off x="9791907" y="1689213"/>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rPr>
              <a:t>04</a:t>
            </a:r>
            <a:endPar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custDataLst>
              <p:tags r:id="rId14"/>
            </p:custDataLst>
          </p:nvPr>
        </p:nvSpPr>
        <p:spPr>
          <a:xfrm rot="10800000">
            <a:off x="530681" y="2061843"/>
            <a:ext cx="2667000" cy="3891859"/>
          </a:xfrm>
          <a:prstGeom prst="round2SameRect">
            <a:avLst/>
          </a:prstGeom>
          <a:solidFill>
            <a:schemeClr val="lt2">
              <a:alpha val="80000"/>
            </a:schemeClr>
          </a:solidFill>
        </p:spPr>
      </p:sp>
      <p:sp>
        <p:nvSpPr>
          <p:cNvPr id="15" name="TextBox 15"/>
          <p:cNvSpPr txBox="1"/>
          <p:nvPr>
            <p:custDataLst>
              <p:tags r:id="rId15"/>
            </p:custDataLst>
          </p:nvPr>
        </p:nvSpPr>
        <p:spPr>
          <a:xfrm>
            <a:off x="636732" y="2578318"/>
            <a:ext cx="2454899" cy="3118134"/>
          </a:xfrm>
          <a:prstGeom prst="rect">
            <a:avLst/>
          </a:prstGeom>
        </p:spPr>
        <p:txBody>
          <a:bodyPr vert="horz" wrap="square" lIns="66008" tIns="33052" rIns="66008" bIns="33052" rtlCol="0" anchor="t" anchorCtr="0">
            <a:noAutofit/>
          </a:bodyPr>
          <a:lstStyle/>
          <a:p>
            <a:pPr algn="l">
              <a:lnSpc>
                <a:spcPct val="14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定义：</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项目质量管理是通过制定质量方针、建立质量目标和标准，并使用质量计划、质量控制、质量保证和质量改进等措施来落实质量方针的执行，确保质量目标的实现，最大限度地使顾客满意。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AutoShape 16"/>
          <p:cNvSpPr/>
          <p:nvPr>
            <p:custDataLst>
              <p:tags r:id="rId16"/>
            </p:custDataLst>
          </p:nvPr>
        </p:nvSpPr>
        <p:spPr>
          <a:xfrm>
            <a:off x="1510824" y="1699319"/>
            <a:ext cx="706713" cy="706713"/>
          </a:xfrm>
          <a:prstGeom prst="ellipse">
            <a:avLst/>
          </a:prstGeom>
          <a:solidFill>
            <a:schemeClr val="accent1">
              <a:alpha val="100000"/>
            </a:schemeClr>
          </a:solidFill>
        </p:spPr>
      </p:sp>
      <p:sp>
        <p:nvSpPr>
          <p:cNvPr id="17" name="TextBox 17"/>
          <p:cNvSpPr txBox="1"/>
          <p:nvPr>
            <p:custDataLst>
              <p:tags r:id="rId17"/>
            </p:custDataLst>
          </p:nvPr>
        </p:nvSpPr>
        <p:spPr>
          <a:xfrm>
            <a:off x="1280429" y="1692630"/>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rPr>
              <a:t>01</a:t>
            </a:r>
            <a:endParaRPr lang="en-US" sz="2400"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6.1.2 项目质量管理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custDataLst>
              <p:tags r:id="rId2"/>
            </p:custDataLst>
          </p:nvPr>
        </p:nvSpPr>
        <p:spPr>
          <a:xfrm>
            <a:off x="6781944" y="3036776"/>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标准化工作</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6857715" y="4876889"/>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计量工作</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4"/>
            </p:custDataLst>
          </p:nvPr>
        </p:nvSpPr>
        <p:spPr>
          <a:xfrm>
            <a:off x="6851108" y="1371671"/>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质量</a:t>
            </a: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教育培训</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5"/>
            </p:custDataLst>
          </p:nvPr>
        </p:nvSpPr>
        <p:spPr>
          <a:xfrm>
            <a:off x="6851108" y="1873420"/>
            <a:ext cx="4486275" cy="11525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质量教育工作是提高员工素质和技能的重要手段，通过教育培训，员工能够掌握更多的知识和技能，为项目质量管理提供有力支持。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6"/>
            </p:custDataLst>
          </p:nvPr>
        </p:nvSpPr>
        <p:spPr>
          <a:xfrm>
            <a:off x="6781944" y="3445843"/>
            <a:ext cx="4486275" cy="11525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标准化工作是确保项目质量管理规范化的基础，通过制定和执行标准，确保项目质量管理按照规定的流程和要求进行。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7"/>
            </p:custDataLst>
          </p:nvPr>
        </p:nvSpPr>
        <p:spPr>
          <a:xfrm>
            <a:off x="6857715" y="5257988"/>
            <a:ext cx="4486275" cy="115252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计量工作是确保项目质量管理准确性的关键，通过准确的计量，确保项目质量管理的数据可靠，为决策提供有力支持。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6.1.3 项目质量管理的基础</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custDataLst>
              <p:tags r:id="rId8"/>
            </p:custDataLst>
          </p:nvPr>
        </p:nvGrpSpPr>
        <p:grpSpPr>
          <a:xfrm rot="0">
            <a:off x="839115" y="1512589"/>
            <a:ext cx="197186" cy="5357334"/>
            <a:chOff x="839115" y="1512589"/>
            <a:chExt cx="197186" cy="5357334"/>
          </a:xfrm>
        </p:grpSpPr>
        <p:sp>
          <p:nvSpPr>
            <p:cNvPr id="16" name="AutoShape 16"/>
            <p:cNvSpPr/>
            <p:nvPr>
              <p:custDataLst>
                <p:tags r:id="rId9"/>
              </p:custDataLst>
            </p:nvPr>
          </p:nvSpPr>
          <p:spPr>
            <a:xfrm>
              <a:off x="839115" y="1512589"/>
              <a:ext cx="197186" cy="197186"/>
            </a:xfrm>
            <a:prstGeom prst="ellipse">
              <a:avLst/>
            </a:prstGeom>
            <a:solidFill>
              <a:schemeClr val="accent1">
                <a:alpha val="100000"/>
              </a:schemeClr>
            </a:solidFill>
          </p:spPr>
        </p:sp>
        <p:sp>
          <p:nvSpPr>
            <p:cNvPr id="17" name="AutoShape 17"/>
            <p:cNvSpPr/>
            <p:nvPr>
              <p:custDataLst>
                <p:tags r:id="rId10"/>
              </p:custDataLst>
            </p:nvPr>
          </p:nvSpPr>
          <p:spPr>
            <a:xfrm>
              <a:off x="839115" y="3230148"/>
              <a:ext cx="197186" cy="197186"/>
            </a:xfrm>
            <a:prstGeom prst="ellipse">
              <a:avLst/>
            </a:prstGeom>
            <a:solidFill>
              <a:schemeClr val="accent1">
                <a:alpha val="100000"/>
              </a:schemeClr>
            </a:solidFill>
          </p:spPr>
        </p:sp>
        <p:sp>
          <p:nvSpPr>
            <p:cNvPr id="18" name="AutoShape 18"/>
            <p:cNvSpPr/>
            <p:nvPr>
              <p:custDataLst>
                <p:tags r:id="rId11"/>
              </p:custDataLst>
            </p:nvPr>
          </p:nvSpPr>
          <p:spPr>
            <a:xfrm>
              <a:off x="839115" y="4975845"/>
              <a:ext cx="197186" cy="197186"/>
            </a:xfrm>
            <a:prstGeom prst="ellipse">
              <a:avLst/>
            </a:prstGeom>
            <a:solidFill>
              <a:schemeClr val="accent1">
                <a:alpha val="100000"/>
              </a:schemeClr>
            </a:solidFill>
          </p:spPr>
        </p:sp>
        <p:cxnSp>
          <p:nvCxnSpPr>
            <p:cNvPr id="19" name="Connector 19"/>
            <p:cNvCxnSpPr/>
            <p:nvPr>
              <p:custDataLst>
                <p:tags r:id="rId12"/>
              </p:custDataLst>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grpSp>
        <p:nvGrpSpPr>
          <p:cNvPr id="20" name="Group 20"/>
          <p:cNvGrpSpPr/>
          <p:nvPr>
            <p:custDataLst>
              <p:tags r:id="rId13"/>
            </p:custDataLst>
          </p:nvPr>
        </p:nvGrpSpPr>
        <p:grpSpPr>
          <a:xfrm rot="0">
            <a:off x="6455568" y="1512589"/>
            <a:ext cx="197186" cy="5357334"/>
            <a:chOff x="6455568" y="1512589"/>
            <a:chExt cx="197186" cy="5357334"/>
          </a:xfrm>
        </p:grpSpPr>
        <p:sp>
          <p:nvSpPr>
            <p:cNvPr id="21" name="AutoShape 21"/>
            <p:cNvSpPr/>
            <p:nvPr>
              <p:custDataLst>
                <p:tags r:id="rId14"/>
              </p:custDataLst>
            </p:nvPr>
          </p:nvSpPr>
          <p:spPr>
            <a:xfrm>
              <a:off x="6455568" y="1512589"/>
              <a:ext cx="197186" cy="197186"/>
            </a:xfrm>
            <a:prstGeom prst="ellipse">
              <a:avLst/>
            </a:prstGeom>
            <a:solidFill>
              <a:schemeClr val="accent1">
                <a:alpha val="100000"/>
              </a:schemeClr>
            </a:solidFill>
          </p:spPr>
        </p:sp>
        <p:sp>
          <p:nvSpPr>
            <p:cNvPr id="22" name="AutoShape 22"/>
            <p:cNvSpPr/>
            <p:nvPr>
              <p:custDataLst>
                <p:tags r:id="rId15"/>
              </p:custDataLst>
            </p:nvPr>
          </p:nvSpPr>
          <p:spPr>
            <a:xfrm>
              <a:off x="6455568" y="3230148"/>
              <a:ext cx="197186" cy="197186"/>
            </a:xfrm>
            <a:prstGeom prst="ellipse">
              <a:avLst/>
            </a:prstGeom>
            <a:solidFill>
              <a:schemeClr val="accent1">
                <a:alpha val="100000"/>
              </a:schemeClr>
            </a:solidFill>
          </p:spPr>
        </p:sp>
        <p:sp>
          <p:nvSpPr>
            <p:cNvPr id="23" name="AutoShape 23"/>
            <p:cNvSpPr/>
            <p:nvPr>
              <p:custDataLst>
                <p:tags r:id="rId16"/>
              </p:custDataLst>
            </p:nvPr>
          </p:nvSpPr>
          <p:spPr>
            <a:xfrm>
              <a:off x="6455568" y="4975845"/>
              <a:ext cx="197186" cy="197186"/>
            </a:xfrm>
            <a:prstGeom prst="ellipse">
              <a:avLst/>
            </a:prstGeom>
            <a:solidFill>
              <a:schemeClr val="accent1">
                <a:alpha val="100000"/>
              </a:schemeClr>
            </a:solidFill>
          </p:spPr>
        </p:sp>
        <p:cxnSp>
          <p:nvCxnSpPr>
            <p:cNvPr id="24" name="Connector 24"/>
            <p:cNvCxnSpPr/>
            <p:nvPr>
              <p:custDataLst>
                <p:tags r:id="rId17"/>
              </p:custDataLst>
            </p:nvPr>
          </p:nvCxnSpPr>
          <p:spPr>
            <a:xfrm>
              <a:off x="6554162"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25" name="TextBox 9"/>
          <p:cNvSpPr txBox="1"/>
          <p:nvPr>
            <p:custDataLst>
              <p:tags r:id="rId18"/>
            </p:custDataLst>
          </p:nvPr>
        </p:nvSpPr>
        <p:spPr>
          <a:xfrm>
            <a:off x="1143093" y="2362370"/>
            <a:ext cx="4486275" cy="1152525"/>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搞好项目质量管理必须做好一系列的基础工作。项目质量管理的基础工作是企业建立质量体系、开展质量管理的立足点和依据，也是项目质量管理工作取得成效、项目质量体系有效运作的前提和保证。</a:t>
            </a: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质量教育工作、质量责任制、标准化工作、计量工作</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，质量信息工作等基础工作的好坏，决定了组织能否面向市场长期地提供满足顾客要求的项目产品和服务。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项目全面质量管理</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76023" y="1726817"/>
            <a:ext cx="4434840"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全面质量管理的基本指导思想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质量第一，用户至上，质量形成于生产或项目开发全过程，质量的好坏用数据来说话，以预防为主，质量是不断变化的</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并注重经济性</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，统计技术和经营管理手段相结合</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333841" y="1388935"/>
            <a:ext cx="238125" cy="238125"/>
          </a:xfrm>
          <a:prstGeom prst="ellipse">
            <a:avLst/>
          </a:prstGeom>
          <a:solidFill>
            <a:schemeClr val="accent1">
              <a:alpha val="100000"/>
            </a:schemeClr>
          </a:solidFill>
        </p:spPr>
      </p:sp>
      <p:sp>
        <p:nvSpPr>
          <p:cNvPr id="6" name="TextBox 6"/>
          <p:cNvSpPr txBox="1"/>
          <p:nvPr/>
        </p:nvSpPr>
        <p:spPr>
          <a:xfrm>
            <a:off x="5562187" y="11774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全面质量管理的定义</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960" y="1878330"/>
            <a:ext cx="6477000" cy="1359535"/>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1961年，美国通用电气公司质量经理菲根堡姆发表了《全面质量管理》一书，书中对全面质量管理进行了定义。日本著名的质量管理专家石川馨教授则把日本在全面质量管理上的实践总结为全公司的质量管理：“全公司的质量管理的特点在于整个公司队上层管理人员到全体职工都参加质量管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全面质量管理的目标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085556"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更低的成本</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更高的收益</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更满意的顾客</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积极性更高的员工</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6.2.1 全面质量管理的概念</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6.2.2 全面质量管理的特点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全员的质量管理</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全面质量管理强调全员参与，每个员工都是质量管理的一部分，企业的质量管理是一个全员参与的过程。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全过程的质量管理</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全面质量管理强调全过程的质量管理，即从原材料采购到生产制造，再到产品检测和交付，每个环节都要确保质量。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全企业的质量管理</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全面质量管理强调全企业的质量管理，即企业各个部门都要参与到质量管理中来，共同确保产品质量。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采用多种科学方法的质量管理</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全面质量管理强调采用多种科学方法进行质量管理，如统计技术、经营管理手段等，以确保质量管理的有效性。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070039" y="1545914"/>
            <a:ext cx="3861422" cy="3861422"/>
          </a:xfrm>
          <a:prstGeom prst="diamond">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6.2.3 全面质量管理的科学工作程序：PDCA循环</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PDCA循环又叫戴明环，是美国质量管理专家戴明博士首先提出的，它是全面质量管理所应遵循的科学程序。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PDCA循环的定义</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各级质量管理都有一个PDCA循环，形成一个大环套小环，一环扣一环，互相制约，互为补充的有机整体。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每个PDCA循环都不是在原地周而复始运转，而是象爬楼梯那样，每一循环都有新的目标和内容，质量水平有了新的提高。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PDCA循环的特点</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在PDCA循环中，一般说，上一级的循环是下一级循环的依据，下一级的循环是上一级循环的落实和具体化。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PDCA循环的作用</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PDCA循环的意义</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rot="2700000">
            <a:off x="1177078" y="4785265"/>
            <a:ext cx="998125" cy="998125"/>
          </a:xfrm>
          <a:prstGeom prst="rect">
            <a:avLst/>
          </a:prstGeom>
          <a:solidFill>
            <a:schemeClr val="lt2">
              <a:alpha val="100000"/>
            </a:schemeClr>
          </a:solidFill>
        </p:spPr>
      </p:sp>
      <p:sp>
        <p:nvSpPr>
          <p:cNvPr id="3" name="AutoShape 3"/>
          <p:cNvSpPr/>
          <p:nvPr>
            <p:custDataLst>
              <p:tags r:id="rId3"/>
            </p:custDataLst>
          </p:nvPr>
        </p:nvSpPr>
        <p:spPr>
          <a:xfrm rot="2700000">
            <a:off x="6463760" y="4785265"/>
            <a:ext cx="998125" cy="998125"/>
          </a:xfrm>
          <a:prstGeom prst="rect">
            <a:avLst/>
          </a:prstGeom>
          <a:solidFill>
            <a:schemeClr val="lt2">
              <a:alpha val="100000"/>
            </a:schemeClr>
          </a:solidFill>
        </p:spPr>
      </p:sp>
      <p:sp>
        <p:nvSpPr>
          <p:cNvPr id="4" name="AutoShape 4"/>
          <p:cNvSpPr/>
          <p:nvPr>
            <p:custDataLst>
              <p:tags r:id="rId4"/>
            </p:custDataLst>
          </p:nvPr>
        </p:nvSpPr>
        <p:spPr>
          <a:xfrm rot="2700000">
            <a:off x="1177078" y="2234565"/>
            <a:ext cx="998125" cy="996029"/>
          </a:xfrm>
          <a:prstGeom prst="rect">
            <a:avLst/>
          </a:prstGeom>
          <a:solidFill>
            <a:schemeClr val="lt2">
              <a:alpha val="100000"/>
            </a:schemeClr>
          </a:solidFill>
        </p:spPr>
      </p:sp>
      <p:sp>
        <p:nvSpPr>
          <p:cNvPr id="5" name="Freeform 5"/>
          <p:cNvSpPr/>
          <p:nvPr>
            <p:custDataLst>
              <p:tags r:id="rId5"/>
            </p:custDataLst>
          </p:nvPr>
        </p:nvSpPr>
        <p:spPr>
          <a:xfrm>
            <a:off x="1415156" y="2436781"/>
            <a:ext cx="521970" cy="520922"/>
          </a:xfrm>
          <a:custGeom>
            <a:avLst/>
            <a:gdLst/>
            <a:ahLst/>
            <a:cxnLst/>
            <a:rect l="l" t="t"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1">
              <a:alpha val="100000"/>
            </a:schemeClr>
          </a:solidFill>
        </p:spPr>
      </p:sp>
      <p:sp>
        <p:nvSpPr>
          <p:cNvPr id="6" name="AutoShape 6"/>
          <p:cNvSpPr/>
          <p:nvPr>
            <p:custDataLst>
              <p:tags r:id="rId6"/>
            </p:custDataLst>
          </p:nvPr>
        </p:nvSpPr>
        <p:spPr>
          <a:xfrm rot="2700000">
            <a:off x="6463760" y="2229898"/>
            <a:ext cx="998125" cy="998125"/>
          </a:xfrm>
          <a:prstGeom prst="rect">
            <a:avLst/>
          </a:prstGeom>
          <a:solidFill>
            <a:schemeClr val="lt2">
              <a:alpha val="100000"/>
            </a:schemeClr>
          </a:solidFill>
        </p:spPr>
      </p:sp>
      <p:sp>
        <p:nvSpPr>
          <p:cNvPr id="7" name="Freeform 7"/>
          <p:cNvSpPr/>
          <p:nvPr>
            <p:custDataLst>
              <p:tags r:id="rId7"/>
            </p:custDataLst>
          </p:nvPr>
        </p:nvSpPr>
        <p:spPr>
          <a:xfrm>
            <a:off x="6651498" y="2429828"/>
            <a:ext cx="622649" cy="637223"/>
          </a:xfrm>
          <a:custGeom>
            <a:avLst/>
            <a:gdLst/>
            <a:ahLst/>
            <a:cxnLst/>
            <a:rect l="l" t="t"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accent1">
              <a:alpha val="100000"/>
            </a:schemeClr>
          </a:solidFill>
        </p:spPr>
      </p:sp>
      <p:sp>
        <p:nvSpPr>
          <p:cNvPr id="8" name="TextBox 8"/>
          <p:cNvSpPr txBox="1"/>
          <p:nvPr>
            <p:custDataLst>
              <p:tags r:id="rId8"/>
            </p:custDataLst>
          </p:nvPr>
        </p:nvSpPr>
        <p:spPr>
          <a:xfrm>
            <a:off x="2590631" y="236219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必须抓住思想、目标、体系、技术四个要领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2514431" y="4877072"/>
            <a:ext cx="3394996" cy="490334"/>
          </a:xfrm>
          <a:prstGeom prst="rect">
            <a:avLst/>
          </a:prstGeom>
        </p:spPr>
        <p:txBody>
          <a:bodyPr vert="horz" wrap="square" lIns="66008" tIns="33052" rIns="66008" bIns="33052" rtlCol="0" anchor="ctr" anchorCtr="0">
            <a:noAutofit/>
          </a:bodyPr>
          <a:lstStyle/>
          <a:p>
            <a:pPr algn="l">
              <a:lnSpc>
                <a:spcPct val="120000"/>
              </a:lnSpc>
              <a:spcBef>
                <a:spcPct val="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必须做好各方面的组织协调工作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7848764" y="236219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必须切实做好各项基础工作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1"/>
            </p:custDataLst>
          </p:nvPr>
        </p:nvSpPr>
        <p:spPr>
          <a:xfrm>
            <a:off x="7940839" y="4877072"/>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必须讲求经济效益，把技术和经济统一起来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6.2.4 全面质量管理的实践基础</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Freeform 17"/>
          <p:cNvSpPr/>
          <p:nvPr>
            <p:custDataLst>
              <p:tags r:id="rId12"/>
            </p:custDataLst>
          </p:nvPr>
        </p:nvSpPr>
        <p:spPr>
          <a:xfrm>
            <a:off x="1335670" y="5076587"/>
            <a:ext cx="680942" cy="415480"/>
          </a:xfrm>
          <a:custGeom>
            <a:avLst/>
            <a:gdLst/>
            <a:ahLst/>
            <a:cxnLst/>
            <a:rect l="l" t="t"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accent1">
              <a:alpha val="100000"/>
            </a:schemeClr>
          </a:solidFill>
        </p:spPr>
      </p:sp>
      <p:sp>
        <p:nvSpPr>
          <p:cNvPr id="18" name="Freeform 18"/>
          <p:cNvSpPr/>
          <p:nvPr>
            <p:custDataLst>
              <p:tags r:id="rId13"/>
            </p:custDataLst>
          </p:nvPr>
        </p:nvSpPr>
        <p:spPr>
          <a:xfrm>
            <a:off x="6724412" y="5048536"/>
            <a:ext cx="476822" cy="475202"/>
          </a:xfrm>
          <a:custGeom>
            <a:avLst/>
            <a:gdLst/>
            <a:ahLst/>
            <a:cxnLst/>
            <a:rect l="l" t="t"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accent1">
              <a:alpha val="100000"/>
            </a:schemeClr>
          </a:solid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项目质量策划</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custDataLst>
              <p:tags r:id="rId2"/>
            </p:custDataLst>
          </p:nvPr>
        </p:nvSpPr>
        <p:spPr>
          <a:xfrm>
            <a:off x="4500724" y="4211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p:spPr>
      </p:sp>
      <p:sp>
        <p:nvSpPr>
          <p:cNvPr id="3" name="Freeform 3"/>
          <p:cNvSpPr/>
          <p:nvPr>
            <p:custDataLst>
              <p:tags r:id="rId3"/>
            </p:custDataLst>
          </p:nvPr>
        </p:nvSpPr>
        <p:spPr>
          <a:xfrm>
            <a:off x="5316691" y="3449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p:spPr>
      </p:sp>
      <p:sp>
        <p:nvSpPr>
          <p:cNvPr id="4" name="Freeform 4"/>
          <p:cNvSpPr/>
          <p:nvPr>
            <p:custDataLst>
              <p:tags r:id="rId4"/>
            </p:custDataLst>
          </p:nvPr>
        </p:nvSpPr>
        <p:spPr>
          <a:xfrm>
            <a:off x="6150282" y="2699920"/>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p:spPr>
      </p:sp>
      <p:sp>
        <p:nvSpPr>
          <p:cNvPr id="5" name="Freeform 5"/>
          <p:cNvSpPr/>
          <p:nvPr>
            <p:custDataLst>
              <p:tags r:id="rId5"/>
            </p:custDataLst>
          </p:nvPr>
        </p:nvSpPr>
        <p:spPr>
          <a:xfrm>
            <a:off x="6984423" y="1925256"/>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p:spPr>
      </p:sp>
      <p:sp>
        <p:nvSpPr>
          <p:cNvPr id="6" name="TextBox 6"/>
          <p:cNvSpPr txBox="1"/>
          <p:nvPr>
            <p:custDataLst>
              <p:tags r:id="rId6"/>
            </p:custDataLst>
          </p:nvPr>
        </p:nvSpPr>
        <p:spPr>
          <a:xfrm>
            <a:off x="551782" y="4842037"/>
            <a:ext cx="3727132"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质量策划的定义</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51782" y="5397916"/>
            <a:ext cx="374332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质量策划是质量管理的一部分，致力于制定质量目标并规定必要的运行过程和相关资源以实现质量目标。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874601" y="3829597"/>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项目质量策划的定义</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6874601" y="4385476"/>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项目质量策划是项目质量管理的一部分，致力于制定质量目标并规定必要的运行过程和相关资源。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7846770" y="1260912"/>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项目质量策划的内容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1"/>
            </p:custDataLst>
          </p:nvPr>
        </p:nvSpPr>
        <p:spPr>
          <a:xfrm>
            <a:off x="7846770" y="1816791"/>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项目质量策划包括识别和确定必要的作业过程，配置所需的人力和物力资源，确保达到预期质量目标。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2"/>
            </p:custDataLst>
          </p:nvPr>
        </p:nvSpPr>
        <p:spPr>
          <a:xfrm>
            <a:off x="1350187" y="2042209"/>
            <a:ext cx="3727031"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质量策划的内容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1350187" y="2624841"/>
            <a:ext cx="37242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质量策划包括产品策划、</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管理和作业策划</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6.3.1 项目质量策划的概念</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4227588" y="4732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5"/>
            </p:custDataLst>
          </p:nvPr>
        </p:nvSpPr>
        <p:spPr>
          <a:xfrm>
            <a:off x="5009207" y="3970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6"/>
            </p:custDataLst>
          </p:nvPr>
        </p:nvSpPr>
        <p:spPr>
          <a:xfrm>
            <a:off x="5858837" y="3208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7"/>
            </p:custDataLst>
          </p:nvPr>
        </p:nvSpPr>
        <p:spPr>
          <a:xfrm>
            <a:off x="6708467" y="245893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项目质量策划的依据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按照过程的观点，项日质量策划的依据实际上是项目质量策划的输入，包括项目的特点、质量方针、范围陈述、产品描述和标准和规则等。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项目质量策划的总要求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做好项目策划的过程，识别项目质量管理体系所需的过程及其在组织中的应用，确定这些过程的顺序和相互作用。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项目质量策划对文件的要求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项目质量策划应该产生文件，形成文件的质量方针和质量目标；质量手册；标准所要求的形成文件的程序。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6.3.2 项目质量策划的要求与依据</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scene3d>
              <a:camera prst="orthographicFront"/>
              <a:lightRig rig="threePt" dir="t"/>
            </a:scene3d>
          </a:bodyPr>
          <a:lstStyle/>
          <a:p>
            <a:pPr algn="r">
              <a:lnSpc>
                <a:spcPct val="100000"/>
              </a:lnSpc>
              <a:spcBef>
                <a:spcPts val="375"/>
              </a:spcBef>
            </a:pPr>
            <a:r>
              <a:rPr lang="en-US" sz="54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目 录</a:t>
            </a:r>
            <a:endParaRPr lang="en-US" sz="54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429163" y="1295680"/>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rPr>
              <a:t>6.1 项目质量管理概论</a:t>
            </a:r>
            <a:endPar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rPr>
              <a:t>6.2 项目全面质量管理</a:t>
            </a:r>
            <a:endPar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rPr>
              <a:t>6.3 项目质量策划</a:t>
            </a:r>
            <a:endPar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rPr>
              <a:t>6.4 项目质量控制</a:t>
            </a:r>
            <a:endParaRPr lang="en-US" sz="36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555501" y="1770431"/>
            <a:ext cx="3080544" cy="3080544"/>
          </a:xfrm>
          <a:prstGeom prst="ellipse">
            <a:avLst/>
          </a:prstGeom>
          <a:noFill/>
          <a:ln w="19050">
            <a:solidFill>
              <a:schemeClr val="accent1">
                <a:alpha val="100000"/>
              </a:schemeClr>
            </a:solidFill>
            <a:prstDash val="dash"/>
          </a:ln>
        </p:spPr>
      </p:sp>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6.3.3 项目质量策划的过程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09384" y="2206699"/>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项目质量目标的策划是质量策划的第一个过程，旨在确保项目质量目标的明确性和可行性。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09384" y="1600617"/>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项目质量目标的策划</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749057" y="2178124"/>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项目质量运行过程策划是质量策划的第二个过程，确保项目质量目标的实现。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749057" y="1600617"/>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项目质量运行过程策划</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749057" y="4950235"/>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项目质量策划的输出/结果，确保项目质量目标的实现。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749057" y="4401303"/>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项目质量策划的输出/结果</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09384" y="4978810"/>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确定相关资源是质量策划的第三个过程，确保项目质量目标的实现。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09384" y="4401303"/>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确定相关资源</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Freeform 12"/>
          <p:cNvSpPr/>
          <p:nvPr/>
        </p:nvSpPr>
        <p:spPr>
          <a:xfrm>
            <a:off x="5401310" y="2551967"/>
            <a:ext cx="1388925" cy="1388925"/>
          </a:xfrm>
          <a:custGeom>
            <a:avLst/>
            <a:gdLst/>
            <a:ahLst/>
            <a:cxnLst/>
            <a:rect l="l" t="t" r="r" b="b"/>
            <a:pathLst>
              <a:path w="9753600" h="9753600">
                <a:moveTo>
                  <a:pt x="9504893" y="4802238"/>
                </a:moveTo>
                <a:lnTo>
                  <a:pt x="5117525" y="418069"/>
                </a:lnTo>
                <a:cubicBezTo>
                  <a:pt x="4984381" y="284925"/>
                  <a:pt x="4769220" y="284925"/>
                  <a:pt x="4636077" y="418069"/>
                </a:cubicBezTo>
                <a:lnTo>
                  <a:pt x="248710" y="4802238"/>
                </a:lnTo>
                <a:cubicBezTo>
                  <a:pt x="120892" y="4930056"/>
                  <a:pt x="48461" y="5103677"/>
                  <a:pt x="48461" y="5284753"/>
                </a:cubicBezTo>
                <a:cubicBezTo>
                  <a:pt x="48461" y="5660752"/>
                  <a:pt x="354160" y="5966450"/>
                  <a:pt x="730159" y="5966450"/>
                </a:cubicBezTo>
                <a:lnTo>
                  <a:pt x="1192436" y="5966450"/>
                </a:lnTo>
                <a:lnTo>
                  <a:pt x="1192436" y="9094803"/>
                </a:lnTo>
                <a:cubicBezTo>
                  <a:pt x="1192436" y="9283336"/>
                  <a:pt x="1344753" y="9435653"/>
                  <a:pt x="1533285" y="9435653"/>
                </a:cubicBezTo>
                <a:lnTo>
                  <a:pt x="4195105" y="9435653"/>
                </a:lnTo>
                <a:lnTo>
                  <a:pt x="4195105" y="7049710"/>
                </a:lnTo>
                <a:lnTo>
                  <a:pt x="5388073" y="7049710"/>
                </a:lnTo>
                <a:lnTo>
                  <a:pt x="5388073" y="9435655"/>
                </a:lnTo>
                <a:lnTo>
                  <a:pt x="8220313" y="9435655"/>
                </a:lnTo>
                <a:cubicBezTo>
                  <a:pt x="8408845" y="9435655"/>
                  <a:pt x="8561162" y="9283338"/>
                  <a:pt x="8561162" y="9094806"/>
                </a:cubicBezTo>
                <a:lnTo>
                  <a:pt x="8561162" y="5966450"/>
                </a:lnTo>
                <a:lnTo>
                  <a:pt x="9023439" y="5966450"/>
                </a:lnTo>
                <a:cubicBezTo>
                  <a:pt x="9204515" y="5966450"/>
                  <a:pt x="9378135" y="5895085"/>
                  <a:pt x="9505954" y="5766202"/>
                </a:cubicBezTo>
                <a:cubicBezTo>
                  <a:pt x="9771176" y="5499913"/>
                  <a:pt x="9771176" y="5068527"/>
                  <a:pt x="9504889" y="4802234"/>
                </a:cubicBezTo>
                <a:close/>
              </a:path>
            </a:pathLst>
          </a:custGeom>
          <a:solidFill>
            <a:schemeClr val="accent1">
              <a:alpha val="100000"/>
            </a:schemeClr>
          </a:solidFill>
        </p:spPr>
      </p:sp>
      <p:sp>
        <p:nvSpPr>
          <p:cNvPr id="13" name="AutoShape 13"/>
          <p:cNvSpPr/>
          <p:nvPr/>
        </p:nvSpPr>
        <p:spPr>
          <a:xfrm>
            <a:off x="6894778" y="1612887"/>
            <a:ext cx="682752" cy="682752"/>
          </a:xfrm>
          <a:prstGeom prst="ellipse">
            <a:avLst/>
          </a:prstGeom>
          <a:solidFill>
            <a:schemeClr val="accent1">
              <a:alpha val="100000"/>
            </a:schemeClr>
          </a:solidFill>
        </p:spPr>
      </p:sp>
      <p:sp>
        <p:nvSpPr>
          <p:cNvPr id="14" name="TextBox 14"/>
          <p:cNvSpPr txBox="1"/>
          <p:nvPr/>
        </p:nvSpPr>
        <p:spPr>
          <a:xfrm>
            <a:off x="6700574" y="1713281"/>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894778" y="4384998"/>
            <a:ext cx="682752" cy="682752"/>
          </a:xfrm>
          <a:prstGeom prst="ellipse">
            <a:avLst/>
          </a:prstGeom>
          <a:solidFill>
            <a:schemeClr val="accent1">
              <a:alpha val="100000"/>
            </a:schemeClr>
          </a:solidFill>
        </p:spPr>
      </p:sp>
      <p:sp>
        <p:nvSpPr>
          <p:cNvPr id="16" name="TextBox 16"/>
          <p:cNvSpPr txBox="1"/>
          <p:nvPr/>
        </p:nvSpPr>
        <p:spPr>
          <a:xfrm>
            <a:off x="6700574" y="4485392"/>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656942" y="1600617"/>
            <a:ext cx="682752" cy="682752"/>
          </a:xfrm>
          <a:prstGeom prst="ellipse">
            <a:avLst/>
          </a:prstGeom>
          <a:solidFill>
            <a:schemeClr val="accent1">
              <a:alpha val="100000"/>
            </a:schemeClr>
          </a:solidFill>
        </p:spPr>
      </p:sp>
      <p:sp>
        <p:nvSpPr>
          <p:cNvPr id="18" name="TextBox 18"/>
          <p:cNvSpPr txBox="1"/>
          <p:nvPr/>
        </p:nvSpPr>
        <p:spPr>
          <a:xfrm>
            <a:off x="4462738" y="170101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AutoShape 19"/>
          <p:cNvSpPr/>
          <p:nvPr/>
        </p:nvSpPr>
        <p:spPr>
          <a:xfrm>
            <a:off x="4656942" y="4372728"/>
            <a:ext cx="682752" cy="682752"/>
          </a:xfrm>
          <a:prstGeom prst="ellipse">
            <a:avLst/>
          </a:prstGeom>
          <a:solidFill>
            <a:schemeClr val="accent1">
              <a:alpha val="100000"/>
            </a:schemeClr>
          </a:solidFill>
        </p:spPr>
      </p:sp>
      <p:sp>
        <p:nvSpPr>
          <p:cNvPr id="20" name="TextBox 20"/>
          <p:cNvSpPr txBox="1"/>
          <p:nvPr/>
        </p:nvSpPr>
        <p:spPr>
          <a:xfrm>
            <a:off x="4462738" y="4473121"/>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6.3.4 项目质量策划的方法与技术</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5" name="任意多边形: 形状 15"/>
          <p:cNvSpPr/>
          <p:nvPr>
            <p:custDataLst>
              <p:tags r:id="rId2"/>
            </p:custDataLst>
          </p:nvPr>
        </p:nvSpPr>
        <p:spPr>
          <a:xfrm>
            <a:off x="1066844" y="1676400"/>
            <a:ext cx="2913261" cy="4406181"/>
          </a:xfrm>
          <a:custGeom>
            <a:avLst/>
            <a:gdLst>
              <a:gd name="connsiteX0" fmla="*/ 62283 w 2658882"/>
              <a:gd name="connsiteY0" fmla="*/ 40468 h 4091396"/>
              <a:gd name="connsiteX1" fmla="*/ 205497 w 2658882"/>
              <a:gd name="connsiteY1" fmla="*/ 0 h 4091396"/>
              <a:gd name="connsiteX2" fmla="*/ 2508800 w 2658882"/>
              <a:gd name="connsiteY2" fmla="*/ 363231 h 4091396"/>
              <a:gd name="connsiteX3" fmla="*/ 2658882 w 2658882"/>
              <a:gd name="connsiteY3" fmla="*/ 538860 h 4091396"/>
              <a:gd name="connsiteX4" fmla="*/ 2658882 w 2658882"/>
              <a:gd name="connsiteY4" fmla="*/ 3550908 h 4091396"/>
              <a:gd name="connsiteX5" fmla="*/ 2508776 w 2658882"/>
              <a:gd name="connsiteY5" fmla="*/ 3726540 h 4091396"/>
              <a:gd name="connsiteX6" fmla="*/ 205473 w 2658882"/>
              <a:gd name="connsiteY6" fmla="*/ 4089771 h 4091396"/>
              <a:gd name="connsiteX7" fmla="*/ 62283 w 2658882"/>
              <a:gd name="connsiteY7" fmla="*/ 4049299 h 4091396"/>
              <a:gd name="connsiteX8" fmla="*/ 0 w 2658882"/>
              <a:gd name="connsiteY8" fmla="*/ 3914137 h 4091396"/>
              <a:gd name="connsiteX9" fmla="*/ 0 w 2658882"/>
              <a:gd name="connsiteY9" fmla="*/ 175659 h 4091396"/>
              <a:gd name="connsiteX10" fmla="*/ 62283 w 2658882"/>
              <a:gd name="connsiteY10" fmla="*/ 40468 h 4091396"/>
              <a:gd name="connsiteX0-1" fmla="*/ 62283 w 2658882"/>
              <a:gd name="connsiteY0-2" fmla="*/ 42612 h 4093540"/>
              <a:gd name="connsiteX1-3" fmla="*/ 205497 w 2658882"/>
              <a:gd name="connsiteY1-4" fmla="*/ 2144 h 4093540"/>
              <a:gd name="connsiteX2-5" fmla="*/ 2508800 w 2658882"/>
              <a:gd name="connsiteY2-6" fmla="*/ 365375 h 4093540"/>
              <a:gd name="connsiteX3-7" fmla="*/ 2658882 w 2658882"/>
              <a:gd name="connsiteY3-8" fmla="*/ 541004 h 4093540"/>
              <a:gd name="connsiteX4-9" fmla="*/ 2658882 w 2658882"/>
              <a:gd name="connsiteY4-10" fmla="*/ 3553052 h 4093540"/>
              <a:gd name="connsiteX5-11" fmla="*/ 2508776 w 2658882"/>
              <a:gd name="connsiteY5-12" fmla="*/ 3728684 h 4093540"/>
              <a:gd name="connsiteX6-13" fmla="*/ 205473 w 2658882"/>
              <a:gd name="connsiteY6-14" fmla="*/ 4091915 h 4093540"/>
              <a:gd name="connsiteX7-15" fmla="*/ 62283 w 2658882"/>
              <a:gd name="connsiteY7-16" fmla="*/ 4051443 h 4093540"/>
              <a:gd name="connsiteX8-17" fmla="*/ 0 w 2658882"/>
              <a:gd name="connsiteY8-18" fmla="*/ 3916281 h 4093540"/>
              <a:gd name="connsiteX9-19" fmla="*/ 0 w 2658882"/>
              <a:gd name="connsiteY9-20" fmla="*/ 177803 h 4093540"/>
              <a:gd name="connsiteX10-21" fmla="*/ 62283 w 2658882"/>
              <a:gd name="connsiteY10-22" fmla="*/ 42612 h 4093540"/>
              <a:gd name="connsiteX0-23" fmla="*/ 62283 w 2658882"/>
              <a:gd name="connsiteY0-24" fmla="*/ 42612 h 4093540"/>
              <a:gd name="connsiteX1-25" fmla="*/ 205497 w 2658882"/>
              <a:gd name="connsiteY1-26" fmla="*/ 2144 h 4093540"/>
              <a:gd name="connsiteX2-27" fmla="*/ 2508800 w 2658882"/>
              <a:gd name="connsiteY2-28" fmla="*/ 365375 h 4093540"/>
              <a:gd name="connsiteX3-29" fmla="*/ 2658882 w 2658882"/>
              <a:gd name="connsiteY3-30" fmla="*/ 541004 h 4093540"/>
              <a:gd name="connsiteX4-31" fmla="*/ 2658882 w 2658882"/>
              <a:gd name="connsiteY4-32" fmla="*/ 3553052 h 4093540"/>
              <a:gd name="connsiteX5-33" fmla="*/ 2508776 w 2658882"/>
              <a:gd name="connsiteY5-34" fmla="*/ 3728684 h 4093540"/>
              <a:gd name="connsiteX6-35" fmla="*/ 205473 w 2658882"/>
              <a:gd name="connsiteY6-36" fmla="*/ 4091915 h 4093540"/>
              <a:gd name="connsiteX7-37" fmla="*/ 62283 w 2658882"/>
              <a:gd name="connsiteY7-38" fmla="*/ 4051443 h 4093540"/>
              <a:gd name="connsiteX8-39" fmla="*/ 0 w 2658882"/>
              <a:gd name="connsiteY8-40" fmla="*/ 3916281 h 4093540"/>
              <a:gd name="connsiteX9-41" fmla="*/ 0 w 2658882"/>
              <a:gd name="connsiteY9-42" fmla="*/ 177803 h 4093540"/>
              <a:gd name="connsiteX10-43" fmla="*/ 62283 w 2658882"/>
              <a:gd name="connsiteY10-44" fmla="*/ 42612 h 4093540"/>
              <a:gd name="connsiteX0-45" fmla="*/ 62283 w 2658882"/>
              <a:gd name="connsiteY0-46" fmla="*/ 42612 h 4093540"/>
              <a:gd name="connsiteX1-47" fmla="*/ 205497 w 2658882"/>
              <a:gd name="connsiteY1-48" fmla="*/ 2144 h 4093540"/>
              <a:gd name="connsiteX2-49" fmla="*/ 2508800 w 2658882"/>
              <a:gd name="connsiteY2-50" fmla="*/ 365375 h 4093540"/>
              <a:gd name="connsiteX3-51" fmla="*/ 2658882 w 2658882"/>
              <a:gd name="connsiteY3-52" fmla="*/ 541004 h 4093540"/>
              <a:gd name="connsiteX4-53" fmla="*/ 2658882 w 2658882"/>
              <a:gd name="connsiteY4-54" fmla="*/ 3553052 h 4093540"/>
              <a:gd name="connsiteX5-55" fmla="*/ 2508776 w 2658882"/>
              <a:gd name="connsiteY5-56" fmla="*/ 3728684 h 4093540"/>
              <a:gd name="connsiteX6-57" fmla="*/ 205473 w 2658882"/>
              <a:gd name="connsiteY6-58" fmla="*/ 4091915 h 4093540"/>
              <a:gd name="connsiteX7-59" fmla="*/ 62283 w 2658882"/>
              <a:gd name="connsiteY7-60" fmla="*/ 4051443 h 4093540"/>
              <a:gd name="connsiteX8-61" fmla="*/ 0 w 2658882"/>
              <a:gd name="connsiteY8-62" fmla="*/ 3916281 h 4093540"/>
              <a:gd name="connsiteX9-63" fmla="*/ 0 w 2658882"/>
              <a:gd name="connsiteY9-64" fmla="*/ 177803 h 4093540"/>
              <a:gd name="connsiteX10-65" fmla="*/ 62283 w 2658882"/>
              <a:gd name="connsiteY10-66" fmla="*/ 42612 h 4093540"/>
              <a:gd name="connsiteX0-67" fmla="*/ 62283 w 2658882"/>
              <a:gd name="connsiteY0-68" fmla="*/ 42612 h 4093540"/>
              <a:gd name="connsiteX1-69" fmla="*/ 205497 w 2658882"/>
              <a:gd name="connsiteY1-70" fmla="*/ 2144 h 4093540"/>
              <a:gd name="connsiteX2-71" fmla="*/ 2508800 w 2658882"/>
              <a:gd name="connsiteY2-72" fmla="*/ 365375 h 4093540"/>
              <a:gd name="connsiteX3-73" fmla="*/ 2658882 w 2658882"/>
              <a:gd name="connsiteY3-74" fmla="*/ 541004 h 4093540"/>
              <a:gd name="connsiteX4-75" fmla="*/ 2658882 w 2658882"/>
              <a:gd name="connsiteY4-76" fmla="*/ 3553052 h 4093540"/>
              <a:gd name="connsiteX5-77" fmla="*/ 2508776 w 2658882"/>
              <a:gd name="connsiteY5-78" fmla="*/ 3728684 h 4093540"/>
              <a:gd name="connsiteX6-79" fmla="*/ 205473 w 2658882"/>
              <a:gd name="connsiteY6-80" fmla="*/ 4091915 h 4093540"/>
              <a:gd name="connsiteX7-81" fmla="*/ 62283 w 2658882"/>
              <a:gd name="connsiteY7-82" fmla="*/ 4051443 h 4093540"/>
              <a:gd name="connsiteX8-83" fmla="*/ 0 w 2658882"/>
              <a:gd name="connsiteY8-84" fmla="*/ 3916281 h 4093540"/>
              <a:gd name="connsiteX9-85" fmla="*/ 0 w 2658882"/>
              <a:gd name="connsiteY9-86" fmla="*/ 177803 h 4093540"/>
              <a:gd name="connsiteX10-87" fmla="*/ 62283 w 2658882"/>
              <a:gd name="connsiteY10-88" fmla="*/ 42612 h 4093540"/>
              <a:gd name="connsiteX0-89" fmla="*/ 62283 w 2658882"/>
              <a:gd name="connsiteY0-90" fmla="*/ 42612 h 4093540"/>
              <a:gd name="connsiteX1-91" fmla="*/ 205497 w 2658882"/>
              <a:gd name="connsiteY1-92" fmla="*/ 2144 h 4093540"/>
              <a:gd name="connsiteX2-93" fmla="*/ 2508800 w 2658882"/>
              <a:gd name="connsiteY2-94" fmla="*/ 365375 h 4093540"/>
              <a:gd name="connsiteX3-95" fmla="*/ 2658882 w 2658882"/>
              <a:gd name="connsiteY3-96" fmla="*/ 541004 h 4093540"/>
              <a:gd name="connsiteX4-97" fmla="*/ 2658882 w 2658882"/>
              <a:gd name="connsiteY4-98" fmla="*/ 3553052 h 4093540"/>
              <a:gd name="connsiteX5-99" fmla="*/ 2508776 w 2658882"/>
              <a:gd name="connsiteY5-100" fmla="*/ 3728684 h 4093540"/>
              <a:gd name="connsiteX6-101" fmla="*/ 205473 w 2658882"/>
              <a:gd name="connsiteY6-102" fmla="*/ 4091915 h 4093540"/>
              <a:gd name="connsiteX7-103" fmla="*/ 62283 w 2658882"/>
              <a:gd name="connsiteY7-104" fmla="*/ 4051443 h 4093540"/>
              <a:gd name="connsiteX8-105" fmla="*/ 0 w 2658882"/>
              <a:gd name="connsiteY8-106" fmla="*/ 3916281 h 4093540"/>
              <a:gd name="connsiteX9-107" fmla="*/ 0 w 2658882"/>
              <a:gd name="connsiteY9-108" fmla="*/ 177803 h 4093540"/>
              <a:gd name="connsiteX10-109" fmla="*/ 62283 w 2658882"/>
              <a:gd name="connsiteY10-110" fmla="*/ 42612 h 4093540"/>
              <a:gd name="connsiteX0-111" fmla="*/ 62283 w 2658882"/>
              <a:gd name="connsiteY0-112" fmla="*/ 42612 h 4093540"/>
              <a:gd name="connsiteX1-113" fmla="*/ 205497 w 2658882"/>
              <a:gd name="connsiteY1-114" fmla="*/ 2144 h 4093540"/>
              <a:gd name="connsiteX2-115" fmla="*/ 2508800 w 2658882"/>
              <a:gd name="connsiteY2-116" fmla="*/ 365375 h 4093540"/>
              <a:gd name="connsiteX3-117" fmla="*/ 2658882 w 2658882"/>
              <a:gd name="connsiteY3-118" fmla="*/ 541004 h 4093540"/>
              <a:gd name="connsiteX4-119" fmla="*/ 2658882 w 2658882"/>
              <a:gd name="connsiteY4-120" fmla="*/ 3553052 h 4093540"/>
              <a:gd name="connsiteX5-121" fmla="*/ 2508776 w 2658882"/>
              <a:gd name="connsiteY5-122" fmla="*/ 3728684 h 4093540"/>
              <a:gd name="connsiteX6-123" fmla="*/ 205473 w 2658882"/>
              <a:gd name="connsiteY6-124" fmla="*/ 4091915 h 4093540"/>
              <a:gd name="connsiteX7-125" fmla="*/ 62283 w 2658882"/>
              <a:gd name="connsiteY7-126" fmla="*/ 4051443 h 4093540"/>
              <a:gd name="connsiteX8-127" fmla="*/ 0 w 2658882"/>
              <a:gd name="connsiteY8-128" fmla="*/ 3916281 h 4093540"/>
              <a:gd name="connsiteX9-129" fmla="*/ 0 w 2658882"/>
              <a:gd name="connsiteY9-130" fmla="*/ 177803 h 4093540"/>
              <a:gd name="connsiteX10-131" fmla="*/ 62283 w 2658882"/>
              <a:gd name="connsiteY10-132" fmla="*/ 42612 h 4093540"/>
              <a:gd name="connsiteX0-133" fmla="*/ 62283 w 2658882"/>
              <a:gd name="connsiteY0-134" fmla="*/ 42612 h 4093540"/>
              <a:gd name="connsiteX1-135" fmla="*/ 205497 w 2658882"/>
              <a:gd name="connsiteY1-136" fmla="*/ 2144 h 4093540"/>
              <a:gd name="connsiteX2-137" fmla="*/ 2508800 w 2658882"/>
              <a:gd name="connsiteY2-138" fmla="*/ 365375 h 4093540"/>
              <a:gd name="connsiteX3-139" fmla="*/ 2658882 w 2658882"/>
              <a:gd name="connsiteY3-140" fmla="*/ 541004 h 4093540"/>
              <a:gd name="connsiteX4-141" fmla="*/ 2658882 w 2658882"/>
              <a:gd name="connsiteY4-142" fmla="*/ 3553052 h 4093540"/>
              <a:gd name="connsiteX5-143" fmla="*/ 2508776 w 2658882"/>
              <a:gd name="connsiteY5-144" fmla="*/ 3728684 h 4093540"/>
              <a:gd name="connsiteX6-145" fmla="*/ 205473 w 2658882"/>
              <a:gd name="connsiteY6-146" fmla="*/ 4091915 h 4093540"/>
              <a:gd name="connsiteX7-147" fmla="*/ 62283 w 2658882"/>
              <a:gd name="connsiteY7-148" fmla="*/ 4051443 h 4093540"/>
              <a:gd name="connsiteX8-149" fmla="*/ 0 w 2658882"/>
              <a:gd name="connsiteY8-150" fmla="*/ 3916281 h 4093540"/>
              <a:gd name="connsiteX9-151" fmla="*/ 0 w 2658882"/>
              <a:gd name="connsiteY9-152" fmla="*/ 177803 h 4093540"/>
              <a:gd name="connsiteX10-153" fmla="*/ 62283 w 2658882"/>
              <a:gd name="connsiteY10-154" fmla="*/ 42612 h 4093540"/>
              <a:gd name="connsiteX0-155" fmla="*/ 62283 w 2658882"/>
              <a:gd name="connsiteY0-156" fmla="*/ 42612 h 4093540"/>
              <a:gd name="connsiteX1-157" fmla="*/ 205497 w 2658882"/>
              <a:gd name="connsiteY1-158" fmla="*/ 2144 h 4093540"/>
              <a:gd name="connsiteX2-159" fmla="*/ 2508800 w 2658882"/>
              <a:gd name="connsiteY2-160" fmla="*/ 365375 h 4093540"/>
              <a:gd name="connsiteX3-161" fmla="*/ 2658882 w 2658882"/>
              <a:gd name="connsiteY3-162" fmla="*/ 541004 h 4093540"/>
              <a:gd name="connsiteX4-163" fmla="*/ 2658882 w 2658882"/>
              <a:gd name="connsiteY4-164" fmla="*/ 3553052 h 4093540"/>
              <a:gd name="connsiteX5-165" fmla="*/ 2508776 w 2658882"/>
              <a:gd name="connsiteY5-166" fmla="*/ 3728684 h 4093540"/>
              <a:gd name="connsiteX6-167" fmla="*/ 205473 w 2658882"/>
              <a:gd name="connsiteY6-168" fmla="*/ 4091915 h 4093540"/>
              <a:gd name="connsiteX7-169" fmla="*/ 62283 w 2658882"/>
              <a:gd name="connsiteY7-170" fmla="*/ 4051443 h 4093540"/>
              <a:gd name="connsiteX8-171" fmla="*/ 0 w 2658882"/>
              <a:gd name="connsiteY8-172" fmla="*/ 3916281 h 4093540"/>
              <a:gd name="connsiteX9-173" fmla="*/ 0 w 2658882"/>
              <a:gd name="connsiteY9-174" fmla="*/ 177803 h 4093540"/>
              <a:gd name="connsiteX10-175" fmla="*/ 62283 w 2658882"/>
              <a:gd name="connsiteY10-176" fmla="*/ 42612 h 4093540"/>
              <a:gd name="connsiteX0-177" fmla="*/ 62283 w 2658882"/>
              <a:gd name="connsiteY0-178" fmla="*/ 42612 h 4093540"/>
              <a:gd name="connsiteX1-179" fmla="*/ 205497 w 2658882"/>
              <a:gd name="connsiteY1-180" fmla="*/ 2144 h 4093540"/>
              <a:gd name="connsiteX2-181" fmla="*/ 2508800 w 2658882"/>
              <a:gd name="connsiteY2-182" fmla="*/ 365375 h 4093540"/>
              <a:gd name="connsiteX3-183" fmla="*/ 2658882 w 2658882"/>
              <a:gd name="connsiteY3-184" fmla="*/ 541004 h 4093540"/>
              <a:gd name="connsiteX4-185" fmla="*/ 2658882 w 2658882"/>
              <a:gd name="connsiteY4-186" fmla="*/ 3553052 h 4093540"/>
              <a:gd name="connsiteX5-187" fmla="*/ 2508776 w 2658882"/>
              <a:gd name="connsiteY5-188" fmla="*/ 3728684 h 4093540"/>
              <a:gd name="connsiteX6-189" fmla="*/ 205473 w 2658882"/>
              <a:gd name="connsiteY6-190" fmla="*/ 4091915 h 4093540"/>
              <a:gd name="connsiteX7-191" fmla="*/ 62283 w 2658882"/>
              <a:gd name="connsiteY7-192" fmla="*/ 4051443 h 4093540"/>
              <a:gd name="connsiteX8-193" fmla="*/ 0 w 2658882"/>
              <a:gd name="connsiteY8-194" fmla="*/ 3916281 h 4093540"/>
              <a:gd name="connsiteX9-195" fmla="*/ 0 w 2658882"/>
              <a:gd name="connsiteY9-196" fmla="*/ 177803 h 4093540"/>
              <a:gd name="connsiteX10-197" fmla="*/ 62283 w 2658882"/>
              <a:gd name="connsiteY10-198" fmla="*/ 42612 h 4093540"/>
              <a:gd name="connsiteX0-199" fmla="*/ 62283 w 2658882"/>
              <a:gd name="connsiteY0-200" fmla="*/ 42612 h 4092044"/>
              <a:gd name="connsiteX1-201" fmla="*/ 205497 w 2658882"/>
              <a:gd name="connsiteY1-202" fmla="*/ 2144 h 4092044"/>
              <a:gd name="connsiteX2-203" fmla="*/ 2508800 w 2658882"/>
              <a:gd name="connsiteY2-204" fmla="*/ 365375 h 4092044"/>
              <a:gd name="connsiteX3-205" fmla="*/ 2658882 w 2658882"/>
              <a:gd name="connsiteY3-206" fmla="*/ 541004 h 4092044"/>
              <a:gd name="connsiteX4-207" fmla="*/ 2658882 w 2658882"/>
              <a:gd name="connsiteY4-208" fmla="*/ 3553052 h 4092044"/>
              <a:gd name="connsiteX5-209" fmla="*/ 2508776 w 2658882"/>
              <a:gd name="connsiteY5-210" fmla="*/ 3728684 h 4092044"/>
              <a:gd name="connsiteX6-211" fmla="*/ 205473 w 2658882"/>
              <a:gd name="connsiteY6-212" fmla="*/ 4091915 h 4092044"/>
              <a:gd name="connsiteX7-213" fmla="*/ 62283 w 2658882"/>
              <a:gd name="connsiteY7-214" fmla="*/ 4051443 h 4092044"/>
              <a:gd name="connsiteX8-215" fmla="*/ 0 w 2658882"/>
              <a:gd name="connsiteY8-216" fmla="*/ 3916281 h 4092044"/>
              <a:gd name="connsiteX9-217" fmla="*/ 0 w 2658882"/>
              <a:gd name="connsiteY9-218" fmla="*/ 177803 h 4092044"/>
              <a:gd name="connsiteX10-219" fmla="*/ 62283 w 2658882"/>
              <a:gd name="connsiteY10-220" fmla="*/ 42612 h 4092044"/>
              <a:gd name="connsiteX0-221" fmla="*/ 62283 w 2658882"/>
              <a:gd name="connsiteY0-222" fmla="*/ 42612 h 4091915"/>
              <a:gd name="connsiteX1-223" fmla="*/ 205497 w 2658882"/>
              <a:gd name="connsiteY1-224" fmla="*/ 2144 h 4091915"/>
              <a:gd name="connsiteX2-225" fmla="*/ 2508800 w 2658882"/>
              <a:gd name="connsiteY2-226" fmla="*/ 365375 h 4091915"/>
              <a:gd name="connsiteX3-227" fmla="*/ 2658882 w 2658882"/>
              <a:gd name="connsiteY3-228" fmla="*/ 541004 h 4091915"/>
              <a:gd name="connsiteX4-229" fmla="*/ 2658882 w 2658882"/>
              <a:gd name="connsiteY4-230" fmla="*/ 3553052 h 4091915"/>
              <a:gd name="connsiteX5-231" fmla="*/ 2508776 w 2658882"/>
              <a:gd name="connsiteY5-232" fmla="*/ 3728684 h 4091915"/>
              <a:gd name="connsiteX6-233" fmla="*/ 205473 w 2658882"/>
              <a:gd name="connsiteY6-234" fmla="*/ 4091915 h 4091915"/>
              <a:gd name="connsiteX7-235" fmla="*/ 62283 w 2658882"/>
              <a:gd name="connsiteY7-236" fmla="*/ 4051443 h 4091915"/>
              <a:gd name="connsiteX8-237" fmla="*/ 0 w 2658882"/>
              <a:gd name="connsiteY8-238" fmla="*/ 3916281 h 4091915"/>
              <a:gd name="connsiteX9-239" fmla="*/ 0 w 2658882"/>
              <a:gd name="connsiteY9-240" fmla="*/ 177803 h 4091915"/>
              <a:gd name="connsiteX10-241" fmla="*/ 62283 w 2658882"/>
              <a:gd name="connsiteY10-242" fmla="*/ 42612 h 4091915"/>
              <a:gd name="connsiteX0-243" fmla="*/ 62283 w 2658882"/>
              <a:gd name="connsiteY0-244" fmla="*/ 42612 h 4092475"/>
              <a:gd name="connsiteX1-245" fmla="*/ 205497 w 2658882"/>
              <a:gd name="connsiteY1-246" fmla="*/ 2144 h 4092475"/>
              <a:gd name="connsiteX2-247" fmla="*/ 2508800 w 2658882"/>
              <a:gd name="connsiteY2-248" fmla="*/ 365375 h 4092475"/>
              <a:gd name="connsiteX3-249" fmla="*/ 2658882 w 2658882"/>
              <a:gd name="connsiteY3-250" fmla="*/ 541004 h 4092475"/>
              <a:gd name="connsiteX4-251" fmla="*/ 2658882 w 2658882"/>
              <a:gd name="connsiteY4-252" fmla="*/ 3553052 h 4092475"/>
              <a:gd name="connsiteX5-253" fmla="*/ 2508776 w 2658882"/>
              <a:gd name="connsiteY5-254" fmla="*/ 3728684 h 4092475"/>
              <a:gd name="connsiteX6-255" fmla="*/ 205473 w 2658882"/>
              <a:gd name="connsiteY6-256" fmla="*/ 4091915 h 4092475"/>
              <a:gd name="connsiteX7-257" fmla="*/ 62283 w 2658882"/>
              <a:gd name="connsiteY7-258" fmla="*/ 4051443 h 4092475"/>
              <a:gd name="connsiteX8-259" fmla="*/ 0 w 2658882"/>
              <a:gd name="connsiteY8-260" fmla="*/ 3916281 h 4092475"/>
              <a:gd name="connsiteX9-261" fmla="*/ 0 w 2658882"/>
              <a:gd name="connsiteY9-262" fmla="*/ 177803 h 4092475"/>
              <a:gd name="connsiteX10-263" fmla="*/ 62283 w 2658882"/>
              <a:gd name="connsiteY10-264" fmla="*/ 42612 h 4092475"/>
              <a:gd name="connsiteX0-265" fmla="*/ 62283 w 2658882"/>
              <a:gd name="connsiteY0-266" fmla="*/ 42612 h 4094059"/>
              <a:gd name="connsiteX1-267" fmla="*/ 205497 w 2658882"/>
              <a:gd name="connsiteY1-268" fmla="*/ 2144 h 4094059"/>
              <a:gd name="connsiteX2-269" fmla="*/ 2508800 w 2658882"/>
              <a:gd name="connsiteY2-270" fmla="*/ 365375 h 4094059"/>
              <a:gd name="connsiteX3-271" fmla="*/ 2658882 w 2658882"/>
              <a:gd name="connsiteY3-272" fmla="*/ 541004 h 4094059"/>
              <a:gd name="connsiteX4-273" fmla="*/ 2658882 w 2658882"/>
              <a:gd name="connsiteY4-274" fmla="*/ 3553052 h 4094059"/>
              <a:gd name="connsiteX5-275" fmla="*/ 2508776 w 2658882"/>
              <a:gd name="connsiteY5-276" fmla="*/ 3728684 h 4094059"/>
              <a:gd name="connsiteX6-277" fmla="*/ 205473 w 2658882"/>
              <a:gd name="connsiteY6-278" fmla="*/ 4091915 h 4094059"/>
              <a:gd name="connsiteX7-279" fmla="*/ 62283 w 2658882"/>
              <a:gd name="connsiteY7-280" fmla="*/ 4051443 h 4094059"/>
              <a:gd name="connsiteX8-281" fmla="*/ 0 w 2658882"/>
              <a:gd name="connsiteY8-282" fmla="*/ 3916281 h 4094059"/>
              <a:gd name="connsiteX9-283" fmla="*/ 0 w 2658882"/>
              <a:gd name="connsiteY9-284" fmla="*/ 177803 h 4094059"/>
              <a:gd name="connsiteX10-285" fmla="*/ 62283 w 2658882"/>
              <a:gd name="connsiteY10-286" fmla="*/ 42612 h 4094059"/>
              <a:gd name="connsiteX0-287" fmla="*/ 62283 w 2658882"/>
              <a:gd name="connsiteY0-288" fmla="*/ 42612 h 4094059"/>
              <a:gd name="connsiteX1-289" fmla="*/ 205497 w 2658882"/>
              <a:gd name="connsiteY1-290" fmla="*/ 2144 h 4094059"/>
              <a:gd name="connsiteX2-291" fmla="*/ 2508800 w 2658882"/>
              <a:gd name="connsiteY2-292" fmla="*/ 365375 h 4094059"/>
              <a:gd name="connsiteX3-293" fmla="*/ 2658882 w 2658882"/>
              <a:gd name="connsiteY3-294" fmla="*/ 541004 h 4094059"/>
              <a:gd name="connsiteX4-295" fmla="*/ 2658882 w 2658882"/>
              <a:gd name="connsiteY4-296" fmla="*/ 3553052 h 4094059"/>
              <a:gd name="connsiteX5-297" fmla="*/ 2508776 w 2658882"/>
              <a:gd name="connsiteY5-298" fmla="*/ 3728684 h 4094059"/>
              <a:gd name="connsiteX6-299" fmla="*/ 205473 w 2658882"/>
              <a:gd name="connsiteY6-300" fmla="*/ 4091915 h 4094059"/>
              <a:gd name="connsiteX7-301" fmla="*/ 62283 w 2658882"/>
              <a:gd name="connsiteY7-302" fmla="*/ 4051443 h 4094059"/>
              <a:gd name="connsiteX8-303" fmla="*/ 0 w 2658882"/>
              <a:gd name="connsiteY8-304" fmla="*/ 3916281 h 4094059"/>
              <a:gd name="connsiteX9-305" fmla="*/ 0 w 2658882"/>
              <a:gd name="connsiteY9-306" fmla="*/ 177803 h 4094059"/>
              <a:gd name="connsiteX10-307" fmla="*/ 62283 w 2658882"/>
              <a:gd name="connsiteY10-308" fmla="*/ 42612 h 4094059"/>
              <a:gd name="connsiteX0-309" fmla="*/ 62283 w 2658882"/>
              <a:gd name="connsiteY0-310" fmla="*/ 42612 h 4094059"/>
              <a:gd name="connsiteX1-311" fmla="*/ 205497 w 2658882"/>
              <a:gd name="connsiteY1-312" fmla="*/ 2144 h 4094059"/>
              <a:gd name="connsiteX2-313" fmla="*/ 2508800 w 2658882"/>
              <a:gd name="connsiteY2-314" fmla="*/ 365375 h 4094059"/>
              <a:gd name="connsiteX3-315" fmla="*/ 2658882 w 2658882"/>
              <a:gd name="connsiteY3-316" fmla="*/ 541004 h 4094059"/>
              <a:gd name="connsiteX4-317" fmla="*/ 2658882 w 2658882"/>
              <a:gd name="connsiteY4-318" fmla="*/ 3553052 h 4094059"/>
              <a:gd name="connsiteX5-319" fmla="*/ 2508776 w 2658882"/>
              <a:gd name="connsiteY5-320" fmla="*/ 3728684 h 4094059"/>
              <a:gd name="connsiteX6-321" fmla="*/ 205473 w 2658882"/>
              <a:gd name="connsiteY6-322" fmla="*/ 4091915 h 4094059"/>
              <a:gd name="connsiteX7-323" fmla="*/ 62283 w 2658882"/>
              <a:gd name="connsiteY7-324" fmla="*/ 4051443 h 4094059"/>
              <a:gd name="connsiteX8-325" fmla="*/ 0 w 2658882"/>
              <a:gd name="connsiteY8-326" fmla="*/ 3916281 h 4094059"/>
              <a:gd name="connsiteX9-327" fmla="*/ 0 w 2658882"/>
              <a:gd name="connsiteY9-328" fmla="*/ 177803 h 4094059"/>
              <a:gd name="connsiteX10-329" fmla="*/ 62283 w 2658882"/>
              <a:gd name="connsiteY10-330" fmla="*/ 42612 h 4094059"/>
              <a:gd name="connsiteX0-331" fmla="*/ 62283 w 2658882"/>
              <a:gd name="connsiteY0-332" fmla="*/ 42612 h 4094059"/>
              <a:gd name="connsiteX1-333" fmla="*/ 205497 w 2658882"/>
              <a:gd name="connsiteY1-334" fmla="*/ 2144 h 4094059"/>
              <a:gd name="connsiteX2-335" fmla="*/ 2508800 w 2658882"/>
              <a:gd name="connsiteY2-336" fmla="*/ 365375 h 4094059"/>
              <a:gd name="connsiteX3-337" fmla="*/ 2658882 w 2658882"/>
              <a:gd name="connsiteY3-338" fmla="*/ 541004 h 4094059"/>
              <a:gd name="connsiteX4-339" fmla="*/ 2658882 w 2658882"/>
              <a:gd name="connsiteY4-340" fmla="*/ 3553052 h 4094059"/>
              <a:gd name="connsiteX5-341" fmla="*/ 2508776 w 2658882"/>
              <a:gd name="connsiteY5-342" fmla="*/ 3728684 h 4094059"/>
              <a:gd name="connsiteX6-343" fmla="*/ 205473 w 2658882"/>
              <a:gd name="connsiteY6-344" fmla="*/ 4091915 h 4094059"/>
              <a:gd name="connsiteX7-345" fmla="*/ 62283 w 2658882"/>
              <a:gd name="connsiteY7-346" fmla="*/ 4051443 h 4094059"/>
              <a:gd name="connsiteX8-347" fmla="*/ 0 w 2658882"/>
              <a:gd name="connsiteY8-348" fmla="*/ 3916281 h 4094059"/>
              <a:gd name="connsiteX9-349" fmla="*/ 0 w 2658882"/>
              <a:gd name="connsiteY9-350" fmla="*/ 177803 h 4094059"/>
              <a:gd name="connsiteX10-351" fmla="*/ 62283 w 2658882"/>
              <a:gd name="connsiteY10-352" fmla="*/ 42612 h 4094059"/>
              <a:gd name="connsiteX0-353" fmla="*/ 62283 w 2658882"/>
              <a:gd name="connsiteY0-354" fmla="*/ 42612 h 4094059"/>
              <a:gd name="connsiteX1-355" fmla="*/ 205497 w 2658882"/>
              <a:gd name="connsiteY1-356" fmla="*/ 2144 h 4094059"/>
              <a:gd name="connsiteX2-357" fmla="*/ 2508800 w 2658882"/>
              <a:gd name="connsiteY2-358" fmla="*/ 365375 h 4094059"/>
              <a:gd name="connsiteX3-359" fmla="*/ 2658882 w 2658882"/>
              <a:gd name="connsiteY3-360" fmla="*/ 541004 h 4094059"/>
              <a:gd name="connsiteX4-361" fmla="*/ 2658882 w 2658882"/>
              <a:gd name="connsiteY4-362" fmla="*/ 3553052 h 4094059"/>
              <a:gd name="connsiteX5-363" fmla="*/ 2508776 w 2658882"/>
              <a:gd name="connsiteY5-364" fmla="*/ 3728684 h 4094059"/>
              <a:gd name="connsiteX6-365" fmla="*/ 205473 w 2658882"/>
              <a:gd name="connsiteY6-366" fmla="*/ 4091915 h 4094059"/>
              <a:gd name="connsiteX7-367" fmla="*/ 62283 w 2658882"/>
              <a:gd name="connsiteY7-368" fmla="*/ 4051443 h 4094059"/>
              <a:gd name="connsiteX8-369" fmla="*/ 0 w 2658882"/>
              <a:gd name="connsiteY8-370" fmla="*/ 3916281 h 4094059"/>
              <a:gd name="connsiteX9-371" fmla="*/ 0 w 2658882"/>
              <a:gd name="connsiteY9-372" fmla="*/ 177803 h 4094059"/>
              <a:gd name="connsiteX10-373" fmla="*/ 62283 w 2658882"/>
              <a:gd name="connsiteY10-374" fmla="*/ 42612 h 4094059"/>
              <a:gd name="connsiteX0-375" fmla="*/ 62283 w 2658882"/>
              <a:gd name="connsiteY0-376" fmla="*/ 42612 h 4094059"/>
              <a:gd name="connsiteX1-377" fmla="*/ 205497 w 2658882"/>
              <a:gd name="connsiteY1-378" fmla="*/ 2144 h 4094059"/>
              <a:gd name="connsiteX2-379" fmla="*/ 2508800 w 2658882"/>
              <a:gd name="connsiteY2-380" fmla="*/ 365375 h 4094059"/>
              <a:gd name="connsiteX3-381" fmla="*/ 2658882 w 2658882"/>
              <a:gd name="connsiteY3-382" fmla="*/ 541004 h 4094059"/>
              <a:gd name="connsiteX4-383" fmla="*/ 2658882 w 2658882"/>
              <a:gd name="connsiteY4-384" fmla="*/ 3553052 h 4094059"/>
              <a:gd name="connsiteX5-385" fmla="*/ 2508776 w 2658882"/>
              <a:gd name="connsiteY5-386" fmla="*/ 3728684 h 4094059"/>
              <a:gd name="connsiteX6-387" fmla="*/ 205473 w 2658882"/>
              <a:gd name="connsiteY6-388" fmla="*/ 4091915 h 4094059"/>
              <a:gd name="connsiteX7-389" fmla="*/ 62283 w 2658882"/>
              <a:gd name="connsiteY7-390" fmla="*/ 4051443 h 4094059"/>
              <a:gd name="connsiteX8-391" fmla="*/ 0 w 2658882"/>
              <a:gd name="connsiteY8-392" fmla="*/ 3916281 h 4094059"/>
              <a:gd name="connsiteX9-393" fmla="*/ 0 w 2658882"/>
              <a:gd name="connsiteY9-394" fmla="*/ 177803 h 4094059"/>
              <a:gd name="connsiteX10-395" fmla="*/ 62283 w 2658882"/>
              <a:gd name="connsiteY10-396" fmla="*/ 42612 h 40940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658882" h="4094059">
                <a:moveTo>
                  <a:pt x="62283" y="42612"/>
                </a:moveTo>
                <a:cubicBezTo>
                  <a:pt x="101616" y="8995"/>
                  <a:pt x="154387" y="-5916"/>
                  <a:pt x="205497" y="2144"/>
                </a:cubicBezTo>
                <a:cubicBezTo>
                  <a:pt x="205497" y="2144"/>
                  <a:pt x="2508800" y="365375"/>
                  <a:pt x="2508800" y="365375"/>
                </a:cubicBezTo>
                <a:cubicBezTo>
                  <a:pt x="2599348" y="379655"/>
                  <a:pt x="2658882" y="449336"/>
                  <a:pt x="2658882" y="541004"/>
                </a:cubicBezTo>
                <a:cubicBezTo>
                  <a:pt x="2658882" y="541004"/>
                  <a:pt x="2658882" y="3553052"/>
                  <a:pt x="2658882" y="3553052"/>
                </a:cubicBezTo>
                <a:cubicBezTo>
                  <a:pt x="2658882" y="3644720"/>
                  <a:pt x="2599325" y="3714404"/>
                  <a:pt x="2508776" y="3728684"/>
                </a:cubicBezTo>
                <a:cubicBezTo>
                  <a:pt x="2508776" y="3728684"/>
                  <a:pt x="205473" y="4091915"/>
                  <a:pt x="205473" y="4091915"/>
                </a:cubicBezTo>
                <a:cubicBezTo>
                  <a:pt x="154364" y="4099976"/>
                  <a:pt x="101616" y="4085060"/>
                  <a:pt x="62283" y="4051443"/>
                </a:cubicBezTo>
                <a:cubicBezTo>
                  <a:pt x="22950" y="4017828"/>
                  <a:pt x="0" y="3968024"/>
                  <a:pt x="0" y="3916281"/>
                </a:cubicBezTo>
                <a:cubicBezTo>
                  <a:pt x="0" y="3916282"/>
                  <a:pt x="0" y="177804"/>
                  <a:pt x="0" y="177803"/>
                </a:cubicBezTo>
                <a:cubicBezTo>
                  <a:pt x="0" y="126063"/>
                  <a:pt x="22950" y="76228"/>
                  <a:pt x="62283" y="42612"/>
                </a:cubicBezTo>
                <a:close/>
              </a:path>
            </a:pathLst>
          </a:custGeom>
          <a:gradFill flip="none" rotWithShape="1">
            <a:gsLst>
              <a:gs pos="90000">
                <a:schemeClr val="accent1">
                  <a:alpha val="100000"/>
                </a:schemeClr>
              </a:gs>
              <a:gs pos="0">
                <a:schemeClr val="accent1">
                  <a:lumMod val="60000"/>
                  <a:lumOff val="40000"/>
                  <a:alpha val="100000"/>
                </a:schemeClr>
              </a:gs>
            </a:gsLst>
            <a:lin ang="10800000" scaled="1"/>
            <a:tileRect/>
          </a:gradFill>
          <a:ln w="9525" cap="flat">
            <a:noFill/>
            <a:prstDash val="solid"/>
            <a:miter/>
          </a:ln>
          <a:effectLst/>
        </p:spPr>
        <p:txBody>
          <a:bodyPr rtlCol="0" anchor="ctr">
            <a:noAutofit/>
          </a:bodyPr>
          <a:lstStyle/>
          <a:p>
            <a:pPr lvl="0" algn="l">
              <a:buClrTx/>
              <a:buSzTx/>
              <a:buFontTx/>
            </a:pPr>
            <a:endParaRPr lang="zh-CN" altLang="en-US">
              <a:solidFill>
                <a:schemeClr val="tx1"/>
              </a:solidFill>
              <a:sym typeface="+mn-ea"/>
            </a:endParaRPr>
          </a:p>
        </p:txBody>
      </p:sp>
      <p:sp>
        <p:nvSpPr>
          <p:cNvPr id="36" name="文本框 35"/>
          <p:cNvSpPr txBox="1"/>
          <p:nvPr>
            <p:custDataLst>
              <p:tags r:id="rId3"/>
            </p:custDataLst>
          </p:nvPr>
        </p:nvSpPr>
        <p:spPr>
          <a:xfrm>
            <a:off x="1295291" y="2438671"/>
            <a:ext cx="1980425" cy="393131"/>
          </a:xfrm>
          <a:prstGeom prst="rect">
            <a:avLst/>
          </a:prstGeom>
          <a:noFill/>
        </p:spPr>
        <p:txBody>
          <a:bodyPr wrap="square" lIns="0" tIns="0" rIns="0" bIns="0" rtlCol="0">
            <a:noAutofit/>
          </a:bodyPr>
          <a:lstStyle/>
          <a:p>
            <a:pPr algn="l"/>
            <a:r>
              <a:rPr lang="zh-CN" altLang="en-US" sz="2000" b="1" dirty="0">
                <a:solidFill>
                  <a:srgbClr val="FFFFFF"/>
                </a:solidFill>
                <a:latin typeface="微软雅黑" panose="020B0503020204020204" charset="-122"/>
                <a:ea typeface="微软雅黑" panose="020B0503020204020204" charset="-122"/>
              </a:rPr>
              <a:t>流程图</a:t>
            </a:r>
            <a:endParaRPr lang="zh-CN" altLang="en-US" sz="2000" b="1" dirty="0">
              <a:solidFill>
                <a:srgbClr val="FFFFFF"/>
              </a:solidFill>
              <a:latin typeface="微软雅黑" panose="020B0503020204020204" charset="-122"/>
              <a:ea typeface="微软雅黑" panose="020B0503020204020204" charset="-122"/>
            </a:endParaRPr>
          </a:p>
        </p:txBody>
      </p:sp>
      <p:sp>
        <p:nvSpPr>
          <p:cNvPr id="37" name="文本框 36"/>
          <p:cNvSpPr txBox="1"/>
          <p:nvPr>
            <p:custDataLst>
              <p:tags r:id="rId4"/>
            </p:custDataLst>
          </p:nvPr>
        </p:nvSpPr>
        <p:spPr>
          <a:xfrm>
            <a:off x="1295692" y="3058062"/>
            <a:ext cx="2298929" cy="942620"/>
          </a:xfrm>
          <a:prstGeom prst="rect">
            <a:avLst/>
          </a:prstGeom>
          <a:noFill/>
        </p:spPr>
        <p:txBody>
          <a:bodyPr wrap="square" lIns="0" tIns="0" rIns="0" bIns="0" rtlCol="0" anchor="ctr" anchorCtr="0">
            <a:noAutofit/>
          </a:bodyPr>
          <a:lstStyle>
            <a:defPPr>
              <a:defRPr lang="zh-CN"/>
            </a:defPPr>
            <a:lvl1pPr marL="285750" indent="-285750">
              <a:lnSpc>
                <a:spcPct val="130000"/>
              </a:lnSpc>
              <a:buSzPct val="75000"/>
              <a:buFont typeface="Wingdings" panose="05000000000000000000" charset="0"/>
              <a:buChar char="n"/>
              <a:defRPr sz="1400" kern="0" spc="0">
                <a:ln>
                  <a:noFill/>
                  <a:prstDash val="sysDot"/>
                </a:ln>
                <a:solidFill>
                  <a:schemeClr val="bg1"/>
                </a:solidFill>
                <a:latin typeface="+mn-ea"/>
              </a:defRPr>
            </a:lvl1pPr>
          </a:lstStyle>
          <a:p>
            <a:r>
              <a:rPr lang="zh-CN" altLang="en-US" dirty="0">
                <a:solidFill>
                  <a:srgbClr val="FFFFFF"/>
                </a:solidFill>
                <a:latin typeface="微软雅黑" panose="020B0503020204020204" charset="-122"/>
                <a:ea typeface="微软雅黑" panose="020B0503020204020204" charset="-122"/>
                <a:sym typeface="+mn-ea"/>
              </a:rPr>
              <a:t>流程图是将过程（如工艺过程、检验过程，质量改进过程等）的各个歩骤用图表示的一种图示技术。</a:t>
            </a:r>
            <a:endParaRPr lang="zh-CN" altLang="en-US" dirty="0">
              <a:solidFill>
                <a:srgbClr val="FFFFFF"/>
              </a:solidFill>
              <a:latin typeface="微软雅黑" panose="020B0503020204020204" charset="-122"/>
              <a:ea typeface="微软雅黑" panose="020B0503020204020204" charset="-122"/>
              <a:sym typeface="+mn-ea"/>
            </a:endParaRPr>
          </a:p>
        </p:txBody>
      </p:sp>
      <p:sp>
        <p:nvSpPr>
          <p:cNvPr id="38" name="文本框 37"/>
          <p:cNvSpPr txBox="1"/>
          <p:nvPr>
            <p:custDataLst>
              <p:tags r:id="rId5"/>
            </p:custDataLst>
          </p:nvPr>
        </p:nvSpPr>
        <p:spPr>
          <a:xfrm>
            <a:off x="1448092" y="4343206"/>
            <a:ext cx="2298929" cy="942620"/>
          </a:xfrm>
          <a:prstGeom prst="rect">
            <a:avLst/>
          </a:prstGeom>
          <a:noFill/>
        </p:spPr>
        <p:txBody>
          <a:bodyPr wrap="square" lIns="0" tIns="0" rIns="0" bIns="0" rtlCol="0" anchor="ctr" anchorCtr="0">
            <a:noAutofit/>
          </a:bodyPr>
          <a:lstStyle>
            <a:defPPr>
              <a:defRPr lang="zh-CN"/>
            </a:defPPr>
            <a:lvl1pPr marL="285750" indent="-285750">
              <a:lnSpc>
                <a:spcPct val="130000"/>
              </a:lnSpc>
              <a:buSzPct val="75000"/>
              <a:buFont typeface="Wingdings" panose="05000000000000000000" charset="0"/>
              <a:buChar char="n"/>
              <a:defRPr sz="1400" kern="0" spc="0">
                <a:ln>
                  <a:noFill/>
                  <a:prstDash val="sysDot"/>
                </a:ln>
                <a:solidFill>
                  <a:schemeClr val="bg1"/>
                </a:solidFill>
                <a:latin typeface="+mn-ea"/>
              </a:defRPr>
            </a:lvl1pPr>
          </a:lstStyle>
          <a:p>
            <a:r>
              <a:rPr lang="zh-CN" altLang="en-US" dirty="0">
                <a:solidFill>
                  <a:srgbClr val="FFFFFF"/>
                </a:solidFill>
                <a:latin typeface="微软雅黑" panose="020B0503020204020204" charset="-122"/>
                <a:ea typeface="微软雅黑" panose="020B0503020204020204" charset="-122"/>
                <a:sym typeface="+mn-ea"/>
              </a:rPr>
              <a:t>流程图应用程序</a:t>
            </a:r>
            <a:endParaRPr lang="zh-CN" altLang="en-US" dirty="0">
              <a:solidFill>
                <a:srgbClr val="FFFFFF"/>
              </a:solidFill>
              <a:latin typeface="微软雅黑" panose="020B0503020204020204" charset="-122"/>
              <a:ea typeface="微软雅黑" panose="020B0503020204020204" charset="-122"/>
              <a:sym typeface="+mn-ea"/>
            </a:endParaRPr>
          </a:p>
        </p:txBody>
      </p:sp>
      <p:sp>
        <p:nvSpPr>
          <p:cNvPr id="39" name="任意多边形: 形状 15"/>
          <p:cNvSpPr/>
          <p:nvPr>
            <p:custDataLst>
              <p:tags r:id="rId6"/>
            </p:custDataLst>
          </p:nvPr>
        </p:nvSpPr>
        <p:spPr>
          <a:xfrm>
            <a:off x="4571940" y="1591310"/>
            <a:ext cx="2913261" cy="4406181"/>
          </a:xfrm>
          <a:custGeom>
            <a:avLst/>
            <a:gdLst>
              <a:gd name="connsiteX0" fmla="*/ 62283 w 2658882"/>
              <a:gd name="connsiteY0" fmla="*/ 40468 h 4091396"/>
              <a:gd name="connsiteX1" fmla="*/ 205497 w 2658882"/>
              <a:gd name="connsiteY1" fmla="*/ 0 h 4091396"/>
              <a:gd name="connsiteX2" fmla="*/ 2508800 w 2658882"/>
              <a:gd name="connsiteY2" fmla="*/ 363231 h 4091396"/>
              <a:gd name="connsiteX3" fmla="*/ 2658882 w 2658882"/>
              <a:gd name="connsiteY3" fmla="*/ 538860 h 4091396"/>
              <a:gd name="connsiteX4" fmla="*/ 2658882 w 2658882"/>
              <a:gd name="connsiteY4" fmla="*/ 3550908 h 4091396"/>
              <a:gd name="connsiteX5" fmla="*/ 2508776 w 2658882"/>
              <a:gd name="connsiteY5" fmla="*/ 3726540 h 4091396"/>
              <a:gd name="connsiteX6" fmla="*/ 205473 w 2658882"/>
              <a:gd name="connsiteY6" fmla="*/ 4089771 h 4091396"/>
              <a:gd name="connsiteX7" fmla="*/ 62283 w 2658882"/>
              <a:gd name="connsiteY7" fmla="*/ 4049299 h 4091396"/>
              <a:gd name="connsiteX8" fmla="*/ 0 w 2658882"/>
              <a:gd name="connsiteY8" fmla="*/ 3914137 h 4091396"/>
              <a:gd name="connsiteX9" fmla="*/ 0 w 2658882"/>
              <a:gd name="connsiteY9" fmla="*/ 175659 h 4091396"/>
              <a:gd name="connsiteX10" fmla="*/ 62283 w 2658882"/>
              <a:gd name="connsiteY10" fmla="*/ 40468 h 4091396"/>
              <a:gd name="connsiteX0-1" fmla="*/ 62283 w 2658882"/>
              <a:gd name="connsiteY0-2" fmla="*/ 42612 h 4093540"/>
              <a:gd name="connsiteX1-3" fmla="*/ 205497 w 2658882"/>
              <a:gd name="connsiteY1-4" fmla="*/ 2144 h 4093540"/>
              <a:gd name="connsiteX2-5" fmla="*/ 2508800 w 2658882"/>
              <a:gd name="connsiteY2-6" fmla="*/ 365375 h 4093540"/>
              <a:gd name="connsiteX3-7" fmla="*/ 2658882 w 2658882"/>
              <a:gd name="connsiteY3-8" fmla="*/ 541004 h 4093540"/>
              <a:gd name="connsiteX4-9" fmla="*/ 2658882 w 2658882"/>
              <a:gd name="connsiteY4-10" fmla="*/ 3553052 h 4093540"/>
              <a:gd name="connsiteX5-11" fmla="*/ 2508776 w 2658882"/>
              <a:gd name="connsiteY5-12" fmla="*/ 3728684 h 4093540"/>
              <a:gd name="connsiteX6-13" fmla="*/ 205473 w 2658882"/>
              <a:gd name="connsiteY6-14" fmla="*/ 4091915 h 4093540"/>
              <a:gd name="connsiteX7-15" fmla="*/ 62283 w 2658882"/>
              <a:gd name="connsiteY7-16" fmla="*/ 4051443 h 4093540"/>
              <a:gd name="connsiteX8-17" fmla="*/ 0 w 2658882"/>
              <a:gd name="connsiteY8-18" fmla="*/ 3916281 h 4093540"/>
              <a:gd name="connsiteX9-19" fmla="*/ 0 w 2658882"/>
              <a:gd name="connsiteY9-20" fmla="*/ 177803 h 4093540"/>
              <a:gd name="connsiteX10-21" fmla="*/ 62283 w 2658882"/>
              <a:gd name="connsiteY10-22" fmla="*/ 42612 h 4093540"/>
              <a:gd name="connsiteX0-23" fmla="*/ 62283 w 2658882"/>
              <a:gd name="connsiteY0-24" fmla="*/ 42612 h 4093540"/>
              <a:gd name="connsiteX1-25" fmla="*/ 205497 w 2658882"/>
              <a:gd name="connsiteY1-26" fmla="*/ 2144 h 4093540"/>
              <a:gd name="connsiteX2-27" fmla="*/ 2508800 w 2658882"/>
              <a:gd name="connsiteY2-28" fmla="*/ 365375 h 4093540"/>
              <a:gd name="connsiteX3-29" fmla="*/ 2658882 w 2658882"/>
              <a:gd name="connsiteY3-30" fmla="*/ 541004 h 4093540"/>
              <a:gd name="connsiteX4-31" fmla="*/ 2658882 w 2658882"/>
              <a:gd name="connsiteY4-32" fmla="*/ 3553052 h 4093540"/>
              <a:gd name="connsiteX5-33" fmla="*/ 2508776 w 2658882"/>
              <a:gd name="connsiteY5-34" fmla="*/ 3728684 h 4093540"/>
              <a:gd name="connsiteX6-35" fmla="*/ 205473 w 2658882"/>
              <a:gd name="connsiteY6-36" fmla="*/ 4091915 h 4093540"/>
              <a:gd name="connsiteX7-37" fmla="*/ 62283 w 2658882"/>
              <a:gd name="connsiteY7-38" fmla="*/ 4051443 h 4093540"/>
              <a:gd name="connsiteX8-39" fmla="*/ 0 w 2658882"/>
              <a:gd name="connsiteY8-40" fmla="*/ 3916281 h 4093540"/>
              <a:gd name="connsiteX9-41" fmla="*/ 0 w 2658882"/>
              <a:gd name="connsiteY9-42" fmla="*/ 177803 h 4093540"/>
              <a:gd name="connsiteX10-43" fmla="*/ 62283 w 2658882"/>
              <a:gd name="connsiteY10-44" fmla="*/ 42612 h 4093540"/>
              <a:gd name="connsiteX0-45" fmla="*/ 62283 w 2658882"/>
              <a:gd name="connsiteY0-46" fmla="*/ 42612 h 4093540"/>
              <a:gd name="connsiteX1-47" fmla="*/ 205497 w 2658882"/>
              <a:gd name="connsiteY1-48" fmla="*/ 2144 h 4093540"/>
              <a:gd name="connsiteX2-49" fmla="*/ 2508800 w 2658882"/>
              <a:gd name="connsiteY2-50" fmla="*/ 365375 h 4093540"/>
              <a:gd name="connsiteX3-51" fmla="*/ 2658882 w 2658882"/>
              <a:gd name="connsiteY3-52" fmla="*/ 541004 h 4093540"/>
              <a:gd name="connsiteX4-53" fmla="*/ 2658882 w 2658882"/>
              <a:gd name="connsiteY4-54" fmla="*/ 3553052 h 4093540"/>
              <a:gd name="connsiteX5-55" fmla="*/ 2508776 w 2658882"/>
              <a:gd name="connsiteY5-56" fmla="*/ 3728684 h 4093540"/>
              <a:gd name="connsiteX6-57" fmla="*/ 205473 w 2658882"/>
              <a:gd name="connsiteY6-58" fmla="*/ 4091915 h 4093540"/>
              <a:gd name="connsiteX7-59" fmla="*/ 62283 w 2658882"/>
              <a:gd name="connsiteY7-60" fmla="*/ 4051443 h 4093540"/>
              <a:gd name="connsiteX8-61" fmla="*/ 0 w 2658882"/>
              <a:gd name="connsiteY8-62" fmla="*/ 3916281 h 4093540"/>
              <a:gd name="connsiteX9-63" fmla="*/ 0 w 2658882"/>
              <a:gd name="connsiteY9-64" fmla="*/ 177803 h 4093540"/>
              <a:gd name="connsiteX10-65" fmla="*/ 62283 w 2658882"/>
              <a:gd name="connsiteY10-66" fmla="*/ 42612 h 4093540"/>
              <a:gd name="connsiteX0-67" fmla="*/ 62283 w 2658882"/>
              <a:gd name="connsiteY0-68" fmla="*/ 42612 h 4093540"/>
              <a:gd name="connsiteX1-69" fmla="*/ 205497 w 2658882"/>
              <a:gd name="connsiteY1-70" fmla="*/ 2144 h 4093540"/>
              <a:gd name="connsiteX2-71" fmla="*/ 2508800 w 2658882"/>
              <a:gd name="connsiteY2-72" fmla="*/ 365375 h 4093540"/>
              <a:gd name="connsiteX3-73" fmla="*/ 2658882 w 2658882"/>
              <a:gd name="connsiteY3-74" fmla="*/ 541004 h 4093540"/>
              <a:gd name="connsiteX4-75" fmla="*/ 2658882 w 2658882"/>
              <a:gd name="connsiteY4-76" fmla="*/ 3553052 h 4093540"/>
              <a:gd name="connsiteX5-77" fmla="*/ 2508776 w 2658882"/>
              <a:gd name="connsiteY5-78" fmla="*/ 3728684 h 4093540"/>
              <a:gd name="connsiteX6-79" fmla="*/ 205473 w 2658882"/>
              <a:gd name="connsiteY6-80" fmla="*/ 4091915 h 4093540"/>
              <a:gd name="connsiteX7-81" fmla="*/ 62283 w 2658882"/>
              <a:gd name="connsiteY7-82" fmla="*/ 4051443 h 4093540"/>
              <a:gd name="connsiteX8-83" fmla="*/ 0 w 2658882"/>
              <a:gd name="connsiteY8-84" fmla="*/ 3916281 h 4093540"/>
              <a:gd name="connsiteX9-85" fmla="*/ 0 w 2658882"/>
              <a:gd name="connsiteY9-86" fmla="*/ 177803 h 4093540"/>
              <a:gd name="connsiteX10-87" fmla="*/ 62283 w 2658882"/>
              <a:gd name="connsiteY10-88" fmla="*/ 42612 h 4093540"/>
              <a:gd name="connsiteX0-89" fmla="*/ 62283 w 2658882"/>
              <a:gd name="connsiteY0-90" fmla="*/ 42612 h 4093540"/>
              <a:gd name="connsiteX1-91" fmla="*/ 205497 w 2658882"/>
              <a:gd name="connsiteY1-92" fmla="*/ 2144 h 4093540"/>
              <a:gd name="connsiteX2-93" fmla="*/ 2508800 w 2658882"/>
              <a:gd name="connsiteY2-94" fmla="*/ 365375 h 4093540"/>
              <a:gd name="connsiteX3-95" fmla="*/ 2658882 w 2658882"/>
              <a:gd name="connsiteY3-96" fmla="*/ 541004 h 4093540"/>
              <a:gd name="connsiteX4-97" fmla="*/ 2658882 w 2658882"/>
              <a:gd name="connsiteY4-98" fmla="*/ 3553052 h 4093540"/>
              <a:gd name="connsiteX5-99" fmla="*/ 2508776 w 2658882"/>
              <a:gd name="connsiteY5-100" fmla="*/ 3728684 h 4093540"/>
              <a:gd name="connsiteX6-101" fmla="*/ 205473 w 2658882"/>
              <a:gd name="connsiteY6-102" fmla="*/ 4091915 h 4093540"/>
              <a:gd name="connsiteX7-103" fmla="*/ 62283 w 2658882"/>
              <a:gd name="connsiteY7-104" fmla="*/ 4051443 h 4093540"/>
              <a:gd name="connsiteX8-105" fmla="*/ 0 w 2658882"/>
              <a:gd name="connsiteY8-106" fmla="*/ 3916281 h 4093540"/>
              <a:gd name="connsiteX9-107" fmla="*/ 0 w 2658882"/>
              <a:gd name="connsiteY9-108" fmla="*/ 177803 h 4093540"/>
              <a:gd name="connsiteX10-109" fmla="*/ 62283 w 2658882"/>
              <a:gd name="connsiteY10-110" fmla="*/ 42612 h 4093540"/>
              <a:gd name="connsiteX0-111" fmla="*/ 62283 w 2658882"/>
              <a:gd name="connsiteY0-112" fmla="*/ 42612 h 4093540"/>
              <a:gd name="connsiteX1-113" fmla="*/ 205497 w 2658882"/>
              <a:gd name="connsiteY1-114" fmla="*/ 2144 h 4093540"/>
              <a:gd name="connsiteX2-115" fmla="*/ 2508800 w 2658882"/>
              <a:gd name="connsiteY2-116" fmla="*/ 365375 h 4093540"/>
              <a:gd name="connsiteX3-117" fmla="*/ 2658882 w 2658882"/>
              <a:gd name="connsiteY3-118" fmla="*/ 541004 h 4093540"/>
              <a:gd name="connsiteX4-119" fmla="*/ 2658882 w 2658882"/>
              <a:gd name="connsiteY4-120" fmla="*/ 3553052 h 4093540"/>
              <a:gd name="connsiteX5-121" fmla="*/ 2508776 w 2658882"/>
              <a:gd name="connsiteY5-122" fmla="*/ 3728684 h 4093540"/>
              <a:gd name="connsiteX6-123" fmla="*/ 205473 w 2658882"/>
              <a:gd name="connsiteY6-124" fmla="*/ 4091915 h 4093540"/>
              <a:gd name="connsiteX7-125" fmla="*/ 62283 w 2658882"/>
              <a:gd name="connsiteY7-126" fmla="*/ 4051443 h 4093540"/>
              <a:gd name="connsiteX8-127" fmla="*/ 0 w 2658882"/>
              <a:gd name="connsiteY8-128" fmla="*/ 3916281 h 4093540"/>
              <a:gd name="connsiteX9-129" fmla="*/ 0 w 2658882"/>
              <a:gd name="connsiteY9-130" fmla="*/ 177803 h 4093540"/>
              <a:gd name="connsiteX10-131" fmla="*/ 62283 w 2658882"/>
              <a:gd name="connsiteY10-132" fmla="*/ 42612 h 4093540"/>
              <a:gd name="connsiteX0-133" fmla="*/ 62283 w 2658882"/>
              <a:gd name="connsiteY0-134" fmla="*/ 42612 h 4093540"/>
              <a:gd name="connsiteX1-135" fmla="*/ 205497 w 2658882"/>
              <a:gd name="connsiteY1-136" fmla="*/ 2144 h 4093540"/>
              <a:gd name="connsiteX2-137" fmla="*/ 2508800 w 2658882"/>
              <a:gd name="connsiteY2-138" fmla="*/ 365375 h 4093540"/>
              <a:gd name="connsiteX3-139" fmla="*/ 2658882 w 2658882"/>
              <a:gd name="connsiteY3-140" fmla="*/ 541004 h 4093540"/>
              <a:gd name="connsiteX4-141" fmla="*/ 2658882 w 2658882"/>
              <a:gd name="connsiteY4-142" fmla="*/ 3553052 h 4093540"/>
              <a:gd name="connsiteX5-143" fmla="*/ 2508776 w 2658882"/>
              <a:gd name="connsiteY5-144" fmla="*/ 3728684 h 4093540"/>
              <a:gd name="connsiteX6-145" fmla="*/ 205473 w 2658882"/>
              <a:gd name="connsiteY6-146" fmla="*/ 4091915 h 4093540"/>
              <a:gd name="connsiteX7-147" fmla="*/ 62283 w 2658882"/>
              <a:gd name="connsiteY7-148" fmla="*/ 4051443 h 4093540"/>
              <a:gd name="connsiteX8-149" fmla="*/ 0 w 2658882"/>
              <a:gd name="connsiteY8-150" fmla="*/ 3916281 h 4093540"/>
              <a:gd name="connsiteX9-151" fmla="*/ 0 w 2658882"/>
              <a:gd name="connsiteY9-152" fmla="*/ 177803 h 4093540"/>
              <a:gd name="connsiteX10-153" fmla="*/ 62283 w 2658882"/>
              <a:gd name="connsiteY10-154" fmla="*/ 42612 h 4093540"/>
              <a:gd name="connsiteX0-155" fmla="*/ 62283 w 2658882"/>
              <a:gd name="connsiteY0-156" fmla="*/ 42612 h 4093540"/>
              <a:gd name="connsiteX1-157" fmla="*/ 205497 w 2658882"/>
              <a:gd name="connsiteY1-158" fmla="*/ 2144 h 4093540"/>
              <a:gd name="connsiteX2-159" fmla="*/ 2508800 w 2658882"/>
              <a:gd name="connsiteY2-160" fmla="*/ 365375 h 4093540"/>
              <a:gd name="connsiteX3-161" fmla="*/ 2658882 w 2658882"/>
              <a:gd name="connsiteY3-162" fmla="*/ 541004 h 4093540"/>
              <a:gd name="connsiteX4-163" fmla="*/ 2658882 w 2658882"/>
              <a:gd name="connsiteY4-164" fmla="*/ 3553052 h 4093540"/>
              <a:gd name="connsiteX5-165" fmla="*/ 2508776 w 2658882"/>
              <a:gd name="connsiteY5-166" fmla="*/ 3728684 h 4093540"/>
              <a:gd name="connsiteX6-167" fmla="*/ 205473 w 2658882"/>
              <a:gd name="connsiteY6-168" fmla="*/ 4091915 h 4093540"/>
              <a:gd name="connsiteX7-169" fmla="*/ 62283 w 2658882"/>
              <a:gd name="connsiteY7-170" fmla="*/ 4051443 h 4093540"/>
              <a:gd name="connsiteX8-171" fmla="*/ 0 w 2658882"/>
              <a:gd name="connsiteY8-172" fmla="*/ 3916281 h 4093540"/>
              <a:gd name="connsiteX9-173" fmla="*/ 0 w 2658882"/>
              <a:gd name="connsiteY9-174" fmla="*/ 177803 h 4093540"/>
              <a:gd name="connsiteX10-175" fmla="*/ 62283 w 2658882"/>
              <a:gd name="connsiteY10-176" fmla="*/ 42612 h 4093540"/>
              <a:gd name="connsiteX0-177" fmla="*/ 62283 w 2658882"/>
              <a:gd name="connsiteY0-178" fmla="*/ 42612 h 4093540"/>
              <a:gd name="connsiteX1-179" fmla="*/ 205497 w 2658882"/>
              <a:gd name="connsiteY1-180" fmla="*/ 2144 h 4093540"/>
              <a:gd name="connsiteX2-181" fmla="*/ 2508800 w 2658882"/>
              <a:gd name="connsiteY2-182" fmla="*/ 365375 h 4093540"/>
              <a:gd name="connsiteX3-183" fmla="*/ 2658882 w 2658882"/>
              <a:gd name="connsiteY3-184" fmla="*/ 541004 h 4093540"/>
              <a:gd name="connsiteX4-185" fmla="*/ 2658882 w 2658882"/>
              <a:gd name="connsiteY4-186" fmla="*/ 3553052 h 4093540"/>
              <a:gd name="connsiteX5-187" fmla="*/ 2508776 w 2658882"/>
              <a:gd name="connsiteY5-188" fmla="*/ 3728684 h 4093540"/>
              <a:gd name="connsiteX6-189" fmla="*/ 205473 w 2658882"/>
              <a:gd name="connsiteY6-190" fmla="*/ 4091915 h 4093540"/>
              <a:gd name="connsiteX7-191" fmla="*/ 62283 w 2658882"/>
              <a:gd name="connsiteY7-192" fmla="*/ 4051443 h 4093540"/>
              <a:gd name="connsiteX8-193" fmla="*/ 0 w 2658882"/>
              <a:gd name="connsiteY8-194" fmla="*/ 3916281 h 4093540"/>
              <a:gd name="connsiteX9-195" fmla="*/ 0 w 2658882"/>
              <a:gd name="connsiteY9-196" fmla="*/ 177803 h 4093540"/>
              <a:gd name="connsiteX10-197" fmla="*/ 62283 w 2658882"/>
              <a:gd name="connsiteY10-198" fmla="*/ 42612 h 4093540"/>
              <a:gd name="connsiteX0-199" fmla="*/ 62283 w 2658882"/>
              <a:gd name="connsiteY0-200" fmla="*/ 42612 h 4092044"/>
              <a:gd name="connsiteX1-201" fmla="*/ 205497 w 2658882"/>
              <a:gd name="connsiteY1-202" fmla="*/ 2144 h 4092044"/>
              <a:gd name="connsiteX2-203" fmla="*/ 2508800 w 2658882"/>
              <a:gd name="connsiteY2-204" fmla="*/ 365375 h 4092044"/>
              <a:gd name="connsiteX3-205" fmla="*/ 2658882 w 2658882"/>
              <a:gd name="connsiteY3-206" fmla="*/ 541004 h 4092044"/>
              <a:gd name="connsiteX4-207" fmla="*/ 2658882 w 2658882"/>
              <a:gd name="connsiteY4-208" fmla="*/ 3553052 h 4092044"/>
              <a:gd name="connsiteX5-209" fmla="*/ 2508776 w 2658882"/>
              <a:gd name="connsiteY5-210" fmla="*/ 3728684 h 4092044"/>
              <a:gd name="connsiteX6-211" fmla="*/ 205473 w 2658882"/>
              <a:gd name="connsiteY6-212" fmla="*/ 4091915 h 4092044"/>
              <a:gd name="connsiteX7-213" fmla="*/ 62283 w 2658882"/>
              <a:gd name="connsiteY7-214" fmla="*/ 4051443 h 4092044"/>
              <a:gd name="connsiteX8-215" fmla="*/ 0 w 2658882"/>
              <a:gd name="connsiteY8-216" fmla="*/ 3916281 h 4092044"/>
              <a:gd name="connsiteX9-217" fmla="*/ 0 w 2658882"/>
              <a:gd name="connsiteY9-218" fmla="*/ 177803 h 4092044"/>
              <a:gd name="connsiteX10-219" fmla="*/ 62283 w 2658882"/>
              <a:gd name="connsiteY10-220" fmla="*/ 42612 h 4092044"/>
              <a:gd name="connsiteX0-221" fmla="*/ 62283 w 2658882"/>
              <a:gd name="connsiteY0-222" fmla="*/ 42612 h 4091915"/>
              <a:gd name="connsiteX1-223" fmla="*/ 205497 w 2658882"/>
              <a:gd name="connsiteY1-224" fmla="*/ 2144 h 4091915"/>
              <a:gd name="connsiteX2-225" fmla="*/ 2508800 w 2658882"/>
              <a:gd name="connsiteY2-226" fmla="*/ 365375 h 4091915"/>
              <a:gd name="connsiteX3-227" fmla="*/ 2658882 w 2658882"/>
              <a:gd name="connsiteY3-228" fmla="*/ 541004 h 4091915"/>
              <a:gd name="connsiteX4-229" fmla="*/ 2658882 w 2658882"/>
              <a:gd name="connsiteY4-230" fmla="*/ 3553052 h 4091915"/>
              <a:gd name="connsiteX5-231" fmla="*/ 2508776 w 2658882"/>
              <a:gd name="connsiteY5-232" fmla="*/ 3728684 h 4091915"/>
              <a:gd name="connsiteX6-233" fmla="*/ 205473 w 2658882"/>
              <a:gd name="connsiteY6-234" fmla="*/ 4091915 h 4091915"/>
              <a:gd name="connsiteX7-235" fmla="*/ 62283 w 2658882"/>
              <a:gd name="connsiteY7-236" fmla="*/ 4051443 h 4091915"/>
              <a:gd name="connsiteX8-237" fmla="*/ 0 w 2658882"/>
              <a:gd name="connsiteY8-238" fmla="*/ 3916281 h 4091915"/>
              <a:gd name="connsiteX9-239" fmla="*/ 0 w 2658882"/>
              <a:gd name="connsiteY9-240" fmla="*/ 177803 h 4091915"/>
              <a:gd name="connsiteX10-241" fmla="*/ 62283 w 2658882"/>
              <a:gd name="connsiteY10-242" fmla="*/ 42612 h 4091915"/>
              <a:gd name="connsiteX0-243" fmla="*/ 62283 w 2658882"/>
              <a:gd name="connsiteY0-244" fmla="*/ 42612 h 4092475"/>
              <a:gd name="connsiteX1-245" fmla="*/ 205497 w 2658882"/>
              <a:gd name="connsiteY1-246" fmla="*/ 2144 h 4092475"/>
              <a:gd name="connsiteX2-247" fmla="*/ 2508800 w 2658882"/>
              <a:gd name="connsiteY2-248" fmla="*/ 365375 h 4092475"/>
              <a:gd name="connsiteX3-249" fmla="*/ 2658882 w 2658882"/>
              <a:gd name="connsiteY3-250" fmla="*/ 541004 h 4092475"/>
              <a:gd name="connsiteX4-251" fmla="*/ 2658882 w 2658882"/>
              <a:gd name="connsiteY4-252" fmla="*/ 3553052 h 4092475"/>
              <a:gd name="connsiteX5-253" fmla="*/ 2508776 w 2658882"/>
              <a:gd name="connsiteY5-254" fmla="*/ 3728684 h 4092475"/>
              <a:gd name="connsiteX6-255" fmla="*/ 205473 w 2658882"/>
              <a:gd name="connsiteY6-256" fmla="*/ 4091915 h 4092475"/>
              <a:gd name="connsiteX7-257" fmla="*/ 62283 w 2658882"/>
              <a:gd name="connsiteY7-258" fmla="*/ 4051443 h 4092475"/>
              <a:gd name="connsiteX8-259" fmla="*/ 0 w 2658882"/>
              <a:gd name="connsiteY8-260" fmla="*/ 3916281 h 4092475"/>
              <a:gd name="connsiteX9-261" fmla="*/ 0 w 2658882"/>
              <a:gd name="connsiteY9-262" fmla="*/ 177803 h 4092475"/>
              <a:gd name="connsiteX10-263" fmla="*/ 62283 w 2658882"/>
              <a:gd name="connsiteY10-264" fmla="*/ 42612 h 4092475"/>
              <a:gd name="connsiteX0-265" fmla="*/ 62283 w 2658882"/>
              <a:gd name="connsiteY0-266" fmla="*/ 42612 h 4094059"/>
              <a:gd name="connsiteX1-267" fmla="*/ 205497 w 2658882"/>
              <a:gd name="connsiteY1-268" fmla="*/ 2144 h 4094059"/>
              <a:gd name="connsiteX2-269" fmla="*/ 2508800 w 2658882"/>
              <a:gd name="connsiteY2-270" fmla="*/ 365375 h 4094059"/>
              <a:gd name="connsiteX3-271" fmla="*/ 2658882 w 2658882"/>
              <a:gd name="connsiteY3-272" fmla="*/ 541004 h 4094059"/>
              <a:gd name="connsiteX4-273" fmla="*/ 2658882 w 2658882"/>
              <a:gd name="connsiteY4-274" fmla="*/ 3553052 h 4094059"/>
              <a:gd name="connsiteX5-275" fmla="*/ 2508776 w 2658882"/>
              <a:gd name="connsiteY5-276" fmla="*/ 3728684 h 4094059"/>
              <a:gd name="connsiteX6-277" fmla="*/ 205473 w 2658882"/>
              <a:gd name="connsiteY6-278" fmla="*/ 4091915 h 4094059"/>
              <a:gd name="connsiteX7-279" fmla="*/ 62283 w 2658882"/>
              <a:gd name="connsiteY7-280" fmla="*/ 4051443 h 4094059"/>
              <a:gd name="connsiteX8-281" fmla="*/ 0 w 2658882"/>
              <a:gd name="connsiteY8-282" fmla="*/ 3916281 h 4094059"/>
              <a:gd name="connsiteX9-283" fmla="*/ 0 w 2658882"/>
              <a:gd name="connsiteY9-284" fmla="*/ 177803 h 4094059"/>
              <a:gd name="connsiteX10-285" fmla="*/ 62283 w 2658882"/>
              <a:gd name="connsiteY10-286" fmla="*/ 42612 h 4094059"/>
              <a:gd name="connsiteX0-287" fmla="*/ 62283 w 2658882"/>
              <a:gd name="connsiteY0-288" fmla="*/ 42612 h 4094059"/>
              <a:gd name="connsiteX1-289" fmla="*/ 205497 w 2658882"/>
              <a:gd name="connsiteY1-290" fmla="*/ 2144 h 4094059"/>
              <a:gd name="connsiteX2-291" fmla="*/ 2508800 w 2658882"/>
              <a:gd name="connsiteY2-292" fmla="*/ 365375 h 4094059"/>
              <a:gd name="connsiteX3-293" fmla="*/ 2658882 w 2658882"/>
              <a:gd name="connsiteY3-294" fmla="*/ 541004 h 4094059"/>
              <a:gd name="connsiteX4-295" fmla="*/ 2658882 w 2658882"/>
              <a:gd name="connsiteY4-296" fmla="*/ 3553052 h 4094059"/>
              <a:gd name="connsiteX5-297" fmla="*/ 2508776 w 2658882"/>
              <a:gd name="connsiteY5-298" fmla="*/ 3728684 h 4094059"/>
              <a:gd name="connsiteX6-299" fmla="*/ 205473 w 2658882"/>
              <a:gd name="connsiteY6-300" fmla="*/ 4091915 h 4094059"/>
              <a:gd name="connsiteX7-301" fmla="*/ 62283 w 2658882"/>
              <a:gd name="connsiteY7-302" fmla="*/ 4051443 h 4094059"/>
              <a:gd name="connsiteX8-303" fmla="*/ 0 w 2658882"/>
              <a:gd name="connsiteY8-304" fmla="*/ 3916281 h 4094059"/>
              <a:gd name="connsiteX9-305" fmla="*/ 0 w 2658882"/>
              <a:gd name="connsiteY9-306" fmla="*/ 177803 h 4094059"/>
              <a:gd name="connsiteX10-307" fmla="*/ 62283 w 2658882"/>
              <a:gd name="connsiteY10-308" fmla="*/ 42612 h 4094059"/>
              <a:gd name="connsiteX0-309" fmla="*/ 62283 w 2658882"/>
              <a:gd name="connsiteY0-310" fmla="*/ 42612 h 4094059"/>
              <a:gd name="connsiteX1-311" fmla="*/ 205497 w 2658882"/>
              <a:gd name="connsiteY1-312" fmla="*/ 2144 h 4094059"/>
              <a:gd name="connsiteX2-313" fmla="*/ 2508800 w 2658882"/>
              <a:gd name="connsiteY2-314" fmla="*/ 365375 h 4094059"/>
              <a:gd name="connsiteX3-315" fmla="*/ 2658882 w 2658882"/>
              <a:gd name="connsiteY3-316" fmla="*/ 541004 h 4094059"/>
              <a:gd name="connsiteX4-317" fmla="*/ 2658882 w 2658882"/>
              <a:gd name="connsiteY4-318" fmla="*/ 3553052 h 4094059"/>
              <a:gd name="connsiteX5-319" fmla="*/ 2508776 w 2658882"/>
              <a:gd name="connsiteY5-320" fmla="*/ 3728684 h 4094059"/>
              <a:gd name="connsiteX6-321" fmla="*/ 205473 w 2658882"/>
              <a:gd name="connsiteY6-322" fmla="*/ 4091915 h 4094059"/>
              <a:gd name="connsiteX7-323" fmla="*/ 62283 w 2658882"/>
              <a:gd name="connsiteY7-324" fmla="*/ 4051443 h 4094059"/>
              <a:gd name="connsiteX8-325" fmla="*/ 0 w 2658882"/>
              <a:gd name="connsiteY8-326" fmla="*/ 3916281 h 4094059"/>
              <a:gd name="connsiteX9-327" fmla="*/ 0 w 2658882"/>
              <a:gd name="connsiteY9-328" fmla="*/ 177803 h 4094059"/>
              <a:gd name="connsiteX10-329" fmla="*/ 62283 w 2658882"/>
              <a:gd name="connsiteY10-330" fmla="*/ 42612 h 4094059"/>
              <a:gd name="connsiteX0-331" fmla="*/ 62283 w 2658882"/>
              <a:gd name="connsiteY0-332" fmla="*/ 42612 h 4094059"/>
              <a:gd name="connsiteX1-333" fmla="*/ 205497 w 2658882"/>
              <a:gd name="connsiteY1-334" fmla="*/ 2144 h 4094059"/>
              <a:gd name="connsiteX2-335" fmla="*/ 2508800 w 2658882"/>
              <a:gd name="connsiteY2-336" fmla="*/ 365375 h 4094059"/>
              <a:gd name="connsiteX3-337" fmla="*/ 2658882 w 2658882"/>
              <a:gd name="connsiteY3-338" fmla="*/ 541004 h 4094059"/>
              <a:gd name="connsiteX4-339" fmla="*/ 2658882 w 2658882"/>
              <a:gd name="connsiteY4-340" fmla="*/ 3553052 h 4094059"/>
              <a:gd name="connsiteX5-341" fmla="*/ 2508776 w 2658882"/>
              <a:gd name="connsiteY5-342" fmla="*/ 3728684 h 4094059"/>
              <a:gd name="connsiteX6-343" fmla="*/ 205473 w 2658882"/>
              <a:gd name="connsiteY6-344" fmla="*/ 4091915 h 4094059"/>
              <a:gd name="connsiteX7-345" fmla="*/ 62283 w 2658882"/>
              <a:gd name="connsiteY7-346" fmla="*/ 4051443 h 4094059"/>
              <a:gd name="connsiteX8-347" fmla="*/ 0 w 2658882"/>
              <a:gd name="connsiteY8-348" fmla="*/ 3916281 h 4094059"/>
              <a:gd name="connsiteX9-349" fmla="*/ 0 w 2658882"/>
              <a:gd name="connsiteY9-350" fmla="*/ 177803 h 4094059"/>
              <a:gd name="connsiteX10-351" fmla="*/ 62283 w 2658882"/>
              <a:gd name="connsiteY10-352" fmla="*/ 42612 h 4094059"/>
              <a:gd name="connsiteX0-353" fmla="*/ 62283 w 2658882"/>
              <a:gd name="connsiteY0-354" fmla="*/ 42612 h 4094059"/>
              <a:gd name="connsiteX1-355" fmla="*/ 205497 w 2658882"/>
              <a:gd name="connsiteY1-356" fmla="*/ 2144 h 4094059"/>
              <a:gd name="connsiteX2-357" fmla="*/ 2508800 w 2658882"/>
              <a:gd name="connsiteY2-358" fmla="*/ 365375 h 4094059"/>
              <a:gd name="connsiteX3-359" fmla="*/ 2658882 w 2658882"/>
              <a:gd name="connsiteY3-360" fmla="*/ 541004 h 4094059"/>
              <a:gd name="connsiteX4-361" fmla="*/ 2658882 w 2658882"/>
              <a:gd name="connsiteY4-362" fmla="*/ 3553052 h 4094059"/>
              <a:gd name="connsiteX5-363" fmla="*/ 2508776 w 2658882"/>
              <a:gd name="connsiteY5-364" fmla="*/ 3728684 h 4094059"/>
              <a:gd name="connsiteX6-365" fmla="*/ 205473 w 2658882"/>
              <a:gd name="connsiteY6-366" fmla="*/ 4091915 h 4094059"/>
              <a:gd name="connsiteX7-367" fmla="*/ 62283 w 2658882"/>
              <a:gd name="connsiteY7-368" fmla="*/ 4051443 h 4094059"/>
              <a:gd name="connsiteX8-369" fmla="*/ 0 w 2658882"/>
              <a:gd name="connsiteY8-370" fmla="*/ 3916281 h 4094059"/>
              <a:gd name="connsiteX9-371" fmla="*/ 0 w 2658882"/>
              <a:gd name="connsiteY9-372" fmla="*/ 177803 h 4094059"/>
              <a:gd name="connsiteX10-373" fmla="*/ 62283 w 2658882"/>
              <a:gd name="connsiteY10-374" fmla="*/ 42612 h 4094059"/>
              <a:gd name="connsiteX0-375" fmla="*/ 62283 w 2658882"/>
              <a:gd name="connsiteY0-376" fmla="*/ 42612 h 4094059"/>
              <a:gd name="connsiteX1-377" fmla="*/ 205497 w 2658882"/>
              <a:gd name="connsiteY1-378" fmla="*/ 2144 h 4094059"/>
              <a:gd name="connsiteX2-379" fmla="*/ 2508800 w 2658882"/>
              <a:gd name="connsiteY2-380" fmla="*/ 365375 h 4094059"/>
              <a:gd name="connsiteX3-381" fmla="*/ 2658882 w 2658882"/>
              <a:gd name="connsiteY3-382" fmla="*/ 541004 h 4094059"/>
              <a:gd name="connsiteX4-383" fmla="*/ 2658882 w 2658882"/>
              <a:gd name="connsiteY4-384" fmla="*/ 3553052 h 4094059"/>
              <a:gd name="connsiteX5-385" fmla="*/ 2508776 w 2658882"/>
              <a:gd name="connsiteY5-386" fmla="*/ 3728684 h 4094059"/>
              <a:gd name="connsiteX6-387" fmla="*/ 205473 w 2658882"/>
              <a:gd name="connsiteY6-388" fmla="*/ 4091915 h 4094059"/>
              <a:gd name="connsiteX7-389" fmla="*/ 62283 w 2658882"/>
              <a:gd name="connsiteY7-390" fmla="*/ 4051443 h 4094059"/>
              <a:gd name="connsiteX8-391" fmla="*/ 0 w 2658882"/>
              <a:gd name="connsiteY8-392" fmla="*/ 3916281 h 4094059"/>
              <a:gd name="connsiteX9-393" fmla="*/ 0 w 2658882"/>
              <a:gd name="connsiteY9-394" fmla="*/ 177803 h 4094059"/>
              <a:gd name="connsiteX10-395" fmla="*/ 62283 w 2658882"/>
              <a:gd name="connsiteY10-396" fmla="*/ 42612 h 40940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658882" h="4094059">
                <a:moveTo>
                  <a:pt x="62283" y="42612"/>
                </a:moveTo>
                <a:cubicBezTo>
                  <a:pt x="101616" y="8995"/>
                  <a:pt x="154387" y="-5916"/>
                  <a:pt x="205497" y="2144"/>
                </a:cubicBezTo>
                <a:cubicBezTo>
                  <a:pt x="205497" y="2144"/>
                  <a:pt x="2508800" y="365375"/>
                  <a:pt x="2508800" y="365375"/>
                </a:cubicBezTo>
                <a:cubicBezTo>
                  <a:pt x="2599348" y="379655"/>
                  <a:pt x="2658882" y="449336"/>
                  <a:pt x="2658882" y="541004"/>
                </a:cubicBezTo>
                <a:cubicBezTo>
                  <a:pt x="2658882" y="541004"/>
                  <a:pt x="2658882" y="3553052"/>
                  <a:pt x="2658882" y="3553052"/>
                </a:cubicBezTo>
                <a:cubicBezTo>
                  <a:pt x="2658882" y="3644720"/>
                  <a:pt x="2599325" y="3714404"/>
                  <a:pt x="2508776" y="3728684"/>
                </a:cubicBezTo>
                <a:cubicBezTo>
                  <a:pt x="2508776" y="3728684"/>
                  <a:pt x="205473" y="4091915"/>
                  <a:pt x="205473" y="4091915"/>
                </a:cubicBezTo>
                <a:cubicBezTo>
                  <a:pt x="154364" y="4099976"/>
                  <a:pt x="101616" y="4085060"/>
                  <a:pt x="62283" y="4051443"/>
                </a:cubicBezTo>
                <a:cubicBezTo>
                  <a:pt x="22950" y="4017828"/>
                  <a:pt x="0" y="3968024"/>
                  <a:pt x="0" y="3916281"/>
                </a:cubicBezTo>
                <a:cubicBezTo>
                  <a:pt x="0" y="3916282"/>
                  <a:pt x="0" y="177804"/>
                  <a:pt x="0" y="177803"/>
                </a:cubicBezTo>
                <a:cubicBezTo>
                  <a:pt x="0" y="126063"/>
                  <a:pt x="22950" y="76228"/>
                  <a:pt x="62283" y="42612"/>
                </a:cubicBezTo>
                <a:close/>
              </a:path>
            </a:pathLst>
          </a:custGeom>
          <a:gradFill flip="none" rotWithShape="1">
            <a:gsLst>
              <a:gs pos="90000">
                <a:schemeClr val="accent2">
                  <a:alpha val="100000"/>
                </a:schemeClr>
              </a:gs>
              <a:gs pos="0">
                <a:schemeClr val="accent2">
                  <a:lumMod val="60000"/>
                  <a:lumOff val="40000"/>
                  <a:alpha val="100000"/>
                </a:schemeClr>
              </a:gs>
            </a:gsLst>
            <a:lin ang="10800000" scaled="1"/>
            <a:tileRect/>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olidFill>
                <a:schemeClr val="accent2"/>
              </a:solidFill>
              <a:sym typeface="+mn-ea"/>
            </a:endParaRPr>
          </a:p>
        </p:txBody>
      </p:sp>
      <p:sp>
        <p:nvSpPr>
          <p:cNvPr id="40" name="文本框 39"/>
          <p:cNvSpPr txBox="1"/>
          <p:nvPr>
            <p:custDataLst>
              <p:tags r:id="rId7"/>
            </p:custDataLst>
          </p:nvPr>
        </p:nvSpPr>
        <p:spPr>
          <a:xfrm>
            <a:off x="5028987" y="2362471"/>
            <a:ext cx="1980425" cy="393131"/>
          </a:xfrm>
          <a:prstGeom prst="rect">
            <a:avLst/>
          </a:prstGeom>
          <a:noFill/>
        </p:spPr>
        <p:txBody>
          <a:bodyPr wrap="square" lIns="0" tIns="0" rIns="0" bIns="0" rtlCol="0">
            <a:noAutofit/>
          </a:bodyPr>
          <a:lstStyle/>
          <a:p>
            <a:pPr algn="l"/>
            <a:r>
              <a:rPr lang="zh-CN" altLang="en-US" sz="2000" b="1" dirty="0">
                <a:solidFill>
                  <a:srgbClr val="FFFFFF"/>
                </a:solidFill>
                <a:latin typeface="微软雅黑" panose="020B0503020204020204" charset="-122"/>
                <a:ea typeface="微软雅黑" panose="020B0503020204020204" charset="-122"/>
              </a:rPr>
              <a:t>质量成本分析</a:t>
            </a:r>
            <a:endParaRPr lang="zh-CN" altLang="en-US" sz="2000" b="1" dirty="0">
              <a:solidFill>
                <a:srgbClr val="FFFFFF"/>
              </a:solidFill>
              <a:latin typeface="微软雅黑" panose="020B0503020204020204" charset="-122"/>
              <a:ea typeface="微软雅黑" panose="020B0503020204020204" charset="-122"/>
            </a:endParaRPr>
          </a:p>
        </p:txBody>
      </p:sp>
      <p:sp>
        <p:nvSpPr>
          <p:cNvPr id="41" name="文本框 40"/>
          <p:cNvSpPr txBox="1"/>
          <p:nvPr>
            <p:custDataLst>
              <p:tags r:id="rId8"/>
            </p:custDataLst>
          </p:nvPr>
        </p:nvSpPr>
        <p:spPr>
          <a:xfrm>
            <a:off x="4953188" y="2971702"/>
            <a:ext cx="2298929" cy="942620"/>
          </a:xfrm>
          <a:prstGeom prst="rect">
            <a:avLst/>
          </a:prstGeom>
          <a:noFill/>
        </p:spPr>
        <p:txBody>
          <a:bodyPr wrap="square" lIns="0" tIns="0" rIns="0" bIns="0" rtlCol="0" anchor="ctr" anchorCtr="0">
            <a:noAutofit/>
          </a:bodyPr>
          <a:lstStyle>
            <a:defPPr>
              <a:defRPr lang="zh-CN"/>
            </a:defPPr>
            <a:lvl1pPr marL="285750" indent="-285750">
              <a:lnSpc>
                <a:spcPct val="130000"/>
              </a:lnSpc>
              <a:buSzPct val="75000"/>
              <a:buFont typeface="Wingdings" panose="05000000000000000000" charset="0"/>
              <a:buChar char="n"/>
              <a:defRPr sz="1400" kern="0" spc="0">
                <a:ln>
                  <a:noFill/>
                  <a:prstDash val="sysDot"/>
                </a:ln>
                <a:solidFill>
                  <a:schemeClr val="bg1"/>
                </a:solidFill>
                <a:latin typeface="+mn-ea"/>
              </a:defRPr>
            </a:lvl1pPr>
          </a:lstStyle>
          <a:p>
            <a:r>
              <a:rPr lang="zh-CN" altLang="en-US" dirty="0">
                <a:solidFill>
                  <a:srgbClr val="FFFFFF"/>
                </a:solidFill>
                <a:latin typeface="微软雅黑" panose="020B0503020204020204" charset="-122"/>
                <a:ea typeface="微软雅黑" panose="020B0503020204020204" charset="-122"/>
                <a:sym typeface="+mn-ea"/>
              </a:rPr>
              <a:t>质量成本分析，就是要硏究项目质量成本的构成和项目质量与成本之间的关系，进行质量成本的预测与计划。</a:t>
            </a:r>
            <a:endParaRPr lang="zh-CN" altLang="en-US" dirty="0">
              <a:solidFill>
                <a:srgbClr val="FFFFFF"/>
              </a:solidFill>
              <a:latin typeface="微软雅黑" panose="020B0503020204020204" charset="-122"/>
              <a:ea typeface="微软雅黑" panose="020B0503020204020204" charset="-122"/>
              <a:sym typeface="+mn-ea"/>
            </a:endParaRPr>
          </a:p>
        </p:txBody>
      </p:sp>
      <p:sp>
        <p:nvSpPr>
          <p:cNvPr id="42" name="文本框 41"/>
          <p:cNvSpPr txBox="1"/>
          <p:nvPr>
            <p:custDataLst>
              <p:tags r:id="rId9"/>
            </p:custDataLst>
          </p:nvPr>
        </p:nvSpPr>
        <p:spPr>
          <a:xfrm>
            <a:off x="4953188" y="4343206"/>
            <a:ext cx="2298929" cy="942620"/>
          </a:xfrm>
          <a:prstGeom prst="rect">
            <a:avLst/>
          </a:prstGeom>
          <a:noFill/>
        </p:spPr>
        <p:txBody>
          <a:bodyPr wrap="square" lIns="0" tIns="0" rIns="0" bIns="0" rtlCol="0" anchor="ctr" anchorCtr="0">
            <a:noAutofit/>
          </a:bodyPr>
          <a:lstStyle>
            <a:defPPr>
              <a:defRPr lang="zh-CN"/>
            </a:defPPr>
            <a:lvl1pPr marL="285750" indent="-285750">
              <a:lnSpc>
                <a:spcPct val="130000"/>
              </a:lnSpc>
              <a:buSzPct val="75000"/>
              <a:buFont typeface="Wingdings" panose="05000000000000000000" charset="0"/>
              <a:buChar char="n"/>
              <a:defRPr sz="1400" kern="0" spc="0">
                <a:ln>
                  <a:noFill/>
                  <a:prstDash val="sysDot"/>
                </a:ln>
                <a:solidFill>
                  <a:schemeClr val="bg1"/>
                </a:solidFill>
                <a:latin typeface="+mn-ea"/>
              </a:defRPr>
            </a:lvl1pPr>
          </a:lstStyle>
          <a:p>
            <a:r>
              <a:rPr lang="zh-CN" altLang="en-US" dirty="0">
                <a:solidFill>
                  <a:srgbClr val="FFFFFF"/>
                </a:solidFill>
                <a:sym typeface="+mn-ea"/>
              </a:rPr>
              <a:t></a:t>
            </a:r>
            <a:r>
              <a:rPr lang="zh-CN" altLang="en-US" dirty="0">
                <a:solidFill>
                  <a:srgbClr val="FFFFFF"/>
                </a:solidFill>
                <a:latin typeface="微软雅黑" panose="020B0503020204020204" charset="-122"/>
                <a:ea typeface="微软雅黑" panose="020B0503020204020204" charset="-122"/>
                <a:sym typeface="+mn-ea"/>
              </a:rPr>
              <a:t>水平对比法</a:t>
            </a:r>
            <a:endParaRPr lang="zh-CN" altLang="en-US" dirty="0">
              <a:solidFill>
                <a:srgbClr val="FFFFFF"/>
              </a:solidFill>
              <a:latin typeface="微软雅黑" panose="020B0503020204020204" charset="-122"/>
              <a:ea typeface="微软雅黑" panose="020B0503020204020204" charset="-122"/>
              <a:sym typeface="+mn-ea"/>
            </a:endParaRPr>
          </a:p>
        </p:txBody>
      </p:sp>
      <p:sp>
        <p:nvSpPr>
          <p:cNvPr id="43" name="任意多边形: 形状 15"/>
          <p:cNvSpPr/>
          <p:nvPr>
            <p:custDataLst>
              <p:tags r:id="rId10"/>
            </p:custDataLst>
          </p:nvPr>
        </p:nvSpPr>
        <p:spPr>
          <a:xfrm>
            <a:off x="8153340" y="1591310"/>
            <a:ext cx="2913261" cy="4406181"/>
          </a:xfrm>
          <a:custGeom>
            <a:avLst/>
            <a:gdLst>
              <a:gd name="connsiteX0" fmla="*/ 62283 w 2658882"/>
              <a:gd name="connsiteY0" fmla="*/ 40468 h 4091396"/>
              <a:gd name="connsiteX1" fmla="*/ 205497 w 2658882"/>
              <a:gd name="connsiteY1" fmla="*/ 0 h 4091396"/>
              <a:gd name="connsiteX2" fmla="*/ 2508800 w 2658882"/>
              <a:gd name="connsiteY2" fmla="*/ 363231 h 4091396"/>
              <a:gd name="connsiteX3" fmla="*/ 2658882 w 2658882"/>
              <a:gd name="connsiteY3" fmla="*/ 538860 h 4091396"/>
              <a:gd name="connsiteX4" fmla="*/ 2658882 w 2658882"/>
              <a:gd name="connsiteY4" fmla="*/ 3550908 h 4091396"/>
              <a:gd name="connsiteX5" fmla="*/ 2508776 w 2658882"/>
              <a:gd name="connsiteY5" fmla="*/ 3726540 h 4091396"/>
              <a:gd name="connsiteX6" fmla="*/ 205473 w 2658882"/>
              <a:gd name="connsiteY6" fmla="*/ 4089771 h 4091396"/>
              <a:gd name="connsiteX7" fmla="*/ 62283 w 2658882"/>
              <a:gd name="connsiteY7" fmla="*/ 4049299 h 4091396"/>
              <a:gd name="connsiteX8" fmla="*/ 0 w 2658882"/>
              <a:gd name="connsiteY8" fmla="*/ 3914137 h 4091396"/>
              <a:gd name="connsiteX9" fmla="*/ 0 w 2658882"/>
              <a:gd name="connsiteY9" fmla="*/ 175659 h 4091396"/>
              <a:gd name="connsiteX10" fmla="*/ 62283 w 2658882"/>
              <a:gd name="connsiteY10" fmla="*/ 40468 h 4091396"/>
              <a:gd name="connsiteX0-1" fmla="*/ 62283 w 2658882"/>
              <a:gd name="connsiteY0-2" fmla="*/ 42612 h 4093540"/>
              <a:gd name="connsiteX1-3" fmla="*/ 205497 w 2658882"/>
              <a:gd name="connsiteY1-4" fmla="*/ 2144 h 4093540"/>
              <a:gd name="connsiteX2-5" fmla="*/ 2508800 w 2658882"/>
              <a:gd name="connsiteY2-6" fmla="*/ 365375 h 4093540"/>
              <a:gd name="connsiteX3-7" fmla="*/ 2658882 w 2658882"/>
              <a:gd name="connsiteY3-8" fmla="*/ 541004 h 4093540"/>
              <a:gd name="connsiteX4-9" fmla="*/ 2658882 w 2658882"/>
              <a:gd name="connsiteY4-10" fmla="*/ 3553052 h 4093540"/>
              <a:gd name="connsiteX5-11" fmla="*/ 2508776 w 2658882"/>
              <a:gd name="connsiteY5-12" fmla="*/ 3728684 h 4093540"/>
              <a:gd name="connsiteX6-13" fmla="*/ 205473 w 2658882"/>
              <a:gd name="connsiteY6-14" fmla="*/ 4091915 h 4093540"/>
              <a:gd name="connsiteX7-15" fmla="*/ 62283 w 2658882"/>
              <a:gd name="connsiteY7-16" fmla="*/ 4051443 h 4093540"/>
              <a:gd name="connsiteX8-17" fmla="*/ 0 w 2658882"/>
              <a:gd name="connsiteY8-18" fmla="*/ 3916281 h 4093540"/>
              <a:gd name="connsiteX9-19" fmla="*/ 0 w 2658882"/>
              <a:gd name="connsiteY9-20" fmla="*/ 177803 h 4093540"/>
              <a:gd name="connsiteX10-21" fmla="*/ 62283 w 2658882"/>
              <a:gd name="connsiteY10-22" fmla="*/ 42612 h 4093540"/>
              <a:gd name="connsiteX0-23" fmla="*/ 62283 w 2658882"/>
              <a:gd name="connsiteY0-24" fmla="*/ 42612 h 4093540"/>
              <a:gd name="connsiteX1-25" fmla="*/ 205497 w 2658882"/>
              <a:gd name="connsiteY1-26" fmla="*/ 2144 h 4093540"/>
              <a:gd name="connsiteX2-27" fmla="*/ 2508800 w 2658882"/>
              <a:gd name="connsiteY2-28" fmla="*/ 365375 h 4093540"/>
              <a:gd name="connsiteX3-29" fmla="*/ 2658882 w 2658882"/>
              <a:gd name="connsiteY3-30" fmla="*/ 541004 h 4093540"/>
              <a:gd name="connsiteX4-31" fmla="*/ 2658882 w 2658882"/>
              <a:gd name="connsiteY4-32" fmla="*/ 3553052 h 4093540"/>
              <a:gd name="connsiteX5-33" fmla="*/ 2508776 w 2658882"/>
              <a:gd name="connsiteY5-34" fmla="*/ 3728684 h 4093540"/>
              <a:gd name="connsiteX6-35" fmla="*/ 205473 w 2658882"/>
              <a:gd name="connsiteY6-36" fmla="*/ 4091915 h 4093540"/>
              <a:gd name="connsiteX7-37" fmla="*/ 62283 w 2658882"/>
              <a:gd name="connsiteY7-38" fmla="*/ 4051443 h 4093540"/>
              <a:gd name="connsiteX8-39" fmla="*/ 0 w 2658882"/>
              <a:gd name="connsiteY8-40" fmla="*/ 3916281 h 4093540"/>
              <a:gd name="connsiteX9-41" fmla="*/ 0 w 2658882"/>
              <a:gd name="connsiteY9-42" fmla="*/ 177803 h 4093540"/>
              <a:gd name="connsiteX10-43" fmla="*/ 62283 w 2658882"/>
              <a:gd name="connsiteY10-44" fmla="*/ 42612 h 4093540"/>
              <a:gd name="connsiteX0-45" fmla="*/ 62283 w 2658882"/>
              <a:gd name="connsiteY0-46" fmla="*/ 42612 h 4093540"/>
              <a:gd name="connsiteX1-47" fmla="*/ 205497 w 2658882"/>
              <a:gd name="connsiteY1-48" fmla="*/ 2144 h 4093540"/>
              <a:gd name="connsiteX2-49" fmla="*/ 2508800 w 2658882"/>
              <a:gd name="connsiteY2-50" fmla="*/ 365375 h 4093540"/>
              <a:gd name="connsiteX3-51" fmla="*/ 2658882 w 2658882"/>
              <a:gd name="connsiteY3-52" fmla="*/ 541004 h 4093540"/>
              <a:gd name="connsiteX4-53" fmla="*/ 2658882 w 2658882"/>
              <a:gd name="connsiteY4-54" fmla="*/ 3553052 h 4093540"/>
              <a:gd name="connsiteX5-55" fmla="*/ 2508776 w 2658882"/>
              <a:gd name="connsiteY5-56" fmla="*/ 3728684 h 4093540"/>
              <a:gd name="connsiteX6-57" fmla="*/ 205473 w 2658882"/>
              <a:gd name="connsiteY6-58" fmla="*/ 4091915 h 4093540"/>
              <a:gd name="connsiteX7-59" fmla="*/ 62283 w 2658882"/>
              <a:gd name="connsiteY7-60" fmla="*/ 4051443 h 4093540"/>
              <a:gd name="connsiteX8-61" fmla="*/ 0 w 2658882"/>
              <a:gd name="connsiteY8-62" fmla="*/ 3916281 h 4093540"/>
              <a:gd name="connsiteX9-63" fmla="*/ 0 w 2658882"/>
              <a:gd name="connsiteY9-64" fmla="*/ 177803 h 4093540"/>
              <a:gd name="connsiteX10-65" fmla="*/ 62283 w 2658882"/>
              <a:gd name="connsiteY10-66" fmla="*/ 42612 h 4093540"/>
              <a:gd name="connsiteX0-67" fmla="*/ 62283 w 2658882"/>
              <a:gd name="connsiteY0-68" fmla="*/ 42612 h 4093540"/>
              <a:gd name="connsiteX1-69" fmla="*/ 205497 w 2658882"/>
              <a:gd name="connsiteY1-70" fmla="*/ 2144 h 4093540"/>
              <a:gd name="connsiteX2-71" fmla="*/ 2508800 w 2658882"/>
              <a:gd name="connsiteY2-72" fmla="*/ 365375 h 4093540"/>
              <a:gd name="connsiteX3-73" fmla="*/ 2658882 w 2658882"/>
              <a:gd name="connsiteY3-74" fmla="*/ 541004 h 4093540"/>
              <a:gd name="connsiteX4-75" fmla="*/ 2658882 w 2658882"/>
              <a:gd name="connsiteY4-76" fmla="*/ 3553052 h 4093540"/>
              <a:gd name="connsiteX5-77" fmla="*/ 2508776 w 2658882"/>
              <a:gd name="connsiteY5-78" fmla="*/ 3728684 h 4093540"/>
              <a:gd name="connsiteX6-79" fmla="*/ 205473 w 2658882"/>
              <a:gd name="connsiteY6-80" fmla="*/ 4091915 h 4093540"/>
              <a:gd name="connsiteX7-81" fmla="*/ 62283 w 2658882"/>
              <a:gd name="connsiteY7-82" fmla="*/ 4051443 h 4093540"/>
              <a:gd name="connsiteX8-83" fmla="*/ 0 w 2658882"/>
              <a:gd name="connsiteY8-84" fmla="*/ 3916281 h 4093540"/>
              <a:gd name="connsiteX9-85" fmla="*/ 0 w 2658882"/>
              <a:gd name="connsiteY9-86" fmla="*/ 177803 h 4093540"/>
              <a:gd name="connsiteX10-87" fmla="*/ 62283 w 2658882"/>
              <a:gd name="connsiteY10-88" fmla="*/ 42612 h 4093540"/>
              <a:gd name="connsiteX0-89" fmla="*/ 62283 w 2658882"/>
              <a:gd name="connsiteY0-90" fmla="*/ 42612 h 4093540"/>
              <a:gd name="connsiteX1-91" fmla="*/ 205497 w 2658882"/>
              <a:gd name="connsiteY1-92" fmla="*/ 2144 h 4093540"/>
              <a:gd name="connsiteX2-93" fmla="*/ 2508800 w 2658882"/>
              <a:gd name="connsiteY2-94" fmla="*/ 365375 h 4093540"/>
              <a:gd name="connsiteX3-95" fmla="*/ 2658882 w 2658882"/>
              <a:gd name="connsiteY3-96" fmla="*/ 541004 h 4093540"/>
              <a:gd name="connsiteX4-97" fmla="*/ 2658882 w 2658882"/>
              <a:gd name="connsiteY4-98" fmla="*/ 3553052 h 4093540"/>
              <a:gd name="connsiteX5-99" fmla="*/ 2508776 w 2658882"/>
              <a:gd name="connsiteY5-100" fmla="*/ 3728684 h 4093540"/>
              <a:gd name="connsiteX6-101" fmla="*/ 205473 w 2658882"/>
              <a:gd name="connsiteY6-102" fmla="*/ 4091915 h 4093540"/>
              <a:gd name="connsiteX7-103" fmla="*/ 62283 w 2658882"/>
              <a:gd name="connsiteY7-104" fmla="*/ 4051443 h 4093540"/>
              <a:gd name="connsiteX8-105" fmla="*/ 0 w 2658882"/>
              <a:gd name="connsiteY8-106" fmla="*/ 3916281 h 4093540"/>
              <a:gd name="connsiteX9-107" fmla="*/ 0 w 2658882"/>
              <a:gd name="connsiteY9-108" fmla="*/ 177803 h 4093540"/>
              <a:gd name="connsiteX10-109" fmla="*/ 62283 w 2658882"/>
              <a:gd name="connsiteY10-110" fmla="*/ 42612 h 4093540"/>
              <a:gd name="connsiteX0-111" fmla="*/ 62283 w 2658882"/>
              <a:gd name="connsiteY0-112" fmla="*/ 42612 h 4093540"/>
              <a:gd name="connsiteX1-113" fmla="*/ 205497 w 2658882"/>
              <a:gd name="connsiteY1-114" fmla="*/ 2144 h 4093540"/>
              <a:gd name="connsiteX2-115" fmla="*/ 2508800 w 2658882"/>
              <a:gd name="connsiteY2-116" fmla="*/ 365375 h 4093540"/>
              <a:gd name="connsiteX3-117" fmla="*/ 2658882 w 2658882"/>
              <a:gd name="connsiteY3-118" fmla="*/ 541004 h 4093540"/>
              <a:gd name="connsiteX4-119" fmla="*/ 2658882 w 2658882"/>
              <a:gd name="connsiteY4-120" fmla="*/ 3553052 h 4093540"/>
              <a:gd name="connsiteX5-121" fmla="*/ 2508776 w 2658882"/>
              <a:gd name="connsiteY5-122" fmla="*/ 3728684 h 4093540"/>
              <a:gd name="connsiteX6-123" fmla="*/ 205473 w 2658882"/>
              <a:gd name="connsiteY6-124" fmla="*/ 4091915 h 4093540"/>
              <a:gd name="connsiteX7-125" fmla="*/ 62283 w 2658882"/>
              <a:gd name="connsiteY7-126" fmla="*/ 4051443 h 4093540"/>
              <a:gd name="connsiteX8-127" fmla="*/ 0 w 2658882"/>
              <a:gd name="connsiteY8-128" fmla="*/ 3916281 h 4093540"/>
              <a:gd name="connsiteX9-129" fmla="*/ 0 w 2658882"/>
              <a:gd name="connsiteY9-130" fmla="*/ 177803 h 4093540"/>
              <a:gd name="connsiteX10-131" fmla="*/ 62283 w 2658882"/>
              <a:gd name="connsiteY10-132" fmla="*/ 42612 h 4093540"/>
              <a:gd name="connsiteX0-133" fmla="*/ 62283 w 2658882"/>
              <a:gd name="connsiteY0-134" fmla="*/ 42612 h 4093540"/>
              <a:gd name="connsiteX1-135" fmla="*/ 205497 w 2658882"/>
              <a:gd name="connsiteY1-136" fmla="*/ 2144 h 4093540"/>
              <a:gd name="connsiteX2-137" fmla="*/ 2508800 w 2658882"/>
              <a:gd name="connsiteY2-138" fmla="*/ 365375 h 4093540"/>
              <a:gd name="connsiteX3-139" fmla="*/ 2658882 w 2658882"/>
              <a:gd name="connsiteY3-140" fmla="*/ 541004 h 4093540"/>
              <a:gd name="connsiteX4-141" fmla="*/ 2658882 w 2658882"/>
              <a:gd name="connsiteY4-142" fmla="*/ 3553052 h 4093540"/>
              <a:gd name="connsiteX5-143" fmla="*/ 2508776 w 2658882"/>
              <a:gd name="connsiteY5-144" fmla="*/ 3728684 h 4093540"/>
              <a:gd name="connsiteX6-145" fmla="*/ 205473 w 2658882"/>
              <a:gd name="connsiteY6-146" fmla="*/ 4091915 h 4093540"/>
              <a:gd name="connsiteX7-147" fmla="*/ 62283 w 2658882"/>
              <a:gd name="connsiteY7-148" fmla="*/ 4051443 h 4093540"/>
              <a:gd name="connsiteX8-149" fmla="*/ 0 w 2658882"/>
              <a:gd name="connsiteY8-150" fmla="*/ 3916281 h 4093540"/>
              <a:gd name="connsiteX9-151" fmla="*/ 0 w 2658882"/>
              <a:gd name="connsiteY9-152" fmla="*/ 177803 h 4093540"/>
              <a:gd name="connsiteX10-153" fmla="*/ 62283 w 2658882"/>
              <a:gd name="connsiteY10-154" fmla="*/ 42612 h 4093540"/>
              <a:gd name="connsiteX0-155" fmla="*/ 62283 w 2658882"/>
              <a:gd name="connsiteY0-156" fmla="*/ 42612 h 4093540"/>
              <a:gd name="connsiteX1-157" fmla="*/ 205497 w 2658882"/>
              <a:gd name="connsiteY1-158" fmla="*/ 2144 h 4093540"/>
              <a:gd name="connsiteX2-159" fmla="*/ 2508800 w 2658882"/>
              <a:gd name="connsiteY2-160" fmla="*/ 365375 h 4093540"/>
              <a:gd name="connsiteX3-161" fmla="*/ 2658882 w 2658882"/>
              <a:gd name="connsiteY3-162" fmla="*/ 541004 h 4093540"/>
              <a:gd name="connsiteX4-163" fmla="*/ 2658882 w 2658882"/>
              <a:gd name="connsiteY4-164" fmla="*/ 3553052 h 4093540"/>
              <a:gd name="connsiteX5-165" fmla="*/ 2508776 w 2658882"/>
              <a:gd name="connsiteY5-166" fmla="*/ 3728684 h 4093540"/>
              <a:gd name="connsiteX6-167" fmla="*/ 205473 w 2658882"/>
              <a:gd name="connsiteY6-168" fmla="*/ 4091915 h 4093540"/>
              <a:gd name="connsiteX7-169" fmla="*/ 62283 w 2658882"/>
              <a:gd name="connsiteY7-170" fmla="*/ 4051443 h 4093540"/>
              <a:gd name="connsiteX8-171" fmla="*/ 0 w 2658882"/>
              <a:gd name="connsiteY8-172" fmla="*/ 3916281 h 4093540"/>
              <a:gd name="connsiteX9-173" fmla="*/ 0 w 2658882"/>
              <a:gd name="connsiteY9-174" fmla="*/ 177803 h 4093540"/>
              <a:gd name="connsiteX10-175" fmla="*/ 62283 w 2658882"/>
              <a:gd name="connsiteY10-176" fmla="*/ 42612 h 4093540"/>
              <a:gd name="connsiteX0-177" fmla="*/ 62283 w 2658882"/>
              <a:gd name="connsiteY0-178" fmla="*/ 42612 h 4093540"/>
              <a:gd name="connsiteX1-179" fmla="*/ 205497 w 2658882"/>
              <a:gd name="connsiteY1-180" fmla="*/ 2144 h 4093540"/>
              <a:gd name="connsiteX2-181" fmla="*/ 2508800 w 2658882"/>
              <a:gd name="connsiteY2-182" fmla="*/ 365375 h 4093540"/>
              <a:gd name="connsiteX3-183" fmla="*/ 2658882 w 2658882"/>
              <a:gd name="connsiteY3-184" fmla="*/ 541004 h 4093540"/>
              <a:gd name="connsiteX4-185" fmla="*/ 2658882 w 2658882"/>
              <a:gd name="connsiteY4-186" fmla="*/ 3553052 h 4093540"/>
              <a:gd name="connsiteX5-187" fmla="*/ 2508776 w 2658882"/>
              <a:gd name="connsiteY5-188" fmla="*/ 3728684 h 4093540"/>
              <a:gd name="connsiteX6-189" fmla="*/ 205473 w 2658882"/>
              <a:gd name="connsiteY6-190" fmla="*/ 4091915 h 4093540"/>
              <a:gd name="connsiteX7-191" fmla="*/ 62283 w 2658882"/>
              <a:gd name="connsiteY7-192" fmla="*/ 4051443 h 4093540"/>
              <a:gd name="connsiteX8-193" fmla="*/ 0 w 2658882"/>
              <a:gd name="connsiteY8-194" fmla="*/ 3916281 h 4093540"/>
              <a:gd name="connsiteX9-195" fmla="*/ 0 w 2658882"/>
              <a:gd name="connsiteY9-196" fmla="*/ 177803 h 4093540"/>
              <a:gd name="connsiteX10-197" fmla="*/ 62283 w 2658882"/>
              <a:gd name="connsiteY10-198" fmla="*/ 42612 h 4093540"/>
              <a:gd name="connsiteX0-199" fmla="*/ 62283 w 2658882"/>
              <a:gd name="connsiteY0-200" fmla="*/ 42612 h 4092044"/>
              <a:gd name="connsiteX1-201" fmla="*/ 205497 w 2658882"/>
              <a:gd name="connsiteY1-202" fmla="*/ 2144 h 4092044"/>
              <a:gd name="connsiteX2-203" fmla="*/ 2508800 w 2658882"/>
              <a:gd name="connsiteY2-204" fmla="*/ 365375 h 4092044"/>
              <a:gd name="connsiteX3-205" fmla="*/ 2658882 w 2658882"/>
              <a:gd name="connsiteY3-206" fmla="*/ 541004 h 4092044"/>
              <a:gd name="connsiteX4-207" fmla="*/ 2658882 w 2658882"/>
              <a:gd name="connsiteY4-208" fmla="*/ 3553052 h 4092044"/>
              <a:gd name="connsiteX5-209" fmla="*/ 2508776 w 2658882"/>
              <a:gd name="connsiteY5-210" fmla="*/ 3728684 h 4092044"/>
              <a:gd name="connsiteX6-211" fmla="*/ 205473 w 2658882"/>
              <a:gd name="connsiteY6-212" fmla="*/ 4091915 h 4092044"/>
              <a:gd name="connsiteX7-213" fmla="*/ 62283 w 2658882"/>
              <a:gd name="connsiteY7-214" fmla="*/ 4051443 h 4092044"/>
              <a:gd name="connsiteX8-215" fmla="*/ 0 w 2658882"/>
              <a:gd name="connsiteY8-216" fmla="*/ 3916281 h 4092044"/>
              <a:gd name="connsiteX9-217" fmla="*/ 0 w 2658882"/>
              <a:gd name="connsiteY9-218" fmla="*/ 177803 h 4092044"/>
              <a:gd name="connsiteX10-219" fmla="*/ 62283 w 2658882"/>
              <a:gd name="connsiteY10-220" fmla="*/ 42612 h 4092044"/>
              <a:gd name="connsiteX0-221" fmla="*/ 62283 w 2658882"/>
              <a:gd name="connsiteY0-222" fmla="*/ 42612 h 4091915"/>
              <a:gd name="connsiteX1-223" fmla="*/ 205497 w 2658882"/>
              <a:gd name="connsiteY1-224" fmla="*/ 2144 h 4091915"/>
              <a:gd name="connsiteX2-225" fmla="*/ 2508800 w 2658882"/>
              <a:gd name="connsiteY2-226" fmla="*/ 365375 h 4091915"/>
              <a:gd name="connsiteX3-227" fmla="*/ 2658882 w 2658882"/>
              <a:gd name="connsiteY3-228" fmla="*/ 541004 h 4091915"/>
              <a:gd name="connsiteX4-229" fmla="*/ 2658882 w 2658882"/>
              <a:gd name="connsiteY4-230" fmla="*/ 3553052 h 4091915"/>
              <a:gd name="connsiteX5-231" fmla="*/ 2508776 w 2658882"/>
              <a:gd name="connsiteY5-232" fmla="*/ 3728684 h 4091915"/>
              <a:gd name="connsiteX6-233" fmla="*/ 205473 w 2658882"/>
              <a:gd name="connsiteY6-234" fmla="*/ 4091915 h 4091915"/>
              <a:gd name="connsiteX7-235" fmla="*/ 62283 w 2658882"/>
              <a:gd name="connsiteY7-236" fmla="*/ 4051443 h 4091915"/>
              <a:gd name="connsiteX8-237" fmla="*/ 0 w 2658882"/>
              <a:gd name="connsiteY8-238" fmla="*/ 3916281 h 4091915"/>
              <a:gd name="connsiteX9-239" fmla="*/ 0 w 2658882"/>
              <a:gd name="connsiteY9-240" fmla="*/ 177803 h 4091915"/>
              <a:gd name="connsiteX10-241" fmla="*/ 62283 w 2658882"/>
              <a:gd name="connsiteY10-242" fmla="*/ 42612 h 4091915"/>
              <a:gd name="connsiteX0-243" fmla="*/ 62283 w 2658882"/>
              <a:gd name="connsiteY0-244" fmla="*/ 42612 h 4092475"/>
              <a:gd name="connsiteX1-245" fmla="*/ 205497 w 2658882"/>
              <a:gd name="connsiteY1-246" fmla="*/ 2144 h 4092475"/>
              <a:gd name="connsiteX2-247" fmla="*/ 2508800 w 2658882"/>
              <a:gd name="connsiteY2-248" fmla="*/ 365375 h 4092475"/>
              <a:gd name="connsiteX3-249" fmla="*/ 2658882 w 2658882"/>
              <a:gd name="connsiteY3-250" fmla="*/ 541004 h 4092475"/>
              <a:gd name="connsiteX4-251" fmla="*/ 2658882 w 2658882"/>
              <a:gd name="connsiteY4-252" fmla="*/ 3553052 h 4092475"/>
              <a:gd name="connsiteX5-253" fmla="*/ 2508776 w 2658882"/>
              <a:gd name="connsiteY5-254" fmla="*/ 3728684 h 4092475"/>
              <a:gd name="connsiteX6-255" fmla="*/ 205473 w 2658882"/>
              <a:gd name="connsiteY6-256" fmla="*/ 4091915 h 4092475"/>
              <a:gd name="connsiteX7-257" fmla="*/ 62283 w 2658882"/>
              <a:gd name="connsiteY7-258" fmla="*/ 4051443 h 4092475"/>
              <a:gd name="connsiteX8-259" fmla="*/ 0 w 2658882"/>
              <a:gd name="connsiteY8-260" fmla="*/ 3916281 h 4092475"/>
              <a:gd name="connsiteX9-261" fmla="*/ 0 w 2658882"/>
              <a:gd name="connsiteY9-262" fmla="*/ 177803 h 4092475"/>
              <a:gd name="connsiteX10-263" fmla="*/ 62283 w 2658882"/>
              <a:gd name="connsiteY10-264" fmla="*/ 42612 h 4092475"/>
              <a:gd name="connsiteX0-265" fmla="*/ 62283 w 2658882"/>
              <a:gd name="connsiteY0-266" fmla="*/ 42612 h 4094059"/>
              <a:gd name="connsiteX1-267" fmla="*/ 205497 w 2658882"/>
              <a:gd name="connsiteY1-268" fmla="*/ 2144 h 4094059"/>
              <a:gd name="connsiteX2-269" fmla="*/ 2508800 w 2658882"/>
              <a:gd name="connsiteY2-270" fmla="*/ 365375 h 4094059"/>
              <a:gd name="connsiteX3-271" fmla="*/ 2658882 w 2658882"/>
              <a:gd name="connsiteY3-272" fmla="*/ 541004 h 4094059"/>
              <a:gd name="connsiteX4-273" fmla="*/ 2658882 w 2658882"/>
              <a:gd name="connsiteY4-274" fmla="*/ 3553052 h 4094059"/>
              <a:gd name="connsiteX5-275" fmla="*/ 2508776 w 2658882"/>
              <a:gd name="connsiteY5-276" fmla="*/ 3728684 h 4094059"/>
              <a:gd name="connsiteX6-277" fmla="*/ 205473 w 2658882"/>
              <a:gd name="connsiteY6-278" fmla="*/ 4091915 h 4094059"/>
              <a:gd name="connsiteX7-279" fmla="*/ 62283 w 2658882"/>
              <a:gd name="connsiteY7-280" fmla="*/ 4051443 h 4094059"/>
              <a:gd name="connsiteX8-281" fmla="*/ 0 w 2658882"/>
              <a:gd name="connsiteY8-282" fmla="*/ 3916281 h 4094059"/>
              <a:gd name="connsiteX9-283" fmla="*/ 0 w 2658882"/>
              <a:gd name="connsiteY9-284" fmla="*/ 177803 h 4094059"/>
              <a:gd name="connsiteX10-285" fmla="*/ 62283 w 2658882"/>
              <a:gd name="connsiteY10-286" fmla="*/ 42612 h 4094059"/>
              <a:gd name="connsiteX0-287" fmla="*/ 62283 w 2658882"/>
              <a:gd name="connsiteY0-288" fmla="*/ 42612 h 4094059"/>
              <a:gd name="connsiteX1-289" fmla="*/ 205497 w 2658882"/>
              <a:gd name="connsiteY1-290" fmla="*/ 2144 h 4094059"/>
              <a:gd name="connsiteX2-291" fmla="*/ 2508800 w 2658882"/>
              <a:gd name="connsiteY2-292" fmla="*/ 365375 h 4094059"/>
              <a:gd name="connsiteX3-293" fmla="*/ 2658882 w 2658882"/>
              <a:gd name="connsiteY3-294" fmla="*/ 541004 h 4094059"/>
              <a:gd name="connsiteX4-295" fmla="*/ 2658882 w 2658882"/>
              <a:gd name="connsiteY4-296" fmla="*/ 3553052 h 4094059"/>
              <a:gd name="connsiteX5-297" fmla="*/ 2508776 w 2658882"/>
              <a:gd name="connsiteY5-298" fmla="*/ 3728684 h 4094059"/>
              <a:gd name="connsiteX6-299" fmla="*/ 205473 w 2658882"/>
              <a:gd name="connsiteY6-300" fmla="*/ 4091915 h 4094059"/>
              <a:gd name="connsiteX7-301" fmla="*/ 62283 w 2658882"/>
              <a:gd name="connsiteY7-302" fmla="*/ 4051443 h 4094059"/>
              <a:gd name="connsiteX8-303" fmla="*/ 0 w 2658882"/>
              <a:gd name="connsiteY8-304" fmla="*/ 3916281 h 4094059"/>
              <a:gd name="connsiteX9-305" fmla="*/ 0 w 2658882"/>
              <a:gd name="connsiteY9-306" fmla="*/ 177803 h 4094059"/>
              <a:gd name="connsiteX10-307" fmla="*/ 62283 w 2658882"/>
              <a:gd name="connsiteY10-308" fmla="*/ 42612 h 4094059"/>
              <a:gd name="connsiteX0-309" fmla="*/ 62283 w 2658882"/>
              <a:gd name="connsiteY0-310" fmla="*/ 42612 h 4094059"/>
              <a:gd name="connsiteX1-311" fmla="*/ 205497 w 2658882"/>
              <a:gd name="connsiteY1-312" fmla="*/ 2144 h 4094059"/>
              <a:gd name="connsiteX2-313" fmla="*/ 2508800 w 2658882"/>
              <a:gd name="connsiteY2-314" fmla="*/ 365375 h 4094059"/>
              <a:gd name="connsiteX3-315" fmla="*/ 2658882 w 2658882"/>
              <a:gd name="connsiteY3-316" fmla="*/ 541004 h 4094059"/>
              <a:gd name="connsiteX4-317" fmla="*/ 2658882 w 2658882"/>
              <a:gd name="connsiteY4-318" fmla="*/ 3553052 h 4094059"/>
              <a:gd name="connsiteX5-319" fmla="*/ 2508776 w 2658882"/>
              <a:gd name="connsiteY5-320" fmla="*/ 3728684 h 4094059"/>
              <a:gd name="connsiteX6-321" fmla="*/ 205473 w 2658882"/>
              <a:gd name="connsiteY6-322" fmla="*/ 4091915 h 4094059"/>
              <a:gd name="connsiteX7-323" fmla="*/ 62283 w 2658882"/>
              <a:gd name="connsiteY7-324" fmla="*/ 4051443 h 4094059"/>
              <a:gd name="connsiteX8-325" fmla="*/ 0 w 2658882"/>
              <a:gd name="connsiteY8-326" fmla="*/ 3916281 h 4094059"/>
              <a:gd name="connsiteX9-327" fmla="*/ 0 w 2658882"/>
              <a:gd name="connsiteY9-328" fmla="*/ 177803 h 4094059"/>
              <a:gd name="connsiteX10-329" fmla="*/ 62283 w 2658882"/>
              <a:gd name="connsiteY10-330" fmla="*/ 42612 h 4094059"/>
              <a:gd name="connsiteX0-331" fmla="*/ 62283 w 2658882"/>
              <a:gd name="connsiteY0-332" fmla="*/ 42612 h 4094059"/>
              <a:gd name="connsiteX1-333" fmla="*/ 205497 w 2658882"/>
              <a:gd name="connsiteY1-334" fmla="*/ 2144 h 4094059"/>
              <a:gd name="connsiteX2-335" fmla="*/ 2508800 w 2658882"/>
              <a:gd name="connsiteY2-336" fmla="*/ 365375 h 4094059"/>
              <a:gd name="connsiteX3-337" fmla="*/ 2658882 w 2658882"/>
              <a:gd name="connsiteY3-338" fmla="*/ 541004 h 4094059"/>
              <a:gd name="connsiteX4-339" fmla="*/ 2658882 w 2658882"/>
              <a:gd name="connsiteY4-340" fmla="*/ 3553052 h 4094059"/>
              <a:gd name="connsiteX5-341" fmla="*/ 2508776 w 2658882"/>
              <a:gd name="connsiteY5-342" fmla="*/ 3728684 h 4094059"/>
              <a:gd name="connsiteX6-343" fmla="*/ 205473 w 2658882"/>
              <a:gd name="connsiteY6-344" fmla="*/ 4091915 h 4094059"/>
              <a:gd name="connsiteX7-345" fmla="*/ 62283 w 2658882"/>
              <a:gd name="connsiteY7-346" fmla="*/ 4051443 h 4094059"/>
              <a:gd name="connsiteX8-347" fmla="*/ 0 w 2658882"/>
              <a:gd name="connsiteY8-348" fmla="*/ 3916281 h 4094059"/>
              <a:gd name="connsiteX9-349" fmla="*/ 0 w 2658882"/>
              <a:gd name="connsiteY9-350" fmla="*/ 177803 h 4094059"/>
              <a:gd name="connsiteX10-351" fmla="*/ 62283 w 2658882"/>
              <a:gd name="connsiteY10-352" fmla="*/ 42612 h 4094059"/>
              <a:gd name="connsiteX0-353" fmla="*/ 62283 w 2658882"/>
              <a:gd name="connsiteY0-354" fmla="*/ 42612 h 4094059"/>
              <a:gd name="connsiteX1-355" fmla="*/ 205497 w 2658882"/>
              <a:gd name="connsiteY1-356" fmla="*/ 2144 h 4094059"/>
              <a:gd name="connsiteX2-357" fmla="*/ 2508800 w 2658882"/>
              <a:gd name="connsiteY2-358" fmla="*/ 365375 h 4094059"/>
              <a:gd name="connsiteX3-359" fmla="*/ 2658882 w 2658882"/>
              <a:gd name="connsiteY3-360" fmla="*/ 541004 h 4094059"/>
              <a:gd name="connsiteX4-361" fmla="*/ 2658882 w 2658882"/>
              <a:gd name="connsiteY4-362" fmla="*/ 3553052 h 4094059"/>
              <a:gd name="connsiteX5-363" fmla="*/ 2508776 w 2658882"/>
              <a:gd name="connsiteY5-364" fmla="*/ 3728684 h 4094059"/>
              <a:gd name="connsiteX6-365" fmla="*/ 205473 w 2658882"/>
              <a:gd name="connsiteY6-366" fmla="*/ 4091915 h 4094059"/>
              <a:gd name="connsiteX7-367" fmla="*/ 62283 w 2658882"/>
              <a:gd name="connsiteY7-368" fmla="*/ 4051443 h 4094059"/>
              <a:gd name="connsiteX8-369" fmla="*/ 0 w 2658882"/>
              <a:gd name="connsiteY8-370" fmla="*/ 3916281 h 4094059"/>
              <a:gd name="connsiteX9-371" fmla="*/ 0 w 2658882"/>
              <a:gd name="connsiteY9-372" fmla="*/ 177803 h 4094059"/>
              <a:gd name="connsiteX10-373" fmla="*/ 62283 w 2658882"/>
              <a:gd name="connsiteY10-374" fmla="*/ 42612 h 4094059"/>
              <a:gd name="connsiteX0-375" fmla="*/ 62283 w 2658882"/>
              <a:gd name="connsiteY0-376" fmla="*/ 42612 h 4094059"/>
              <a:gd name="connsiteX1-377" fmla="*/ 205497 w 2658882"/>
              <a:gd name="connsiteY1-378" fmla="*/ 2144 h 4094059"/>
              <a:gd name="connsiteX2-379" fmla="*/ 2508800 w 2658882"/>
              <a:gd name="connsiteY2-380" fmla="*/ 365375 h 4094059"/>
              <a:gd name="connsiteX3-381" fmla="*/ 2658882 w 2658882"/>
              <a:gd name="connsiteY3-382" fmla="*/ 541004 h 4094059"/>
              <a:gd name="connsiteX4-383" fmla="*/ 2658882 w 2658882"/>
              <a:gd name="connsiteY4-384" fmla="*/ 3553052 h 4094059"/>
              <a:gd name="connsiteX5-385" fmla="*/ 2508776 w 2658882"/>
              <a:gd name="connsiteY5-386" fmla="*/ 3728684 h 4094059"/>
              <a:gd name="connsiteX6-387" fmla="*/ 205473 w 2658882"/>
              <a:gd name="connsiteY6-388" fmla="*/ 4091915 h 4094059"/>
              <a:gd name="connsiteX7-389" fmla="*/ 62283 w 2658882"/>
              <a:gd name="connsiteY7-390" fmla="*/ 4051443 h 4094059"/>
              <a:gd name="connsiteX8-391" fmla="*/ 0 w 2658882"/>
              <a:gd name="connsiteY8-392" fmla="*/ 3916281 h 4094059"/>
              <a:gd name="connsiteX9-393" fmla="*/ 0 w 2658882"/>
              <a:gd name="connsiteY9-394" fmla="*/ 177803 h 4094059"/>
              <a:gd name="connsiteX10-395" fmla="*/ 62283 w 2658882"/>
              <a:gd name="connsiteY10-396" fmla="*/ 42612 h 40940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658882" h="4094059">
                <a:moveTo>
                  <a:pt x="62283" y="42612"/>
                </a:moveTo>
                <a:cubicBezTo>
                  <a:pt x="101616" y="8995"/>
                  <a:pt x="154387" y="-5916"/>
                  <a:pt x="205497" y="2144"/>
                </a:cubicBezTo>
                <a:cubicBezTo>
                  <a:pt x="205497" y="2144"/>
                  <a:pt x="2508800" y="365375"/>
                  <a:pt x="2508800" y="365375"/>
                </a:cubicBezTo>
                <a:cubicBezTo>
                  <a:pt x="2599348" y="379655"/>
                  <a:pt x="2658882" y="449336"/>
                  <a:pt x="2658882" y="541004"/>
                </a:cubicBezTo>
                <a:cubicBezTo>
                  <a:pt x="2658882" y="541004"/>
                  <a:pt x="2658882" y="3553052"/>
                  <a:pt x="2658882" y="3553052"/>
                </a:cubicBezTo>
                <a:cubicBezTo>
                  <a:pt x="2658882" y="3644720"/>
                  <a:pt x="2599325" y="3714404"/>
                  <a:pt x="2508776" y="3728684"/>
                </a:cubicBezTo>
                <a:cubicBezTo>
                  <a:pt x="2508776" y="3728684"/>
                  <a:pt x="205473" y="4091915"/>
                  <a:pt x="205473" y="4091915"/>
                </a:cubicBezTo>
                <a:cubicBezTo>
                  <a:pt x="154364" y="4099976"/>
                  <a:pt x="101616" y="4085060"/>
                  <a:pt x="62283" y="4051443"/>
                </a:cubicBezTo>
                <a:cubicBezTo>
                  <a:pt x="22950" y="4017828"/>
                  <a:pt x="0" y="3968024"/>
                  <a:pt x="0" y="3916281"/>
                </a:cubicBezTo>
                <a:cubicBezTo>
                  <a:pt x="0" y="3916282"/>
                  <a:pt x="0" y="177804"/>
                  <a:pt x="0" y="177803"/>
                </a:cubicBezTo>
                <a:cubicBezTo>
                  <a:pt x="0" y="126063"/>
                  <a:pt x="22950" y="76228"/>
                  <a:pt x="62283" y="42612"/>
                </a:cubicBezTo>
                <a:close/>
              </a:path>
            </a:pathLst>
          </a:custGeom>
          <a:gradFill flip="none" rotWithShape="1">
            <a:gsLst>
              <a:gs pos="90000">
                <a:schemeClr val="accent2">
                  <a:alpha val="100000"/>
                </a:schemeClr>
              </a:gs>
              <a:gs pos="0">
                <a:schemeClr val="accent2">
                  <a:lumMod val="60000"/>
                  <a:lumOff val="40000"/>
                  <a:alpha val="100000"/>
                </a:schemeClr>
              </a:gs>
            </a:gsLst>
            <a:lin ang="10800000" scaled="1"/>
            <a:tileRect/>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pPr lvl="0" algn="l">
              <a:buClrTx/>
              <a:buSzTx/>
              <a:buFontTx/>
            </a:pPr>
            <a:endParaRPr lang="zh-CN" altLang="en-US">
              <a:solidFill>
                <a:schemeClr val="accent2"/>
              </a:solidFill>
              <a:sym typeface="+mn-ea"/>
            </a:endParaRPr>
          </a:p>
        </p:txBody>
      </p:sp>
      <p:sp>
        <p:nvSpPr>
          <p:cNvPr id="45" name="文本框 44"/>
          <p:cNvSpPr txBox="1"/>
          <p:nvPr>
            <p:custDataLst>
              <p:tags r:id="rId11"/>
            </p:custDataLst>
          </p:nvPr>
        </p:nvSpPr>
        <p:spPr>
          <a:xfrm>
            <a:off x="8382000" y="2209800"/>
            <a:ext cx="2390775" cy="393065"/>
          </a:xfrm>
          <a:prstGeom prst="rect">
            <a:avLst/>
          </a:prstGeom>
          <a:noFill/>
        </p:spPr>
        <p:txBody>
          <a:bodyPr wrap="square" lIns="0" tIns="0" rIns="0" bIns="0" rtlCol="0">
            <a:noAutofit/>
          </a:bodyPr>
          <a:p>
            <a:pPr algn="l"/>
            <a:r>
              <a:rPr lang="zh-CN" altLang="en-US" sz="2000" b="1" dirty="0">
                <a:solidFill>
                  <a:srgbClr val="FFFFFF"/>
                </a:solidFill>
                <a:latin typeface="微软雅黑" panose="020B0503020204020204" charset="-122"/>
                <a:ea typeface="微软雅黑" panose="020B0503020204020204" charset="-122"/>
              </a:rPr>
              <a:t>质量功能展开技术</a:t>
            </a:r>
            <a:endParaRPr lang="zh-CN" altLang="en-US" sz="2000" b="1" dirty="0">
              <a:solidFill>
                <a:srgbClr val="FFFFFF"/>
              </a:solidFill>
              <a:latin typeface="微软雅黑" panose="020B0503020204020204" charset="-122"/>
              <a:ea typeface="微软雅黑" panose="020B0503020204020204" charset="-122"/>
            </a:endParaRPr>
          </a:p>
        </p:txBody>
      </p:sp>
      <p:sp>
        <p:nvSpPr>
          <p:cNvPr id="46" name="文本框 45"/>
          <p:cNvSpPr txBox="1"/>
          <p:nvPr>
            <p:custDataLst>
              <p:tags r:id="rId12"/>
            </p:custDataLst>
          </p:nvPr>
        </p:nvSpPr>
        <p:spPr>
          <a:xfrm>
            <a:off x="8305988" y="2832002"/>
            <a:ext cx="2298929" cy="942620"/>
          </a:xfrm>
          <a:prstGeom prst="rect">
            <a:avLst/>
          </a:prstGeom>
          <a:noFill/>
        </p:spPr>
        <p:txBody>
          <a:bodyPr wrap="square" lIns="0" tIns="0" rIns="0" bIns="0" rtlCol="0" anchor="ctr" anchorCtr="0">
            <a:noAutofit/>
          </a:bodyPr>
          <a:lstStyle>
            <a:defPPr>
              <a:defRPr lang="zh-CN"/>
            </a:defPPr>
            <a:lvl1pPr marL="285750" indent="-285750">
              <a:lnSpc>
                <a:spcPct val="130000"/>
              </a:lnSpc>
              <a:buSzPct val="75000"/>
              <a:buFont typeface="Wingdings" panose="05000000000000000000" charset="0"/>
              <a:buChar char="n"/>
              <a:defRPr sz="1400" kern="0" spc="0">
                <a:ln>
                  <a:noFill/>
                  <a:prstDash val="sysDot"/>
                </a:ln>
                <a:solidFill>
                  <a:schemeClr val="bg1"/>
                </a:solidFill>
                <a:latin typeface="+mn-ea"/>
              </a:defRPr>
            </a:lvl1pPr>
          </a:lstStyle>
          <a:p>
            <a:r>
              <a:rPr lang="zh-CN" altLang="en-US" dirty="0">
                <a:solidFill>
                  <a:srgbClr val="FFFFFF"/>
                </a:solidFill>
                <a:latin typeface="微软雅黑" panose="020B0503020204020204" charset="-122"/>
                <a:ea typeface="微软雅黑" panose="020B0503020204020204" charset="-122"/>
                <a:cs typeface="微软雅黑" panose="020B0503020204020204" charset="-122"/>
                <a:sym typeface="+mn-ea"/>
              </a:rPr>
              <a:t>QFD法</a:t>
            </a:r>
            <a:endParaRPr lang="zh-CN" altLang="en-US"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ellipse">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6.3.5 项目质量策划的原则</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注重有效性</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策划应注重有效性，包括可行性、操作性和合理性，繁简得当，资源利用合理。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站在执行者的角度去考虑</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策划结果在实践中是否有可行性，取决于是否站在执行者的角度去考虑项目质量策划。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不要追求完美和一次到位</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策划到一定程度可以先执行，在执行中逬行修改比在空中楼阁的修改的效果要好得多，时间省得多。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最先进的不一定最合适</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最先进的技术或方法不一定最适合当前的项目，需要根据项目的实际情况选择合适的策划方式。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项目质量控制</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07707" y="1744635"/>
            <a:ext cx="4750584" cy="4285329"/>
          </a:xfrm>
          <a:prstGeom prst="rect">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6.4.1 项目质量控制概要</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3729746" y="1769675"/>
            <a:ext cx="3031629" cy="4285329"/>
          </a:xfrm>
          <a:prstGeom prst="roundRect">
            <a:avLst>
              <a:gd name="adj" fmla="val 0"/>
            </a:avLst>
          </a:prstGeom>
          <a:solidFill>
            <a:schemeClr val="lt2">
              <a:alpha val="80000"/>
            </a:schemeClr>
          </a:solidFill>
        </p:spPr>
      </p:sp>
      <p:sp>
        <p:nvSpPr>
          <p:cNvPr id="5" name="TextBox 5"/>
          <p:cNvSpPr txBox="1"/>
          <p:nvPr>
            <p:custDataLst>
              <p:tags r:id="rId4"/>
            </p:custDataLst>
          </p:nvPr>
        </p:nvSpPr>
        <p:spPr>
          <a:xfrm>
            <a:off x="3923235"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a:t>
            </a:r>
            <a:r>
              <a:rPr lang="zh-CN" alt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控制依据</a:t>
            </a:r>
            <a:endParaRPr lang="zh-CN" alt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3923030" y="2757805"/>
            <a:ext cx="3115310" cy="2924810"/>
          </a:xfrm>
          <a:prstGeom prst="rect">
            <a:avLst/>
          </a:prstGeom>
        </p:spPr>
        <p:txBody>
          <a:bodyPr vert="horz" wrap="square" lIns="66008" tIns="33052" rIns="66008" bIns="33052" rtlCol="0" anchor="t" anchorCtr="0">
            <a:noAutofit/>
          </a:bodyPr>
          <a:lstStyle/>
          <a:p>
            <a:pPr marL="285750" indent="-285750" algn="l">
              <a:lnSpc>
                <a:spcPct val="140000"/>
              </a:lnSpc>
              <a:buFont typeface="Wingdings" panose="05000000000000000000" charset="0"/>
              <a:buChar char="l"/>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项目质量计划</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40000"/>
              </a:lnSpc>
              <a:buFont typeface="Wingdings" panose="05000000000000000000" charset="0"/>
              <a:buChar char="l"/>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项目质量工作说明</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40000"/>
              </a:lnSpc>
              <a:buFont typeface="Wingdings" panose="05000000000000000000" charset="0"/>
              <a:buChar char="l"/>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项目质量控制标准与要求</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gn="l">
              <a:lnSpc>
                <a:spcPct val="140000"/>
              </a:lnSpc>
              <a:buFont typeface="Wingdings" panose="05000000000000000000" charset="0"/>
              <a:buChar char="l"/>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项目质量的实际结果</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556553" y="1764765"/>
            <a:ext cx="3031629" cy="4285329"/>
          </a:xfrm>
          <a:prstGeom prst="roundRect">
            <a:avLst>
              <a:gd name="adj" fmla="val 0"/>
            </a:avLst>
          </a:prstGeom>
          <a:solidFill>
            <a:schemeClr val="lt2">
              <a:alpha val="80000"/>
            </a:schemeClr>
          </a:solidFill>
        </p:spPr>
      </p:sp>
      <p:sp>
        <p:nvSpPr>
          <p:cNvPr id="8" name="TextBox 8"/>
          <p:cNvSpPr txBox="1"/>
          <p:nvPr>
            <p:custDataLst>
              <p:tags r:id="rId7"/>
            </p:custDataLst>
          </p:nvPr>
        </p:nvSpPr>
        <p:spPr>
          <a:xfrm>
            <a:off x="750042"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项目质量控制</a:t>
            </a:r>
            <a:r>
              <a:rPr lang="zh-CN" alt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概念</a:t>
            </a:r>
            <a:endParaRPr lang="zh-CN" alt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749935" y="2752725"/>
            <a:ext cx="2911475" cy="2924810"/>
          </a:xfrm>
          <a:prstGeom prst="rect">
            <a:avLst/>
          </a:prstGeom>
        </p:spPr>
        <p:txBody>
          <a:bodyPr vert="horz" wrap="square" lIns="66008" tIns="33052" rIns="66008" bIns="33052" rtlCol="0" anchor="t" anchorCtr="0">
            <a:noAutofit/>
          </a:bodyPr>
          <a:lstStyle/>
          <a:p>
            <a:pPr algn="l">
              <a:lnSpc>
                <a:spcPct val="140000"/>
              </a:lnSpc>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项目质量控制是指对于项目质量实施情况的监督和管理。</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rPr>
              <a:t>包括：项目质量实际情况的度量，项目质量实际与项目质量标准的比较，项目质量误差与问题的确认，项目质量问题的原因分析和采取纠偏措施以消除项目质量差距与问题等一系列活动。</a:t>
            </a:r>
            <a:endParaRPr lang="en-US" sz="157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项目质量控制的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步骤</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5" name="矩形: 圆角 44"/>
          <p:cNvSpPr/>
          <p:nvPr>
            <p:custDataLst>
              <p:tags r:id="rId2"/>
            </p:custDataLst>
          </p:nvPr>
        </p:nvSpPr>
        <p:spPr>
          <a:xfrm>
            <a:off x="2307908" y="2751138"/>
            <a:ext cx="1796400" cy="384319"/>
          </a:xfrm>
          <a:prstGeom prst="roundRect">
            <a:avLst>
              <a:gd name="adj" fmla="val 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p>
            <a:r>
              <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600" b="1" spc="1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rPr>
              <a:t>确定质量标准</a:t>
            </a:r>
            <a:endPar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0" name="矩形: 圆角 49"/>
          <p:cNvSpPr/>
          <p:nvPr>
            <p:custDataLst>
              <p:tags r:id="rId3"/>
            </p:custDataLst>
          </p:nvPr>
        </p:nvSpPr>
        <p:spPr>
          <a:xfrm>
            <a:off x="5257483" y="3276283"/>
            <a:ext cx="1796400" cy="384319"/>
          </a:xfrm>
          <a:prstGeom prst="roundRect">
            <a:avLst>
              <a:gd name="adj" fmla="val 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p>
            <a:pPr algn="l">
              <a:buClrTx/>
              <a:buSzTx/>
              <a:buFontTx/>
            </a:pPr>
            <a:r>
              <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b="1" spc="1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rPr>
              <a:t>制定质量计划</a:t>
            </a:r>
            <a:endParaRPr lang="en-US" altLang="zh-CN" sz="1600" b="1" spc="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2" name="矩形: 圆角 51"/>
          <p:cNvSpPr/>
          <p:nvPr>
            <p:custDataLst>
              <p:tags r:id="rId4"/>
            </p:custDataLst>
          </p:nvPr>
        </p:nvSpPr>
        <p:spPr>
          <a:xfrm>
            <a:off x="5867083" y="4724083"/>
            <a:ext cx="1796400" cy="384319"/>
          </a:xfrm>
          <a:prstGeom prst="roundRect">
            <a:avLst>
              <a:gd name="adj" fmla="val 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p>
            <a:r>
              <a:rPr lang="en-US" altLang="zh-CN" sz="1600" b="1" spc="100" dirty="0">
                <a:solidFill>
                  <a:schemeClr val="tx1"/>
                </a:solidFill>
                <a:latin typeface="微软雅黑" panose="020B0503020204020204" charset="-122"/>
                <a:ea typeface="微软雅黑" panose="020B0503020204020204" charset="-122"/>
              </a:rPr>
              <a:t>3</a:t>
            </a:r>
            <a:r>
              <a:rPr lang="zh-CN" altLang="en-US" sz="1600" b="1" spc="100" dirty="0">
                <a:solidFill>
                  <a:schemeClr val="tx1"/>
                </a:solidFill>
                <a:latin typeface="微软雅黑" panose="020B0503020204020204" charset="-122"/>
                <a:ea typeface="微软雅黑" panose="020B0503020204020204" charset="-122"/>
              </a:rPr>
              <a:t>、</a:t>
            </a:r>
            <a:r>
              <a:rPr lang="en-US" altLang="zh-CN" sz="1600" b="1" spc="100" dirty="0">
                <a:solidFill>
                  <a:schemeClr val="tx1"/>
                </a:solidFill>
                <a:latin typeface="微软雅黑" panose="020B0503020204020204" charset="-122"/>
                <a:ea typeface="微软雅黑" panose="020B0503020204020204" charset="-122"/>
              </a:rPr>
              <a:t>实施质量控制</a:t>
            </a:r>
            <a:endParaRPr lang="en-US" altLang="zh-CN" sz="1600" b="1" spc="100" dirty="0">
              <a:solidFill>
                <a:schemeClr val="tx1"/>
              </a:solidFill>
              <a:latin typeface="微软雅黑" panose="020B0503020204020204" charset="-122"/>
              <a:ea typeface="微软雅黑" panose="020B0503020204020204" charset="-122"/>
            </a:endParaRPr>
          </a:p>
        </p:txBody>
      </p:sp>
      <p:sp>
        <p:nvSpPr>
          <p:cNvPr id="54" name="矩形: 圆角 53"/>
          <p:cNvSpPr/>
          <p:nvPr>
            <p:custDataLst>
              <p:tags r:id="rId5"/>
            </p:custDataLst>
          </p:nvPr>
        </p:nvSpPr>
        <p:spPr>
          <a:xfrm>
            <a:off x="8838883" y="2590483"/>
            <a:ext cx="1796400" cy="384319"/>
          </a:xfrm>
          <a:prstGeom prst="roundRect">
            <a:avLst>
              <a:gd name="adj" fmla="val 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p>
            <a:r>
              <a:rPr lang="en-US" altLang="zh-CN" sz="1600" b="1" spc="100" dirty="0">
                <a:solidFill>
                  <a:schemeClr val="tx1"/>
                </a:solidFill>
                <a:latin typeface="微软雅黑" panose="020B0503020204020204" charset="-122"/>
                <a:ea typeface="微软雅黑" panose="020B0503020204020204" charset="-122"/>
              </a:rPr>
              <a:t>4</a:t>
            </a:r>
            <a:r>
              <a:rPr lang="zh-CN" altLang="en-US" sz="1600" b="1" spc="100" dirty="0">
                <a:solidFill>
                  <a:schemeClr val="tx1"/>
                </a:solidFill>
                <a:latin typeface="微软雅黑" panose="020B0503020204020204" charset="-122"/>
                <a:ea typeface="微软雅黑" panose="020B0503020204020204" charset="-122"/>
              </a:rPr>
              <a:t>、</a:t>
            </a:r>
            <a:r>
              <a:rPr lang="en-US" altLang="zh-CN" sz="1600" b="1" spc="100" dirty="0">
                <a:solidFill>
                  <a:schemeClr val="tx1"/>
                </a:solidFill>
                <a:latin typeface="微软雅黑" panose="020B0503020204020204" charset="-122"/>
                <a:ea typeface="微软雅黑" panose="020B0503020204020204" charset="-122"/>
              </a:rPr>
              <a:t>确认质量</a:t>
            </a:r>
            <a:endParaRPr lang="en-US" altLang="zh-CN" sz="1600" b="1" spc="100" dirty="0">
              <a:solidFill>
                <a:schemeClr val="tx1"/>
              </a:solidFill>
              <a:latin typeface="微软雅黑" panose="020B0503020204020204" charset="-122"/>
              <a:ea typeface="微软雅黑" panose="020B0503020204020204" charset="-122"/>
            </a:endParaRPr>
          </a:p>
        </p:txBody>
      </p:sp>
      <p:sp>
        <p:nvSpPr>
          <p:cNvPr id="19" name="椭圆 18"/>
          <p:cNvSpPr/>
          <p:nvPr>
            <p:custDataLst>
              <p:tags r:id="rId6"/>
            </p:custDataLst>
          </p:nvPr>
        </p:nvSpPr>
        <p:spPr>
          <a:xfrm>
            <a:off x="1180148" y="4995228"/>
            <a:ext cx="293655" cy="293652"/>
          </a:xfrm>
          <a:prstGeom prst="ellipse">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0" name="弧形 19"/>
          <p:cNvSpPr/>
          <p:nvPr>
            <p:custDataLst>
              <p:tags r:id="rId7"/>
            </p:custDataLst>
          </p:nvPr>
        </p:nvSpPr>
        <p:spPr>
          <a:xfrm>
            <a:off x="1328738" y="1759268"/>
            <a:ext cx="3650311" cy="3650277"/>
          </a:xfrm>
          <a:prstGeom prst="arc">
            <a:avLst>
              <a:gd name="adj1" fmla="val 16441987"/>
              <a:gd name="adj2" fmla="val 0"/>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21" name="弧形 20"/>
          <p:cNvSpPr/>
          <p:nvPr>
            <p:custDataLst>
              <p:tags r:id="rId8"/>
            </p:custDataLst>
          </p:nvPr>
        </p:nvSpPr>
        <p:spPr>
          <a:xfrm flipH="1">
            <a:off x="1328738" y="1759268"/>
            <a:ext cx="3650311" cy="3650277"/>
          </a:xfrm>
          <a:prstGeom prst="arc">
            <a:avLst>
              <a:gd name="adj1" fmla="val 16358807"/>
              <a:gd name="adj2" fmla="val 0"/>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22" name="弧形 21"/>
          <p:cNvSpPr/>
          <p:nvPr>
            <p:custDataLst>
              <p:tags r:id="rId9"/>
            </p:custDataLst>
          </p:nvPr>
        </p:nvSpPr>
        <p:spPr>
          <a:xfrm flipH="1" flipV="1">
            <a:off x="4988878" y="2042478"/>
            <a:ext cx="3650311" cy="3650277"/>
          </a:xfrm>
          <a:prstGeom prst="arc">
            <a:avLst>
              <a:gd name="adj1" fmla="val 16508925"/>
              <a:gd name="adj2" fmla="val 0"/>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24" name="弧形 23"/>
          <p:cNvSpPr/>
          <p:nvPr>
            <p:custDataLst>
              <p:tags r:id="rId10"/>
            </p:custDataLst>
          </p:nvPr>
        </p:nvSpPr>
        <p:spPr>
          <a:xfrm flipV="1">
            <a:off x="4988878" y="2042478"/>
            <a:ext cx="3650311" cy="3650277"/>
          </a:xfrm>
          <a:prstGeom prst="arc">
            <a:avLst>
              <a:gd name="adj1" fmla="val 16439839"/>
              <a:gd name="adj2" fmla="val 0"/>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25" name="等腰三角形 24"/>
          <p:cNvSpPr/>
          <p:nvPr>
            <p:custDataLst>
              <p:tags r:id="rId11"/>
            </p:custDataLst>
          </p:nvPr>
        </p:nvSpPr>
        <p:spPr>
          <a:xfrm rot="5400000">
            <a:off x="2951798" y="1639888"/>
            <a:ext cx="255014" cy="212162"/>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cxnSp>
        <p:nvCxnSpPr>
          <p:cNvPr id="26" name="直接连接符 25"/>
          <p:cNvCxnSpPr/>
          <p:nvPr>
            <p:custDataLst>
              <p:tags r:id="rId12"/>
            </p:custDataLst>
          </p:nvPr>
        </p:nvCxnSpPr>
        <p:spPr>
          <a:xfrm flipH="1">
            <a:off x="1325563" y="3584893"/>
            <a:ext cx="2810" cy="1441564"/>
          </a:xfrm>
          <a:prstGeom prst="line">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cxnSp>
      <p:sp>
        <p:nvSpPr>
          <p:cNvPr id="27" name="等腰三角形 26"/>
          <p:cNvSpPr/>
          <p:nvPr>
            <p:custDataLst>
              <p:tags r:id="rId13"/>
            </p:custDataLst>
          </p:nvPr>
        </p:nvSpPr>
        <p:spPr>
          <a:xfrm rot="10800000">
            <a:off x="4852353" y="3572193"/>
            <a:ext cx="255016" cy="21216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cxnSp>
        <p:nvCxnSpPr>
          <p:cNvPr id="28" name="直接连接符 27"/>
          <p:cNvCxnSpPr/>
          <p:nvPr>
            <p:custDataLst>
              <p:tags r:id="rId14"/>
            </p:custDataLst>
          </p:nvPr>
        </p:nvCxnSpPr>
        <p:spPr>
          <a:xfrm flipV="1">
            <a:off x="8638858" y="1369378"/>
            <a:ext cx="0" cy="2501662"/>
          </a:xfrm>
          <a:prstGeom prst="line">
            <a:avLst/>
          </a:prstGeom>
          <a:ln w="63500">
            <a:solidFill>
              <a:schemeClr val="accent1">
                <a:alpha val="60000"/>
              </a:schemeClr>
            </a:solidFill>
          </a:ln>
        </p:spPr>
        <p:style>
          <a:lnRef idx="2">
            <a:schemeClr val="accent1"/>
          </a:lnRef>
          <a:fillRef idx="0">
            <a:srgbClr val="FFFFFF"/>
          </a:fillRef>
          <a:effectRef idx="0">
            <a:srgbClr val="FFFFFF"/>
          </a:effectRef>
          <a:fontRef idx="minor">
            <a:schemeClr val="tx1"/>
          </a:fontRef>
        </p:style>
      </p:cxnSp>
      <p:sp>
        <p:nvSpPr>
          <p:cNvPr id="29" name="等腰三角形 28"/>
          <p:cNvSpPr/>
          <p:nvPr>
            <p:custDataLst>
              <p:tags r:id="rId15"/>
            </p:custDataLst>
          </p:nvPr>
        </p:nvSpPr>
        <p:spPr>
          <a:xfrm>
            <a:off x="8397558" y="1048068"/>
            <a:ext cx="483336" cy="416592"/>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0" name="等腰三角形 29"/>
          <p:cNvSpPr/>
          <p:nvPr>
            <p:custDataLst>
              <p:tags r:id="rId16"/>
            </p:custDataLst>
          </p:nvPr>
        </p:nvSpPr>
        <p:spPr>
          <a:xfrm rot="5400000">
            <a:off x="6615748" y="5577523"/>
            <a:ext cx="255014" cy="212162"/>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ustDataLst>
      <p:tags r:id="rId1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4008100" y="1799048"/>
            <a:ext cx="368642" cy="368642"/>
          </a:xfrm>
          <a:prstGeom prst="ellipse">
            <a:avLst/>
          </a:prstGeom>
          <a:solidFill>
            <a:schemeClr val="accent1">
              <a:alpha val="100000"/>
            </a:schemeClr>
          </a:solidFill>
        </p:spPr>
      </p:sp>
      <p:sp>
        <p:nvSpPr>
          <p:cNvPr id="4" name="TextBox 4"/>
          <p:cNvSpPr txBox="1"/>
          <p:nvPr/>
        </p:nvSpPr>
        <p:spPr>
          <a:xfrm>
            <a:off x="4636726"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排列图</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排列图是利用统计数据绘制的一种图表，用于识别和显示项目中存在的问题和机会，以便采取相应的措施。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a:stretch>
            <a:fillRect/>
          </a:stretch>
        </p:blipFill>
        <p:spPr>
          <a:xfrm>
            <a:off x="-1061158" y="1741145"/>
            <a:ext cx="4421505" cy="4421505"/>
          </a:xfrm>
          <a:prstGeom prst="ellipse">
            <a:avLst/>
          </a:prstGeom>
        </p:spPr>
      </p:pic>
      <p:sp>
        <p:nvSpPr>
          <p:cNvPr id="8" name="AutoShape 8"/>
          <p:cNvSpPr/>
          <p:nvPr/>
        </p:nvSpPr>
        <p:spPr>
          <a:xfrm>
            <a:off x="4008100" y="3519373"/>
            <a:ext cx="368642" cy="368642"/>
          </a:xfrm>
          <a:prstGeom prst="ellipse">
            <a:avLst/>
          </a:prstGeom>
          <a:solidFill>
            <a:schemeClr val="accent1">
              <a:alpha val="100000"/>
            </a:schemeClr>
          </a:solidFill>
        </p:spPr>
      </p:sp>
      <p:sp>
        <p:nvSpPr>
          <p:cNvPr id="9" name="TextBox 9"/>
          <p:cNvSpPr txBox="1"/>
          <p:nvPr/>
        </p:nvSpPr>
        <p:spPr>
          <a:xfrm>
            <a:off x="4636726"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因果分析图法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008100" y="5239698"/>
            <a:ext cx="368642" cy="368642"/>
          </a:xfrm>
          <a:prstGeom prst="ellipse">
            <a:avLst/>
          </a:prstGeom>
          <a:solidFill>
            <a:schemeClr val="accent1">
              <a:alpha val="100000"/>
            </a:schemeClr>
          </a:solidFill>
        </p:spPr>
      </p:sp>
      <p:sp>
        <p:nvSpPr>
          <p:cNvPr id="12" name="TextBox 12"/>
          <p:cNvSpPr txBox="1"/>
          <p:nvPr/>
        </p:nvSpPr>
        <p:spPr>
          <a:xfrm>
            <a:off x="4636726"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直方图法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6.4.2 项目质量控制的统计方法</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636726" y="3789081"/>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因果分析图法是一种用于识别和分析项目中存在问题原因的方法，通过绘制因果图，可以清晰地了解问题产生的原因，从而采取针对性的措施。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36726" y="547164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直方图法是一种用于显示项目中数据分布情况的方法，通过绘制直方图，可以了解数据的分布情况和变化趋势，从而对项目进行更好的管理和决策。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custDataLst>
              <p:tags r:id="rId2"/>
            </p:custDataLst>
          </p:nvPr>
        </p:nvSpPr>
        <p:spPr>
          <a:xfrm>
            <a:off x="4008100" y="1799048"/>
            <a:ext cx="368642" cy="368642"/>
          </a:xfrm>
          <a:prstGeom prst="ellipse">
            <a:avLst/>
          </a:prstGeom>
          <a:solidFill>
            <a:schemeClr val="accent1">
              <a:alpha val="100000"/>
            </a:schemeClr>
          </a:solidFill>
        </p:spPr>
      </p:sp>
      <p:sp>
        <p:nvSpPr>
          <p:cNvPr id="4" name="TextBox 4"/>
          <p:cNvSpPr txBox="1"/>
          <p:nvPr>
            <p:custDataLst>
              <p:tags r:id="rId3"/>
            </p:custDataLst>
          </p:nvPr>
        </p:nvSpPr>
        <p:spPr>
          <a:xfrm>
            <a:off x="4724400" y="1447800"/>
            <a:ext cx="5248910" cy="76581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分层法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分层法是一种用于将项目中不同性质的数据进行分层分析的方法，通过分层分析，可以更好地了解数据的特征和规律，从而采取相应的措施。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https://photo-static-api.fotomore.com/creative/vcg/veer/612/veer-146067978.jpg" descr="智能电视,传媒,概念,电视墙,多媒体,视频影像,投影屏幕,录像,想法,显示器"/>
          <p:cNvPicPr>
            <a:picLocks noChangeAspect="1"/>
          </p:cNvPicPr>
          <p:nvPr/>
        </p:nvPicPr>
        <p:blipFill>
          <a:blip r:embed="rId5">
            <a:alphaModFix amt="100000"/>
          </a:blip>
          <a:srcRect l="12502" r="12502"/>
          <a:stretch>
            <a:fillRect/>
          </a:stretch>
        </p:blipFill>
        <p:spPr>
          <a:xfrm>
            <a:off x="-1061158" y="1741145"/>
            <a:ext cx="4421505" cy="4421505"/>
          </a:xfrm>
          <a:prstGeom prst="ellipse">
            <a:avLst/>
          </a:prstGeom>
        </p:spPr>
      </p:pic>
      <p:sp>
        <p:nvSpPr>
          <p:cNvPr id="8" name="AutoShape 8"/>
          <p:cNvSpPr/>
          <p:nvPr>
            <p:custDataLst>
              <p:tags r:id="rId6"/>
            </p:custDataLst>
          </p:nvPr>
        </p:nvSpPr>
        <p:spPr>
          <a:xfrm>
            <a:off x="3962380" y="3150438"/>
            <a:ext cx="368642" cy="368642"/>
          </a:xfrm>
          <a:prstGeom prst="ellipse">
            <a:avLst/>
          </a:prstGeom>
          <a:solidFill>
            <a:schemeClr val="accent1">
              <a:alpha val="100000"/>
            </a:schemeClr>
          </a:solidFill>
        </p:spPr>
      </p:sp>
      <p:sp>
        <p:nvSpPr>
          <p:cNvPr id="9" name="TextBox 9"/>
          <p:cNvSpPr txBox="1"/>
          <p:nvPr>
            <p:custDataLst>
              <p:tags r:id="rId7"/>
            </p:custDataLst>
          </p:nvPr>
        </p:nvSpPr>
        <p:spPr>
          <a:xfrm>
            <a:off x="4648156" y="2749663"/>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控制图法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8"/>
            </p:custDataLst>
          </p:nvPr>
        </p:nvSpPr>
        <p:spPr>
          <a:xfrm>
            <a:off x="3962380" y="5562913"/>
            <a:ext cx="368642" cy="368642"/>
          </a:xfrm>
          <a:prstGeom prst="ellipse">
            <a:avLst/>
          </a:prstGeom>
          <a:solidFill>
            <a:schemeClr val="accent1">
              <a:alpha val="100000"/>
            </a:schemeClr>
          </a:solidFill>
        </p:spPr>
      </p:sp>
      <p:sp>
        <p:nvSpPr>
          <p:cNvPr id="12" name="TextBox 12"/>
          <p:cNvSpPr txBox="1"/>
          <p:nvPr>
            <p:custDataLst>
              <p:tags r:id="rId9"/>
            </p:custDataLst>
          </p:nvPr>
        </p:nvSpPr>
        <p:spPr>
          <a:xfrm>
            <a:off x="4719911" y="419125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散布图法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6.4.2 项目质量控制的统计方法</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0"/>
            </p:custDataLst>
          </p:nvPr>
        </p:nvSpPr>
        <p:spPr>
          <a:xfrm>
            <a:off x="4636726" y="3429036"/>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控制图法是一种用于监测项目过程中各阶段产品质量变化情况的方法，通过绘制控制图，可以及时发现质量问题并采取相应的纠正措施。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1"/>
            </p:custDataLst>
          </p:nvPr>
        </p:nvSpPr>
        <p:spPr>
          <a:xfrm>
            <a:off x="4724356" y="4800449"/>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直方图法是一种用于显示项目中数据分布情况的方法，通过绘制直方图，可以了解数据的分布情况和变化趋势，从而对项目进行更好的管理和决策。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AutoShape 11"/>
          <p:cNvSpPr/>
          <p:nvPr>
            <p:custDataLst>
              <p:tags r:id="rId12"/>
            </p:custDataLst>
          </p:nvPr>
        </p:nvSpPr>
        <p:spPr>
          <a:xfrm>
            <a:off x="4008100" y="4559613"/>
            <a:ext cx="368642" cy="368642"/>
          </a:xfrm>
          <a:prstGeom prst="ellipse">
            <a:avLst/>
          </a:prstGeom>
          <a:solidFill>
            <a:schemeClr val="accent1">
              <a:alpha val="100000"/>
            </a:schemeClr>
          </a:solidFill>
        </p:spPr>
      </p:sp>
      <p:sp>
        <p:nvSpPr>
          <p:cNvPr id="18" name="TextBox 14"/>
          <p:cNvSpPr txBox="1"/>
          <p:nvPr>
            <p:custDataLst>
              <p:tags r:id="rId13"/>
            </p:custDataLst>
          </p:nvPr>
        </p:nvSpPr>
        <p:spPr>
          <a:xfrm>
            <a:off x="4715466" y="5880771"/>
            <a:ext cx="6891292" cy="982033"/>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统计分析表法是一种用于整理和分析项目中大量数据的方法，通过绘制统计分析表，可以清晰地了解数据的特征和规律，从而做出更好的决策。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2"/>
          <p:cNvSpPr txBox="1"/>
          <p:nvPr>
            <p:custDataLst>
              <p:tags r:id="rId14"/>
            </p:custDataLst>
          </p:nvPr>
        </p:nvSpPr>
        <p:spPr>
          <a:xfrm>
            <a:off x="4800556" y="5374255"/>
            <a:ext cx="6886575" cy="734184"/>
          </a:xfrm>
          <a:prstGeom prst="rect">
            <a:avLst/>
          </a:prstGeom>
        </p:spPr>
        <p:txBody>
          <a:bodyPr vert="horz" wrap="square" lIns="123825" tIns="123825" rIns="57150" bIns="123825" rtlCol="0" anchor="b" anchorCtr="0">
            <a:noAutofit/>
          </a:bodyPr>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统计分析表法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a:t>
            </a:r>
            <a:r>
              <a:rPr lang="en-US" altLang="zh-CN" sz="4050" b="1">
                <a:solidFill>
                  <a:srgbClr val="020A49">
                    <a:alpha val="100000"/>
                  </a:srgbClr>
                </a:solidFill>
                <a:latin typeface="微软雅黑" panose="020B0503020204020204" charset="-122"/>
                <a:ea typeface="微软雅黑" panose="020B0503020204020204" charset="-122"/>
                <a:cs typeface="微软雅黑" panose="020B0503020204020204" charset="-122"/>
              </a:rPr>
              <a:t>CSAI</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公司项目案例</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项目背景介绍</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任意多边形 22"/>
          <p:cNvSpPr/>
          <p:nvPr>
            <p:custDataLst>
              <p:tags r:id="rId2"/>
            </p:custDataLst>
          </p:nvPr>
        </p:nvSpPr>
        <p:spPr>
          <a:xfrm flipH="1">
            <a:off x="6187123" y="1371283"/>
            <a:ext cx="5315585" cy="4116705"/>
          </a:xfrm>
          <a:custGeom>
            <a:avLst/>
            <a:gdLst>
              <a:gd name="connsiteX0" fmla="*/ 0 w 5195"/>
              <a:gd name="connsiteY0" fmla="*/ 241 h 5424"/>
              <a:gd name="connsiteX1" fmla="*/ 5195 w 5195"/>
              <a:gd name="connsiteY1" fmla="*/ 0 h 5424"/>
              <a:gd name="connsiteX2" fmla="*/ 5167 w 5195"/>
              <a:gd name="connsiteY2" fmla="*/ 5424 h 5424"/>
              <a:gd name="connsiteX3" fmla="*/ 0 w 5195"/>
              <a:gd name="connsiteY3" fmla="*/ 5110 h 5424"/>
              <a:gd name="connsiteX4" fmla="*/ 0 w 5195"/>
              <a:gd name="connsiteY4" fmla="*/ 241 h 5424"/>
              <a:gd name="connsiteX0-1" fmla="*/ 0 w 10000"/>
              <a:gd name="connsiteY0-2" fmla="*/ 151 h 10000"/>
              <a:gd name="connsiteX1-3" fmla="*/ 10000 w 10000"/>
              <a:gd name="connsiteY1-4" fmla="*/ 0 h 10000"/>
              <a:gd name="connsiteX2-5" fmla="*/ 9946 w 10000"/>
              <a:gd name="connsiteY2-6" fmla="*/ 10000 h 10000"/>
              <a:gd name="connsiteX3-7" fmla="*/ 0 w 10000"/>
              <a:gd name="connsiteY3-8" fmla="*/ 9421 h 10000"/>
              <a:gd name="connsiteX4-9" fmla="*/ 0 w 10000"/>
              <a:gd name="connsiteY4-10" fmla="*/ 151 h 10000"/>
              <a:gd name="connsiteX0-11" fmla="*/ 0 w 10000"/>
              <a:gd name="connsiteY0-12" fmla="*/ 151 h 10000"/>
              <a:gd name="connsiteX1-13" fmla="*/ 10000 w 10000"/>
              <a:gd name="connsiteY1-14" fmla="*/ 0 h 10000"/>
              <a:gd name="connsiteX2-15" fmla="*/ 9946 w 10000"/>
              <a:gd name="connsiteY2-16" fmla="*/ 10000 h 10000"/>
              <a:gd name="connsiteX3-17" fmla="*/ 16 w 10000"/>
              <a:gd name="connsiteY3-18" fmla="*/ 9547 h 10000"/>
              <a:gd name="connsiteX4-19" fmla="*/ 0 w 10000"/>
              <a:gd name="connsiteY4-20" fmla="*/ 151 h 10000"/>
              <a:gd name="connsiteX0-21" fmla="*/ 33 w 10033"/>
              <a:gd name="connsiteY0-22" fmla="*/ 151 h 10000"/>
              <a:gd name="connsiteX1-23" fmla="*/ 10033 w 10033"/>
              <a:gd name="connsiteY1-24" fmla="*/ 0 h 10000"/>
              <a:gd name="connsiteX2-25" fmla="*/ 9979 w 10033"/>
              <a:gd name="connsiteY2-26" fmla="*/ 10000 h 10000"/>
              <a:gd name="connsiteX3-27" fmla="*/ 0 w 10033"/>
              <a:gd name="connsiteY3-28" fmla="*/ 9526 h 10000"/>
              <a:gd name="connsiteX4-29" fmla="*/ 33 w 10033"/>
              <a:gd name="connsiteY4-30" fmla="*/ 151 h 10000"/>
              <a:gd name="connsiteX0-31" fmla="*/ 0 w 10000"/>
              <a:gd name="connsiteY0-32" fmla="*/ 151 h 10000"/>
              <a:gd name="connsiteX1-33" fmla="*/ 10000 w 10000"/>
              <a:gd name="connsiteY1-34" fmla="*/ 0 h 10000"/>
              <a:gd name="connsiteX2-35" fmla="*/ 9946 w 10000"/>
              <a:gd name="connsiteY2-36" fmla="*/ 10000 h 10000"/>
              <a:gd name="connsiteX3-37" fmla="*/ 16 w 10000"/>
              <a:gd name="connsiteY3-38" fmla="*/ 9505 h 10000"/>
              <a:gd name="connsiteX4-39" fmla="*/ 0 w 10000"/>
              <a:gd name="connsiteY4-40" fmla="*/ 151 h 10000"/>
              <a:gd name="connsiteX0-41" fmla="*/ 1 w 10001"/>
              <a:gd name="connsiteY0-42" fmla="*/ 151 h 10000"/>
              <a:gd name="connsiteX1-43" fmla="*/ 10001 w 10001"/>
              <a:gd name="connsiteY1-44" fmla="*/ 0 h 10000"/>
              <a:gd name="connsiteX2-45" fmla="*/ 9947 w 10001"/>
              <a:gd name="connsiteY2-46" fmla="*/ 10000 h 10000"/>
              <a:gd name="connsiteX3-47" fmla="*/ 1 w 10001"/>
              <a:gd name="connsiteY3-48" fmla="*/ 9526 h 10000"/>
              <a:gd name="connsiteX4-49" fmla="*/ 1 w 10001"/>
              <a:gd name="connsiteY4-50" fmla="*/ 151 h 10000"/>
              <a:gd name="connsiteX0-51" fmla="*/ 1 w 10001"/>
              <a:gd name="connsiteY0-52" fmla="*/ 277 h 10000"/>
              <a:gd name="connsiteX1-53" fmla="*/ 10001 w 10001"/>
              <a:gd name="connsiteY1-54" fmla="*/ 0 h 10000"/>
              <a:gd name="connsiteX2-55" fmla="*/ 9947 w 10001"/>
              <a:gd name="connsiteY2-56" fmla="*/ 10000 h 10000"/>
              <a:gd name="connsiteX3-57" fmla="*/ 1 w 10001"/>
              <a:gd name="connsiteY3-58" fmla="*/ 9526 h 10000"/>
              <a:gd name="connsiteX4-59" fmla="*/ 1 w 10001"/>
              <a:gd name="connsiteY4-60" fmla="*/ 277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1" h="10000">
                <a:moveTo>
                  <a:pt x="1" y="277"/>
                </a:moveTo>
                <a:lnTo>
                  <a:pt x="10001" y="0"/>
                </a:lnTo>
                <a:cubicBezTo>
                  <a:pt x="9983" y="3333"/>
                  <a:pt x="9965" y="6667"/>
                  <a:pt x="9947" y="10000"/>
                </a:cubicBezTo>
                <a:lnTo>
                  <a:pt x="1" y="9526"/>
                </a:lnTo>
                <a:cubicBezTo>
                  <a:pt x="-4" y="6394"/>
                  <a:pt x="6" y="3409"/>
                  <a:pt x="1" y="277"/>
                </a:cubicBezTo>
                <a:close/>
              </a:path>
            </a:pathLst>
          </a:custGeom>
          <a:solidFill>
            <a:schemeClr val="accent2">
              <a:lumMod val="7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4" name="https://photo-static-api.fotomore.com/creative/vcg/400/version23/VCG41172996234.jpg?uid=386&amp;timestamp=1724934434&amp;sign=cb683733f146f4239023e8c04dac2fb5" descr="简单的选择"/>
          <p:cNvPicPr>
            <a:picLocks noChangeAspect="1"/>
          </p:cNvPicPr>
          <p:nvPr>
            <p:custDataLst>
              <p:tags r:id="rId3"/>
            </p:custDataLst>
          </p:nvPr>
        </p:nvPicPr>
        <p:blipFill>
          <a:blip r:embed="rId4"/>
          <a:srcRect t="6914" b="6914"/>
          <a:stretch>
            <a:fillRect/>
          </a:stretch>
        </p:blipFill>
        <p:spPr>
          <a:xfrm>
            <a:off x="6618923" y="1636078"/>
            <a:ext cx="4527551" cy="2611755"/>
          </a:xfrm>
          <a:custGeom>
            <a:avLst/>
            <a:gdLst/>
            <a:ahLst/>
            <a:cxnLst>
              <a:cxn ang="3">
                <a:pos x="hc" y="t"/>
              </a:cxn>
              <a:cxn ang="cd2">
                <a:pos x="l" y="vc"/>
              </a:cxn>
              <a:cxn ang="cd4">
                <a:pos x="hc" y="b"/>
              </a:cxn>
              <a:cxn ang="0">
                <a:pos x="r" y="vc"/>
              </a:cxn>
            </a:cxnLst>
            <a:rect l="l" t="t" r="r" b="b"/>
            <a:pathLst>
              <a:path w="7130" h="4113">
                <a:moveTo>
                  <a:pt x="0" y="0"/>
                </a:moveTo>
                <a:lnTo>
                  <a:pt x="7129" y="115"/>
                </a:lnTo>
                <a:cubicBezTo>
                  <a:pt x="7124" y="1317"/>
                  <a:pt x="7133" y="2669"/>
                  <a:pt x="7129" y="3870"/>
                </a:cubicBezTo>
                <a:lnTo>
                  <a:pt x="0" y="4113"/>
                </a:lnTo>
                <a:lnTo>
                  <a:pt x="0" y="0"/>
                </a:ln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3" name="任意多边形 22"/>
          <p:cNvSpPr/>
          <p:nvPr>
            <p:custDataLst>
              <p:tags r:id="rId5"/>
            </p:custDataLst>
          </p:nvPr>
        </p:nvSpPr>
        <p:spPr>
          <a:xfrm>
            <a:off x="690563" y="1371283"/>
            <a:ext cx="5315585" cy="4116705"/>
          </a:xfrm>
          <a:custGeom>
            <a:avLst/>
            <a:gdLst>
              <a:gd name="connsiteX0" fmla="*/ 0 w 5195"/>
              <a:gd name="connsiteY0" fmla="*/ 241 h 5424"/>
              <a:gd name="connsiteX1" fmla="*/ 5195 w 5195"/>
              <a:gd name="connsiteY1" fmla="*/ 0 h 5424"/>
              <a:gd name="connsiteX2" fmla="*/ 5167 w 5195"/>
              <a:gd name="connsiteY2" fmla="*/ 5424 h 5424"/>
              <a:gd name="connsiteX3" fmla="*/ 0 w 5195"/>
              <a:gd name="connsiteY3" fmla="*/ 5110 h 5424"/>
              <a:gd name="connsiteX4" fmla="*/ 0 w 5195"/>
              <a:gd name="connsiteY4" fmla="*/ 241 h 5424"/>
              <a:gd name="connsiteX0-1" fmla="*/ 0 w 10000"/>
              <a:gd name="connsiteY0-2" fmla="*/ 151 h 10000"/>
              <a:gd name="connsiteX1-3" fmla="*/ 10000 w 10000"/>
              <a:gd name="connsiteY1-4" fmla="*/ 0 h 10000"/>
              <a:gd name="connsiteX2-5" fmla="*/ 9946 w 10000"/>
              <a:gd name="connsiteY2-6" fmla="*/ 10000 h 10000"/>
              <a:gd name="connsiteX3-7" fmla="*/ 0 w 10000"/>
              <a:gd name="connsiteY3-8" fmla="*/ 9421 h 10000"/>
              <a:gd name="connsiteX4-9" fmla="*/ 0 w 10000"/>
              <a:gd name="connsiteY4-10" fmla="*/ 151 h 10000"/>
              <a:gd name="connsiteX0-11" fmla="*/ 0 w 10000"/>
              <a:gd name="connsiteY0-12" fmla="*/ 151 h 10000"/>
              <a:gd name="connsiteX1-13" fmla="*/ 10000 w 10000"/>
              <a:gd name="connsiteY1-14" fmla="*/ 0 h 10000"/>
              <a:gd name="connsiteX2-15" fmla="*/ 9946 w 10000"/>
              <a:gd name="connsiteY2-16" fmla="*/ 10000 h 10000"/>
              <a:gd name="connsiteX3-17" fmla="*/ 16 w 10000"/>
              <a:gd name="connsiteY3-18" fmla="*/ 9547 h 10000"/>
              <a:gd name="connsiteX4-19" fmla="*/ 0 w 10000"/>
              <a:gd name="connsiteY4-20" fmla="*/ 151 h 10000"/>
              <a:gd name="connsiteX0-21" fmla="*/ 33 w 10033"/>
              <a:gd name="connsiteY0-22" fmla="*/ 151 h 10000"/>
              <a:gd name="connsiteX1-23" fmla="*/ 10033 w 10033"/>
              <a:gd name="connsiteY1-24" fmla="*/ 0 h 10000"/>
              <a:gd name="connsiteX2-25" fmla="*/ 9979 w 10033"/>
              <a:gd name="connsiteY2-26" fmla="*/ 10000 h 10000"/>
              <a:gd name="connsiteX3-27" fmla="*/ 0 w 10033"/>
              <a:gd name="connsiteY3-28" fmla="*/ 9526 h 10000"/>
              <a:gd name="connsiteX4-29" fmla="*/ 33 w 10033"/>
              <a:gd name="connsiteY4-30" fmla="*/ 151 h 10000"/>
              <a:gd name="connsiteX0-31" fmla="*/ 0 w 10000"/>
              <a:gd name="connsiteY0-32" fmla="*/ 151 h 10000"/>
              <a:gd name="connsiteX1-33" fmla="*/ 10000 w 10000"/>
              <a:gd name="connsiteY1-34" fmla="*/ 0 h 10000"/>
              <a:gd name="connsiteX2-35" fmla="*/ 9946 w 10000"/>
              <a:gd name="connsiteY2-36" fmla="*/ 10000 h 10000"/>
              <a:gd name="connsiteX3-37" fmla="*/ 16 w 10000"/>
              <a:gd name="connsiteY3-38" fmla="*/ 9505 h 10000"/>
              <a:gd name="connsiteX4-39" fmla="*/ 0 w 10000"/>
              <a:gd name="connsiteY4-40" fmla="*/ 151 h 10000"/>
              <a:gd name="connsiteX0-41" fmla="*/ 1 w 10001"/>
              <a:gd name="connsiteY0-42" fmla="*/ 151 h 10000"/>
              <a:gd name="connsiteX1-43" fmla="*/ 10001 w 10001"/>
              <a:gd name="connsiteY1-44" fmla="*/ 0 h 10000"/>
              <a:gd name="connsiteX2-45" fmla="*/ 9947 w 10001"/>
              <a:gd name="connsiteY2-46" fmla="*/ 10000 h 10000"/>
              <a:gd name="connsiteX3-47" fmla="*/ 1 w 10001"/>
              <a:gd name="connsiteY3-48" fmla="*/ 9526 h 10000"/>
              <a:gd name="connsiteX4-49" fmla="*/ 1 w 10001"/>
              <a:gd name="connsiteY4-50" fmla="*/ 151 h 10000"/>
              <a:gd name="connsiteX0-51" fmla="*/ 1 w 10001"/>
              <a:gd name="connsiteY0-52" fmla="*/ 277 h 10000"/>
              <a:gd name="connsiteX1-53" fmla="*/ 10001 w 10001"/>
              <a:gd name="connsiteY1-54" fmla="*/ 0 h 10000"/>
              <a:gd name="connsiteX2-55" fmla="*/ 9947 w 10001"/>
              <a:gd name="connsiteY2-56" fmla="*/ 10000 h 10000"/>
              <a:gd name="connsiteX3-57" fmla="*/ 1 w 10001"/>
              <a:gd name="connsiteY3-58" fmla="*/ 9526 h 10000"/>
              <a:gd name="connsiteX4-59" fmla="*/ 1 w 10001"/>
              <a:gd name="connsiteY4-60" fmla="*/ 277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1" h="10000">
                <a:moveTo>
                  <a:pt x="1" y="277"/>
                </a:moveTo>
                <a:lnTo>
                  <a:pt x="10001" y="0"/>
                </a:lnTo>
                <a:cubicBezTo>
                  <a:pt x="9983" y="3333"/>
                  <a:pt x="9965" y="6667"/>
                  <a:pt x="9947" y="10000"/>
                </a:cubicBezTo>
                <a:lnTo>
                  <a:pt x="1" y="9526"/>
                </a:lnTo>
                <a:cubicBezTo>
                  <a:pt x="-4" y="6394"/>
                  <a:pt x="6" y="3409"/>
                  <a:pt x="1" y="277"/>
                </a:cubicBezTo>
                <a:close/>
              </a:path>
            </a:pathLst>
          </a:cu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solidFill>
                <a:schemeClr val="lt1"/>
              </a:solidFill>
            </a:endParaRPr>
          </a:p>
        </p:txBody>
      </p:sp>
      <p:sp>
        <p:nvSpPr>
          <p:cNvPr id="7" name="正文"/>
          <p:cNvSpPr txBox="1"/>
          <p:nvPr>
            <p:custDataLst>
              <p:tags r:id="rId6"/>
            </p:custDataLst>
          </p:nvPr>
        </p:nvSpPr>
        <p:spPr>
          <a:xfrm rot="120000">
            <a:off x="1077913" y="4247833"/>
            <a:ext cx="4384040" cy="1083310"/>
          </a:xfrm>
          <a:prstGeom prst="rect">
            <a:avLst/>
          </a:prstGeom>
          <a:ln>
            <a:noFill/>
            <a:prstDash val="sysDash"/>
          </a:ln>
        </p:spPr>
        <p:txBody>
          <a:bodyPr vert="horz" wrap="square" lIns="0" tIns="0" rIns="0" bIns="0" rtlCol="0" anchor="t" anchorCtr="0">
            <a:noAutofit/>
          </a:bodyPr>
          <a:lstStyle>
            <a:defPPr>
              <a:defRPr lang="zh-CN"/>
            </a:defPPr>
            <a:lvl1pPr marR="0" lvl="0" indent="0" algn="ctr" fontAlgn="auto">
              <a:lnSpc>
                <a:spcPct val="150000"/>
              </a:lnSpc>
              <a:spcBef>
                <a:spcPts val="0"/>
              </a:spcBef>
              <a:spcAft>
                <a:spcPts val="1000"/>
              </a:spcAft>
              <a:buFont typeface="Arial" panose="020B0604020202020204" pitchFamily="34" charset="0"/>
              <a:buNone/>
              <a:defRPr kumimoji="0" sz="1600" b="0" i="0" u="none" strike="noStrike" cap="none" spc="0" normalizeH="0" baseline="0">
                <a:ln>
                  <a:noFill/>
                  <a:prstDash val="sysDot"/>
                </a:ln>
                <a:solidFill>
                  <a:schemeClr val="lt1">
                    <a:lumMod val="100000"/>
                  </a:schemeClr>
                </a:solidFill>
                <a:uFillTx/>
                <a:latin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ct val="0"/>
              </a:spcBef>
              <a:spcAft>
                <a:spcPct val="0"/>
              </a:spcAft>
            </a:pPr>
            <a:r>
              <a:rPr lang="zh-CN" altLang="en-US"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基于</a:t>
            </a:r>
            <a:r>
              <a:rPr lang="en-US" altLang="zh-CN"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WEB</a:t>
            </a:r>
            <a:r>
              <a:rPr lang="zh-CN" altLang="en-US"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范围内的生态信息检索系统项目实施</a:t>
            </a:r>
            <a:endParaRPr lang="zh-CN" altLang="en-US"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正文"/>
          <p:cNvSpPr txBox="1"/>
          <p:nvPr>
            <p:custDataLst>
              <p:tags r:id="rId7"/>
            </p:custDataLst>
          </p:nvPr>
        </p:nvSpPr>
        <p:spPr>
          <a:xfrm rot="21480000">
            <a:off x="6740208" y="4249738"/>
            <a:ext cx="4384040" cy="1081405"/>
          </a:xfrm>
          <a:prstGeom prst="rect">
            <a:avLst/>
          </a:prstGeom>
          <a:ln>
            <a:noFill/>
            <a:prstDash val="sysDash"/>
          </a:ln>
        </p:spPr>
        <p:txBody>
          <a:bodyPr vert="horz" wrap="square" lIns="0" tIns="0" rIns="0" bIns="0" rtlCol="0" anchor="t" anchorCtr="0">
            <a:noAutofit/>
          </a:bodyPr>
          <a:lstStyle>
            <a:defPPr>
              <a:defRPr lang="zh-CN"/>
            </a:defPPr>
            <a:lvl1pPr marR="0" lvl="0" indent="0" algn="ctr" fontAlgn="auto">
              <a:lnSpc>
                <a:spcPct val="150000"/>
              </a:lnSpc>
              <a:spcBef>
                <a:spcPts val="0"/>
              </a:spcBef>
              <a:spcAft>
                <a:spcPts val="1000"/>
              </a:spcAft>
              <a:buFont typeface="Arial" panose="020B0604020202020204" pitchFamily="34" charset="0"/>
              <a:buNone/>
              <a:defRPr kumimoji="0" sz="1600" b="0" i="0" u="none" strike="noStrike" cap="none" spc="0" normalizeH="0" baseline="0">
                <a:ln>
                  <a:noFill/>
                  <a:prstDash val="sysDot"/>
                </a:ln>
                <a:solidFill>
                  <a:schemeClr val="lt1">
                    <a:lumMod val="100000"/>
                  </a:schemeClr>
                </a:solidFill>
                <a:uFillTx/>
                <a:latin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buClrTx/>
              <a:buSzTx/>
            </a:pPr>
            <a:r>
              <a:rPr lang="zh-CN" altLang="en-US"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项目开展的质量控制</a:t>
            </a:r>
            <a:endParaRPr lang="zh-CN" altLang="en-US" sz="2400"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4" name="https://photo-static-api.fotomore.com/creative/vcg/veer/400/new/VCG41N545244450.jpg?uid=386&amp;timestamp=1724934231&amp;sign=e311cd4e3c0be5c9587f9eec7eb47fc5" descr="说明管理审批的业务流程工作流"/>
          <p:cNvPicPr>
            <a:picLocks noChangeAspect="1"/>
          </p:cNvPicPr>
          <p:nvPr>
            <p:custDataLst>
              <p:tags r:id="rId8"/>
            </p:custDataLst>
          </p:nvPr>
        </p:nvPicPr>
        <p:blipFill>
          <a:blip r:embed="rId9"/>
          <a:srcRect t="9313" b="9313"/>
          <a:stretch>
            <a:fillRect/>
          </a:stretch>
        </p:blipFill>
        <p:spPr>
          <a:xfrm>
            <a:off x="1142683" y="1676083"/>
            <a:ext cx="4527550" cy="2611755"/>
          </a:xfrm>
          <a:custGeom>
            <a:avLst/>
            <a:gdLst>
              <a:gd name="connsiteX0" fmla="*/ 3964888 w 3964888"/>
              <a:gd name="connsiteY0" fmla="*/ 0 h 2287270"/>
              <a:gd name="connsiteX1" fmla="*/ 3964888 w 3964888"/>
              <a:gd name="connsiteY1" fmla="*/ 2287270 h 2287270"/>
              <a:gd name="connsiteX2" fmla="*/ 685 w 3964888"/>
              <a:gd name="connsiteY2" fmla="*/ 2152321 h 2287270"/>
              <a:gd name="connsiteX3" fmla="*/ 685 w 3964888"/>
              <a:gd name="connsiteY3" fmla="*/ 64044 h 2287270"/>
            </a:gdLst>
            <a:ahLst/>
            <a:cxnLst>
              <a:cxn ang="0">
                <a:pos x="connsiteX0" y="connsiteY0"/>
              </a:cxn>
              <a:cxn ang="0">
                <a:pos x="connsiteX1" y="connsiteY1"/>
              </a:cxn>
              <a:cxn ang="0">
                <a:pos x="connsiteX2" y="connsiteY2"/>
              </a:cxn>
              <a:cxn ang="0">
                <a:pos x="connsiteX3" y="connsiteY3"/>
              </a:cxn>
            </a:cxnLst>
            <a:rect l="l" t="t" r="r" b="b"/>
            <a:pathLst>
              <a:path w="3964888" h="2287270">
                <a:moveTo>
                  <a:pt x="3964888" y="0"/>
                </a:moveTo>
                <a:lnTo>
                  <a:pt x="3964888" y="2287270"/>
                </a:lnTo>
                <a:lnTo>
                  <a:pt x="685" y="2152321"/>
                </a:lnTo>
                <a:cubicBezTo>
                  <a:pt x="-1688" y="1483981"/>
                  <a:pt x="3060" y="732384"/>
                  <a:pt x="685" y="64044"/>
                </a:cubicBezTo>
                <a:close/>
              </a:path>
            </a:pathLst>
          </a:custGeom>
          <a:ln w="9525" cmpd="sng">
            <a:solidFill>
              <a:schemeClr val="accent1">
                <a:alpha val="50000"/>
              </a:schemeClr>
            </a:solidFill>
          </a:ln>
        </p:spPr>
      </p:pic>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项目质量管理概论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zh-CN"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如果想提高软件产品的质量，从项目管理的角度，应该采取什么措施</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3"/>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讨论，梳理采取的可行性措施</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项目质量是项目固有特性满足项目相关方要求的程度，强调满足明示、隐含和必须履行的需求和期望。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项目是人类有组织活动的分化，分为连续不断、周而复始的活动和临时性、一次性的活动。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质量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质量是物体、产品或服务满足特定标准或要求的程度，强调满足需求和期望，考虑特性、满足要求和顾客需求。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6.1.1 项目、质量和项目质量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六边形 2"/>
          <p:cNvSpPr/>
          <p:nvPr>
            <p:custDataLst>
              <p:tags r:id="rId2"/>
            </p:custDataLst>
          </p:nvPr>
        </p:nvSpPr>
        <p:spPr>
          <a:xfrm rot="5400000">
            <a:off x="4773613" y="2482850"/>
            <a:ext cx="1011954" cy="899113"/>
          </a:xfrm>
          <a:prstGeom prst="hexagon">
            <a:avLst>
              <a:gd name="adj" fmla="val 24450"/>
              <a:gd name="vf" fmla="val 115470"/>
            </a:avLst>
          </a:prstGeom>
          <a:solidFill>
            <a:schemeClr val="accent1">
              <a:lumMod val="20000"/>
              <a:lumOff val="80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2" name="六边形 1"/>
          <p:cNvSpPr/>
          <p:nvPr>
            <p:custDataLst>
              <p:tags r:id="rId3"/>
            </p:custDataLst>
          </p:nvPr>
        </p:nvSpPr>
        <p:spPr>
          <a:xfrm rot="5400000">
            <a:off x="4952683" y="3411855"/>
            <a:ext cx="1417955" cy="1259840"/>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4" name="六边形 3"/>
          <p:cNvSpPr/>
          <p:nvPr>
            <p:custDataLst>
              <p:tags r:id="rId4"/>
            </p:custDataLst>
          </p:nvPr>
        </p:nvSpPr>
        <p:spPr>
          <a:xfrm rot="5400000">
            <a:off x="5726748" y="2186940"/>
            <a:ext cx="1417955" cy="1259840"/>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lnSpc>
                <a:spcPct val="120000"/>
              </a:lnSpc>
            </a:pPr>
            <a:endParaRPr lang="en-IN" dirty="0">
              <a:solidFill>
                <a:schemeClr val="lt1"/>
              </a:solidFill>
              <a:latin typeface="+mn-ea"/>
              <a:sym typeface="Arial" panose="020B0604020202020204" pitchFamily="34" charset="0"/>
            </a:endParaRPr>
          </a:p>
        </p:txBody>
      </p:sp>
      <p:sp>
        <p:nvSpPr>
          <p:cNvPr id="12" name="矩形 11"/>
          <p:cNvSpPr/>
          <p:nvPr>
            <p:custDataLst>
              <p:tags r:id="rId5"/>
            </p:custDataLst>
          </p:nvPr>
        </p:nvSpPr>
        <p:spPr>
          <a:xfrm>
            <a:off x="3124200" y="3526155"/>
            <a:ext cx="3639185" cy="980440"/>
          </a:xfrm>
          <a:prstGeom prst="rect">
            <a:avLst/>
          </a:prstGeom>
          <a:noFill/>
        </p:spPr>
        <p:txBody>
          <a:bodyPr vert="horz" wrap="square" lIns="0" tIns="0" rIns="0" bIns="0" rtlCol="0" anchor="t" anchorCtr="0">
            <a:noAutofit/>
          </a:bodyPr>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一次性；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独特性；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目标的确定性；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活动的整体性；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组织的临时性和开放性；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开发与实施的渐进性、满足要求和顾客需求</a:t>
            </a:r>
            <a:endParaRPr lang="zh-CN" altLang="en-US" dirty="0">
              <a:ln>
                <a:noFill/>
                <a:prstDash val="sysDot"/>
              </a:ln>
              <a:solidFill>
                <a:schemeClr val="tx1">
                  <a:lumMod val="75000"/>
                  <a:lumOff val="25000"/>
                </a:schemeClr>
              </a:solidFill>
              <a:latin typeface="+mn-ea"/>
              <a:cs typeface="+mn-ea"/>
            </a:endParaRPr>
          </a:p>
        </p:txBody>
      </p:sp>
      <p:sp>
        <p:nvSpPr>
          <p:cNvPr id="14" name="矩形 13"/>
          <p:cNvSpPr/>
          <p:nvPr>
            <p:custDataLst>
              <p:tags r:id="rId6"/>
            </p:custDataLst>
          </p:nvPr>
        </p:nvSpPr>
        <p:spPr>
          <a:xfrm>
            <a:off x="7389495" y="2575560"/>
            <a:ext cx="3707765" cy="980440"/>
          </a:xfrm>
          <a:prstGeom prst="rect">
            <a:avLst/>
          </a:prstGeom>
          <a:noFill/>
        </p:spPr>
        <p:txBody>
          <a:bodyPr vert="horz" wrap="square" lIns="0" tIns="0" rIns="0" bIns="0" rtlCol="0" anchor="t" anchorCtr="0">
            <a:noAutofit/>
          </a:bodyPr>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是连续不断、周而复始的活动，人们称之为“作业（或运作）”（Operations），如企业日常生产产品的活动。</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l"/>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是临时性、一次性的活动，人们称之为“项目”（Projects），如企业的技术改造活动、一项环保工程的实施等。</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ct val="0"/>
              </a:spcBef>
              <a:spcAft>
                <a:spcPct val="0"/>
              </a:spcAft>
            </a:pPr>
            <a:endParaRPr lang="zh-CN" altLang="en-US" dirty="0">
              <a:ln>
                <a:noFill/>
                <a:prstDash val="sysDot"/>
              </a:ln>
              <a:solidFill>
                <a:schemeClr val="tx1">
                  <a:lumMod val="75000"/>
                  <a:lumOff val="25000"/>
                </a:schemeClr>
              </a:solidFill>
              <a:latin typeface="+mn-ea"/>
              <a:cs typeface="+mn-ea"/>
            </a:endParaRPr>
          </a:p>
        </p:txBody>
      </p:sp>
      <p:sp>
        <p:nvSpPr>
          <p:cNvPr id="15" name="矩形 14"/>
          <p:cNvSpPr/>
          <p:nvPr>
            <p:custDataLst>
              <p:tags r:id="rId7"/>
            </p:custDataLst>
          </p:nvPr>
        </p:nvSpPr>
        <p:spPr>
          <a:xfrm>
            <a:off x="1583373" y="3302635"/>
            <a:ext cx="3218400" cy="416560"/>
          </a:xfrm>
          <a:prstGeom prst="rect">
            <a:avLst/>
          </a:prstGeom>
          <a:noFill/>
        </p:spPr>
        <p:txBody>
          <a:bodyPr wrap="square" lIns="0" tIns="0" rIns="0" bIns="0" rtlCol="0" anchor="b" anchorCtr="0">
            <a:noAutofit/>
          </a:bodyPr>
          <a:p>
            <a:pPr algn="r">
              <a:spcBef>
                <a:spcPct val="0"/>
              </a:spcBef>
              <a:spcAft>
                <a:spcPct val="0"/>
              </a:spcAft>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特点</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r">
              <a:spcBef>
                <a:spcPct val="0"/>
              </a:spcBef>
              <a:spcAft>
                <a:spcPct val="0"/>
              </a:spcAft>
            </a:pPr>
            <a:endParaRPr lang="zh-CN" altLang="en-US" sz="2400" b="1" dirty="0">
              <a:solidFill>
                <a:schemeClr val="accent2"/>
              </a:solidFill>
              <a:latin typeface="+mn-ea"/>
              <a:cs typeface="+mn-ea"/>
            </a:endParaRPr>
          </a:p>
        </p:txBody>
      </p:sp>
      <p:sp>
        <p:nvSpPr>
          <p:cNvPr id="16" name="矩形 15"/>
          <p:cNvSpPr/>
          <p:nvPr>
            <p:custDataLst>
              <p:tags r:id="rId8"/>
            </p:custDataLst>
          </p:nvPr>
        </p:nvSpPr>
        <p:spPr>
          <a:xfrm>
            <a:off x="7391718" y="2108200"/>
            <a:ext cx="3218401" cy="416560"/>
          </a:xfrm>
          <a:prstGeom prst="rect">
            <a:avLst/>
          </a:prstGeom>
          <a:noFill/>
        </p:spPr>
        <p:txBody>
          <a:bodyPr wrap="square" lIns="0" tIns="0" rIns="0" bIns="0"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类型</a:t>
            </a:r>
            <a:endParaRPr lang="zh-CN" altLang="en-US" sz="2400" b="1">
              <a:solidFill>
                <a:schemeClr val="accent1"/>
              </a:solidFill>
              <a:latin typeface="+mn-ea"/>
              <a:cs typeface="+mn-ea"/>
            </a:endParaRPr>
          </a:p>
        </p:txBody>
      </p:sp>
      <p:sp>
        <p:nvSpPr>
          <p:cNvPr id="17" name="六边形 16"/>
          <p:cNvSpPr/>
          <p:nvPr>
            <p:custDataLst>
              <p:tags r:id="rId9"/>
            </p:custDataLst>
          </p:nvPr>
        </p:nvSpPr>
        <p:spPr>
          <a:xfrm rot="5400000">
            <a:off x="6439218" y="3543300"/>
            <a:ext cx="450251" cy="400045"/>
          </a:xfrm>
          <a:prstGeom prst="hexagon">
            <a:avLst>
              <a:gd name="adj" fmla="val 24450"/>
              <a:gd name="vf" fmla="val 115470"/>
            </a:avLst>
          </a:prstGeom>
          <a:solidFill>
            <a:schemeClr val="accent1">
              <a:lumMod val="40000"/>
              <a:lumOff val="60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p>
            <a:pPr algn="ctr">
              <a:lnSpc>
                <a:spcPct val="120000"/>
              </a:lnSpc>
            </a:pPr>
            <a:endParaRPr lang="en-IN" dirty="0">
              <a:solidFill>
                <a:schemeClr val="lt1"/>
              </a:solidFill>
              <a:latin typeface="+mn-ea"/>
              <a:sym typeface="Arial" panose="020B0604020202020204" pitchFamily="34" charset="0"/>
            </a:endParaRPr>
          </a:p>
        </p:txBody>
      </p:sp>
      <p:pic>
        <p:nvPicPr>
          <p:cNvPr id="18" name="图形 13"/>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36248" y="3794125"/>
            <a:ext cx="432000" cy="432000"/>
          </a:xfrm>
          <a:prstGeom prst="rect">
            <a:avLst/>
          </a:prstGeom>
        </p:spPr>
      </p:pic>
      <p:pic>
        <p:nvPicPr>
          <p:cNvPr id="21" name="图形 16"/>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892" t="-2095" r="-8426" b="-1935"/>
          <a:stretch>
            <a:fillRect/>
          </a:stretch>
        </p:blipFill>
        <p:spPr>
          <a:xfrm>
            <a:off x="6223318" y="2611120"/>
            <a:ext cx="432000" cy="432000"/>
          </a:xfrm>
          <a:prstGeom prst="rect">
            <a:avLst/>
          </a:prstGeom>
        </p:spPr>
      </p:pic>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质量</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圆角矩形 1"/>
          <p:cNvSpPr/>
          <p:nvPr>
            <p:custDataLst>
              <p:tags r:id="rId2"/>
            </p:custDataLst>
          </p:nvPr>
        </p:nvSpPr>
        <p:spPr>
          <a:xfrm>
            <a:off x="4714875" y="2760345"/>
            <a:ext cx="2209165" cy="61214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marL="0" algn="ctr" rtl="0" eaLnBrk="1" latinLnBrk="0" hangingPunct="1">
              <a:spcBef>
                <a:spcPts val="0"/>
              </a:spcBef>
              <a:spcAft>
                <a:spcPts val="0"/>
              </a:spcAft>
            </a:pPr>
            <a:endParaRPr lang="zh-CN" altLang="zh-CN" sz="1600" b="1" spc="100" dirty="0">
              <a:solidFill>
                <a:schemeClr val="bg2"/>
              </a:solidFill>
              <a:effectLst/>
              <a:latin typeface="+mn-ea"/>
              <a:cs typeface="微软雅黑" panose="020B0503020204020204" charset="-122"/>
            </a:endParaRPr>
          </a:p>
        </p:txBody>
      </p:sp>
      <p:sp>
        <p:nvSpPr>
          <p:cNvPr id="3" name="圆角矩形 2"/>
          <p:cNvSpPr/>
          <p:nvPr>
            <p:custDataLst>
              <p:tags r:id="rId3"/>
            </p:custDataLst>
          </p:nvPr>
        </p:nvSpPr>
        <p:spPr>
          <a:xfrm>
            <a:off x="4738370" y="3620135"/>
            <a:ext cx="2209165" cy="61214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marL="0" algn="ctr" rtl="0" eaLnBrk="1" latinLnBrk="0" hangingPunct="1">
              <a:spcBef>
                <a:spcPts val="0"/>
              </a:spcBef>
              <a:spcAft>
                <a:spcPts val="0"/>
              </a:spcAft>
            </a:pPr>
            <a:endParaRPr lang="zh-CN" altLang="zh-CN" sz="1600" b="1" spc="100" dirty="0">
              <a:solidFill>
                <a:schemeClr val="bg2"/>
              </a:solidFill>
              <a:effectLst/>
              <a:latin typeface="+mn-ea"/>
              <a:cs typeface="微软雅黑" panose="020B0503020204020204" charset="-122"/>
            </a:endParaRPr>
          </a:p>
        </p:txBody>
      </p:sp>
      <p:sp>
        <p:nvSpPr>
          <p:cNvPr id="83" name="圆角矩形 82"/>
          <p:cNvSpPr/>
          <p:nvPr>
            <p:custDataLst>
              <p:tags r:id="rId4"/>
            </p:custDataLst>
          </p:nvPr>
        </p:nvSpPr>
        <p:spPr>
          <a:xfrm>
            <a:off x="4726940" y="3620135"/>
            <a:ext cx="2209165" cy="61214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en-US" sz="1600" b="1" spc="100" dirty="0">
                <a:solidFill>
                  <a:schemeClr val="bg1">
                    <a:alpha val="100000"/>
                  </a:schemeClr>
                </a:solidFill>
                <a:effectLst/>
                <a:latin typeface="微软雅黑" panose="020B0503020204020204" charset="-122"/>
                <a:ea typeface="微软雅黑" panose="020B0503020204020204" charset="-122"/>
                <a:cs typeface="微软雅黑" panose="020B0503020204020204" charset="-122"/>
                <a:sym typeface="+mn-ea"/>
              </a:rPr>
              <a:t>概述</a:t>
            </a:r>
            <a:endParaRPr lang="zh-CN" altLang="en-US" sz="1600" b="1" spc="100" dirty="0">
              <a:solidFill>
                <a:schemeClr val="bg1">
                  <a:alpha val="10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4" name="圆角矩形 73"/>
          <p:cNvSpPr/>
          <p:nvPr>
            <p:custDataLst>
              <p:tags r:id="rId5"/>
            </p:custDataLst>
          </p:nvPr>
        </p:nvSpPr>
        <p:spPr>
          <a:xfrm>
            <a:off x="4726940" y="2759075"/>
            <a:ext cx="2209165" cy="61214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en-US" sz="1600" b="1" spc="100" dirty="0">
                <a:solidFill>
                  <a:schemeClr val="bg1">
                    <a:alpha val="100000"/>
                  </a:schemeClr>
                </a:solidFill>
                <a:effectLst/>
                <a:latin typeface="微软雅黑" panose="020B0503020204020204" charset="-122"/>
                <a:ea typeface="微软雅黑" panose="020B0503020204020204" charset="-122"/>
                <a:cs typeface="微软雅黑" panose="020B0503020204020204" charset="-122"/>
                <a:sym typeface="+mn-ea"/>
              </a:rPr>
              <a:t>定义</a:t>
            </a:r>
            <a:endParaRPr lang="zh-CN" altLang="en-US" sz="1600" b="1" spc="100" dirty="0">
              <a:solidFill>
                <a:schemeClr val="bg1">
                  <a:alpha val="10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6" name="右箭头 75"/>
          <p:cNvSpPr/>
          <p:nvPr>
            <p:custDataLst>
              <p:tags r:id="rId6"/>
            </p:custDataLst>
          </p:nvPr>
        </p:nvSpPr>
        <p:spPr>
          <a:xfrm>
            <a:off x="7001510" y="2814320"/>
            <a:ext cx="582295" cy="470535"/>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78" name="1"/>
          <p:cNvSpPr txBox="1">
            <a:spLocks noChangeArrowheads="1"/>
          </p:cNvSpPr>
          <p:nvPr>
            <p:custDataLst>
              <p:tags r:id="rId7"/>
            </p:custDataLst>
          </p:nvPr>
        </p:nvSpPr>
        <p:spPr bwMode="auto">
          <a:xfrm>
            <a:off x="7555865" y="2590800"/>
            <a:ext cx="3713480" cy="9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en-US">
                <a:solidFill>
                  <a:schemeClr val="dk1">
                    <a:alpha val="100000"/>
                  </a:schemeClr>
                </a:solidFill>
                <a:latin typeface="微软雅黑" panose="020B0503020204020204" charset="-122"/>
                <a:cs typeface="微软雅黑" panose="020B0503020204020204" charset="-122"/>
                <a:sym typeface="+mn-ea"/>
              </a:rPr>
              <a:t>ISO 9000 : 2000标准中质量的定义是：-组固有特性满足要求的程度.</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1216025" rtl="0" eaLnBrk="1" fontAlgn="auto" latinLnBrk="0" hangingPunct="1">
              <a:lnSpc>
                <a:spcPct val="150000"/>
              </a:lnSpc>
              <a:spcBef>
                <a:spcPts val="0"/>
              </a:spcBef>
              <a:spcAft>
                <a:spcPts val="0"/>
              </a:spcAft>
              <a:buClrTx/>
              <a:buSzTx/>
              <a:buFontTx/>
              <a:buNone/>
            </a:pPr>
            <a:endParaRPr lang="zh-CN" altLang="en-US" noProof="0" dirty="0">
              <a:ln>
                <a:noFill/>
              </a:ln>
              <a:solidFill>
                <a:schemeClr val="tx1">
                  <a:lumMod val="85000"/>
                  <a:lumOff val="15000"/>
                </a:schemeClr>
              </a:solidFill>
              <a:effectLst/>
              <a:uLnTx/>
              <a:uFillTx/>
              <a:latin typeface="+mn-ea"/>
              <a:ea typeface="+mn-ea"/>
              <a:cs typeface="+mn-ea"/>
              <a:sym typeface="+mn-lt"/>
            </a:endParaRPr>
          </a:p>
        </p:txBody>
      </p:sp>
      <p:sp>
        <p:nvSpPr>
          <p:cNvPr id="85" name="右箭头 84"/>
          <p:cNvSpPr/>
          <p:nvPr>
            <p:custDataLst>
              <p:tags r:id="rId8"/>
            </p:custDataLst>
          </p:nvPr>
        </p:nvSpPr>
        <p:spPr>
          <a:xfrm>
            <a:off x="7001510" y="3675380"/>
            <a:ext cx="582295" cy="470535"/>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6" name="1"/>
          <p:cNvSpPr txBox="1">
            <a:spLocks noChangeArrowheads="1"/>
          </p:cNvSpPr>
          <p:nvPr>
            <p:custDataLst>
              <p:tags r:id="rId9"/>
            </p:custDataLst>
          </p:nvPr>
        </p:nvSpPr>
        <p:spPr bwMode="auto">
          <a:xfrm>
            <a:off x="7620000" y="3733800"/>
            <a:ext cx="4049395"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indent="0">
              <a:lnSpc>
                <a:spcPct val="140000"/>
              </a:lnSpc>
              <a:buFont typeface="Arial" panose="020B0604020202020204" pitchFamily="34" charset="0"/>
              <a:buNone/>
            </a:pPr>
            <a:r>
              <a:rPr lang="en-US">
                <a:solidFill>
                  <a:schemeClr val="dk1">
                    <a:alpha val="100000"/>
                  </a:schemeClr>
                </a:solidFill>
                <a:latin typeface="微软雅黑" panose="020B0503020204020204" charset="-122"/>
                <a:cs typeface="微软雅黑" panose="020B0503020204020204" charset="-122"/>
                <a:sym typeface="+mn-ea"/>
              </a:rPr>
              <a:t>质量不仅是指产品质量，也可以是某项活动或过程的工作质量，还可以是质量管理体系运行的质量。</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1216025" rtl="0" eaLnBrk="1" fontAlgn="auto" latinLnBrk="0" hangingPunct="1">
              <a:lnSpc>
                <a:spcPct val="150000"/>
              </a:lnSpc>
              <a:spcBef>
                <a:spcPts val="0"/>
              </a:spcBef>
              <a:spcAft>
                <a:spcPts val="0"/>
              </a:spcAft>
              <a:buClrTx/>
              <a:buSzTx/>
              <a:buFontTx/>
              <a:buNone/>
            </a:pPr>
            <a:endParaRPr lang="zh-CN" altLang="en-US" noProof="0" dirty="0">
              <a:ln>
                <a:noFill/>
              </a:ln>
              <a:solidFill>
                <a:schemeClr val="tx1">
                  <a:lumMod val="85000"/>
                  <a:lumOff val="15000"/>
                </a:schemeClr>
              </a:solidFill>
              <a:effectLst/>
              <a:uLnTx/>
              <a:uFillTx/>
              <a:latin typeface="+mn-ea"/>
              <a:ea typeface="+mn-ea"/>
              <a:cs typeface="+mn-ea"/>
              <a:sym typeface="+mn-lt"/>
            </a:endParaRPr>
          </a:p>
        </p:txBody>
      </p:sp>
      <p:sp>
        <p:nvSpPr>
          <p:cNvPr id="4" name="椭圆 3"/>
          <p:cNvSpPr/>
          <p:nvPr>
            <p:custDataLst>
              <p:tags r:id="rId10"/>
            </p:custDataLst>
          </p:nvPr>
        </p:nvSpPr>
        <p:spPr>
          <a:xfrm>
            <a:off x="476885" y="1790065"/>
            <a:ext cx="4441825" cy="4171315"/>
          </a:xfrm>
          <a:prstGeom prst="ellipse">
            <a:avLst/>
          </a:prstGeom>
          <a:noFill/>
          <a:ln>
            <a:gradFill>
              <a:gsLst>
                <a:gs pos="0">
                  <a:schemeClr val="accent1">
                    <a:lumMod val="40000"/>
                    <a:lumOff val="60000"/>
                    <a:alpha val="100000"/>
                  </a:schemeClr>
                </a:gs>
                <a:gs pos="17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charset="-122"/>
              <a:sym typeface="+mn-ea"/>
            </a:endParaRPr>
          </a:p>
        </p:txBody>
      </p:sp>
      <p:sp>
        <p:nvSpPr>
          <p:cNvPr id="16" name="椭圆 15"/>
          <p:cNvSpPr/>
          <p:nvPr>
            <p:custDataLst>
              <p:tags r:id="rId11"/>
            </p:custDataLst>
          </p:nvPr>
        </p:nvSpPr>
        <p:spPr>
          <a:xfrm>
            <a:off x="4789805" y="3830955"/>
            <a:ext cx="109855" cy="10287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charset="-122"/>
              <a:sym typeface="+mn-ea"/>
            </a:endParaRPr>
          </a:p>
        </p:txBody>
      </p:sp>
      <p:sp>
        <p:nvSpPr>
          <p:cNvPr id="18" name="椭圆 17"/>
          <p:cNvSpPr/>
          <p:nvPr>
            <p:custDataLst>
              <p:tags r:id="rId12"/>
            </p:custDataLst>
          </p:nvPr>
        </p:nvSpPr>
        <p:spPr>
          <a:xfrm>
            <a:off x="4789805" y="2957830"/>
            <a:ext cx="109855" cy="10287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charset="-122"/>
              <a:sym typeface="+mn-ea"/>
            </a:endParaRPr>
          </a:p>
        </p:txBody>
      </p:sp>
      <p:sp>
        <p:nvSpPr>
          <p:cNvPr id="12" name="椭圆 11"/>
          <p:cNvSpPr/>
          <p:nvPr>
            <p:custDataLst>
              <p:tags r:id="rId13"/>
            </p:custDataLst>
          </p:nvPr>
        </p:nvSpPr>
        <p:spPr>
          <a:xfrm>
            <a:off x="731520" y="1939290"/>
            <a:ext cx="4037965" cy="3791585"/>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2" name="椭圆 21"/>
          <p:cNvSpPr/>
          <p:nvPr>
            <p:custDataLst>
              <p:tags r:id="rId14"/>
            </p:custDataLst>
          </p:nvPr>
        </p:nvSpPr>
        <p:spPr>
          <a:xfrm>
            <a:off x="977265" y="2082800"/>
            <a:ext cx="3648075" cy="3425190"/>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3" name="椭圆 22"/>
          <p:cNvSpPr/>
          <p:nvPr>
            <p:custDataLst>
              <p:tags r:id="rId15"/>
            </p:custDataLst>
          </p:nvPr>
        </p:nvSpPr>
        <p:spPr>
          <a:xfrm>
            <a:off x="1256030" y="2245995"/>
            <a:ext cx="3206750" cy="3011170"/>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3" name="椭圆 12"/>
          <p:cNvSpPr/>
          <p:nvPr>
            <p:custDataLst>
              <p:tags r:id="rId16"/>
            </p:custDataLst>
          </p:nvPr>
        </p:nvSpPr>
        <p:spPr>
          <a:xfrm>
            <a:off x="1522095" y="2409825"/>
            <a:ext cx="2774315" cy="2604770"/>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charset="-122"/>
              <a:sym typeface="+mn-ea"/>
            </a:endParaRPr>
          </a:p>
        </p:txBody>
      </p:sp>
      <p:sp>
        <p:nvSpPr>
          <p:cNvPr id="24" name="椭圆 23"/>
          <p:cNvSpPr/>
          <p:nvPr>
            <p:custDataLst>
              <p:tags r:id="rId17"/>
            </p:custDataLst>
          </p:nvPr>
        </p:nvSpPr>
        <p:spPr>
          <a:xfrm>
            <a:off x="1528445" y="2405380"/>
            <a:ext cx="2774315" cy="2604770"/>
          </a:xfrm>
          <a:prstGeom prst="ellipse">
            <a:avLst/>
          </a:prstGeom>
          <a:gradFill>
            <a:gsLst>
              <a:gs pos="74000">
                <a:schemeClr val="accent1">
                  <a:alpha val="100000"/>
                </a:schemeClr>
              </a:gs>
              <a:gs pos="0">
                <a:schemeClr val="accent1">
                  <a:alpha val="1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4" name="文本框 13"/>
          <p:cNvSpPr txBox="1"/>
          <p:nvPr>
            <p:custDataLst>
              <p:tags r:id="rId18"/>
            </p:custDataLst>
          </p:nvPr>
        </p:nvSpPr>
        <p:spPr>
          <a:xfrm>
            <a:off x="1725295" y="3085465"/>
            <a:ext cx="2454275" cy="585470"/>
          </a:xfrm>
          <a:prstGeom prst="rect">
            <a:avLst/>
          </a:prstGeom>
          <a:noFill/>
        </p:spPr>
        <p:txBody>
          <a:bodyPr wrap="square" rtlCol="0">
            <a:noAutofit/>
          </a:bodyPr>
          <a:lstStyle/>
          <a:p>
            <a:pPr algn="ctr"/>
            <a:r>
              <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rPr>
              <a:t>质量</a:t>
            </a:r>
            <a:endPar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endParaRPr>
          </a:p>
        </p:txBody>
      </p:sp>
    </p:spTree>
    <p:custDataLst>
      <p:tags r:id="rId1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项目生命周期分为四个阶段，即概念阶段、规划阶段、实施阶段和结束阶段，每个阶段的质量管理侧重点不同。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项目质量形成过程</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4114880"/>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影响项目质量的因素很多，但可以归纳为</a:t>
            </a: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人员素质、材料、设备、程序方法和环境五个方面。</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3703" y="359367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影响项目质量的主要因素</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项目质量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751840" y="1410970"/>
            <a:ext cx="7813675" cy="4966970"/>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12109" r="12109"/>
          <a:stretch>
            <a:fillRect/>
          </a:stretch>
        </p:blipFill>
        <p:spPr>
          <a:xfrm>
            <a:off x="7804006" y="1329783"/>
            <a:ext cx="3831201" cy="5108268"/>
          </a:xfrm>
          <a:prstGeom prst="rect">
            <a:avLst/>
          </a:prstGeom>
        </p:spPr>
      </p:pic>
      <p:sp>
        <p:nvSpPr>
          <p:cNvPr id="5" name="TextBox 5"/>
          <p:cNvSpPr txBox="1"/>
          <p:nvPr/>
        </p:nvSpPr>
        <p:spPr>
          <a:xfrm>
            <a:off x="751840" y="914400"/>
            <a:ext cx="6238875" cy="1822450"/>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66774" y="1752544"/>
            <a:ext cx="6238875" cy="950067"/>
          </a:xfrm>
          <a:prstGeom prst="rect">
            <a:avLst/>
          </a:prstGeom>
        </p:spPr>
        <p:txBody>
          <a:bodyPr vert="horz" wrap="square" lIns="123825" tIns="123825" rIns="57150" bIns="123825" rtlCol="0" anchor="t" anchorCtr="0">
            <a:noAutofit/>
          </a:bodyPr>
          <a:lstStyle/>
          <a:p>
            <a:pPr>
              <a:lnSpc>
                <a:spcPct val="15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1.人员素质</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人是生产经营活动的主体。也是项目建设的决策者、管理者、操作者，项目开发的全过程，如项目的决策、规划.实施和结束验收，都是通过人来完成的。</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2.材料</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材料泛指构成项目实体的各类原材料、构配件、半成品等，它是项目最终得以形成的物质条件，是项目质量的物质基础，项目材料选用是否合理，质量是否合格、是否经过检验、保管使用是否得当等，都将直接影响项目的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3797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项目质量</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影响因素</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751840" y="1410970"/>
            <a:ext cx="7813675" cy="4966970"/>
          </a:xfrm>
          <a:prstGeom prst="roundRect">
            <a:avLst>
              <a:gd name="adj" fmla="val 16667"/>
            </a:avLst>
          </a:prstGeom>
          <a:solidFill>
            <a:schemeClr val="lt2">
              <a:alpha val="80000"/>
            </a:schemeClr>
          </a:solidFill>
        </p:spPr>
      </p:sp>
      <p:sp>
        <p:nvSpPr>
          <p:cNvPr id="5" name="TextBox 5"/>
          <p:cNvSpPr txBox="1"/>
          <p:nvPr/>
        </p:nvSpPr>
        <p:spPr>
          <a:xfrm>
            <a:off x="751840" y="914400"/>
            <a:ext cx="6238875" cy="1822450"/>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66774" y="1752544"/>
            <a:ext cx="6238875" cy="950067"/>
          </a:xfrm>
          <a:prstGeom prst="rect">
            <a:avLst/>
          </a:prstGeom>
        </p:spPr>
        <p:txBody>
          <a:bodyPr vert="horz" wrap="square" lIns="123825" tIns="123825" rIns="57150" bIns="123825" rtlCol="0" anchor="t" anchorCtr="0">
            <a:noAutofit/>
          </a:bodyPr>
          <a:lstStyle/>
          <a:p>
            <a:pPr>
              <a:lnSpc>
                <a:spcPct val="15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3.设备</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生命周期中涉及的设备技照其与项目的关系可以分为两大类：一类是与项目的决策、规划、实施和结束验收直接相关的机械、电子等各种设备，另一类我们称之为间接设备，这类设备诸如项目行政店勤保障的相关办会设备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4.程序方法</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程序方法是指计划方法法、组织方法、领导方法等管理方法与工艺方法、操作方法、施工方法等技术方法方法的先进与否。</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rPr>
              <a:t>5.环境</a:t>
            </a:r>
            <a:endParaRPr lang="en-US" sz="15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环境是指对项目质量特性有重要影响的环境因素，主要包括项目技术环境和项目管理环境。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9"/>
          <p:cNvSpPr txBox="1"/>
          <p:nvPr/>
        </p:nvSpPr>
        <p:spPr>
          <a:xfrm>
            <a:off x="83797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项目质量</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影响因素</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2"/>
          <p:cNvPicPr>
            <a:picLocks noChangeAspect="1"/>
          </p:cNvPicPr>
          <p:nvPr/>
        </p:nvPicPr>
        <p:blipFill>
          <a:blip r:embed="rId2"/>
          <a:srcRect l="30369" r="30369"/>
          <a:stretch>
            <a:fillRect/>
          </a:stretch>
        </p:blipFill>
        <p:spPr>
          <a:xfrm>
            <a:off x="7305675" y="1371600"/>
            <a:ext cx="4725035" cy="495998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1300_1*l_i*1_1"/>
  <p:tag name="KSO_WM_TEMPLATE_CATEGORY" val="diagram"/>
  <p:tag name="KSO_WM_TEMPLATE_INDEX" val="20231300"/>
  <p:tag name="KSO_WM_UNIT_LAYERLEVEL" val="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10.xml><?xml version="1.0" encoding="utf-8"?>
<p:tagLst xmlns:p="http://schemas.openxmlformats.org/presentationml/2006/main">
  <p:tag name="KSO_WM_UNIT_VALUE" val="103*8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300_1*l_h_x*1_1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00.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6952_1*l_h_a*1_2_1"/>
  <p:tag name="KSO_WM_TEMPLATE_CATEGORY" val="diagram"/>
  <p:tag name="KSO_WM_TEMPLATE_INDEX" val="20236952"/>
  <p:tag name="KSO_WM_UNIT_LAYERLEVEL" val="1_1_1"/>
  <p:tag name="KSO_WM_TAG_VERSION" val="3.0"/>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VALUE" val="7"/>
  <p:tag name="KSO_WM_UNIT_PRESET_TEXT" val="添加标题"/>
  <p:tag name="KSO_WM_DIAGRAM_USE_COLOR_VALUE" val="{&quot;color_scheme&quot;:1,&quot;color_type&quot;:1,&quot;theme_color_indexes&quot;:[5,6,5,6,5,6]}"/>
</p:tagLst>
</file>

<file path=ppt/tags/tag101.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6952_1*l_h_f*1_2_1"/>
  <p:tag name="KSO_WM_TEMPLATE_CATEGORY" val="diagram"/>
  <p:tag name="KSO_WM_TEMPLATE_INDEX" val="20236952"/>
  <p:tag name="KSO_WM_UNIT_LAYERLEVEL" val="1_1_1"/>
  <p:tag name="KSO_WM_TAG_VERSION" val="3.0"/>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3"/>
  <p:tag name="KSO_WM_UNIT_PRESET_TEXT" val="单击此处添加文本简明阐述您的观点。"/>
  <p:tag name="KSO_WM_DIAGRAM_USE_COLOR_VALUE" val="{&quot;color_scheme&quot;:1,&quot;color_type&quot;:1,&quot;theme_color_indexes&quot;:[5,6,5,6,5,6]}"/>
</p:tagLst>
</file>

<file path=ppt/tags/tag102.xml><?xml version="1.0" encoding="utf-8"?>
<p:tagLst xmlns:p="http://schemas.openxmlformats.org/presentationml/2006/main">
  <p:tag name="RESOURCE_RECORD_KEY" val="{&quot;70&quot;:[3330153,3330148]}"/>
</p:tagLst>
</file>

<file path=ppt/tags/tag103.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4.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5.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6.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7.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8.xml><?xml version="1.0" encoding="utf-8"?>
<p:tagLst xmlns:p="http://schemas.openxmlformats.org/presentationml/2006/main">
  <p:tag name="KSO_WM_DIAGRAM_VIRTUALLY_FRAME" val="{&quot;height&quot;:337.81409448818897,&quot;left&quot;:43.823070866141734,&quot;top&quot;:138.95787401574802,&quot;width&quot;:488.5686614173229}"/>
</p:tagLst>
</file>

<file path=ppt/tags/tag109.xml><?xml version="1.0" encoding="utf-8"?>
<p:tagLst xmlns:p="http://schemas.openxmlformats.org/presentationml/2006/main">
  <p:tag name="KSO_WM_DIAGRAM_VIRTUALLY_FRAME" val="{&quot;height&quot;:375.0720520019532,&quot;left&quot;:92.92503937007874,&quot;top&quot;:82.51039132185811,&quot;width&quot;:774.1988188976378}"/>
  <p:tag name="KSO_WM_UNIT_HIGHLIGHT" val="0"/>
  <p:tag name="KSO_WM_UNIT_COMPATIBLE" val="0"/>
  <p:tag name="KSO_WM_UNIT_DIAGRAM_ISNUMVISUAL" val="0"/>
  <p:tag name="KSO_WM_UNIT_DIAGRAM_ISREFERUNIT" val="0"/>
  <p:tag name="KSO_WM_UNIT_ID" val="diagram20236931_1*m_h_a*1_1_1"/>
  <p:tag name="KSO_WM_TEMPLATE_CATEGORY" val="diagram"/>
  <p:tag name="KSO_WM_TEMPLATE_INDEX" val="20236931"/>
  <p:tag name="KSO_WM_UNIT_LAYERLEVEL" val="1_1_1"/>
  <p:tag name="KSO_WM_TAG_VERSION" val="3.0"/>
  <p:tag name="KSO_WM_BEAUTIFY_FLAG" val="#wm#"/>
  <p:tag name="KSO_WM_UNIT_ISCONTENTSTITLE" val="0"/>
  <p:tag name="KSO_WM_UNIT_ISNUMDGMTITLE" val="0"/>
  <p:tag name="KSO_WM_UNIT_NOCLEAR" val="0"/>
  <p:tag name="KSO_WM_UNIT_VALUE" val="9"/>
  <p:tag name="KSO_WM_DIAGRAM_GROUP_CODE" val="m1-1"/>
  <p:tag name="KSO_WM_UNIT_TYPE" val="m_h_a"/>
  <p:tag name="KSO_WM_UNIT_INDEX" val="1_1_1"/>
  <p:tag name="KSO_WM_DIAGRAM_VERSION" val="3"/>
  <p:tag name="KSO_WM_DIAGRAM_COLOR_TRICK" val="1"/>
  <p:tag name="KSO_WM_DIAGRAM_COLOR_TEXT_CAN_REMOVE" val="n"/>
  <p:tag name="KSO_WM_UNIT_PRESET_TEXT" val="01.添加项标题"/>
  <p:tag name="KSO_WM_UNIT_TEXT_FILL_FORE_SCHEMECOLOR_INDEX" val="1"/>
  <p:tag name="KSO_WM_UNIT_TEXT_FILL_TYPE" val="1"/>
  <p:tag name="KSO_WM_DIAGRAM_MAX_ITEMCNT" val="5"/>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xml><?xml version="1.0" encoding="utf-8"?>
<p:tagLst xmlns:p="http://schemas.openxmlformats.org/presentationml/2006/main">
  <p:tag name="RESOURCE_RECORD_KEY" val="{&quot;70&quot;:[3315795]}"/>
</p:tagLst>
</file>

<file path=ppt/tags/tag110.xml><?xml version="1.0" encoding="utf-8"?>
<p:tagLst xmlns:p="http://schemas.openxmlformats.org/presentationml/2006/main">
  <p:tag name="KSO_WM_DIAGRAM_VIRTUALLY_FRAME" val="{&quot;height&quot;:375.0720520019532,&quot;left&quot;:92.92503937007874,&quot;top&quot;:82.51039132185811,&quot;width&quot;:774.1988188976378}"/>
  <p:tag name="KSO_WM_UNIT_HIGHLIGHT" val="0"/>
  <p:tag name="KSO_WM_UNIT_COMPATIBLE" val="0"/>
  <p:tag name="KSO_WM_UNIT_DIAGRAM_ISNUMVISUAL" val="0"/>
  <p:tag name="KSO_WM_UNIT_DIAGRAM_ISREFERUNIT" val="0"/>
  <p:tag name="KSO_WM_UNIT_ID" val="diagram20236931_1*m_h_a*1_2_1"/>
  <p:tag name="KSO_WM_TEMPLATE_CATEGORY" val="diagram"/>
  <p:tag name="KSO_WM_TEMPLATE_INDEX" val="20236931"/>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02.添加项标题"/>
  <p:tag name="KSO_WM_UNIT_TEXT_FILL_FORE_SCHEMECOLOR_INDEX" val="1"/>
  <p:tag name="KSO_WM_UNIT_TEXT_FILL_TYPE" val="1"/>
  <p:tag name="KSO_WM_DIAGRAM_MAX_ITEMCNT" val="5"/>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1.xml><?xml version="1.0" encoding="utf-8"?>
<p:tagLst xmlns:p="http://schemas.openxmlformats.org/presentationml/2006/main">
  <p:tag name="KSO_WM_DIAGRAM_VIRTUALLY_FRAME" val="{&quot;height&quot;:375.0720520019532,&quot;left&quot;:92.92503937007874,&quot;top&quot;:82.51039132185811,&quot;width&quot;:774.1988188976378}"/>
  <p:tag name="KSO_WM_UNIT_HIGHLIGHT" val="0"/>
  <p:tag name="KSO_WM_UNIT_COMPATIBLE" val="0"/>
  <p:tag name="KSO_WM_UNIT_DIAGRAM_ISNUMVISUAL" val="0"/>
  <p:tag name="KSO_WM_UNIT_DIAGRAM_ISREFERUNIT" val="0"/>
  <p:tag name="KSO_WM_UNIT_ID" val="diagram20236931_1*m_h_a*1_3_1"/>
  <p:tag name="KSO_WM_TEMPLATE_CATEGORY" val="diagram"/>
  <p:tag name="KSO_WM_TEMPLATE_INDEX" val="20236931"/>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03.添加项标题"/>
  <p:tag name="KSO_WM_UNIT_TEXT_FILL_FORE_SCHEMECOLOR_INDEX" val="1"/>
  <p:tag name="KSO_WM_UNIT_TEXT_FILL_TYPE" val="1"/>
  <p:tag name="KSO_WM_DIAGRAM_MAX_ITEMCNT" val="5"/>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2.xml><?xml version="1.0" encoding="utf-8"?>
<p:tagLst xmlns:p="http://schemas.openxmlformats.org/presentationml/2006/main">
  <p:tag name="KSO_WM_DIAGRAM_VIRTUALLY_FRAME" val="{&quot;height&quot;:375.0720520019532,&quot;left&quot;:92.92503937007874,&quot;top&quot;:82.51039132185811,&quot;width&quot;:774.1988188976378}"/>
  <p:tag name="KSO_WM_UNIT_HIGHLIGHT" val="0"/>
  <p:tag name="KSO_WM_UNIT_COMPATIBLE" val="0"/>
  <p:tag name="KSO_WM_UNIT_DIAGRAM_ISNUMVISUAL" val="0"/>
  <p:tag name="KSO_WM_UNIT_DIAGRAM_ISREFERUNIT" val="0"/>
  <p:tag name="KSO_WM_UNIT_ID" val="diagram20236931_1*m_h_a*1_4_1"/>
  <p:tag name="KSO_WM_TEMPLATE_CATEGORY" val="diagram"/>
  <p:tag name="KSO_WM_TEMPLATE_INDEX" val="20236931"/>
  <p:tag name="KSO_WM_UNIT_LAYERLEVEL" val="1_1_1"/>
  <p:tag name="KSO_WM_TAG_VERSION" val="3.0"/>
  <p:tag name="KSO_WM_BEAUTIFY_FLAG" val="#wm#"/>
  <p:tag name="KSO_WM_UNIT_ISCONTENTSTITLE" val="0"/>
  <p:tag name="KSO_WM_UNIT_ISNUMDGMTITLE" val="0"/>
  <p:tag name="KSO_WM_UNIT_NOCLEAR" val="0"/>
  <p:tag name="KSO_WM_UNIT_VALUE" val="9"/>
  <p:tag name="KSO_WM_DIAGRAM_GROUP_CODE" val="m1-1"/>
  <p:tag name="KSO_WM_UNIT_TYPE" val="m_h_a"/>
  <p:tag name="KSO_WM_UNIT_INDEX" val="1_4_1"/>
  <p:tag name="KSO_WM_DIAGRAM_VERSION" val="3"/>
  <p:tag name="KSO_WM_DIAGRAM_COLOR_TRICK" val="1"/>
  <p:tag name="KSO_WM_DIAGRAM_COLOR_TEXT_CAN_REMOVE" val="n"/>
  <p:tag name="KSO_WM_UNIT_PRESET_TEXT" val="04.添加项标题"/>
  <p:tag name="KSO_WM_UNIT_TEXT_FILL_FORE_SCHEMECOLOR_INDEX" val="1"/>
  <p:tag name="KSO_WM_UNIT_TEXT_FILL_TYPE" val="1"/>
  <p:tag name="KSO_WM_DIAGRAM_MAX_ITEMCNT" val="5"/>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3.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6931_1*m_i*1_1"/>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4.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36931_1*m_i*1_2"/>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5.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236931_1*m_i*1_3"/>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6.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236931_1*m_i*1_4"/>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7.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236931_1*m_i*1_5"/>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8.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236931_1*m_i*1_6"/>
  <p:tag name="KSO_WM_TEMPLATE_CATEGORY" val="diagram"/>
  <p:tag name="KSO_WM_TEMPLATE_INDEX" val="20236931"/>
  <p:tag name="KSO_WM_UNIT_LAYERLEVEL" val="1_1"/>
  <p:tag name="KSO_WM_TAG_VERSION" val="3.0"/>
  <p:tag name="KSO_WM_BEAUTIFY_FLAG" val="#wm#"/>
  <p:tag name="KSO_WM_UNIT_FILL_TYPE" val="1"/>
  <p:tag name="KSO_WM_UNIT_FILL_FORE_SCHEMECOLOR_INDEX" val="5"/>
  <p:tag name="KSO_WM_UNIT_FILL_FORE_SCHEMECOLOR_INDEX_BRIGHTNESS" val="0"/>
  <p:tag name="KSO_WM_DIAGRAM_MAX_ITEMCNT" val="5"/>
  <p:tag name="KSO_WM_DIAGRAM_MIN_ITEMCNT" val="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9.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236931_1*m_i*1_7"/>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60.4526306152344,&quot;left&quot;:37.55,&quot;top&quot;:108.94736938476562,&quot;width&quot;:956.05}"/>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2*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20.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236931_1*m_i*1_8"/>
  <p:tag name="KSO_WM_TEMPLATE_CATEGORY" val="diagram"/>
  <p:tag name="KSO_WM_TEMPLATE_INDEX" val="20236931"/>
  <p:tag name="KSO_WM_UNIT_LAYERLEVEL" val="1_1"/>
  <p:tag name="KSO_WM_TAG_VERSION" val="3.0"/>
  <p:tag name="KSO_WM_BEAUTIFY_FLAG" val="#wm#"/>
  <p:tag name="KSO_WM_UNIT_FILL_TYPE" val="1"/>
  <p:tag name="KSO_WM_UNIT_FILL_FORE_SCHEMECOLOR_INDEX" val="5"/>
  <p:tag name="KSO_WM_UNIT_FILL_FORE_SCHEMECOLOR_INDEX_BRIGHTNESS" val="0"/>
  <p:tag name="KSO_WM_DIAGRAM_MAX_ITEMCNT" val="5"/>
  <p:tag name="KSO_WM_DIAGRAM_MIN_ITEMCNT" val="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1.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236931_1*m_i*1_9"/>
  <p:tag name="KSO_WM_TEMPLATE_CATEGORY" val="diagram"/>
  <p:tag name="KSO_WM_TEMPLATE_INDEX" val="20236931"/>
  <p:tag name="KSO_WM_UNIT_LAYERLEVEL" val="1_1"/>
  <p:tag name="KSO_WM_TAG_VERSION" val="3.0"/>
  <p:tag name="KSO_WM_BEAUTIFY_FLAG" val="#wm#"/>
  <p:tag name="KSO_WM_UNIT_LINE_FORE_SCHEMECOLOR_INDEX" val="5"/>
  <p:tag name="KSO_WM_DIAGRAM_MAX_ITEMCNT" val="5"/>
  <p:tag name="KSO_WM_DIAGRAM_MIN_ITEMCNT" val="4"/>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2.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236931_1*m_i*1_10"/>
  <p:tag name="KSO_WM_TEMPLATE_CATEGORY" val="diagram"/>
  <p:tag name="KSO_WM_TEMPLATE_INDEX" val="20236931"/>
  <p:tag name="KSO_WM_UNIT_LAYERLEVEL" val="1_1"/>
  <p:tag name="KSO_WM_TAG_VERSION" val="3.0"/>
  <p:tag name="KSO_WM_BEAUTIFY_FLAG" val="#wm#"/>
  <p:tag name="KSO_WM_UNIT_FILL_TYPE" val="1"/>
  <p:tag name="KSO_WM_UNIT_FILL_FORE_SCHEMECOLOR_INDEX" val="5"/>
  <p:tag name="KSO_WM_UNIT_FILL_FORE_SCHEMECOLOR_INDEX_BRIGHTNESS" val="0"/>
  <p:tag name="KSO_WM_DIAGRAM_MAX_ITEMCNT" val="5"/>
  <p:tag name="KSO_WM_DIAGRAM_MIN_ITEMCNT" val="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3.xml><?xml version="1.0" encoding="utf-8"?>
<p:tagLst xmlns:p="http://schemas.openxmlformats.org/presentationml/2006/main">
  <p:tag name="KSO_WM_DIAGRAM_VIRTUALLY_FRAME" val="{&quot;height&quot;:375.0720520019532,&quot;left&quot;:92.92503937007874,&quot;top&quot;:82.51039132185811,&quot;width&quot;:774.198818897637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236931_1*m_i*1_11"/>
  <p:tag name="KSO_WM_TEMPLATE_CATEGORY" val="diagram"/>
  <p:tag name="KSO_WM_TEMPLATE_INDEX" val="20236931"/>
  <p:tag name="KSO_WM_UNIT_LAYERLEVEL" val="1_1"/>
  <p:tag name="KSO_WM_TAG_VERSION" val="3.0"/>
  <p:tag name="KSO_WM_BEAUTIFY_FLAG" val="#wm#"/>
  <p:tag name="KSO_WM_UNIT_FILL_TYPE" val="1"/>
  <p:tag name="KSO_WM_UNIT_FILL_FORE_SCHEMECOLOR_INDEX" val="5"/>
  <p:tag name="KSO_WM_UNIT_FILL_FORE_SCHEMECOLOR_INDEX_BRIGHTNESS" val="0"/>
  <p:tag name="KSO_WM_DIAGRAM_MAX_ITEMCNT" val="5"/>
  <p:tag name="KSO_WM_DIAGRAM_MIN_ITEMCNT" val="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4.xml><?xml version="1.0" encoding="utf-8"?>
<p:tagLst xmlns:p="http://schemas.openxmlformats.org/presentationml/2006/main">
  <p:tag name="RESOURCE_RECORD_KEY" val="{&quot;70&quot;:[3327944]}"/>
</p:tagLst>
</file>

<file path=ppt/tags/tag125.xml><?xml version="1.0" encoding="utf-8"?>
<p:tagLst xmlns:p="http://schemas.openxmlformats.org/presentationml/2006/main">
  <p:tag name="KSO_WM_DIAGRAM_VIRTUALLY_FRAME" val="{&quot;height&quot;:426.37826771653545,&quot;left&quot;:286.5484251968504,&quot;top&quot;:114,&quot;width&quot;:633.6981102362204}"/>
</p:tagLst>
</file>

<file path=ppt/tags/tag126.xml><?xml version="1.0" encoding="utf-8"?>
<p:tagLst xmlns:p="http://schemas.openxmlformats.org/presentationml/2006/main">
  <p:tag name="KSO_WM_DIAGRAM_VIRTUALLY_FRAME" val="{&quot;height&quot;:426.37826771653545,&quot;left&quot;:286.5484251968504,&quot;top&quot;:114,&quot;width&quot;:633.6981102362204}"/>
</p:tagLst>
</file>

<file path=ppt/tags/tag127.xml><?xml version="1.0" encoding="utf-8"?>
<p:tagLst xmlns:p="http://schemas.openxmlformats.org/presentationml/2006/main">
  <p:tag name="KSO_WM_DIAGRAM_VIRTUALLY_FRAME" val="{&quot;height&quot;:426.37826771653545,&quot;left&quot;:286.5484251968504,&quot;top&quot;:114,&quot;width&quot;:633.6981102362204}"/>
</p:tagLst>
</file>

<file path=ppt/tags/tag128.xml><?xml version="1.0" encoding="utf-8"?>
<p:tagLst xmlns:p="http://schemas.openxmlformats.org/presentationml/2006/main">
  <p:tag name="KSO_WM_DIAGRAM_VIRTUALLY_FRAME" val="{&quot;height&quot;:426.37826771653545,&quot;left&quot;:286.5484251968504,&quot;top&quot;:114,&quot;width&quot;:633.6981102362204}"/>
</p:tagLst>
</file>

<file path=ppt/tags/tag129.xml><?xml version="1.0" encoding="utf-8"?>
<p:tagLst xmlns:p="http://schemas.openxmlformats.org/presentationml/2006/main">
  <p:tag name="KSO_WM_DIAGRAM_VIRTUALLY_FRAME" val="{&quot;height&quot;:426.37826771653545,&quot;left&quot;:286.5484251968504,&quot;top&quot;:114,&quot;width&quot;:633.6981102362204}"/>
</p:tagLst>
</file>

<file path=ppt/tags/tag1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60.4526306152344,&quot;left&quot;:37.55,&quot;top&quot;:108.94736938476562,&quot;width&quot;:956.05}"/>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2*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30.xml><?xml version="1.0" encoding="utf-8"?>
<p:tagLst xmlns:p="http://schemas.openxmlformats.org/presentationml/2006/main">
  <p:tag name="KSO_WM_DIAGRAM_VIRTUALLY_FRAME" val="{&quot;height&quot;:426.37826771653545,&quot;left&quot;:286.5484251968504,&quot;top&quot;:114,&quot;width&quot;:633.6981102362204}"/>
</p:tagLst>
</file>

<file path=ppt/tags/tag131.xml><?xml version="1.0" encoding="utf-8"?>
<p:tagLst xmlns:p="http://schemas.openxmlformats.org/presentationml/2006/main">
  <p:tag name="KSO_WM_DIAGRAM_VIRTUALLY_FRAME" val="{&quot;height&quot;:426.37826771653545,&quot;left&quot;:286.5484251968504,&quot;top&quot;:114,&quot;width&quot;:633.6981102362204}"/>
</p:tagLst>
</file>

<file path=ppt/tags/tag132.xml><?xml version="1.0" encoding="utf-8"?>
<p:tagLst xmlns:p="http://schemas.openxmlformats.org/presentationml/2006/main">
  <p:tag name="KSO_WM_DIAGRAM_VIRTUALLY_FRAME" val="{&quot;height&quot;:426.37826771653545,&quot;left&quot;:286.5484251968504,&quot;top&quot;:114,&quot;width&quot;:633.6981102362204}"/>
</p:tagLst>
</file>

<file path=ppt/tags/tag133.xml><?xml version="1.0" encoding="utf-8"?>
<p:tagLst xmlns:p="http://schemas.openxmlformats.org/presentationml/2006/main">
  <p:tag name="KSO_WM_DIAGRAM_VIRTUALLY_FRAME" val="{&quot;height&quot;:426.37826771653545,&quot;left&quot;:286.5484251968504,&quot;top&quot;:114,&quot;width&quot;:633.6981102362204}"/>
</p:tagLst>
</file>

<file path=ppt/tags/tag134.xml><?xml version="1.0" encoding="utf-8"?>
<p:tagLst xmlns:p="http://schemas.openxmlformats.org/presentationml/2006/main">
  <p:tag name="KSO_WM_DIAGRAM_VIRTUALLY_FRAME" val="{&quot;height&quot;:426.37826771653545,&quot;left&quot;:286.5484251968504,&quot;top&quot;:114,&quot;width&quot;:633.6981102362204}"/>
</p:tagLst>
</file>

<file path=ppt/tags/tag135.xml><?xml version="1.0" encoding="utf-8"?>
<p:tagLst xmlns:p="http://schemas.openxmlformats.org/presentationml/2006/main">
  <p:tag name="KSO_WM_DIAGRAM_VIRTUALLY_FRAME" val="{&quot;height&quot;:426.37826771653545,&quot;left&quot;:286.5484251968504,&quot;top&quot;:114,&quot;width&quot;:633.6981102362204}"/>
</p:tagLst>
</file>

<file path=ppt/tags/tag136.xml><?xml version="1.0" encoding="utf-8"?>
<p:tagLst xmlns:p="http://schemas.openxmlformats.org/presentationml/2006/main">
  <p:tag name="KSO_WM_DIAGRAM_VIRTUALLY_FRAME" val="{&quot;height&quot;:426.37826771653545,&quot;left&quot;:286.5484251968504,&quot;top&quot;:114,&quot;width&quot;:633.6981102362204}"/>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2408_1*l_h_i*1_2_1"/>
  <p:tag name="KSO_WM_TEMPLATE_CATEGORY" val="diagram"/>
  <p:tag name="KSO_WM_TEMPLATE_INDEX" val="20232408"/>
  <p:tag name="KSO_WM_UNIT_LAYERLEVEL" val="1_1_1"/>
  <p:tag name="KSO_WM_TAG_VERSION" val="3.0"/>
  <p:tag name="KSO_WM_BEAUTIFY_FLAG" val="#wm#"/>
  <p:tag name="KSO_WM_DIAGRAM_MAX_ITEMCNT" val="4"/>
  <p:tag name="KSO_WM_DIAGRAM_MIN_ITEMCNT" val="2"/>
  <p:tag name="KSO_WM_DIAGRAM_VIRTUALLY_FRAME" val="{&quot;height&quot;:324.15000000000003,&quot;left&quot;:54.37503937007874,&quot;top&quot;:107.97503937007873,&quot;width&quot;:851.3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138.xml><?xml version="1.0" encoding="utf-8"?>
<p:tagLst xmlns:p="http://schemas.openxmlformats.org/presentationml/2006/main">
  <p:tag name="KSO_WM_UNIT_VALUE" val="725*125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08_1*l_h_d*1_2_1"/>
  <p:tag name="KSO_WM_TEMPLATE_CATEGORY" val="diagram"/>
  <p:tag name="KSO_WM_TEMPLATE_INDEX" val="2023240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24.15000000000003,&quot;left&quot;:54.37503937007874,&quot;top&quot;:107.97503937007873,&quot;width&quot;:851.35}"/>
  <p:tag name="KSO_WM_DIAGRAM_COLOR_MATCH_VALUE" val="{&quot;shape&quot;:{&quot;fill&quot;:{&quot;type&quot;:0},&quot;glow&quot;:{&quot;colorType&quot;:0},&quot;line&quot;:{&quot;solidLine&quot;:{&quot;brightness&quot;:0.6000000238418579,&quot;colorType&quot;:1,&quot;foreColorIndex&quot;:1,&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KSO_WM_DIAGRAM_USE_COLOR_VALUE" val="{&quot;color_scheme&quot;:1,&quot;color_type&quot;:1,&quot;theme_color_indexes&quot;:[5,6,5,6,5,6]}"/>
</p:tagLst>
</file>

<file path=ppt/tags/tag139.xml><?xml version="1.0" encoding="utf-8"?>
<p:tagLst xmlns:p="http://schemas.openxmlformats.org/presentationml/2006/main">
  <p:tag name="KSO_WM_DIAGRAM_COLOR_TEXT_CAN_REMOVE" val="n"/>
  <p:tag name="KSO_WM_DIAGRAM_VERSION" val="3"/>
  <p:tag name="KSO_WM_DIAGRAM_VIRTUALLY_FRAME" val="{&quot;height&quot;:324.15000000000003,&quot;left&quot;:54.37503937007874,&quot;top&quot;:107.97503937007873,&quot;width&quot;:851.35}"/>
  <p:tag name="KSO_WM_DIAGRAM_MAX_ITEMCNT" val="4"/>
  <p:tag name="KSO_WM_TAG_VERSION" val="3.0"/>
  <p:tag name="KSO_WM_TEMPLATE_INDEX" val="20232408"/>
  <p:tag name="KSO_WM_UNIT_ID" val="diagram20232408_1*l_h_i*1_1_1"/>
  <p:tag name="KSO_WM_UNIT_TYPE" val="l_h_i"/>
  <p:tag name="KSO_WM_UNIT_DIAGRAM_ISREFERUNIT" val="0"/>
  <p:tag name="KSO_WM_UNIT_COMPATIBLE" val="0"/>
  <p:tag name="KSO_WM_DIAGRAM_COLOR_TRICK" val="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MIN_ITEMCNT" val="2"/>
  <p:tag name="KSO_WM_BEAUTIFY_FLAG" val="#wm#"/>
  <p:tag name="KSO_WM_UNIT_LAYERLEVEL" val="1_1_1"/>
  <p:tag name="KSO_WM_TEMPLATE_CATEGORY" val="diagram"/>
  <p:tag name="KSO_WM_UNIT_INDEX" val="1_1_1"/>
  <p:tag name="KSO_WM_DIAGRAM_GROUP_CODE" val="l1-1"/>
  <p:tag name="KSO_WM_UNIT_DIAGRAM_ISNUMVISUAL" val="0"/>
  <p:tag name="KSO_WM_UNIT_HIGHLIGHT" val="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60.4526306152344,&quot;left&quot;:37.55,&quot;top&quot;:108.94736938476562,&quot;width&quot;:956.05}"/>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2*n_h_h_a*1_2_2_1"/>
  <p:tag name="KSO_WM_TEMPLATE_CATEGORY" val="diagram"/>
  <p:tag name="KSO_WM_UNIT_LAYERLEVEL" val="1_1_1_1"/>
  <p:tag name="KSO_WM_UNIT_VALUE" val="5"/>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08_1*l_h_f*1_1_1"/>
  <p:tag name="KSO_WM_TEMPLATE_CATEGORY" val="diagram"/>
  <p:tag name="KSO_WM_TEMPLATE_INDEX" val="20232408"/>
  <p:tag name="KSO_WM_UNIT_LAYERLEVEL" val="1_1_1"/>
  <p:tag name="KSO_WM_TAG_VERSION" val="3.0"/>
  <p:tag name="KSO_WM_BEAUTIFY_FLAG" val="#wm#"/>
  <p:tag name="KSO_WM_UNIT_TEXT_FILL_FORE_SCHEMECOLOR_INDEX_BRIGHTNESS" val="0.25"/>
  <p:tag name="KSO_WM_DIAGRAM_GROUP_CODE" val="l1-1"/>
  <p:tag name="KSO_WM_DIAGRAM_MAX_ITEMCNT" val="4"/>
  <p:tag name="KSO_WM_DIAGRAM_MIN_ITEMCNT" val="2"/>
  <p:tag name="KSO_WM_DIAGRAM_VIRTUALLY_FRAME" val="{&quot;height&quot;:324.15000000000003,&quot;left&quot;:54.37503937007874,&quot;top&quot;:107.97503937007873,&quot;width&quot;:85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观点。"/>
  <p:tag name="KSO_WM_UNIT_TEXT_FILL_FORE_SCHEMECOLOR_INDEX" val="1"/>
  <p:tag name="KSO_WM_UNIT_TEXT_FILL_TYPE" val="1"/>
  <p:tag name="KSO_WM_DIAGRAM_USE_COLOR_VALUE" val="{&quot;color_scheme&quot;:1,&quot;color_type&quot;:1,&quot;theme_color_indexes&quot;:[5,6,5,6,5,6]}"/>
</p:tagLst>
</file>

<file path=ppt/tags/tag1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08_1*l_h_f*1_2_1"/>
  <p:tag name="KSO_WM_TEMPLATE_CATEGORY" val="diagram"/>
  <p:tag name="KSO_WM_TEMPLATE_INDEX" val="20232408"/>
  <p:tag name="KSO_WM_UNIT_LAYERLEVEL" val="1_1_1"/>
  <p:tag name="KSO_WM_TAG_VERSION" val="3.0"/>
  <p:tag name="KSO_WM_BEAUTIFY_FLAG" val="#wm#"/>
  <p:tag name="KSO_WM_UNIT_TEXT_FILL_FORE_SCHEMECOLOR_INDEX_BRIGHTNESS" val="0.25"/>
  <p:tag name="KSO_WM_DIAGRAM_GROUP_CODE" val="l1-1"/>
  <p:tag name="KSO_WM_DIAGRAM_MAX_ITEMCNT" val="4"/>
  <p:tag name="KSO_WM_DIAGRAM_MIN_ITEMCNT" val="2"/>
  <p:tag name="KSO_WM_DIAGRAM_VIRTUALLY_FRAME" val="{&quot;height&quot;:324.15000000000003,&quot;left&quot;:54.37503937007874,&quot;top&quot;:107.97503937007873,&quot;width&quot;:85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观点。"/>
  <p:tag name="KSO_WM_UNIT_TEXT_FILL_FORE_SCHEMECOLOR_INDEX" val="1"/>
  <p:tag name="KSO_WM_UNIT_TEXT_FILL_TYPE" val="1"/>
  <p:tag name="KSO_WM_DIAGRAM_USE_COLOR_VALUE" val="{&quot;color_scheme&quot;:1,&quot;color_type&quot;:1,&quot;theme_color_indexes&quot;:[5,6,5,6,5,6]}"/>
</p:tagLst>
</file>

<file path=ppt/tags/tag142.xml><?xml version="1.0" encoding="utf-8"?>
<p:tagLst xmlns:p="http://schemas.openxmlformats.org/presentationml/2006/main">
  <p:tag name="KSO_WM_UNIT_VALUE" val="725*125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08_1*l_h_d*1_1_1"/>
  <p:tag name="KSO_WM_TEMPLATE_CATEGORY" val="diagram"/>
  <p:tag name="KSO_WM_TEMPLATE_INDEX" val="20232408"/>
  <p:tag name="KSO_WM_UNIT_LAYERLEVEL" val="1_1_1"/>
  <p:tag name="KSO_WM_TAG_VERSION" val="3.0"/>
  <p:tag name="KSO_WM_BEAUTIFY_FLAG" val="#wm#"/>
  <p:tag name="KSO_WM_DIAGRAM_MAX_ITEMCNT" val="4"/>
  <p:tag name="KSO_WM_DIAGRAM_MIN_ITEMCNT" val="2"/>
  <p:tag name="KSO_WM_DIAGRAM_VIRTUALLY_FRAME" val="{&quot;height&quot;:324.15000000000003,&quot;left&quot;:54.37503937007874,&quot;top&quot;:107.97503937007873,&quot;width&quot;:851.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143.xml><?xml version="1.0" encoding="utf-8"?>
<p:tagLst xmlns:p="http://schemas.openxmlformats.org/presentationml/2006/main">
  <p:tag name="RESOURCE_RECORD_KEY" val="{&quot;70&quot;:[3327944,3321568]}"/>
</p:tagLst>
</file>

<file path=ppt/tags/tag144.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45.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46.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47.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48.xml><?xml version="1.0" encoding="utf-8"?>
<p:tagLst xmlns:p="http://schemas.openxmlformats.org/presentationml/2006/main">
  <p:tag name="resource_record_key" val="{&quot;70&quot;:[3330153,3330148,3327944,3315795,3317785,3321568]}"/>
  <p:tag name="commondata" val="eyJoZGlkIjoiNDM3ODcxZjFiNzA0ZGE1NWEwOWY2MjE0YTVlNjUwOTIifQ=="/>
</p:tagLst>
</file>

<file path=ppt/tags/tag1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60.4526306152344,&quot;left&quot;:37.55,&quot;top&quot;:108.94736938476562,&quot;width&quot;:956.05}"/>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2*n_h_h_a*1_2_1_1"/>
  <p:tag name="KSO_WM_TEMPLATE_CATEGORY" val="diagram"/>
  <p:tag name="KSO_WM_UNIT_LAYERLEVEL" val="1_1_1_1"/>
  <p:tag name="KSO_WM_UNIT_VALUE" val="5"/>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2*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96_2*n_h_h_f*1_2_1_1"/>
  <p:tag name="KSO_WM_TEMPLATE_CATEGORY" val="diagram"/>
  <p:tag name="KSO_WM_TEMPLATE_INDEX" val="20231496"/>
  <p:tag name="KSO_WM_UNIT_LAYERLEVEL" val="1_1_1_1"/>
  <p:tag name="KSO_WM_TAG_VERSION" val="3.0"/>
  <p:tag name="KSO_WM_UNIT_VALUE" val="36"/>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2*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9.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96_2*n_h_h_f*1_2_2_1"/>
  <p:tag name="KSO_WM_TEMPLATE_CATEGORY" val="diagram"/>
  <p:tag name="KSO_WM_TEMPLATE_INDEX" val="20231496"/>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0_1*l_h_i*1_2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2*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17"/>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17000000178813934,&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2*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2.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2*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2*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2*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2*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2*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2*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8.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2*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60.4526306152344,&quot;left&quot;:37.55,&quot;top&quot;:108.94736938476562,&quot;width&quot;:956.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29.xml><?xml version="1.0" encoding="utf-8"?>
<p:tagLst xmlns:p="http://schemas.openxmlformats.org/presentationml/2006/main">
  <p:tag name="RESOURCE_RECORD_KEY" val="{&quot;70&quot;:[331778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0_1*l_h_i*1_1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30.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1.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2.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3.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4.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5.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6.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7.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8.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39.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0_1*l_h_f*1_2_1"/>
  <p:tag name="KSO_WM_TEMPLATE_CATEGORY" val="diagram"/>
  <p:tag name="KSO_WM_TEMPLATE_INDEX" val="20231300"/>
  <p:tag name="KSO_WM_UNIT_LAYERLEVEL" val="1_1_1"/>
  <p:tag name="KSO_WM_TAG_VERSION" val="3.0"/>
  <p:tag name="KSO_WM_BEAUTIFY_FLAG" val="#wm#"/>
  <p:tag name="KSO_WM_UNIT_SUBTYPE" val="a"/>
  <p:tag name="KSO_WM_UNIT_VALUE" val="84"/>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简明扼要地阐述您内容的观点"/>
  <p:tag name="KSO_WM_UNIT_TEXT_FILL_FORE_SCHEMECOLOR_INDEX" val="1"/>
  <p:tag name="KSO_WM_UNIT_TEXT_FILL_TYPE" val="1"/>
  <p:tag name="KSO_WM_DIAGRAM_USE_COLOR_VALUE" val="{&quot;color_scheme&quot;:1,&quot;color_type&quot;:1,&quot;theme_color_indexes&quot;:[5,6,5,6,5,6]}"/>
</p:tagLst>
</file>

<file path=ppt/tags/tag40.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1.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2.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3.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4.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5.xml><?xml version="1.0" encoding="utf-8"?>
<p:tagLst xmlns:p="http://schemas.openxmlformats.org/presentationml/2006/main">
  <p:tag name="KSO_WM_DIAGRAM_VIRTUALLY_FRAME" val="{&quot;height&quot;:336.37511811023626,&quot;left&quot;:41.78590551181105,&quot;top&quot;:132.42031496062992,&quot;width&quot;:880.1951181102362}"/>
</p:tagLst>
</file>

<file path=ppt/tags/tag46.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47.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48.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49.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0_1*l_h_f*1_1_1"/>
  <p:tag name="KSO_WM_TEMPLATE_CATEGORY" val="diagram"/>
  <p:tag name="KSO_WM_TEMPLATE_INDEX" val="20231300"/>
  <p:tag name="KSO_WM_UNIT_LAYERLEVEL" val="1_1_1"/>
  <p:tag name="KSO_WM_TAG_VERSION" val="3.0"/>
  <p:tag name="KSO_WM_BEAUTIFY_FLAG" val="#wm#"/>
  <p:tag name="KSO_WM_UNIT_SUBTYPE" val="a"/>
  <p:tag name="KSO_WM_UNIT_VALUE" val="28"/>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简明扼要地阐述您内容的观点"/>
  <p:tag name="KSO_WM_UNIT_TEXT_FILL_FORE_SCHEMECOLOR_INDEX" val="1"/>
  <p:tag name="KSO_WM_UNIT_TEXT_FILL_TYPE" val="1"/>
  <p:tag name="KSO_WM_DIAGRAM_USE_COLOR_VALUE" val="{&quot;color_scheme&quot;:1,&quot;color_type&quot;:1,&quot;theme_color_indexes&quot;:[5,6,5,6,5,6]}"/>
</p:tagLst>
</file>

<file path=ppt/tags/tag50.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1.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2.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3.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4.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5.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6.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7.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8.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59.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1*l_h_a*1_2_1"/>
  <p:tag name="KSO_WM_TEMPLATE_CATEGORY" val="diagram"/>
  <p:tag name="KSO_WM_TEMPLATE_INDEX" val="20231300"/>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60.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61.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62.xml><?xml version="1.0" encoding="utf-8"?>
<p:tagLst xmlns:p="http://schemas.openxmlformats.org/presentationml/2006/main">
  <p:tag name="KSO_WM_DIAGRAM_VIRTUALLY_FRAME" val="{&quot;height&quot;:440.8225984251969,&quot;left&quot;:66.07204724409448,&quot;top&quot;:100.11622047244094,&quot;width&quot;:830.2962204724408}"/>
</p:tagLst>
</file>

<file path=ppt/tags/tag63.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4.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5.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6.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7.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8.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69.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300_1*l_h_a*1_1_1"/>
  <p:tag name="KSO_WM_TEMPLATE_CATEGORY" val="diagram"/>
  <p:tag name="KSO_WM_TEMPLATE_INDEX" val="20231300"/>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5,6,5,6,5,6]}"/>
</p:tagLst>
</file>

<file path=ppt/tags/tag70.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1.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2.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3.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4.xml><?xml version="1.0" encoding="utf-8"?>
<p:tagLst xmlns:p="http://schemas.openxmlformats.org/presentationml/2006/main">
  <p:tag name="KSO_WM_DIAGRAM_VIRTUALLY_FRAME" val="{&quot;height&quot;:382.2397637795275,&quot;left&quot;:76.40626330930529,&quot;top&quot;:126.59952755905513,&quot;width&quot;:816.179169761561}"/>
</p:tagLst>
</file>

<file path=ppt/tags/tag75.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76.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77.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78.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79.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1300_1*l_i*1_2"/>
  <p:tag name="KSO_WM_TEMPLATE_CATEGORY" val="diagram"/>
  <p:tag name="KSO_WM_TEMPLATE_INDEX" val="20231300"/>
  <p:tag name="KSO_WM_UNIT_LAYERLEVEL" val="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6000000238418579,&quot;colorType&quot;:1,&quot;foreColorIndex&quot;:6,&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6"/>
  <p:tag name="KSO_WM_DIAGRAM_USE_COLOR_VALUE" val="{&quot;color_scheme&quot;:1,&quot;color_type&quot;:1,&quot;theme_color_indexes&quot;:[5,6,5,6,5,6]}"/>
</p:tagLst>
</file>

<file path=ppt/tags/tag80.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1.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2.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3.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4.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5.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6.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7.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8.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89.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9.xml><?xml version="1.0" encoding="utf-8"?>
<p:tagLst xmlns:p="http://schemas.openxmlformats.org/presentationml/2006/main">
  <p:tag name="KSO_WM_UNIT_VALUE" val="121*12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300_1*l_h_x*1_2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3,&quot;left&quot;:54.219872969980315,&quot;top&quot;:96.08136131947435,&quot;width&quot;:851.6777343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90.xml><?xml version="1.0" encoding="utf-8"?>
<p:tagLst xmlns:p="http://schemas.openxmlformats.org/presentationml/2006/main">
  <p:tag name="KSO_WM_DIAGRAM_VIRTUALLY_FRAME" val="{&quot;height&quot;:413.49834645669296,&quot;left&quot;:43.44740157480315,&quot;top&quot;:99.28440944881889,&quot;width&quot;:867.8755118110236}"/>
</p:tagLst>
</file>

<file path=ppt/tags/tag91.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6952_1*l_h_i*1_1_1"/>
  <p:tag name="KSO_WM_TEMPLATE_CATEGORY" val="diagram"/>
  <p:tag name="KSO_WM_TEMPLATE_INDEX" val="20236952"/>
  <p:tag name="KSO_WM_UNIT_LAYERLEVEL" val="1_1_1"/>
  <p:tag name="KSO_WM_TAG_VERSION" val="3.0"/>
  <p:tag name="KSO_WM_BEAUTIFY_FLAG" val="#wm#"/>
  <p:tag name="KSO_WM_UNIT_FILL_TYPE" val="3"/>
  <p:tag name="KSO_WM_DIAGRAM_MAX_ITEMCNT" val="3"/>
  <p:tag name="KSO_WM_DIAGRAM_MIN_ITEMCNT" val="2"/>
  <p:tag name="KSO_WM_DIAGRAM_COLOR_MATCH_VALUE" val="{&quot;shape&quot;:{&quot;fill&quot;:{&quot;gradient&quot;:[{&quot;brightness&quot;:0,&quot;colorType&quot;:1,&quot;foreColorIndex&quot;:5,&quot;pos&quot;:0.899999976158142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2.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6952_1*l_h_a*1_1_1"/>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VALUE" val="7"/>
  <p:tag name="KSO_WM_UNIT_PRESET_TEXT" val="添加标题"/>
  <p:tag name="KSO_WM_DIAGRAM_USE_COLOR_VALUE" val="{&quot;color_scheme&quot;:1,&quot;color_type&quot;:1,&quot;theme_color_indexes&quot;:[5,6,5,6,5,6]}"/>
</p:tagLst>
</file>

<file path=ppt/tags/tag93.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6952_1*l_h_f*1_1_1"/>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简明阐述您的观点。"/>
  <p:tag name="KSO_WM_DIAGRAM_USE_COLOR_VALUE" val="{&quot;color_scheme&quot;:1,&quot;color_type&quot;:1,&quot;theme_color_indexes&quot;:[5,6,5,6,5,6]}"/>
</p:tagLst>
</file>

<file path=ppt/tags/tag94.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236952_1*l_h_f*1_1_2"/>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简明阐述您的观点。"/>
  <p:tag name="KSO_WM_DIAGRAM_USE_COLOR_VALUE" val="{&quot;color_scheme&quot;:1,&quot;color_type&quot;:1,&quot;theme_color_indexes&quot;:[5,6,5,6,5,6]}"/>
</p:tagLst>
</file>

<file path=ppt/tags/tag95.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6952_1*l_h_i*1_2_1"/>
  <p:tag name="KSO_WM_TEMPLATE_CATEGORY" val="diagram"/>
  <p:tag name="KSO_WM_TEMPLATE_INDEX" val="20236952"/>
  <p:tag name="KSO_WM_UNIT_LAYERLEVEL" val="1_1_1"/>
  <p:tag name="KSO_WM_TAG_VERSION" val="3.0"/>
  <p:tag name="KSO_WM_BEAUTIFY_FLAG" val="#wm#"/>
  <p:tag name="KSO_WM_UNIT_FILL_TYPE" val="3"/>
  <p:tag name="KSO_WM_DIAGRAM_MAX_ITEMCNT" val="3"/>
  <p:tag name="KSO_WM_DIAGRAM_MIN_ITEMCNT" val="2"/>
  <p:tag name="KSO_WM_DIAGRAM_COLOR_MATCH_VALUE" val="{&quot;shape&quot;:{&quot;fill&quot;:{&quot;gradient&quot;:[{&quot;brightness&quot;:0,&quot;colorType&quot;:1,&quot;foreColorIndex&quot;:8,&quot;pos&quot;:0.8999999761581421,&quot;transparency&quot;:0},{&quot;brightness&quot;:0.4000000059604645,&quot;colorType&quot;:1,&quot;foreColorIndex&quot;:8,&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6.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6952_1*l_h_a*1_2_1"/>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VALUE" val="7"/>
  <p:tag name="KSO_WM_UNIT_PRESET_TEXT" val="添加标题"/>
  <p:tag name="KSO_WM_DIAGRAM_USE_COLOR_VALUE" val="{&quot;color_scheme&quot;:1,&quot;color_type&quot;:1,&quot;theme_color_indexes&quot;:[5,6,5,6,5,6]}"/>
</p:tagLst>
</file>

<file path=ppt/tags/tag97.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6952_1*l_h_f*1_2_1"/>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3"/>
  <p:tag name="KSO_WM_UNIT_PRESET_TEXT" val="单击此处添加文本简明阐述您的观点。"/>
  <p:tag name="KSO_WM_DIAGRAM_USE_COLOR_VALUE" val="{&quot;color_scheme&quot;:1,&quot;color_type&quot;:1,&quot;theme_color_indexes&quot;:[5,6,5,6,5,6]}"/>
</p:tagLst>
</file>

<file path=ppt/tags/tag98.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2"/>
  <p:tag name="KSO_WM_UNIT_ID" val="diagram20236952_1*l_h_f*1_2_2"/>
  <p:tag name="KSO_WM_TEMPLATE_CATEGORY" val="diagram"/>
  <p:tag name="KSO_WM_TEMPLATE_INDEX" val="20236952"/>
  <p:tag name="KSO_WM_UNIT_LAYERLEVEL" val="1_1_1"/>
  <p:tag name="KSO_WM_TAG_VERSION" val="3.0"/>
  <p:tag name="KSO_WM_BEAUTIFY_FLAG" val="#wm#"/>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3"/>
  <p:tag name="KSO_WM_UNIT_PRESET_TEXT" val="单击此处添加文本简明阐述您的观点。"/>
  <p:tag name="KSO_WM_DIAGRAM_USE_COLOR_VALUE" val="{&quot;color_scheme&quot;:1,&quot;color_type&quot;:1,&quot;theme_color_indexes&quot;:[5,6,5,6,5,6]}"/>
</p:tagLst>
</file>

<file path=ppt/tags/tag99.xml><?xml version="1.0" encoding="utf-8"?>
<p:tagLst xmlns:p="http://schemas.openxmlformats.org/presentationml/2006/main">
  <p:tag name="KSO_WM_DIAGRAM_VIRTUALLY_FRAME" val="{&quot;height&quot;:353.64338582677163,&quot;left&quot;:74.3386904835138,&quot;top&quot;:125.3,&quot;width&quot;:836.442382812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6952_1*l_h_i*1_2_1"/>
  <p:tag name="KSO_WM_TEMPLATE_CATEGORY" val="diagram"/>
  <p:tag name="KSO_WM_TEMPLATE_INDEX" val="20236952"/>
  <p:tag name="KSO_WM_UNIT_LAYERLEVEL" val="1_1_1"/>
  <p:tag name="KSO_WM_TAG_VERSION" val="3.0"/>
  <p:tag name="KSO_WM_UNIT_FILL_TYPE" val="3"/>
  <p:tag name="KSO_WM_DIAGRAM_MAX_ITEMCNT" val="3"/>
  <p:tag name="KSO_WM_DIAGRAM_MIN_ITEMCNT" val="2"/>
  <p:tag name="KSO_WM_DIAGRAM_COLOR_MATCH_VALUE" val="{&quot;shape&quot;:{&quot;fill&quot;:{&quot;gradient&quot;:[{&quot;brightness&quot;:0,&quot;colorType&quot;:1,&quot;foreColorIndex&quot;:8,&quot;pos&quot;:0.8999999761581421,&quot;transparency&quot;:0},{&quot;brightness&quot;:0.4000000059604645,&quot;colorType&quot;:1,&quot;foreColorIndex&quot;:8,&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4409</Words>
  <Application>WPS 演示</Application>
  <PresentationFormat>On-screen Show (4:3)</PresentationFormat>
  <Paragraphs>399</Paragraphs>
  <Slides>32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Arial</vt:lpstr>
      <vt:lpstr>宋体</vt:lpstr>
      <vt:lpstr>Wingdings</vt:lpstr>
      <vt:lpstr>微软雅黑</vt:lpstr>
      <vt:lpstr>Arial</vt:lpstr>
      <vt:lpstr>Wingdings</vt:lpstr>
      <vt:lpstr>江城圆体 400W</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vickygao</cp:lastModifiedBy>
  <cp:revision>8</cp:revision>
  <dcterms:created xsi:type="dcterms:W3CDTF">2006-08-16T00:00:00Z</dcterms:created>
  <dcterms:modified xsi:type="dcterms:W3CDTF">2024-09-04T05:48:21Z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F3832DB1A11F428BB8BDF6EF2512DCC1_13</vt:lpwstr>
  </property>
  <property fmtid="{D5CDD505-2E9C-101B-9397-08002B2CF9AE}" pid="3" name="KSOProductBuildVer">
    <vt:lpwstr>2052-12.1.0.17857</vt:lpwstr>
  </property>
</Properties>
</file>