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3"/>
    <p:sldId id="340" r:id="rId4"/>
    <p:sldId id="257" r:id="rId5"/>
    <p:sldId id="258" r:id="rId6"/>
    <p:sldId id="292" r:id="rId7"/>
    <p:sldId id="308" r:id="rId8"/>
    <p:sldId id="309" r:id="rId9"/>
    <p:sldId id="260" r:id="rId10"/>
    <p:sldId id="339" r:id="rId11"/>
    <p:sldId id="303" r:id="rId13"/>
    <p:sldId id="304" r:id="rId14"/>
    <p:sldId id="305" r:id="rId15"/>
    <p:sldId id="306" r:id="rId16"/>
    <p:sldId id="262" r:id="rId17"/>
    <p:sldId id="338" r:id="rId18"/>
    <p:sldId id="337" r:id="rId19"/>
    <p:sldId id="264" r:id="rId20"/>
    <p:sldId id="293" r:id="rId21"/>
    <p:sldId id="265" r:id="rId22"/>
    <p:sldId id="299" r:id="rId23"/>
    <p:sldId id="300" r:id="rId24"/>
    <p:sldId id="301" r:id="rId25"/>
    <p:sldId id="266" r:id="rId26"/>
    <p:sldId id="280" r:id="rId27"/>
    <p:sldId id="281" r:id="rId28"/>
    <p:sldId id="283" r:id="rId29"/>
    <p:sldId id="284" r:id="rId30"/>
    <p:sldId id="286" r:id="rId31"/>
    <p:sldId id="287" r:id="rId32"/>
    <p:sldId id="288" r:id="rId33"/>
    <p:sldId id="289" r:id="rId34"/>
    <p:sldId id="290" r:id="rId35"/>
    <p:sldId id="291" r:id="rId36"/>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4" userDrawn="1">
          <p15:clr>
            <a:srgbClr val="A4A3A4"/>
          </p15:clr>
        </p15:guide>
        <p15:guide id="2" pos="28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024"/>
        <p:guide pos="288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gs" Target="tags/tag170.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image" Target="../media/image12.jpeg"/><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1" Type="http://schemas.openxmlformats.org/officeDocument/2006/relationships/notesSlide" Target="../notesSlides/notesSlide2.xml"/><Relationship Id="rId10" Type="http://schemas.openxmlformats.org/officeDocument/2006/relationships/slideLayout" Target="../slideLayouts/slideLayout7.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image" Target="../media/image12.jpeg"/><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1" Type="http://schemas.openxmlformats.org/officeDocument/2006/relationships/notesSlide" Target="../notesSlides/notesSlide3.xml"/><Relationship Id="rId10" Type="http://schemas.openxmlformats.org/officeDocument/2006/relationships/slideLayout" Target="../slideLayouts/slideLayout7.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image" Target="../media/image12.jpeg"/><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1" Type="http://schemas.openxmlformats.org/officeDocument/2006/relationships/notesSlide" Target="../notesSlides/notesSlide4.xml"/><Relationship Id="rId10" Type="http://schemas.openxmlformats.org/officeDocument/2006/relationships/slideLayout" Target="../slideLayouts/slideLayout7.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image" Target="../media/image14.jpeg"/><Relationship Id="rId15" Type="http://schemas.openxmlformats.org/officeDocument/2006/relationships/slideLayout" Target="../slideLayouts/slideLayout7.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image" Target="../media/image14.jpeg"/><Relationship Id="rId11" Type="http://schemas.openxmlformats.org/officeDocument/2006/relationships/slideLayout" Target="../slideLayouts/slideLayout7.xml"/><Relationship Id="rId10" Type="http://schemas.openxmlformats.org/officeDocument/2006/relationships/tags" Target="../tags/tag65.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image" Target="../media/image15.jpeg"/><Relationship Id="rId25" Type="http://schemas.openxmlformats.org/officeDocument/2006/relationships/slideLayout" Target="../slideLayouts/slideLayout7.xml"/><Relationship Id="rId24" Type="http://schemas.openxmlformats.org/officeDocument/2006/relationships/tags" Target="../tags/tag86.xml"/><Relationship Id="rId23" Type="http://schemas.openxmlformats.org/officeDocument/2006/relationships/tags" Target="../tags/tag85.xml"/><Relationship Id="rId22" Type="http://schemas.openxmlformats.org/officeDocument/2006/relationships/tags" Target="../tags/tag84.xml"/><Relationship Id="rId21" Type="http://schemas.openxmlformats.org/officeDocument/2006/relationships/tags" Target="../tags/tag83.xml"/><Relationship Id="rId20" Type="http://schemas.openxmlformats.org/officeDocument/2006/relationships/tags" Target="../tags/tag82.xml"/><Relationship Id="rId2" Type="http://schemas.openxmlformats.org/officeDocument/2006/relationships/tags" Target="../tags/tag66.xml"/><Relationship Id="rId19" Type="http://schemas.openxmlformats.org/officeDocument/2006/relationships/tags" Target="../tags/tag81.xml"/><Relationship Id="rId18" Type="http://schemas.openxmlformats.org/officeDocument/2006/relationships/tags" Target="../tags/tag80.xml"/><Relationship Id="rId17" Type="http://schemas.openxmlformats.org/officeDocument/2006/relationships/image" Target="../media/image16.png"/><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image" Target="../media/image17.jpeg"/><Relationship Id="rId15" Type="http://schemas.openxmlformats.org/officeDocument/2006/relationships/slideLayout" Target="../slideLayouts/slideLayout7.xml"/><Relationship Id="rId14" Type="http://schemas.openxmlformats.org/officeDocument/2006/relationships/tags" Target="../tags/tag98.xml"/><Relationship Id="rId13" Type="http://schemas.openxmlformats.org/officeDocument/2006/relationships/tags" Target="../tags/tag97.xml"/><Relationship Id="rId12" Type="http://schemas.openxmlformats.org/officeDocument/2006/relationships/tags" Target="../tags/tag9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3.jpe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image" Target="../media/image17.jpeg"/><Relationship Id="rId15" Type="http://schemas.openxmlformats.org/officeDocument/2006/relationships/slideLayout" Target="../slideLayouts/slideLayout7.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image" Target="../media/image17.jpeg"/><Relationship Id="rId16" Type="http://schemas.openxmlformats.org/officeDocument/2006/relationships/slideLayout" Target="../slideLayouts/slideLayout7.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image" Target="../media/image17.jpeg"/><Relationship Id="rId16" Type="http://schemas.openxmlformats.org/officeDocument/2006/relationships/slideLayout" Target="../slideLayouts/slideLayout7.xml"/><Relationship Id="rId15" Type="http://schemas.openxmlformats.org/officeDocument/2006/relationships/tags" Target="../tags/tag136.xml"/><Relationship Id="rId14" Type="http://schemas.openxmlformats.org/officeDocument/2006/relationships/tags" Target="../tags/tag135.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image" Target="../media/image19.jpeg"/><Relationship Id="rId12" Type="http://schemas.openxmlformats.org/officeDocument/2006/relationships/slideLayout" Target="../slideLayouts/slideLayout7.xml"/><Relationship Id="rId11" Type="http://schemas.openxmlformats.org/officeDocument/2006/relationships/tags" Target="../tags/tag145.xml"/><Relationship Id="rId10" Type="http://schemas.openxmlformats.org/officeDocument/2006/relationships/tags" Target="../tags/tag144.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image" Target="../media/image21.jpe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image" Target="../media/image22.jpeg"/><Relationship Id="rId15" Type="http://schemas.openxmlformats.org/officeDocument/2006/relationships/slideLayout" Target="../slideLayouts/slideLayout7.xml"/><Relationship Id="rId14" Type="http://schemas.openxmlformats.org/officeDocument/2006/relationships/tags" Target="../tags/tag161.xml"/><Relationship Id="rId13" Type="http://schemas.openxmlformats.org/officeDocument/2006/relationships/tags" Target="../tags/tag160.xml"/><Relationship Id="rId12" Type="http://schemas.openxmlformats.org/officeDocument/2006/relationships/tags" Target="../tags/tag159.xml"/><Relationship Id="rId11" Type="http://schemas.openxmlformats.org/officeDocument/2006/relationships/tags" Target="../tags/tag158.xml"/><Relationship Id="rId10" Type="http://schemas.openxmlformats.org/officeDocument/2006/relationships/tags" Target="../tags/tag157.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0" Type="http://schemas.openxmlformats.org/officeDocument/2006/relationships/slideLayout" Target="../slideLayouts/slideLayout7.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xml"/><Relationship Id="rId3" Type="http://schemas.openxmlformats.org/officeDocument/2006/relationships/image" Target="../media/image6.jpeg"/><Relationship Id="rId2" Type="http://schemas.openxmlformats.org/officeDocument/2006/relationships/tags" Target="../tags/tag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jpeg"/><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image" Target="../media/image9.jpeg"/><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8" Type="http://schemas.openxmlformats.org/officeDocument/2006/relationships/notesSlide" Target="../notesSlides/notesSlide1.xml"/><Relationship Id="rId17" Type="http://schemas.openxmlformats.org/officeDocument/2006/relationships/slideLayout" Target="../slideLayouts/slideLayout7.xml"/><Relationship Id="rId16" Type="http://schemas.openxmlformats.org/officeDocument/2006/relationships/tags" Target="../tags/tag24.xml"/><Relationship Id="rId15" Type="http://schemas.openxmlformats.org/officeDocument/2006/relationships/tags" Target="../tags/tag23.xml"/><Relationship Id="rId14" Type="http://schemas.openxmlformats.org/officeDocument/2006/relationships/image" Target="../media/image11.jpeg"/><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image" Target="../media/image10.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633730" y="1525905"/>
            <a:ext cx="8347710" cy="2085975"/>
          </a:xfrm>
          <a:prstGeom prst="rect">
            <a:avLst/>
          </a:prstGeom>
        </p:spPr>
        <p:txBody>
          <a:bodyPr vert="horz" wrap="square" lIns="114300" tIns="57150" rIns="114300" bIns="57150" rtlCol="0" anchor="ctr" anchorCtr="0">
            <a:normAutofit/>
          </a:bodyPr>
          <a:lstStyle/>
          <a:p>
            <a:pPr>
              <a:lnSpc>
                <a:spcPct val="115000"/>
              </a:lnSpc>
            </a:pPr>
            <a:r>
              <a:rPr lang="zh-CN" alt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第</a:t>
            </a:r>
            <a:r>
              <a:rPr lang="en-US" altLang="zh-CN" sz="5400" b="1">
                <a:solidFill>
                  <a:srgbClr val="1338FD">
                    <a:alpha val="100000"/>
                  </a:srgbClr>
                </a:solidFill>
                <a:latin typeface="微软雅黑" panose="020B0503020204020204" charset="-122"/>
                <a:ea typeface="微软雅黑" panose="020B0503020204020204" charset="-122"/>
                <a:cs typeface="微软雅黑" panose="020B0503020204020204" charset="-122"/>
              </a:rPr>
              <a:t>5</a:t>
            </a:r>
            <a:r>
              <a:rPr lang="zh-CN" alt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章</a:t>
            </a:r>
            <a:r>
              <a:rPr lang="en-US" altLang="zh-CN" sz="5400" b="1">
                <a:solidFill>
                  <a:srgbClr val="1338FD">
                    <a:alpha val="100000"/>
                  </a:srgbClr>
                </a:solidFill>
                <a:latin typeface="微软雅黑" panose="020B0503020204020204" charset="-122"/>
                <a:ea typeface="微软雅黑" panose="020B0503020204020204" charset="-122"/>
                <a:cs typeface="微软雅黑" panose="020B0503020204020204" charset="-122"/>
              </a:rPr>
              <a:t>  </a:t>
            </a:r>
            <a:r>
              <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项目</a:t>
            </a:r>
            <a:r>
              <a:rPr lang="zh-CN" alt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人力资源</a:t>
            </a:r>
            <a:r>
              <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管理</a:t>
            </a:r>
            <a:endPar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a:off x="751642" y="4006380"/>
            <a:ext cx="7813795" cy="1827334"/>
          </a:xfrm>
          <a:prstGeom prst="roundRect">
            <a:avLst>
              <a:gd name="adj" fmla="val 16667"/>
            </a:avLst>
          </a:prstGeom>
          <a:solidFill>
            <a:schemeClr val="lt2">
              <a:alpha val="80000"/>
            </a:schemeClr>
          </a:solidFill>
        </p:spPr>
      </p:sp>
      <p:sp>
        <p:nvSpPr>
          <p:cNvPr id="3" name="AutoShape 3"/>
          <p:cNvSpPr/>
          <p:nvPr>
            <p:custDataLst>
              <p:tags r:id="rId3"/>
            </p:custDataLst>
          </p:nvPr>
        </p:nvSpPr>
        <p:spPr>
          <a:xfrm>
            <a:off x="751642" y="1920540"/>
            <a:ext cx="7813795" cy="1827334"/>
          </a:xfrm>
          <a:prstGeom prst="roundRect">
            <a:avLst>
              <a:gd name="adj" fmla="val 16667"/>
            </a:avLst>
          </a:prstGeom>
          <a:solidFill>
            <a:schemeClr val="lt2">
              <a:alpha val="80000"/>
            </a:schemeClr>
          </a:solidFill>
        </p:spPr>
      </p:sp>
      <p:sp>
        <p:nvSpPr>
          <p:cNvPr id="5" name="TextBox 5"/>
          <p:cNvSpPr txBox="1"/>
          <p:nvPr>
            <p:custDataLst>
              <p:tags r:id="rId4"/>
            </p:custDataLst>
          </p:nvPr>
        </p:nvSpPr>
        <p:spPr>
          <a:xfrm>
            <a:off x="1030605" y="2165350"/>
            <a:ext cx="5145405" cy="638175"/>
          </a:xfrm>
          <a:prstGeom prst="rect">
            <a:avLst/>
          </a:prstGeom>
        </p:spPr>
        <p:txBody>
          <a:bodyPr vert="horz" wrap="square" lIns="123825" tIns="123825" rIns="57150" bIns="123825" rtlCol="0" anchor="ctr" anchorCtr="0">
            <a:noAutofit/>
          </a:bodyPr>
          <a:lstStyle/>
          <a:p>
            <a:pPr>
              <a:lnSpc>
                <a:spcPct val="120000"/>
              </a:lnSpc>
            </a:pPr>
            <a:r>
              <a:rPr lang="zh-CN" altLang="en-US" sz="2400" b="1">
                <a:solidFill>
                  <a:schemeClr val="accent3">
                    <a:lumMod val="75000"/>
                    <a:alpha val="100000"/>
                  </a:schemeClr>
                </a:solidFill>
                <a:latin typeface="微软雅黑" panose="020B0503020204020204" charset="-122"/>
                <a:ea typeface="微软雅黑" panose="020B0503020204020204" charset="-122"/>
                <a:cs typeface="微软雅黑" panose="020B0503020204020204" charset="-122"/>
              </a:rPr>
              <a:t>优</a:t>
            </a:r>
            <a:r>
              <a:rPr lang="en-US" sz="2400" b="1">
                <a:solidFill>
                  <a:schemeClr val="accent3">
                    <a:lumMod val="75000"/>
                    <a:alpha val="100000"/>
                  </a:schemeClr>
                </a:solidFill>
                <a:latin typeface="微软雅黑" panose="020B0503020204020204" charset="-122"/>
                <a:ea typeface="微软雅黑" panose="020B0503020204020204" charset="-122"/>
                <a:cs typeface="微软雅黑" panose="020B0503020204020204" charset="-122"/>
              </a:rPr>
              <a:t>点</a:t>
            </a:r>
            <a:endParaRPr lang="en-US" sz="2400" b="1">
              <a:solidFill>
                <a:schemeClr val="accent3">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5"/>
            </p:custDataLst>
          </p:nvPr>
        </p:nvSpPr>
        <p:spPr>
          <a:xfrm>
            <a:off x="1030605" y="2801620"/>
            <a:ext cx="5271770" cy="75882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员工只有一个上级、单线沟通、职责分工明确。</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6"/>
            </p:custDataLst>
          </p:nvPr>
        </p:nvSpPr>
        <p:spPr>
          <a:xfrm>
            <a:off x="1030579" y="4183053"/>
            <a:ext cx="6238875" cy="637972"/>
          </a:xfrm>
          <a:prstGeom prst="rect">
            <a:avLst/>
          </a:prstGeom>
        </p:spPr>
        <p:txBody>
          <a:bodyPr vert="horz" wrap="square" lIns="123825" tIns="123825" rIns="57150" bIns="123825" rtlCol="0" anchor="ctr" anchorCtr="0">
            <a:noAutofit/>
          </a:bodyPr>
          <a:lstStyle/>
          <a:p>
            <a:pPr>
              <a:lnSpc>
                <a:spcPct val="120000"/>
              </a:lnSpc>
            </a:pPr>
            <a:r>
              <a:rPr lang="zh-CN" altLang="en-US" sz="2400" b="1">
                <a:solidFill>
                  <a:schemeClr val="accent3">
                    <a:lumMod val="75000"/>
                    <a:alpha val="100000"/>
                  </a:schemeClr>
                </a:solidFill>
                <a:latin typeface="微软雅黑" panose="020B0503020204020204" charset="-122"/>
                <a:ea typeface="微软雅黑" panose="020B0503020204020204" charset="-122"/>
                <a:cs typeface="微软雅黑" panose="020B0503020204020204" charset="-122"/>
              </a:rPr>
              <a:t>缺点</a:t>
            </a:r>
            <a:endParaRPr lang="zh-CN" altLang="en-US" sz="2400" b="1">
              <a:solidFill>
                <a:schemeClr val="accent3">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7"/>
            </p:custDataLst>
          </p:nvPr>
        </p:nvSpPr>
        <p:spPr>
          <a:xfrm>
            <a:off x="1030605" y="4712335"/>
            <a:ext cx="5568950" cy="93662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跨部门沟通困难，部门利益高于项目利益。员工以自己的本职工作为重点，因此对项目的反应速度跤慢。</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89280" y="417830"/>
            <a:ext cx="1120267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01 </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职能式组织</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0" name="Picture 2"/>
          <p:cNvPicPr>
            <a:picLocks noChangeAspect="1"/>
          </p:cNvPicPr>
          <p:nvPr/>
        </p:nvPicPr>
        <p:blipFill>
          <a:blip r:embed="rId8">
            <a:alphaModFix amt="100000"/>
          </a:blip>
          <a:srcRect l="9706" r="9706"/>
          <a:stretch>
            <a:fillRect/>
          </a:stretch>
        </p:blipFill>
        <p:spPr>
          <a:xfrm>
            <a:off x="6629400" y="1600200"/>
            <a:ext cx="5046980" cy="4636770"/>
          </a:xfrm>
          <a:prstGeom prst="rect">
            <a:avLst/>
          </a:prstGeom>
        </p:spPr>
      </p:pic>
      <p:sp>
        <p:nvSpPr>
          <p:cNvPr id="16" name="TextBox 16"/>
          <p:cNvSpPr txBox="1"/>
          <p:nvPr>
            <p:custDataLst>
              <p:tags r:id="rId9"/>
            </p:custDataLst>
          </p:nvPr>
        </p:nvSpPr>
        <p:spPr>
          <a:xfrm>
            <a:off x="6858000" y="1981200"/>
            <a:ext cx="2767965" cy="456565"/>
          </a:xfrm>
          <a:prstGeom prst="rect">
            <a:avLst/>
          </a:prstGeom>
          <a:noFill/>
        </p:spPr>
        <p:txBody>
          <a:bodyPr vert="horz" wrap="square" lIns="91440" tIns="45720" rIns="91440" bIns="45720" rtlCol="0" anchor="t" anchorCtr="0">
            <a:noAutofit/>
          </a:bodyPr>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采用这种组织结构时，项目是以部门为主体来承担项目的，一个项目由一个或者多个部门承担，一个部门也可能承担多个项目。</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a:off x="751642" y="4006380"/>
            <a:ext cx="7813795" cy="1827334"/>
          </a:xfrm>
          <a:prstGeom prst="roundRect">
            <a:avLst>
              <a:gd name="adj" fmla="val 16667"/>
            </a:avLst>
          </a:prstGeom>
          <a:solidFill>
            <a:schemeClr val="lt2">
              <a:alpha val="80000"/>
            </a:schemeClr>
          </a:solidFill>
        </p:spPr>
      </p:sp>
      <p:sp>
        <p:nvSpPr>
          <p:cNvPr id="3" name="AutoShape 3"/>
          <p:cNvSpPr/>
          <p:nvPr>
            <p:custDataLst>
              <p:tags r:id="rId3"/>
            </p:custDataLst>
          </p:nvPr>
        </p:nvSpPr>
        <p:spPr>
          <a:xfrm>
            <a:off x="751642" y="1920540"/>
            <a:ext cx="7813795" cy="1827334"/>
          </a:xfrm>
          <a:prstGeom prst="roundRect">
            <a:avLst>
              <a:gd name="adj" fmla="val 16667"/>
            </a:avLst>
          </a:prstGeom>
          <a:solidFill>
            <a:schemeClr val="lt2">
              <a:alpha val="80000"/>
            </a:schemeClr>
          </a:solidFill>
        </p:spPr>
      </p:sp>
      <p:sp>
        <p:nvSpPr>
          <p:cNvPr id="5" name="TextBox 5"/>
          <p:cNvSpPr txBox="1"/>
          <p:nvPr>
            <p:custDataLst>
              <p:tags r:id="rId4"/>
            </p:custDataLst>
          </p:nvPr>
        </p:nvSpPr>
        <p:spPr>
          <a:xfrm>
            <a:off x="1030605" y="2165350"/>
            <a:ext cx="5145405" cy="638175"/>
          </a:xfrm>
          <a:prstGeom prst="rect">
            <a:avLst/>
          </a:prstGeom>
        </p:spPr>
        <p:txBody>
          <a:bodyPr vert="horz" wrap="square" lIns="123825" tIns="123825" rIns="57150" bIns="123825" rtlCol="0" anchor="ctr" anchorCtr="0">
            <a:noAutofit/>
          </a:bodyPr>
          <a:lstStyle/>
          <a:p>
            <a:pPr>
              <a:lnSpc>
                <a:spcPct val="120000"/>
              </a:lnSpc>
            </a:pPr>
            <a:r>
              <a:rPr lang="zh-CN" altLang="en-US" sz="2400" b="1">
                <a:solidFill>
                  <a:schemeClr val="accent3">
                    <a:lumMod val="75000"/>
                    <a:alpha val="100000"/>
                  </a:schemeClr>
                </a:solidFill>
                <a:latin typeface="微软雅黑" panose="020B0503020204020204" charset="-122"/>
                <a:ea typeface="微软雅黑" panose="020B0503020204020204" charset="-122"/>
                <a:cs typeface="微软雅黑" panose="020B0503020204020204" charset="-122"/>
              </a:rPr>
              <a:t>优</a:t>
            </a:r>
            <a:r>
              <a:rPr lang="en-US" sz="2400" b="1">
                <a:solidFill>
                  <a:schemeClr val="accent3">
                    <a:lumMod val="75000"/>
                    <a:alpha val="100000"/>
                  </a:schemeClr>
                </a:solidFill>
                <a:latin typeface="微软雅黑" panose="020B0503020204020204" charset="-122"/>
                <a:ea typeface="微软雅黑" panose="020B0503020204020204" charset="-122"/>
                <a:cs typeface="微软雅黑" panose="020B0503020204020204" charset="-122"/>
              </a:rPr>
              <a:t>点</a:t>
            </a:r>
            <a:endParaRPr lang="en-US" sz="2400" b="1">
              <a:solidFill>
                <a:schemeClr val="accent3">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5"/>
            </p:custDataLst>
          </p:nvPr>
        </p:nvSpPr>
        <p:spPr>
          <a:xfrm>
            <a:off x="1030605" y="2801620"/>
            <a:ext cx="5452110" cy="75882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项目权力充分，团队职责清晰，沟通容易，对项目的反应速度非常快。</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6"/>
            </p:custDataLst>
          </p:nvPr>
        </p:nvSpPr>
        <p:spPr>
          <a:xfrm>
            <a:off x="1030579" y="4183053"/>
            <a:ext cx="6238875" cy="637972"/>
          </a:xfrm>
          <a:prstGeom prst="rect">
            <a:avLst/>
          </a:prstGeom>
        </p:spPr>
        <p:txBody>
          <a:bodyPr vert="horz" wrap="square" lIns="123825" tIns="123825" rIns="57150" bIns="123825" rtlCol="0" anchor="ctr" anchorCtr="0">
            <a:noAutofit/>
          </a:bodyPr>
          <a:lstStyle/>
          <a:p>
            <a:pPr>
              <a:lnSpc>
                <a:spcPct val="120000"/>
              </a:lnSpc>
            </a:pPr>
            <a:r>
              <a:rPr lang="zh-CN" altLang="en-US" sz="2400" b="1">
                <a:solidFill>
                  <a:schemeClr val="accent3">
                    <a:lumMod val="75000"/>
                    <a:alpha val="100000"/>
                  </a:schemeClr>
                </a:solidFill>
                <a:latin typeface="微软雅黑" panose="020B0503020204020204" charset="-122"/>
                <a:ea typeface="微软雅黑" panose="020B0503020204020204" charset="-122"/>
                <a:cs typeface="微软雅黑" panose="020B0503020204020204" charset="-122"/>
              </a:rPr>
              <a:t>缺点</a:t>
            </a:r>
            <a:endParaRPr lang="zh-CN" altLang="en-US" sz="2400" b="1">
              <a:solidFill>
                <a:schemeClr val="accent3">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7"/>
            </p:custDataLst>
          </p:nvPr>
        </p:nvSpPr>
        <p:spPr>
          <a:xfrm>
            <a:off x="1094740" y="4712335"/>
            <a:ext cx="5447665" cy="93662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员工缺乏归属感、缺乏事业的连续性和保障，资源配置重复使用效率低。</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89280" y="417830"/>
            <a:ext cx="1120267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02 </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项目</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式组织</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0" name="Picture 2"/>
          <p:cNvPicPr>
            <a:picLocks noChangeAspect="1"/>
          </p:cNvPicPr>
          <p:nvPr/>
        </p:nvPicPr>
        <p:blipFill>
          <a:blip r:embed="rId8">
            <a:alphaModFix amt="100000"/>
          </a:blip>
          <a:srcRect l="9706" r="9706"/>
          <a:stretch>
            <a:fillRect/>
          </a:stretch>
        </p:blipFill>
        <p:spPr>
          <a:xfrm>
            <a:off x="6629400" y="1600200"/>
            <a:ext cx="5046980" cy="4636770"/>
          </a:xfrm>
          <a:prstGeom prst="rect">
            <a:avLst/>
          </a:prstGeom>
        </p:spPr>
      </p:pic>
      <p:sp>
        <p:nvSpPr>
          <p:cNvPr id="4" name="TextBox 4"/>
          <p:cNvSpPr txBox="1"/>
          <p:nvPr>
            <p:custDataLst>
              <p:tags r:id="rId9"/>
            </p:custDataLst>
          </p:nvPr>
        </p:nvSpPr>
        <p:spPr>
          <a:xfrm>
            <a:off x="6858000" y="1905000"/>
            <a:ext cx="3275330" cy="2055495"/>
          </a:xfrm>
          <a:prstGeom prst="rect">
            <a:avLst/>
          </a:prstGeom>
          <a:noFill/>
        </p:spPr>
        <p:txBody>
          <a:bodyPr vert="horz" wrap="square" lIns="91440" tIns="45720" rIns="91440" bIns="45720" rtlCol="0" anchor="t" anchorCtr="0">
            <a:noAutofit/>
          </a:bodyPr>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在项目式组织结构中，每个项目实施组织有明确的项目经理，也就是项目的负责人项目经理对上直接接受企业高层主管或总经理领导，对下负责本项目资源的运用以完成项目任务。</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a:off x="751642" y="4006380"/>
            <a:ext cx="7813795" cy="1827334"/>
          </a:xfrm>
          <a:prstGeom prst="roundRect">
            <a:avLst>
              <a:gd name="adj" fmla="val 16667"/>
            </a:avLst>
          </a:prstGeom>
          <a:solidFill>
            <a:schemeClr val="lt2">
              <a:alpha val="80000"/>
            </a:schemeClr>
          </a:solidFill>
        </p:spPr>
      </p:sp>
      <p:sp>
        <p:nvSpPr>
          <p:cNvPr id="3" name="AutoShape 3"/>
          <p:cNvSpPr/>
          <p:nvPr>
            <p:custDataLst>
              <p:tags r:id="rId3"/>
            </p:custDataLst>
          </p:nvPr>
        </p:nvSpPr>
        <p:spPr>
          <a:xfrm>
            <a:off x="751642" y="1920540"/>
            <a:ext cx="7813795" cy="1827334"/>
          </a:xfrm>
          <a:prstGeom prst="roundRect">
            <a:avLst>
              <a:gd name="adj" fmla="val 16667"/>
            </a:avLst>
          </a:prstGeom>
          <a:solidFill>
            <a:schemeClr val="lt2">
              <a:alpha val="80000"/>
            </a:schemeClr>
          </a:solidFill>
        </p:spPr>
      </p:sp>
      <p:sp>
        <p:nvSpPr>
          <p:cNvPr id="5" name="TextBox 5"/>
          <p:cNvSpPr txBox="1"/>
          <p:nvPr>
            <p:custDataLst>
              <p:tags r:id="rId4"/>
            </p:custDataLst>
          </p:nvPr>
        </p:nvSpPr>
        <p:spPr>
          <a:xfrm>
            <a:off x="1030605" y="2165350"/>
            <a:ext cx="5145405" cy="638175"/>
          </a:xfrm>
          <a:prstGeom prst="rect">
            <a:avLst/>
          </a:prstGeom>
        </p:spPr>
        <p:txBody>
          <a:bodyPr vert="horz" wrap="square" lIns="123825" tIns="123825" rIns="57150" bIns="123825" rtlCol="0" anchor="ctr" anchorCtr="0">
            <a:noAutofit/>
          </a:bodyPr>
          <a:lstStyle/>
          <a:p>
            <a:pPr>
              <a:lnSpc>
                <a:spcPct val="120000"/>
              </a:lnSpc>
            </a:pPr>
            <a:r>
              <a:rPr lang="zh-CN" altLang="en-US" sz="2400" b="1">
                <a:solidFill>
                  <a:schemeClr val="accent3">
                    <a:lumMod val="75000"/>
                    <a:alpha val="100000"/>
                  </a:schemeClr>
                </a:solidFill>
                <a:latin typeface="微软雅黑" panose="020B0503020204020204" charset="-122"/>
                <a:ea typeface="微软雅黑" panose="020B0503020204020204" charset="-122"/>
                <a:cs typeface="微软雅黑" panose="020B0503020204020204" charset="-122"/>
              </a:rPr>
              <a:t>优</a:t>
            </a:r>
            <a:r>
              <a:rPr lang="en-US" sz="2400" b="1">
                <a:solidFill>
                  <a:schemeClr val="accent3">
                    <a:lumMod val="75000"/>
                    <a:alpha val="100000"/>
                  </a:schemeClr>
                </a:solidFill>
                <a:latin typeface="微软雅黑" panose="020B0503020204020204" charset="-122"/>
                <a:ea typeface="微软雅黑" panose="020B0503020204020204" charset="-122"/>
                <a:cs typeface="微软雅黑" panose="020B0503020204020204" charset="-122"/>
              </a:rPr>
              <a:t>点</a:t>
            </a:r>
            <a:endParaRPr lang="en-US" sz="2400" b="1">
              <a:solidFill>
                <a:schemeClr val="accent3">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5"/>
            </p:custDataLst>
          </p:nvPr>
        </p:nvSpPr>
        <p:spPr>
          <a:xfrm>
            <a:off x="1030605" y="2801620"/>
            <a:ext cx="5452110" cy="75882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兼顾项目与职能工作，资源使用率更高，比职能式组织部门间沟通更好。</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6"/>
            </p:custDataLst>
          </p:nvPr>
        </p:nvSpPr>
        <p:spPr>
          <a:xfrm>
            <a:off x="1030579" y="4183053"/>
            <a:ext cx="6238875" cy="637972"/>
          </a:xfrm>
          <a:prstGeom prst="rect">
            <a:avLst/>
          </a:prstGeom>
        </p:spPr>
        <p:txBody>
          <a:bodyPr vert="horz" wrap="square" lIns="123825" tIns="123825" rIns="57150" bIns="123825" rtlCol="0" anchor="ctr" anchorCtr="0">
            <a:noAutofit/>
          </a:bodyPr>
          <a:lstStyle/>
          <a:p>
            <a:pPr>
              <a:lnSpc>
                <a:spcPct val="120000"/>
              </a:lnSpc>
            </a:pPr>
            <a:r>
              <a:rPr lang="zh-CN" altLang="en-US" sz="2400" b="1">
                <a:solidFill>
                  <a:schemeClr val="accent3">
                    <a:lumMod val="75000"/>
                    <a:alpha val="100000"/>
                  </a:schemeClr>
                </a:solidFill>
                <a:latin typeface="微软雅黑" panose="020B0503020204020204" charset="-122"/>
                <a:ea typeface="微软雅黑" panose="020B0503020204020204" charset="-122"/>
                <a:cs typeface="微软雅黑" panose="020B0503020204020204" charset="-122"/>
              </a:rPr>
              <a:t>缺点</a:t>
            </a:r>
            <a:endParaRPr lang="zh-CN" altLang="en-US" sz="2400" b="1">
              <a:solidFill>
                <a:schemeClr val="accent3">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7"/>
            </p:custDataLst>
          </p:nvPr>
        </p:nvSpPr>
        <p:spPr>
          <a:xfrm>
            <a:off x="1094740" y="4712335"/>
            <a:ext cx="5447665" cy="93662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一个员工有 2 个汇报对象（项目经理和职能经理），沟通相对复杂，容易形成多头指挥，造成效率下降。</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89280" y="417830"/>
            <a:ext cx="1120267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03 </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矩阵</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式组织</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0" name="Picture 2"/>
          <p:cNvPicPr>
            <a:picLocks noChangeAspect="1"/>
          </p:cNvPicPr>
          <p:nvPr/>
        </p:nvPicPr>
        <p:blipFill>
          <a:blip r:embed="rId8">
            <a:alphaModFix amt="100000"/>
          </a:blip>
          <a:srcRect l="9706" r="9706"/>
          <a:stretch>
            <a:fillRect/>
          </a:stretch>
        </p:blipFill>
        <p:spPr>
          <a:xfrm>
            <a:off x="6629400" y="1600200"/>
            <a:ext cx="5046980" cy="4636770"/>
          </a:xfrm>
          <a:prstGeom prst="rect">
            <a:avLst/>
          </a:prstGeom>
        </p:spPr>
      </p:pic>
      <p:sp>
        <p:nvSpPr>
          <p:cNvPr id="4" name="TextBox 6"/>
          <p:cNvSpPr txBox="1"/>
          <p:nvPr>
            <p:custDataLst>
              <p:tags r:id="rId9"/>
            </p:custDataLst>
          </p:nvPr>
        </p:nvSpPr>
        <p:spPr>
          <a:xfrm>
            <a:off x="6858000" y="1905000"/>
            <a:ext cx="3145155" cy="2177415"/>
          </a:xfrm>
          <a:prstGeom prst="rect">
            <a:avLst/>
          </a:prstGeom>
          <a:noFill/>
        </p:spPr>
        <p:txBody>
          <a:bodyPr vert="horz" wrap="square" lIns="91440" tIns="45720" rIns="91440" bIns="45720" rtlCol="0" anchor="t" anchorCtr="0">
            <a:noAutofit/>
          </a:bodyPr>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矩阵式组织会根据项目的需要，从不同的部门中选择合适的人员组成一个临时项目组，项目结束后，项目组也就解散了，各个成员回原来的部门，团队的成员需要同时向职能经理和项目经理汇报。</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759763" y="2186575"/>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这种组织结构中，存在一个专门的项目管理部门，每名项目经理都是专职从事项目管理工作。</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759763" y="1728232"/>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001 强矩阵组织结构</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759763" y="3682445"/>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弱矩阵组织结构是由其中一名职员，担任协调员，协调其他职能部门的职员来完成项目任务。</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759763" y="3224102"/>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002 弱矩阵组织结构</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759763" y="5271381"/>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平衡式项目矩阵组织结构弱矩阵组织形式的区别是将一名职员任命为项目经理，协调其他职能部门职员完成项目。</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759763" y="4813038"/>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003 平衡式项目矩阵组织结构</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8" name="Picture 8"/>
          <p:cNvPicPr>
            <a:picLocks noChangeAspect="1"/>
          </p:cNvPicPr>
          <p:nvPr/>
        </p:nvPicPr>
        <p:blipFill>
          <a:blip r:embed="rId2"/>
          <a:srcRect/>
          <a:stretch>
            <a:fillRect/>
          </a:stretch>
        </p:blipFill>
        <p:spPr>
          <a:xfrm>
            <a:off x="6738931" y="1450035"/>
            <a:ext cx="4792980" cy="4792980"/>
          </a:xfrm>
          <a:prstGeom prst="ellipse">
            <a:avLst/>
          </a:prstGeom>
        </p:spPr>
      </p:pic>
      <p:sp>
        <p:nvSpPr>
          <p:cNvPr id="10" name="TextBox 9"/>
          <p:cNvSpPr txBox="1"/>
          <p:nvPr/>
        </p:nvSpPr>
        <p:spPr>
          <a:xfrm>
            <a:off x="589280" y="417830"/>
            <a:ext cx="11202670" cy="893445"/>
          </a:xfrm>
          <a:prstGeom prst="rect">
            <a:avLst/>
          </a:prstGeom>
        </p:spPr>
        <p:txBody>
          <a:bodyPr vert="horz" wrap="square" lIns="123825" tIns="123825" rIns="57150" bIns="123825" rtlCol="0" anchor="t" anchorCtr="0">
            <a:spAutoFit/>
          </a:bodyPr>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03 </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矩阵</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式组织</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03</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项目</a:t>
            </a: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经理与项目</a:t>
            </a: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团队</a:t>
            </a:r>
            <a:endPar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alphaModFix amt="100000"/>
          </a:blip>
          <a:srcRect/>
          <a:stretch>
            <a:fillRect/>
          </a:stretch>
        </p:blipFill>
        <p:spPr>
          <a:xfrm>
            <a:off x="685727" y="1905610"/>
            <a:ext cx="4421505" cy="4421505"/>
          </a:xfrm>
          <a:prstGeom prst="ellipse">
            <a:avLst/>
          </a:prstGeom>
        </p:spPr>
      </p:pic>
      <p:sp>
        <p:nvSpPr>
          <p:cNvPr id="7" name="AutoShape 7"/>
          <p:cNvSpPr/>
          <p:nvPr>
            <p:custDataLst>
              <p:tags r:id="rId3"/>
            </p:custDataLst>
          </p:nvPr>
        </p:nvSpPr>
        <p:spPr>
          <a:xfrm>
            <a:off x="5163040" y="3289531"/>
            <a:ext cx="503142" cy="503142"/>
          </a:xfrm>
          <a:prstGeom prst="ellipse">
            <a:avLst/>
          </a:prstGeom>
          <a:solidFill>
            <a:schemeClr val="accent1">
              <a:alpha val="20000"/>
            </a:schemeClr>
          </a:solidFill>
        </p:spPr>
      </p:sp>
      <p:sp>
        <p:nvSpPr>
          <p:cNvPr id="8" name="AutoShape 8"/>
          <p:cNvSpPr/>
          <p:nvPr>
            <p:custDataLst>
              <p:tags r:id="rId4"/>
            </p:custDataLst>
          </p:nvPr>
        </p:nvSpPr>
        <p:spPr>
          <a:xfrm>
            <a:off x="5269281" y="3395772"/>
            <a:ext cx="290660" cy="290660"/>
          </a:xfrm>
          <a:prstGeom prst="ellipse">
            <a:avLst/>
          </a:prstGeom>
          <a:solidFill>
            <a:schemeClr val="accent1">
              <a:alpha val="100000"/>
            </a:schemeClr>
          </a:solidFill>
        </p:spPr>
      </p:sp>
      <p:sp>
        <p:nvSpPr>
          <p:cNvPr id="9" name="TextBox 9"/>
          <p:cNvSpPr txBox="1"/>
          <p:nvPr>
            <p:custDataLst>
              <p:tags r:id="rId5"/>
            </p:custDataLst>
          </p:nvPr>
        </p:nvSpPr>
        <p:spPr>
          <a:xfrm>
            <a:off x="5764929" y="3282243"/>
            <a:ext cx="5429805" cy="606958"/>
          </a:xfrm>
          <a:prstGeom prst="rect">
            <a:avLst/>
          </a:prstGeom>
        </p:spPr>
        <p:txBody>
          <a:bodyPr vert="horz" wrap="square" lIns="123825" tIns="123825" rIns="57150" bIns="123825" rtlCol="0" anchor="b" anchorCtr="0">
            <a:noAutofit/>
          </a:bodyPr>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项目经理的责任和能力</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custDataLst>
              <p:tags r:id="rId6"/>
            </p:custDataLst>
          </p:nvPr>
        </p:nvSpPr>
        <p:spPr>
          <a:xfrm>
            <a:off x="5163040" y="4722143"/>
            <a:ext cx="503142" cy="503142"/>
          </a:xfrm>
          <a:prstGeom prst="ellipse">
            <a:avLst/>
          </a:prstGeom>
          <a:solidFill>
            <a:schemeClr val="accent1">
              <a:alpha val="20000"/>
            </a:schemeClr>
          </a:solidFill>
        </p:spPr>
      </p:sp>
      <p:sp>
        <p:nvSpPr>
          <p:cNvPr id="11" name="AutoShape 11"/>
          <p:cNvSpPr/>
          <p:nvPr>
            <p:custDataLst>
              <p:tags r:id="rId7"/>
            </p:custDataLst>
          </p:nvPr>
        </p:nvSpPr>
        <p:spPr>
          <a:xfrm>
            <a:off x="5269281" y="4828383"/>
            <a:ext cx="290660" cy="290660"/>
          </a:xfrm>
          <a:prstGeom prst="ellipse">
            <a:avLst/>
          </a:prstGeom>
          <a:solidFill>
            <a:schemeClr val="accent1">
              <a:alpha val="100000"/>
            </a:schemeClr>
          </a:solidFill>
        </p:spPr>
      </p:sp>
      <p:sp>
        <p:nvSpPr>
          <p:cNvPr id="12" name="TextBox 12"/>
          <p:cNvSpPr txBox="1"/>
          <p:nvPr>
            <p:custDataLst>
              <p:tags r:id="rId8"/>
            </p:custDataLst>
          </p:nvPr>
        </p:nvSpPr>
        <p:spPr>
          <a:xfrm>
            <a:off x="5764929" y="4728895"/>
            <a:ext cx="5429805" cy="578876"/>
          </a:xfrm>
          <a:prstGeom prst="rect">
            <a:avLst/>
          </a:prstGeom>
        </p:spPr>
        <p:txBody>
          <a:bodyPr vert="horz" wrap="square" lIns="123825" tIns="123825" rIns="57150" bIns="123825" rtlCol="0" anchor="b" anchorCtr="0">
            <a:noAutofit/>
          </a:bodyPr>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项目经理的选拔和培养</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734695" y="610235"/>
            <a:ext cx="10981055" cy="893445"/>
          </a:xfrm>
          <a:prstGeom prst="rect">
            <a:avLst/>
          </a:prstGeom>
        </p:spPr>
        <p:txBody>
          <a:bodyPr vert="horz" wrap="square" lIns="123825" tIns="123825" rIns="57150" bIns="123825" rtlCol="0" anchor="t" anchorCtr="0">
            <a:spAutoFit/>
          </a:bodyPr>
          <a:p>
            <a:pPr>
              <a:lnSpc>
                <a:spcPct val="140000"/>
              </a:lnSpc>
            </a:pPr>
            <a:r>
              <a:rPr lang="en-US" altLang="zh-CN" sz="3000" b="1">
                <a:solidFill>
                  <a:schemeClr val="dk2">
                    <a:alpha val="100000"/>
                  </a:schemeClr>
                </a:solidFill>
                <a:latin typeface="微软雅黑" panose="020B0503020204020204" charset="-122"/>
                <a:ea typeface="微软雅黑" panose="020B0503020204020204" charset="-122"/>
                <a:cs typeface="微软雅黑" panose="020B0503020204020204" charset="-122"/>
              </a:rPr>
              <a:t>001 </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项目</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经理</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custDataLst>
              <p:tags r:id="rId9"/>
            </p:custDataLst>
          </p:nvPr>
        </p:nvSpPr>
        <p:spPr>
          <a:xfrm>
            <a:off x="5765165" y="3688080"/>
            <a:ext cx="6130290" cy="923290"/>
          </a:xfrm>
          <a:prstGeom prst="rect">
            <a:avLst/>
          </a:prstGeom>
        </p:spPr>
        <p:txBody>
          <a:bodyPr vert="horz" wrap="square" lIns="123825" tIns="123825" rIns="57150" bIns="123825" rtlCol="0" anchor="t" anchorCtr="0">
            <a:noAutofit/>
          </a:bodyPr>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项目经理有责任满足以下需求：任务需求、团队需求和个人需求。项目管理是一门重要的战略性学科，项目经理是战略与团队之间的联系纽带</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5" name="TextBox 15"/>
          <p:cNvSpPr txBox="1"/>
          <p:nvPr>
            <p:custDataLst>
              <p:tags r:id="rId10"/>
            </p:custDataLst>
          </p:nvPr>
        </p:nvSpPr>
        <p:spPr>
          <a:xfrm>
            <a:off x="5791200" y="5106035"/>
            <a:ext cx="6026785" cy="774065"/>
          </a:xfrm>
          <a:prstGeom prst="rect">
            <a:avLst/>
          </a:prstGeom>
        </p:spPr>
        <p:txBody>
          <a:bodyPr vert="horz" wrap="square" lIns="123825" tIns="123825" rIns="57150" bIns="123825" rtlCol="0" anchor="t" anchorCtr="0">
            <a:noAutofit/>
          </a:bodyPr>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项目经理</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选拨徐</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考虑候选人本身的素质特征</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项目的特点、性质、技术复杂程度和项目在该企业规划中所占的地位。</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项目经理作为具有综合管理能力的通才，要求其知识面较宽。项目经理除系统学习项目管理相关知识外，还可以多种形式参与培训</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2" name="TextBox 4"/>
          <p:cNvSpPr txBox="1"/>
          <p:nvPr>
            <p:custDataLst>
              <p:tags r:id="rId11"/>
            </p:custDataLst>
          </p:nvPr>
        </p:nvSpPr>
        <p:spPr>
          <a:xfrm>
            <a:off x="5790964" y="1600343"/>
            <a:ext cx="5429805" cy="603886"/>
          </a:xfrm>
          <a:prstGeom prst="rect">
            <a:avLst/>
          </a:prstGeom>
        </p:spPr>
        <p:txBody>
          <a:bodyPr vert="horz" wrap="square" lIns="123825" tIns="123825" rIns="57150" bIns="123825" rtlCol="0" anchor="b" anchorCtr="0">
            <a:noAutofit/>
          </a:bodyPr>
          <a:p>
            <a:pPr>
              <a:lnSpc>
                <a:spcPct val="14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项目经理的</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职责</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3" name="TextBox 5"/>
          <p:cNvSpPr txBox="1"/>
          <p:nvPr>
            <p:custDataLst>
              <p:tags r:id="rId12"/>
            </p:custDataLst>
          </p:nvPr>
        </p:nvSpPr>
        <p:spPr>
          <a:xfrm>
            <a:off x="5791200" y="2059305"/>
            <a:ext cx="5727065" cy="774065"/>
          </a:xfrm>
          <a:prstGeom prst="rect">
            <a:avLst/>
          </a:prstGeom>
        </p:spPr>
        <p:txBody>
          <a:bodyPr vert="horz" wrap="square" lIns="123825" tIns="123825" rIns="57150" bIns="123825" rtlCol="0" anchor="t" anchorCtr="0">
            <a:noAutofit/>
          </a:bodyPr>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针对一个项目而组建起来的团队从开始到结果，是一个不断成长和变化的过程。这个过程一般经历了形成阶段、磨合阶段、规范阶段、表现阶段和解散阶段等5个阶段</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6" name="AutoShape 7"/>
          <p:cNvSpPr/>
          <p:nvPr>
            <p:custDataLst>
              <p:tags r:id="rId13"/>
            </p:custDataLst>
          </p:nvPr>
        </p:nvSpPr>
        <p:spPr>
          <a:xfrm>
            <a:off x="5137640" y="1657581"/>
            <a:ext cx="503142" cy="503142"/>
          </a:xfrm>
          <a:prstGeom prst="ellipse">
            <a:avLst/>
          </a:prstGeom>
          <a:solidFill>
            <a:schemeClr val="accent1">
              <a:alpha val="20000"/>
            </a:schemeClr>
          </a:solidFill>
        </p:spPr>
      </p:sp>
      <p:sp>
        <p:nvSpPr>
          <p:cNvPr id="17" name="AutoShape 8"/>
          <p:cNvSpPr/>
          <p:nvPr>
            <p:custDataLst>
              <p:tags r:id="rId14"/>
            </p:custDataLst>
          </p:nvPr>
        </p:nvSpPr>
        <p:spPr>
          <a:xfrm>
            <a:off x="5243881" y="1763822"/>
            <a:ext cx="290660" cy="290660"/>
          </a:xfrm>
          <a:prstGeom prst="ellipse">
            <a:avLst/>
          </a:prstGeom>
          <a:solidFill>
            <a:schemeClr val="accent1">
              <a:alpha val="100000"/>
            </a:schemeClr>
          </a:solid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4" name="Picture 6"/>
          <p:cNvPicPr>
            <a:picLocks noChangeAspect="1"/>
          </p:cNvPicPr>
          <p:nvPr/>
        </p:nvPicPr>
        <p:blipFill>
          <a:blip r:embed="rId2">
            <a:alphaModFix amt="100000"/>
          </a:blip>
          <a:srcRect/>
          <a:stretch>
            <a:fillRect/>
          </a:stretch>
        </p:blipFill>
        <p:spPr>
          <a:xfrm>
            <a:off x="685727" y="1905610"/>
            <a:ext cx="4421505" cy="4421505"/>
          </a:xfrm>
          <a:prstGeom prst="ellipse">
            <a:avLst/>
          </a:prstGeom>
        </p:spPr>
      </p:pic>
      <p:sp>
        <p:nvSpPr>
          <p:cNvPr id="25" name="AutoShape 7"/>
          <p:cNvSpPr/>
          <p:nvPr>
            <p:custDataLst>
              <p:tags r:id="rId3"/>
            </p:custDataLst>
          </p:nvPr>
        </p:nvSpPr>
        <p:spPr>
          <a:xfrm>
            <a:off x="5189075" y="3793086"/>
            <a:ext cx="503142" cy="503142"/>
          </a:xfrm>
          <a:prstGeom prst="ellipse">
            <a:avLst/>
          </a:prstGeom>
          <a:solidFill>
            <a:schemeClr val="accent1">
              <a:alpha val="20000"/>
            </a:schemeClr>
          </a:solidFill>
        </p:spPr>
      </p:sp>
      <p:sp>
        <p:nvSpPr>
          <p:cNvPr id="26" name="AutoShape 8"/>
          <p:cNvSpPr/>
          <p:nvPr>
            <p:custDataLst>
              <p:tags r:id="rId4"/>
            </p:custDataLst>
          </p:nvPr>
        </p:nvSpPr>
        <p:spPr>
          <a:xfrm>
            <a:off x="5295316" y="3899327"/>
            <a:ext cx="290660" cy="290660"/>
          </a:xfrm>
          <a:prstGeom prst="ellipse">
            <a:avLst/>
          </a:prstGeom>
          <a:solidFill>
            <a:schemeClr val="accent1">
              <a:alpha val="100000"/>
            </a:schemeClr>
          </a:solidFill>
        </p:spPr>
      </p:sp>
      <p:sp>
        <p:nvSpPr>
          <p:cNvPr id="27" name="TextBox 9"/>
          <p:cNvSpPr txBox="1"/>
          <p:nvPr>
            <p:custDataLst>
              <p:tags r:id="rId5"/>
            </p:custDataLst>
          </p:nvPr>
        </p:nvSpPr>
        <p:spPr>
          <a:xfrm>
            <a:off x="5851924" y="3770558"/>
            <a:ext cx="5429805" cy="606958"/>
          </a:xfrm>
          <a:prstGeom prst="rect">
            <a:avLst/>
          </a:prstGeom>
        </p:spPr>
        <p:txBody>
          <a:bodyPr vert="horz" wrap="square" lIns="123825" tIns="123825" rIns="57150" bIns="123825" rtlCol="0" anchor="b" anchorCtr="0">
            <a:noAutofit/>
          </a:bodyPr>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建立高效团队</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8" name="TextBox 13"/>
          <p:cNvSpPr txBox="1"/>
          <p:nvPr/>
        </p:nvSpPr>
        <p:spPr>
          <a:xfrm>
            <a:off x="734695" y="610235"/>
            <a:ext cx="10981055" cy="893445"/>
          </a:xfrm>
          <a:prstGeom prst="rect">
            <a:avLst/>
          </a:prstGeom>
        </p:spPr>
        <p:txBody>
          <a:bodyPr vert="horz" wrap="square" lIns="123825" tIns="123825" rIns="57150" bIns="123825" rtlCol="0" anchor="t" anchorCtr="0">
            <a:spAutoFit/>
          </a:bodyPr>
          <a:p>
            <a:pPr>
              <a:lnSpc>
                <a:spcPct val="140000"/>
              </a:lnSpc>
            </a:pPr>
            <a:r>
              <a:rPr lang="en-US" altLang="zh-CN" sz="3000" b="1">
                <a:solidFill>
                  <a:schemeClr val="dk2">
                    <a:alpha val="100000"/>
                  </a:schemeClr>
                </a:solidFill>
                <a:latin typeface="微软雅黑" panose="020B0503020204020204" charset="-122"/>
                <a:ea typeface="微软雅黑" panose="020B0503020204020204" charset="-122"/>
                <a:cs typeface="微软雅黑" panose="020B0503020204020204" charset="-122"/>
              </a:rPr>
              <a:t>002 </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项目</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团队</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9" name="TextBox 14"/>
          <p:cNvSpPr txBox="1"/>
          <p:nvPr>
            <p:custDataLst>
              <p:tags r:id="rId6"/>
            </p:custDataLst>
          </p:nvPr>
        </p:nvSpPr>
        <p:spPr>
          <a:xfrm>
            <a:off x="5791200" y="4191635"/>
            <a:ext cx="5777865" cy="2704465"/>
          </a:xfrm>
          <a:prstGeom prst="rect">
            <a:avLst/>
          </a:prstGeom>
        </p:spPr>
        <p:txBody>
          <a:bodyPr vert="horz" wrap="square" lIns="123825" tIns="123825" rIns="57150" bIns="123825" rtlCol="0" anchor="t" anchorCtr="0">
            <a:noAutofit/>
          </a:bodyPr>
          <a:p>
            <a:pPr>
              <a:lnSpc>
                <a:spcPct val="140000"/>
              </a:lnSpc>
              <a:spcBef>
                <a:spcPct val="0"/>
              </a:spcBef>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领导力也是项目经理必须要着重培养的能力，领导力中核心的内容包括打造高效团队。</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a:p>
            <a:pPr>
              <a:lnSpc>
                <a:spcPct val="140000"/>
              </a:lnSpc>
              <a:spcBef>
                <a:spcPct val="0"/>
              </a:spcBef>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建立清晰的目标</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a:p>
            <a:pPr>
              <a:lnSpc>
                <a:spcPct val="140000"/>
              </a:lnSpc>
              <a:spcBef>
                <a:spcPct val="0"/>
              </a:spcBef>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明确分工与规范</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a:p>
            <a:pPr>
              <a:lnSpc>
                <a:spcPct val="140000"/>
              </a:lnSpc>
              <a:spcBef>
                <a:spcPct val="0"/>
              </a:spcBef>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适时激励成员</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a:p>
            <a:pPr>
              <a:lnSpc>
                <a:spcPct val="140000"/>
              </a:lnSpc>
              <a:spcBef>
                <a:spcPct val="0"/>
              </a:spcBef>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培养良好的氛围</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a:p>
            <a:pPr>
              <a:lnSpc>
                <a:spcPct val="140000"/>
              </a:lnSpc>
              <a:spcBef>
                <a:spcPct val="0"/>
              </a:spcBef>
            </a:pP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 name="AutoShape 2"/>
          <p:cNvSpPr/>
          <p:nvPr>
            <p:custDataLst>
              <p:tags r:id="rId7"/>
            </p:custDataLst>
          </p:nvPr>
        </p:nvSpPr>
        <p:spPr>
          <a:xfrm>
            <a:off x="5163040" y="1908990"/>
            <a:ext cx="503142" cy="503142"/>
          </a:xfrm>
          <a:prstGeom prst="ellipse">
            <a:avLst/>
          </a:prstGeom>
          <a:solidFill>
            <a:schemeClr val="accent1">
              <a:alpha val="20000"/>
            </a:schemeClr>
          </a:solidFill>
        </p:spPr>
      </p:sp>
      <p:sp>
        <p:nvSpPr>
          <p:cNvPr id="3" name="AutoShape 3"/>
          <p:cNvSpPr/>
          <p:nvPr>
            <p:custDataLst>
              <p:tags r:id="rId8"/>
            </p:custDataLst>
          </p:nvPr>
        </p:nvSpPr>
        <p:spPr>
          <a:xfrm>
            <a:off x="5269281" y="2015231"/>
            <a:ext cx="290660" cy="290660"/>
          </a:xfrm>
          <a:prstGeom prst="ellipse">
            <a:avLst/>
          </a:prstGeom>
          <a:solidFill>
            <a:schemeClr val="accent1">
              <a:alpha val="100000"/>
            </a:schemeClr>
          </a:solidFill>
        </p:spPr>
      </p:sp>
      <p:sp>
        <p:nvSpPr>
          <p:cNvPr id="4" name="TextBox 4"/>
          <p:cNvSpPr txBox="1"/>
          <p:nvPr>
            <p:custDataLst>
              <p:tags r:id="rId9"/>
            </p:custDataLst>
          </p:nvPr>
        </p:nvSpPr>
        <p:spPr>
          <a:xfrm>
            <a:off x="5764929" y="1903238"/>
            <a:ext cx="5429805" cy="603886"/>
          </a:xfrm>
          <a:prstGeom prst="rect">
            <a:avLst/>
          </a:prstGeom>
        </p:spPr>
        <p:txBody>
          <a:bodyPr vert="horz" wrap="square" lIns="123825" tIns="123825" rIns="57150" bIns="123825" rtlCol="0" anchor="b" anchorCtr="0">
            <a:noAutofit/>
          </a:bodyPr>
          <a:p>
            <a:pPr>
              <a:lnSpc>
                <a:spcPct val="14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项目团队的五个发展阶段</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10"/>
            </p:custDataLst>
          </p:nvPr>
        </p:nvSpPr>
        <p:spPr>
          <a:xfrm>
            <a:off x="5765165" y="2438400"/>
            <a:ext cx="6049645" cy="774065"/>
          </a:xfrm>
          <a:prstGeom prst="rect">
            <a:avLst/>
          </a:prstGeom>
        </p:spPr>
        <p:txBody>
          <a:bodyPr vert="horz" wrap="square" lIns="123825" tIns="123825" rIns="57150" bIns="123825" rtlCol="0" anchor="t" anchorCtr="0">
            <a:noAutofit/>
          </a:bodyPr>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项目经理作为项目团队的领导者，负责带领团队成员实现项目目标。他们肩负的基本职责有三个，分别是计划、组织和控制。</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04</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项目人力资源管理的过程</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custDataLst>
              <p:tags r:id="rId2"/>
            </p:custDataLst>
          </p:nvPr>
        </p:nvPicPr>
        <p:blipFill>
          <a:blip r:embed="rId3"/>
          <a:srcRect l="16667" r="16667"/>
          <a:stretch>
            <a:fillRect/>
          </a:stretch>
        </p:blipFill>
        <p:spPr>
          <a:xfrm>
            <a:off x="4070039" y="1545914"/>
            <a:ext cx="3861422" cy="3861422"/>
          </a:xfrm>
          <a:prstGeom prst="diamond">
            <a:avLst/>
          </a:prstGeom>
        </p:spPr>
      </p:pic>
      <p:sp>
        <p:nvSpPr>
          <p:cNvPr id="3" name="TextBox 3"/>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项目人力资源管理的过程</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216800" y="2235958"/>
            <a:ext cx="3905833" cy="1129392"/>
          </a:xfrm>
          <a:prstGeom prst="rect">
            <a:avLst/>
          </a:prstGeom>
        </p:spPr>
        <p:txBody>
          <a:bodyPr vert="horz" wrap="square" lIns="114300" tIns="57150" rIns="114300" bIns="57150" rtlCol="0" anchor="t" anchorCtr="0">
            <a:norm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识别和记录项目角色、职责、所需技能、报告关系，并编制人员配备管理计划的过程。</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216800" y="1629875"/>
            <a:ext cx="3905833" cy="502799"/>
          </a:xfrm>
          <a:prstGeom prst="rect">
            <a:avLst/>
          </a:prstGeom>
        </p:spPr>
        <p:txBody>
          <a:bodyPr vert="horz" wrap="square" lIns="114300" tIns="57150" rIns="114300" bIns="57150" rtlCol="0" anchor="ctr" anchorCtr="0">
            <a:noAutofit/>
          </a:bodyPr>
          <a:lstStyle/>
          <a:p>
            <a:pPr algn="r">
              <a:lnSpc>
                <a:spcPct val="120000"/>
              </a:lnSpc>
            </a:pPr>
            <a:r>
              <a:rPr lang="zh-CN" alt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规划人力资源管理</a:t>
            </a:r>
            <a:endParaRPr lang="zh-CN" alt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8027972" y="2207383"/>
            <a:ext cx="3905833" cy="1129392"/>
          </a:xfrm>
          <a:prstGeom prst="rect">
            <a:avLst/>
          </a:prstGeom>
        </p:spPr>
        <p:txBody>
          <a:bodyPr vert="horz" wrap="square" lIns="114300" tIns="57150" rIns="114300" bIns="57150"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确认人力资源的可用情况，并为开展项目活动而组建团队的过程。</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7"/>
            </p:custDataLst>
          </p:nvPr>
        </p:nvSpPr>
        <p:spPr>
          <a:xfrm>
            <a:off x="7988535" y="1629875"/>
            <a:ext cx="3905833" cy="502799"/>
          </a:xfrm>
          <a:prstGeom prst="rect">
            <a:avLst/>
          </a:prstGeom>
        </p:spPr>
        <p:txBody>
          <a:bodyPr vert="horz" wrap="square" lIns="114300" tIns="57150" rIns="114300" bIns="57150" rtlCol="0" anchor="ctr" anchorCtr="0">
            <a:noAutofit/>
          </a:bodyPr>
          <a:lstStyle/>
          <a:p>
            <a:pPr algn="l">
              <a:lnSpc>
                <a:spcPct val="120000"/>
              </a:lnSpc>
            </a:pPr>
            <a:r>
              <a:rPr lang="zh-CN" alt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组建项目团队</a:t>
            </a:r>
            <a:endParaRPr lang="zh-CN" alt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8"/>
            </p:custDataLst>
          </p:nvPr>
        </p:nvSpPr>
        <p:spPr>
          <a:xfrm>
            <a:off x="156774" y="5284129"/>
            <a:ext cx="3905833" cy="1143173"/>
          </a:xfrm>
          <a:prstGeom prst="rect">
            <a:avLst/>
          </a:prstGeom>
        </p:spPr>
        <p:txBody>
          <a:bodyPr vert="horz" wrap="square" lIns="114300" tIns="57150" rIns="114300" bIns="57150" rtlCol="0" anchor="t" anchorCtr="0">
            <a:norm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提高工作能力，促进团队成员互动，改善团队整体氛围，以提高项目绩效的过程。</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9"/>
            </p:custDataLst>
          </p:nvPr>
        </p:nvSpPr>
        <p:spPr>
          <a:xfrm>
            <a:off x="177362" y="4706621"/>
            <a:ext cx="3905833" cy="502799"/>
          </a:xfrm>
          <a:prstGeom prst="rect">
            <a:avLst/>
          </a:prstGeom>
        </p:spPr>
        <p:txBody>
          <a:bodyPr vert="horz" wrap="square" lIns="114300" tIns="57150" rIns="114300" bIns="57150" rtlCol="0" anchor="ctr" anchorCtr="0">
            <a:noAutofit/>
          </a:bodyPr>
          <a:lstStyle/>
          <a:p>
            <a:pPr algn="r">
              <a:lnSpc>
                <a:spcPct val="120000"/>
              </a:lnSpc>
            </a:pPr>
            <a:r>
              <a:rPr lang="zh-CN" alt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建设项目团队</a:t>
            </a:r>
            <a:endParaRPr lang="zh-CN" alt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custDataLst>
              <p:tags r:id="rId10"/>
            </p:custDataLst>
          </p:nvPr>
        </p:nvSpPr>
        <p:spPr>
          <a:xfrm>
            <a:off x="4364358" y="1629875"/>
            <a:ext cx="682752" cy="682752"/>
          </a:xfrm>
          <a:prstGeom prst="ellipse">
            <a:avLst/>
          </a:prstGeom>
          <a:noFill/>
          <a:ln w="19050">
            <a:solidFill>
              <a:schemeClr val="accent1">
                <a:alpha val="100000"/>
              </a:schemeClr>
            </a:solidFill>
            <a:prstDash val="solid"/>
          </a:ln>
        </p:spPr>
      </p:sp>
      <p:sp>
        <p:nvSpPr>
          <p:cNvPr id="12" name="TextBox 12"/>
          <p:cNvSpPr txBox="1"/>
          <p:nvPr>
            <p:custDataLst>
              <p:tags r:id="rId11"/>
            </p:custDataLst>
          </p:nvPr>
        </p:nvSpPr>
        <p:spPr>
          <a:xfrm>
            <a:off x="4170154" y="1741064"/>
            <a:ext cx="105918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2"/>
            </p:custDataLst>
          </p:nvPr>
        </p:nvSpPr>
        <p:spPr>
          <a:xfrm>
            <a:off x="7178908" y="1629875"/>
            <a:ext cx="682752" cy="682752"/>
          </a:xfrm>
          <a:prstGeom prst="ellipse">
            <a:avLst/>
          </a:prstGeom>
          <a:noFill/>
          <a:ln w="19050">
            <a:solidFill>
              <a:schemeClr val="accent1">
                <a:alpha val="100000"/>
              </a:schemeClr>
            </a:solidFill>
            <a:prstDash val="solid"/>
          </a:ln>
        </p:spPr>
      </p:sp>
      <p:sp>
        <p:nvSpPr>
          <p:cNvPr id="14" name="TextBox 14"/>
          <p:cNvSpPr txBox="1"/>
          <p:nvPr>
            <p:custDataLst>
              <p:tags r:id="rId13"/>
            </p:custDataLst>
          </p:nvPr>
        </p:nvSpPr>
        <p:spPr>
          <a:xfrm>
            <a:off x="6984704" y="1730269"/>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AutoShape 17"/>
          <p:cNvSpPr/>
          <p:nvPr>
            <p:custDataLst>
              <p:tags r:id="rId14"/>
            </p:custDataLst>
          </p:nvPr>
        </p:nvSpPr>
        <p:spPr>
          <a:xfrm>
            <a:off x="4324921" y="4678046"/>
            <a:ext cx="682752" cy="682752"/>
          </a:xfrm>
          <a:prstGeom prst="ellipse">
            <a:avLst/>
          </a:prstGeom>
          <a:noFill/>
          <a:ln w="19050">
            <a:solidFill>
              <a:schemeClr val="accent1">
                <a:alpha val="100000"/>
              </a:schemeClr>
            </a:solidFill>
            <a:prstDash val="solid"/>
          </a:ln>
        </p:spPr>
      </p:sp>
      <p:sp>
        <p:nvSpPr>
          <p:cNvPr id="18" name="TextBox 18"/>
          <p:cNvSpPr txBox="1"/>
          <p:nvPr>
            <p:custDataLst>
              <p:tags r:id="rId15"/>
            </p:custDataLst>
          </p:nvPr>
        </p:nvSpPr>
        <p:spPr>
          <a:xfrm>
            <a:off x="4130717" y="4778440"/>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0" name="图形 25"/>
          <p:cNvSpPr/>
          <p:nvPr>
            <p:custDataLst>
              <p:tags r:id="rId16"/>
            </p:custDataLst>
          </p:nvPr>
        </p:nvSpPr>
        <p:spPr>
          <a:xfrm>
            <a:off x="635000" y="2568575"/>
            <a:ext cx="0" cy="0"/>
          </a:xfrm>
          <a:custGeom>
            <a:avLst/>
            <a:gdLst>
              <a:gd name="connsiteX0" fmla="*/ 1120621 w 4032402"/>
              <a:gd name="connsiteY0" fmla="*/ 5449557 h 5556237"/>
              <a:gd name="connsiteX1" fmla="*/ 1321598 w 4032402"/>
              <a:gd name="connsiteY1" fmla="*/ 5201907 h 5556237"/>
              <a:gd name="connsiteX2" fmla="*/ 1734031 w 4032402"/>
              <a:gd name="connsiteY2" fmla="*/ 4936160 h 5556237"/>
              <a:gd name="connsiteX3" fmla="*/ 1825471 w 4032402"/>
              <a:gd name="connsiteY3" fmla="*/ 4879010 h 5556237"/>
              <a:gd name="connsiteX4" fmla="*/ 2004541 w 4032402"/>
              <a:gd name="connsiteY4" fmla="*/ 4615167 h 5556237"/>
              <a:gd name="connsiteX5" fmla="*/ 2093123 w 4032402"/>
              <a:gd name="connsiteY5" fmla="*/ 4390377 h 5556237"/>
              <a:gd name="connsiteX6" fmla="*/ 2160751 w 4032402"/>
              <a:gd name="connsiteY6" fmla="*/ 4213212 h 5556237"/>
              <a:gd name="connsiteX7" fmla="*/ 2142654 w 4032402"/>
              <a:gd name="connsiteY7" fmla="*/ 4204640 h 5556237"/>
              <a:gd name="connsiteX8" fmla="*/ 2108363 w 4032402"/>
              <a:gd name="connsiteY8" fmla="*/ 4257980 h 5556237"/>
              <a:gd name="connsiteX9" fmla="*/ 1993111 w 4032402"/>
              <a:gd name="connsiteY9" fmla="*/ 4473245 h 5556237"/>
              <a:gd name="connsiteX10" fmla="*/ 1868333 w 4032402"/>
              <a:gd name="connsiteY10" fmla="*/ 4635170 h 5556237"/>
              <a:gd name="connsiteX11" fmla="*/ 1786419 w 4032402"/>
              <a:gd name="connsiteY11" fmla="*/ 4652315 h 5556237"/>
              <a:gd name="connsiteX12" fmla="*/ 1423516 w 4032402"/>
              <a:gd name="connsiteY12" fmla="*/ 4514202 h 5556237"/>
              <a:gd name="connsiteX13" fmla="*/ 1395894 w 4032402"/>
              <a:gd name="connsiteY13" fmla="*/ 4509440 h 5556237"/>
              <a:gd name="connsiteX14" fmla="*/ 1167293 w 4032402"/>
              <a:gd name="connsiteY14" fmla="*/ 4428477 h 5556237"/>
              <a:gd name="connsiteX15" fmla="*/ 1133003 w 4032402"/>
              <a:gd name="connsiteY15" fmla="*/ 4413237 h 5556237"/>
              <a:gd name="connsiteX16" fmla="*/ 870113 w 4032402"/>
              <a:gd name="connsiteY16" fmla="*/ 4302747 h 5556237"/>
              <a:gd name="connsiteX17" fmla="*/ 815821 w 4032402"/>
              <a:gd name="connsiteY17" fmla="*/ 4226547 h 5556237"/>
              <a:gd name="connsiteX18" fmla="*/ 783436 w 4032402"/>
              <a:gd name="connsiteY18" fmla="*/ 4160825 h 5556237"/>
              <a:gd name="connsiteX19" fmla="*/ 782483 w 4032402"/>
              <a:gd name="connsiteY19" fmla="*/ 3997947 h 5556237"/>
              <a:gd name="connsiteX20" fmla="*/ 962506 w 4032402"/>
              <a:gd name="connsiteY20" fmla="*/ 3820782 h 5556237"/>
              <a:gd name="connsiteX21" fmla="*/ 994891 w 4032402"/>
              <a:gd name="connsiteY21" fmla="*/ 3765537 h 5556237"/>
              <a:gd name="connsiteX22" fmla="*/ 932026 w 4032402"/>
              <a:gd name="connsiteY22" fmla="*/ 3775062 h 5556237"/>
              <a:gd name="connsiteX23" fmla="*/ 706283 w 4032402"/>
              <a:gd name="connsiteY23" fmla="*/ 3766490 h 5556237"/>
              <a:gd name="connsiteX24" fmla="*/ 611986 w 4032402"/>
              <a:gd name="connsiteY24" fmla="*/ 3688385 h 5556237"/>
              <a:gd name="connsiteX25" fmla="*/ 631036 w 4032402"/>
              <a:gd name="connsiteY25" fmla="*/ 3580752 h 5556237"/>
              <a:gd name="connsiteX26" fmla="*/ 1034896 w 4032402"/>
              <a:gd name="connsiteY26" fmla="*/ 3496932 h 5556237"/>
              <a:gd name="connsiteX27" fmla="*/ 1089188 w 4032402"/>
              <a:gd name="connsiteY27" fmla="*/ 3510267 h 5556237"/>
              <a:gd name="connsiteX28" fmla="*/ 952028 w 4032402"/>
              <a:gd name="connsiteY28" fmla="*/ 3383585 h 5556237"/>
              <a:gd name="connsiteX29" fmla="*/ 772006 w 4032402"/>
              <a:gd name="connsiteY29" fmla="*/ 3438830 h 5556237"/>
              <a:gd name="connsiteX30" fmla="*/ 608176 w 4032402"/>
              <a:gd name="connsiteY30" fmla="*/ 3525507 h 5556237"/>
              <a:gd name="connsiteX31" fmla="*/ 534833 w 4032402"/>
              <a:gd name="connsiteY31" fmla="*/ 3535032 h 5556237"/>
              <a:gd name="connsiteX32" fmla="*/ 471016 w 4032402"/>
              <a:gd name="connsiteY32" fmla="*/ 3418827 h 5556237"/>
              <a:gd name="connsiteX33" fmla="*/ 704378 w 4032402"/>
              <a:gd name="connsiteY33" fmla="*/ 3282620 h 5556237"/>
              <a:gd name="connsiteX34" fmla="*/ 775816 w 4032402"/>
              <a:gd name="connsiteY34" fmla="*/ 3266427 h 5556237"/>
              <a:gd name="connsiteX35" fmla="*/ 773911 w 4032402"/>
              <a:gd name="connsiteY35" fmla="*/ 3243567 h 5556237"/>
              <a:gd name="connsiteX36" fmla="*/ 691996 w 4032402"/>
              <a:gd name="connsiteY36" fmla="*/ 3238805 h 5556237"/>
              <a:gd name="connsiteX37" fmla="*/ 544358 w 4032402"/>
              <a:gd name="connsiteY37" fmla="*/ 3283572 h 5556237"/>
              <a:gd name="connsiteX38" fmla="*/ 336713 w 4032402"/>
              <a:gd name="connsiteY38" fmla="*/ 3315957 h 5556237"/>
              <a:gd name="connsiteX39" fmla="*/ 277658 w 4032402"/>
              <a:gd name="connsiteY39" fmla="*/ 3306432 h 5556237"/>
              <a:gd name="connsiteX40" fmla="*/ 245273 w 4032402"/>
              <a:gd name="connsiteY40" fmla="*/ 3162605 h 5556237"/>
              <a:gd name="connsiteX41" fmla="*/ 601508 w 4032402"/>
              <a:gd name="connsiteY41" fmla="*/ 3052115 h 5556237"/>
              <a:gd name="connsiteX42" fmla="*/ 619606 w 4032402"/>
              <a:gd name="connsiteY42" fmla="*/ 3055925 h 5556237"/>
              <a:gd name="connsiteX43" fmla="*/ 660563 w 4032402"/>
              <a:gd name="connsiteY43" fmla="*/ 3046400 h 5556237"/>
              <a:gd name="connsiteX44" fmla="*/ 631988 w 4032402"/>
              <a:gd name="connsiteY44" fmla="*/ 3015920 h 5556237"/>
              <a:gd name="connsiteX45" fmla="*/ 444346 w 4032402"/>
              <a:gd name="connsiteY45" fmla="*/ 3001632 h 5556237"/>
              <a:gd name="connsiteX46" fmla="*/ 169073 w 4032402"/>
              <a:gd name="connsiteY46" fmla="*/ 3050210 h 5556237"/>
              <a:gd name="connsiteX47" fmla="*/ 6196 w 4032402"/>
              <a:gd name="connsiteY47" fmla="*/ 2889237 h 5556237"/>
              <a:gd name="connsiteX48" fmla="*/ 25246 w 4032402"/>
              <a:gd name="connsiteY48" fmla="*/ 2834945 h 5556237"/>
              <a:gd name="connsiteX49" fmla="*/ 2386 w 4032402"/>
              <a:gd name="connsiteY49" fmla="*/ 2770175 h 5556237"/>
              <a:gd name="connsiteX50" fmla="*/ 241463 w 4032402"/>
              <a:gd name="connsiteY50" fmla="*/ 2805417 h 5556237"/>
              <a:gd name="connsiteX51" fmla="*/ 338618 w 4032402"/>
              <a:gd name="connsiteY51" fmla="*/ 2838755 h 5556237"/>
              <a:gd name="connsiteX52" fmla="*/ 382433 w 4032402"/>
              <a:gd name="connsiteY52" fmla="*/ 2796845 h 5556237"/>
              <a:gd name="connsiteX53" fmla="*/ 341476 w 4032402"/>
              <a:gd name="connsiteY53" fmla="*/ 2731122 h 5556237"/>
              <a:gd name="connsiteX54" fmla="*/ 81443 w 4032402"/>
              <a:gd name="connsiteY54" fmla="*/ 2412035 h 5556237"/>
              <a:gd name="connsiteX55" fmla="*/ 7148 w 4032402"/>
              <a:gd name="connsiteY55" fmla="*/ 2188197 h 5556237"/>
              <a:gd name="connsiteX56" fmla="*/ 5243 w 4032402"/>
              <a:gd name="connsiteY56" fmla="*/ 1930070 h 5556237"/>
              <a:gd name="connsiteX57" fmla="*/ 47153 w 4032402"/>
              <a:gd name="connsiteY57" fmla="*/ 1883397 h 5556237"/>
              <a:gd name="connsiteX58" fmla="*/ 93826 w 4032402"/>
              <a:gd name="connsiteY58" fmla="*/ 1839582 h 5556237"/>
              <a:gd name="connsiteX59" fmla="*/ 150976 w 4032402"/>
              <a:gd name="connsiteY59" fmla="*/ 1807197 h 5556237"/>
              <a:gd name="connsiteX60" fmla="*/ 230033 w 4032402"/>
              <a:gd name="connsiteY60" fmla="*/ 1770050 h 5556237"/>
              <a:gd name="connsiteX61" fmla="*/ 250988 w 4032402"/>
              <a:gd name="connsiteY61" fmla="*/ 1728140 h 5556237"/>
              <a:gd name="connsiteX62" fmla="*/ 454823 w 4032402"/>
              <a:gd name="connsiteY62" fmla="*/ 2272970 h 5556237"/>
              <a:gd name="connsiteX63" fmla="*/ 450061 w 4032402"/>
              <a:gd name="connsiteY63" fmla="*/ 2567292 h 5556237"/>
              <a:gd name="connsiteX64" fmla="*/ 471968 w 4032402"/>
              <a:gd name="connsiteY64" fmla="*/ 2659685 h 5556237"/>
              <a:gd name="connsiteX65" fmla="*/ 540548 w 4032402"/>
              <a:gd name="connsiteY65" fmla="*/ 2649207 h 5556237"/>
              <a:gd name="connsiteX66" fmla="*/ 568171 w 4032402"/>
              <a:gd name="connsiteY66" fmla="*/ 2469185 h 5556237"/>
              <a:gd name="connsiteX67" fmla="*/ 649133 w 4032402"/>
              <a:gd name="connsiteY67" fmla="*/ 2240585 h 5556237"/>
              <a:gd name="connsiteX68" fmla="*/ 743431 w 4032402"/>
              <a:gd name="connsiteY68" fmla="*/ 2137715 h 5556237"/>
              <a:gd name="connsiteX69" fmla="*/ 750098 w 4032402"/>
              <a:gd name="connsiteY69" fmla="*/ 2152955 h 5556237"/>
              <a:gd name="connsiteX70" fmla="*/ 836776 w 4032402"/>
              <a:gd name="connsiteY70" fmla="*/ 2196770 h 5556237"/>
              <a:gd name="connsiteX71" fmla="*/ 852016 w 4032402"/>
              <a:gd name="connsiteY71" fmla="*/ 2246300 h 5556237"/>
              <a:gd name="connsiteX72" fmla="*/ 915833 w 4032402"/>
              <a:gd name="connsiteY72" fmla="*/ 2235822 h 5556237"/>
              <a:gd name="connsiteX73" fmla="*/ 870113 w 4032402"/>
              <a:gd name="connsiteY73" fmla="*/ 2433942 h 5556237"/>
              <a:gd name="connsiteX74" fmla="*/ 716761 w 4032402"/>
              <a:gd name="connsiteY74" fmla="*/ 2634920 h 5556237"/>
              <a:gd name="connsiteX75" fmla="*/ 677708 w 4032402"/>
              <a:gd name="connsiteY75" fmla="*/ 2852090 h 5556237"/>
              <a:gd name="connsiteX76" fmla="*/ 700568 w 4032402"/>
              <a:gd name="connsiteY76" fmla="*/ 2886380 h 5556237"/>
              <a:gd name="connsiteX77" fmla="*/ 758671 w 4032402"/>
              <a:gd name="connsiteY77" fmla="*/ 2868282 h 5556237"/>
              <a:gd name="connsiteX78" fmla="*/ 787246 w 4032402"/>
              <a:gd name="connsiteY78" fmla="*/ 2716835 h 5556237"/>
              <a:gd name="connsiteX79" fmla="*/ 989176 w 4032402"/>
              <a:gd name="connsiteY79" fmla="*/ 2548242 h 5556237"/>
              <a:gd name="connsiteX80" fmla="*/ 964411 w 4032402"/>
              <a:gd name="connsiteY80" fmla="*/ 2729217 h 5556237"/>
              <a:gd name="connsiteX81" fmla="*/ 875828 w 4032402"/>
              <a:gd name="connsiteY81" fmla="*/ 2988297 h 5556237"/>
              <a:gd name="connsiteX82" fmla="*/ 887258 w 4032402"/>
              <a:gd name="connsiteY82" fmla="*/ 3034017 h 5556237"/>
              <a:gd name="connsiteX83" fmla="*/ 925358 w 4032402"/>
              <a:gd name="connsiteY83" fmla="*/ 3007347 h 5556237"/>
              <a:gd name="connsiteX84" fmla="*/ 955838 w 4032402"/>
              <a:gd name="connsiteY84" fmla="*/ 2934005 h 5556237"/>
              <a:gd name="connsiteX85" fmla="*/ 1040611 w 4032402"/>
              <a:gd name="connsiteY85" fmla="*/ 2819705 h 5556237"/>
              <a:gd name="connsiteX86" fmla="*/ 1120621 w 4032402"/>
              <a:gd name="connsiteY86" fmla="*/ 2854947 h 5556237"/>
              <a:gd name="connsiteX87" fmla="*/ 1055851 w 4032402"/>
              <a:gd name="connsiteY87" fmla="*/ 3054020 h 5556237"/>
              <a:gd name="connsiteX88" fmla="*/ 1029181 w 4032402"/>
              <a:gd name="connsiteY88" fmla="*/ 3092120 h 5556237"/>
              <a:gd name="connsiteX89" fmla="*/ 1087283 w 4032402"/>
              <a:gd name="connsiteY89" fmla="*/ 3192132 h 5556237"/>
              <a:gd name="connsiteX90" fmla="*/ 1283498 w 4032402"/>
              <a:gd name="connsiteY90" fmla="*/ 2870187 h 5556237"/>
              <a:gd name="connsiteX91" fmla="*/ 1247303 w 4032402"/>
              <a:gd name="connsiteY91" fmla="*/ 3199752 h 5556237"/>
              <a:gd name="connsiteX92" fmla="*/ 1233969 w 4032402"/>
              <a:gd name="connsiteY92" fmla="*/ 3218802 h 5556237"/>
              <a:gd name="connsiteX93" fmla="*/ 1235873 w 4032402"/>
              <a:gd name="connsiteY93" fmla="*/ 3342627 h 5556237"/>
              <a:gd name="connsiteX94" fmla="*/ 1271116 w 4032402"/>
              <a:gd name="connsiteY94" fmla="*/ 3417875 h 5556237"/>
              <a:gd name="connsiteX95" fmla="*/ 1327313 w 4032402"/>
              <a:gd name="connsiteY95" fmla="*/ 3439782 h 5556237"/>
              <a:gd name="connsiteX96" fmla="*/ 1495906 w 4032402"/>
              <a:gd name="connsiteY96" fmla="*/ 3399777 h 5556237"/>
              <a:gd name="connsiteX97" fmla="*/ 1544483 w 4032402"/>
              <a:gd name="connsiteY97" fmla="*/ 3386442 h 5556237"/>
              <a:gd name="connsiteX98" fmla="*/ 1648306 w 4032402"/>
              <a:gd name="connsiteY98" fmla="*/ 3343580 h 5556237"/>
              <a:gd name="connsiteX99" fmla="*/ 1714028 w 4032402"/>
              <a:gd name="connsiteY99" fmla="*/ 3296907 h 5556237"/>
              <a:gd name="connsiteX100" fmla="*/ 1804516 w 4032402"/>
              <a:gd name="connsiteY100" fmla="*/ 3250235 h 5556237"/>
              <a:gd name="connsiteX101" fmla="*/ 1814041 w 4032402"/>
              <a:gd name="connsiteY101" fmla="*/ 3250235 h 5556237"/>
              <a:gd name="connsiteX102" fmla="*/ 1929294 w 4032402"/>
              <a:gd name="connsiteY102" fmla="*/ 3145460 h 5556237"/>
              <a:gd name="connsiteX103" fmla="*/ 1943581 w 4032402"/>
              <a:gd name="connsiteY103" fmla="*/ 3038780 h 5556237"/>
              <a:gd name="connsiteX104" fmla="*/ 1927388 w 4032402"/>
              <a:gd name="connsiteY104" fmla="*/ 2873045 h 5556237"/>
              <a:gd name="connsiteX105" fmla="*/ 1786419 w 4032402"/>
              <a:gd name="connsiteY105" fmla="*/ 2791130 h 5556237"/>
              <a:gd name="connsiteX106" fmla="*/ 1315883 w 4032402"/>
              <a:gd name="connsiteY106" fmla="*/ 2744457 h 5556237"/>
              <a:gd name="connsiteX107" fmla="*/ 1158721 w 4032402"/>
              <a:gd name="connsiteY107" fmla="*/ 2513000 h 5556237"/>
              <a:gd name="connsiteX108" fmla="*/ 1092998 w 4032402"/>
              <a:gd name="connsiteY108" fmla="*/ 2321547 h 5556237"/>
              <a:gd name="connsiteX109" fmla="*/ 1080616 w 4032402"/>
              <a:gd name="connsiteY109" fmla="*/ 2279637 h 5556237"/>
              <a:gd name="connsiteX110" fmla="*/ 1082521 w 4032402"/>
              <a:gd name="connsiteY110" fmla="*/ 2266302 h 5556237"/>
              <a:gd name="connsiteX111" fmla="*/ 1089188 w 4032402"/>
              <a:gd name="connsiteY111" fmla="*/ 2100567 h 5556237"/>
              <a:gd name="connsiteX112" fmla="*/ 1062518 w 4032402"/>
              <a:gd name="connsiteY112" fmla="*/ 2050085 h 5556237"/>
              <a:gd name="connsiteX113" fmla="*/ 990128 w 4032402"/>
              <a:gd name="connsiteY113" fmla="*/ 1947215 h 5556237"/>
              <a:gd name="connsiteX114" fmla="*/ 1012988 w 4032402"/>
              <a:gd name="connsiteY114" fmla="*/ 1880540 h 5556237"/>
              <a:gd name="connsiteX115" fmla="*/ 1114906 w 4032402"/>
              <a:gd name="connsiteY115" fmla="*/ 1833867 h 5556237"/>
              <a:gd name="connsiteX116" fmla="*/ 1175866 w 4032402"/>
              <a:gd name="connsiteY116" fmla="*/ 1702422 h 5556237"/>
              <a:gd name="connsiteX117" fmla="*/ 1111096 w 4032402"/>
              <a:gd name="connsiteY117" fmla="*/ 1496682 h 5556237"/>
              <a:gd name="connsiteX118" fmla="*/ 1031086 w 4032402"/>
              <a:gd name="connsiteY118" fmla="*/ 1193787 h 5556237"/>
              <a:gd name="connsiteX119" fmla="*/ 955838 w 4032402"/>
              <a:gd name="connsiteY119" fmla="*/ 1068057 h 5556237"/>
              <a:gd name="connsiteX120" fmla="*/ 948218 w 4032402"/>
              <a:gd name="connsiteY120" fmla="*/ 1031862 h 5556237"/>
              <a:gd name="connsiteX121" fmla="*/ 998701 w 4032402"/>
              <a:gd name="connsiteY121" fmla="*/ 809930 h 5556237"/>
              <a:gd name="connsiteX122" fmla="*/ 1217776 w 4032402"/>
              <a:gd name="connsiteY122" fmla="*/ 323202 h 5556237"/>
              <a:gd name="connsiteX123" fmla="*/ 1570201 w 4032402"/>
              <a:gd name="connsiteY123" fmla="*/ 168897 h 5556237"/>
              <a:gd name="connsiteX124" fmla="*/ 1803563 w 4032402"/>
              <a:gd name="connsiteY124" fmla="*/ 90792 h 5556237"/>
              <a:gd name="connsiteX125" fmla="*/ 2227426 w 4032402"/>
              <a:gd name="connsiteY125" fmla="*/ 1257 h 5556237"/>
              <a:gd name="connsiteX126" fmla="*/ 2797973 w 4032402"/>
              <a:gd name="connsiteY126" fmla="*/ 58407 h 5556237"/>
              <a:gd name="connsiteX127" fmla="*/ 3120871 w 4032402"/>
              <a:gd name="connsiteY127" fmla="*/ 191757 h 5556237"/>
              <a:gd name="connsiteX128" fmla="*/ 3217073 w 4032402"/>
              <a:gd name="connsiteY128" fmla="*/ 227000 h 5556237"/>
              <a:gd name="connsiteX129" fmla="*/ 3491394 w 4032402"/>
              <a:gd name="connsiteY129" fmla="*/ 390830 h 5556237"/>
              <a:gd name="connsiteX130" fmla="*/ 3626648 w 4032402"/>
              <a:gd name="connsiteY130" fmla="*/ 533705 h 5556237"/>
              <a:gd name="connsiteX131" fmla="*/ 3739996 w 4032402"/>
              <a:gd name="connsiteY131" fmla="*/ 704202 h 5556237"/>
              <a:gd name="connsiteX132" fmla="*/ 3853344 w 4032402"/>
              <a:gd name="connsiteY132" fmla="*/ 1167117 h 5556237"/>
              <a:gd name="connsiteX133" fmla="*/ 3810481 w 4032402"/>
              <a:gd name="connsiteY133" fmla="*/ 1542402 h 5556237"/>
              <a:gd name="connsiteX134" fmla="*/ 3666654 w 4032402"/>
              <a:gd name="connsiteY134" fmla="*/ 1922450 h 5556237"/>
              <a:gd name="connsiteX135" fmla="*/ 3613313 w 4032402"/>
              <a:gd name="connsiteY135" fmla="*/ 1987220 h 5556237"/>
              <a:gd name="connsiteX136" fmla="*/ 3399001 w 4032402"/>
              <a:gd name="connsiteY136" fmla="*/ 2240585 h 5556237"/>
              <a:gd name="connsiteX137" fmla="*/ 3269461 w 4032402"/>
              <a:gd name="connsiteY137" fmla="*/ 2365362 h 5556237"/>
              <a:gd name="connsiteX138" fmla="*/ 3167544 w 4032402"/>
              <a:gd name="connsiteY138" fmla="*/ 2459660 h 5556237"/>
              <a:gd name="connsiteX139" fmla="*/ 3008476 w 4032402"/>
              <a:gd name="connsiteY139" fmla="*/ 2567292 h 5556237"/>
              <a:gd name="connsiteX140" fmla="*/ 2949421 w 4032402"/>
              <a:gd name="connsiteY140" fmla="*/ 2582532 h 5556237"/>
              <a:gd name="connsiteX141" fmla="*/ 2863696 w 4032402"/>
              <a:gd name="connsiteY141" fmla="*/ 2706357 h 5556237"/>
              <a:gd name="connsiteX142" fmla="*/ 2912273 w 4032402"/>
              <a:gd name="connsiteY142" fmla="*/ 3043542 h 5556237"/>
              <a:gd name="connsiteX143" fmla="*/ 2953231 w 4032402"/>
              <a:gd name="connsiteY143" fmla="*/ 3148317 h 5556237"/>
              <a:gd name="connsiteX144" fmla="*/ 2997046 w 4032402"/>
              <a:gd name="connsiteY144" fmla="*/ 3187370 h 5556237"/>
              <a:gd name="connsiteX145" fmla="*/ 3377094 w 4032402"/>
              <a:gd name="connsiteY145" fmla="*/ 3283572 h 5556237"/>
              <a:gd name="connsiteX146" fmla="*/ 3549496 w 4032402"/>
              <a:gd name="connsiteY146" fmla="*/ 3325482 h 5556237"/>
              <a:gd name="connsiteX147" fmla="*/ 3653319 w 4032402"/>
              <a:gd name="connsiteY147" fmla="*/ 3347390 h 5556237"/>
              <a:gd name="connsiteX148" fmla="*/ 3790479 w 4032402"/>
              <a:gd name="connsiteY148" fmla="*/ 3395967 h 5556237"/>
              <a:gd name="connsiteX149" fmla="*/ 3841913 w 4032402"/>
              <a:gd name="connsiteY149" fmla="*/ 3425495 h 5556237"/>
              <a:gd name="connsiteX150" fmla="*/ 4012411 w 4032402"/>
              <a:gd name="connsiteY150" fmla="*/ 3573132 h 5556237"/>
              <a:gd name="connsiteX151" fmla="*/ 4022888 w 4032402"/>
              <a:gd name="connsiteY151" fmla="*/ 3765537 h 5556237"/>
              <a:gd name="connsiteX152" fmla="*/ 3798098 w 4032402"/>
              <a:gd name="connsiteY152" fmla="*/ 4163682 h 5556237"/>
              <a:gd name="connsiteX153" fmla="*/ 3730471 w 4032402"/>
              <a:gd name="connsiteY153" fmla="*/ 4202735 h 5556237"/>
              <a:gd name="connsiteX154" fmla="*/ 3515206 w 4032402"/>
              <a:gd name="connsiteY154" fmla="*/ 4348467 h 5556237"/>
              <a:gd name="connsiteX155" fmla="*/ 3469486 w 4032402"/>
              <a:gd name="connsiteY155" fmla="*/ 4380852 h 5556237"/>
              <a:gd name="connsiteX156" fmla="*/ 3212311 w 4032402"/>
              <a:gd name="connsiteY156" fmla="*/ 4491342 h 5556237"/>
              <a:gd name="connsiteX157" fmla="*/ 3190404 w 4032402"/>
              <a:gd name="connsiteY157" fmla="*/ 4499915 h 5556237"/>
              <a:gd name="connsiteX158" fmla="*/ 3045623 w 4032402"/>
              <a:gd name="connsiteY158" fmla="*/ 4604690 h 5556237"/>
              <a:gd name="connsiteX159" fmla="*/ 2692246 w 4032402"/>
              <a:gd name="connsiteY159" fmla="*/ 4131297 h 5556237"/>
              <a:gd name="connsiteX160" fmla="*/ 2585566 w 4032402"/>
              <a:gd name="connsiteY160" fmla="*/ 3995090 h 5556237"/>
              <a:gd name="connsiteX161" fmla="*/ 2545561 w 4032402"/>
              <a:gd name="connsiteY161" fmla="*/ 3970325 h 5556237"/>
              <a:gd name="connsiteX162" fmla="*/ 2574136 w 4032402"/>
              <a:gd name="connsiteY162" fmla="*/ 4130345 h 5556237"/>
              <a:gd name="connsiteX163" fmla="*/ 2851313 w 4032402"/>
              <a:gd name="connsiteY163" fmla="*/ 4441812 h 5556237"/>
              <a:gd name="connsiteX164" fmla="*/ 3153256 w 4032402"/>
              <a:gd name="connsiteY164" fmla="*/ 4801857 h 5556237"/>
              <a:gd name="connsiteX165" fmla="*/ 3433291 w 4032402"/>
              <a:gd name="connsiteY165" fmla="*/ 5102847 h 5556237"/>
              <a:gd name="connsiteX166" fmla="*/ 3786669 w 4032402"/>
              <a:gd name="connsiteY166" fmla="*/ 5246675 h 5556237"/>
              <a:gd name="connsiteX167" fmla="*/ 3946688 w 4032402"/>
              <a:gd name="connsiteY167" fmla="*/ 5288585 h 5556237"/>
              <a:gd name="connsiteX168" fmla="*/ 3945736 w 4032402"/>
              <a:gd name="connsiteY168" fmla="*/ 5303825 h 5556237"/>
              <a:gd name="connsiteX169" fmla="*/ 3899063 w 4032402"/>
              <a:gd name="connsiteY169" fmla="*/ 5331447 h 5556237"/>
              <a:gd name="connsiteX170" fmla="*/ 3937163 w 4032402"/>
              <a:gd name="connsiteY170" fmla="*/ 5405743 h 5556237"/>
              <a:gd name="connsiteX171" fmla="*/ 3722851 w 4032402"/>
              <a:gd name="connsiteY171" fmla="*/ 5357165 h 5556237"/>
              <a:gd name="connsiteX172" fmla="*/ 3180879 w 4032402"/>
              <a:gd name="connsiteY172" fmla="*/ 5072368 h 5556237"/>
              <a:gd name="connsiteX173" fmla="*/ 3047529 w 4032402"/>
              <a:gd name="connsiteY173" fmla="*/ 4887582 h 5556237"/>
              <a:gd name="connsiteX174" fmla="*/ 2673196 w 4032402"/>
              <a:gd name="connsiteY174" fmla="*/ 4378947 h 5556237"/>
              <a:gd name="connsiteX175" fmla="*/ 2565563 w 4032402"/>
              <a:gd name="connsiteY175" fmla="*/ 4274172 h 5556237"/>
              <a:gd name="connsiteX176" fmla="*/ 2495079 w 4032402"/>
              <a:gd name="connsiteY176" fmla="*/ 4236072 h 5556237"/>
              <a:gd name="connsiteX177" fmla="*/ 2484601 w 4032402"/>
              <a:gd name="connsiteY177" fmla="*/ 4248455 h 5556237"/>
              <a:gd name="connsiteX178" fmla="*/ 2514129 w 4032402"/>
              <a:gd name="connsiteY178" fmla="*/ 4297032 h 5556237"/>
              <a:gd name="connsiteX179" fmla="*/ 2765588 w 4032402"/>
              <a:gd name="connsiteY179" fmla="*/ 4599927 h 5556237"/>
              <a:gd name="connsiteX180" fmla="*/ 2961804 w 4032402"/>
              <a:gd name="connsiteY180" fmla="*/ 5008550 h 5556237"/>
              <a:gd name="connsiteX181" fmla="*/ 3017048 w 4032402"/>
              <a:gd name="connsiteY181" fmla="*/ 5152377 h 5556237"/>
              <a:gd name="connsiteX182" fmla="*/ 2841788 w 4032402"/>
              <a:gd name="connsiteY182" fmla="*/ 5437175 h 5556237"/>
              <a:gd name="connsiteX183" fmla="*/ 2768446 w 4032402"/>
              <a:gd name="connsiteY183" fmla="*/ 5415268 h 5556237"/>
              <a:gd name="connsiteX184" fmla="*/ 2639859 w 4032402"/>
              <a:gd name="connsiteY184" fmla="*/ 5246675 h 5556237"/>
              <a:gd name="connsiteX185" fmla="*/ 2561754 w 4032402"/>
              <a:gd name="connsiteY185" fmla="*/ 4785665 h 5556237"/>
              <a:gd name="connsiteX186" fmla="*/ 2439834 w 4032402"/>
              <a:gd name="connsiteY186" fmla="*/ 4446575 h 5556237"/>
              <a:gd name="connsiteX187" fmla="*/ 2415069 w 4032402"/>
              <a:gd name="connsiteY187" fmla="*/ 4424667 h 5556237"/>
              <a:gd name="connsiteX188" fmla="*/ 2408401 w 4032402"/>
              <a:gd name="connsiteY188" fmla="*/ 4475150 h 5556237"/>
              <a:gd name="connsiteX189" fmla="*/ 2388399 w 4032402"/>
              <a:gd name="connsiteY189" fmla="*/ 5212385 h 5556237"/>
              <a:gd name="connsiteX190" fmla="*/ 2324581 w 4032402"/>
              <a:gd name="connsiteY190" fmla="*/ 5405743 h 5556237"/>
              <a:gd name="connsiteX191" fmla="*/ 2223616 w 4032402"/>
              <a:gd name="connsiteY191" fmla="*/ 5463845 h 5556237"/>
              <a:gd name="connsiteX192" fmla="*/ 1979776 w 4032402"/>
              <a:gd name="connsiteY192" fmla="*/ 5361927 h 5556237"/>
              <a:gd name="connsiteX193" fmla="*/ 1944533 w 4032402"/>
              <a:gd name="connsiteY193" fmla="*/ 5044745 h 5556237"/>
              <a:gd name="connsiteX194" fmla="*/ 1971203 w 4032402"/>
              <a:gd name="connsiteY194" fmla="*/ 4983785 h 5556237"/>
              <a:gd name="connsiteX195" fmla="*/ 1652116 w 4032402"/>
              <a:gd name="connsiteY195" fmla="*/ 5141900 h 5556237"/>
              <a:gd name="connsiteX196" fmla="*/ 1309216 w 4032402"/>
              <a:gd name="connsiteY196" fmla="*/ 5474322 h 5556237"/>
              <a:gd name="connsiteX197" fmla="*/ 1244446 w 4032402"/>
              <a:gd name="connsiteY197" fmla="*/ 5556237 h 5556237"/>
              <a:gd name="connsiteX198" fmla="*/ 1202536 w 4032402"/>
              <a:gd name="connsiteY198" fmla="*/ 5471465 h 5556237"/>
              <a:gd name="connsiteX199" fmla="*/ 1120621 w 4032402"/>
              <a:gd name="connsiteY199" fmla="*/ 5449557 h 5556237"/>
              <a:gd name="connsiteX200" fmla="*/ 2137891 w 4032402"/>
              <a:gd name="connsiteY200" fmla="*/ 4669460 h 5556237"/>
              <a:gd name="connsiteX201" fmla="*/ 2155036 w 4032402"/>
              <a:gd name="connsiteY201" fmla="*/ 4675175 h 5556237"/>
              <a:gd name="connsiteX202" fmla="*/ 2253144 w 4032402"/>
              <a:gd name="connsiteY202" fmla="*/ 4302747 h 5556237"/>
              <a:gd name="connsiteX203" fmla="*/ 2137891 w 4032402"/>
              <a:gd name="connsiteY203" fmla="*/ 4669460 h 555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032402" h="5556237">
                <a:moveTo>
                  <a:pt x="1120621" y="5449557"/>
                </a:moveTo>
                <a:cubicBezTo>
                  <a:pt x="1168246" y="5344782"/>
                  <a:pt x="1245398" y="5273345"/>
                  <a:pt x="1321598" y="5201907"/>
                </a:cubicBezTo>
                <a:cubicBezTo>
                  <a:pt x="1442566" y="5087607"/>
                  <a:pt x="1588298" y="5011407"/>
                  <a:pt x="1734031" y="4936160"/>
                </a:cubicBezTo>
                <a:cubicBezTo>
                  <a:pt x="1765463" y="4919968"/>
                  <a:pt x="1795944" y="4899012"/>
                  <a:pt x="1825471" y="4879010"/>
                </a:cubicBezTo>
                <a:cubicBezTo>
                  <a:pt x="1921673" y="4816145"/>
                  <a:pt x="1977871" y="4729467"/>
                  <a:pt x="2004541" y="4615167"/>
                </a:cubicBezTo>
                <a:cubicBezTo>
                  <a:pt x="2022638" y="4538015"/>
                  <a:pt x="2063596" y="4465625"/>
                  <a:pt x="2093123" y="4390377"/>
                </a:cubicBezTo>
                <a:cubicBezTo>
                  <a:pt x="2116936" y="4331322"/>
                  <a:pt x="2138844" y="4272267"/>
                  <a:pt x="2160751" y="4213212"/>
                </a:cubicBezTo>
                <a:cubicBezTo>
                  <a:pt x="2155036" y="4210355"/>
                  <a:pt x="2149321" y="4207497"/>
                  <a:pt x="2142654" y="4204640"/>
                </a:cubicBezTo>
                <a:cubicBezTo>
                  <a:pt x="2131224" y="4222737"/>
                  <a:pt x="2118841" y="4239882"/>
                  <a:pt x="2108363" y="4257980"/>
                </a:cubicBezTo>
                <a:cubicBezTo>
                  <a:pt x="2070263" y="4329417"/>
                  <a:pt x="2035973" y="4404665"/>
                  <a:pt x="1993111" y="4473245"/>
                </a:cubicBezTo>
                <a:cubicBezTo>
                  <a:pt x="1956916" y="4530395"/>
                  <a:pt x="1910244" y="4581830"/>
                  <a:pt x="1868333" y="4635170"/>
                </a:cubicBezTo>
                <a:cubicBezTo>
                  <a:pt x="1845473" y="4664697"/>
                  <a:pt x="1820708" y="4665650"/>
                  <a:pt x="1786419" y="4652315"/>
                </a:cubicBezTo>
                <a:cubicBezTo>
                  <a:pt x="1666403" y="4604690"/>
                  <a:pt x="1544483" y="4559922"/>
                  <a:pt x="1423516" y="4514202"/>
                </a:cubicBezTo>
                <a:cubicBezTo>
                  <a:pt x="1414944" y="4511345"/>
                  <a:pt x="1405419" y="4509440"/>
                  <a:pt x="1395894" y="4509440"/>
                </a:cubicBezTo>
                <a:cubicBezTo>
                  <a:pt x="1311121" y="4505630"/>
                  <a:pt x="1233969" y="4482770"/>
                  <a:pt x="1167293" y="4428477"/>
                </a:cubicBezTo>
                <a:cubicBezTo>
                  <a:pt x="1157768" y="4420857"/>
                  <a:pt x="1144433" y="4414190"/>
                  <a:pt x="1133003" y="4413237"/>
                </a:cubicBezTo>
                <a:cubicBezTo>
                  <a:pt x="1032038" y="4407522"/>
                  <a:pt x="952028" y="4352277"/>
                  <a:pt x="870113" y="4302747"/>
                </a:cubicBezTo>
                <a:cubicBezTo>
                  <a:pt x="845348" y="4287507"/>
                  <a:pt x="832013" y="4254170"/>
                  <a:pt x="815821" y="4226547"/>
                </a:cubicBezTo>
                <a:cubicBezTo>
                  <a:pt x="803438" y="4205592"/>
                  <a:pt x="798676" y="4178922"/>
                  <a:pt x="783436" y="4160825"/>
                </a:cubicBezTo>
                <a:cubicBezTo>
                  <a:pt x="742478" y="4115105"/>
                  <a:pt x="739621" y="4040810"/>
                  <a:pt x="782483" y="3997947"/>
                </a:cubicBezTo>
                <a:cubicBezTo>
                  <a:pt x="841538" y="3938892"/>
                  <a:pt x="903451" y="3880790"/>
                  <a:pt x="962506" y="3820782"/>
                </a:cubicBezTo>
                <a:cubicBezTo>
                  <a:pt x="973936" y="3809352"/>
                  <a:pt x="980603" y="3791255"/>
                  <a:pt x="994891" y="3765537"/>
                </a:cubicBezTo>
                <a:cubicBezTo>
                  <a:pt x="964411" y="3769347"/>
                  <a:pt x="948218" y="3770300"/>
                  <a:pt x="932026" y="3775062"/>
                </a:cubicBezTo>
                <a:cubicBezTo>
                  <a:pt x="855826" y="3795065"/>
                  <a:pt x="778673" y="3795065"/>
                  <a:pt x="706283" y="3766490"/>
                </a:cubicBezTo>
                <a:cubicBezTo>
                  <a:pt x="670088" y="3752202"/>
                  <a:pt x="635798" y="3720770"/>
                  <a:pt x="611986" y="3688385"/>
                </a:cubicBezTo>
                <a:cubicBezTo>
                  <a:pt x="584363" y="3652190"/>
                  <a:pt x="599603" y="3614090"/>
                  <a:pt x="631036" y="3580752"/>
                </a:cubicBezTo>
                <a:cubicBezTo>
                  <a:pt x="746288" y="3455022"/>
                  <a:pt x="885353" y="3451212"/>
                  <a:pt x="1034896" y="3496932"/>
                </a:cubicBezTo>
                <a:cubicBezTo>
                  <a:pt x="1052041" y="3502647"/>
                  <a:pt x="1070138" y="3505505"/>
                  <a:pt x="1089188" y="3510267"/>
                </a:cubicBezTo>
                <a:cubicBezTo>
                  <a:pt x="1083473" y="3445497"/>
                  <a:pt x="1012988" y="3379775"/>
                  <a:pt x="952028" y="3383585"/>
                </a:cubicBezTo>
                <a:cubicBezTo>
                  <a:pt x="888211" y="3387395"/>
                  <a:pt x="827251" y="3396920"/>
                  <a:pt x="772006" y="3438830"/>
                </a:cubicBezTo>
                <a:cubicBezTo>
                  <a:pt x="723428" y="3475025"/>
                  <a:pt x="664373" y="3499790"/>
                  <a:pt x="608176" y="3525507"/>
                </a:cubicBezTo>
                <a:cubicBezTo>
                  <a:pt x="586268" y="3535032"/>
                  <a:pt x="558646" y="3535985"/>
                  <a:pt x="534833" y="3535032"/>
                </a:cubicBezTo>
                <a:cubicBezTo>
                  <a:pt x="463396" y="3530270"/>
                  <a:pt x="437678" y="3480740"/>
                  <a:pt x="471016" y="3418827"/>
                </a:cubicBezTo>
                <a:cubicBezTo>
                  <a:pt x="521498" y="3325482"/>
                  <a:pt x="609128" y="3297860"/>
                  <a:pt x="704378" y="3282620"/>
                </a:cubicBezTo>
                <a:cubicBezTo>
                  <a:pt x="728191" y="3278810"/>
                  <a:pt x="752003" y="3272142"/>
                  <a:pt x="775816" y="3266427"/>
                </a:cubicBezTo>
                <a:cubicBezTo>
                  <a:pt x="774863" y="3258807"/>
                  <a:pt x="774863" y="3251187"/>
                  <a:pt x="773911" y="3243567"/>
                </a:cubicBezTo>
                <a:cubicBezTo>
                  <a:pt x="746288" y="3241662"/>
                  <a:pt x="717713" y="3233090"/>
                  <a:pt x="691996" y="3238805"/>
                </a:cubicBezTo>
                <a:cubicBezTo>
                  <a:pt x="641513" y="3250235"/>
                  <a:pt x="594841" y="3272142"/>
                  <a:pt x="544358" y="3283572"/>
                </a:cubicBezTo>
                <a:cubicBezTo>
                  <a:pt x="475778" y="3297860"/>
                  <a:pt x="406246" y="3307385"/>
                  <a:pt x="336713" y="3315957"/>
                </a:cubicBezTo>
                <a:cubicBezTo>
                  <a:pt x="317663" y="3317862"/>
                  <a:pt x="295756" y="3313100"/>
                  <a:pt x="277658" y="3306432"/>
                </a:cubicBezTo>
                <a:cubicBezTo>
                  <a:pt x="203363" y="3278810"/>
                  <a:pt x="186218" y="3214992"/>
                  <a:pt x="245273" y="3162605"/>
                </a:cubicBezTo>
                <a:cubicBezTo>
                  <a:pt x="346238" y="3072117"/>
                  <a:pt x="468158" y="3040685"/>
                  <a:pt x="601508" y="3052115"/>
                </a:cubicBezTo>
                <a:cubicBezTo>
                  <a:pt x="607223" y="3053067"/>
                  <a:pt x="613891" y="3056877"/>
                  <a:pt x="619606" y="3055925"/>
                </a:cubicBezTo>
                <a:cubicBezTo>
                  <a:pt x="633893" y="3054020"/>
                  <a:pt x="647228" y="3049257"/>
                  <a:pt x="660563" y="3046400"/>
                </a:cubicBezTo>
                <a:cubicBezTo>
                  <a:pt x="651038" y="3035922"/>
                  <a:pt x="643418" y="3020682"/>
                  <a:pt x="631988" y="3015920"/>
                </a:cubicBezTo>
                <a:cubicBezTo>
                  <a:pt x="571981" y="2989250"/>
                  <a:pt x="510068" y="2987345"/>
                  <a:pt x="444346" y="3001632"/>
                </a:cubicBezTo>
                <a:cubicBezTo>
                  <a:pt x="353858" y="3022587"/>
                  <a:pt x="261466" y="3037827"/>
                  <a:pt x="169073" y="3050210"/>
                </a:cubicBezTo>
                <a:cubicBezTo>
                  <a:pt x="84301" y="3060687"/>
                  <a:pt x="-2377" y="2972105"/>
                  <a:pt x="6196" y="2889237"/>
                </a:cubicBezTo>
                <a:cubicBezTo>
                  <a:pt x="8101" y="2871140"/>
                  <a:pt x="24293" y="2853042"/>
                  <a:pt x="25246" y="2834945"/>
                </a:cubicBezTo>
                <a:cubicBezTo>
                  <a:pt x="26198" y="2817800"/>
                  <a:pt x="13816" y="2800655"/>
                  <a:pt x="2386" y="2770175"/>
                </a:cubicBezTo>
                <a:cubicBezTo>
                  <a:pt x="89063" y="2782557"/>
                  <a:pt x="166216" y="2791130"/>
                  <a:pt x="241463" y="2805417"/>
                </a:cubicBezTo>
                <a:cubicBezTo>
                  <a:pt x="274801" y="2811132"/>
                  <a:pt x="306233" y="2829230"/>
                  <a:pt x="338618" y="2838755"/>
                </a:cubicBezTo>
                <a:cubicBezTo>
                  <a:pt x="372908" y="2848280"/>
                  <a:pt x="392911" y="2831135"/>
                  <a:pt x="382433" y="2796845"/>
                </a:cubicBezTo>
                <a:cubicBezTo>
                  <a:pt x="374813" y="2773032"/>
                  <a:pt x="357668" y="2751125"/>
                  <a:pt x="341476" y="2731122"/>
                </a:cubicBezTo>
                <a:cubicBezTo>
                  <a:pt x="254798" y="2625395"/>
                  <a:pt x="157643" y="2525382"/>
                  <a:pt x="81443" y="2412035"/>
                </a:cubicBezTo>
                <a:cubicBezTo>
                  <a:pt x="38581" y="2349170"/>
                  <a:pt x="18578" y="2265350"/>
                  <a:pt x="7148" y="2188197"/>
                </a:cubicBezTo>
                <a:cubicBezTo>
                  <a:pt x="-5234" y="2104377"/>
                  <a:pt x="1433" y="2016747"/>
                  <a:pt x="5243" y="1930070"/>
                </a:cubicBezTo>
                <a:cubicBezTo>
                  <a:pt x="6196" y="1913877"/>
                  <a:pt x="31913" y="1897685"/>
                  <a:pt x="47153" y="1883397"/>
                </a:cubicBezTo>
                <a:cubicBezTo>
                  <a:pt x="62393" y="1868157"/>
                  <a:pt x="87158" y="1857680"/>
                  <a:pt x="93826" y="1839582"/>
                </a:cubicBezTo>
                <a:cubicBezTo>
                  <a:pt x="105256" y="1810055"/>
                  <a:pt x="122401" y="1798625"/>
                  <a:pt x="150976" y="1807197"/>
                </a:cubicBezTo>
                <a:cubicBezTo>
                  <a:pt x="190028" y="1818627"/>
                  <a:pt x="217651" y="1813865"/>
                  <a:pt x="230033" y="1770050"/>
                </a:cubicBezTo>
                <a:cubicBezTo>
                  <a:pt x="233843" y="1756715"/>
                  <a:pt x="242416" y="1744332"/>
                  <a:pt x="250988" y="1728140"/>
                </a:cubicBezTo>
                <a:cubicBezTo>
                  <a:pt x="350048" y="1912925"/>
                  <a:pt x="439583" y="2080565"/>
                  <a:pt x="454823" y="2272970"/>
                </a:cubicBezTo>
                <a:cubicBezTo>
                  <a:pt x="462443" y="2370125"/>
                  <a:pt x="450061" y="2469185"/>
                  <a:pt x="450061" y="2567292"/>
                </a:cubicBezTo>
                <a:cubicBezTo>
                  <a:pt x="450061" y="2598725"/>
                  <a:pt x="456728" y="2633015"/>
                  <a:pt x="471968" y="2659685"/>
                </a:cubicBezTo>
                <a:cubicBezTo>
                  <a:pt x="491971" y="2693975"/>
                  <a:pt x="531023" y="2688260"/>
                  <a:pt x="540548" y="2649207"/>
                </a:cubicBezTo>
                <a:cubicBezTo>
                  <a:pt x="553883" y="2590152"/>
                  <a:pt x="552931" y="2527287"/>
                  <a:pt x="568171" y="2469185"/>
                </a:cubicBezTo>
                <a:cubicBezTo>
                  <a:pt x="589126" y="2391080"/>
                  <a:pt x="613891" y="2312975"/>
                  <a:pt x="649133" y="2240585"/>
                </a:cubicBezTo>
                <a:cubicBezTo>
                  <a:pt x="668183" y="2200580"/>
                  <a:pt x="711046" y="2171052"/>
                  <a:pt x="743431" y="2137715"/>
                </a:cubicBezTo>
                <a:cubicBezTo>
                  <a:pt x="745336" y="2142477"/>
                  <a:pt x="748193" y="2148192"/>
                  <a:pt x="750098" y="2152955"/>
                </a:cubicBezTo>
                <a:cubicBezTo>
                  <a:pt x="775816" y="2166290"/>
                  <a:pt x="801533" y="2178672"/>
                  <a:pt x="836776" y="2196770"/>
                </a:cubicBezTo>
                <a:cubicBezTo>
                  <a:pt x="838681" y="2204390"/>
                  <a:pt x="845348" y="2224392"/>
                  <a:pt x="852016" y="2246300"/>
                </a:cubicBezTo>
                <a:cubicBezTo>
                  <a:pt x="872971" y="2242490"/>
                  <a:pt x="891068" y="2239632"/>
                  <a:pt x="915833" y="2235822"/>
                </a:cubicBezTo>
                <a:cubicBezTo>
                  <a:pt x="918691" y="2308212"/>
                  <a:pt x="907261" y="2375840"/>
                  <a:pt x="870113" y="2433942"/>
                </a:cubicBezTo>
                <a:cubicBezTo>
                  <a:pt x="823441" y="2504427"/>
                  <a:pt x="769148" y="2569197"/>
                  <a:pt x="716761" y="2634920"/>
                </a:cubicBezTo>
                <a:cubicBezTo>
                  <a:pt x="664373" y="2700642"/>
                  <a:pt x="639608" y="2770175"/>
                  <a:pt x="677708" y="2852090"/>
                </a:cubicBezTo>
                <a:cubicBezTo>
                  <a:pt x="683423" y="2864472"/>
                  <a:pt x="691043" y="2877807"/>
                  <a:pt x="700568" y="2886380"/>
                </a:cubicBezTo>
                <a:cubicBezTo>
                  <a:pt x="730096" y="2914002"/>
                  <a:pt x="750098" y="2908287"/>
                  <a:pt x="758671" y="2868282"/>
                </a:cubicBezTo>
                <a:cubicBezTo>
                  <a:pt x="769148" y="2817800"/>
                  <a:pt x="774863" y="2766365"/>
                  <a:pt x="787246" y="2716835"/>
                </a:cubicBezTo>
                <a:cubicBezTo>
                  <a:pt x="812011" y="2613012"/>
                  <a:pt x="888211" y="2570150"/>
                  <a:pt x="989176" y="2548242"/>
                </a:cubicBezTo>
                <a:cubicBezTo>
                  <a:pt x="990128" y="2612060"/>
                  <a:pt x="989176" y="2670162"/>
                  <a:pt x="964411" y="2729217"/>
                </a:cubicBezTo>
                <a:cubicBezTo>
                  <a:pt x="929168" y="2813037"/>
                  <a:pt x="902498" y="2901620"/>
                  <a:pt x="875828" y="2988297"/>
                </a:cubicBezTo>
                <a:cubicBezTo>
                  <a:pt x="872018" y="3001632"/>
                  <a:pt x="883448" y="3018777"/>
                  <a:pt x="887258" y="3034017"/>
                </a:cubicBezTo>
                <a:cubicBezTo>
                  <a:pt x="900593" y="3025445"/>
                  <a:pt x="917738" y="3019730"/>
                  <a:pt x="925358" y="3007347"/>
                </a:cubicBezTo>
                <a:cubicBezTo>
                  <a:pt x="938693" y="2984487"/>
                  <a:pt x="941551" y="2955912"/>
                  <a:pt x="955838" y="2934005"/>
                </a:cubicBezTo>
                <a:cubicBezTo>
                  <a:pt x="981556" y="2894000"/>
                  <a:pt x="1007273" y="2853042"/>
                  <a:pt x="1040611" y="2819705"/>
                </a:cubicBezTo>
                <a:cubicBezTo>
                  <a:pt x="1072043" y="2789225"/>
                  <a:pt x="1113001" y="2812085"/>
                  <a:pt x="1120621" y="2854947"/>
                </a:cubicBezTo>
                <a:cubicBezTo>
                  <a:pt x="1134908" y="2934005"/>
                  <a:pt x="1092046" y="2992107"/>
                  <a:pt x="1055851" y="3054020"/>
                </a:cubicBezTo>
                <a:cubicBezTo>
                  <a:pt x="1048231" y="3067355"/>
                  <a:pt x="1036801" y="3078785"/>
                  <a:pt x="1029181" y="3092120"/>
                </a:cubicBezTo>
                <a:cubicBezTo>
                  <a:pt x="997748" y="3144507"/>
                  <a:pt x="1017751" y="3181655"/>
                  <a:pt x="1087283" y="3192132"/>
                </a:cubicBezTo>
                <a:cubicBezTo>
                  <a:pt x="1085378" y="3048305"/>
                  <a:pt x="1112048" y="2920670"/>
                  <a:pt x="1283498" y="2870187"/>
                </a:cubicBezTo>
                <a:cubicBezTo>
                  <a:pt x="1291119" y="2987345"/>
                  <a:pt x="1311121" y="3096882"/>
                  <a:pt x="1247303" y="3199752"/>
                </a:cubicBezTo>
                <a:cubicBezTo>
                  <a:pt x="1243494" y="3206420"/>
                  <a:pt x="1238731" y="3213087"/>
                  <a:pt x="1233969" y="3218802"/>
                </a:cubicBezTo>
                <a:cubicBezTo>
                  <a:pt x="1200631" y="3260712"/>
                  <a:pt x="1186343" y="3298812"/>
                  <a:pt x="1235873" y="3342627"/>
                </a:cubicBezTo>
                <a:cubicBezTo>
                  <a:pt x="1254923" y="3359772"/>
                  <a:pt x="1263496" y="3391205"/>
                  <a:pt x="1271116" y="3417875"/>
                </a:cubicBezTo>
                <a:cubicBezTo>
                  <a:pt x="1281594" y="3453117"/>
                  <a:pt x="1295881" y="3461690"/>
                  <a:pt x="1327313" y="3439782"/>
                </a:cubicBezTo>
                <a:cubicBezTo>
                  <a:pt x="1377796" y="3405492"/>
                  <a:pt x="1433994" y="3391205"/>
                  <a:pt x="1495906" y="3399777"/>
                </a:cubicBezTo>
                <a:cubicBezTo>
                  <a:pt x="1511146" y="3401682"/>
                  <a:pt x="1528291" y="3393110"/>
                  <a:pt x="1544483" y="3386442"/>
                </a:cubicBezTo>
                <a:cubicBezTo>
                  <a:pt x="1579726" y="3373107"/>
                  <a:pt x="1614969" y="3360725"/>
                  <a:pt x="1648306" y="3343580"/>
                </a:cubicBezTo>
                <a:cubicBezTo>
                  <a:pt x="1672119" y="3331197"/>
                  <a:pt x="1697836" y="3316910"/>
                  <a:pt x="1714028" y="3296907"/>
                </a:cubicBezTo>
                <a:cubicBezTo>
                  <a:pt x="1737841" y="3265475"/>
                  <a:pt x="1763558" y="3246425"/>
                  <a:pt x="1804516" y="3250235"/>
                </a:cubicBezTo>
                <a:cubicBezTo>
                  <a:pt x="1807373" y="3250235"/>
                  <a:pt x="1811183" y="3250235"/>
                  <a:pt x="1814041" y="3250235"/>
                </a:cubicBezTo>
                <a:cubicBezTo>
                  <a:pt x="1919769" y="3248330"/>
                  <a:pt x="1918816" y="3248330"/>
                  <a:pt x="1929294" y="3145460"/>
                </a:cubicBezTo>
                <a:cubicBezTo>
                  <a:pt x="1933103" y="3109265"/>
                  <a:pt x="1944533" y="3074022"/>
                  <a:pt x="1943581" y="3038780"/>
                </a:cubicBezTo>
                <a:cubicBezTo>
                  <a:pt x="1942628" y="2983535"/>
                  <a:pt x="1941676" y="2926385"/>
                  <a:pt x="1927388" y="2873045"/>
                </a:cubicBezTo>
                <a:cubicBezTo>
                  <a:pt x="1908338" y="2803512"/>
                  <a:pt x="1857856" y="2779700"/>
                  <a:pt x="1786419" y="2791130"/>
                </a:cubicBezTo>
                <a:cubicBezTo>
                  <a:pt x="1625446" y="2817800"/>
                  <a:pt x="1468283" y="2797797"/>
                  <a:pt x="1315883" y="2744457"/>
                </a:cubicBezTo>
                <a:cubicBezTo>
                  <a:pt x="1199678" y="2704452"/>
                  <a:pt x="1153006" y="2635872"/>
                  <a:pt x="1158721" y="2513000"/>
                </a:cubicBezTo>
                <a:cubicBezTo>
                  <a:pt x="1162531" y="2438705"/>
                  <a:pt x="1151101" y="2373935"/>
                  <a:pt x="1092998" y="2321547"/>
                </a:cubicBezTo>
                <a:cubicBezTo>
                  <a:pt x="1083473" y="2312975"/>
                  <a:pt x="1083473" y="2293925"/>
                  <a:pt x="1080616" y="2279637"/>
                </a:cubicBezTo>
                <a:cubicBezTo>
                  <a:pt x="1079663" y="2275827"/>
                  <a:pt x="1084426" y="2270112"/>
                  <a:pt x="1082521" y="2266302"/>
                </a:cubicBezTo>
                <a:cubicBezTo>
                  <a:pt x="1059661" y="2210105"/>
                  <a:pt x="1059661" y="2155812"/>
                  <a:pt x="1089188" y="2100567"/>
                </a:cubicBezTo>
                <a:cubicBezTo>
                  <a:pt x="1093951" y="2091042"/>
                  <a:pt x="1073948" y="2066277"/>
                  <a:pt x="1062518" y="2050085"/>
                </a:cubicBezTo>
                <a:cubicBezTo>
                  <a:pt x="1038706" y="2015795"/>
                  <a:pt x="1012036" y="1982457"/>
                  <a:pt x="990128" y="1947215"/>
                </a:cubicBezTo>
                <a:cubicBezTo>
                  <a:pt x="972031" y="1917687"/>
                  <a:pt x="978698" y="1894827"/>
                  <a:pt x="1012988" y="1880540"/>
                </a:cubicBezTo>
                <a:cubicBezTo>
                  <a:pt x="1047278" y="1866252"/>
                  <a:pt x="1081568" y="1849107"/>
                  <a:pt x="1114906" y="1833867"/>
                </a:cubicBezTo>
                <a:cubicBezTo>
                  <a:pt x="1180628" y="1802435"/>
                  <a:pt x="1195868" y="1771955"/>
                  <a:pt x="1175866" y="1702422"/>
                </a:cubicBezTo>
                <a:cubicBezTo>
                  <a:pt x="1155863" y="1633842"/>
                  <a:pt x="1130146" y="1566215"/>
                  <a:pt x="1111096" y="1496682"/>
                </a:cubicBezTo>
                <a:cubicBezTo>
                  <a:pt x="1083473" y="1395717"/>
                  <a:pt x="1063471" y="1292847"/>
                  <a:pt x="1031086" y="1193787"/>
                </a:cubicBezTo>
                <a:cubicBezTo>
                  <a:pt x="1016798" y="1148067"/>
                  <a:pt x="980603" y="1109967"/>
                  <a:pt x="955838" y="1068057"/>
                </a:cubicBezTo>
                <a:cubicBezTo>
                  <a:pt x="950123" y="1057580"/>
                  <a:pt x="943456" y="1039482"/>
                  <a:pt x="948218" y="1031862"/>
                </a:cubicBezTo>
                <a:cubicBezTo>
                  <a:pt x="991081" y="963282"/>
                  <a:pt x="988223" y="885177"/>
                  <a:pt x="998701" y="809930"/>
                </a:cubicBezTo>
                <a:cubicBezTo>
                  <a:pt x="1023466" y="626097"/>
                  <a:pt x="1082521" y="455600"/>
                  <a:pt x="1217776" y="323202"/>
                </a:cubicBezTo>
                <a:cubicBezTo>
                  <a:pt x="1314931" y="228905"/>
                  <a:pt x="1432088" y="168897"/>
                  <a:pt x="1570201" y="168897"/>
                </a:cubicBezTo>
                <a:cubicBezTo>
                  <a:pt x="1658783" y="168897"/>
                  <a:pt x="1726411" y="119367"/>
                  <a:pt x="1803563" y="90792"/>
                </a:cubicBezTo>
                <a:cubicBezTo>
                  <a:pt x="1940723" y="40310"/>
                  <a:pt x="2079788" y="5067"/>
                  <a:pt x="2227426" y="1257"/>
                </a:cubicBezTo>
                <a:cubicBezTo>
                  <a:pt x="2420783" y="-3505"/>
                  <a:pt x="2612236" y="3162"/>
                  <a:pt x="2797973" y="58407"/>
                </a:cubicBezTo>
                <a:cubicBezTo>
                  <a:pt x="2909416" y="91745"/>
                  <a:pt x="3023716" y="121272"/>
                  <a:pt x="3120871" y="191757"/>
                </a:cubicBezTo>
                <a:cubicBezTo>
                  <a:pt x="3147541" y="210807"/>
                  <a:pt x="3183736" y="222237"/>
                  <a:pt x="3217073" y="227000"/>
                </a:cubicBezTo>
                <a:cubicBezTo>
                  <a:pt x="3332326" y="243192"/>
                  <a:pt x="3417098" y="307010"/>
                  <a:pt x="3491394" y="390830"/>
                </a:cubicBezTo>
                <a:cubicBezTo>
                  <a:pt x="3535209" y="439407"/>
                  <a:pt x="3586644" y="482270"/>
                  <a:pt x="3626648" y="533705"/>
                </a:cubicBezTo>
                <a:cubicBezTo>
                  <a:pt x="3668559" y="587045"/>
                  <a:pt x="3704754" y="646100"/>
                  <a:pt x="3739996" y="704202"/>
                </a:cubicBezTo>
                <a:cubicBezTo>
                  <a:pt x="3826673" y="846125"/>
                  <a:pt x="3840961" y="1006145"/>
                  <a:pt x="3853344" y="1167117"/>
                </a:cubicBezTo>
                <a:cubicBezTo>
                  <a:pt x="3862869" y="1295705"/>
                  <a:pt x="3840009" y="1421435"/>
                  <a:pt x="3810481" y="1542402"/>
                </a:cubicBezTo>
                <a:cubicBezTo>
                  <a:pt x="3778096" y="1672895"/>
                  <a:pt x="3718088" y="1796720"/>
                  <a:pt x="3666654" y="1922450"/>
                </a:cubicBezTo>
                <a:cubicBezTo>
                  <a:pt x="3656176" y="1947215"/>
                  <a:pt x="3635221" y="1970075"/>
                  <a:pt x="3613313" y="1987220"/>
                </a:cubicBezTo>
                <a:cubicBezTo>
                  <a:pt x="3524731" y="2057705"/>
                  <a:pt x="3459961" y="2147240"/>
                  <a:pt x="3399001" y="2240585"/>
                </a:cubicBezTo>
                <a:cubicBezTo>
                  <a:pt x="3364711" y="2292972"/>
                  <a:pt x="3324706" y="2333930"/>
                  <a:pt x="3269461" y="2365362"/>
                </a:cubicBezTo>
                <a:cubicBezTo>
                  <a:pt x="3230409" y="2388222"/>
                  <a:pt x="3195166" y="2422512"/>
                  <a:pt x="3167544" y="2459660"/>
                </a:cubicBezTo>
                <a:cubicBezTo>
                  <a:pt x="3125634" y="2515857"/>
                  <a:pt x="3074198" y="2550147"/>
                  <a:pt x="3008476" y="2567292"/>
                </a:cubicBezTo>
                <a:cubicBezTo>
                  <a:pt x="2988473" y="2572055"/>
                  <a:pt x="2969423" y="2576817"/>
                  <a:pt x="2949421" y="2582532"/>
                </a:cubicBezTo>
                <a:cubicBezTo>
                  <a:pt x="2870363" y="2604440"/>
                  <a:pt x="2863696" y="2625395"/>
                  <a:pt x="2863696" y="2706357"/>
                </a:cubicBezTo>
                <a:cubicBezTo>
                  <a:pt x="2862744" y="2821610"/>
                  <a:pt x="2877031" y="2934005"/>
                  <a:pt x="2912273" y="3043542"/>
                </a:cubicBezTo>
                <a:cubicBezTo>
                  <a:pt x="2923704" y="3078785"/>
                  <a:pt x="2936086" y="3114980"/>
                  <a:pt x="2953231" y="3148317"/>
                </a:cubicBezTo>
                <a:cubicBezTo>
                  <a:pt x="2961804" y="3164510"/>
                  <a:pt x="2979901" y="3178797"/>
                  <a:pt x="2997046" y="3187370"/>
                </a:cubicBezTo>
                <a:cubicBezTo>
                  <a:pt x="3117061" y="3244520"/>
                  <a:pt x="3246601" y="3265475"/>
                  <a:pt x="3377094" y="3283572"/>
                </a:cubicBezTo>
                <a:cubicBezTo>
                  <a:pt x="3435196" y="3291192"/>
                  <a:pt x="3491394" y="3312147"/>
                  <a:pt x="3549496" y="3325482"/>
                </a:cubicBezTo>
                <a:cubicBezTo>
                  <a:pt x="3583786" y="3334055"/>
                  <a:pt x="3619029" y="3349295"/>
                  <a:pt x="3653319" y="3347390"/>
                </a:cubicBezTo>
                <a:cubicBezTo>
                  <a:pt x="3708563" y="3344532"/>
                  <a:pt x="3750473" y="3363582"/>
                  <a:pt x="3790479" y="3395967"/>
                </a:cubicBezTo>
                <a:cubicBezTo>
                  <a:pt x="3805719" y="3408350"/>
                  <a:pt x="3823816" y="3423590"/>
                  <a:pt x="3841913" y="3425495"/>
                </a:cubicBezTo>
                <a:cubicBezTo>
                  <a:pt x="3932401" y="3436925"/>
                  <a:pt x="3980026" y="3508362"/>
                  <a:pt x="4012411" y="3573132"/>
                </a:cubicBezTo>
                <a:cubicBezTo>
                  <a:pt x="4039081" y="3626472"/>
                  <a:pt x="4035271" y="3702672"/>
                  <a:pt x="4022888" y="3765537"/>
                </a:cubicBezTo>
                <a:cubicBezTo>
                  <a:pt x="3993361" y="3921747"/>
                  <a:pt x="3904779" y="4049382"/>
                  <a:pt x="3798098" y="4163682"/>
                </a:cubicBezTo>
                <a:cubicBezTo>
                  <a:pt x="3780954" y="4181780"/>
                  <a:pt x="3754284" y="4195115"/>
                  <a:pt x="3730471" y="4202735"/>
                </a:cubicBezTo>
                <a:cubicBezTo>
                  <a:pt x="3644746" y="4230357"/>
                  <a:pt x="3577119" y="4285602"/>
                  <a:pt x="3515206" y="4348467"/>
                </a:cubicBezTo>
                <a:cubicBezTo>
                  <a:pt x="3501871" y="4361802"/>
                  <a:pt x="3486631" y="4373232"/>
                  <a:pt x="3469486" y="4380852"/>
                </a:cubicBezTo>
                <a:cubicBezTo>
                  <a:pt x="3383761" y="4418952"/>
                  <a:pt x="3298036" y="4455147"/>
                  <a:pt x="3212311" y="4491342"/>
                </a:cubicBezTo>
                <a:cubicBezTo>
                  <a:pt x="3204691" y="4494200"/>
                  <a:pt x="3198023" y="4497057"/>
                  <a:pt x="3190404" y="4499915"/>
                </a:cubicBezTo>
                <a:cubicBezTo>
                  <a:pt x="3131348" y="4519917"/>
                  <a:pt x="3069436" y="4535157"/>
                  <a:pt x="3045623" y="4604690"/>
                </a:cubicBezTo>
                <a:cubicBezTo>
                  <a:pt x="2905606" y="4458957"/>
                  <a:pt x="2797973" y="4296080"/>
                  <a:pt x="2692246" y="4131297"/>
                </a:cubicBezTo>
                <a:cubicBezTo>
                  <a:pt x="2660813" y="4082720"/>
                  <a:pt x="2622713" y="4038905"/>
                  <a:pt x="2585566" y="3995090"/>
                </a:cubicBezTo>
                <a:cubicBezTo>
                  <a:pt x="2576994" y="3984612"/>
                  <a:pt x="2561754" y="3979850"/>
                  <a:pt x="2545561" y="3970325"/>
                </a:cubicBezTo>
                <a:cubicBezTo>
                  <a:pt x="2525559" y="4034142"/>
                  <a:pt x="2536988" y="4086530"/>
                  <a:pt x="2574136" y="4130345"/>
                </a:cubicBezTo>
                <a:cubicBezTo>
                  <a:pt x="2664623" y="4236072"/>
                  <a:pt x="2753206" y="4343705"/>
                  <a:pt x="2851313" y="4441812"/>
                </a:cubicBezTo>
                <a:cubicBezTo>
                  <a:pt x="2962756" y="4553255"/>
                  <a:pt x="3074198" y="4662792"/>
                  <a:pt x="3153256" y="4801857"/>
                </a:cubicBezTo>
                <a:cubicBezTo>
                  <a:pt x="3221836" y="4923777"/>
                  <a:pt x="3325659" y="5017122"/>
                  <a:pt x="3433291" y="5102847"/>
                </a:cubicBezTo>
                <a:cubicBezTo>
                  <a:pt x="3535209" y="5184762"/>
                  <a:pt x="3662844" y="5213337"/>
                  <a:pt x="3786669" y="5246675"/>
                </a:cubicBezTo>
                <a:cubicBezTo>
                  <a:pt x="3840009" y="5260962"/>
                  <a:pt x="3893348" y="5274297"/>
                  <a:pt x="3946688" y="5288585"/>
                </a:cubicBezTo>
                <a:cubicBezTo>
                  <a:pt x="3946688" y="5293347"/>
                  <a:pt x="3945736" y="5299062"/>
                  <a:pt x="3945736" y="5303825"/>
                </a:cubicBezTo>
                <a:cubicBezTo>
                  <a:pt x="3931448" y="5312397"/>
                  <a:pt x="3918113" y="5320018"/>
                  <a:pt x="3899063" y="5331447"/>
                </a:cubicBezTo>
                <a:cubicBezTo>
                  <a:pt x="3910494" y="5354307"/>
                  <a:pt x="3921923" y="5375262"/>
                  <a:pt x="3937163" y="5405743"/>
                </a:cubicBezTo>
                <a:cubicBezTo>
                  <a:pt x="3860011" y="5388597"/>
                  <a:pt x="3790479" y="5374310"/>
                  <a:pt x="3722851" y="5357165"/>
                </a:cubicBezTo>
                <a:cubicBezTo>
                  <a:pt x="3519969" y="5304777"/>
                  <a:pt x="3331373" y="5221910"/>
                  <a:pt x="3180879" y="5072368"/>
                </a:cubicBezTo>
                <a:cubicBezTo>
                  <a:pt x="3127538" y="5019027"/>
                  <a:pt x="3080866" y="4955210"/>
                  <a:pt x="3047529" y="4887582"/>
                </a:cubicBezTo>
                <a:cubicBezTo>
                  <a:pt x="2952279" y="4695177"/>
                  <a:pt x="2816071" y="4535157"/>
                  <a:pt x="2673196" y="4378947"/>
                </a:cubicBezTo>
                <a:cubicBezTo>
                  <a:pt x="2639859" y="4341800"/>
                  <a:pt x="2603663" y="4306557"/>
                  <a:pt x="2565563" y="4274172"/>
                </a:cubicBezTo>
                <a:cubicBezTo>
                  <a:pt x="2545561" y="4257027"/>
                  <a:pt x="2518891" y="4248455"/>
                  <a:pt x="2495079" y="4236072"/>
                </a:cubicBezTo>
                <a:cubicBezTo>
                  <a:pt x="2491269" y="4239882"/>
                  <a:pt x="2488411" y="4244645"/>
                  <a:pt x="2484601" y="4248455"/>
                </a:cubicBezTo>
                <a:cubicBezTo>
                  <a:pt x="2494126" y="4264647"/>
                  <a:pt x="2502698" y="4281792"/>
                  <a:pt x="2514129" y="4297032"/>
                </a:cubicBezTo>
                <a:cubicBezTo>
                  <a:pt x="2597948" y="4397997"/>
                  <a:pt x="2685579" y="4496105"/>
                  <a:pt x="2765588" y="4599927"/>
                </a:cubicBezTo>
                <a:cubicBezTo>
                  <a:pt x="2859886" y="4721847"/>
                  <a:pt x="2903701" y="4868532"/>
                  <a:pt x="2961804" y="5008550"/>
                </a:cubicBezTo>
                <a:cubicBezTo>
                  <a:pt x="2981806" y="5056175"/>
                  <a:pt x="3002761" y="5103800"/>
                  <a:pt x="3017048" y="5152377"/>
                </a:cubicBezTo>
                <a:cubicBezTo>
                  <a:pt x="3057054" y="5281918"/>
                  <a:pt x="2976091" y="5415268"/>
                  <a:pt x="2841788" y="5437175"/>
                </a:cubicBezTo>
                <a:cubicBezTo>
                  <a:pt x="2818929" y="5440985"/>
                  <a:pt x="2788448" y="5429555"/>
                  <a:pt x="2768446" y="5415268"/>
                </a:cubicBezTo>
                <a:cubicBezTo>
                  <a:pt x="2707486" y="5373357"/>
                  <a:pt x="2664623" y="5318112"/>
                  <a:pt x="2639859" y="5246675"/>
                </a:cubicBezTo>
                <a:cubicBezTo>
                  <a:pt x="2588423" y="5097132"/>
                  <a:pt x="2570326" y="4940922"/>
                  <a:pt x="2561754" y="4785665"/>
                </a:cubicBezTo>
                <a:cubicBezTo>
                  <a:pt x="2554134" y="4657077"/>
                  <a:pt x="2502698" y="4551350"/>
                  <a:pt x="2439834" y="4446575"/>
                </a:cubicBezTo>
                <a:cubicBezTo>
                  <a:pt x="2436024" y="4440860"/>
                  <a:pt x="2429356" y="4437050"/>
                  <a:pt x="2415069" y="4424667"/>
                </a:cubicBezTo>
                <a:cubicBezTo>
                  <a:pt x="2412211" y="4447527"/>
                  <a:pt x="2409354" y="4460862"/>
                  <a:pt x="2408401" y="4475150"/>
                </a:cubicBezTo>
                <a:cubicBezTo>
                  <a:pt x="2400781" y="4720895"/>
                  <a:pt x="2393161" y="4966640"/>
                  <a:pt x="2388399" y="5212385"/>
                </a:cubicBezTo>
                <a:cubicBezTo>
                  <a:pt x="2386494" y="5284775"/>
                  <a:pt x="2360776" y="5346687"/>
                  <a:pt x="2324581" y="5405743"/>
                </a:cubicBezTo>
                <a:cubicBezTo>
                  <a:pt x="2302674" y="5440985"/>
                  <a:pt x="2268383" y="5460035"/>
                  <a:pt x="2223616" y="5463845"/>
                </a:cubicBezTo>
                <a:cubicBezTo>
                  <a:pt x="2124556" y="5470512"/>
                  <a:pt x="2035973" y="5459082"/>
                  <a:pt x="1979776" y="5361927"/>
                </a:cubicBezTo>
                <a:cubicBezTo>
                  <a:pt x="1921673" y="5260962"/>
                  <a:pt x="1895003" y="5157140"/>
                  <a:pt x="1944533" y="5044745"/>
                </a:cubicBezTo>
                <a:cubicBezTo>
                  <a:pt x="1952153" y="5026647"/>
                  <a:pt x="1960726" y="5007597"/>
                  <a:pt x="1971203" y="4983785"/>
                </a:cubicBezTo>
                <a:cubicBezTo>
                  <a:pt x="1860713" y="5038077"/>
                  <a:pt x="1755938" y="5088560"/>
                  <a:pt x="1652116" y="5141900"/>
                </a:cubicBezTo>
                <a:cubicBezTo>
                  <a:pt x="1504478" y="5218100"/>
                  <a:pt x="1398751" y="5338115"/>
                  <a:pt x="1309216" y="5474322"/>
                </a:cubicBezTo>
                <a:cubicBezTo>
                  <a:pt x="1290166" y="5503850"/>
                  <a:pt x="1266353" y="5529568"/>
                  <a:pt x="1244446" y="5556237"/>
                </a:cubicBezTo>
                <a:cubicBezTo>
                  <a:pt x="1230158" y="5527662"/>
                  <a:pt x="1211108" y="5500993"/>
                  <a:pt x="1202536" y="5471465"/>
                </a:cubicBezTo>
                <a:cubicBezTo>
                  <a:pt x="1186343" y="5424793"/>
                  <a:pt x="1152053" y="5454320"/>
                  <a:pt x="1120621" y="5449557"/>
                </a:cubicBezTo>
                <a:close/>
                <a:moveTo>
                  <a:pt x="2137891" y="4669460"/>
                </a:moveTo>
                <a:cubicBezTo>
                  <a:pt x="2143606" y="4671365"/>
                  <a:pt x="2149321" y="4673270"/>
                  <a:pt x="2155036" y="4675175"/>
                </a:cubicBezTo>
                <a:cubicBezTo>
                  <a:pt x="2216949" y="4618025"/>
                  <a:pt x="2292196" y="4358945"/>
                  <a:pt x="2253144" y="4302747"/>
                </a:cubicBezTo>
                <a:cubicBezTo>
                  <a:pt x="2214091" y="4429430"/>
                  <a:pt x="2175991" y="4549445"/>
                  <a:pt x="2137891" y="4669460"/>
                </a:cubicBezTo>
                <a:close/>
              </a:path>
            </a:pathLst>
          </a:custGeom>
          <a:blipFill dpi="0" rotWithShape="0">
            <a:blip r:embed="rId17"/>
            <a:srcRect/>
            <a:stretch>
              <a:fillRect/>
            </a:stretch>
          </a:blipFill>
          <a:ln w="9525" cap="flat">
            <a:noFill/>
            <a:prstDash val="solid"/>
            <a:miter/>
          </a:ln>
        </p:spPr>
        <p:txBody>
          <a:bodyPr rtlCol="0" anchor="ctr"/>
          <a:p>
            <a:endParaRPr lang="zh-CN" altLang="en-US"/>
          </a:p>
        </p:txBody>
      </p:sp>
      <p:sp>
        <p:nvSpPr>
          <p:cNvPr id="134" name="图形 25"/>
          <p:cNvSpPr/>
          <p:nvPr>
            <p:custDataLst>
              <p:tags r:id="rId18"/>
            </p:custDataLst>
          </p:nvPr>
        </p:nvSpPr>
        <p:spPr>
          <a:xfrm>
            <a:off x="635000" y="2568575"/>
            <a:ext cx="0" cy="0"/>
          </a:xfrm>
          <a:custGeom>
            <a:avLst/>
            <a:gdLst>
              <a:gd name="connsiteX0" fmla="*/ 1120621 w 4032402"/>
              <a:gd name="connsiteY0" fmla="*/ 5449557 h 5556237"/>
              <a:gd name="connsiteX1" fmla="*/ 1321598 w 4032402"/>
              <a:gd name="connsiteY1" fmla="*/ 5201907 h 5556237"/>
              <a:gd name="connsiteX2" fmla="*/ 1734031 w 4032402"/>
              <a:gd name="connsiteY2" fmla="*/ 4936160 h 5556237"/>
              <a:gd name="connsiteX3" fmla="*/ 1825471 w 4032402"/>
              <a:gd name="connsiteY3" fmla="*/ 4879010 h 5556237"/>
              <a:gd name="connsiteX4" fmla="*/ 2004541 w 4032402"/>
              <a:gd name="connsiteY4" fmla="*/ 4615167 h 5556237"/>
              <a:gd name="connsiteX5" fmla="*/ 2093123 w 4032402"/>
              <a:gd name="connsiteY5" fmla="*/ 4390377 h 5556237"/>
              <a:gd name="connsiteX6" fmla="*/ 2160751 w 4032402"/>
              <a:gd name="connsiteY6" fmla="*/ 4213212 h 5556237"/>
              <a:gd name="connsiteX7" fmla="*/ 2142654 w 4032402"/>
              <a:gd name="connsiteY7" fmla="*/ 4204640 h 5556237"/>
              <a:gd name="connsiteX8" fmla="*/ 2108363 w 4032402"/>
              <a:gd name="connsiteY8" fmla="*/ 4257980 h 5556237"/>
              <a:gd name="connsiteX9" fmla="*/ 1993111 w 4032402"/>
              <a:gd name="connsiteY9" fmla="*/ 4473245 h 5556237"/>
              <a:gd name="connsiteX10" fmla="*/ 1868333 w 4032402"/>
              <a:gd name="connsiteY10" fmla="*/ 4635170 h 5556237"/>
              <a:gd name="connsiteX11" fmla="*/ 1786419 w 4032402"/>
              <a:gd name="connsiteY11" fmla="*/ 4652315 h 5556237"/>
              <a:gd name="connsiteX12" fmla="*/ 1423516 w 4032402"/>
              <a:gd name="connsiteY12" fmla="*/ 4514202 h 5556237"/>
              <a:gd name="connsiteX13" fmla="*/ 1395894 w 4032402"/>
              <a:gd name="connsiteY13" fmla="*/ 4509440 h 5556237"/>
              <a:gd name="connsiteX14" fmla="*/ 1167293 w 4032402"/>
              <a:gd name="connsiteY14" fmla="*/ 4428477 h 5556237"/>
              <a:gd name="connsiteX15" fmla="*/ 1133003 w 4032402"/>
              <a:gd name="connsiteY15" fmla="*/ 4413237 h 5556237"/>
              <a:gd name="connsiteX16" fmla="*/ 870113 w 4032402"/>
              <a:gd name="connsiteY16" fmla="*/ 4302747 h 5556237"/>
              <a:gd name="connsiteX17" fmla="*/ 815821 w 4032402"/>
              <a:gd name="connsiteY17" fmla="*/ 4226547 h 5556237"/>
              <a:gd name="connsiteX18" fmla="*/ 783436 w 4032402"/>
              <a:gd name="connsiteY18" fmla="*/ 4160825 h 5556237"/>
              <a:gd name="connsiteX19" fmla="*/ 782483 w 4032402"/>
              <a:gd name="connsiteY19" fmla="*/ 3997947 h 5556237"/>
              <a:gd name="connsiteX20" fmla="*/ 962506 w 4032402"/>
              <a:gd name="connsiteY20" fmla="*/ 3820782 h 5556237"/>
              <a:gd name="connsiteX21" fmla="*/ 994891 w 4032402"/>
              <a:gd name="connsiteY21" fmla="*/ 3765537 h 5556237"/>
              <a:gd name="connsiteX22" fmla="*/ 932026 w 4032402"/>
              <a:gd name="connsiteY22" fmla="*/ 3775062 h 5556237"/>
              <a:gd name="connsiteX23" fmla="*/ 706283 w 4032402"/>
              <a:gd name="connsiteY23" fmla="*/ 3766490 h 5556237"/>
              <a:gd name="connsiteX24" fmla="*/ 611986 w 4032402"/>
              <a:gd name="connsiteY24" fmla="*/ 3688385 h 5556237"/>
              <a:gd name="connsiteX25" fmla="*/ 631036 w 4032402"/>
              <a:gd name="connsiteY25" fmla="*/ 3580752 h 5556237"/>
              <a:gd name="connsiteX26" fmla="*/ 1034896 w 4032402"/>
              <a:gd name="connsiteY26" fmla="*/ 3496932 h 5556237"/>
              <a:gd name="connsiteX27" fmla="*/ 1089188 w 4032402"/>
              <a:gd name="connsiteY27" fmla="*/ 3510267 h 5556237"/>
              <a:gd name="connsiteX28" fmla="*/ 952028 w 4032402"/>
              <a:gd name="connsiteY28" fmla="*/ 3383585 h 5556237"/>
              <a:gd name="connsiteX29" fmla="*/ 772006 w 4032402"/>
              <a:gd name="connsiteY29" fmla="*/ 3438830 h 5556237"/>
              <a:gd name="connsiteX30" fmla="*/ 608176 w 4032402"/>
              <a:gd name="connsiteY30" fmla="*/ 3525507 h 5556237"/>
              <a:gd name="connsiteX31" fmla="*/ 534833 w 4032402"/>
              <a:gd name="connsiteY31" fmla="*/ 3535032 h 5556237"/>
              <a:gd name="connsiteX32" fmla="*/ 471016 w 4032402"/>
              <a:gd name="connsiteY32" fmla="*/ 3418827 h 5556237"/>
              <a:gd name="connsiteX33" fmla="*/ 704378 w 4032402"/>
              <a:gd name="connsiteY33" fmla="*/ 3282620 h 5556237"/>
              <a:gd name="connsiteX34" fmla="*/ 775816 w 4032402"/>
              <a:gd name="connsiteY34" fmla="*/ 3266427 h 5556237"/>
              <a:gd name="connsiteX35" fmla="*/ 773911 w 4032402"/>
              <a:gd name="connsiteY35" fmla="*/ 3243567 h 5556237"/>
              <a:gd name="connsiteX36" fmla="*/ 691996 w 4032402"/>
              <a:gd name="connsiteY36" fmla="*/ 3238805 h 5556237"/>
              <a:gd name="connsiteX37" fmla="*/ 544358 w 4032402"/>
              <a:gd name="connsiteY37" fmla="*/ 3283572 h 5556237"/>
              <a:gd name="connsiteX38" fmla="*/ 336713 w 4032402"/>
              <a:gd name="connsiteY38" fmla="*/ 3315957 h 5556237"/>
              <a:gd name="connsiteX39" fmla="*/ 277658 w 4032402"/>
              <a:gd name="connsiteY39" fmla="*/ 3306432 h 5556237"/>
              <a:gd name="connsiteX40" fmla="*/ 245273 w 4032402"/>
              <a:gd name="connsiteY40" fmla="*/ 3162605 h 5556237"/>
              <a:gd name="connsiteX41" fmla="*/ 601508 w 4032402"/>
              <a:gd name="connsiteY41" fmla="*/ 3052115 h 5556237"/>
              <a:gd name="connsiteX42" fmla="*/ 619606 w 4032402"/>
              <a:gd name="connsiteY42" fmla="*/ 3055925 h 5556237"/>
              <a:gd name="connsiteX43" fmla="*/ 660563 w 4032402"/>
              <a:gd name="connsiteY43" fmla="*/ 3046400 h 5556237"/>
              <a:gd name="connsiteX44" fmla="*/ 631988 w 4032402"/>
              <a:gd name="connsiteY44" fmla="*/ 3015920 h 5556237"/>
              <a:gd name="connsiteX45" fmla="*/ 444346 w 4032402"/>
              <a:gd name="connsiteY45" fmla="*/ 3001632 h 5556237"/>
              <a:gd name="connsiteX46" fmla="*/ 169073 w 4032402"/>
              <a:gd name="connsiteY46" fmla="*/ 3050210 h 5556237"/>
              <a:gd name="connsiteX47" fmla="*/ 6196 w 4032402"/>
              <a:gd name="connsiteY47" fmla="*/ 2889237 h 5556237"/>
              <a:gd name="connsiteX48" fmla="*/ 25246 w 4032402"/>
              <a:gd name="connsiteY48" fmla="*/ 2834945 h 5556237"/>
              <a:gd name="connsiteX49" fmla="*/ 2386 w 4032402"/>
              <a:gd name="connsiteY49" fmla="*/ 2770175 h 5556237"/>
              <a:gd name="connsiteX50" fmla="*/ 241463 w 4032402"/>
              <a:gd name="connsiteY50" fmla="*/ 2805417 h 5556237"/>
              <a:gd name="connsiteX51" fmla="*/ 338618 w 4032402"/>
              <a:gd name="connsiteY51" fmla="*/ 2838755 h 5556237"/>
              <a:gd name="connsiteX52" fmla="*/ 382433 w 4032402"/>
              <a:gd name="connsiteY52" fmla="*/ 2796845 h 5556237"/>
              <a:gd name="connsiteX53" fmla="*/ 341476 w 4032402"/>
              <a:gd name="connsiteY53" fmla="*/ 2731122 h 5556237"/>
              <a:gd name="connsiteX54" fmla="*/ 81443 w 4032402"/>
              <a:gd name="connsiteY54" fmla="*/ 2412035 h 5556237"/>
              <a:gd name="connsiteX55" fmla="*/ 7148 w 4032402"/>
              <a:gd name="connsiteY55" fmla="*/ 2188197 h 5556237"/>
              <a:gd name="connsiteX56" fmla="*/ 5243 w 4032402"/>
              <a:gd name="connsiteY56" fmla="*/ 1930070 h 5556237"/>
              <a:gd name="connsiteX57" fmla="*/ 47153 w 4032402"/>
              <a:gd name="connsiteY57" fmla="*/ 1883397 h 5556237"/>
              <a:gd name="connsiteX58" fmla="*/ 93826 w 4032402"/>
              <a:gd name="connsiteY58" fmla="*/ 1839582 h 5556237"/>
              <a:gd name="connsiteX59" fmla="*/ 150976 w 4032402"/>
              <a:gd name="connsiteY59" fmla="*/ 1807197 h 5556237"/>
              <a:gd name="connsiteX60" fmla="*/ 230033 w 4032402"/>
              <a:gd name="connsiteY60" fmla="*/ 1770050 h 5556237"/>
              <a:gd name="connsiteX61" fmla="*/ 250988 w 4032402"/>
              <a:gd name="connsiteY61" fmla="*/ 1728140 h 5556237"/>
              <a:gd name="connsiteX62" fmla="*/ 454823 w 4032402"/>
              <a:gd name="connsiteY62" fmla="*/ 2272970 h 5556237"/>
              <a:gd name="connsiteX63" fmla="*/ 450061 w 4032402"/>
              <a:gd name="connsiteY63" fmla="*/ 2567292 h 5556237"/>
              <a:gd name="connsiteX64" fmla="*/ 471968 w 4032402"/>
              <a:gd name="connsiteY64" fmla="*/ 2659685 h 5556237"/>
              <a:gd name="connsiteX65" fmla="*/ 540548 w 4032402"/>
              <a:gd name="connsiteY65" fmla="*/ 2649207 h 5556237"/>
              <a:gd name="connsiteX66" fmla="*/ 568171 w 4032402"/>
              <a:gd name="connsiteY66" fmla="*/ 2469185 h 5556237"/>
              <a:gd name="connsiteX67" fmla="*/ 649133 w 4032402"/>
              <a:gd name="connsiteY67" fmla="*/ 2240585 h 5556237"/>
              <a:gd name="connsiteX68" fmla="*/ 743431 w 4032402"/>
              <a:gd name="connsiteY68" fmla="*/ 2137715 h 5556237"/>
              <a:gd name="connsiteX69" fmla="*/ 750098 w 4032402"/>
              <a:gd name="connsiteY69" fmla="*/ 2152955 h 5556237"/>
              <a:gd name="connsiteX70" fmla="*/ 836776 w 4032402"/>
              <a:gd name="connsiteY70" fmla="*/ 2196770 h 5556237"/>
              <a:gd name="connsiteX71" fmla="*/ 852016 w 4032402"/>
              <a:gd name="connsiteY71" fmla="*/ 2246300 h 5556237"/>
              <a:gd name="connsiteX72" fmla="*/ 915833 w 4032402"/>
              <a:gd name="connsiteY72" fmla="*/ 2235822 h 5556237"/>
              <a:gd name="connsiteX73" fmla="*/ 870113 w 4032402"/>
              <a:gd name="connsiteY73" fmla="*/ 2433942 h 5556237"/>
              <a:gd name="connsiteX74" fmla="*/ 716761 w 4032402"/>
              <a:gd name="connsiteY74" fmla="*/ 2634920 h 5556237"/>
              <a:gd name="connsiteX75" fmla="*/ 677708 w 4032402"/>
              <a:gd name="connsiteY75" fmla="*/ 2852090 h 5556237"/>
              <a:gd name="connsiteX76" fmla="*/ 700568 w 4032402"/>
              <a:gd name="connsiteY76" fmla="*/ 2886380 h 5556237"/>
              <a:gd name="connsiteX77" fmla="*/ 758671 w 4032402"/>
              <a:gd name="connsiteY77" fmla="*/ 2868282 h 5556237"/>
              <a:gd name="connsiteX78" fmla="*/ 787246 w 4032402"/>
              <a:gd name="connsiteY78" fmla="*/ 2716835 h 5556237"/>
              <a:gd name="connsiteX79" fmla="*/ 989176 w 4032402"/>
              <a:gd name="connsiteY79" fmla="*/ 2548242 h 5556237"/>
              <a:gd name="connsiteX80" fmla="*/ 964411 w 4032402"/>
              <a:gd name="connsiteY80" fmla="*/ 2729217 h 5556237"/>
              <a:gd name="connsiteX81" fmla="*/ 875828 w 4032402"/>
              <a:gd name="connsiteY81" fmla="*/ 2988297 h 5556237"/>
              <a:gd name="connsiteX82" fmla="*/ 887258 w 4032402"/>
              <a:gd name="connsiteY82" fmla="*/ 3034017 h 5556237"/>
              <a:gd name="connsiteX83" fmla="*/ 925358 w 4032402"/>
              <a:gd name="connsiteY83" fmla="*/ 3007347 h 5556237"/>
              <a:gd name="connsiteX84" fmla="*/ 955838 w 4032402"/>
              <a:gd name="connsiteY84" fmla="*/ 2934005 h 5556237"/>
              <a:gd name="connsiteX85" fmla="*/ 1040611 w 4032402"/>
              <a:gd name="connsiteY85" fmla="*/ 2819705 h 5556237"/>
              <a:gd name="connsiteX86" fmla="*/ 1120621 w 4032402"/>
              <a:gd name="connsiteY86" fmla="*/ 2854947 h 5556237"/>
              <a:gd name="connsiteX87" fmla="*/ 1055851 w 4032402"/>
              <a:gd name="connsiteY87" fmla="*/ 3054020 h 5556237"/>
              <a:gd name="connsiteX88" fmla="*/ 1029181 w 4032402"/>
              <a:gd name="connsiteY88" fmla="*/ 3092120 h 5556237"/>
              <a:gd name="connsiteX89" fmla="*/ 1087283 w 4032402"/>
              <a:gd name="connsiteY89" fmla="*/ 3192132 h 5556237"/>
              <a:gd name="connsiteX90" fmla="*/ 1283498 w 4032402"/>
              <a:gd name="connsiteY90" fmla="*/ 2870187 h 5556237"/>
              <a:gd name="connsiteX91" fmla="*/ 1247303 w 4032402"/>
              <a:gd name="connsiteY91" fmla="*/ 3199752 h 5556237"/>
              <a:gd name="connsiteX92" fmla="*/ 1233969 w 4032402"/>
              <a:gd name="connsiteY92" fmla="*/ 3218802 h 5556237"/>
              <a:gd name="connsiteX93" fmla="*/ 1235873 w 4032402"/>
              <a:gd name="connsiteY93" fmla="*/ 3342627 h 5556237"/>
              <a:gd name="connsiteX94" fmla="*/ 1271116 w 4032402"/>
              <a:gd name="connsiteY94" fmla="*/ 3417875 h 5556237"/>
              <a:gd name="connsiteX95" fmla="*/ 1327313 w 4032402"/>
              <a:gd name="connsiteY95" fmla="*/ 3439782 h 5556237"/>
              <a:gd name="connsiteX96" fmla="*/ 1495906 w 4032402"/>
              <a:gd name="connsiteY96" fmla="*/ 3399777 h 5556237"/>
              <a:gd name="connsiteX97" fmla="*/ 1544483 w 4032402"/>
              <a:gd name="connsiteY97" fmla="*/ 3386442 h 5556237"/>
              <a:gd name="connsiteX98" fmla="*/ 1648306 w 4032402"/>
              <a:gd name="connsiteY98" fmla="*/ 3343580 h 5556237"/>
              <a:gd name="connsiteX99" fmla="*/ 1714028 w 4032402"/>
              <a:gd name="connsiteY99" fmla="*/ 3296907 h 5556237"/>
              <a:gd name="connsiteX100" fmla="*/ 1804516 w 4032402"/>
              <a:gd name="connsiteY100" fmla="*/ 3250235 h 5556237"/>
              <a:gd name="connsiteX101" fmla="*/ 1814041 w 4032402"/>
              <a:gd name="connsiteY101" fmla="*/ 3250235 h 5556237"/>
              <a:gd name="connsiteX102" fmla="*/ 1929294 w 4032402"/>
              <a:gd name="connsiteY102" fmla="*/ 3145460 h 5556237"/>
              <a:gd name="connsiteX103" fmla="*/ 1943581 w 4032402"/>
              <a:gd name="connsiteY103" fmla="*/ 3038780 h 5556237"/>
              <a:gd name="connsiteX104" fmla="*/ 1927388 w 4032402"/>
              <a:gd name="connsiteY104" fmla="*/ 2873045 h 5556237"/>
              <a:gd name="connsiteX105" fmla="*/ 1786419 w 4032402"/>
              <a:gd name="connsiteY105" fmla="*/ 2791130 h 5556237"/>
              <a:gd name="connsiteX106" fmla="*/ 1315883 w 4032402"/>
              <a:gd name="connsiteY106" fmla="*/ 2744457 h 5556237"/>
              <a:gd name="connsiteX107" fmla="*/ 1158721 w 4032402"/>
              <a:gd name="connsiteY107" fmla="*/ 2513000 h 5556237"/>
              <a:gd name="connsiteX108" fmla="*/ 1092998 w 4032402"/>
              <a:gd name="connsiteY108" fmla="*/ 2321547 h 5556237"/>
              <a:gd name="connsiteX109" fmla="*/ 1080616 w 4032402"/>
              <a:gd name="connsiteY109" fmla="*/ 2279637 h 5556237"/>
              <a:gd name="connsiteX110" fmla="*/ 1082521 w 4032402"/>
              <a:gd name="connsiteY110" fmla="*/ 2266302 h 5556237"/>
              <a:gd name="connsiteX111" fmla="*/ 1089188 w 4032402"/>
              <a:gd name="connsiteY111" fmla="*/ 2100567 h 5556237"/>
              <a:gd name="connsiteX112" fmla="*/ 1062518 w 4032402"/>
              <a:gd name="connsiteY112" fmla="*/ 2050085 h 5556237"/>
              <a:gd name="connsiteX113" fmla="*/ 990128 w 4032402"/>
              <a:gd name="connsiteY113" fmla="*/ 1947215 h 5556237"/>
              <a:gd name="connsiteX114" fmla="*/ 1012988 w 4032402"/>
              <a:gd name="connsiteY114" fmla="*/ 1880540 h 5556237"/>
              <a:gd name="connsiteX115" fmla="*/ 1114906 w 4032402"/>
              <a:gd name="connsiteY115" fmla="*/ 1833867 h 5556237"/>
              <a:gd name="connsiteX116" fmla="*/ 1175866 w 4032402"/>
              <a:gd name="connsiteY116" fmla="*/ 1702422 h 5556237"/>
              <a:gd name="connsiteX117" fmla="*/ 1111096 w 4032402"/>
              <a:gd name="connsiteY117" fmla="*/ 1496682 h 5556237"/>
              <a:gd name="connsiteX118" fmla="*/ 1031086 w 4032402"/>
              <a:gd name="connsiteY118" fmla="*/ 1193787 h 5556237"/>
              <a:gd name="connsiteX119" fmla="*/ 955838 w 4032402"/>
              <a:gd name="connsiteY119" fmla="*/ 1068057 h 5556237"/>
              <a:gd name="connsiteX120" fmla="*/ 948218 w 4032402"/>
              <a:gd name="connsiteY120" fmla="*/ 1031862 h 5556237"/>
              <a:gd name="connsiteX121" fmla="*/ 998701 w 4032402"/>
              <a:gd name="connsiteY121" fmla="*/ 809930 h 5556237"/>
              <a:gd name="connsiteX122" fmla="*/ 1217776 w 4032402"/>
              <a:gd name="connsiteY122" fmla="*/ 323202 h 5556237"/>
              <a:gd name="connsiteX123" fmla="*/ 1570201 w 4032402"/>
              <a:gd name="connsiteY123" fmla="*/ 168897 h 5556237"/>
              <a:gd name="connsiteX124" fmla="*/ 1803563 w 4032402"/>
              <a:gd name="connsiteY124" fmla="*/ 90792 h 5556237"/>
              <a:gd name="connsiteX125" fmla="*/ 2227426 w 4032402"/>
              <a:gd name="connsiteY125" fmla="*/ 1257 h 5556237"/>
              <a:gd name="connsiteX126" fmla="*/ 2797973 w 4032402"/>
              <a:gd name="connsiteY126" fmla="*/ 58407 h 5556237"/>
              <a:gd name="connsiteX127" fmla="*/ 3120871 w 4032402"/>
              <a:gd name="connsiteY127" fmla="*/ 191757 h 5556237"/>
              <a:gd name="connsiteX128" fmla="*/ 3217073 w 4032402"/>
              <a:gd name="connsiteY128" fmla="*/ 227000 h 5556237"/>
              <a:gd name="connsiteX129" fmla="*/ 3491394 w 4032402"/>
              <a:gd name="connsiteY129" fmla="*/ 390830 h 5556237"/>
              <a:gd name="connsiteX130" fmla="*/ 3626648 w 4032402"/>
              <a:gd name="connsiteY130" fmla="*/ 533705 h 5556237"/>
              <a:gd name="connsiteX131" fmla="*/ 3739996 w 4032402"/>
              <a:gd name="connsiteY131" fmla="*/ 704202 h 5556237"/>
              <a:gd name="connsiteX132" fmla="*/ 3853344 w 4032402"/>
              <a:gd name="connsiteY132" fmla="*/ 1167117 h 5556237"/>
              <a:gd name="connsiteX133" fmla="*/ 3810481 w 4032402"/>
              <a:gd name="connsiteY133" fmla="*/ 1542402 h 5556237"/>
              <a:gd name="connsiteX134" fmla="*/ 3666654 w 4032402"/>
              <a:gd name="connsiteY134" fmla="*/ 1922450 h 5556237"/>
              <a:gd name="connsiteX135" fmla="*/ 3613313 w 4032402"/>
              <a:gd name="connsiteY135" fmla="*/ 1987220 h 5556237"/>
              <a:gd name="connsiteX136" fmla="*/ 3399001 w 4032402"/>
              <a:gd name="connsiteY136" fmla="*/ 2240585 h 5556237"/>
              <a:gd name="connsiteX137" fmla="*/ 3269461 w 4032402"/>
              <a:gd name="connsiteY137" fmla="*/ 2365362 h 5556237"/>
              <a:gd name="connsiteX138" fmla="*/ 3167544 w 4032402"/>
              <a:gd name="connsiteY138" fmla="*/ 2459660 h 5556237"/>
              <a:gd name="connsiteX139" fmla="*/ 3008476 w 4032402"/>
              <a:gd name="connsiteY139" fmla="*/ 2567292 h 5556237"/>
              <a:gd name="connsiteX140" fmla="*/ 2949421 w 4032402"/>
              <a:gd name="connsiteY140" fmla="*/ 2582532 h 5556237"/>
              <a:gd name="connsiteX141" fmla="*/ 2863696 w 4032402"/>
              <a:gd name="connsiteY141" fmla="*/ 2706357 h 5556237"/>
              <a:gd name="connsiteX142" fmla="*/ 2912273 w 4032402"/>
              <a:gd name="connsiteY142" fmla="*/ 3043542 h 5556237"/>
              <a:gd name="connsiteX143" fmla="*/ 2953231 w 4032402"/>
              <a:gd name="connsiteY143" fmla="*/ 3148317 h 5556237"/>
              <a:gd name="connsiteX144" fmla="*/ 2997046 w 4032402"/>
              <a:gd name="connsiteY144" fmla="*/ 3187370 h 5556237"/>
              <a:gd name="connsiteX145" fmla="*/ 3377094 w 4032402"/>
              <a:gd name="connsiteY145" fmla="*/ 3283572 h 5556237"/>
              <a:gd name="connsiteX146" fmla="*/ 3549496 w 4032402"/>
              <a:gd name="connsiteY146" fmla="*/ 3325482 h 5556237"/>
              <a:gd name="connsiteX147" fmla="*/ 3653319 w 4032402"/>
              <a:gd name="connsiteY147" fmla="*/ 3347390 h 5556237"/>
              <a:gd name="connsiteX148" fmla="*/ 3790479 w 4032402"/>
              <a:gd name="connsiteY148" fmla="*/ 3395967 h 5556237"/>
              <a:gd name="connsiteX149" fmla="*/ 3841913 w 4032402"/>
              <a:gd name="connsiteY149" fmla="*/ 3425495 h 5556237"/>
              <a:gd name="connsiteX150" fmla="*/ 4012411 w 4032402"/>
              <a:gd name="connsiteY150" fmla="*/ 3573132 h 5556237"/>
              <a:gd name="connsiteX151" fmla="*/ 4022888 w 4032402"/>
              <a:gd name="connsiteY151" fmla="*/ 3765537 h 5556237"/>
              <a:gd name="connsiteX152" fmla="*/ 3798098 w 4032402"/>
              <a:gd name="connsiteY152" fmla="*/ 4163682 h 5556237"/>
              <a:gd name="connsiteX153" fmla="*/ 3730471 w 4032402"/>
              <a:gd name="connsiteY153" fmla="*/ 4202735 h 5556237"/>
              <a:gd name="connsiteX154" fmla="*/ 3515206 w 4032402"/>
              <a:gd name="connsiteY154" fmla="*/ 4348467 h 5556237"/>
              <a:gd name="connsiteX155" fmla="*/ 3469486 w 4032402"/>
              <a:gd name="connsiteY155" fmla="*/ 4380852 h 5556237"/>
              <a:gd name="connsiteX156" fmla="*/ 3212311 w 4032402"/>
              <a:gd name="connsiteY156" fmla="*/ 4491342 h 5556237"/>
              <a:gd name="connsiteX157" fmla="*/ 3190404 w 4032402"/>
              <a:gd name="connsiteY157" fmla="*/ 4499915 h 5556237"/>
              <a:gd name="connsiteX158" fmla="*/ 3045623 w 4032402"/>
              <a:gd name="connsiteY158" fmla="*/ 4604690 h 5556237"/>
              <a:gd name="connsiteX159" fmla="*/ 2692246 w 4032402"/>
              <a:gd name="connsiteY159" fmla="*/ 4131297 h 5556237"/>
              <a:gd name="connsiteX160" fmla="*/ 2585566 w 4032402"/>
              <a:gd name="connsiteY160" fmla="*/ 3995090 h 5556237"/>
              <a:gd name="connsiteX161" fmla="*/ 2545561 w 4032402"/>
              <a:gd name="connsiteY161" fmla="*/ 3970325 h 5556237"/>
              <a:gd name="connsiteX162" fmla="*/ 2574136 w 4032402"/>
              <a:gd name="connsiteY162" fmla="*/ 4130345 h 5556237"/>
              <a:gd name="connsiteX163" fmla="*/ 2851313 w 4032402"/>
              <a:gd name="connsiteY163" fmla="*/ 4441812 h 5556237"/>
              <a:gd name="connsiteX164" fmla="*/ 3153256 w 4032402"/>
              <a:gd name="connsiteY164" fmla="*/ 4801857 h 5556237"/>
              <a:gd name="connsiteX165" fmla="*/ 3433291 w 4032402"/>
              <a:gd name="connsiteY165" fmla="*/ 5102847 h 5556237"/>
              <a:gd name="connsiteX166" fmla="*/ 3786669 w 4032402"/>
              <a:gd name="connsiteY166" fmla="*/ 5246675 h 5556237"/>
              <a:gd name="connsiteX167" fmla="*/ 3946688 w 4032402"/>
              <a:gd name="connsiteY167" fmla="*/ 5288585 h 5556237"/>
              <a:gd name="connsiteX168" fmla="*/ 3945736 w 4032402"/>
              <a:gd name="connsiteY168" fmla="*/ 5303825 h 5556237"/>
              <a:gd name="connsiteX169" fmla="*/ 3899063 w 4032402"/>
              <a:gd name="connsiteY169" fmla="*/ 5331447 h 5556237"/>
              <a:gd name="connsiteX170" fmla="*/ 3937163 w 4032402"/>
              <a:gd name="connsiteY170" fmla="*/ 5405743 h 5556237"/>
              <a:gd name="connsiteX171" fmla="*/ 3722851 w 4032402"/>
              <a:gd name="connsiteY171" fmla="*/ 5357165 h 5556237"/>
              <a:gd name="connsiteX172" fmla="*/ 3180879 w 4032402"/>
              <a:gd name="connsiteY172" fmla="*/ 5072368 h 5556237"/>
              <a:gd name="connsiteX173" fmla="*/ 3047529 w 4032402"/>
              <a:gd name="connsiteY173" fmla="*/ 4887582 h 5556237"/>
              <a:gd name="connsiteX174" fmla="*/ 2673196 w 4032402"/>
              <a:gd name="connsiteY174" fmla="*/ 4378947 h 5556237"/>
              <a:gd name="connsiteX175" fmla="*/ 2565563 w 4032402"/>
              <a:gd name="connsiteY175" fmla="*/ 4274172 h 5556237"/>
              <a:gd name="connsiteX176" fmla="*/ 2495079 w 4032402"/>
              <a:gd name="connsiteY176" fmla="*/ 4236072 h 5556237"/>
              <a:gd name="connsiteX177" fmla="*/ 2484601 w 4032402"/>
              <a:gd name="connsiteY177" fmla="*/ 4248455 h 5556237"/>
              <a:gd name="connsiteX178" fmla="*/ 2514129 w 4032402"/>
              <a:gd name="connsiteY178" fmla="*/ 4297032 h 5556237"/>
              <a:gd name="connsiteX179" fmla="*/ 2765588 w 4032402"/>
              <a:gd name="connsiteY179" fmla="*/ 4599927 h 5556237"/>
              <a:gd name="connsiteX180" fmla="*/ 2961804 w 4032402"/>
              <a:gd name="connsiteY180" fmla="*/ 5008550 h 5556237"/>
              <a:gd name="connsiteX181" fmla="*/ 3017048 w 4032402"/>
              <a:gd name="connsiteY181" fmla="*/ 5152377 h 5556237"/>
              <a:gd name="connsiteX182" fmla="*/ 2841788 w 4032402"/>
              <a:gd name="connsiteY182" fmla="*/ 5437175 h 5556237"/>
              <a:gd name="connsiteX183" fmla="*/ 2768446 w 4032402"/>
              <a:gd name="connsiteY183" fmla="*/ 5415268 h 5556237"/>
              <a:gd name="connsiteX184" fmla="*/ 2639859 w 4032402"/>
              <a:gd name="connsiteY184" fmla="*/ 5246675 h 5556237"/>
              <a:gd name="connsiteX185" fmla="*/ 2561754 w 4032402"/>
              <a:gd name="connsiteY185" fmla="*/ 4785665 h 5556237"/>
              <a:gd name="connsiteX186" fmla="*/ 2439834 w 4032402"/>
              <a:gd name="connsiteY186" fmla="*/ 4446575 h 5556237"/>
              <a:gd name="connsiteX187" fmla="*/ 2415069 w 4032402"/>
              <a:gd name="connsiteY187" fmla="*/ 4424667 h 5556237"/>
              <a:gd name="connsiteX188" fmla="*/ 2408401 w 4032402"/>
              <a:gd name="connsiteY188" fmla="*/ 4475150 h 5556237"/>
              <a:gd name="connsiteX189" fmla="*/ 2388399 w 4032402"/>
              <a:gd name="connsiteY189" fmla="*/ 5212385 h 5556237"/>
              <a:gd name="connsiteX190" fmla="*/ 2324581 w 4032402"/>
              <a:gd name="connsiteY190" fmla="*/ 5405743 h 5556237"/>
              <a:gd name="connsiteX191" fmla="*/ 2223616 w 4032402"/>
              <a:gd name="connsiteY191" fmla="*/ 5463845 h 5556237"/>
              <a:gd name="connsiteX192" fmla="*/ 1979776 w 4032402"/>
              <a:gd name="connsiteY192" fmla="*/ 5361927 h 5556237"/>
              <a:gd name="connsiteX193" fmla="*/ 1944533 w 4032402"/>
              <a:gd name="connsiteY193" fmla="*/ 5044745 h 5556237"/>
              <a:gd name="connsiteX194" fmla="*/ 1971203 w 4032402"/>
              <a:gd name="connsiteY194" fmla="*/ 4983785 h 5556237"/>
              <a:gd name="connsiteX195" fmla="*/ 1652116 w 4032402"/>
              <a:gd name="connsiteY195" fmla="*/ 5141900 h 5556237"/>
              <a:gd name="connsiteX196" fmla="*/ 1309216 w 4032402"/>
              <a:gd name="connsiteY196" fmla="*/ 5474322 h 5556237"/>
              <a:gd name="connsiteX197" fmla="*/ 1244446 w 4032402"/>
              <a:gd name="connsiteY197" fmla="*/ 5556237 h 5556237"/>
              <a:gd name="connsiteX198" fmla="*/ 1202536 w 4032402"/>
              <a:gd name="connsiteY198" fmla="*/ 5471465 h 5556237"/>
              <a:gd name="connsiteX199" fmla="*/ 1120621 w 4032402"/>
              <a:gd name="connsiteY199" fmla="*/ 5449557 h 5556237"/>
              <a:gd name="connsiteX200" fmla="*/ 2137891 w 4032402"/>
              <a:gd name="connsiteY200" fmla="*/ 4669460 h 5556237"/>
              <a:gd name="connsiteX201" fmla="*/ 2155036 w 4032402"/>
              <a:gd name="connsiteY201" fmla="*/ 4675175 h 5556237"/>
              <a:gd name="connsiteX202" fmla="*/ 2253144 w 4032402"/>
              <a:gd name="connsiteY202" fmla="*/ 4302747 h 5556237"/>
              <a:gd name="connsiteX203" fmla="*/ 2137891 w 4032402"/>
              <a:gd name="connsiteY203" fmla="*/ 4669460 h 555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032402" h="5556237">
                <a:moveTo>
                  <a:pt x="1120621" y="5449557"/>
                </a:moveTo>
                <a:cubicBezTo>
                  <a:pt x="1168246" y="5344782"/>
                  <a:pt x="1245398" y="5273345"/>
                  <a:pt x="1321598" y="5201907"/>
                </a:cubicBezTo>
                <a:cubicBezTo>
                  <a:pt x="1442566" y="5087607"/>
                  <a:pt x="1588298" y="5011407"/>
                  <a:pt x="1734031" y="4936160"/>
                </a:cubicBezTo>
                <a:cubicBezTo>
                  <a:pt x="1765463" y="4919968"/>
                  <a:pt x="1795944" y="4899012"/>
                  <a:pt x="1825471" y="4879010"/>
                </a:cubicBezTo>
                <a:cubicBezTo>
                  <a:pt x="1921673" y="4816145"/>
                  <a:pt x="1977871" y="4729467"/>
                  <a:pt x="2004541" y="4615167"/>
                </a:cubicBezTo>
                <a:cubicBezTo>
                  <a:pt x="2022638" y="4538015"/>
                  <a:pt x="2063596" y="4465625"/>
                  <a:pt x="2093123" y="4390377"/>
                </a:cubicBezTo>
                <a:cubicBezTo>
                  <a:pt x="2116936" y="4331322"/>
                  <a:pt x="2138844" y="4272267"/>
                  <a:pt x="2160751" y="4213212"/>
                </a:cubicBezTo>
                <a:cubicBezTo>
                  <a:pt x="2155036" y="4210355"/>
                  <a:pt x="2149321" y="4207497"/>
                  <a:pt x="2142654" y="4204640"/>
                </a:cubicBezTo>
                <a:cubicBezTo>
                  <a:pt x="2131224" y="4222737"/>
                  <a:pt x="2118841" y="4239882"/>
                  <a:pt x="2108363" y="4257980"/>
                </a:cubicBezTo>
                <a:cubicBezTo>
                  <a:pt x="2070263" y="4329417"/>
                  <a:pt x="2035973" y="4404665"/>
                  <a:pt x="1993111" y="4473245"/>
                </a:cubicBezTo>
                <a:cubicBezTo>
                  <a:pt x="1956916" y="4530395"/>
                  <a:pt x="1910244" y="4581830"/>
                  <a:pt x="1868333" y="4635170"/>
                </a:cubicBezTo>
                <a:cubicBezTo>
                  <a:pt x="1845473" y="4664697"/>
                  <a:pt x="1820708" y="4665650"/>
                  <a:pt x="1786419" y="4652315"/>
                </a:cubicBezTo>
                <a:cubicBezTo>
                  <a:pt x="1666403" y="4604690"/>
                  <a:pt x="1544483" y="4559922"/>
                  <a:pt x="1423516" y="4514202"/>
                </a:cubicBezTo>
                <a:cubicBezTo>
                  <a:pt x="1414944" y="4511345"/>
                  <a:pt x="1405419" y="4509440"/>
                  <a:pt x="1395894" y="4509440"/>
                </a:cubicBezTo>
                <a:cubicBezTo>
                  <a:pt x="1311121" y="4505630"/>
                  <a:pt x="1233969" y="4482770"/>
                  <a:pt x="1167293" y="4428477"/>
                </a:cubicBezTo>
                <a:cubicBezTo>
                  <a:pt x="1157768" y="4420857"/>
                  <a:pt x="1144433" y="4414190"/>
                  <a:pt x="1133003" y="4413237"/>
                </a:cubicBezTo>
                <a:cubicBezTo>
                  <a:pt x="1032038" y="4407522"/>
                  <a:pt x="952028" y="4352277"/>
                  <a:pt x="870113" y="4302747"/>
                </a:cubicBezTo>
                <a:cubicBezTo>
                  <a:pt x="845348" y="4287507"/>
                  <a:pt x="832013" y="4254170"/>
                  <a:pt x="815821" y="4226547"/>
                </a:cubicBezTo>
                <a:cubicBezTo>
                  <a:pt x="803438" y="4205592"/>
                  <a:pt x="798676" y="4178922"/>
                  <a:pt x="783436" y="4160825"/>
                </a:cubicBezTo>
                <a:cubicBezTo>
                  <a:pt x="742478" y="4115105"/>
                  <a:pt x="739621" y="4040810"/>
                  <a:pt x="782483" y="3997947"/>
                </a:cubicBezTo>
                <a:cubicBezTo>
                  <a:pt x="841538" y="3938892"/>
                  <a:pt x="903451" y="3880790"/>
                  <a:pt x="962506" y="3820782"/>
                </a:cubicBezTo>
                <a:cubicBezTo>
                  <a:pt x="973936" y="3809352"/>
                  <a:pt x="980603" y="3791255"/>
                  <a:pt x="994891" y="3765537"/>
                </a:cubicBezTo>
                <a:cubicBezTo>
                  <a:pt x="964411" y="3769347"/>
                  <a:pt x="948218" y="3770300"/>
                  <a:pt x="932026" y="3775062"/>
                </a:cubicBezTo>
                <a:cubicBezTo>
                  <a:pt x="855826" y="3795065"/>
                  <a:pt x="778673" y="3795065"/>
                  <a:pt x="706283" y="3766490"/>
                </a:cubicBezTo>
                <a:cubicBezTo>
                  <a:pt x="670088" y="3752202"/>
                  <a:pt x="635798" y="3720770"/>
                  <a:pt x="611986" y="3688385"/>
                </a:cubicBezTo>
                <a:cubicBezTo>
                  <a:pt x="584363" y="3652190"/>
                  <a:pt x="599603" y="3614090"/>
                  <a:pt x="631036" y="3580752"/>
                </a:cubicBezTo>
                <a:cubicBezTo>
                  <a:pt x="746288" y="3455022"/>
                  <a:pt x="885353" y="3451212"/>
                  <a:pt x="1034896" y="3496932"/>
                </a:cubicBezTo>
                <a:cubicBezTo>
                  <a:pt x="1052041" y="3502647"/>
                  <a:pt x="1070138" y="3505505"/>
                  <a:pt x="1089188" y="3510267"/>
                </a:cubicBezTo>
                <a:cubicBezTo>
                  <a:pt x="1083473" y="3445497"/>
                  <a:pt x="1012988" y="3379775"/>
                  <a:pt x="952028" y="3383585"/>
                </a:cubicBezTo>
                <a:cubicBezTo>
                  <a:pt x="888211" y="3387395"/>
                  <a:pt x="827251" y="3396920"/>
                  <a:pt x="772006" y="3438830"/>
                </a:cubicBezTo>
                <a:cubicBezTo>
                  <a:pt x="723428" y="3475025"/>
                  <a:pt x="664373" y="3499790"/>
                  <a:pt x="608176" y="3525507"/>
                </a:cubicBezTo>
                <a:cubicBezTo>
                  <a:pt x="586268" y="3535032"/>
                  <a:pt x="558646" y="3535985"/>
                  <a:pt x="534833" y="3535032"/>
                </a:cubicBezTo>
                <a:cubicBezTo>
                  <a:pt x="463396" y="3530270"/>
                  <a:pt x="437678" y="3480740"/>
                  <a:pt x="471016" y="3418827"/>
                </a:cubicBezTo>
                <a:cubicBezTo>
                  <a:pt x="521498" y="3325482"/>
                  <a:pt x="609128" y="3297860"/>
                  <a:pt x="704378" y="3282620"/>
                </a:cubicBezTo>
                <a:cubicBezTo>
                  <a:pt x="728191" y="3278810"/>
                  <a:pt x="752003" y="3272142"/>
                  <a:pt x="775816" y="3266427"/>
                </a:cubicBezTo>
                <a:cubicBezTo>
                  <a:pt x="774863" y="3258807"/>
                  <a:pt x="774863" y="3251187"/>
                  <a:pt x="773911" y="3243567"/>
                </a:cubicBezTo>
                <a:cubicBezTo>
                  <a:pt x="746288" y="3241662"/>
                  <a:pt x="717713" y="3233090"/>
                  <a:pt x="691996" y="3238805"/>
                </a:cubicBezTo>
                <a:cubicBezTo>
                  <a:pt x="641513" y="3250235"/>
                  <a:pt x="594841" y="3272142"/>
                  <a:pt x="544358" y="3283572"/>
                </a:cubicBezTo>
                <a:cubicBezTo>
                  <a:pt x="475778" y="3297860"/>
                  <a:pt x="406246" y="3307385"/>
                  <a:pt x="336713" y="3315957"/>
                </a:cubicBezTo>
                <a:cubicBezTo>
                  <a:pt x="317663" y="3317862"/>
                  <a:pt x="295756" y="3313100"/>
                  <a:pt x="277658" y="3306432"/>
                </a:cubicBezTo>
                <a:cubicBezTo>
                  <a:pt x="203363" y="3278810"/>
                  <a:pt x="186218" y="3214992"/>
                  <a:pt x="245273" y="3162605"/>
                </a:cubicBezTo>
                <a:cubicBezTo>
                  <a:pt x="346238" y="3072117"/>
                  <a:pt x="468158" y="3040685"/>
                  <a:pt x="601508" y="3052115"/>
                </a:cubicBezTo>
                <a:cubicBezTo>
                  <a:pt x="607223" y="3053067"/>
                  <a:pt x="613891" y="3056877"/>
                  <a:pt x="619606" y="3055925"/>
                </a:cubicBezTo>
                <a:cubicBezTo>
                  <a:pt x="633893" y="3054020"/>
                  <a:pt x="647228" y="3049257"/>
                  <a:pt x="660563" y="3046400"/>
                </a:cubicBezTo>
                <a:cubicBezTo>
                  <a:pt x="651038" y="3035922"/>
                  <a:pt x="643418" y="3020682"/>
                  <a:pt x="631988" y="3015920"/>
                </a:cubicBezTo>
                <a:cubicBezTo>
                  <a:pt x="571981" y="2989250"/>
                  <a:pt x="510068" y="2987345"/>
                  <a:pt x="444346" y="3001632"/>
                </a:cubicBezTo>
                <a:cubicBezTo>
                  <a:pt x="353858" y="3022587"/>
                  <a:pt x="261466" y="3037827"/>
                  <a:pt x="169073" y="3050210"/>
                </a:cubicBezTo>
                <a:cubicBezTo>
                  <a:pt x="84301" y="3060687"/>
                  <a:pt x="-2377" y="2972105"/>
                  <a:pt x="6196" y="2889237"/>
                </a:cubicBezTo>
                <a:cubicBezTo>
                  <a:pt x="8101" y="2871140"/>
                  <a:pt x="24293" y="2853042"/>
                  <a:pt x="25246" y="2834945"/>
                </a:cubicBezTo>
                <a:cubicBezTo>
                  <a:pt x="26198" y="2817800"/>
                  <a:pt x="13816" y="2800655"/>
                  <a:pt x="2386" y="2770175"/>
                </a:cubicBezTo>
                <a:cubicBezTo>
                  <a:pt x="89063" y="2782557"/>
                  <a:pt x="166216" y="2791130"/>
                  <a:pt x="241463" y="2805417"/>
                </a:cubicBezTo>
                <a:cubicBezTo>
                  <a:pt x="274801" y="2811132"/>
                  <a:pt x="306233" y="2829230"/>
                  <a:pt x="338618" y="2838755"/>
                </a:cubicBezTo>
                <a:cubicBezTo>
                  <a:pt x="372908" y="2848280"/>
                  <a:pt x="392911" y="2831135"/>
                  <a:pt x="382433" y="2796845"/>
                </a:cubicBezTo>
                <a:cubicBezTo>
                  <a:pt x="374813" y="2773032"/>
                  <a:pt x="357668" y="2751125"/>
                  <a:pt x="341476" y="2731122"/>
                </a:cubicBezTo>
                <a:cubicBezTo>
                  <a:pt x="254798" y="2625395"/>
                  <a:pt x="157643" y="2525382"/>
                  <a:pt x="81443" y="2412035"/>
                </a:cubicBezTo>
                <a:cubicBezTo>
                  <a:pt x="38581" y="2349170"/>
                  <a:pt x="18578" y="2265350"/>
                  <a:pt x="7148" y="2188197"/>
                </a:cubicBezTo>
                <a:cubicBezTo>
                  <a:pt x="-5234" y="2104377"/>
                  <a:pt x="1433" y="2016747"/>
                  <a:pt x="5243" y="1930070"/>
                </a:cubicBezTo>
                <a:cubicBezTo>
                  <a:pt x="6196" y="1913877"/>
                  <a:pt x="31913" y="1897685"/>
                  <a:pt x="47153" y="1883397"/>
                </a:cubicBezTo>
                <a:cubicBezTo>
                  <a:pt x="62393" y="1868157"/>
                  <a:pt x="87158" y="1857680"/>
                  <a:pt x="93826" y="1839582"/>
                </a:cubicBezTo>
                <a:cubicBezTo>
                  <a:pt x="105256" y="1810055"/>
                  <a:pt x="122401" y="1798625"/>
                  <a:pt x="150976" y="1807197"/>
                </a:cubicBezTo>
                <a:cubicBezTo>
                  <a:pt x="190028" y="1818627"/>
                  <a:pt x="217651" y="1813865"/>
                  <a:pt x="230033" y="1770050"/>
                </a:cubicBezTo>
                <a:cubicBezTo>
                  <a:pt x="233843" y="1756715"/>
                  <a:pt x="242416" y="1744332"/>
                  <a:pt x="250988" y="1728140"/>
                </a:cubicBezTo>
                <a:cubicBezTo>
                  <a:pt x="350048" y="1912925"/>
                  <a:pt x="439583" y="2080565"/>
                  <a:pt x="454823" y="2272970"/>
                </a:cubicBezTo>
                <a:cubicBezTo>
                  <a:pt x="462443" y="2370125"/>
                  <a:pt x="450061" y="2469185"/>
                  <a:pt x="450061" y="2567292"/>
                </a:cubicBezTo>
                <a:cubicBezTo>
                  <a:pt x="450061" y="2598725"/>
                  <a:pt x="456728" y="2633015"/>
                  <a:pt x="471968" y="2659685"/>
                </a:cubicBezTo>
                <a:cubicBezTo>
                  <a:pt x="491971" y="2693975"/>
                  <a:pt x="531023" y="2688260"/>
                  <a:pt x="540548" y="2649207"/>
                </a:cubicBezTo>
                <a:cubicBezTo>
                  <a:pt x="553883" y="2590152"/>
                  <a:pt x="552931" y="2527287"/>
                  <a:pt x="568171" y="2469185"/>
                </a:cubicBezTo>
                <a:cubicBezTo>
                  <a:pt x="589126" y="2391080"/>
                  <a:pt x="613891" y="2312975"/>
                  <a:pt x="649133" y="2240585"/>
                </a:cubicBezTo>
                <a:cubicBezTo>
                  <a:pt x="668183" y="2200580"/>
                  <a:pt x="711046" y="2171052"/>
                  <a:pt x="743431" y="2137715"/>
                </a:cubicBezTo>
                <a:cubicBezTo>
                  <a:pt x="745336" y="2142477"/>
                  <a:pt x="748193" y="2148192"/>
                  <a:pt x="750098" y="2152955"/>
                </a:cubicBezTo>
                <a:cubicBezTo>
                  <a:pt x="775816" y="2166290"/>
                  <a:pt x="801533" y="2178672"/>
                  <a:pt x="836776" y="2196770"/>
                </a:cubicBezTo>
                <a:cubicBezTo>
                  <a:pt x="838681" y="2204390"/>
                  <a:pt x="845348" y="2224392"/>
                  <a:pt x="852016" y="2246300"/>
                </a:cubicBezTo>
                <a:cubicBezTo>
                  <a:pt x="872971" y="2242490"/>
                  <a:pt x="891068" y="2239632"/>
                  <a:pt x="915833" y="2235822"/>
                </a:cubicBezTo>
                <a:cubicBezTo>
                  <a:pt x="918691" y="2308212"/>
                  <a:pt x="907261" y="2375840"/>
                  <a:pt x="870113" y="2433942"/>
                </a:cubicBezTo>
                <a:cubicBezTo>
                  <a:pt x="823441" y="2504427"/>
                  <a:pt x="769148" y="2569197"/>
                  <a:pt x="716761" y="2634920"/>
                </a:cubicBezTo>
                <a:cubicBezTo>
                  <a:pt x="664373" y="2700642"/>
                  <a:pt x="639608" y="2770175"/>
                  <a:pt x="677708" y="2852090"/>
                </a:cubicBezTo>
                <a:cubicBezTo>
                  <a:pt x="683423" y="2864472"/>
                  <a:pt x="691043" y="2877807"/>
                  <a:pt x="700568" y="2886380"/>
                </a:cubicBezTo>
                <a:cubicBezTo>
                  <a:pt x="730096" y="2914002"/>
                  <a:pt x="750098" y="2908287"/>
                  <a:pt x="758671" y="2868282"/>
                </a:cubicBezTo>
                <a:cubicBezTo>
                  <a:pt x="769148" y="2817800"/>
                  <a:pt x="774863" y="2766365"/>
                  <a:pt x="787246" y="2716835"/>
                </a:cubicBezTo>
                <a:cubicBezTo>
                  <a:pt x="812011" y="2613012"/>
                  <a:pt x="888211" y="2570150"/>
                  <a:pt x="989176" y="2548242"/>
                </a:cubicBezTo>
                <a:cubicBezTo>
                  <a:pt x="990128" y="2612060"/>
                  <a:pt x="989176" y="2670162"/>
                  <a:pt x="964411" y="2729217"/>
                </a:cubicBezTo>
                <a:cubicBezTo>
                  <a:pt x="929168" y="2813037"/>
                  <a:pt x="902498" y="2901620"/>
                  <a:pt x="875828" y="2988297"/>
                </a:cubicBezTo>
                <a:cubicBezTo>
                  <a:pt x="872018" y="3001632"/>
                  <a:pt x="883448" y="3018777"/>
                  <a:pt x="887258" y="3034017"/>
                </a:cubicBezTo>
                <a:cubicBezTo>
                  <a:pt x="900593" y="3025445"/>
                  <a:pt x="917738" y="3019730"/>
                  <a:pt x="925358" y="3007347"/>
                </a:cubicBezTo>
                <a:cubicBezTo>
                  <a:pt x="938693" y="2984487"/>
                  <a:pt x="941551" y="2955912"/>
                  <a:pt x="955838" y="2934005"/>
                </a:cubicBezTo>
                <a:cubicBezTo>
                  <a:pt x="981556" y="2894000"/>
                  <a:pt x="1007273" y="2853042"/>
                  <a:pt x="1040611" y="2819705"/>
                </a:cubicBezTo>
                <a:cubicBezTo>
                  <a:pt x="1072043" y="2789225"/>
                  <a:pt x="1113001" y="2812085"/>
                  <a:pt x="1120621" y="2854947"/>
                </a:cubicBezTo>
                <a:cubicBezTo>
                  <a:pt x="1134908" y="2934005"/>
                  <a:pt x="1092046" y="2992107"/>
                  <a:pt x="1055851" y="3054020"/>
                </a:cubicBezTo>
                <a:cubicBezTo>
                  <a:pt x="1048231" y="3067355"/>
                  <a:pt x="1036801" y="3078785"/>
                  <a:pt x="1029181" y="3092120"/>
                </a:cubicBezTo>
                <a:cubicBezTo>
                  <a:pt x="997748" y="3144507"/>
                  <a:pt x="1017751" y="3181655"/>
                  <a:pt x="1087283" y="3192132"/>
                </a:cubicBezTo>
                <a:cubicBezTo>
                  <a:pt x="1085378" y="3048305"/>
                  <a:pt x="1112048" y="2920670"/>
                  <a:pt x="1283498" y="2870187"/>
                </a:cubicBezTo>
                <a:cubicBezTo>
                  <a:pt x="1291119" y="2987345"/>
                  <a:pt x="1311121" y="3096882"/>
                  <a:pt x="1247303" y="3199752"/>
                </a:cubicBezTo>
                <a:cubicBezTo>
                  <a:pt x="1243494" y="3206420"/>
                  <a:pt x="1238731" y="3213087"/>
                  <a:pt x="1233969" y="3218802"/>
                </a:cubicBezTo>
                <a:cubicBezTo>
                  <a:pt x="1200631" y="3260712"/>
                  <a:pt x="1186343" y="3298812"/>
                  <a:pt x="1235873" y="3342627"/>
                </a:cubicBezTo>
                <a:cubicBezTo>
                  <a:pt x="1254923" y="3359772"/>
                  <a:pt x="1263496" y="3391205"/>
                  <a:pt x="1271116" y="3417875"/>
                </a:cubicBezTo>
                <a:cubicBezTo>
                  <a:pt x="1281594" y="3453117"/>
                  <a:pt x="1295881" y="3461690"/>
                  <a:pt x="1327313" y="3439782"/>
                </a:cubicBezTo>
                <a:cubicBezTo>
                  <a:pt x="1377796" y="3405492"/>
                  <a:pt x="1433994" y="3391205"/>
                  <a:pt x="1495906" y="3399777"/>
                </a:cubicBezTo>
                <a:cubicBezTo>
                  <a:pt x="1511146" y="3401682"/>
                  <a:pt x="1528291" y="3393110"/>
                  <a:pt x="1544483" y="3386442"/>
                </a:cubicBezTo>
                <a:cubicBezTo>
                  <a:pt x="1579726" y="3373107"/>
                  <a:pt x="1614969" y="3360725"/>
                  <a:pt x="1648306" y="3343580"/>
                </a:cubicBezTo>
                <a:cubicBezTo>
                  <a:pt x="1672119" y="3331197"/>
                  <a:pt x="1697836" y="3316910"/>
                  <a:pt x="1714028" y="3296907"/>
                </a:cubicBezTo>
                <a:cubicBezTo>
                  <a:pt x="1737841" y="3265475"/>
                  <a:pt x="1763558" y="3246425"/>
                  <a:pt x="1804516" y="3250235"/>
                </a:cubicBezTo>
                <a:cubicBezTo>
                  <a:pt x="1807373" y="3250235"/>
                  <a:pt x="1811183" y="3250235"/>
                  <a:pt x="1814041" y="3250235"/>
                </a:cubicBezTo>
                <a:cubicBezTo>
                  <a:pt x="1919769" y="3248330"/>
                  <a:pt x="1918816" y="3248330"/>
                  <a:pt x="1929294" y="3145460"/>
                </a:cubicBezTo>
                <a:cubicBezTo>
                  <a:pt x="1933103" y="3109265"/>
                  <a:pt x="1944533" y="3074022"/>
                  <a:pt x="1943581" y="3038780"/>
                </a:cubicBezTo>
                <a:cubicBezTo>
                  <a:pt x="1942628" y="2983535"/>
                  <a:pt x="1941676" y="2926385"/>
                  <a:pt x="1927388" y="2873045"/>
                </a:cubicBezTo>
                <a:cubicBezTo>
                  <a:pt x="1908338" y="2803512"/>
                  <a:pt x="1857856" y="2779700"/>
                  <a:pt x="1786419" y="2791130"/>
                </a:cubicBezTo>
                <a:cubicBezTo>
                  <a:pt x="1625446" y="2817800"/>
                  <a:pt x="1468283" y="2797797"/>
                  <a:pt x="1315883" y="2744457"/>
                </a:cubicBezTo>
                <a:cubicBezTo>
                  <a:pt x="1199678" y="2704452"/>
                  <a:pt x="1153006" y="2635872"/>
                  <a:pt x="1158721" y="2513000"/>
                </a:cubicBezTo>
                <a:cubicBezTo>
                  <a:pt x="1162531" y="2438705"/>
                  <a:pt x="1151101" y="2373935"/>
                  <a:pt x="1092998" y="2321547"/>
                </a:cubicBezTo>
                <a:cubicBezTo>
                  <a:pt x="1083473" y="2312975"/>
                  <a:pt x="1083473" y="2293925"/>
                  <a:pt x="1080616" y="2279637"/>
                </a:cubicBezTo>
                <a:cubicBezTo>
                  <a:pt x="1079663" y="2275827"/>
                  <a:pt x="1084426" y="2270112"/>
                  <a:pt x="1082521" y="2266302"/>
                </a:cubicBezTo>
                <a:cubicBezTo>
                  <a:pt x="1059661" y="2210105"/>
                  <a:pt x="1059661" y="2155812"/>
                  <a:pt x="1089188" y="2100567"/>
                </a:cubicBezTo>
                <a:cubicBezTo>
                  <a:pt x="1093951" y="2091042"/>
                  <a:pt x="1073948" y="2066277"/>
                  <a:pt x="1062518" y="2050085"/>
                </a:cubicBezTo>
                <a:cubicBezTo>
                  <a:pt x="1038706" y="2015795"/>
                  <a:pt x="1012036" y="1982457"/>
                  <a:pt x="990128" y="1947215"/>
                </a:cubicBezTo>
                <a:cubicBezTo>
                  <a:pt x="972031" y="1917687"/>
                  <a:pt x="978698" y="1894827"/>
                  <a:pt x="1012988" y="1880540"/>
                </a:cubicBezTo>
                <a:cubicBezTo>
                  <a:pt x="1047278" y="1866252"/>
                  <a:pt x="1081568" y="1849107"/>
                  <a:pt x="1114906" y="1833867"/>
                </a:cubicBezTo>
                <a:cubicBezTo>
                  <a:pt x="1180628" y="1802435"/>
                  <a:pt x="1195868" y="1771955"/>
                  <a:pt x="1175866" y="1702422"/>
                </a:cubicBezTo>
                <a:cubicBezTo>
                  <a:pt x="1155863" y="1633842"/>
                  <a:pt x="1130146" y="1566215"/>
                  <a:pt x="1111096" y="1496682"/>
                </a:cubicBezTo>
                <a:cubicBezTo>
                  <a:pt x="1083473" y="1395717"/>
                  <a:pt x="1063471" y="1292847"/>
                  <a:pt x="1031086" y="1193787"/>
                </a:cubicBezTo>
                <a:cubicBezTo>
                  <a:pt x="1016798" y="1148067"/>
                  <a:pt x="980603" y="1109967"/>
                  <a:pt x="955838" y="1068057"/>
                </a:cubicBezTo>
                <a:cubicBezTo>
                  <a:pt x="950123" y="1057580"/>
                  <a:pt x="943456" y="1039482"/>
                  <a:pt x="948218" y="1031862"/>
                </a:cubicBezTo>
                <a:cubicBezTo>
                  <a:pt x="991081" y="963282"/>
                  <a:pt x="988223" y="885177"/>
                  <a:pt x="998701" y="809930"/>
                </a:cubicBezTo>
                <a:cubicBezTo>
                  <a:pt x="1023466" y="626097"/>
                  <a:pt x="1082521" y="455600"/>
                  <a:pt x="1217776" y="323202"/>
                </a:cubicBezTo>
                <a:cubicBezTo>
                  <a:pt x="1314931" y="228905"/>
                  <a:pt x="1432088" y="168897"/>
                  <a:pt x="1570201" y="168897"/>
                </a:cubicBezTo>
                <a:cubicBezTo>
                  <a:pt x="1658783" y="168897"/>
                  <a:pt x="1726411" y="119367"/>
                  <a:pt x="1803563" y="90792"/>
                </a:cubicBezTo>
                <a:cubicBezTo>
                  <a:pt x="1940723" y="40310"/>
                  <a:pt x="2079788" y="5067"/>
                  <a:pt x="2227426" y="1257"/>
                </a:cubicBezTo>
                <a:cubicBezTo>
                  <a:pt x="2420783" y="-3505"/>
                  <a:pt x="2612236" y="3162"/>
                  <a:pt x="2797973" y="58407"/>
                </a:cubicBezTo>
                <a:cubicBezTo>
                  <a:pt x="2909416" y="91745"/>
                  <a:pt x="3023716" y="121272"/>
                  <a:pt x="3120871" y="191757"/>
                </a:cubicBezTo>
                <a:cubicBezTo>
                  <a:pt x="3147541" y="210807"/>
                  <a:pt x="3183736" y="222237"/>
                  <a:pt x="3217073" y="227000"/>
                </a:cubicBezTo>
                <a:cubicBezTo>
                  <a:pt x="3332326" y="243192"/>
                  <a:pt x="3417098" y="307010"/>
                  <a:pt x="3491394" y="390830"/>
                </a:cubicBezTo>
                <a:cubicBezTo>
                  <a:pt x="3535209" y="439407"/>
                  <a:pt x="3586644" y="482270"/>
                  <a:pt x="3626648" y="533705"/>
                </a:cubicBezTo>
                <a:cubicBezTo>
                  <a:pt x="3668559" y="587045"/>
                  <a:pt x="3704754" y="646100"/>
                  <a:pt x="3739996" y="704202"/>
                </a:cubicBezTo>
                <a:cubicBezTo>
                  <a:pt x="3826673" y="846125"/>
                  <a:pt x="3840961" y="1006145"/>
                  <a:pt x="3853344" y="1167117"/>
                </a:cubicBezTo>
                <a:cubicBezTo>
                  <a:pt x="3862869" y="1295705"/>
                  <a:pt x="3840009" y="1421435"/>
                  <a:pt x="3810481" y="1542402"/>
                </a:cubicBezTo>
                <a:cubicBezTo>
                  <a:pt x="3778096" y="1672895"/>
                  <a:pt x="3718088" y="1796720"/>
                  <a:pt x="3666654" y="1922450"/>
                </a:cubicBezTo>
                <a:cubicBezTo>
                  <a:pt x="3656176" y="1947215"/>
                  <a:pt x="3635221" y="1970075"/>
                  <a:pt x="3613313" y="1987220"/>
                </a:cubicBezTo>
                <a:cubicBezTo>
                  <a:pt x="3524731" y="2057705"/>
                  <a:pt x="3459961" y="2147240"/>
                  <a:pt x="3399001" y="2240585"/>
                </a:cubicBezTo>
                <a:cubicBezTo>
                  <a:pt x="3364711" y="2292972"/>
                  <a:pt x="3324706" y="2333930"/>
                  <a:pt x="3269461" y="2365362"/>
                </a:cubicBezTo>
                <a:cubicBezTo>
                  <a:pt x="3230409" y="2388222"/>
                  <a:pt x="3195166" y="2422512"/>
                  <a:pt x="3167544" y="2459660"/>
                </a:cubicBezTo>
                <a:cubicBezTo>
                  <a:pt x="3125634" y="2515857"/>
                  <a:pt x="3074198" y="2550147"/>
                  <a:pt x="3008476" y="2567292"/>
                </a:cubicBezTo>
                <a:cubicBezTo>
                  <a:pt x="2988473" y="2572055"/>
                  <a:pt x="2969423" y="2576817"/>
                  <a:pt x="2949421" y="2582532"/>
                </a:cubicBezTo>
                <a:cubicBezTo>
                  <a:pt x="2870363" y="2604440"/>
                  <a:pt x="2863696" y="2625395"/>
                  <a:pt x="2863696" y="2706357"/>
                </a:cubicBezTo>
                <a:cubicBezTo>
                  <a:pt x="2862744" y="2821610"/>
                  <a:pt x="2877031" y="2934005"/>
                  <a:pt x="2912273" y="3043542"/>
                </a:cubicBezTo>
                <a:cubicBezTo>
                  <a:pt x="2923704" y="3078785"/>
                  <a:pt x="2936086" y="3114980"/>
                  <a:pt x="2953231" y="3148317"/>
                </a:cubicBezTo>
                <a:cubicBezTo>
                  <a:pt x="2961804" y="3164510"/>
                  <a:pt x="2979901" y="3178797"/>
                  <a:pt x="2997046" y="3187370"/>
                </a:cubicBezTo>
                <a:cubicBezTo>
                  <a:pt x="3117061" y="3244520"/>
                  <a:pt x="3246601" y="3265475"/>
                  <a:pt x="3377094" y="3283572"/>
                </a:cubicBezTo>
                <a:cubicBezTo>
                  <a:pt x="3435196" y="3291192"/>
                  <a:pt x="3491394" y="3312147"/>
                  <a:pt x="3549496" y="3325482"/>
                </a:cubicBezTo>
                <a:cubicBezTo>
                  <a:pt x="3583786" y="3334055"/>
                  <a:pt x="3619029" y="3349295"/>
                  <a:pt x="3653319" y="3347390"/>
                </a:cubicBezTo>
                <a:cubicBezTo>
                  <a:pt x="3708563" y="3344532"/>
                  <a:pt x="3750473" y="3363582"/>
                  <a:pt x="3790479" y="3395967"/>
                </a:cubicBezTo>
                <a:cubicBezTo>
                  <a:pt x="3805719" y="3408350"/>
                  <a:pt x="3823816" y="3423590"/>
                  <a:pt x="3841913" y="3425495"/>
                </a:cubicBezTo>
                <a:cubicBezTo>
                  <a:pt x="3932401" y="3436925"/>
                  <a:pt x="3980026" y="3508362"/>
                  <a:pt x="4012411" y="3573132"/>
                </a:cubicBezTo>
                <a:cubicBezTo>
                  <a:pt x="4039081" y="3626472"/>
                  <a:pt x="4035271" y="3702672"/>
                  <a:pt x="4022888" y="3765537"/>
                </a:cubicBezTo>
                <a:cubicBezTo>
                  <a:pt x="3993361" y="3921747"/>
                  <a:pt x="3904779" y="4049382"/>
                  <a:pt x="3798098" y="4163682"/>
                </a:cubicBezTo>
                <a:cubicBezTo>
                  <a:pt x="3780954" y="4181780"/>
                  <a:pt x="3754284" y="4195115"/>
                  <a:pt x="3730471" y="4202735"/>
                </a:cubicBezTo>
                <a:cubicBezTo>
                  <a:pt x="3644746" y="4230357"/>
                  <a:pt x="3577119" y="4285602"/>
                  <a:pt x="3515206" y="4348467"/>
                </a:cubicBezTo>
                <a:cubicBezTo>
                  <a:pt x="3501871" y="4361802"/>
                  <a:pt x="3486631" y="4373232"/>
                  <a:pt x="3469486" y="4380852"/>
                </a:cubicBezTo>
                <a:cubicBezTo>
                  <a:pt x="3383761" y="4418952"/>
                  <a:pt x="3298036" y="4455147"/>
                  <a:pt x="3212311" y="4491342"/>
                </a:cubicBezTo>
                <a:cubicBezTo>
                  <a:pt x="3204691" y="4494200"/>
                  <a:pt x="3198023" y="4497057"/>
                  <a:pt x="3190404" y="4499915"/>
                </a:cubicBezTo>
                <a:cubicBezTo>
                  <a:pt x="3131348" y="4519917"/>
                  <a:pt x="3069436" y="4535157"/>
                  <a:pt x="3045623" y="4604690"/>
                </a:cubicBezTo>
                <a:cubicBezTo>
                  <a:pt x="2905606" y="4458957"/>
                  <a:pt x="2797973" y="4296080"/>
                  <a:pt x="2692246" y="4131297"/>
                </a:cubicBezTo>
                <a:cubicBezTo>
                  <a:pt x="2660813" y="4082720"/>
                  <a:pt x="2622713" y="4038905"/>
                  <a:pt x="2585566" y="3995090"/>
                </a:cubicBezTo>
                <a:cubicBezTo>
                  <a:pt x="2576994" y="3984612"/>
                  <a:pt x="2561754" y="3979850"/>
                  <a:pt x="2545561" y="3970325"/>
                </a:cubicBezTo>
                <a:cubicBezTo>
                  <a:pt x="2525559" y="4034142"/>
                  <a:pt x="2536988" y="4086530"/>
                  <a:pt x="2574136" y="4130345"/>
                </a:cubicBezTo>
                <a:cubicBezTo>
                  <a:pt x="2664623" y="4236072"/>
                  <a:pt x="2753206" y="4343705"/>
                  <a:pt x="2851313" y="4441812"/>
                </a:cubicBezTo>
                <a:cubicBezTo>
                  <a:pt x="2962756" y="4553255"/>
                  <a:pt x="3074198" y="4662792"/>
                  <a:pt x="3153256" y="4801857"/>
                </a:cubicBezTo>
                <a:cubicBezTo>
                  <a:pt x="3221836" y="4923777"/>
                  <a:pt x="3325659" y="5017122"/>
                  <a:pt x="3433291" y="5102847"/>
                </a:cubicBezTo>
                <a:cubicBezTo>
                  <a:pt x="3535209" y="5184762"/>
                  <a:pt x="3662844" y="5213337"/>
                  <a:pt x="3786669" y="5246675"/>
                </a:cubicBezTo>
                <a:cubicBezTo>
                  <a:pt x="3840009" y="5260962"/>
                  <a:pt x="3893348" y="5274297"/>
                  <a:pt x="3946688" y="5288585"/>
                </a:cubicBezTo>
                <a:cubicBezTo>
                  <a:pt x="3946688" y="5293347"/>
                  <a:pt x="3945736" y="5299062"/>
                  <a:pt x="3945736" y="5303825"/>
                </a:cubicBezTo>
                <a:cubicBezTo>
                  <a:pt x="3931448" y="5312397"/>
                  <a:pt x="3918113" y="5320018"/>
                  <a:pt x="3899063" y="5331447"/>
                </a:cubicBezTo>
                <a:cubicBezTo>
                  <a:pt x="3910494" y="5354307"/>
                  <a:pt x="3921923" y="5375262"/>
                  <a:pt x="3937163" y="5405743"/>
                </a:cubicBezTo>
                <a:cubicBezTo>
                  <a:pt x="3860011" y="5388597"/>
                  <a:pt x="3790479" y="5374310"/>
                  <a:pt x="3722851" y="5357165"/>
                </a:cubicBezTo>
                <a:cubicBezTo>
                  <a:pt x="3519969" y="5304777"/>
                  <a:pt x="3331373" y="5221910"/>
                  <a:pt x="3180879" y="5072368"/>
                </a:cubicBezTo>
                <a:cubicBezTo>
                  <a:pt x="3127538" y="5019027"/>
                  <a:pt x="3080866" y="4955210"/>
                  <a:pt x="3047529" y="4887582"/>
                </a:cubicBezTo>
                <a:cubicBezTo>
                  <a:pt x="2952279" y="4695177"/>
                  <a:pt x="2816071" y="4535157"/>
                  <a:pt x="2673196" y="4378947"/>
                </a:cubicBezTo>
                <a:cubicBezTo>
                  <a:pt x="2639859" y="4341800"/>
                  <a:pt x="2603663" y="4306557"/>
                  <a:pt x="2565563" y="4274172"/>
                </a:cubicBezTo>
                <a:cubicBezTo>
                  <a:pt x="2545561" y="4257027"/>
                  <a:pt x="2518891" y="4248455"/>
                  <a:pt x="2495079" y="4236072"/>
                </a:cubicBezTo>
                <a:cubicBezTo>
                  <a:pt x="2491269" y="4239882"/>
                  <a:pt x="2488411" y="4244645"/>
                  <a:pt x="2484601" y="4248455"/>
                </a:cubicBezTo>
                <a:cubicBezTo>
                  <a:pt x="2494126" y="4264647"/>
                  <a:pt x="2502698" y="4281792"/>
                  <a:pt x="2514129" y="4297032"/>
                </a:cubicBezTo>
                <a:cubicBezTo>
                  <a:pt x="2597948" y="4397997"/>
                  <a:pt x="2685579" y="4496105"/>
                  <a:pt x="2765588" y="4599927"/>
                </a:cubicBezTo>
                <a:cubicBezTo>
                  <a:pt x="2859886" y="4721847"/>
                  <a:pt x="2903701" y="4868532"/>
                  <a:pt x="2961804" y="5008550"/>
                </a:cubicBezTo>
                <a:cubicBezTo>
                  <a:pt x="2981806" y="5056175"/>
                  <a:pt x="3002761" y="5103800"/>
                  <a:pt x="3017048" y="5152377"/>
                </a:cubicBezTo>
                <a:cubicBezTo>
                  <a:pt x="3057054" y="5281918"/>
                  <a:pt x="2976091" y="5415268"/>
                  <a:pt x="2841788" y="5437175"/>
                </a:cubicBezTo>
                <a:cubicBezTo>
                  <a:pt x="2818929" y="5440985"/>
                  <a:pt x="2788448" y="5429555"/>
                  <a:pt x="2768446" y="5415268"/>
                </a:cubicBezTo>
                <a:cubicBezTo>
                  <a:pt x="2707486" y="5373357"/>
                  <a:pt x="2664623" y="5318112"/>
                  <a:pt x="2639859" y="5246675"/>
                </a:cubicBezTo>
                <a:cubicBezTo>
                  <a:pt x="2588423" y="5097132"/>
                  <a:pt x="2570326" y="4940922"/>
                  <a:pt x="2561754" y="4785665"/>
                </a:cubicBezTo>
                <a:cubicBezTo>
                  <a:pt x="2554134" y="4657077"/>
                  <a:pt x="2502698" y="4551350"/>
                  <a:pt x="2439834" y="4446575"/>
                </a:cubicBezTo>
                <a:cubicBezTo>
                  <a:pt x="2436024" y="4440860"/>
                  <a:pt x="2429356" y="4437050"/>
                  <a:pt x="2415069" y="4424667"/>
                </a:cubicBezTo>
                <a:cubicBezTo>
                  <a:pt x="2412211" y="4447527"/>
                  <a:pt x="2409354" y="4460862"/>
                  <a:pt x="2408401" y="4475150"/>
                </a:cubicBezTo>
                <a:cubicBezTo>
                  <a:pt x="2400781" y="4720895"/>
                  <a:pt x="2393161" y="4966640"/>
                  <a:pt x="2388399" y="5212385"/>
                </a:cubicBezTo>
                <a:cubicBezTo>
                  <a:pt x="2386494" y="5284775"/>
                  <a:pt x="2360776" y="5346687"/>
                  <a:pt x="2324581" y="5405743"/>
                </a:cubicBezTo>
                <a:cubicBezTo>
                  <a:pt x="2302674" y="5440985"/>
                  <a:pt x="2268383" y="5460035"/>
                  <a:pt x="2223616" y="5463845"/>
                </a:cubicBezTo>
                <a:cubicBezTo>
                  <a:pt x="2124556" y="5470512"/>
                  <a:pt x="2035973" y="5459082"/>
                  <a:pt x="1979776" y="5361927"/>
                </a:cubicBezTo>
                <a:cubicBezTo>
                  <a:pt x="1921673" y="5260962"/>
                  <a:pt x="1895003" y="5157140"/>
                  <a:pt x="1944533" y="5044745"/>
                </a:cubicBezTo>
                <a:cubicBezTo>
                  <a:pt x="1952153" y="5026647"/>
                  <a:pt x="1960726" y="5007597"/>
                  <a:pt x="1971203" y="4983785"/>
                </a:cubicBezTo>
                <a:cubicBezTo>
                  <a:pt x="1860713" y="5038077"/>
                  <a:pt x="1755938" y="5088560"/>
                  <a:pt x="1652116" y="5141900"/>
                </a:cubicBezTo>
                <a:cubicBezTo>
                  <a:pt x="1504478" y="5218100"/>
                  <a:pt x="1398751" y="5338115"/>
                  <a:pt x="1309216" y="5474322"/>
                </a:cubicBezTo>
                <a:cubicBezTo>
                  <a:pt x="1290166" y="5503850"/>
                  <a:pt x="1266353" y="5529568"/>
                  <a:pt x="1244446" y="5556237"/>
                </a:cubicBezTo>
                <a:cubicBezTo>
                  <a:pt x="1230158" y="5527662"/>
                  <a:pt x="1211108" y="5500993"/>
                  <a:pt x="1202536" y="5471465"/>
                </a:cubicBezTo>
                <a:cubicBezTo>
                  <a:pt x="1186343" y="5424793"/>
                  <a:pt x="1152053" y="5454320"/>
                  <a:pt x="1120621" y="5449557"/>
                </a:cubicBezTo>
                <a:close/>
                <a:moveTo>
                  <a:pt x="2137891" y="4669460"/>
                </a:moveTo>
                <a:cubicBezTo>
                  <a:pt x="2143606" y="4671365"/>
                  <a:pt x="2149321" y="4673270"/>
                  <a:pt x="2155036" y="4675175"/>
                </a:cubicBezTo>
                <a:cubicBezTo>
                  <a:pt x="2216949" y="4618025"/>
                  <a:pt x="2292196" y="4358945"/>
                  <a:pt x="2253144" y="4302747"/>
                </a:cubicBezTo>
                <a:cubicBezTo>
                  <a:pt x="2214091" y="4429430"/>
                  <a:pt x="2175991" y="4549445"/>
                  <a:pt x="2137891" y="4669460"/>
                </a:cubicBezTo>
                <a:close/>
              </a:path>
            </a:pathLst>
          </a:custGeom>
          <a:blipFill dpi="0" rotWithShape="0">
            <a:blip r:embed="rId17"/>
            <a:srcRect/>
            <a:stretch>
              <a:fillRect/>
            </a:stretch>
          </a:blipFill>
          <a:ln w="9525" cap="flat">
            <a:noFill/>
            <a:prstDash val="solid"/>
            <a:miter/>
          </a:ln>
        </p:spPr>
        <p:txBody>
          <a:bodyPr rtlCol="0" anchor="ctr"/>
          <a:p>
            <a:endParaRPr lang="zh-CN" altLang="en-US"/>
          </a:p>
        </p:txBody>
      </p:sp>
      <p:sp>
        <p:nvSpPr>
          <p:cNvPr id="139" name="图形 25"/>
          <p:cNvSpPr/>
          <p:nvPr>
            <p:custDataLst>
              <p:tags r:id="rId19"/>
            </p:custDataLst>
          </p:nvPr>
        </p:nvSpPr>
        <p:spPr>
          <a:xfrm>
            <a:off x="635000" y="2568575"/>
            <a:ext cx="0" cy="0"/>
          </a:xfrm>
          <a:custGeom>
            <a:avLst/>
            <a:gdLst>
              <a:gd name="connsiteX0" fmla="*/ 1120621 w 4032402"/>
              <a:gd name="connsiteY0" fmla="*/ 5449557 h 5556237"/>
              <a:gd name="connsiteX1" fmla="*/ 1321598 w 4032402"/>
              <a:gd name="connsiteY1" fmla="*/ 5201907 h 5556237"/>
              <a:gd name="connsiteX2" fmla="*/ 1734031 w 4032402"/>
              <a:gd name="connsiteY2" fmla="*/ 4936160 h 5556237"/>
              <a:gd name="connsiteX3" fmla="*/ 1825471 w 4032402"/>
              <a:gd name="connsiteY3" fmla="*/ 4879010 h 5556237"/>
              <a:gd name="connsiteX4" fmla="*/ 2004541 w 4032402"/>
              <a:gd name="connsiteY4" fmla="*/ 4615167 h 5556237"/>
              <a:gd name="connsiteX5" fmla="*/ 2093123 w 4032402"/>
              <a:gd name="connsiteY5" fmla="*/ 4390377 h 5556237"/>
              <a:gd name="connsiteX6" fmla="*/ 2160751 w 4032402"/>
              <a:gd name="connsiteY6" fmla="*/ 4213212 h 5556237"/>
              <a:gd name="connsiteX7" fmla="*/ 2142654 w 4032402"/>
              <a:gd name="connsiteY7" fmla="*/ 4204640 h 5556237"/>
              <a:gd name="connsiteX8" fmla="*/ 2108363 w 4032402"/>
              <a:gd name="connsiteY8" fmla="*/ 4257980 h 5556237"/>
              <a:gd name="connsiteX9" fmla="*/ 1993111 w 4032402"/>
              <a:gd name="connsiteY9" fmla="*/ 4473245 h 5556237"/>
              <a:gd name="connsiteX10" fmla="*/ 1868333 w 4032402"/>
              <a:gd name="connsiteY10" fmla="*/ 4635170 h 5556237"/>
              <a:gd name="connsiteX11" fmla="*/ 1786419 w 4032402"/>
              <a:gd name="connsiteY11" fmla="*/ 4652315 h 5556237"/>
              <a:gd name="connsiteX12" fmla="*/ 1423516 w 4032402"/>
              <a:gd name="connsiteY12" fmla="*/ 4514202 h 5556237"/>
              <a:gd name="connsiteX13" fmla="*/ 1395894 w 4032402"/>
              <a:gd name="connsiteY13" fmla="*/ 4509440 h 5556237"/>
              <a:gd name="connsiteX14" fmla="*/ 1167293 w 4032402"/>
              <a:gd name="connsiteY14" fmla="*/ 4428477 h 5556237"/>
              <a:gd name="connsiteX15" fmla="*/ 1133003 w 4032402"/>
              <a:gd name="connsiteY15" fmla="*/ 4413237 h 5556237"/>
              <a:gd name="connsiteX16" fmla="*/ 870113 w 4032402"/>
              <a:gd name="connsiteY16" fmla="*/ 4302747 h 5556237"/>
              <a:gd name="connsiteX17" fmla="*/ 815821 w 4032402"/>
              <a:gd name="connsiteY17" fmla="*/ 4226547 h 5556237"/>
              <a:gd name="connsiteX18" fmla="*/ 783436 w 4032402"/>
              <a:gd name="connsiteY18" fmla="*/ 4160825 h 5556237"/>
              <a:gd name="connsiteX19" fmla="*/ 782483 w 4032402"/>
              <a:gd name="connsiteY19" fmla="*/ 3997947 h 5556237"/>
              <a:gd name="connsiteX20" fmla="*/ 962506 w 4032402"/>
              <a:gd name="connsiteY20" fmla="*/ 3820782 h 5556237"/>
              <a:gd name="connsiteX21" fmla="*/ 994891 w 4032402"/>
              <a:gd name="connsiteY21" fmla="*/ 3765537 h 5556237"/>
              <a:gd name="connsiteX22" fmla="*/ 932026 w 4032402"/>
              <a:gd name="connsiteY22" fmla="*/ 3775062 h 5556237"/>
              <a:gd name="connsiteX23" fmla="*/ 706283 w 4032402"/>
              <a:gd name="connsiteY23" fmla="*/ 3766490 h 5556237"/>
              <a:gd name="connsiteX24" fmla="*/ 611986 w 4032402"/>
              <a:gd name="connsiteY24" fmla="*/ 3688385 h 5556237"/>
              <a:gd name="connsiteX25" fmla="*/ 631036 w 4032402"/>
              <a:gd name="connsiteY25" fmla="*/ 3580752 h 5556237"/>
              <a:gd name="connsiteX26" fmla="*/ 1034896 w 4032402"/>
              <a:gd name="connsiteY26" fmla="*/ 3496932 h 5556237"/>
              <a:gd name="connsiteX27" fmla="*/ 1089188 w 4032402"/>
              <a:gd name="connsiteY27" fmla="*/ 3510267 h 5556237"/>
              <a:gd name="connsiteX28" fmla="*/ 952028 w 4032402"/>
              <a:gd name="connsiteY28" fmla="*/ 3383585 h 5556237"/>
              <a:gd name="connsiteX29" fmla="*/ 772006 w 4032402"/>
              <a:gd name="connsiteY29" fmla="*/ 3438830 h 5556237"/>
              <a:gd name="connsiteX30" fmla="*/ 608176 w 4032402"/>
              <a:gd name="connsiteY30" fmla="*/ 3525507 h 5556237"/>
              <a:gd name="connsiteX31" fmla="*/ 534833 w 4032402"/>
              <a:gd name="connsiteY31" fmla="*/ 3535032 h 5556237"/>
              <a:gd name="connsiteX32" fmla="*/ 471016 w 4032402"/>
              <a:gd name="connsiteY32" fmla="*/ 3418827 h 5556237"/>
              <a:gd name="connsiteX33" fmla="*/ 704378 w 4032402"/>
              <a:gd name="connsiteY33" fmla="*/ 3282620 h 5556237"/>
              <a:gd name="connsiteX34" fmla="*/ 775816 w 4032402"/>
              <a:gd name="connsiteY34" fmla="*/ 3266427 h 5556237"/>
              <a:gd name="connsiteX35" fmla="*/ 773911 w 4032402"/>
              <a:gd name="connsiteY35" fmla="*/ 3243567 h 5556237"/>
              <a:gd name="connsiteX36" fmla="*/ 691996 w 4032402"/>
              <a:gd name="connsiteY36" fmla="*/ 3238805 h 5556237"/>
              <a:gd name="connsiteX37" fmla="*/ 544358 w 4032402"/>
              <a:gd name="connsiteY37" fmla="*/ 3283572 h 5556237"/>
              <a:gd name="connsiteX38" fmla="*/ 336713 w 4032402"/>
              <a:gd name="connsiteY38" fmla="*/ 3315957 h 5556237"/>
              <a:gd name="connsiteX39" fmla="*/ 277658 w 4032402"/>
              <a:gd name="connsiteY39" fmla="*/ 3306432 h 5556237"/>
              <a:gd name="connsiteX40" fmla="*/ 245273 w 4032402"/>
              <a:gd name="connsiteY40" fmla="*/ 3162605 h 5556237"/>
              <a:gd name="connsiteX41" fmla="*/ 601508 w 4032402"/>
              <a:gd name="connsiteY41" fmla="*/ 3052115 h 5556237"/>
              <a:gd name="connsiteX42" fmla="*/ 619606 w 4032402"/>
              <a:gd name="connsiteY42" fmla="*/ 3055925 h 5556237"/>
              <a:gd name="connsiteX43" fmla="*/ 660563 w 4032402"/>
              <a:gd name="connsiteY43" fmla="*/ 3046400 h 5556237"/>
              <a:gd name="connsiteX44" fmla="*/ 631988 w 4032402"/>
              <a:gd name="connsiteY44" fmla="*/ 3015920 h 5556237"/>
              <a:gd name="connsiteX45" fmla="*/ 444346 w 4032402"/>
              <a:gd name="connsiteY45" fmla="*/ 3001632 h 5556237"/>
              <a:gd name="connsiteX46" fmla="*/ 169073 w 4032402"/>
              <a:gd name="connsiteY46" fmla="*/ 3050210 h 5556237"/>
              <a:gd name="connsiteX47" fmla="*/ 6196 w 4032402"/>
              <a:gd name="connsiteY47" fmla="*/ 2889237 h 5556237"/>
              <a:gd name="connsiteX48" fmla="*/ 25246 w 4032402"/>
              <a:gd name="connsiteY48" fmla="*/ 2834945 h 5556237"/>
              <a:gd name="connsiteX49" fmla="*/ 2386 w 4032402"/>
              <a:gd name="connsiteY49" fmla="*/ 2770175 h 5556237"/>
              <a:gd name="connsiteX50" fmla="*/ 241463 w 4032402"/>
              <a:gd name="connsiteY50" fmla="*/ 2805417 h 5556237"/>
              <a:gd name="connsiteX51" fmla="*/ 338618 w 4032402"/>
              <a:gd name="connsiteY51" fmla="*/ 2838755 h 5556237"/>
              <a:gd name="connsiteX52" fmla="*/ 382433 w 4032402"/>
              <a:gd name="connsiteY52" fmla="*/ 2796845 h 5556237"/>
              <a:gd name="connsiteX53" fmla="*/ 341476 w 4032402"/>
              <a:gd name="connsiteY53" fmla="*/ 2731122 h 5556237"/>
              <a:gd name="connsiteX54" fmla="*/ 81443 w 4032402"/>
              <a:gd name="connsiteY54" fmla="*/ 2412035 h 5556237"/>
              <a:gd name="connsiteX55" fmla="*/ 7148 w 4032402"/>
              <a:gd name="connsiteY55" fmla="*/ 2188197 h 5556237"/>
              <a:gd name="connsiteX56" fmla="*/ 5243 w 4032402"/>
              <a:gd name="connsiteY56" fmla="*/ 1930070 h 5556237"/>
              <a:gd name="connsiteX57" fmla="*/ 47153 w 4032402"/>
              <a:gd name="connsiteY57" fmla="*/ 1883397 h 5556237"/>
              <a:gd name="connsiteX58" fmla="*/ 93826 w 4032402"/>
              <a:gd name="connsiteY58" fmla="*/ 1839582 h 5556237"/>
              <a:gd name="connsiteX59" fmla="*/ 150976 w 4032402"/>
              <a:gd name="connsiteY59" fmla="*/ 1807197 h 5556237"/>
              <a:gd name="connsiteX60" fmla="*/ 230033 w 4032402"/>
              <a:gd name="connsiteY60" fmla="*/ 1770050 h 5556237"/>
              <a:gd name="connsiteX61" fmla="*/ 250988 w 4032402"/>
              <a:gd name="connsiteY61" fmla="*/ 1728140 h 5556237"/>
              <a:gd name="connsiteX62" fmla="*/ 454823 w 4032402"/>
              <a:gd name="connsiteY62" fmla="*/ 2272970 h 5556237"/>
              <a:gd name="connsiteX63" fmla="*/ 450061 w 4032402"/>
              <a:gd name="connsiteY63" fmla="*/ 2567292 h 5556237"/>
              <a:gd name="connsiteX64" fmla="*/ 471968 w 4032402"/>
              <a:gd name="connsiteY64" fmla="*/ 2659685 h 5556237"/>
              <a:gd name="connsiteX65" fmla="*/ 540548 w 4032402"/>
              <a:gd name="connsiteY65" fmla="*/ 2649207 h 5556237"/>
              <a:gd name="connsiteX66" fmla="*/ 568171 w 4032402"/>
              <a:gd name="connsiteY66" fmla="*/ 2469185 h 5556237"/>
              <a:gd name="connsiteX67" fmla="*/ 649133 w 4032402"/>
              <a:gd name="connsiteY67" fmla="*/ 2240585 h 5556237"/>
              <a:gd name="connsiteX68" fmla="*/ 743431 w 4032402"/>
              <a:gd name="connsiteY68" fmla="*/ 2137715 h 5556237"/>
              <a:gd name="connsiteX69" fmla="*/ 750098 w 4032402"/>
              <a:gd name="connsiteY69" fmla="*/ 2152955 h 5556237"/>
              <a:gd name="connsiteX70" fmla="*/ 836776 w 4032402"/>
              <a:gd name="connsiteY70" fmla="*/ 2196770 h 5556237"/>
              <a:gd name="connsiteX71" fmla="*/ 852016 w 4032402"/>
              <a:gd name="connsiteY71" fmla="*/ 2246300 h 5556237"/>
              <a:gd name="connsiteX72" fmla="*/ 915833 w 4032402"/>
              <a:gd name="connsiteY72" fmla="*/ 2235822 h 5556237"/>
              <a:gd name="connsiteX73" fmla="*/ 870113 w 4032402"/>
              <a:gd name="connsiteY73" fmla="*/ 2433942 h 5556237"/>
              <a:gd name="connsiteX74" fmla="*/ 716761 w 4032402"/>
              <a:gd name="connsiteY74" fmla="*/ 2634920 h 5556237"/>
              <a:gd name="connsiteX75" fmla="*/ 677708 w 4032402"/>
              <a:gd name="connsiteY75" fmla="*/ 2852090 h 5556237"/>
              <a:gd name="connsiteX76" fmla="*/ 700568 w 4032402"/>
              <a:gd name="connsiteY76" fmla="*/ 2886380 h 5556237"/>
              <a:gd name="connsiteX77" fmla="*/ 758671 w 4032402"/>
              <a:gd name="connsiteY77" fmla="*/ 2868282 h 5556237"/>
              <a:gd name="connsiteX78" fmla="*/ 787246 w 4032402"/>
              <a:gd name="connsiteY78" fmla="*/ 2716835 h 5556237"/>
              <a:gd name="connsiteX79" fmla="*/ 989176 w 4032402"/>
              <a:gd name="connsiteY79" fmla="*/ 2548242 h 5556237"/>
              <a:gd name="connsiteX80" fmla="*/ 964411 w 4032402"/>
              <a:gd name="connsiteY80" fmla="*/ 2729217 h 5556237"/>
              <a:gd name="connsiteX81" fmla="*/ 875828 w 4032402"/>
              <a:gd name="connsiteY81" fmla="*/ 2988297 h 5556237"/>
              <a:gd name="connsiteX82" fmla="*/ 887258 w 4032402"/>
              <a:gd name="connsiteY82" fmla="*/ 3034017 h 5556237"/>
              <a:gd name="connsiteX83" fmla="*/ 925358 w 4032402"/>
              <a:gd name="connsiteY83" fmla="*/ 3007347 h 5556237"/>
              <a:gd name="connsiteX84" fmla="*/ 955838 w 4032402"/>
              <a:gd name="connsiteY84" fmla="*/ 2934005 h 5556237"/>
              <a:gd name="connsiteX85" fmla="*/ 1040611 w 4032402"/>
              <a:gd name="connsiteY85" fmla="*/ 2819705 h 5556237"/>
              <a:gd name="connsiteX86" fmla="*/ 1120621 w 4032402"/>
              <a:gd name="connsiteY86" fmla="*/ 2854947 h 5556237"/>
              <a:gd name="connsiteX87" fmla="*/ 1055851 w 4032402"/>
              <a:gd name="connsiteY87" fmla="*/ 3054020 h 5556237"/>
              <a:gd name="connsiteX88" fmla="*/ 1029181 w 4032402"/>
              <a:gd name="connsiteY88" fmla="*/ 3092120 h 5556237"/>
              <a:gd name="connsiteX89" fmla="*/ 1087283 w 4032402"/>
              <a:gd name="connsiteY89" fmla="*/ 3192132 h 5556237"/>
              <a:gd name="connsiteX90" fmla="*/ 1283498 w 4032402"/>
              <a:gd name="connsiteY90" fmla="*/ 2870187 h 5556237"/>
              <a:gd name="connsiteX91" fmla="*/ 1247303 w 4032402"/>
              <a:gd name="connsiteY91" fmla="*/ 3199752 h 5556237"/>
              <a:gd name="connsiteX92" fmla="*/ 1233969 w 4032402"/>
              <a:gd name="connsiteY92" fmla="*/ 3218802 h 5556237"/>
              <a:gd name="connsiteX93" fmla="*/ 1235873 w 4032402"/>
              <a:gd name="connsiteY93" fmla="*/ 3342627 h 5556237"/>
              <a:gd name="connsiteX94" fmla="*/ 1271116 w 4032402"/>
              <a:gd name="connsiteY94" fmla="*/ 3417875 h 5556237"/>
              <a:gd name="connsiteX95" fmla="*/ 1327313 w 4032402"/>
              <a:gd name="connsiteY95" fmla="*/ 3439782 h 5556237"/>
              <a:gd name="connsiteX96" fmla="*/ 1495906 w 4032402"/>
              <a:gd name="connsiteY96" fmla="*/ 3399777 h 5556237"/>
              <a:gd name="connsiteX97" fmla="*/ 1544483 w 4032402"/>
              <a:gd name="connsiteY97" fmla="*/ 3386442 h 5556237"/>
              <a:gd name="connsiteX98" fmla="*/ 1648306 w 4032402"/>
              <a:gd name="connsiteY98" fmla="*/ 3343580 h 5556237"/>
              <a:gd name="connsiteX99" fmla="*/ 1714028 w 4032402"/>
              <a:gd name="connsiteY99" fmla="*/ 3296907 h 5556237"/>
              <a:gd name="connsiteX100" fmla="*/ 1804516 w 4032402"/>
              <a:gd name="connsiteY100" fmla="*/ 3250235 h 5556237"/>
              <a:gd name="connsiteX101" fmla="*/ 1814041 w 4032402"/>
              <a:gd name="connsiteY101" fmla="*/ 3250235 h 5556237"/>
              <a:gd name="connsiteX102" fmla="*/ 1929294 w 4032402"/>
              <a:gd name="connsiteY102" fmla="*/ 3145460 h 5556237"/>
              <a:gd name="connsiteX103" fmla="*/ 1943581 w 4032402"/>
              <a:gd name="connsiteY103" fmla="*/ 3038780 h 5556237"/>
              <a:gd name="connsiteX104" fmla="*/ 1927388 w 4032402"/>
              <a:gd name="connsiteY104" fmla="*/ 2873045 h 5556237"/>
              <a:gd name="connsiteX105" fmla="*/ 1786419 w 4032402"/>
              <a:gd name="connsiteY105" fmla="*/ 2791130 h 5556237"/>
              <a:gd name="connsiteX106" fmla="*/ 1315883 w 4032402"/>
              <a:gd name="connsiteY106" fmla="*/ 2744457 h 5556237"/>
              <a:gd name="connsiteX107" fmla="*/ 1158721 w 4032402"/>
              <a:gd name="connsiteY107" fmla="*/ 2513000 h 5556237"/>
              <a:gd name="connsiteX108" fmla="*/ 1092998 w 4032402"/>
              <a:gd name="connsiteY108" fmla="*/ 2321547 h 5556237"/>
              <a:gd name="connsiteX109" fmla="*/ 1080616 w 4032402"/>
              <a:gd name="connsiteY109" fmla="*/ 2279637 h 5556237"/>
              <a:gd name="connsiteX110" fmla="*/ 1082521 w 4032402"/>
              <a:gd name="connsiteY110" fmla="*/ 2266302 h 5556237"/>
              <a:gd name="connsiteX111" fmla="*/ 1089188 w 4032402"/>
              <a:gd name="connsiteY111" fmla="*/ 2100567 h 5556237"/>
              <a:gd name="connsiteX112" fmla="*/ 1062518 w 4032402"/>
              <a:gd name="connsiteY112" fmla="*/ 2050085 h 5556237"/>
              <a:gd name="connsiteX113" fmla="*/ 990128 w 4032402"/>
              <a:gd name="connsiteY113" fmla="*/ 1947215 h 5556237"/>
              <a:gd name="connsiteX114" fmla="*/ 1012988 w 4032402"/>
              <a:gd name="connsiteY114" fmla="*/ 1880540 h 5556237"/>
              <a:gd name="connsiteX115" fmla="*/ 1114906 w 4032402"/>
              <a:gd name="connsiteY115" fmla="*/ 1833867 h 5556237"/>
              <a:gd name="connsiteX116" fmla="*/ 1175866 w 4032402"/>
              <a:gd name="connsiteY116" fmla="*/ 1702422 h 5556237"/>
              <a:gd name="connsiteX117" fmla="*/ 1111096 w 4032402"/>
              <a:gd name="connsiteY117" fmla="*/ 1496682 h 5556237"/>
              <a:gd name="connsiteX118" fmla="*/ 1031086 w 4032402"/>
              <a:gd name="connsiteY118" fmla="*/ 1193787 h 5556237"/>
              <a:gd name="connsiteX119" fmla="*/ 955838 w 4032402"/>
              <a:gd name="connsiteY119" fmla="*/ 1068057 h 5556237"/>
              <a:gd name="connsiteX120" fmla="*/ 948218 w 4032402"/>
              <a:gd name="connsiteY120" fmla="*/ 1031862 h 5556237"/>
              <a:gd name="connsiteX121" fmla="*/ 998701 w 4032402"/>
              <a:gd name="connsiteY121" fmla="*/ 809930 h 5556237"/>
              <a:gd name="connsiteX122" fmla="*/ 1217776 w 4032402"/>
              <a:gd name="connsiteY122" fmla="*/ 323202 h 5556237"/>
              <a:gd name="connsiteX123" fmla="*/ 1570201 w 4032402"/>
              <a:gd name="connsiteY123" fmla="*/ 168897 h 5556237"/>
              <a:gd name="connsiteX124" fmla="*/ 1803563 w 4032402"/>
              <a:gd name="connsiteY124" fmla="*/ 90792 h 5556237"/>
              <a:gd name="connsiteX125" fmla="*/ 2227426 w 4032402"/>
              <a:gd name="connsiteY125" fmla="*/ 1257 h 5556237"/>
              <a:gd name="connsiteX126" fmla="*/ 2797973 w 4032402"/>
              <a:gd name="connsiteY126" fmla="*/ 58407 h 5556237"/>
              <a:gd name="connsiteX127" fmla="*/ 3120871 w 4032402"/>
              <a:gd name="connsiteY127" fmla="*/ 191757 h 5556237"/>
              <a:gd name="connsiteX128" fmla="*/ 3217073 w 4032402"/>
              <a:gd name="connsiteY128" fmla="*/ 227000 h 5556237"/>
              <a:gd name="connsiteX129" fmla="*/ 3491394 w 4032402"/>
              <a:gd name="connsiteY129" fmla="*/ 390830 h 5556237"/>
              <a:gd name="connsiteX130" fmla="*/ 3626648 w 4032402"/>
              <a:gd name="connsiteY130" fmla="*/ 533705 h 5556237"/>
              <a:gd name="connsiteX131" fmla="*/ 3739996 w 4032402"/>
              <a:gd name="connsiteY131" fmla="*/ 704202 h 5556237"/>
              <a:gd name="connsiteX132" fmla="*/ 3853344 w 4032402"/>
              <a:gd name="connsiteY132" fmla="*/ 1167117 h 5556237"/>
              <a:gd name="connsiteX133" fmla="*/ 3810481 w 4032402"/>
              <a:gd name="connsiteY133" fmla="*/ 1542402 h 5556237"/>
              <a:gd name="connsiteX134" fmla="*/ 3666654 w 4032402"/>
              <a:gd name="connsiteY134" fmla="*/ 1922450 h 5556237"/>
              <a:gd name="connsiteX135" fmla="*/ 3613313 w 4032402"/>
              <a:gd name="connsiteY135" fmla="*/ 1987220 h 5556237"/>
              <a:gd name="connsiteX136" fmla="*/ 3399001 w 4032402"/>
              <a:gd name="connsiteY136" fmla="*/ 2240585 h 5556237"/>
              <a:gd name="connsiteX137" fmla="*/ 3269461 w 4032402"/>
              <a:gd name="connsiteY137" fmla="*/ 2365362 h 5556237"/>
              <a:gd name="connsiteX138" fmla="*/ 3167544 w 4032402"/>
              <a:gd name="connsiteY138" fmla="*/ 2459660 h 5556237"/>
              <a:gd name="connsiteX139" fmla="*/ 3008476 w 4032402"/>
              <a:gd name="connsiteY139" fmla="*/ 2567292 h 5556237"/>
              <a:gd name="connsiteX140" fmla="*/ 2949421 w 4032402"/>
              <a:gd name="connsiteY140" fmla="*/ 2582532 h 5556237"/>
              <a:gd name="connsiteX141" fmla="*/ 2863696 w 4032402"/>
              <a:gd name="connsiteY141" fmla="*/ 2706357 h 5556237"/>
              <a:gd name="connsiteX142" fmla="*/ 2912273 w 4032402"/>
              <a:gd name="connsiteY142" fmla="*/ 3043542 h 5556237"/>
              <a:gd name="connsiteX143" fmla="*/ 2953231 w 4032402"/>
              <a:gd name="connsiteY143" fmla="*/ 3148317 h 5556237"/>
              <a:gd name="connsiteX144" fmla="*/ 2997046 w 4032402"/>
              <a:gd name="connsiteY144" fmla="*/ 3187370 h 5556237"/>
              <a:gd name="connsiteX145" fmla="*/ 3377094 w 4032402"/>
              <a:gd name="connsiteY145" fmla="*/ 3283572 h 5556237"/>
              <a:gd name="connsiteX146" fmla="*/ 3549496 w 4032402"/>
              <a:gd name="connsiteY146" fmla="*/ 3325482 h 5556237"/>
              <a:gd name="connsiteX147" fmla="*/ 3653319 w 4032402"/>
              <a:gd name="connsiteY147" fmla="*/ 3347390 h 5556237"/>
              <a:gd name="connsiteX148" fmla="*/ 3790479 w 4032402"/>
              <a:gd name="connsiteY148" fmla="*/ 3395967 h 5556237"/>
              <a:gd name="connsiteX149" fmla="*/ 3841913 w 4032402"/>
              <a:gd name="connsiteY149" fmla="*/ 3425495 h 5556237"/>
              <a:gd name="connsiteX150" fmla="*/ 4012411 w 4032402"/>
              <a:gd name="connsiteY150" fmla="*/ 3573132 h 5556237"/>
              <a:gd name="connsiteX151" fmla="*/ 4022888 w 4032402"/>
              <a:gd name="connsiteY151" fmla="*/ 3765537 h 5556237"/>
              <a:gd name="connsiteX152" fmla="*/ 3798098 w 4032402"/>
              <a:gd name="connsiteY152" fmla="*/ 4163682 h 5556237"/>
              <a:gd name="connsiteX153" fmla="*/ 3730471 w 4032402"/>
              <a:gd name="connsiteY153" fmla="*/ 4202735 h 5556237"/>
              <a:gd name="connsiteX154" fmla="*/ 3515206 w 4032402"/>
              <a:gd name="connsiteY154" fmla="*/ 4348467 h 5556237"/>
              <a:gd name="connsiteX155" fmla="*/ 3469486 w 4032402"/>
              <a:gd name="connsiteY155" fmla="*/ 4380852 h 5556237"/>
              <a:gd name="connsiteX156" fmla="*/ 3212311 w 4032402"/>
              <a:gd name="connsiteY156" fmla="*/ 4491342 h 5556237"/>
              <a:gd name="connsiteX157" fmla="*/ 3190404 w 4032402"/>
              <a:gd name="connsiteY157" fmla="*/ 4499915 h 5556237"/>
              <a:gd name="connsiteX158" fmla="*/ 3045623 w 4032402"/>
              <a:gd name="connsiteY158" fmla="*/ 4604690 h 5556237"/>
              <a:gd name="connsiteX159" fmla="*/ 2692246 w 4032402"/>
              <a:gd name="connsiteY159" fmla="*/ 4131297 h 5556237"/>
              <a:gd name="connsiteX160" fmla="*/ 2585566 w 4032402"/>
              <a:gd name="connsiteY160" fmla="*/ 3995090 h 5556237"/>
              <a:gd name="connsiteX161" fmla="*/ 2545561 w 4032402"/>
              <a:gd name="connsiteY161" fmla="*/ 3970325 h 5556237"/>
              <a:gd name="connsiteX162" fmla="*/ 2574136 w 4032402"/>
              <a:gd name="connsiteY162" fmla="*/ 4130345 h 5556237"/>
              <a:gd name="connsiteX163" fmla="*/ 2851313 w 4032402"/>
              <a:gd name="connsiteY163" fmla="*/ 4441812 h 5556237"/>
              <a:gd name="connsiteX164" fmla="*/ 3153256 w 4032402"/>
              <a:gd name="connsiteY164" fmla="*/ 4801857 h 5556237"/>
              <a:gd name="connsiteX165" fmla="*/ 3433291 w 4032402"/>
              <a:gd name="connsiteY165" fmla="*/ 5102847 h 5556237"/>
              <a:gd name="connsiteX166" fmla="*/ 3786669 w 4032402"/>
              <a:gd name="connsiteY166" fmla="*/ 5246675 h 5556237"/>
              <a:gd name="connsiteX167" fmla="*/ 3946688 w 4032402"/>
              <a:gd name="connsiteY167" fmla="*/ 5288585 h 5556237"/>
              <a:gd name="connsiteX168" fmla="*/ 3945736 w 4032402"/>
              <a:gd name="connsiteY168" fmla="*/ 5303825 h 5556237"/>
              <a:gd name="connsiteX169" fmla="*/ 3899063 w 4032402"/>
              <a:gd name="connsiteY169" fmla="*/ 5331447 h 5556237"/>
              <a:gd name="connsiteX170" fmla="*/ 3937163 w 4032402"/>
              <a:gd name="connsiteY170" fmla="*/ 5405743 h 5556237"/>
              <a:gd name="connsiteX171" fmla="*/ 3722851 w 4032402"/>
              <a:gd name="connsiteY171" fmla="*/ 5357165 h 5556237"/>
              <a:gd name="connsiteX172" fmla="*/ 3180879 w 4032402"/>
              <a:gd name="connsiteY172" fmla="*/ 5072368 h 5556237"/>
              <a:gd name="connsiteX173" fmla="*/ 3047529 w 4032402"/>
              <a:gd name="connsiteY173" fmla="*/ 4887582 h 5556237"/>
              <a:gd name="connsiteX174" fmla="*/ 2673196 w 4032402"/>
              <a:gd name="connsiteY174" fmla="*/ 4378947 h 5556237"/>
              <a:gd name="connsiteX175" fmla="*/ 2565563 w 4032402"/>
              <a:gd name="connsiteY175" fmla="*/ 4274172 h 5556237"/>
              <a:gd name="connsiteX176" fmla="*/ 2495079 w 4032402"/>
              <a:gd name="connsiteY176" fmla="*/ 4236072 h 5556237"/>
              <a:gd name="connsiteX177" fmla="*/ 2484601 w 4032402"/>
              <a:gd name="connsiteY177" fmla="*/ 4248455 h 5556237"/>
              <a:gd name="connsiteX178" fmla="*/ 2514129 w 4032402"/>
              <a:gd name="connsiteY178" fmla="*/ 4297032 h 5556237"/>
              <a:gd name="connsiteX179" fmla="*/ 2765588 w 4032402"/>
              <a:gd name="connsiteY179" fmla="*/ 4599927 h 5556237"/>
              <a:gd name="connsiteX180" fmla="*/ 2961804 w 4032402"/>
              <a:gd name="connsiteY180" fmla="*/ 5008550 h 5556237"/>
              <a:gd name="connsiteX181" fmla="*/ 3017048 w 4032402"/>
              <a:gd name="connsiteY181" fmla="*/ 5152377 h 5556237"/>
              <a:gd name="connsiteX182" fmla="*/ 2841788 w 4032402"/>
              <a:gd name="connsiteY182" fmla="*/ 5437175 h 5556237"/>
              <a:gd name="connsiteX183" fmla="*/ 2768446 w 4032402"/>
              <a:gd name="connsiteY183" fmla="*/ 5415268 h 5556237"/>
              <a:gd name="connsiteX184" fmla="*/ 2639859 w 4032402"/>
              <a:gd name="connsiteY184" fmla="*/ 5246675 h 5556237"/>
              <a:gd name="connsiteX185" fmla="*/ 2561754 w 4032402"/>
              <a:gd name="connsiteY185" fmla="*/ 4785665 h 5556237"/>
              <a:gd name="connsiteX186" fmla="*/ 2439834 w 4032402"/>
              <a:gd name="connsiteY186" fmla="*/ 4446575 h 5556237"/>
              <a:gd name="connsiteX187" fmla="*/ 2415069 w 4032402"/>
              <a:gd name="connsiteY187" fmla="*/ 4424667 h 5556237"/>
              <a:gd name="connsiteX188" fmla="*/ 2408401 w 4032402"/>
              <a:gd name="connsiteY188" fmla="*/ 4475150 h 5556237"/>
              <a:gd name="connsiteX189" fmla="*/ 2388399 w 4032402"/>
              <a:gd name="connsiteY189" fmla="*/ 5212385 h 5556237"/>
              <a:gd name="connsiteX190" fmla="*/ 2324581 w 4032402"/>
              <a:gd name="connsiteY190" fmla="*/ 5405743 h 5556237"/>
              <a:gd name="connsiteX191" fmla="*/ 2223616 w 4032402"/>
              <a:gd name="connsiteY191" fmla="*/ 5463845 h 5556237"/>
              <a:gd name="connsiteX192" fmla="*/ 1979776 w 4032402"/>
              <a:gd name="connsiteY192" fmla="*/ 5361927 h 5556237"/>
              <a:gd name="connsiteX193" fmla="*/ 1944533 w 4032402"/>
              <a:gd name="connsiteY193" fmla="*/ 5044745 h 5556237"/>
              <a:gd name="connsiteX194" fmla="*/ 1971203 w 4032402"/>
              <a:gd name="connsiteY194" fmla="*/ 4983785 h 5556237"/>
              <a:gd name="connsiteX195" fmla="*/ 1652116 w 4032402"/>
              <a:gd name="connsiteY195" fmla="*/ 5141900 h 5556237"/>
              <a:gd name="connsiteX196" fmla="*/ 1309216 w 4032402"/>
              <a:gd name="connsiteY196" fmla="*/ 5474322 h 5556237"/>
              <a:gd name="connsiteX197" fmla="*/ 1244446 w 4032402"/>
              <a:gd name="connsiteY197" fmla="*/ 5556237 h 5556237"/>
              <a:gd name="connsiteX198" fmla="*/ 1202536 w 4032402"/>
              <a:gd name="connsiteY198" fmla="*/ 5471465 h 5556237"/>
              <a:gd name="connsiteX199" fmla="*/ 1120621 w 4032402"/>
              <a:gd name="connsiteY199" fmla="*/ 5449557 h 5556237"/>
              <a:gd name="connsiteX200" fmla="*/ 2137891 w 4032402"/>
              <a:gd name="connsiteY200" fmla="*/ 4669460 h 5556237"/>
              <a:gd name="connsiteX201" fmla="*/ 2155036 w 4032402"/>
              <a:gd name="connsiteY201" fmla="*/ 4675175 h 5556237"/>
              <a:gd name="connsiteX202" fmla="*/ 2253144 w 4032402"/>
              <a:gd name="connsiteY202" fmla="*/ 4302747 h 5556237"/>
              <a:gd name="connsiteX203" fmla="*/ 2137891 w 4032402"/>
              <a:gd name="connsiteY203" fmla="*/ 4669460 h 555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032402" h="5556237">
                <a:moveTo>
                  <a:pt x="1120621" y="5449557"/>
                </a:moveTo>
                <a:cubicBezTo>
                  <a:pt x="1168246" y="5344782"/>
                  <a:pt x="1245398" y="5273345"/>
                  <a:pt x="1321598" y="5201907"/>
                </a:cubicBezTo>
                <a:cubicBezTo>
                  <a:pt x="1442566" y="5087607"/>
                  <a:pt x="1588298" y="5011407"/>
                  <a:pt x="1734031" y="4936160"/>
                </a:cubicBezTo>
                <a:cubicBezTo>
                  <a:pt x="1765463" y="4919968"/>
                  <a:pt x="1795944" y="4899012"/>
                  <a:pt x="1825471" y="4879010"/>
                </a:cubicBezTo>
                <a:cubicBezTo>
                  <a:pt x="1921673" y="4816145"/>
                  <a:pt x="1977871" y="4729467"/>
                  <a:pt x="2004541" y="4615167"/>
                </a:cubicBezTo>
                <a:cubicBezTo>
                  <a:pt x="2022638" y="4538015"/>
                  <a:pt x="2063596" y="4465625"/>
                  <a:pt x="2093123" y="4390377"/>
                </a:cubicBezTo>
                <a:cubicBezTo>
                  <a:pt x="2116936" y="4331322"/>
                  <a:pt x="2138844" y="4272267"/>
                  <a:pt x="2160751" y="4213212"/>
                </a:cubicBezTo>
                <a:cubicBezTo>
                  <a:pt x="2155036" y="4210355"/>
                  <a:pt x="2149321" y="4207497"/>
                  <a:pt x="2142654" y="4204640"/>
                </a:cubicBezTo>
                <a:cubicBezTo>
                  <a:pt x="2131224" y="4222737"/>
                  <a:pt x="2118841" y="4239882"/>
                  <a:pt x="2108363" y="4257980"/>
                </a:cubicBezTo>
                <a:cubicBezTo>
                  <a:pt x="2070263" y="4329417"/>
                  <a:pt x="2035973" y="4404665"/>
                  <a:pt x="1993111" y="4473245"/>
                </a:cubicBezTo>
                <a:cubicBezTo>
                  <a:pt x="1956916" y="4530395"/>
                  <a:pt x="1910244" y="4581830"/>
                  <a:pt x="1868333" y="4635170"/>
                </a:cubicBezTo>
                <a:cubicBezTo>
                  <a:pt x="1845473" y="4664697"/>
                  <a:pt x="1820708" y="4665650"/>
                  <a:pt x="1786419" y="4652315"/>
                </a:cubicBezTo>
                <a:cubicBezTo>
                  <a:pt x="1666403" y="4604690"/>
                  <a:pt x="1544483" y="4559922"/>
                  <a:pt x="1423516" y="4514202"/>
                </a:cubicBezTo>
                <a:cubicBezTo>
                  <a:pt x="1414944" y="4511345"/>
                  <a:pt x="1405419" y="4509440"/>
                  <a:pt x="1395894" y="4509440"/>
                </a:cubicBezTo>
                <a:cubicBezTo>
                  <a:pt x="1311121" y="4505630"/>
                  <a:pt x="1233969" y="4482770"/>
                  <a:pt x="1167293" y="4428477"/>
                </a:cubicBezTo>
                <a:cubicBezTo>
                  <a:pt x="1157768" y="4420857"/>
                  <a:pt x="1144433" y="4414190"/>
                  <a:pt x="1133003" y="4413237"/>
                </a:cubicBezTo>
                <a:cubicBezTo>
                  <a:pt x="1032038" y="4407522"/>
                  <a:pt x="952028" y="4352277"/>
                  <a:pt x="870113" y="4302747"/>
                </a:cubicBezTo>
                <a:cubicBezTo>
                  <a:pt x="845348" y="4287507"/>
                  <a:pt x="832013" y="4254170"/>
                  <a:pt x="815821" y="4226547"/>
                </a:cubicBezTo>
                <a:cubicBezTo>
                  <a:pt x="803438" y="4205592"/>
                  <a:pt x="798676" y="4178922"/>
                  <a:pt x="783436" y="4160825"/>
                </a:cubicBezTo>
                <a:cubicBezTo>
                  <a:pt x="742478" y="4115105"/>
                  <a:pt x="739621" y="4040810"/>
                  <a:pt x="782483" y="3997947"/>
                </a:cubicBezTo>
                <a:cubicBezTo>
                  <a:pt x="841538" y="3938892"/>
                  <a:pt x="903451" y="3880790"/>
                  <a:pt x="962506" y="3820782"/>
                </a:cubicBezTo>
                <a:cubicBezTo>
                  <a:pt x="973936" y="3809352"/>
                  <a:pt x="980603" y="3791255"/>
                  <a:pt x="994891" y="3765537"/>
                </a:cubicBezTo>
                <a:cubicBezTo>
                  <a:pt x="964411" y="3769347"/>
                  <a:pt x="948218" y="3770300"/>
                  <a:pt x="932026" y="3775062"/>
                </a:cubicBezTo>
                <a:cubicBezTo>
                  <a:pt x="855826" y="3795065"/>
                  <a:pt x="778673" y="3795065"/>
                  <a:pt x="706283" y="3766490"/>
                </a:cubicBezTo>
                <a:cubicBezTo>
                  <a:pt x="670088" y="3752202"/>
                  <a:pt x="635798" y="3720770"/>
                  <a:pt x="611986" y="3688385"/>
                </a:cubicBezTo>
                <a:cubicBezTo>
                  <a:pt x="584363" y="3652190"/>
                  <a:pt x="599603" y="3614090"/>
                  <a:pt x="631036" y="3580752"/>
                </a:cubicBezTo>
                <a:cubicBezTo>
                  <a:pt x="746288" y="3455022"/>
                  <a:pt x="885353" y="3451212"/>
                  <a:pt x="1034896" y="3496932"/>
                </a:cubicBezTo>
                <a:cubicBezTo>
                  <a:pt x="1052041" y="3502647"/>
                  <a:pt x="1070138" y="3505505"/>
                  <a:pt x="1089188" y="3510267"/>
                </a:cubicBezTo>
                <a:cubicBezTo>
                  <a:pt x="1083473" y="3445497"/>
                  <a:pt x="1012988" y="3379775"/>
                  <a:pt x="952028" y="3383585"/>
                </a:cubicBezTo>
                <a:cubicBezTo>
                  <a:pt x="888211" y="3387395"/>
                  <a:pt x="827251" y="3396920"/>
                  <a:pt x="772006" y="3438830"/>
                </a:cubicBezTo>
                <a:cubicBezTo>
                  <a:pt x="723428" y="3475025"/>
                  <a:pt x="664373" y="3499790"/>
                  <a:pt x="608176" y="3525507"/>
                </a:cubicBezTo>
                <a:cubicBezTo>
                  <a:pt x="586268" y="3535032"/>
                  <a:pt x="558646" y="3535985"/>
                  <a:pt x="534833" y="3535032"/>
                </a:cubicBezTo>
                <a:cubicBezTo>
                  <a:pt x="463396" y="3530270"/>
                  <a:pt x="437678" y="3480740"/>
                  <a:pt x="471016" y="3418827"/>
                </a:cubicBezTo>
                <a:cubicBezTo>
                  <a:pt x="521498" y="3325482"/>
                  <a:pt x="609128" y="3297860"/>
                  <a:pt x="704378" y="3282620"/>
                </a:cubicBezTo>
                <a:cubicBezTo>
                  <a:pt x="728191" y="3278810"/>
                  <a:pt x="752003" y="3272142"/>
                  <a:pt x="775816" y="3266427"/>
                </a:cubicBezTo>
                <a:cubicBezTo>
                  <a:pt x="774863" y="3258807"/>
                  <a:pt x="774863" y="3251187"/>
                  <a:pt x="773911" y="3243567"/>
                </a:cubicBezTo>
                <a:cubicBezTo>
                  <a:pt x="746288" y="3241662"/>
                  <a:pt x="717713" y="3233090"/>
                  <a:pt x="691996" y="3238805"/>
                </a:cubicBezTo>
                <a:cubicBezTo>
                  <a:pt x="641513" y="3250235"/>
                  <a:pt x="594841" y="3272142"/>
                  <a:pt x="544358" y="3283572"/>
                </a:cubicBezTo>
                <a:cubicBezTo>
                  <a:pt x="475778" y="3297860"/>
                  <a:pt x="406246" y="3307385"/>
                  <a:pt x="336713" y="3315957"/>
                </a:cubicBezTo>
                <a:cubicBezTo>
                  <a:pt x="317663" y="3317862"/>
                  <a:pt x="295756" y="3313100"/>
                  <a:pt x="277658" y="3306432"/>
                </a:cubicBezTo>
                <a:cubicBezTo>
                  <a:pt x="203363" y="3278810"/>
                  <a:pt x="186218" y="3214992"/>
                  <a:pt x="245273" y="3162605"/>
                </a:cubicBezTo>
                <a:cubicBezTo>
                  <a:pt x="346238" y="3072117"/>
                  <a:pt x="468158" y="3040685"/>
                  <a:pt x="601508" y="3052115"/>
                </a:cubicBezTo>
                <a:cubicBezTo>
                  <a:pt x="607223" y="3053067"/>
                  <a:pt x="613891" y="3056877"/>
                  <a:pt x="619606" y="3055925"/>
                </a:cubicBezTo>
                <a:cubicBezTo>
                  <a:pt x="633893" y="3054020"/>
                  <a:pt x="647228" y="3049257"/>
                  <a:pt x="660563" y="3046400"/>
                </a:cubicBezTo>
                <a:cubicBezTo>
                  <a:pt x="651038" y="3035922"/>
                  <a:pt x="643418" y="3020682"/>
                  <a:pt x="631988" y="3015920"/>
                </a:cubicBezTo>
                <a:cubicBezTo>
                  <a:pt x="571981" y="2989250"/>
                  <a:pt x="510068" y="2987345"/>
                  <a:pt x="444346" y="3001632"/>
                </a:cubicBezTo>
                <a:cubicBezTo>
                  <a:pt x="353858" y="3022587"/>
                  <a:pt x="261466" y="3037827"/>
                  <a:pt x="169073" y="3050210"/>
                </a:cubicBezTo>
                <a:cubicBezTo>
                  <a:pt x="84301" y="3060687"/>
                  <a:pt x="-2377" y="2972105"/>
                  <a:pt x="6196" y="2889237"/>
                </a:cubicBezTo>
                <a:cubicBezTo>
                  <a:pt x="8101" y="2871140"/>
                  <a:pt x="24293" y="2853042"/>
                  <a:pt x="25246" y="2834945"/>
                </a:cubicBezTo>
                <a:cubicBezTo>
                  <a:pt x="26198" y="2817800"/>
                  <a:pt x="13816" y="2800655"/>
                  <a:pt x="2386" y="2770175"/>
                </a:cubicBezTo>
                <a:cubicBezTo>
                  <a:pt x="89063" y="2782557"/>
                  <a:pt x="166216" y="2791130"/>
                  <a:pt x="241463" y="2805417"/>
                </a:cubicBezTo>
                <a:cubicBezTo>
                  <a:pt x="274801" y="2811132"/>
                  <a:pt x="306233" y="2829230"/>
                  <a:pt x="338618" y="2838755"/>
                </a:cubicBezTo>
                <a:cubicBezTo>
                  <a:pt x="372908" y="2848280"/>
                  <a:pt x="392911" y="2831135"/>
                  <a:pt x="382433" y="2796845"/>
                </a:cubicBezTo>
                <a:cubicBezTo>
                  <a:pt x="374813" y="2773032"/>
                  <a:pt x="357668" y="2751125"/>
                  <a:pt x="341476" y="2731122"/>
                </a:cubicBezTo>
                <a:cubicBezTo>
                  <a:pt x="254798" y="2625395"/>
                  <a:pt x="157643" y="2525382"/>
                  <a:pt x="81443" y="2412035"/>
                </a:cubicBezTo>
                <a:cubicBezTo>
                  <a:pt x="38581" y="2349170"/>
                  <a:pt x="18578" y="2265350"/>
                  <a:pt x="7148" y="2188197"/>
                </a:cubicBezTo>
                <a:cubicBezTo>
                  <a:pt x="-5234" y="2104377"/>
                  <a:pt x="1433" y="2016747"/>
                  <a:pt x="5243" y="1930070"/>
                </a:cubicBezTo>
                <a:cubicBezTo>
                  <a:pt x="6196" y="1913877"/>
                  <a:pt x="31913" y="1897685"/>
                  <a:pt x="47153" y="1883397"/>
                </a:cubicBezTo>
                <a:cubicBezTo>
                  <a:pt x="62393" y="1868157"/>
                  <a:pt x="87158" y="1857680"/>
                  <a:pt x="93826" y="1839582"/>
                </a:cubicBezTo>
                <a:cubicBezTo>
                  <a:pt x="105256" y="1810055"/>
                  <a:pt x="122401" y="1798625"/>
                  <a:pt x="150976" y="1807197"/>
                </a:cubicBezTo>
                <a:cubicBezTo>
                  <a:pt x="190028" y="1818627"/>
                  <a:pt x="217651" y="1813865"/>
                  <a:pt x="230033" y="1770050"/>
                </a:cubicBezTo>
                <a:cubicBezTo>
                  <a:pt x="233843" y="1756715"/>
                  <a:pt x="242416" y="1744332"/>
                  <a:pt x="250988" y="1728140"/>
                </a:cubicBezTo>
                <a:cubicBezTo>
                  <a:pt x="350048" y="1912925"/>
                  <a:pt x="439583" y="2080565"/>
                  <a:pt x="454823" y="2272970"/>
                </a:cubicBezTo>
                <a:cubicBezTo>
                  <a:pt x="462443" y="2370125"/>
                  <a:pt x="450061" y="2469185"/>
                  <a:pt x="450061" y="2567292"/>
                </a:cubicBezTo>
                <a:cubicBezTo>
                  <a:pt x="450061" y="2598725"/>
                  <a:pt x="456728" y="2633015"/>
                  <a:pt x="471968" y="2659685"/>
                </a:cubicBezTo>
                <a:cubicBezTo>
                  <a:pt x="491971" y="2693975"/>
                  <a:pt x="531023" y="2688260"/>
                  <a:pt x="540548" y="2649207"/>
                </a:cubicBezTo>
                <a:cubicBezTo>
                  <a:pt x="553883" y="2590152"/>
                  <a:pt x="552931" y="2527287"/>
                  <a:pt x="568171" y="2469185"/>
                </a:cubicBezTo>
                <a:cubicBezTo>
                  <a:pt x="589126" y="2391080"/>
                  <a:pt x="613891" y="2312975"/>
                  <a:pt x="649133" y="2240585"/>
                </a:cubicBezTo>
                <a:cubicBezTo>
                  <a:pt x="668183" y="2200580"/>
                  <a:pt x="711046" y="2171052"/>
                  <a:pt x="743431" y="2137715"/>
                </a:cubicBezTo>
                <a:cubicBezTo>
                  <a:pt x="745336" y="2142477"/>
                  <a:pt x="748193" y="2148192"/>
                  <a:pt x="750098" y="2152955"/>
                </a:cubicBezTo>
                <a:cubicBezTo>
                  <a:pt x="775816" y="2166290"/>
                  <a:pt x="801533" y="2178672"/>
                  <a:pt x="836776" y="2196770"/>
                </a:cubicBezTo>
                <a:cubicBezTo>
                  <a:pt x="838681" y="2204390"/>
                  <a:pt x="845348" y="2224392"/>
                  <a:pt x="852016" y="2246300"/>
                </a:cubicBezTo>
                <a:cubicBezTo>
                  <a:pt x="872971" y="2242490"/>
                  <a:pt x="891068" y="2239632"/>
                  <a:pt x="915833" y="2235822"/>
                </a:cubicBezTo>
                <a:cubicBezTo>
                  <a:pt x="918691" y="2308212"/>
                  <a:pt x="907261" y="2375840"/>
                  <a:pt x="870113" y="2433942"/>
                </a:cubicBezTo>
                <a:cubicBezTo>
                  <a:pt x="823441" y="2504427"/>
                  <a:pt x="769148" y="2569197"/>
                  <a:pt x="716761" y="2634920"/>
                </a:cubicBezTo>
                <a:cubicBezTo>
                  <a:pt x="664373" y="2700642"/>
                  <a:pt x="639608" y="2770175"/>
                  <a:pt x="677708" y="2852090"/>
                </a:cubicBezTo>
                <a:cubicBezTo>
                  <a:pt x="683423" y="2864472"/>
                  <a:pt x="691043" y="2877807"/>
                  <a:pt x="700568" y="2886380"/>
                </a:cubicBezTo>
                <a:cubicBezTo>
                  <a:pt x="730096" y="2914002"/>
                  <a:pt x="750098" y="2908287"/>
                  <a:pt x="758671" y="2868282"/>
                </a:cubicBezTo>
                <a:cubicBezTo>
                  <a:pt x="769148" y="2817800"/>
                  <a:pt x="774863" y="2766365"/>
                  <a:pt x="787246" y="2716835"/>
                </a:cubicBezTo>
                <a:cubicBezTo>
                  <a:pt x="812011" y="2613012"/>
                  <a:pt x="888211" y="2570150"/>
                  <a:pt x="989176" y="2548242"/>
                </a:cubicBezTo>
                <a:cubicBezTo>
                  <a:pt x="990128" y="2612060"/>
                  <a:pt x="989176" y="2670162"/>
                  <a:pt x="964411" y="2729217"/>
                </a:cubicBezTo>
                <a:cubicBezTo>
                  <a:pt x="929168" y="2813037"/>
                  <a:pt x="902498" y="2901620"/>
                  <a:pt x="875828" y="2988297"/>
                </a:cubicBezTo>
                <a:cubicBezTo>
                  <a:pt x="872018" y="3001632"/>
                  <a:pt x="883448" y="3018777"/>
                  <a:pt x="887258" y="3034017"/>
                </a:cubicBezTo>
                <a:cubicBezTo>
                  <a:pt x="900593" y="3025445"/>
                  <a:pt x="917738" y="3019730"/>
                  <a:pt x="925358" y="3007347"/>
                </a:cubicBezTo>
                <a:cubicBezTo>
                  <a:pt x="938693" y="2984487"/>
                  <a:pt x="941551" y="2955912"/>
                  <a:pt x="955838" y="2934005"/>
                </a:cubicBezTo>
                <a:cubicBezTo>
                  <a:pt x="981556" y="2894000"/>
                  <a:pt x="1007273" y="2853042"/>
                  <a:pt x="1040611" y="2819705"/>
                </a:cubicBezTo>
                <a:cubicBezTo>
                  <a:pt x="1072043" y="2789225"/>
                  <a:pt x="1113001" y="2812085"/>
                  <a:pt x="1120621" y="2854947"/>
                </a:cubicBezTo>
                <a:cubicBezTo>
                  <a:pt x="1134908" y="2934005"/>
                  <a:pt x="1092046" y="2992107"/>
                  <a:pt x="1055851" y="3054020"/>
                </a:cubicBezTo>
                <a:cubicBezTo>
                  <a:pt x="1048231" y="3067355"/>
                  <a:pt x="1036801" y="3078785"/>
                  <a:pt x="1029181" y="3092120"/>
                </a:cubicBezTo>
                <a:cubicBezTo>
                  <a:pt x="997748" y="3144507"/>
                  <a:pt x="1017751" y="3181655"/>
                  <a:pt x="1087283" y="3192132"/>
                </a:cubicBezTo>
                <a:cubicBezTo>
                  <a:pt x="1085378" y="3048305"/>
                  <a:pt x="1112048" y="2920670"/>
                  <a:pt x="1283498" y="2870187"/>
                </a:cubicBezTo>
                <a:cubicBezTo>
                  <a:pt x="1291119" y="2987345"/>
                  <a:pt x="1311121" y="3096882"/>
                  <a:pt x="1247303" y="3199752"/>
                </a:cubicBezTo>
                <a:cubicBezTo>
                  <a:pt x="1243494" y="3206420"/>
                  <a:pt x="1238731" y="3213087"/>
                  <a:pt x="1233969" y="3218802"/>
                </a:cubicBezTo>
                <a:cubicBezTo>
                  <a:pt x="1200631" y="3260712"/>
                  <a:pt x="1186343" y="3298812"/>
                  <a:pt x="1235873" y="3342627"/>
                </a:cubicBezTo>
                <a:cubicBezTo>
                  <a:pt x="1254923" y="3359772"/>
                  <a:pt x="1263496" y="3391205"/>
                  <a:pt x="1271116" y="3417875"/>
                </a:cubicBezTo>
                <a:cubicBezTo>
                  <a:pt x="1281594" y="3453117"/>
                  <a:pt x="1295881" y="3461690"/>
                  <a:pt x="1327313" y="3439782"/>
                </a:cubicBezTo>
                <a:cubicBezTo>
                  <a:pt x="1377796" y="3405492"/>
                  <a:pt x="1433994" y="3391205"/>
                  <a:pt x="1495906" y="3399777"/>
                </a:cubicBezTo>
                <a:cubicBezTo>
                  <a:pt x="1511146" y="3401682"/>
                  <a:pt x="1528291" y="3393110"/>
                  <a:pt x="1544483" y="3386442"/>
                </a:cubicBezTo>
                <a:cubicBezTo>
                  <a:pt x="1579726" y="3373107"/>
                  <a:pt x="1614969" y="3360725"/>
                  <a:pt x="1648306" y="3343580"/>
                </a:cubicBezTo>
                <a:cubicBezTo>
                  <a:pt x="1672119" y="3331197"/>
                  <a:pt x="1697836" y="3316910"/>
                  <a:pt x="1714028" y="3296907"/>
                </a:cubicBezTo>
                <a:cubicBezTo>
                  <a:pt x="1737841" y="3265475"/>
                  <a:pt x="1763558" y="3246425"/>
                  <a:pt x="1804516" y="3250235"/>
                </a:cubicBezTo>
                <a:cubicBezTo>
                  <a:pt x="1807373" y="3250235"/>
                  <a:pt x="1811183" y="3250235"/>
                  <a:pt x="1814041" y="3250235"/>
                </a:cubicBezTo>
                <a:cubicBezTo>
                  <a:pt x="1919769" y="3248330"/>
                  <a:pt x="1918816" y="3248330"/>
                  <a:pt x="1929294" y="3145460"/>
                </a:cubicBezTo>
                <a:cubicBezTo>
                  <a:pt x="1933103" y="3109265"/>
                  <a:pt x="1944533" y="3074022"/>
                  <a:pt x="1943581" y="3038780"/>
                </a:cubicBezTo>
                <a:cubicBezTo>
                  <a:pt x="1942628" y="2983535"/>
                  <a:pt x="1941676" y="2926385"/>
                  <a:pt x="1927388" y="2873045"/>
                </a:cubicBezTo>
                <a:cubicBezTo>
                  <a:pt x="1908338" y="2803512"/>
                  <a:pt x="1857856" y="2779700"/>
                  <a:pt x="1786419" y="2791130"/>
                </a:cubicBezTo>
                <a:cubicBezTo>
                  <a:pt x="1625446" y="2817800"/>
                  <a:pt x="1468283" y="2797797"/>
                  <a:pt x="1315883" y="2744457"/>
                </a:cubicBezTo>
                <a:cubicBezTo>
                  <a:pt x="1199678" y="2704452"/>
                  <a:pt x="1153006" y="2635872"/>
                  <a:pt x="1158721" y="2513000"/>
                </a:cubicBezTo>
                <a:cubicBezTo>
                  <a:pt x="1162531" y="2438705"/>
                  <a:pt x="1151101" y="2373935"/>
                  <a:pt x="1092998" y="2321547"/>
                </a:cubicBezTo>
                <a:cubicBezTo>
                  <a:pt x="1083473" y="2312975"/>
                  <a:pt x="1083473" y="2293925"/>
                  <a:pt x="1080616" y="2279637"/>
                </a:cubicBezTo>
                <a:cubicBezTo>
                  <a:pt x="1079663" y="2275827"/>
                  <a:pt x="1084426" y="2270112"/>
                  <a:pt x="1082521" y="2266302"/>
                </a:cubicBezTo>
                <a:cubicBezTo>
                  <a:pt x="1059661" y="2210105"/>
                  <a:pt x="1059661" y="2155812"/>
                  <a:pt x="1089188" y="2100567"/>
                </a:cubicBezTo>
                <a:cubicBezTo>
                  <a:pt x="1093951" y="2091042"/>
                  <a:pt x="1073948" y="2066277"/>
                  <a:pt x="1062518" y="2050085"/>
                </a:cubicBezTo>
                <a:cubicBezTo>
                  <a:pt x="1038706" y="2015795"/>
                  <a:pt x="1012036" y="1982457"/>
                  <a:pt x="990128" y="1947215"/>
                </a:cubicBezTo>
                <a:cubicBezTo>
                  <a:pt x="972031" y="1917687"/>
                  <a:pt x="978698" y="1894827"/>
                  <a:pt x="1012988" y="1880540"/>
                </a:cubicBezTo>
                <a:cubicBezTo>
                  <a:pt x="1047278" y="1866252"/>
                  <a:pt x="1081568" y="1849107"/>
                  <a:pt x="1114906" y="1833867"/>
                </a:cubicBezTo>
                <a:cubicBezTo>
                  <a:pt x="1180628" y="1802435"/>
                  <a:pt x="1195868" y="1771955"/>
                  <a:pt x="1175866" y="1702422"/>
                </a:cubicBezTo>
                <a:cubicBezTo>
                  <a:pt x="1155863" y="1633842"/>
                  <a:pt x="1130146" y="1566215"/>
                  <a:pt x="1111096" y="1496682"/>
                </a:cubicBezTo>
                <a:cubicBezTo>
                  <a:pt x="1083473" y="1395717"/>
                  <a:pt x="1063471" y="1292847"/>
                  <a:pt x="1031086" y="1193787"/>
                </a:cubicBezTo>
                <a:cubicBezTo>
                  <a:pt x="1016798" y="1148067"/>
                  <a:pt x="980603" y="1109967"/>
                  <a:pt x="955838" y="1068057"/>
                </a:cubicBezTo>
                <a:cubicBezTo>
                  <a:pt x="950123" y="1057580"/>
                  <a:pt x="943456" y="1039482"/>
                  <a:pt x="948218" y="1031862"/>
                </a:cubicBezTo>
                <a:cubicBezTo>
                  <a:pt x="991081" y="963282"/>
                  <a:pt x="988223" y="885177"/>
                  <a:pt x="998701" y="809930"/>
                </a:cubicBezTo>
                <a:cubicBezTo>
                  <a:pt x="1023466" y="626097"/>
                  <a:pt x="1082521" y="455600"/>
                  <a:pt x="1217776" y="323202"/>
                </a:cubicBezTo>
                <a:cubicBezTo>
                  <a:pt x="1314931" y="228905"/>
                  <a:pt x="1432088" y="168897"/>
                  <a:pt x="1570201" y="168897"/>
                </a:cubicBezTo>
                <a:cubicBezTo>
                  <a:pt x="1658783" y="168897"/>
                  <a:pt x="1726411" y="119367"/>
                  <a:pt x="1803563" y="90792"/>
                </a:cubicBezTo>
                <a:cubicBezTo>
                  <a:pt x="1940723" y="40310"/>
                  <a:pt x="2079788" y="5067"/>
                  <a:pt x="2227426" y="1257"/>
                </a:cubicBezTo>
                <a:cubicBezTo>
                  <a:pt x="2420783" y="-3505"/>
                  <a:pt x="2612236" y="3162"/>
                  <a:pt x="2797973" y="58407"/>
                </a:cubicBezTo>
                <a:cubicBezTo>
                  <a:pt x="2909416" y="91745"/>
                  <a:pt x="3023716" y="121272"/>
                  <a:pt x="3120871" y="191757"/>
                </a:cubicBezTo>
                <a:cubicBezTo>
                  <a:pt x="3147541" y="210807"/>
                  <a:pt x="3183736" y="222237"/>
                  <a:pt x="3217073" y="227000"/>
                </a:cubicBezTo>
                <a:cubicBezTo>
                  <a:pt x="3332326" y="243192"/>
                  <a:pt x="3417098" y="307010"/>
                  <a:pt x="3491394" y="390830"/>
                </a:cubicBezTo>
                <a:cubicBezTo>
                  <a:pt x="3535209" y="439407"/>
                  <a:pt x="3586644" y="482270"/>
                  <a:pt x="3626648" y="533705"/>
                </a:cubicBezTo>
                <a:cubicBezTo>
                  <a:pt x="3668559" y="587045"/>
                  <a:pt x="3704754" y="646100"/>
                  <a:pt x="3739996" y="704202"/>
                </a:cubicBezTo>
                <a:cubicBezTo>
                  <a:pt x="3826673" y="846125"/>
                  <a:pt x="3840961" y="1006145"/>
                  <a:pt x="3853344" y="1167117"/>
                </a:cubicBezTo>
                <a:cubicBezTo>
                  <a:pt x="3862869" y="1295705"/>
                  <a:pt x="3840009" y="1421435"/>
                  <a:pt x="3810481" y="1542402"/>
                </a:cubicBezTo>
                <a:cubicBezTo>
                  <a:pt x="3778096" y="1672895"/>
                  <a:pt x="3718088" y="1796720"/>
                  <a:pt x="3666654" y="1922450"/>
                </a:cubicBezTo>
                <a:cubicBezTo>
                  <a:pt x="3656176" y="1947215"/>
                  <a:pt x="3635221" y="1970075"/>
                  <a:pt x="3613313" y="1987220"/>
                </a:cubicBezTo>
                <a:cubicBezTo>
                  <a:pt x="3524731" y="2057705"/>
                  <a:pt x="3459961" y="2147240"/>
                  <a:pt x="3399001" y="2240585"/>
                </a:cubicBezTo>
                <a:cubicBezTo>
                  <a:pt x="3364711" y="2292972"/>
                  <a:pt x="3324706" y="2333930"/>
                  <a:pt x="3269461" y="2365362"/>
                </a:cubicBezTo>
                <a:cubicBezTo>
                  <a:pt x="3230409" y="2388222"/>
                  <a:pt x="3195166" y="2422512"/>
                  <a:pt x="3167544" y="2459660"/>
                </a:cubicBezTo>
                <a:cubicBezTo>
                  <a:pt x="3125634" y="2515857"/>
                  <a:pt x="3074198" y="2550147"/>
                  <a:pt x="3008476" y="2567292"/>
                </a:cubicBezTo>
                <a:cubicBezTo>
                  <a:pt x="2988473" y="2572055"/>
                  <a:pt x="2969423" y="2576817"/>
                  <a:pt x="2949421" y="2582532"/>
                </a:cubicBezTo>
                <a:cubicBezTo>
                  <a:pt x="2870363" y="2604440"/>
                  <a:pt x="2863696" y="2625395"/>
                  <a:pt x="2863696" y="2706357"/>
                </a:cubicBezTo>
                <a:cubicBezTo>
                  <a:pt x="2862744" y="2821610"/>
                  <a:pt x="2877031" y="2934005"/>
                  <a:pt x="2912273" y="3043542"/>
                </a:cubicBezTo>
                <a:cubicBezTo>
                  <a:pt x="2923704" y="3078785"/>
                  <a:pt x="2936086" y="3114980"/>
                  <a:pt x="2953231" y="3148317"/>
                </a:cubicBezTo>
                <a:cubicBezTo>
                  <a:pt x="2961804" y="3164510"/>
                  <a:pt x="2979901" y="3178797"/>
                  <a:pt x="2997046" y="3187370"/>
                </a:cubicBezTo>
                <a:cubicBezTo>
                  <a:pt x="3117061" y="3244520"/>
                  <a:pt x="3246601" y="3265475"/>
                  <a:pt x="3377094" y="3283572"/>
                </a:cubicBezTo>
                <a:cubicBezTo>
                  <a:pt x="3435196" y="3291192"/>
                  <a:pt x="3491394" y="3312147"/>
                  <a:pt x="3549496" y="3325482"/>
                </a:cubicBezTo>
                <a:cubicBezTo>
                  <a:pt x="3583786" y="3334055"/>
                  <a:pt x="3619029" y="3349295"/>
                  <a:pt x="3653319" y="3347390"/>
                </a:cubicBezTo>
                <a:cubicBezTo>
                  <a:pt x="3708563" y="3344532"/>
                  <a:pt x="3750473" y="3363582"/>
                  <a:pt x="3790479" y="3395967"/>
                </a:cubicBezTo>
                <a:cubicBezTo>
                  <a:pt x="3805719" y="3408350"/>
                  <a:pt x="3823816" y="3423590"/>
                  <a:pt x="3841913" y="3425495"/>
                </a:cubicBezTo>
                <a:cubicBezTo>
                  <a:pt x="3932401" y="3436925"/>
                  <a:pt x="3980026" y="3508362"/>
                  <a:pt x="4012411" y="3573132"/>
                </a:cubicBezTo>
                <a:cubicBezTo>
                  <a:pt x="4039081" y="3626472"/>
                  <a:pt x="4035271" y="3702672"/>
                  <a:pt x="4022888" y="3765537"/>
                </a:cubicBezTo>
                <a:cubicBezTo>
                  <a:pt x="3993361" y="3921747"/>
                  <a:pt x="3904779" y="4049382"/>
                  <a:pt x="3798098" y="4163682"/>
                </a:cubicBezTo>
                <a:cubicBezTo>
                  <a:pt x="3780954" y="4181780"/>
                  <a:pt x="3754284" y="4195115"/>
                  <a:pt x="3730471" y="4202735"/>
                </a:cubicBezTo>
                <a:cubicBezTo>
                  <a:pt x="3644746" y="4230357"/>
                  <a:pt x="3577119" y="4285602"/>
                  <a:pt x="3515206" y="4348467"/>
                </a:cubicBezTo>
                <a:cubicBezTo>
                  <a:pt x="3501871" y="4361802"/>
                  <a:pt x="3486631" y="4373232"/>
                  <a:pt x="3469486" y="4380852"/>
                </a:cubicBezTo>
                <a:cubicBezTo>
                  <a:pt x="3383761" y="4418952"/>
                  <a:pt x="3298036" y="4455147"/>
                  <a:pt x="3212311" y="4491342"/>
                </a:cubicBezTo>
                <a:cubicBezTo>
                  <a:pt x="3204691" y="4494200"/>
                  <a:pt x="3198023" y="4497057"/>
                  <a:pt x="3190404" y="4499915"/>
                </a:cubicBezTo>
                <a:cubicBezTo>
                  <a:pt x="3131348" y="4519917"/>
                  <a:pt x="3069436" y="4535157"/>
                  <a:pt x="3045623" y="4604690"/>
                </a:cubicBezTo>
                <a:cubicBezTo>
                  <a:pt x="2905606" y="4458957"/>
                  <a:pt x="2797973" y="4296080"/>
                  <a:pt x="2692246" y="4131297"/>
                </a:cubicBezTo>
                <a:cubicBezTo>
                  <a:pt x="2660813" y="4082720"/>
                  <a:pt x="2622713" y="4038905"/>
                  <a:pt x="2585566" y="3995090"/>
                </a:cubicBezTo>
                <a:cubicBezTo>
                  <a:pt x="2576994" y="3984612"/>
                  <a:pt x="2561754" y="3979850"/>
                  <a:pt x="2545561" y="3970325"/>
                </a:cubicBezTo>
                <a:cubicBezTo>
                  <a:pt x="2525559" y="4034142"/>
                  <a:pt x="2536988" y="4086530"/>
                  <a:pt x="2574136" y="4130345"/>
                </a:cubicBezTo>
                <a:cubicBezTo>
                  <a:pt x="2664623" y="4236072"/>
                  <a:pt x="2753206" y="4343705"/>
                  <a:pt x="2851313" y="4441812"/>
                </a:cubicBezTo>
                <a:cubicBezTo>
                  <a:pt x="2962756" y="4553255"/>
                  <a:pt x="3074198" y="4662792"/>
                  <a:pt x="3153256" y="4801857"/>
                </a:cubicBezTo>
                <a:cubicBezTo>
                  <a:pt x="3221836" y="4923777"/>
                  <a:pt x="3325659" y="5017122"/>
                  <a:pt x="3433291" y="5102847"/>
                </a:cubicBezTo>
                <a:cubicBezTo>
                  <a:pt x="3535209" y="5184762"/>
                  <a:pt x="3662844" y="5213337"/>
                  <a:pt x="3786669" y="5246675"/>
                </a:cubicBezTo>
                <a:cubicBezTo>
                  <a:pt x="3840009" y="5260962"/>
                  <a:pt x="3893348" y="5274297"/>
                  <a:pt x="3946688" y="5288585"/>
                </a:cubicBezTo>
                <a:cubicBezTo>
                  <a:pt x="3946688" y="5293347"/>
                  <a:pt x="3945736" y="5299062"/>
                  <a:pt x="3945736" y="5303825"/>
                </a:cubicBezTo>
                <a:cubicBezTo>
                  <a:pt x="3931448" y="5312397"/>
                  <a:pt x="3918113" y="5320018"/>
                  <a:pt x="3899063" y="5331447"/>
                </a:cubicBezTo>
                <a:cubicBezTo>
                  <a:pt x="3910494" y="5354307"/>
                  <a:pt x="3921923" y="5375262"/>
                  <a:pt x="3937163" y="5405743"/>
                </a:cubicBezTo>
                <a:cubicBezTo>
                  <a:pt x="3860011" y="5388597"/>
                  <a:pt x="3790479" y="5374310"/>
                  <a:pt x="3722851" y="5357165"/>
                </a:cubicBezTo>
                <a:cubicBezTo>
                  <a:pt x="3519969" y="5304777"/>
                  <a:pt x="3331373" y="5221910"/>
                  <a:pt x="3180879" y="5072368"/>
                </a:cubicBezTo>
                <a:cubicBezTo>
                  <a:pt x="3127538" y="5019027"/>
                  <a:pt x="3080866" y="4955210"/>
                  <a:pt x="3047529" y="4887582"/>
                </a:cubicBezTo>
                <a:cubicBezTo>
                  <a:pt x="2952279" y="4695177"/>
                  <a:pt x="2816071" y="4535157"/>
                  <a:pt x="2673196" y="4378947"/>
                </a:cubicBezTo>
                <a:cubicBezTo>
                  <a:pt x="2639859" y="4341800"/>
                  <a:pt x="2603663" y="4306557"/>
                  <a:pt x="2565563" y="4274172"/>
                </a:cubicBezTo>
                <a:cubicBezTo>
                  <a:pt x="2545561" y="4257027"/>
                  <a:pt x="2518891" y="4248455"/>
                  <a:pt x="2495079" y="4236072"/>
                </a:cubicBezTo>
                <a:cubicBezTo>
                  <a:pt x="2491269" y="4239882"/>
                  <a:pt x="2488411" y="4244645"/>
                  <a:pt x="2484601" y="4248455"/>
                </a:cubicBezTo>
                <a:cubicBezTo>
                  <a:pt x="2494126" y="4264647"/>
                  <a:pt x="2502698" y="4281792"/>
                  <a:pt x="2514129" y="4297032"/>
                </a:cubicBezTo>
                <a:cubicBezTo>
                  <a:pt x="2597948" y="4397997"/>
                  <a:pt x="2685579" y="4496105"/>
                  <a:pt x="2765588" y="4599927"/>
                </a:cubicBezTo>
                <a:cubicBezTo>
                  <a:pt x="2859886" y="4721847"/>
                  <a:pt x="2903701" y="4868532"/>
                  <a:pt x="2961804" y="5008550"/>
                </a:cubicBezTo>
                <a:cubicBezTo>
                  <a:pt x="2981806" y="5056175"/>
                  <a:pt x="3002761" y="5103800"/>
                  <a:pt x="3017048" y="5152377"/>
                </a:cubicBezTo>
                <a:cubicBezTo>
                  <a:pt x="3057054" y="5281918"/>
                  <a:pt x="2976091" y="5415268"/>
                  <a:pt x="2841788" y="5437175"/>
                </a:cubicBezTo>
                <a:cubicBezTo>
                  <a:pt x="2818929" y="5440985"/>
                  <a:pt x="2788448" y="5429555"/>
                  <a:pt x="2768446" y="5415268"/>
                </a:cubicBezTo>
                <a:cubicBezTo>
                  <a:pt x="2707486" y="5373357"/>
                  <a:pt x="2664623" y="5318112"/>
                  <a:pt x="2639859" y="5246675"/>
                </a:cubicBezTo>
                <a:cubicBezTo>
                  <a:pt x="2588423" y="5097132"/>
                  <a:pt x="2570326" y="4940922"/>
                  <a:pt x="2561754" y="4785665"/>
                </a:cubicBezTo>
                <a:cubicBezTo>
                  <a:pt x="2554134" y="4657077"/>
                  <a:pt x="2502698" y="4551350"/>
                  <a:pt x="2439834" y="4446575"/>
                </a:cubicBezTo>
                <a:cubicBezTo>
                  <a:pt x="2436024" y="4440860"/>
                  <a:pt x="2429356" y="4437050"/>
                  <a:pt x="2415069" y="4424667"/>
                </a:cubicBezTo>
                <a:cubicBezTo>
                  <a:pt x="2412211" y="4447527"/>
                  <a:pt x="2409354" y="4460862"/>
                  <a:pt x="2408401" y="4475150"/>
                </a:cubicBezTo>
                <a:cubicBezTo>
                  <a:pt x="2400781" y="4720895"/>
                  <a:pt x="2393161" y="4966640"/>
                  <a:pt x="2388399" y="5212385"/>
                </a:cubicBezTo>
                <a:cubicBezTo>
                  <a:pt x="2386494" y="5284775"/>
                  <a:pt x="2360776" y="5346687"/>
                  <a:pt x="2324581" y="5405743"/>
                </a:cubicBezTo>
                <a:cubicBezTo>
                  <a:pt x="2302674" y="5440985"/>
                  <a:pt x="2268383" y="5460035"/>
                  <a:pt x="2223616" y="5463845"/>
                </a:cubicBezTo>
                <a:cubicBezTo>
                  <a:pt x="2124556" y="5470512"/>
                  <a:pt x="2035973" y="5459082"/>
                  <a:pt x="1979776" y="5361927"/>
                </a:cubicBezTo>
                <a:cubicBezTo>
                  <a:pt x="1921673" y="5260962"/>
                  <a:pt x="1895003" y="5157140"/>
                  <a:pt x="1944533" y="5044745"/>
                </a:cubicBezTo>
                <a:cubicBezTo>
                  <a:pt x="1952153" y="5026647"/>
                  <a:pt x="1960726" y="5007597"/>
                  <a:pt x="1971203" y="4983785"/>
                </a:cubicBezTo>
                <a:cubicBezTo>
                  <a:pt x="1860713" y="5038077"/>
                  <a:pt x="1755938" y="5088560"/>
                  <a:pt x="1652116" y="5141900"/>
                </a:cubicBezTo>
                <a:cubicBezTo>
                  <a:pt x="1504478" y="5218100"/>
                  <a:pt x="1398751" y="5338115"/>
                  <a:pt x="1309216" y="5474322"/>
                </a:cubicBezTo>
                <a:cubicBezTo>
                  <a:pt x="1290166" y="5503850"/>
                  <a:pt x="1266353" y="5529568"/>
                  <a:pt x="1244446" y="5556237"/>
                </a:cubicBezTo>
                <a:cubicBezTo>
                  <a:pt x="1230158" y="5527662"/>
                  <a:pt x="1211108" y="5500993"/>
                  <a:pt x="1202536" y="5471465"/>
                </a:cubicBezTo>
                <a:cubicBezTo>
                  <a:pt x="1186343" y="5424793"/>
                  <a:pt x="1152053" y="5454320"/>
                  <a:pt x="1120621" y="5449557"/>
                </a:cubicBezTo>
                <a:close/>
                <a:moveTo>
                  <a:pt x="2137891" y="4669460"/>
                </a:moveTo>
                <a:cubicBezTo>
                  <a:pt x="2143606" y="4671365"/>
                  <a:pt x="2149321" y="4673270"/>
                  <a:pt x="2155036" y="4675175"/>
                </a:cubicBezTo>
                <a:cubicBezTo>
                  <a:pt x="2216949" y="4618025"/>
                  <a:pt x="2292196" y="4358945"/>
                  <a:pt x="2253144" y="4302747"/>
                </a:cubicBezTo>
                <a:cubicBezTo>
                  <a:pt x="2214091" y="4429430"/>
                  <a:pt x="2175991" y="4549445"/>
                  <a:pt x="2137891" y="4669460"/>
                </a:cubicBezTo>
                <a:close/>
              </a:path>
            </a:pathLst>
          </a:custGeom>
          <a:blipFill dpi="0" rotWithShape="0">
            <a:blip r:embed="rId17"/>
            <a:srcRect/>
            <a:stretch>
              <a:fillRect/>
            </a:stretch>
          </a:blipFill>
          <a:ln w="9525" cap="flat">
            <a:noFill/>
            <a:prstDash val="solid"/>
            <a:miter/>
          </a:ln>
        </p:spPr>
        <p:txBody>
          <a:bodyPr rtlCol="0" anchor="ctr"/>
          <a:p>
            <a:endParaRPr lang="zh-CN" altLang="en-US"/>
          </a:p>
        </p:txBody>
      </p:sp>
      <p:sp>
        <p:nvSpPr>
          <p:cNvPr id="144" name="图形 25"/>
          <p:cNvSpPr/>
          <p:nvPr>
            <p:custDataLst>
              <p:tags r:id="rId20"/>
            </p:custDataLst>
          </p:nvPr>
        </p:nvSpPr>
        <p:spPr>
          <a:xfrm>
            <a:off x="635000" y="2568575"/>
            <a:ext cx="0" cy="0"/>
          </a:xfrm>
          <a:custGeom>
            <a:avLst/>
            <a:gdLst>
              <a:gd name="connsiteX0" fmla="*/ 1120621 w 4032402"/>
              <a:gd name="connsiteY0" fmla="*/ 5449557 h 5556237"/>
              <a:gd name="connsiteX1" fmla="*/ 1321598 w 4032402"/>
              <a:gd name="connsiteY1" fmla="*/ 5201907 h 5556237"/>
              <a:gd name="connsiteX2" fmla="*/ 1734031 w 4032402"/>
              <a:gd name="connsiteY2" fmla="*/ 4936160 h 5556237"/>
              <a:gd name="connsiteX3" fmla="*/ 1825471 w 4032402"/>
              <a:gd name="connsiteY3" fmla="*/ 4879010 h 5556237"/>
              <a:gd name="connsiteX4" fmla="*/ 2004541 w 4032402"/>
              <a:gd name="connsiteY4" fmla="*/ 4615167 h 5556237"/>
              <a:gd name="connsiteX5" fmla="*/ 2093123 w 4032402"/>
              <a:gd name="connsiteY5" fmla="*/ 4390377 h 5556237"/>
              <a:gd name="connsiteX6" fmla="*/ 2160751 w 4032402"/>
              <a:gd name="connsiteY6" fmla="*/ 4213212 h 5556237"/>
              <a:gd name="connsiteX7" fmla="*/ 2142654 w 4032402"/>
              <a:gd name="connsiteY7" fmla="*/ 4204640 h 5556237"/>
              <a:gd name="connsiteX8" fmla="*/ 2108363 w 4032402"/>
              <a:gd name="connsiteY8" fmla="*/ 4257980 h 5556237"/>
              <a:gd name="connsiteX9" fmla="*/ 1993111 w 4032402"/>
              <a:gd name="connsiteY9" fmla="*/ 4473245 h 5556237"/>
              <a:gd name="connsiteX10" fmla="*/ 1868333 w 4032402"/>
              <a:gd name="connsiteY10" fmla="*/ 4635170 h 5556237"/>
              <a:gd name="connsiteX11" fmla="*/ 1786419 w 4032402"/>
              <a:gd name="connsiteY11" fmla="*/ 4652315 h 5556237"/>
              <a:gd name="connsiteX12" fmla="*/ 1423516 w 4032402"/>
              <a:gd name="connsiteY12" fmla="*/ 4514202 h 5556237"/>
              <a:gd name="connsiteX13" fmla="*/ 1395894 w 4032402"/>
              <a:gd name="connsiteY13" fmla="*/ 4509440 h 5556237"/>
              <a:gd name="connsiteX14" fmla="*/ 1167293 w 4032402"/>
              <a:gd name="connsiteY14" fmla="*/ 4428477 h 5556237"/>
              <a:gd name="connsiteX15" fmla="*/ 1133003 w 4032402"/>
              <a:gd name="connsiteY15" fmla="*/ 4413237 h 5556237"/>
              <a:gd name="connsiteX16" fmla="*/ 870113 w 4032402"/>
              <a:gd name="connsiteY16" fmla="*/ 4302747 h 5556237"/>
              <a:gd name="connsiteX17" fmla="*/ 815821 w 4032402"/>
              <a:gd name="connsiteY17" fmla="*/ 4226547 h 5556237"/>
              <a:gd name="connsiteX18" fmla="*/ 783436 w 4032402"/>
              <a:gd name="connsiteY18" fmla="*/ 4160825 h 5556237"/>
              <a:gd name="connsiteX19" fmla="*/ 782483 w 4032402"/>
              <a:gd name="connsiteY19" fmla="*/ 3997947 h 5556237"/>
              <a:gd name="connsiteX20" fmla="*/ 962506 w 4032402"/>
              <a:gd name="connsiteY20" fmla="*/ 3820782 h 5556237"/>
              <a:gd name="connsiteX21" fmla="*/ 994891 w 4032402"/>
              <a:gd name="connsiteY21" fmla="*/ 3765537 h 5556237"/>
              <a:gd name="connsiteX22" fmla="*/ 932026 w 4032402"/>
              <a:gd name="connsiteY22" fmla="*/ 3775062 h 5556237"/>
              <a:gd name="connsiteX23" fmla="*/ 706283 w 4032402"/>
              <a:gd name="connsiteY23" fmla="*/ 3766490 h 5556237"/>
              <a:gd name="connsiteX24" fmla="*/ 611986 w 4032402"/>
              <a:gd name="connsiteY24" fmla="*/ 3688385 h 5556237"/>
              <a:gd name="connsiteX25" fmla="*/ 631036 w 4032402"/>
              <a:gd name="connsiteY25" fmla="*/ 3580752 h 5556237"/>
              <a:gd name="connsiteX26" fmla="*/ 1034896 w 4032402"/>
              <a:gd name="connsiteY26" fmla="*/ 3496932 h 5556237"/>
              <a:gd name="connsiteX27" fmla="*/ 1089188 w 4032402"/>
              <a:gd name="connsiteY27" fmla="*/ 3510267 h 5556237"/>
              <a:gd name="connsiteX28" fmla="*/ 952028 w 4032402"/>
              <a:gd name="connsiteY28" fmla="*/ 3383585 h 5556237"/>
              <a:gd name="connsiteX29" fmla="*/ 772006 w 4032402"/>
              <a:gd name="connsiteY29" fmla="*/ 3438830 h 5556237"/>
              <a:gd name="connsiteX30" fmla="*/ 608176 w 4032402"/>
              <a:gd name="connsiteY30" fmla="*/ 3525507 h 5556237"/>
              <a:gd name="connsiteX31" fmla="*/ 534833 w 4032402"/>
              <a:gd name="connsiteY31" fmla="*/ 3535032 h 5556237"/>
              <a:gd name="connsiteX32" fmla="*/ 471016 w 4032402"/>
              <a:gd name="connsiteY32" fmla="*/ 3418827 h 5556237"/>
              <a:gd name="connsiteX33" fmla="*/ 704378 w 4032402"/>
              <a:gd name="connsiteY33" fmla="*/ 3282620 h 5556237"/>
              <a:gd name="connsiteX34" fmla="*/ 775816 w 4032402"/>
              <a:gd name="connsiteY34" fmla="*/ 3266427 h 5556237"/>
              <a:gd name="connsiteX35" fmla="*/ 773911 w 4032402"/>
              <a:gd name="connsiteY35" fmla="*/ 3243567 h 5556237"/>
              <a:gd name="connsiteX36" fmla="*/ 691996 w 4032402"/>
              <a:gd name="connsiteY36" fmla="*/ 3238805 h 5556237"/>
              <a:gd name="connsiteX37" fmla="*/ 544358 w 4032402"/>
              <a:gd name="connsiteY37" fmla="*/ 3283572 h 5556237"/>
              <a:gd name="connsiteX38" fmla="*/ 336713 w 4032402"/>
              <a:gd name="connsiteY38" fmla="*/ 3315957 h 5556237"/>
              <a:gd name="connsiteX39" fmla="*/ 277658 w 4032402"/>
              <a:gd name="connsiteY39" fmla="*/ 3306432 h 5556237"/>
              <a:gd name="connsiteX40" fmla="*/ 245273 w 4032402"/>
              <a:gd name="connsiteY40" fmla="*/ 3162605 h 5556237"/>
              <a:gd name="connsiteX41" fmla="*/ 601508 w 4032402"/>
              <a:gd name="connsiteY41" fmla="*/ 3052115 h 5556237"/>
              <a:gd name="connsiteX42" fmla="*/ 619606 w 4032402"/>
              <a:gd name="connsiteY42" fmla="*/ 3055925 h 5556237"/>
              <a:gd name="connsiteX43" fmla="*/ 660563 w 4032402"/>
              <a:gd name="connsiteY43" fmla="*/ 3046400 h 5556237"/>
              <a:gd name="connsiteX44" fmla="*/ 631988 w 4032402"/>
              <a:gd name="connsiteY44" fmla="*/ 3015920 h 5556237"/>
              <a:gd name="connsiteX45" fmla="*/ 444346 w 4032402"/>
              <a:gd name="connsiteY45" fmla="*/ 3001632 h 5556237"/>
              <a:gd name="connsiteX46" fmla="*/ 169073 w 4032402"/>
              <a:gd name="connsiteY46" fmla="*/ 3050210 h 5556237"/>
              <a:gd name="connsiteX47" fmla="*/ 6196 w 4032402"/>
              <a:gd name="connsiteY47" fmla="*/ 2889237 h 5556237"/>
              <a:gd name="connsiteX48" fmla="*/ 25246 w 4032402"/>
              <a:gd name="connsiteY48" fmla="*/ 2834945 h 5556237"/>
              <a:gd name="connsiteX49" fmla="*/ 2386 w 4032402"/>
              <a:gd name="connsiteY49" fmla="*/ 2770175 h 5556237"/>
              <a:gd name="connsiteX50" fmla="*/ 241463 w 4032402"/>
              <a:gd name="connsiteY50" fmla="*/ 2805417 h 5556237"/>
              <a:gd name="connsiteX51" fmla="*/ 338618 w 4032402"/>
              <a:gd name="connsiteY51" fmla="*/ 2838755 h 5556237"/>
              <a:gd name="connsiteX52" fmla="*/ 382433 w 4032402"/>
              <a:gd name="connsiteY52" fmla="*/ 2796845 h 5556237"/>
              <a:gd name="connsiteX53" fmla="*/ 341476 w 4032402"/>
              <a:gd name="connsiteY53" fmla="*/ 2731122 h 5556237"/>
              <a:gd name="connsiteX54" fmla="*/ 81443 w 4032402"/>
              <a:gd name="connsiteY54" fmla="*/ 2412035 h 5556237"/>
              <a:gd name="connsiteX55" fmla="*/ 7148 w 4032402"/>
              <a:gd name="connsiteY55" fmla="*/ 2188197 h 5556237"/>
              <a:gd name="connsiteX56" fmla="*/ 5243 w 4032402"/>
              <a:gd name="connsiteY56" fmla="*/ 1930070 h 5556237"/>
              <a:gd name="connsiteX57" fmla="*/ 47153 w 4032402"/>
              <a:gd name="connsiteY57" fmla="*/ 1883397 h 5556237"/>
              <a:gd name="connsiteX58" fmla="*/ 93826 w 4032402"/>
              <a:gd name="connsiteY58" fmla="*/ 1839582 h 5556237"/>
              <a:gd name="connsiteX59" fmla="*/ 150976 w 4032402"/>
              <a:gd name="connsiteY59" fmla="*/ 1807197 h 5556237"/>
              <a:gd name="connsiteX60" fmla="*/ 230033 w 4032402"/>
              <a:gd name="connsiteY60" fmla="*/ 1770050 h 5556237"/>
              <a:gd name="connsiteX61" fmla="*/ 250988 w 4032402"/>
              <a:gd name="connsiteY61" fmla="*/ 1728140 h 5556237"/>
              <a:gd name="connsiteX62" fmla="*/ 454823 w 4032402"/>
              <a:gd name="connsiteY62" fmla="*/ 2272970 h 5556237"/>
              <a:gd name="connsiteX63" fmla="*/ 450061 w 4032402"/>
              <a:gd name="connsiteY63" fmla="*/ 2567292 h 5556237"/>
              <a:gd name="connsiteX64" fmla="*/ 471968 w 4032402"/>
              <a:gd name="connsiteY64" fmla="*/ 2659685 h 5556237"/>
              <a:gd name="connsiteX65" fmla="*/ 540548 w 4032402"/>
              <a:gd name="connsiteY65" fmla="*/ 2649207 h 5556237"/>
              <a:gd name="connsiteX66" fmla="*/ 568171 w 4032402"/>
              <a:gd name="connsiteY66" fmla="*/ 2469185 h 5556237"/>
              <a:gd name="connsiteX67" fmla="*/ 649133 w 4032402"/>
              <a:gd name="connsiteY67" fmla="*/ 2240585 h 5556237"/>
              <a:gd name="connsiteX68" fmla="*/ 743431 w 4032402"/>
              <a:gd name="connsiteY68" fmla="*/ 2137715 h 5556237"/>
              <a:gd name="connsiteX69" fmla="*/ 750098 w 4032402"/>
              <a:gd name="connsiteY69" fmla="*/ 2152955 h 5556237"/>
              <a:gd name="connsiteX70" fmla="*/ 836776 w 4032402"/>
              <a:gd name="connsiteY70" fmla="*/ 2196770 h 5556237"/>
              <a:gd name="connsiteX71" fmla="*/ 852016 w 4032402"/>
              <a:gd name="connsiteY71" fmla="*/ 2246300 h 5556237"/>
              <a:gd name="connsiteX72" fmla="*/ 915833 w 4032402"/>
              <a:gd name="connsiteY72" fmla="*/ 2235822 h 5556237"/>
              <a:gd name="connsiteX73" fmla="*/ 870113 w 4032402"/>
              <a:gd name="connsiteY73" fmla="*/ 2433942 h 5556237"/>
              <a:gd name="connsiteX74" fmla="*/ 716761 w 4032402"/>
              <a:gd name="connsiteY74" fmla="*/ 2634920 h 5556237"/>
              <a:gd name="connsiteX75" fmla="*/ 677708 w 4032402"/>
              <a:gd name="connsiteY75" fmla="*/ 2852090 h 5556237"/>
              <a:gd name="connsiteX76" fmla="*/ 700568 w 4032402"/>
              <a:gd name="connsiteY76" fmla="*/ 2886380 h 5556237"/>
              <a:gd name="connsiteX77" fmla="*/ 758671 w 4032402"/>
              <a:gd name="connsiteY77" fmla="*/ 2868282 h 5556237"/>
              <a:gd name="connsiteX78" fmla="*/ 787246 w 4032402"/>
              <a:gd name="connsiteY78" fmla="*/ 2716835 h 5556237"/>
              <a:gd name="connsiteX79" fmla="*/ 989176 w 4032402"/>
              <a:gd name="connsiteY79" fmla="*/ 2548242 h 5556237"/>
              <a:gd name="connsiteX80" fmla="*/ 964411 w 4032402"/>
              <a:gd name="connsiteY80" fmla="*/ 2729217 h 5556237"/>
              <a:gd name="connsiteX81" fmla="*/ 875828 w 4032402"/>
              <a:gd name="connsiteY81" fmla="*/ 2988297 h 5556237"/>
              <a:gd name="connsiteX82" fmla="*/ 887258 w 4032402"/>
              <a:gd name="connsiteY82" fmla="*/ 3034017 h 5556237"/>
              <a:gd name="connsiteX83" fmla="*/ 925358 w 4032402"/>
              <a:gd name="connsiteY83" fmla="*/ 3007347 h 5556237"/>
              <a:gd name="connsiteX84" fmla="*/ 955838 w 4032402"/>
              <a:gd name="connsiteY84" fmla="*/ 2934005 h 5556237"/>
              <a:gd name="connsiteX85" fmla="*/ 1040611 w 4032402"/>
              <a:gd name="connsiteY85" fmla="*/ 2819705 h 5556237"/>
              <a:gd name="connsiteX86" fmla="*/ 1120621 w 4032402"/>
              <a:gd name="connsiteY86" fmla="*/ 2854947 h 5556237"/>
              <a:gd name="connsiteX87" fmla="*/ 1055851 w 4032402"/>
              <a:gd name="connsiteY87" fmla="*/ 3054020 h 5556237"/>
              <a:gd name="connsiteX88" fmla="*/ 1029181 w 4032402"/>
              <a:gd name="connsiteY88" fmla="*/ 3092120 h 5556237"/>
              <a:gd name="connsiteX89" fmla="*/ 1087283 w 4032402"/>
              <a:gd name="connsiteY89" fmla="*/ 3192132 h 5556237"/>
              <a:gd name="connsiteX90" fmla="*/ 1283498 w 4032402"/>
              <a:gd name="connsiteY90" fmla="*/ 2870187 h 5556237"/>
              <a:gd name="connsiteX91" fmla="*/ 1247303 w 4032402"/>
              <a:gd name="connsiteY91" fmla="*/ 3199752 h 5556237"/>
              <a:gd name="connsiteX92" fmla="*/ 1233969 w 4032402"/>
              <a:gd name="connsiteY92" fmla="*/ 3218802 h 5556237"/>
              <a:gd name="connsiteX93" fmla="*/ 1235873 w 4032402"/>
              <a:gd name="connsiteY93" fmla="*/ 3342627 h 5556237"/>
              <a:gd name="connsiteX94" fmla="*/ 1271116 w 4032402"/>
              <a:gd name="connsiteY94" fmla="*/ 3417875 h 5556237"/>
              <a:gd name="connsiteX95" fmla="*/ 1327313 w 4032402"/>
              <a:gd name="connsiteY95" fmla="*/ 3439782 h 5556237"/>
              <a:gd name="connsiteX96" fmla="*/ 1495906 w 4032402"/>
              <a:gd name="connsiteY96" fmla="*/ 3399777 h 5556237"/>
              <a:gd name="connsiteX97" fmla="*/ 1544483 w 4032402"/>
              <a:gd name="connsiteY97" fmla="*/ 3386442 h 5556237"/>
              <a:gd name="connsiteX98" fmla="*/ 1648306 w 4032402"/>
              <a:gd name="connsiteY98" fmla="*/ 3343580 h 5556237"/>
              <a:gd name="connsiteX99" fmla="*/ 1714028 w 4032402"/>
              <a:gd name="connsiteY99" fmla="*/ 3296907 h 5556237"/>
              <a:gd name="connsiteX100" fmla="*/ 1804516 w 4032402"/>
              <a:gd name="connsiteY100" fmla="*/ 3250235 h 5556237"/>
              <a:gd name="connsiteX101" fmla="*/ 1814041 w 4032402"/>
              <a:gd name="connsiteY101" fmla="*/ 3250235 h 5556237"/>
              <a:gd name="connsiteX102" fmla="*/ 1929294 w 4032402"/>
              <a:gd name="connsiteY102" fmla="*/ 3145460 h 5556237"/>
              <a:gd name="connsiteX103" fmla="*/ 1943581 w 4032402"/>
              <a:gd name="connsiteY103" fmla="*/ 3038780 h 5556237"/>
              <a:gd name="connsiteX104" fmla="*/ 1927388 w 4032402"/>
              <a:gd name="connsiteY104" fmla="*/ 2873045 h 5556237"/>
              <a:gd name="connsiteX105" fmla="*/ 1786419 w 4032402"/>
              <a:gd name="connsiteY105" fmla="*/ 2791130 h 5556237"/>
              <a:gd name="connsiteX106" fmla="*/ 1315883 w 4032402"/>
              <a:gd name="connsiteY106" fmla="*/ 2744457 h 5556237"/>
              <a:gd name="connsiteX107" fmla="*/ 1158721 w 4032402"/>
              <a:gd name="connsiteY107" fmla="*/ 2513000 h 5556237"/>
              <a:gd name="connsiteX108" fmla="*/ 1092998 w 4032402"/>
              <a:gd name="connsiteY108" fmla="*/ 2321547 h 5556237"/>
              <a:gd name="connsiteX109" fmla="*/ 1080616 w 4032402"/>
              <a:gd name="connsiteY109" fmla="*/ 2279637 h 5556237"/>
              <a:gd name="connsiteX110" fmla="*/ 1082521 w 4032402"/>
              <a:gd name="connsiteY110" fmla="*/ 2266302 h 5556237"/>
              <a:gd name="connsiteX111" fmla="*/ 1089188 w 4032402"/>
              <a:gd name="connsiteY111" fmla="*/ 2100567 h 5556237"/>
              <a:gd name="connsiteX112" fmla="*/ 1062518 w 4032402"/>
              <a:gd name="connsiteY112" fmla="*/ 2050085 h 5556237"/>
              <a:gd name="connsiteX113" fmla="*/ 990128 w 4032402"/>
              <a:gd name="connsiteY113" fmla="*/ 1947215 h 5556237"/>
              <a:gd name="connsiteX114" fmla="*/ 1012988 w 4032402"/>
              <a:gd name="connsiteY114" fmla="*/ 1880540 h 5556237"/>
              <a:gd name="connsiteX115" fmla="*/ 1114906 w 4032402"/>
              <a:gd name="connsiteY115" fmla="*/ 1833867 h 5556237"/>
              <a:gd name="connsiteX116" fmla="*/ 1175866 w 4032402"/>
              <a:gd name="connsiteY116" fmla="*/ 1702422 h 5556237"/>
              <a:gd name="connsiteX117" fmla="*/ 1111096 w 4032402"/>
              <a:gd name="connsiteY117" fmla="*/ 1496682 h 5556237"/>
              <a:gd name="connsiteX118" fmla="*/ 1031086 w 4032402"/>
              <a:gd name="connsiteY118" fmla="*/ 1193787 h 5556237"/>
              <a:gd name="connsiteX119" fmla="*/ 955838 w 4032402"/>
              <a:gd name="connsiteY119" fmla="*/ 1068057 h 5556237"/>
              <a:gd name="connsiteX120" fmla="*/ 948218 w 4032402"/>
              <a:gd name="connsiteY120" fmla="*/ 1031862 h 5556237"/>
              <a:gd name="connsiteX121" fmla="*/ 998701 w 4032402"/>
              <a:gd name="connsiteY121" fmla="*/ 809930 h 5556237"/>
              <a:gd name="connsiteX122" fmla="*/ 1217776 w 4032402"/>
              <a:gd name="connsiteY122" fmla="*/ 323202 h 5556237"/>
              <a:gd name="connsiteX123" fmla="*/ 1570201 w 4032402"/>
              <a:gd name="connsiteY123" fmla="*/ 168897 h 5556237"/>
              <a:gd name="connsiteX124" fmla="*/ 1803563 w 4032402"/>
              <a:gd name="connsiteY124" fmla="*/ 90792 h 5556237"/>
              <a:gd name="connsiteX125" fmla="*/ 2227426 w 4032402"/>
              <a:gd name="connsiteY125" fmla="*/ 1257 h 5556237"/>
              <a:gd name="connsiteX126" fmla="*/ 2797973 w 4032402"/>
              <a:gd name="connsiteY126" fmla="*/ 58407 h 5556237"/>
              <a:gd name="connsiteX127" fmla="*/ 3120871 w 4032402"/>
              <a:gd name="connsiteY127" fmla="*/ 191757 h 5556237"/>
              <a:gd name="connsiteX128" fmla="*/ 3217073 w 4032402"/>
              <a:gd name="connsiteY128" fmla="*/ 227000 h 5556237"/>
              <a:gd name="connsiteX129" fmla="*/ 3491394 w 4032402"/>
              <a:gd name="connsiteY129" fmla="*/ 390830 h 5556237"/>
              <a:gd name="connsiteX130" fmla="*/ 3626648 w 4032402"/>
              <a:gd name="connsiteY130" fmla="*/ 533705 h 5556237"/>
              <a:gd name="connsiteX131" fmla="*/ 3739996 w 4032402"/>
              <a:gd name="connsiteY131" fmla="*/ 704202 h 5556237"/>
              <a:gd name="connsiteX132" fmla="*/ 3853344 w 4032402"/>
              <a:gd name="connsiteY132" fmla="*/ 1167117 h 5556237"/>
              <a:gd name="connsiteX133" fmla="*/ 3810481 w 4032402"/>
              <a:gd name="connsiteY133" fmla="*/ 1542402 h 5556237"/>
              <a:gd name="connsiteX134" fmla="*/ 3666654 w 4032402"/>
              <a:gd name="connsiteY134" fmla="*/ 1922450 h 5556237"/>
              <a:gd name="connsiteX135" fmla="*/ 3613313 w 4032402"/>
              <a:gd name="connsiteY135" fmla="*/ 1987220 h 5556237"/>
              <a:gd name="connsiteX136" fmla="*/ 3399001 w 4032402"/>
              <a:gd name="connsiteY136" fmla="*/ 2240585 h 5556237"/>
              <a:gd name="connsiteX137" fmla="*/ 3269461 w 4032402"/>
              <a:gd name="connsiteY137" fmla="*/ 2365362 h 5556237"/>
              <a:gd name="connsiteX138" fmla="*/ 3167544 w 4032402"/>
              <a:gd name="connsiteY138" fmla="*/ 2459660 h 5556237"/>
              <a:gd name="connsiteX139" fmla="*/ 3008476 w 4032402"/>
              <a:gd name="connsiteY139" fmla="*/ 2567292 h 5556237"/>
              <a:gd name="connsiteX140" fmla="*/ 2949421 w 4032402"/>
              <a:gd name="connsiteY140" fmla="*/ 2582532 h 5556237"/>
              <a:gd name="connsiteX141" fmla="*/ 2863696 w 4032402"/>
              <a:gd name="connsiteY141" fmla="*/ 2706357 h 5556237"/>
              <a:gd name="connsiteX142" fmla="*/ 2912273 w 4032402"/>
              <a:gd name="connsiteY142" fmla="*/ 3043542 h 5556237"/>
              <a:gd name="connsiteX143" fmla="*/ 2953231 w 4032402"/>
              <a:gd name="connsiteY143" fmla="*/ 3148317 h 5556237"/>
              <a:gd name="connsiteX144" fmla="*/ 2997046 w 4032402"/>
              <a:gd name="connsiteY144" fmla="*/ 3187370 h 5556237"/>
              <a:gd name="connsiteX145" fmla="*/ 3377094 w 4032402"/>
              <a:gd name="connsiteY145" fmla="*/ 3283572 h 5556237"/>
              <a:gd name="connsiteX146" fmla="*/ 3549496 w 4032402"/>
              <a:gd name="connsiteY146" fmla="*/ 3325482 h 5556237"/>
              <a:gd name="connsiteX147" fmla="*/ 3653319 w 4032402"/>
              <a:gd name="connsiteY147" fmla="*/ 3347390 h 5556237"/>
              <a:gd name="connsiteX148" fmla="*/ 3790479 w 4032402"/>
              <a:gd name="connsiteY148" fmla="*/ 3395967 h 5556237"/>
              <a:gd name="connsiteX149" fmla="*/ 3841913 w 4032402"/>
              <a:gd name="connsiteY149" fmla="*/ 3425495 h 5556237"/>
              <a:gd name="connsiteX150" fmla="*/ 4012411 w 4032402"/>
              <a:gd name="connsiteY150" fmla="*/ 3573132 h 5556237"/>
              <a:gd name="connsiteX151" fmla="*/ 4022888 w 4032402"/>
              <a:gd name="connsiteY151" fmla="*/ 3765537 h 5556237"/>
              <a:gd name="connsiteX152" fmla="*/ 3798098 w 4032402"/>
              <a:gd name="connsiteY152" fmla="*/ 4163682 h 5556237"/>
              <a:gd name="connsiteX153" fmla="*/ 3730471 w 4032402"/>
              <a:gd name="connsiteY153" fmla="*/ 4202735 h 5556237"/>
              <a:gd name="connsiteX154" fmla="*/ 3515206 w 4032402"/>
              <a:gd name="connsiteY154" fmla="*/ 4348467 h 5556237"/>
              <a:gd name="connsiteX155" fmla="*/ 3469486 w 4032402"/>
              <a:gd name="connsiteY155" fmla="*/ 4380852 h 5556237"/>
              <a:gd name="connsiteX156" fmla="*/ 3212311 w 4032402"/>
              <a:gd name="connsiteY156" fmla="*/ 4491342 h 5556237"/>
              <a:gd name="connsiteX157" fmla="*/ 3190404 w 4032402"/>
              <a:gd name="connsiteY157" fmla="*/ 4499915 h 5556237"/>
              <a:gd name="connsiteX158" fmla="*/ 3045623 w 4032402"/>
              <a:gd name="connsiteY158" fmla="*/ 4604690 h 5556237"/>
              <a:gd name="connsiteX159" fmla="*/ 2692246 w 4032402"/>
              <a:gd name="connsiteY159" fmla="*/ 4131297 h 5556237"/>
              <a:gd name="connsiteX160" fmla="*/ 2585566 w 4032402"/>
              <a:gd name="connsiteY160" fmla="*/ 3995090 h 5556237"/>
              <a:gd name="connsiteX161" fmla="*/ 2545561 w 4032402"/>
              <a:gd name="connsiteY161" fmla="*/ 3970325 h 5556237"/>
              <a:gd name="connsiteX162" fmla="*/ 2574136 w 4032402"/>
              <a:gd name="connsiteY162" fmla="*/ 4130345 h 5556237"/>
              <a:gd name="connsiteX163" fmla="*/ 2851313 w 4032402"/>
              <a:gd name="connsiteY163" fmla="*/ 4441812 h 5556237"/>
              <a:gd name="connsiteX164" fmla="*/ 3153256 w 4032402"/>
              <a:gd name="connsiteY164" fmla="*/ 4801857 h 5556237"/>
              <a:gd name="connsiteX165" fmla="*/ 3433291 w 4032402"/>
              <a:gd name="connsiteY165" fmla="*/ 5102847 h 5556237"/>
              <a:gd name="connsiteX166" fmla="*/ 3786669 w 4032402"/>
              <a:gd name="connsiteY166" fmla="*/ 5246675 h 5556237"/>
              <a:gd name="connsiteX167" fmla="*/ 3946688 w 4032402"/>
              <a:gd name="connsiteY167" fmla="*/ 5288585 h 5556237"/>
              <a:gd name="connsiteX168" fmla="*/ 3945736 w 4032402"/>
              <a:gd name="connsiteY168" fmla="*/ 5303825 h 5556237"/>
              <a:gd name="connsiteX169" fmla="*/ 3899063 w 4032402"/>
              <a:gd name="connsiteY169" fmla="*/ 5331447 h 5556237"/>
              <a:gd name="connsiteX170" fmla="*/ 3937163 w 4032402"/>
              <a:gd name="connsiteY170" fmla="*/ 5405743 h 5556237"/>
              <a:gd name="connsiteX171" fmla="*/ 3722851 w 4032402"/>
              <a:gd name="connsiteY171" fmla="*/ 5357165 h 5556237"/>
              <a:gd name="connsiteX172" fmla="*/ 3180879 w 4032402"/>
              <a:gd name="connsiteY172" fmla="*/ 5072368 h 5556237"/>
              <a:gd name="connsiteX173" fmla="*/ 3047529 w 4032402"/>
              <a:gd name="connsiteY173" fmla="*/ 4887582 h 5556237"/>
              <a:gd name="connsiteX174" fmla="*/ 2673196 w 4032402"/>
              <a:gd name="connsiteY174" fmla="*/ 4378947 h 5556237"/>
              <a:gd name="connsiteX175" fmla="*/ 2565563 w 4032402"/>
              <a:gd name="connsiteY175" fmla="*/ 4274172 h 5556237"/>
              <a:gd name="connsiteX176" fmla="*/ 2495079 w 4032402"/>
              <a:gd name="connsiteY176" fmla="*/ 4236072 h 5556237"/>
              <a:gd name="connsiteX177" fmla="*/ 2484601 w 4032402"/>
              <a:gd name="connsiteY177" fmla="*/ 4248455 h 5556237"/>
              <a:gd name="connsiteX178" fmla="*/ 2514129 w 4032402"/>
              <a:gd name="connsiteY178" fmla="*/ 4297032 h 5556237"/>
              <a:gd name="connsiteX179" fmla="*/ 2765588 w 4032402"/>
              <a:gd name="connsiteY179" fmla="*/ 4599927 h 5556237"/>
              <a:gd name="connsiteX180" fmla="*/ 2961804 w 4032402"/>
              <a:gd name="connsiteY180" fmla="*/ 5008550 h 5556237"/>
              <a:gd name="connsiteX181" fmla="*/ 3017048 w 4032402"/>
              <a:gd name="connsiteY181" fmla="*/ 5152377 h 5556237"/>
              <a:gd name="connsiteX182" fmla="*/ 2841788 w 4032402"/>
              <a:gd name="connsiteY182" fmla="*/ 5437175 h 5556237"/>
              <a:gd name="connsiteX183" fmla="*/ 2768446 w 4032402"/>
              <a:gd name="connsiteY183" fmla="*/ 5415268 h 5556237"/>
              <a:gd name="connsiteX184" fmla="*/ 2639859 w 4032402"/>
              <a:gd name="connsiteY184" fmla="*/ 5246675 h 5556237"/>
              <a:gd name="connsiteX185" fmla="*/ 2561754 w 4032402"/>
              <a:gd name="connsiteY185" fmla="*/ 4785665 h 5556237"/>
              <a:gd name="connsiteX186" fmla="*/ 2439834 w 4032402"/>
              <a:gd name="connsiteY186" fmla="*/ 4446575 h 5556237"/>
              <a:gd name="connsiteX187" fmla="*/ 2415069 w 4032402"/>
              <a:gd name="connsiteY187" fmla="*/ 4424667 h 5556237"/>
              <a:gd name="connsiteX188" fmla="*/ 2408401 w 4032402"/>
              <a:gd name="connsiteY188" fmla="*/ 4475150 h 5556237"/>
              <a:gd name="connsiteX189" fmla="*/ 2388399 w 4032402"/>
              <a:gd name="connsiteY189" fmla="*/ 5212385 h 5556237"/>
              <a:gd name="connsiteX190" fmla="*/ 2324581 w 4032402"/>
              <a:gd name="connsiteY190" fmla="*/ 5405743 h 5556237"/>
              <a:gd name="connsiteX191" fmla="*/ 2223616 w 4032402"/>
              <a:gd name="connsiteY191" fmla="*/ 5463845 h 5556237"/>
              <a:gd name="connsiteX192" fmla="*/ 1979776 w 4032402"/>
              <a:gd name="connsiteY192" fmla="*/ 5361927 h 5556237"/>
              <a:gd name="connsiteX193" fmla="*/ 1944533 w 4032402"/>
              <a:gd name="connsiteY193" fmla="*/ 5044745 h 5556237"/>
              <a:gd name="connsiteX194" fmla="*/ 1971203 w 4032402"/>
              <a:gd name="connsiteY194" fmla="*/ 4983785 h 5556237"/>
              <a:gd name="connsiteX195" fmla="*/ 1652116 w 4032402"/>
              <a:gd name="connsiteY195" fmla="*/ 5141900 h 5556237"/>
              <a:gd name="connsiteX196" fmla="*/ 1309216 w 4032402"/>
              <a:gd name="connsiteY196" fmla="*/ 5474322 h 5556237"/>
              <a:gd name="connsiteX197" fmla="*/ 1244446 w 4032402"/>
              <a:gd name="connsiteY197" fmla="*/ 5556237 h 5556237"/>
              <a:gd name="connsiteX198" fmla="*/ 1202536 w 4032402"/>
              <a:gd name="connsiteY198" fmla="*/ 5471465 h 5556237"/>
              <a:gd name="connsiteX199" fmla="*/ 1120621 w 4032402"/>
              <a:gd name="connsiteY199" fmla="*/ 5449557 h 5556237"/>
              <a:gd name="connsiteX200" fmla="*/ 2137891 w 4032402"/>
              <a:gd name="connsiteY200" fmla="*/ 4669460 h 5556237"/>
              <a:gd name="connsiteX201" fmla="*/ 2155036 w 4032402"/>
              <a:gd name="connsiteY201" fmla="*/ 4675175 h 5556237"/>
              <a:gd name="connsiteX202" fmla="*/ 2253144 w 4032402"/>
              <a:gd name="connsiteY202" fmla="*/ 4302747 h 5556237"/>
              <a:gd name="connsiteX203" fmla="*/ 2137891 w 4032402"/>
              <a:gd name="connsiteY203" fmla="*/ 4669460 h 555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032402" h="5556237">
                <a:moveTo>
                  <a:pt x="1120621" y="5449557"/>
                </a:moveTo>
                <a:cubicBezTo>
                  <a:pt x="1168246" y="5344782"/>
                  <a:pt x="1245398" y="5273345"/>
                  <a:pt x="1321598" y="5201907"/>
                </a:cubicBezTo>
                <a:cubicBezTo>
                  <a:pt x="1442566" y="5087607"/>
                  <a:pt x="1588298" y="5011407"/>
                  <a:pt x="1734031" y="4936160"/>
                </a:cubicBezTo>
                <a:cubicBezTo>
                  <a:pt x="1765463" y="4919968"/>
                  <a:pt x="1795944" y="4899012"/>
                  <a:pt x="1825471" y="4879010"/>
                </a:cubicBezTo>
                <a:cubicBezTo>
                  <a:pt x="1921673" y="4816145"/>
                  <a:pt x="1977871" y="4729467"/>
                  <a:pt x="2004541" y="4615167"/>
                </a:cubicBezTo>
                <a:cubicBezTo>
                  <a:pt x="2022638" y="4538015"/>
                  <a:pt x="2063596" y="4465625"/>
                  <a:pt x="2093123" y="4390377"/>
                </a:cubicBezTo>
                <a:cubicBezTo>
                  <a:pt x="2116936" y="4331322"/>
                  <a:pt x="2138844" y="4272267"/>
                  <a:pt x="2160751" y="4213212"/>
                </a:cubicBezTo>
                <a:cubicBezTo>
                  <a:pt x="2155036" y="4210355"/>
                  <a:pt x="2149321" y="4207497"/>
                  <a:pt x="2142654" y="4204640"/>
                </a:cubicBezTo>
                <a:cubicBezTo>
                  <a:pt x="2131224" y="4222737"/>
                  <a:pt x="2118841" y="4239882"/>
                  <a:pt x="2108363" y="4257980"/>
                </a:cubicBezTo>
                <a:cubicBezTo>
                  <a:pt x="2070263" y="4329417"/>
                  <a:pt x="2035973" y="4404665"/>
                  <a:pt x="1993111" y="4473245"/>
                </a:cubicBezTo>
                <a:cubicBezTo>
                  <a:pt x="1956916" y="4530395"/>
                  <a:pt x="1910244" y="4581830"/>
                  <a:pt x="1868333" y="4635170"/>
                </a:cubicBezTo>
                <a:cubicBezTo>
                  <a:pt x="1845473" y="4664697"/>
                  <a:pt x="1820708" y="4665650"/>
                  <a:pt x="1786419" y="4652315"/>
                </a:cubicBezTo>
                <a:cubicBezTo>
                  <a:pt x="1666403" y="4604690"/>
                  <a:pt x="1544483" y="4559922"/>
                  <a:pt x="1423516" y="4514202"/>
                </a:cubicBezTo>
                <a:cubicBezTo>
                  <a:pt x="1414944" y="4511345"/>
                  <a:pt x="1405419" y="4509440"/>
                  <a:pt x="1395894" y="4509440"/>
                </a:cubicBezTo>
                <a:cubicBezTo>
                  <a:pt x="1311121" y="4505630"/>
                  <a:pt x="1233969" y="4482770"/>
                  <a:pt x="1167293" y="4428477"/>
                </a:cubicBezTo>
                <a:cubicBezTo>
                  <a:pt x="1157768" y="4420857"/>
                  <a:pt x="1144433" y="4414190"/>
                  <a:pt x="1133003" y="4413237"/>
                </a:cubicBezTo>
                <a:cubicBezTo>
                  <a:pt x="1032038" y="4407522"/>
                  <a:pt x="952028" y="4352277"/>
                  <a:pt x="870113" y="4302747"/>
                </a:cubicBezTo>
                <a:cubicBezTo>
                  <a:pt x="845348" y="4287507"/>
                  <a:pt x="832013" y="4254170"/>
                  <a:pt x="815821" y="4226547"/>
                </a:cubicBezTo>
                <a:cubicBezTo>
                  <a:pt x="803438" y="4205592"/>
                  <a:pt x="798676" y="4178922"/>
                  <a:pt x="783436" y="4160825"/>
                </a:cubicBezTo>
                <a:cubicBezTo>
                  <a:pt x="742478" y="4115105"/>
                  <a:pt x="739621" y="4040810"/>
                  <a:pt x="782483" y="3997947"/>
                </a:cubicBezTo>
                <a:cubicBezTo>
                  <a:pt x="841538" y="3938892"/>
                  <a:pt x="903451" y="3880790"/>
                  <a:pt x="962506" y="3820782"/>
                </a:cubicBezTo>
                <a:cubicBezTo>
                  <a:pt x="973936" y="3809352"/>
                  <a:pt x="980603" y="3791255"/>
                  <a:pt x="994891" y="3765537"/>
                </a:cubicBezTo>
                <a:cubicBezTo>
                  <a:pt x="964411" y="3769347"/>
                  <a:pt x="948218" y="3770300"/>
                  <a:pt x="932026" y="3775062"/>
                </a:cubicBezTo>
                <a:cubicBezTo>
                  <a:pt x="855826" y="3795065"/>
                  <a:pt x="778673" y="3795065"/>
                  <a:pt x="706283" y="3766490"/>
                </a:cubicBezTo>
                <a:cubicBezTo>
                  <a:pt x="670088" y="3752202"/>
                  <a:pt x="635798" y="3720770"/>
                  <a:pt x="611986" y="3688385"/>
                </a:cubicBezTo>
                <a:cubicBezTo>
                  <a:pt x="584363" y="3652190"/>
                  <a:pt x="599603" y="3614090"/>
                  <a:pt x="631036" y="3580752"/>
                </a:cubicBezTo>
                <a:cubicBezTo>
                  <a:pt x="746288" y="3455022"/>
                  <a:pt x="885353" y="3451212"/>
                  <a:pt x="1034896" y="3496932"/>
                </a:cubicBezTo>
                <a:cubicBezTo>
                  <a:pt x="1052041" y="3502647"/>
                  <a:pt x="1070138" y="3505505"/>
                  <a:pt x="1089188" y="3510267"/>
                </a:cubicBezTo>
                <a:cubicBezTo>
                  <a:pt x="1083473" y="3445497"/>
                  <a:pt x="1012988" y="3379775"/>
                  <a:pt x="952028" y="3383585"/>
                </a:cubicBezTo>
                <a:cubicBezTo>
                  <a:pt x="888211" y="3387395"/>
                  <a:pt x="827251" y="3396920"/>
                  <a:pt x="772006" y="3438830"/>
                </a:cubicBezTo>
                <a:cubicBezTo>
                  <a:pt x="723428" y="3475025"/>
                  <a:pt x="664373" y="3499790"/>
                  <a:pt x="608176" y="3525507"/>
                </a:cubicBezTo>
                <a:cubicBezTo>
                  <a:pt x="586268" y="3535032"/>
                  <a:pt x="558646" y="3535985"/>
                  <a:pt x="534833" y="3535032"/>
                </a:cubicBezTo>
                <a:cubicBezTo>
                  <a:pt x="463396" y="3530270"/>
                  <a:pt x="437678" y="3480740"/>
                  <a:pt x="471016" y="3418827"/>
                </a:cubicBezTo>
                <a:cubicBezTo>
                  <a:pt x="521498" y="3325482"/>
                  <a:pt x="609128" y="3297860"/>
                  <a:pt x="704378" y="3282620"/>
                </a:cubicBezTo>
                <a:cubicBezTo>
                  <a:pt x="728191" y="3278810"/>
                  <a:pt x="752003" y="3272142"/>
                  <a:pt x="775816" y="3266427"/>
                </a:cubicBezTo>
                <a:cubicBezTo>
                  <a:pt x="774863" y="3258807"/>
                  <a:pt x="774863" y="3251187"/>
                  <a:pt x="773911" y="3243567"/>
                </a:cubicBezTo>
                <a:cubicBezTo>
                  <a:pt x="746288" y="3241662"/>
                  <a:pt x="717713" y="3233090"/>
                  <a:pt x="691996" y="3238805"/>
                </a:cubicBezTo>
                <a:cubicBezTo>
                  <a:pt x="641513" y="3250235"/>
                  <a:pt x="594841" y="3272142"/>
                  <a:pt x="544358" y="3283572"/>
                </a:cubicBezTo>
                <a:cubicBezTo>
                  <a:pt x="475778" y="3297860"/>
                  <a:pt x="406246" y="3307385"/>
                  <a:pt x="336713" y="3315957"/>
                </a:cubicBezTo>
                <a:cubicBezTo>
                  <a:pt x="317663" y="3317862"/>
                  <a:pt x="295756" y="3313100"/>
                  <a:pt x="277658" y="3306432"/>
                </a:cubicBezTo>
                <a:cubicBezTo>
                  <a:pt x="203363" y="3278810"/>
                  <a:pt x="186218" y="3214992"/>
                  <a:pt x="245273" y="3162605"/>
                </a:cubicBezTo>
                <a:cubicBezTo>
                  <a:pt x="346238" y="3072117"/>
                  <a:pt x="468158" y="3040685"/>
                  <a:pt x="601508" y="3052115"/>
                </a:cubicBezTo>
                <a:cubicBezTo>
                  <a:pt x="607223" y="3053067"/>
                  <a:pt x="613891" y="3056877"/>
                  <a:pt x="619606" y="3055925"/>
                </a:cubicBezTo>
                <a:cubicBezTo>
                  <a:pt x="633893" y="3054020"/>
                  <a:pt x="647228" y="3049257"/>
                  <a:pt x="660563" y="3046400"/>
                </a:cubicBezTo>
                <a:cubicBezTo>
                  <a:pt x="651038" y="3035922"/>
                  <a:pt x="643418" y="3020682"/>
                  <a:pt x="631988" y="3015920"/>
                </a:cubicBezTo>
                <a:cubicBezTo>
                  <a:pt x="571981" y="2989250"/>
                  <a:pt x="510068" y="2987345"/>
                  <a:pt x="444346" y="3001632"/>
                </a:cubicBezTo>
                <a:cubicBezTo>
                  <a:pt x="353858" y="3022587"/>
                  <a:pt x="261466" y="3037827"/>
                  <a:pt x="169073" y="3050210"/>
                </a:cubicBezTo>
                <a:cubicBezTo>
                  <a:pt x="84301" y="3060687"/>
                  <a:pt x="-2377" y="2972105"/>
                  <a:pt x="6196" y="2889237"/>
                </a:cubicBezTo>
                <a:cubicBezTo>
                  <a:pt x="8101" y="2871140"/>
                  <a:pt x="24293" y="2853042"/>
                  <a:pt x="25246" y="2834945"/>
                </a:cubicBezTo>
                <a:cubicBezTo>
                  <a:pt x="26198" y="2817800"/>
                  <a:pt x="13816" y="2800655"/>
                  <a:pt x="2386" y="2770175"/>
                </a:cubicBezTo>
                <a:cubicBezTo>
                  <a:pt x="89063" y="2782557"/>
                  <a:pt x="166216" y="2791130"/>
                  <a:pt x="241463" y="2805417"/>
                </a:cubicBezTo>
                <a:cubicBezTo>
                  <a:pt x="274801" y="2811132"/>
                  <a:pt x="306233" y="2829230"/>
                  <a:pt x="338618" y="2838755"/>
                </a:cubicBezTo>
                <a:cubicBezTo>
                  <a:pt x="372908" y="2848280"/>
                  <a:pt x="392911" y="2831135"/>
                  <a:pt x="382433" y="2796845"/>
                </a:cubicBezTo>
                <a:cubicBezTo>
                  <a:pt x="374813" y="2773032"/>
                  <a:pt x="357668" y="2751125"/>
                  <a:pt x="341476" y="2731122"/>
                </a:cubicBezTo>
                <a:cubicBezTo>
                  <a:pt x="254798" y="2625395"/>
                  <a:pt x="157643" y="2525382"/>
                  <a:pt x="81443" y="2412035"/>
                </a:cubicBezTo>
                <a:cubicBezTo>
                  <a:pt x="38581" y="2349170"/>
                  <a:pt x="18578" y="2265350"/>
                  <a:pt x="7148" y="2188197"/>
                </a:cubicBezTo>
                <a:cubicBezTo>
                  <a:pt x="-5234" y="2104377"/>
                  <a:pt x="1433" y="2016747"/>
                  <a:pt x="5243" y="1930070"/>
                </a:cubicBezTo>
                <a:cubicBezTo>
                  <a:pt x="6196" y="1913877"/>
                  <a:pt x="31913" y="1897685"/>
                  <a:pt x="47153" y="1883397"/>
                </a:cubicBezTo>
                <a:cubicBezTo>
                  <a:pt x="62393" y="1868157"/>
                  <a:pt x="87158" y="1857680"/>
                  <a:pt x="93826" y="1839582"/>
                </a:cubicBezTo>
                <a:cubicBezTo>
                  <a:pt x="105256" y="1810055"/>
                  <a:pt x="122401" y="1798625"/>
                  <a:pt x="150976" y="1807197"/>
                </a:cubicBezTo>
                <a:cubicBezTo>
                  <a:pt x="190028" y="1818627"/>
                  <a:pt x="217651" y="1813865"/>
                  <a:pt x="230033" y="1770050"/>
                </a:cubicBezTo>
                <a:cubicBezTo>
                  <a:pt x="233843" y="1756715"/>
                  <a:pt x="242416" y="1744332"/>
                  <a:pt x="250988" y="1728140"/>
                </a:cubicBezTo>
                <a:cubicBezTo>
                  <a:pt x="350048" y="1912925"/>
                  <a:pt x="439583" y="2080565"/>
                  <a:pt x="454823" y="2272970"/>
                </a:cubicBezTo>
                <a:cubicBezTo>
                  <a:pt x="462443" y="2370125"/>
                  <a:pt x="450061" y="2469185"/>
                  <a:pt x="450061" y="2567292"/>
                </a:cubicBezTo>
                <a:cubicBezTo>
                  <a:pt x="450061" y="2598725"/>
                  <a:pt x="456728" y="2633015"/>
                  <a:pt x="471968" y="2659685"/>
                </a:cubicBezTo>
                <a:cubicBezTo>
                  <a:pt x="491971" y="2693975"/>
                  <a:pt x="531023" y="2688260"/>
                  <a:pt x="540548" y="2649207"/>
                </a:cubicBezTo>
                <a:cubicBezTo>
                  <a:pt x="553883" y="2590152"/>
                  <a:pt x="552931" y="2527287"/>
                  <a:pt x="568171" y="2469185"/>
                </a:cubicBezTo>
                <a:cubicBezTo>
                  <a:pt x="589126" y="2391080"/>
                  <a:pt x="613891" y="2312975"/>
                  <a:pt x="649133" y="2240585"/>
                </a:cubicBezTo>
                <a:cubicBezTo>
                  <a:pt x="668183" y="2200580"/>
                  <a:pt x="711046" y="2171052"/>
                  <a:pt x="743431" y="2137715"/>
                </a:cubicBezTo>
                <a:cubicBezTo>
                  <a:pt x="745336" y="2142477"/>
                  <a:pt x="748193" y="2148192"/>
                  <a:pt x="750098" y="2152955"/>
                </a:cubicBezTo>
                <a:cubicBezTo>
                  <a:pt x="775816" y="2166290"/>
                  <a:pt x="801533" y="2178672"/>
                  <a:pt x="836776" y="2196770"/>
                </a:cubicBezTo>
                <a:cubicBezTo>
                  <a:pt x="838681" y="2204390"/>
                  <a:pt x="845348" y="2224392"/>
                  <a:pt x="852016" y="2246300"/>
                </a:cubicBezTo>
                <a:cubicBezTo>
                  <a:pt x="872971" y="2242490"/>
                  <a:pt x="891068" y="2239632"/>
                  <a:pt x="915833" y="2235822"/>
                </a:cubicBezTo>
                <a:cubicBezTo>
                  <a:pt x="918691" y="2308212"/>
                  <a:pt x="907261" y="2375840"/>
                  <a:pt x="870113" y="2433942"/>
                </a:cubicBezTo>
                <a:cubicBezTo>
                  <a:pt x="823441" y="2504427"/>
                  <a:pt x="769148" y="2569197"/>
                  <a:pt x="716761" y="2634920"/>
                </a:cubicBezTo>
                <a:cubicBezTo>
                  <a:pt x="664373" y="2700642"/>
                  <a:pt x="639608" y="2770175"/>
                  <a:pt x="677708" y="2852090"/>
                </a:cubicBezTo>
                <a:cubicBezTo>
                  <a:pt x="683423" y="2864472"/>
                  <a:pt x="691043" y="2877807"/>
                  <a:pt x="700568" y="2886380"/>
                </a:cubicBezTo>
                <a:cubicBezTo>
                  <a:pt x="730096" y="2914002"/>
                  <a:pt x="750098" y="2908287"/>
                  <a:pt x="758671" y="2868282"/>
                </a:cubicBezTo>
                <a:cubicBezTo>
                  <a:pt x="769148" y="2817800"/>
                  <a:pt x="774863" y="2766365"/>
                  <a:pt x="787246" y="2716835"/>
                </a:cubicBezTo>
                <a:cubicBezTo>
                  <a:pt x="812011" y="2613012"/>
                  <a:pt x="888211" y="2570150"/>
                  <a:pt x="989176" y="2548242"/>
                </a:cubicBezTo>
                <a:cubicBezTo>
                  <a:pt x="990128" y="2612060"/>
                  <a:pt x="989176" y="2670162"/>
                  <a:pt x="964411" y="2729217"/>
                </a:cubicBezTo>
                <a:cubicBezTo>
                  <a:pt x="929168" y="2813037"/>
                  <a:pt x="902498" y="2901620"/>
                  <a:pt x="875828" y="2988297"/>
                </a:cubicBezTo>
                <a:cubicBezTo>
                  <a:pt x="872018" y="3001632"/>
                  <a:pt x="883448" y="3018777"/>
                  <a:pt x="887258" y="3034017"/>
                </a:cubicBezTo>
                <a:cubicBezTo>
                  <a:pt x="900593" y="3025445"/>
                  <a:pt x="917738" y="3019730"/>
                  <a:pt x="925358" y="3007347"/>
                </a:cubicBezTo>
                <a:cubicBezTo>
                  <a:pt x="938693" y="2984487"/>
                  <a:pt x="941551" y="2955912"/>
                  <a:pt x="955838" y="2934005"/>
                </a:cubicBezTo>
                <a:cubicBezTo>
                  <a:pt x="981556" y="2894000"/>
                  <a:pt x="1007273" y="2853042"/>
                  <a:pt x="1040611" y="2819705"/>
                </a:cubicBezTo>
                <a:cubicBezTo>
                  <a:pt x="1072043" y="2789225"/>
                  <a:pt x="1113001" y="2812085"/>
                  <a:pt x="1120621" y="2854947"/>
                </a:cubicBezTo>
                <a:cubicBezTo>
                  <a:pt x="1134908" y="2934005"/>
                  <a:pt x="1092046" y="2992107"/>
                  <a:pt x="1055851" y="3054020"/>
                </a:cubicBezTo>
                <a:cubicBezTo>
                  <a:pt x="1048231" y="3067355"/>
                  <a:pt x="1036801" y="3078785"/>
                  <a:pt x="1029181" y="3092120"/>
                </a:cubicBezTo>
                <a:cubicBezTo>
                  <a:pt x="997748" y="3144507"/>
                  <a:pt x="1017751" y="3181655"/>
                  <a:pt x="1087283" y="3192132"/>
                </a:cubicBezTo>
                <a:cubicBezTo>
                  <a:pt x="1085378" y="3048305"/>
                  <a:pt x="1112048" y="2920670"/>
                  <a:pt x="1283498" y="2870187"/>
                </a:cubicBezTo>
                <a:cubicBezTo>
                  <a:pt x="1291119" y="2987345"/>
                  <a:pt x="1311121" y="3096882"/>
                  <a:pt x="1247303" y="3199752"/>
                </a:cubicBezTo>
                <a:cubicBezTo>
                  <a:pt x="1243494" y="3206420"/>
                  <a:pt x="1238731" y="3213087"/>
                  <a:pt x="1233969" y="3218802"/>
                </a:cubicBezTo>
                <a:cubicBezTo>
                  <a:pt x="1200631" y="3260712"/>
                  <a:pt x="1186343" y="3298812"/>
                  <a:pt x="1235873" y="3342627"/>
                </a:cubicBezTo>
                <a:cubicBezTo>
                  <a:pt x="1254923" y="3359772"/>
                  <a:pt x="1263496" y="3391205"/>
                  <a:pt x="1271116" y="3417875"/>
                </a:cubicBezTo>
                <a:cubicBezTo>
                  <a:pt x="1281594" y="3453117"/>
                  <a:pt x="1295881" y="3461690"/>
                  <a:pt x="1327313" y="3439782"/>
                </a:cubicBezTo>
                <a:cubicBezTo>
                  <a:pt x="1377796" y="3405492"/>
                  <a:pt x="1433994" y="3391205"/>
                  <a:pt x="1495906" y="3399777"/>
                </a:cubicBezTo>
                <a:cubicBezTo>
                  <a:pt x="1511146" y="3401682"/>
                  <a:pt x="1528291" y="3393110"/>
                  <a:pt x="1544483" y="3386442"/>
                </a:cubicBezTo>
                <a:cubicBezTo>
                  <a:pt x="1579726" y="3373107"/>
                  <a:pt x="1614969" y="3360725"/>
                  <a:pt x="1648306" y="3343580"/>
                </a:cubicBezTo>
                <a:cubicBezTo>
                  <a:pt x="1672119" y="3331197"/>
                  <a:pt x="1697836" y="3316910"/>
                  <a:pt x="1714028" y="3296907"/>
                </a:cubicBezTo>
                <a:cubicBezTo>
                  <a:pt x="1737841" y="3265475"/>
                  <a:pt x="1763558" y="3246425"/>
                  <a:pt x="1804516" y="3250235"/>
                </a:cubicBezTo>
                <a:cubicBezTo>
                  <a:pt x="1807373" y="3250235"/>
                  <a:pt x="1811183" y="3250235"/>
                  <a:pt x="1814041" y="3250235"/>
                </a:cubicBezTo>
                <a:cubicBezTo>
                  <a:pt x="1919769" y="3248330"/>
                  <a:pt x="1918816" y="3248330"/>
                  <a:pt x="1929294" y="3145460"/>
                </a:cubicBezTo>
                <a:cubicBezTo>
                  <a:pt x="1933103" y="3109265"/>
                  <a:pt x="1944533" y="3074022"/>
                  <a:pt x="1943581" y="3038780"/>
                </a:cubicBezTo>
                <a:cubicBezTo>
                  <a:pt x="1942628" y="2983535"/>
                  <a:pt x="1941676" y="2926385"/>
                  <a:pt x="1927388" y="2873045"/>
                </a:cubicBezTo>
                <a:cubicBezTo>
                  <a:pt x="1908338" y="2803512"/>
                  <a:pt x="1857856" y="2779700"/>
                  <a:pt x="1786419" y="2791130"/>
                </a:cubicBezTo>
                <a:cubicBezTo>
                  <a:pt x="1625446" y="2817800"/>
                  <a:pt x="1468283" y="2797797"/>
                  <a:pt x="1315883" y="2744457"/>
                </a:cubicBezTo>
                <a:cubicBezTo>
                  <a:pt x="1199678" y="2704452"/>
                  <a:pt x="1153006" y="2635872"/>
                  <a:pt x="1158721" y="2513000"/>
                </a:cubicBezTo>
                <a:cubicBezTo>
                  <a:pt x="1162531" y="2438705"/>
                  <a:pt x="1151101" y="2373935"/>
                  <a:pt x="1092998" y="2321547"/>
                </a:cubicBezTo>
                <a:cubicBezTo>
                  <a:pt x="1083473" y="2312975"/>
                  <a:pt x="1083473" y="2293925"/>
                  <a:pt x="1080616" y="2279637"/>
                </a:cubicBezTo>
                <a:cubicBezTo>
                  <a:pt x="1079663" y="2275827"/>
                  <a:pt x="1084426" y="2270112"/>
                  <a:pt x="1082521" y="2266302"/>
                </a:cubicBezTo>
                <a:cubicBezTo>
                  <a:pt x="1059661" y="2210105"/>
                  <a:pt x="1059661" y="2155812"/>
                  <a:pt x="1089188" y="2100567"/>
                </a:cubicBezTo>
                <a:cubicBezTo>
                  <a:pt x="1093951" y="2091042"/>
                  <a:pt x="1073948" y="2066277"/>
                  <a:pt x="1062518" y="2050085"/>
                </a:cubicBezTo>
                <a:cubicBezTo>
                  <a:pt x="1038706" y="2015795"/>
                  <a:pt x="1012036" y="1982457"/>
                  <a:pt x="990128" y="1947215"/>
                </a:cubicBezTo>
                <a:cubicBezTo>
                  <a:pt x="972031" y="1917687"/>
                  <a:pt x="978698" y="1894827"/>
                  <a:pt x="1012988" y="1880540"/>
                </a:cubicBezTo>
                <a:cubicBezTo>
                  <a:pt x="1047278" y="1866252"/>
                  <a:pt x="1081568" y="1849107"/>
                  <a:pt x="1114906" y="1833867"/>
                </a:cubicBezTo>
                <a:cubicBezTo>
                  <a:pt x="1180628" y="1802435"/>
                  <a:pt x="1195868" y="1771955"/>
                  <a:pt x="1175866" y="1702422"/>
                </a:cubicBezTo>
                <a:cubicBezTo>
                  <a:pt x="1155863" y="1633842"/>
                  <a:pt x="1130146" y="1566215"/>
                  <a:pt x="1111096" y="1496682"/>
                </a:cubicBezTo>
                <a:cubicBezTo>
                  <a:pt x="1083473" y="1395717"/>
                  <a:pt x="1063471" y="1292847"/>
                  <a:pt x="1031086" y="1193787"/>
                </a:cubicBezTo>
                <a:cubicBezTo>
                  <a:pt x="1016798" y="1148067"/>
                  <a:pt x="980603" y="1109967"/>
                  <a:pt x="955838" y="1068057"/>
                </a:cubicBezTo>
                <a:cubicBezTo>
                  <a:pt x="950123" y="1057580"/>
                  <a:pt x="943456" y="1039482"/>
                  <a:pt x="948218" y="1031862"/>
                </a:cubicBezTo>
                <a:cubicBezTo>
                  <a:pt x="991081" y="963282"/>
                  <a:pt x="988223" y="885177"/>
                  <a:pt x="998701" y="809930"/>
                </a:cubicBezTo>
                <a:cubicBezTo>
                  <a:pt x="1023466" y="626097"/>
                  <a:pt x="1082521" y="455600"/>
                  <a:pt x="1217776" y="323202"/>
                </a:cubicBezTo>
                <a:cubicBezTo>
                  <a:pt x="1314931" y="228905"/>
                  <a:pt x="1432088" y="168897"/>
                  <a:pt x="1570201" y="168897"/>
                </a:cubicBezTo>
                <a:cubicBezTo>
                  <a:pt x="1658783" y="168897"/>
                  <a:pt x="1726411" y="119367"/>
                  <a:pt x="1803563" y="90792"/>
                </a:cubicBezTo>
                <a:cubicBezTo>
                  <a:pt x="1940723" y="40310"/>
                  <a:pt x="2079788" y="5067"/>
                  <a:pt x="2227426" y="1257"/>
                </a:cubicBezTo>
                <a:cubicBezTo>
                  <a:pt x="2420783" y="-3505"/>
                  <a:pt x="2612236" y="3162"/>
                  <a:pt x="2797973" y="58407"/>
                </a:cubicBezTo>
                <a:cubicBezTo>
                  <a:pt x="2909416" y="91745"/>
                  <a:pt x="3023716" y="121272"/>
                  <a:pt x="3120871" y="191757"/>
                </a:cubicBezTo>
                <a:cubicBezTo>
                  <a:pt x="3147541" y="210807"/>
                  <a:pt x="3183736" y="222237"/>
                  <a:pt x="3217073" y="227000"/>
                </a:cubicBezTo>
                <a:cubicBezTo>
                  <a:pt x="3332326" y="243192"/>
                  <a:pt x="3417098" y="307010"/>
                  <a:pt x="3491394" y="390830"/>
                </a:cubicBezTo>
                <a:cubicBezTo>
                  <a:pt x="3535209" y="439407"/>
                  <a:pt x="3586644" y="482270"/>
                  <a:pt x="3626648" y="533705"/>
                </a:cubicBezTo>
                <a:cubicBezTo>
                  <a:pt x="3668559" y="587045"/>
                  <a:pt x="3704754" y="646100"/>
                  <a:pt x="3739996" y="704202"/>
                </a:cubicBezTo>
                <a:cubicBezTo>
                  <a:pt x="3826673" y="846125"/>
                  <a:pt x="3840961" y="1006145"/>
                  <a:pt x="3853344" y="1167117"/>
                </a:cubicBezTo>
                <a:cubicBezTo>
                  <a:pt x="3862869" y="1295705"/>
                  <a:pt x="3840009" y="1421435"/>
                  <a:pt x="3810481" y="1542402"/>
                </a:cubicBezTo>
                <a:cubicBezTo>
                  <a:pt x="3778096" y="1672895"/>
                  <a:pt x="3718088" y="1796720"/>
                  <a:pt x="3666654" y="1922450"/>
                </a:cubicBezTo>
                <a:cubicBezTo>
                  <a:pt x="3656176" y="1947215"/>
                  <a:pt x="3635221" y="1970075"/>
                  <a:pt x="3613313" y="1987220"/>
                </a:cubicBezTo>
                <a:cubicBezTo>
                  <a:pt x="3524731" y="2057705"/>
                  <a:pt x="3459961" y="2147240"/>
                  <a:pt x="3399001" y="2240585"/>
                </a:cubicBezTo>
                <a:cubicBezTo>
                  <a:pt x="3364711" y="2292972"/>
                  <a:pt x="3324706" y="2333930"/>
                  <a:pt x="3269461" y="2365362"/>
                </a:cubicBezTo>
                <a:cubicBezTo>
                  <a:pt x="3230409" y="2388222"/>
                  <a:pt x="3195166" y="2422512"/>
                  <a:pt x="3167544" y="2459660"/>
                </a:cubicBezTo>
                <a:cubicBezTo>
                  <a:pt x="3125634" y="2515857"/>
                  <a:pt x="3074198" y="2550147"/>
                  <a:pt x="3008476" y="2567292"/>
                </a:cubicBezTo>
                <a:cubicBezTo>
                  <a:pt x="2988473" y="2572055"/>
                  <a:pt x="2969423" y="2576817"/>
                  <a:pt x="2949421" y="2582532"/>
                </a:cubicBezTo>
                <a:cubicBezTo>
                  <a:pt x="2870363" y="2604440"/>
                  <a:pt x="2863696" y="2625395"/>
                  <a:pt x="2863696" y="2706357"/>
                </a:cubicBezTo>
                <a:cubicBezTo>
                  <a:pt x="2862744" y="2821610"/>
                  <a:pt x="2877031" y="2934005"/>
                  <a:pt x="2912273" y="3043542"/>
                </a:cubicBezTo>
                <a:cubicBezTo>
                  <a:pt x="2923704" y="3078785"/>
                  <a:pt x="2936086" y="3114980"/>
                  <a:pt x="2953231" y="3148317"/>
                </a:cubicBezTo>
                <a:cubicBezTo>
                  <a:pt x="2961804" y="3164510"/>
                  <a:pt x="2979901" y="3178797"/>
                  <a:pt x="2997046" y="3187370"/>
                </a:cubicBezTo>
                <a:cubicBezTo>
                  <a:pt x="3117061" y="3244520"/>
                  <a:pt x="3246601" y="3265475"/>
                  <a:pt x="3377094" y="3283572"/>
                </a:cubicBezTo>
                <a:cubicBezTo>
                  <a:pt x="3435196" y="3291192"/>
                  <a:pt x="3491394" y="3312147"/>
                  <a:pt x="3549496" y="3325482"/>
                </a:cubicBezTo>
                <a:cubicBezTo>
                  <a:pt x="3583786" y="3334055"/>
                  <a:pt x="3619029" y="3349295"/>
                  <a:pt x="3653319" y="3347390"/>
                </a:cubicBezTo>
                <a:cubicBezTo>
                  <a:pt x="3708563" y="3344532"/>
                  <a:pt x="3750473" y="3363582"/>
                  <a:pt x="3790479" y="3395967"/>
                </a:cubicBezTo>
                <a:cubicBezTo>
                  <a:pt x="3805719" y="3408350"/>
                  <a:pt x="3823816" y="3423590"/>
                  <a:pt x="3841913" y="3425495"/>
                </a:cubicBezTo>
                <a:cubicBezTo>
                  <a:pt x="3932401" y="3436925"/>
                  <a:pt x="3980026" y="3508362"/>
                  <a:pt x="4012411" y="3573132"/>
                </a:cubicBezTo>
                <a:cubicBezTo>
                  <a:pt x="4039081" y="3626472"/>
                  <a:pt x="4035271" y="3702672"/>
                  <a:pt x="4022888" y="3765537"/>
                </a:cubicBezTo>
                <a:cubicBezTo>
                  <a:pt x="3993361" y="3921747"/>
                  <a:pt x="3904779" y="4049382"/>
                  <a:pt x="3798098" y="4163682"/>
                </a:cubicBezTo>
                <a:cubicBezTo>
                  <a:pt x="3780954" y="4181780"/>
                  <a:pt x="3754284" y="4195115"/>
                  <a:pt x="3730471" y="4202735"/>
                </a:cubicBezTo>
                <a:cubicBezTo>
                  <a:pt x="3644746" y="4230357"/>
                  <a:pt x="3577119" y="4285602"/>
                  <a:pt x="3515206" y="4348467"/>
                </a:cubicBezTo>
                <a:cubicBezTo>
                  <a:pt x="3501871" y="4361802"/>
                  <a:pt x="3486631" y="4373232"/>
                  <a:pt x="3469486" y="4380852"/>
                </a:cubicBezTo>
                <a:cubicBezTo>
                  <a:pt x="3383761" y="4418952"/>
                  <a:pt x="3298036" y="4455147"/>
                  <a:pt x="3212311" y="4491342"/>
                </a:cubicBezTo>
                <a:cubicBezTo>
                  <a:pt x="3204691" y="4494200"/>
                  <a:pt x="3198023" y="4497057"/>
                  <a:pt x="3190404" y="4499915"/>
                </a:cubicBezTo>
                <a:cubicBezTo>
                  <a:pt x="3131348" y="4519917"/>
                  <a:pt x="3069436" y="4535157"/>
                  <a:pt x="3045623" y="4604690"/>
                </a:cubicBezTo>
                <a:cubicBezTo>
                  <a:pt x="2905606" y="4458957"/>
                  <a:pt x="2797973" y="4296080"/>
                  <a:pt x="2692246" y="4131297"/>
                </a:cubicBezTo>
                <a:cubicBezTo>
                  <a:pt x="2660813" y="4082720"/>
                  <a:pt x="2622713" y="4038905"/>
                  <a:pt x="2585566" y="3995090"/>
                </a:cubicBezTo>
                <a:cubicBezTo>
                  <a:pt x="2576994" y="3984612"/>
                  <a:pt x="2561754" y="3979850"/>
                  <a:pt x="2545561" y="3970325"/>
                </a:cubicBezTo>
                <a:cubicBezTo>
                  <a:pt x="2525559" y="4034142"/>
                  <a:pt x="2536988" y="4086530"/>
                  <a:pt x="2574136" y="4130345"/>
                </a:cubicBezTo>
                <a:cubicBezTo>
                  <a:pt x="2664623" y="4236072"/>
                  <a:pt x="2753206" y="4343705"/>
                  <a:pt x="2851313" y="4441812"/>
                </a:cubicBezTo>
                <a:cubicBezTo>
                  <a:pt x="2962756" y="4553255"/>
                  <a:pt x="3074198" y="4662792"/>
                  <a:pt x="3153256" y="4801857"/>
                </a:cubicBezTo>
                <a:cubicBezTo>
                  <a:pt x="3221836" y="4923777"/>
                  <a:pt x="3325659" y="5017122"/>
                  <a:pt x="3433291" y="5102847"/>
                </a:cubicBezTo>
                <a:cubicBezTo>
                  <a:pt x="3535209" y="5184762"/>
                  <a:pt x="3662844" y="5213337"/>
                  <a:pt x="3786669" y="5246675"/>
                </a:cubicBezTo>
                <a:cubicBezTo>
                  <a:pt x="3840009" y="5260962"/>
                  <a:pt x="3893348" y="5274297"/>
                  <a:pt x="3946688" y="5288585"/>
                </a:cubicBezTo>
                <a:cubicBezTo>
                  <a:pt x="3946688" y="5293347"/>
                  <a:pt x="3945736" y="5299062"/>
                  <a:pt x="3945736" y="5303825"/>
                </a:cubicBezTo>
                <a:cubicBezTo>
                  <a:pt x="3931448" y="5312397"/>
                  <a:pt x="3918113" y="5320018"/>
                  <a:pt x="3899063" y="5331447"/>
                </a:cubicBezTo>
                <a:cubicBezTo>
                  <a:pt x="3910494" y="5354307"/>
                  <a:pt x="3921923" y="5375262"/>
                  <a:pt x="3937163" y="5405743"/>
                </a:cubicBezTo>
                <a:cubicBezTo>
                  <a:pt x="3860011" y="5388597"/>
                  <a:pt x="3790479" y="5374310"/>
                  <a:pt x="3722851" y="5357165"/>
                </a:cubicBezTo>
                <a:cubicBezTo>
                  <a:pt x="3519969" y="5304777"/>
                  <a:pt x="3331373" y="5221910"/>
                  <a:pt x="3180879" y="5072368"/>
                </a:cubicBezTo>
                <a:cubicBezTo>
                  <a:pt x="3127538" y="5019027"/>
                  <a:pt x="3080866" y="4955210"/>
                  <a:pt x="3047529" y="4887582"/>
                </a:cubicBezTo>
                <a:cubicBezTo>
                  <a:pt x="2952279" y="4695177"/>
                  <a:pt x="2816071" y="4535157"/>
                  <a:pt x="2673196" y="4378947"/>
                </a:cubicBezTo>
                <a:cubicBezTo>
                  <a:pt x="2639859" y="4341800"/>
                  <a:pt x="2603663" y="4306557"/>
                  <a:pt x="2565563" y="4274172"/>
                </a:cubicBezTo>
                <a:cubicBezTo>
                  <a:pt x="2545561" y="4257027"/>
                  <a:pt x="2518891" y="4248455"/>
                  <a:pt x="2495079" y="4236072"/>
                </a:cubicBezTo>
                <a:cubicBezTo>
                  <a:pt x="2491269" y="4239882"/>
                  <a:pt x="2488411" y="4244645"/>
                  <a:pt x="2484601" y="4248455"/>
                </a:cubicBezTo>
                <a:cubicBezTo>
                  <a:pt x="2494126" y="4264647"/>
                  <a:pt x="2502698" y="4281792"/>
                  <a:pt x="2514129" y="4297032"/>
                </a:cubicBezTo>
                <a:cubicBezTo>
                  <a:pt x="2597948" y="4397997"/>
                  <a:pt x="2685579" y="4496105"/>
                  <a:pt x="2765588" y="4599927"/>
                </a:cubicBezTo>
                <a:cubicBezTo>
                  <a:pt x="2859886" y="4721847"/>
                  <a:pt x="2903701" y="4868532"/>
                  <a:pt x="2961804" y="5008550"/>
                </a:cubicBezTo>
                <a:cubicBezTo>
                  <a:pt x="2981806" y="5056175"/>
                  <a:pt x="3002761" y="5103800"/>
                  <a:pt x="3017048" y="5152377"/>
                </a:cubicBezTo>
                <a:cubicBezTo>
                  <a:pt x="3057054" y="5281918"/>
                  <a:pt x="2976091" y="5415268"/>
                  <a:pt x="2841788" y="5437175"/>
                </a:cubicBezTo>
                <a:cubicBezTo>
                  <a:pt x="2818929" y="5440985"/>
                  <a:pt x="2788448" y="5429555"/>
                  <a:pt x="2768446" y="5415268"/>
                </a:cubicBezTo>
                <a:cubicBezTo>
                  <a:pt x="2707486" y="5373357"/>
                  <a:pt x="2664623" y="5318112"/>
                  <a:pt x="2639859" y="5246675"/>
                </a:cubicBezTo>
                <a:cubicBezTo>
                  <a:pt x="2588423" y="5097132"/>
                  <a:pt x="2570326" y="4940922"/>
                  <a:pt x="2561754" y="4785665"/>
                </a:cubicBezTo>
                <a:cubicBezTo>
                  <a:pt x="2554134" y="4657077"/>
                  <a:pt x="2502698" y="4551350"/>
                  <a:pt x="2439834" y="4446575"/>
                </a:cubicBezTo>
                <a:cubicBezTo>
                  <a:pt x="2436024" y="4440860"/>
                  <a:pt x="2429356" y="4437050"/>
                  <a:pt x="2415069" y="4424667"/>
                </a:cubicBezTo>
                <a:cubicBezTo>
                  <a:pt x="2412211" y="4447527"/>
                  <a:pt x="2409354" y="4460862"/>
                  <a:pt x="2408401" y="4475150"/>
                </a:cubicBezTo>
                <a:cubicBezTo>
                  <a:pt x="2400781" y="4720895"/>
                  <a:pt x="2393161" y="4966640"/>
                  <a:pt x="2388399" y="5212385"/>
                </a:cubicBezTo>
                <a:cubicBezTo>
                  <a:pt x="2386494" y="5284775"/>
                  <a:pt x="2360776" y="5346687"/>
                  <a:pt x="2324581" y="5405743"/>
                </a:cubicBezTo>
                <a:cubicBezTo>
                  <a:pt x="2302674" y="5440985"/>
                  <a:pt x="2268383" y="5460035"/>
                  <a:pt x="2223616" y="5463845"/>
                </a:cubicBezTo>
                <a:cubicBezTo>
                  <a:pt x="2124556" y="5470512"/>
                  <a:pt x="2035973" y="5459082"/>
                  <a:pt x="1979776" y="5361927"/>
                </a:cubicBezTo>
                <a:cubicBezTo>
                  <a:pt x="1921673" y="5260962"/>
                  <a:pt x="1895003" y="5157140"/>
                  <a:pt x="1944533" y="5044745"/>
                </a:cubicBezTo>
                <a:cubicBezTo>
                  <a:pt x="1952153" y="5026647"/>
                  <a:pt x="1960726" y="5007597"/>
                  <a:pt x="1971203" y="4983785"/>
                </a:cubicBezTo>
                <a:cubicBezTo>
                  <a:pt x="1860713" y="5038077"/>
                  <a:pt x="1755938" y="5088560"/>
                  <a:pt x="1652116" y="5141900"/>
                </a:cubicBezTo>
                <a:cubicBezTo>
                  <a:pt x="1504478" y="5218100"/>
                  <a:pt x="1398751" y="5338115"/>
                  <a:pt x="1309216" y="5474322"/>
                </a:cubicBezTo>
                <a:cubicBezTo>
                  <a:pt x="1290166" y="5503850"/>
                  <a:pt x="1266353" y="5529568"/>
                  <a:pt x="1244446" y="5556237"/>
                </a:cubicBezTo>
                <a:cubicBezTo>
                  <a:pt x="1230158" y="5527662"/>
                  <a:pt x="1211108" y="5500993"/>
                  <a:pt x="1202536" y="5471465"/>
                </a:cubicBezTo>
                <a:cubicBezTo>
                  <a:pt x="1186343" y="5424793"/>
                  <a:pt x="1152053" y="5454320"/>
                  <a:pt x="1120621" y="5449557"/>
                </a:cubicBezTo>
                <a:close/>
                <a:moveTo>
                  <a:pt x="2137891" y="4669460"/>
                </a:moveTo>
                <a:cubicBezTo>
                  <a:pt x="2143606" y="4671365"/>
                  <a:pt x="2149321" y="4673270"/>
                  <a:pt x="2155036" y="4675175"/>
                </a:cubicBezTo>
                <a:cubicBezTo>
                  <a:pt x="2216949" y="4618025"/>
                  <a:pt x="2292196" y="4358945"/>
                  <a:pt x="2253144" y="4302747"/>
                </a:cubicBezTo>
                <a:cubicBezTo>
                  <a:pt x="2214091" y="4429430"/>
                  <a:pt x="2175991" y="4549445"/>
                  <a:pt x="2137891" y="4669460"/>
                </a:cubicBezTo>
                <a:close/>
              </a:path>
            </a:pathLst>
          </a:custGeom>
          <a:blipFill dpi="0" rotWithShape="0">
            <a:blip r:embed="rId17"/>
            <a:srcRect/>
            <a:stretch>
              <a:fillRect/>
            </a:stretch>
          </a:blipFill>
          <a:ln w="9525" cap="flat">
            <a:noFill/>
            <a:prstDash val="solid"/>
            <a:miter/>
          </a:ln>
        </p:spPr>
        <p:txBody>
          <a:bodyPr rtlCol="0" anchor="ctr"/>
          <a:p>
            <a:endParaRPr lang="zh-CN" altLang="en-US"/>
          </a:p>
        </p:txBody>
      </p:sp>
      <p:sp>
        <p:nvSpPr>
          <p:cNvPr id="7" name="TextBox 6"/>
          <p:cNvSpPr txBox="1"/>
          <p:nvPr>
            <p:custDataLst>
              <p:tags r:id="rId21"/>
            </p:custDataLst>
          </p:nvPr>
        </p:nvSpPr>
        <p:spPr>
          <a:xfrm>
            <a:off x="8097822" y="5257923"/>
            <a:ext cx="3905833" cy="1129392"/>
          </a:xfrm>
          <a:prstGeom prst="rect">
            <a:avLst/>
          </a:prstGeom>
        </p:spPr>
        <p:txBody>
          <a:bodyPr vert="horz" wrap="square" lIns="114300" tIns="57150" rIns="114300" bIns="57150" rtlCol="0" anchor="t" anchorCtr="0">
            <a:normAutofit/>
          </a:bodyPr>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跟踪团队成员工作表现，提供反馈，解决问题并管理团队变更，以优化项目绩效的过程。</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8"/>
          <p:cNvSpPr txBox="1"/>
          <p:nvPr>
            <p:custDataLst>
              <p:tags r:id="rId22"/>
            </p:custDataLst>
          </p:nvPr>
        </p:nvSpPr>
        <p:spPr>
          <a:xfrm>
            <a:off x="8058385" y="4680415"/>
            <a:ext cx="3905833" cy="502799"/>
          </a:xfrm>
          <a:prstGeom prst="rect">
            <a:avLst/>
          </a:prstGeom>
        </p:spPr>
        <p:txBody>
          <a:bodyPr vert="horz" wrap="square" lIns="114300" tIns="57150" rIns="114300" bIns="57150" rtlCol="0" anchor="ctr" anchorCtr="0">
            <a:noAutofit/>
          </a:bodyPr>
          <a:p>
            <a:pPr algn="l">
              <a:lnSpc>
                <a:spcPct val="120000"/>
              </a:lnSpc>
            </a:pPr>
            <a:r>
              <a:rPr lang="zh-CN" alt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管理项目团队</a:t>
            </a:r>
            <a:endParaRPr lang="zh-CN" alt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AutoShape 13"/>
          <p:cNvSpPr/>
          <p:nvPr>
            <p:custDataLst>
              <p:tags r:id="rId23"/>
            </p:custDataLst>
          </p:nvPr>
        </p:nvSpPr>
        <p:spPr>
          <a:xfrm>
            <a:off x="7248758" y="4680415"/>
            <a:ext cx="682752" cy="682752"/>
          </a:xfrm>
          <a:prstGeom prst="ellipse">
            <a:avLst/>
          </a:prstGeom>
          <a:noFill/>
          <a:ln w="19050">
            <a:solidFill>
              <a:schemeClr val="accent1">
                <a:alpha val="100000"/>
              </a:schemeClr>
            </a:solidFill>
            <a:prstDash val="solid"/>
          </a:ln>
        </p:spPr>
      </p:sp>
      <p:sp>
        <p:nvSpPr>
          <p:cNvPr id="19" name="TextBox 14"/>
          <p:cNvSpPr txBox="1"/>
          <p:nvPr>
            <p:custDataLst>
              <p:tags r:id="rId24"/>
            </p:custDataLst>
          </p:nvPr>
        </p:nvSpPr>
        <p:spPr>
          <a:xfrm>
            <a:off x="7054554" y="4791604"/>
            <a:ext cx="1059180" cy="460375"/>
          </a:xfrm>
          <a:prstGeom prst="rect">
            <a:avLst/>
          </a:prstGeom>
        </p:spPr>
        <p:txBody>
          <a:bodyPr vert="horz" wrap="square" lIns="91440" tIns="45720" rIns="91440" bIns="45720" rtlCol="0" anchor="ctr" anchorCtr="0">
            <a:spAutoFit/>
          </a:bodyPr>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04</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t="5742" b="5742"/>
          <a:stretch>
            <a:fillRect/>
          </a:stretch>
        </p:blipFill>
        <p:spPr>
          <a:xfrm>
            <a:off x="6051347" y="1410975"/>
            <a:ext cx="5238701" cy="4637054"/>
          </a:xfrm>
          <a:prstGeom prst="rect">
            <a:avLst/>
          </a:prstGeom>
        </p:spPr>
      </p:pic>
      <p:sp>
        <p:nvSpPr>
          <p:cNvPr id="3" name="TextBox 3"/>
          <p:cNvSpPr txBox="1"/>
          <p:nvPr>
            <p:custDataLst>
              <p:tags r:id="rId3"/>
            </p:custDataLst>
          </p:nvPr>
        </p:nvSpPr>
        <p:spPr>
          <a:xfrm>
            <a:off x="2244606" y="1795478"/>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项目管理计划</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活动资源需求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组织环境因素</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2244606" y="1218255"/>
            <a:ext cx="4219575" cy="738707"/>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输入</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2244606" y="356057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组织图和岗位描述</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人际交往</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组织理论</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2244606" y="2964050"/>
            <a:ext cx="4219575" cy="736876"/>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工具与</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技术</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2244606" y="522470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角色和职责</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项目组织图</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人员配备管理计划</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2244606" y="4647481"/>
            <a:ext cx="4219575" cy="749453"/>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输出</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01 规划人力资源管理</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9"/>
            </p:custDataLst>
          </p:nvPr>
        </p:nvSpPr>
        <p:spPr>
          <a:xfrm>
            <a:off x="1304238" y="1534659"/>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10"/>
            </p:custDataLst>
          </p:nvPr>
        </p:nvSpPr>
        <p:spPr>
          <a:xfrm>
            <a:off x="1304238" y="3273235"/>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1"/>
            </p:custDataLst>
          </p:nvPr>
        </p:nvSpPr>
        <p:spPr>
          <a:xfrm>
            <a:off x="1304238" y="4994516"/>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2"/>
            </p:custDataLst>
          </p:nvPr>
        </p:nvSpPr>
        <p:spPr>
          <a:xfrm>
            <a:off x="1409738" y="1445532"/>
            <a:ext cx="638629" cy="638629"/>
          </a:xfrm>
          <a:prstGeom prst="rect">
            <a:avLst/>
          </a:prstGeom>
          <a:noFill/>
          <a:ln w="19050">
            <a:solidFill>
              <a:schemeClr val="accent1">
                <a:alpha val="100000"/>
              </a:schemeClr>
            </a:solidFill>
            <a:prstDash val="solid"/>
          </a:ln>
        </p:spPr>
      </p:sp>
      <p:sp>
        <p:nvSpPr>
          <p:cNvPr id="14" name="AutoShape 14"/>
          <p:cNvSpPr/>
          <p:nvPr>
            <p:custDataLst>
              <p:tags r:id="rId13"/>
            </p:custDataLst>
          </p:nvPr>
        </p:nvSpPr>
        <p:spPr>
          <a:xfrm>
            <a:off x="1409738" y="3175461"/>
            <a:ext cx="638629" cy="638629"/>
          </a:xfrm>
          <a:prstGeom prst="rect">
            <a:avLst/>
          </a:prstGeom>
          <a:noFill/>
          <a:ln w="19050">
            <a:solidFill>
              <a:schemeClr val="accent1">
                <a:alpha val="100000"/>
              </a:schemeClr>
            </a:solidFill>
            <a:prstDash val="solid"/>
          </a:ln>
        </p:spPr>
      </p:sp>
      <p:sp>
        <p:nvSpPr>
          <p:cNvPr id="15" name="AutoShape 15"/>
          <p:cNvSpPr/>
          <p:nvPr>
            <p:custDataLst>
              <p:tags r:id="rId14"/>
            </p:custDataLst>
          </p:nvPr>
        </p:nvSpPr>
        <p:spPr>
          <a:xfrm>
            <a:off x="1409738" y="4905389"/>
            <a:ext cx="638629" cy="638629"/>
          </a:xfrm>
          <a:prstGeom prst="rect">
            <a:avLst/>
          </a:prstGeom>
          <a:noFill/>
          <a:ln w="19050">
            <a:solidFill>
              <a:schemeClr val="accent1">
                <a:alpha val="100000"/>
              </a:schemeClr>
            </a:solidFill>
            <a:prstDash val="solid"/>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alphaModFix amt="100000"/>
          </a:blip>
          <a:srcRect/>
          <a:stretch>
            <a:fillRect/>
          </a:stretch>
        </p:blipFill>
        <p:spPr>
          <a:xfrm>
            <a:off x="1142773" y="1752852"/>
            <a:ext cx="4434841" cy="4434841"/>
          </a:xfrm>
          <a:prstGeom prst="roundRect">
            <a:avLst/>
          </a:prstGeom>
        </p:spPr>
      </p:pic>
      <p:sp>
        <p:nvSpPr>
          <p:cNvPr id="10" name="TextBox 10"/>
          <p:cNvSpPr txBox="1"/>
          <p:nvPr/>
        </p:nvSpPr>
        <p:spPr>
          <a:xfrm>
            <a:off x="1143000" y="457200"/>
            <a:ext cx="9503410" cy="914400"/>
          </a:xfrm>
          <a:prstGeom prst="rect">
            <a:avLst/>
          </a:prstGeom>
        </p:spPr>
        <p:txBody>
          <a:bodyPr vert="horz" wrap="square" lIns="123825" tIns="123825" rIns="57150" bIns="123825" rtlCol="0" anchor="ctr" anchorCtr="0">
            <a:noAutofit/>
          </a:bodyPr>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开篇</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案例</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AutoShape 5"/>
          <p:cNvSpPr/>
          <p:nvPr>
            <p:custDataLst>
              <p:tags r:id="rId3"/>
            </p:custDataLst>
          </p:nvPr>
        </p:nvSpPr>
        <p:spPr>
          <a:xfrm>
            <a:off x="6209665" y="2195195"/>
            <a:ext cx="253365" cy="224790"/>
          </a:xfrm>
          <a:prstGeom prst="ellipse">
            <a:avLst/>
          </a:prstGeom>
          <a:solidFill>
            <a:schemeClr val="accent1">
              <a:alpha val="100000"/>
            </a:schemeClr>
          </a:solidFill>
        </p:spPr>
      </p:sp>
      <p:sp>
        <p:nvSpPr>
          <p:cNvPr id="9" name="TextBox 6"/>
          <p:cNvSpPr txBox="1"/>
          <p:nvPr>
            <p:custDataLst>
              <p:tags r:id="rId4"/>
            </p:custDataLst>
          </p:nvPr>
        </p:nvSpPr>
        <p:spPr>
          <a:xfrm>
            <a:off x="6553200" y="1981200"/>
            <a:ext cx="5128260" cy="666115"/>
          </a:xfrm>
          <a:prstGeom prst="rect">
            <a:avLst/>
          </a:prstGeom>
        </p:spPr>
        <p:txBody>
          <a:bodyPr vert="horz" wrap="square" lIns="123825" tIns="123825" rIns="57150" bIns="123825" rtlCol="0" anchor="b" anchorCtr="0">
            <a:noAutofit/>
          </a:bodyPr>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阅读</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案例</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7"/>
          <p:cNvSpPr txBox="1"/>
          <p:nvPr>
            <p:custDataLst>
              <p:tags r:id="rId5"/>
            </p:custDataLst>
          </p:nvPr>
        </p:nvSpPr>
        <p:spPr>
          <a:xfrm>
            <a:off x="6706235" y="2859405"/>
            <a:ext cx="5087620" cy="648335"/>
          </a:xfrm>
          <a:prstGeom prst="rect">
            <a:avLst/>
          </a:prstGeom>
        </p:spPr>
        <p:txBody>
          <a:bodyPr vert="horz" wrap="square" lIns="0" tIns="0" rIns="0" bIns="0" rtlCol="0" anchor="t" anchorCtr="0">
            <a:noAutofit/>
          </a:bodyPr>
          <a:p>
            <a:pP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阅读本章开篇案例</a:t>
            </a:r>
            <a:r>
              <a:rPr lang="en-US" altLang="zh-CN"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美国电话</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电报公司的项目管理重组</a:t>
            </a:r>
            <a:r>
              <a:rPr lang="en-US" altLang="zh-CN"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8"/>
          <p:cNvSpPr txBox="1"/>
          <p:nvPr>
            <p:custDataLst>
              <p:tags r:id="rId6"/>
            </p:custDataLst>
          </p:nvPr>
        </p:nvSpPr>
        <p:spPr>
          <a:xfrm>
            <a:off x="6553200" y="3621405"/>
            <a:ext cx="5128260" cy="697865"/>
          </a:xfrm>
          <a:prstGeom prst="rect">
            <a:avLst/>
          </a:prstGeom>
        </p:spPr>
        <p:txBody>
          <a:bodyPr vert="horz" wrap="square" lIns="123825" tIns="123825" rIns="57150" bIns="123825" rtlCol="0" anchor="b" anchorCtr="0">
            <a:noAutofit/>
          </a:bodyPr>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思考与</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分析</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9"/>
          <p:cNvSpPr txBox="1"/>
          <p:nvPr>
            <p:custDataLst>
              <p:tags r:id="rId7"/>
            </p:custDataLst>
          </p:nvPr>
        </p:nvSpPr>
        <p:spPr>
          <a:xfrm>
            <a:off x="6692900" y="4255770"/>
            <a:ext cx="5100955" cy="914400"/>
          </a:xfrm>
          <a:prstGeom prst="rect">
            <a:avLst/>
          </a:prstGeom>
        </p:spPr>
        <p:txBody>
          <a:bodyPr vert="horz" wrap="square" lIns="0" tIns="0" rIns="0" bIns="0" rtlCol="0" anchor="t" anchorCtr="0">
            <a:noAutofit/>
          </a:bodyPr>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案例中，AT&amp;T公司结合重组目标，提出了一套从项目管理到组织结构、项目经理的职业道路，到项目经理的选择标准等方面的一套系统解决方案，有效地提高了BCS的运作能力。这套管理方式的优异吗，请具体分析。</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AutoShape 11"/>
          <p:cNvSpPr/>
          <p:nvPr>
            <p:custDataLst>
              <p:tags r:id="rId8"/>
            </p:custDataLst>
          </p:nvPr>
        </p:nvSpPr>
        <p:spPr>
          <a:xfrm>
            <a:off x="6223635" y="3851275"/>
            <a:ext cx="239395" cy="238125"/>
          </a:xfrm>
          <a:prstGeom prst="ellipse">
            <a:avLst/>
          </a:prstGeom>
          <a:solidFill>
            <a:schemeClr val="accent1">
              <a:alpha val="100000"/>
            </a:schemeClr>
          </a:solid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t="5742" b="5742"/>
          <a:stretch>
            <a:fillRect/>
          </a:stretch>
        </p:blipFill>
        <p:spPr>
          <a:xfrm>
            <a:off x="6051347" y="1410975"/>
            <a:ext cx="5238701" cy="4637054"/>
          </a:xfrm>
          <a:prstGeom prst="rect">
            <a:avLst/>
          </a:prstGeom>
        </p:spPr>
      </p:pic>
      <p:sp>
        <p:nvSpPr>
          <p:cNvPr id="3" name="TextBox 3"/>
          <p:cNvSpPr txBox="1"/>
          <p:nvPr>
            <p:custDataLst>
              <p:tags r:id="rId3"/>
            </p:custDataLst>
          </p:nvPr>
        </p:nvSpPr>
        <p:spPr>
          <a:xfrm>
            <a:off x="2244606" y="1719278"/>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角色与职责</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项目组织图</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人员配备管理计划</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2244606" y="1142055"/>
            <a:ext cx="4219575" cy="738707"/>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输入</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2244725" y="3484245"/>
            <a:ext cx="4238625" cy="133159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预分派</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谈判</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招募</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虚拟团队</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2244606" y="2887850"/>
            <a:ext cx="4219575" cy="736876"/>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工具与</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技术</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2244606" y="545330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项目人员分派</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资源利用情况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更新的项目管理计划</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2244606" y="4876081"/>
            <a:ext cx="4219575" cy="749453"/>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输出</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02 组建项目团队</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9"/>
            </p:custDataLst>
          </p:nvPr>
        </p:nvSpPr>
        <p:spPr>
          <a:xfrm>
            <a:off x="1304238" y="1458459"/>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10"/>
            </p:custDataLst>
          </p:nvPr>
        </p:nvSpPr>
        <p:spPr>
          <a:xfrm>
            <a:off x="1304238" y="3197035"/>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1"/>
            </p:custDataLst>
          </p:nvPr>
        </p:nvSpPr>
        <p:spPr>
          <a:xfrm>
            <a:off x="1304238" y="5223116"/>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2"/>
            </p:custDataLst>
          </p:nvPr>
        </p:nvSpPr>
        <p:spPr>
          <a:xfrm>
            <a:off x="1409738" y="1369332"/>
            <a:ext cx="638629" cy="638629"/>
          </a:xfrm>
          <a:prstGeom prst="rect">
            <a:avLst/>
          </a:prstGeom>
          <a:noFill/>
          <a:ln w="19050">
            <a:solidFill>
              <a:schemeClr val="accent1">
                <a:alpha val="100000"/>
              </a:schemeClr>
            </a:solidFill>
            <a:prstDash val="solid"/>
          </a:ln>
        </p:spPr>
      </p:sp>
      <p:sp>
        <p:nvSpPr>
          <p:cNvPr id="14" name="AutoShape 14"/>
          <p:cNvSpPr/>
          <p:nvPr>
            <p:custDataLst>
              <p:tags r:id="rId13"/>
            </p:custDataLst>
          </p:nvPr>
        </p:nvSpPr>
        <p:spPr>
          <a:xfrm>
            <a:off x="1409738" y="3099261"/>
            <a:ext cx="638629" cy="638629"/>
          </a:xfrm>
          <a:prstGeom prst="rect">
            <a:avLst/>
          </a:prstGeom>
          <a:noFill/>
          <a:ln w="19050">
            <a:solidFill>
              <a:schemeClr val="accent1">
                <a:alpha val="100000"/>
              </a:schemeClr>
            </a:solidFill>
            <a:prstDash val="solid"/>
          </a:ln>
        </p:spPr>
      </p:sp>
      <p:sp>
        <p:nvSpPr>
          <p:cNvPr id="15" name="AutoShape 15"/>
          <p:cNvSpPr/>
          <p:nvPr>
            <p:custDataLst>
              <p:tags r:id="rId14"/>
            </p:custDataLst>
          </p:nvPr>
        </p:nvSpPr>
        <p:spPr>
          <a:xfrm>
            <a:off x="1409738" y="5133989"/>
            <a:ext cx="638629" cy="638629"/>
          </a:xfrm>
          <a:prstGeom prst="rect">
            <a:avLst/>
          </a:prstGeom>
          <a:noFill/>
          <a:ln w="19050">
            <a:solidFill>
              <a:schemeClr val="accent1">
                <a:alpha val="100000"/>
              </a:schemeClr>
            </a:solidFill>
            <a:prstDash val="solid"/>
          </a:ln>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t="5742" b="5742"/>
          <a:stretch>
            <a:fillRect/>
          </a:stretch>
        </p:blipFill>
        <p:spPr>
          <a:xfrm>
            <a:off x="6051347" y="1410975"/>
            <a:ext cx="5238701" cy="4637054"/>
          </a:xfrm>
          <a:prstGeom prst="rect">
            <a:avLst/>
          </a:prstGeom>
        </p:spPr>
      </p:pic>
      <p:sp>
        <p:nvSpPr>
          <p:cNvPr id="3" name="TextBox 3"/>
          <p:cNvSpPr txBox="1"/>
          <p:nvPr>
            <p:custDataLst>
              <p:tags r:id="rId3"/>
            </p:custDataLst>
          </p:nvPr>
        </p:nvSpPr>
        <p:spPr>
          <a:xfrm>
            <a:off x="2244606" y="1795478"/>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人力资源管理计划</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项目人员分派</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资源利用情况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2244606" y="1218255"/>
            <a:ext cx="4219575" cy="738707"/>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输入</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2244725" y="3636645"/>
            <a:ext cx="1925955" cy="1223010"/>
          </a:xfrm>
          <a:prstGeom prst="rect">
            <a:avLst/>
          </a:prstGeom>
        </p:spPr>
        <p:txBody>
          <a:bodyPr vert="horz" wrap="square" lIns="123825" tIns="123825" rIns="57150" bIns="123825" rtlCol="0" anchor="t" anchorCtr="0">
            <a:noAutofit/>
          </a:bodyPr>
          <a:lstStyle/>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人际关系技能</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培训</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团队建设活动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基本规则</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2244606" y="3040250"/>
            <a:ext cx="4219575" cy="736876"/>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工具与</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技术</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2244606" y="560570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团队绩效评价</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2244606" y="5028481"/>
            <a:ext cx="4219575" cy="749453"/>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输出</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03 建设项目团队</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9"/>
            </p:custDataLst>
          </p:nvPr>
        </p:nvSpPr>
        <p:spPr>
          <a:xfrm>
            <a:off x="1304238" y="1534659"/>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10"/>
            </p:custDataLst>
          </p:nvPr>
        </p:nvSpPr>
        <p:spPr>
          <a:xfrm>
            <a:off x="1304238" y="3349435"/>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1"/>
            </p:custDataLst>
          </p:nvPr>
        </p:nvSpPr>
        <p:spPr>
          <a:xfrm>
            <a:off x="1304238" y="5375516"/>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2"/>
            </p:custDataLst>
          </p:nvPr>
        </p:nvSpPr>
        <p:spPr>
          <a:xfrm>
            <a:off x="1409738" y="1445532"/>
            <a:ext cx="638629" cy="638629"/>
          </a:xfrm>
          <a:prstGeom prst="rect">
            <a:avLst/>
          </a:prstGeom>
          <a:noFill/>
          <a:ln w="19050">
            <a:solidFill>
              <a:schemeClr val="accent1">
                <a:alpha val="100000"/>
              </a:schemeClr>
            </a:solidFill>
            <a:prstDash val="solid"/>
          </a:ln>
        </p:spPr>
      </p:sp>
      <p:sp>
        <p:nvSpPr>
          <p:cNvPr id="14" name="AutoShape 14"/>
          <p:cNvSpPr/>
          <p:nvPr>
            <p:custDataLst>
              <p:tags r:id="rId13"/>
            </p:custDataLst>
          </p:nvPr>
        </p:nvSpPr>
        <p:spPr>
          <a:xfrm>
            <a:off x="1409738" y="3251661"/>
            <a:ext cx="638629" cy="638629"/>
          </a:xfrm>
          <a:prstGeom prst="rect">
            <a:avLst/>
          </a:prstGeom>
          <a:noFill/>
          <a:ln w="19050">
            <a:solidFill>
              <a:schemeClr val="accent1">
                <a:alpha val="100000"/>
              </a:schemeClr>
            </a:solidFill>
            <a:prstDash val="solid"/>
          </a:ln>
        </p:spPr>
      </p:sp>
      <p:sp>
        <p:nvSpPr>
          <p:cNvPr id="15" name="AutoShape 15"/>
          <p:cNvSpPr/>
          <p:nvPr>
            <p:custDataLst>
              <p:tags r:id="rId14"/>
            </p:custDataLst>
          </p:nvPr>
        </p:nvSpPr>
        <p:spPr>
          <a:xfrm>
            <a:off x="1409738" y="5286389"/>
            <a:ext cx="638629" cy="638629"/>
          </a:xfrm>
          <a:prstGeom prst="rect">
            <a:avLst/>
          </a:prstGeom>
          <a:noFill/>
          <a:ln w="19050">
            <a:solidFill>
              <a:schemeClr val="accent1">
                <a:alpha val="100000"/>
              </a:schemeClr>
            </a:solidFill>
            <a:prstDash val="solid"/>
          </a:ln>
        </p:spPr>
      </p:sp>
      <p:sp>
        <p:nvSpPr>
          <p:cNvPr id="16" name="TextBox 5"/>
          <p:cNvSpPr txBox="1"/>
          <p:nvPr>
            <p:custDataLst>
              <p:tags r:id="rId15"/>
            </p:custDataLst>
          </p:nvPr>
        </p:nvSpPr>
        <p:spPr>
          <a:xfrm>
            <a:off x="4167505" y="3624580"/>
            <a:ext cx="1925955" cy="1223010"/>
          </a:xfrm>
          <a:prstGeom prst="rect">
            <a:avLst/>
          </a:prstGeom>
        </p:spPr>
        <p:txBody>
          <a:bodyPr vert="horz" wrap="square" lIns="123825" tIns="123825" rIns="57150" bIns="123825" rtlCol="0" anchor="t" anchorCtr="0">
            <a:noAutofit/>
          </a:bodyPr>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集中办公</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认可与奖励</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人事测评工具</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t="5742" b="5742"/>
          <a:stretch>
            <a:fillRect/>
          </a:stretch>
        </p:blipFill>
        <p:spPr>
          <a:xfrm>
            <a:off x="6051347" y="1410975"/>
            <a:ext cx="5238701" cy="4637054"/>
          </a:xfrm>
          <a:prstGeom prst="rect">
            <a:avLst/>
          </a:prstGeom>
        </p:spPr>
      </p:pic>
      <p:sp>
        <p:nvSpPr>
          <p:cNvPr id="3" name="TextBox 3"/>
          <p:cNvSpPr txBox="1"/>
          <p:nvPr>
            <p:custDataLst>
              <p:tags r:id="rId3"/>
            </p:custDataLst>
          </p:nvPr>
        </p:nvSpPr>
        <p:spPr>
          <a:xfrm>
            <a:off x="2244725" y="1795780"/>
            <a:ext cx="2429510" cy="914400"/>
          </a:xfrm>
          <a:prstGeom prst="rect">
            <a:avLst/>
          </a:prstGeom>
        </p:spPr>
        <p:txBody>
          <a:bodyPr vert="horz" wrap="square" lIns="123825" tIns="123825" rIns="57150" bIns="123825" rtlCol="0" anchor="t" anchorCtr="0">
            <a:noAutofit/>
          </a:bodyPr>
          <a:lstStyle/>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角色与职责</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项目组织图</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人员配备管理计划</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2244606" y="1218255"/>
            <a:ext cx="4219575" cy="738707"/>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输入</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5"/>
            </p:custDataLst>
          </p:nvPr>
        </p:nvSpPr>
        <p:spPr>
          <a:xfrm>
            <a:off x="2244606" y="2811650"/>
            <a:ext cx="4219575" cy="736876"/>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工具与</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技术</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6"/>
            </p:custDataLst>
          </p:nvPr>
        </p:nvSpPr>
        <p:spPr>
          <a:xfrm>
            <a:off x="2244606" y="4571281"/>
            <a:ext cx="4219575" cy="749453"/>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输出</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04 管理项目团队</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7"/>
            </p:custDataLst>
          </p:nvPr>
        </p:nvSpPr>
        <p:spPr>
          <a:xfrm>
            <a:off x="1304238" y="1534659"/>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8"/>
            </p:custDataLst>
          </p:nvPr>
        </p:nvSpPr>
        <p:spPr>
          <a:xfrm>
            <a:off x="1304238" y="3120835"/>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9"/>
            </p:custDataLst>
          </p:nvPr>
        </p:nvSpPr>
        <p:spPr>
          <a:xfrm>
            <a:off x="1304238" y="4918316"/>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0"/>
            </p:custDataLst>
          </p:nvPr>
        </p:nvSpPr>
        <p:spPr>
          <a:xfrm>
            <a:off x="1409738" y="1445532"/>
            <a:ext cx="638629" cy="638629"/>
          </a:xfrm>
          <a:prstGeom prst="rect">
            <a:avLst/>
          </a:prstGeom>
          <a:noFill/>
          <a:ln w="19050">
            <a:solidFill>
              <a:schemeClr val="accent1">
                <a:alpha val="100000"/>
              </a:schemeClr>
            </a:solidFill>
            <a:prstDash val="solid"/>
          </a:ln>
        </p:spPr>
      </p:sp>
      <p:sp>
        <p:nvSpPr>
          <p:cNvPr id="14" name="AutoShape 14"/>
          <p:cNvSpPr/>
          <p:nvPr>
            <p:custDataLst>
              <p:tags r:id="rId11"/>
            </p:custDataLst>
          </p:nvPr>
        </p:nvSpPr>
        <p:spPr>
          <a:xfrm>
            <a:off x="1409738" y="3023061"/>
            <a:ext cx="638629" cy="638629"/>
          </a:xfrm>
          <a:prstGeom prst="rect">
            <a:avLst/>
          </a:prstGeom>
          <a:noFill/>
          <a:ln w="19050">
            <a:solidFill>
              <a:schemeClr val="accent1">
                <a:alpha val="100000"/>
              </a:schemeClr>
            </a:solidFill>
            <a:prstDash val="solid"/>
          </a:ln>
        </p:spPr>
      </p:sp>
      <p:sp>
        <p:nvSpPr>
          <p:cNvPr id="15" name="AutoShape 15"/>
          <p:cNvSpPr/>
          <p:nvPr>
            <p:custDataLst>
              <p:tags r:id="rId12"/>
            </p:custDataLst>
          </p:nvPr>
        </p:nvSpPr>
        <p:spPr>
          <a:xfrm>
            <a:off x="1409738" y="4829189"/>
            <a:ext cx="638629" cy="638629"/>
          </a:xfrm>
          <a:prstGeom prst="rect">
            <a:avLst/>
          </a:prstGeom>
          <a:noFill/>
          <a:ln w="19050">
            <a:solidFill>
              <a:schemeClr val="accent1">
                <a:alpha val="100000"/>
              </a:schemeClr>
            </a:solidFill>
            <a:prstDash val="solid"/>
          </a:ln>
        </p:spPr>
      </p:sp>
      <p:sp>
        <p:nvSpPr>
          <p:cNvPr id="16" name="TextBox 3"/>
          <p:cNvSpPr txBox="1"/>
          <p:nvPr>
            <p:custDataLst>
              <p:tags r:id="rId13"/>
            </p:custDataLst>
          </p:nvPr>
        </p:nvSpPr>
        <p:spPr>
          <a:xfrm>
            <a:off x="2257425" y="3429000"/>
            <a:ext cx="4238625" cy="1315085"/>
          </a:xfrm>
          <a:prstGeom prst="rect">
            <a:avLst/>
          </a:prstGeom>
        </p:spPr>
        <p:txBody>
          <a:bodyPr vert="horz" wrap="square" lIns="123825" tIns="123825" rIns="57150" bIns="123825" rtlCol="0" anchor="t" anchorCtr="0">
            <a:noAutofit/>
          </a:bodyPr>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观察和交谈</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项目绩效评估</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冲突管理</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人际关系技能</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7" name="TextBox 3"/>
          <p:cNvSpPr txBox="1"/>
          <p:nvPr>
            <p:custDataLst>
              <p:tags r:id="rId14"/>
            </p:custDataLst>
          </p:nvPr>
        </p:nvSpPr>
        <p:spPr>
          <a:xfrm>
            <a:off x="2289175" y="5249545"/>
            <a:ext cx="4238625" cy="1315085"/>
          </a:xfrm>
          <a:prstGeom prst="rect">
            <a:avLst/>
          </a:prstGeom>
        </p:spPr>
        <p:txBody>
          <a:bodyPr vert="horz" wrap="square" lIns="123825" tIns="123825" rIns="57150" bIns="123825" rtlCol="0" anchor="t" anchorCtr="0">
            <a:noAutofit/>
          </a:bodyPr>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请求的变更</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项目管理计划更新</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项目文件更新</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组织环境的更新</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8" name="TextBox 3"/>
          <p:cNvSpPr txBox="1"/>
          <p:nvPr>
            <p:custDataLst>
              <p:tags r:id="rId15"/>
            </p:custDataLst>
          </p:nvPr>
        </p:nvSpPr>
        <p:spPr>
          <a:xfrm>
            <a:off x="4267200" y="1786255"/>
            <a:ext cx="2429510" cy="914400"/>
          </a:xfrm>
          <a:prstGeom prst="rect">
            <a:avLst/>
          </a:prstGeom>
        </p:spPr>
        <p:txBody>
          <a:bodyPr vert="horz" wrap="square" lIns="123825" tIns="123825" rIns="57150" bIns="123825" rtlCol="0" anchor="t" anchorCtr="0">
            <a:noAutofit/>
          </a:bodyPr>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工作绩效信息</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组织过程资产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05</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案例分析</a:t>
            </a:r>
            <a:r>
              <a:rPr lang="en-US" altLang="zh-CN" sz="4050" b="1">
                <a:solidFill>
                  <a:srgbClr val="020A49">
                    <a:alpha val="100000"/>
                  </a:srgbClr>
                </a:solidFill>
                <a:latin typeface="微软雅黑" panose="020B0503020204020204" charset="-122"/>
                <a:ea typeface="微软雅黑" panose="020B0503020204020204" charset="-122"/>
                <a:cs typeface="微软雅黑" panose="020B0503020204020204" charset="-122"/>
              </a:rPr>
              <a:t>-</a:t>
            </a: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如何调动员工的积极性</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539110" y="2972036"/>
            <a:ext cx="3314231" cy="647995"/>
          </a:xfrm>
          <a:prstGeom prst="rect">
            <a:avLst/>
          </a:prstGeom>
        </p:spPr>
        <p:txBody>
          <a:bodyPr vert="horz" wrap="square" lIns="114300" tIns="57150" rIns="114300" bIns="57150" rtlCol="0" anchor="ctr" anchorCtr="0">
            <a:noAutofit/>
          </a:bodyPr>
          <a:lstStyle/>
          <a:p>
            <a:pPr algn="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激励</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059848" y="1716027"/>
            <a:ext cx="3314231" cy="1580007"/>
          </a:xfrm>
          <a:prstGeom prst="rect">
            <a:avLst/>
          </a:prstGeom>
        </p:spPr>
        <p:txBody>
          <a:bodyPr vert="horz" wrap="square" lIns="114300" tIns="57150" rIns="114300" bIns="57150" rtlCol="0" anchor="t" anchorCtr="0">
            <a:noAutofit/>
          </a:bodyPr>
          <a:lstStyle/>
          <a:p>
            <a:pPr algn="l">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激励和绩效需要分层进行</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8059848" y="1097369"/>
            <a:ext cx="3314231" cy="622955"/>
          </a:xfrm>
          <a:prstGeom prst="rect">
            <a:avLst/>
          </a:prstGeom>
        </p:spPr>
        <p:txBody>
          <a:bodyPr vert="horz" wrap="square" lIns="114300" tIns="57150" rIns="114300" bIns="57150" rtlCol="0" anchor="ctr" anchorCtr="0">
            <a:noAutofit/>
          </a:bodyPr>
          <a:lstStyle/>
          <a:p>
            <a:pPr>
              <a:lnSpc>
                <a:spcPct val="96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责任</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制</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8059848" y="4019931"/>
            <a:ext cx="3314231" cy="547835"/>
          </a:xfrm>
          <a:prstGeom prst="rect">
            <a:avLst/>
          </a:prstGeom>
        </p:spPr>
        <p:txBody>
          <a:bodyPr vert="horz" wrap="square" lIns="114300" tIns="57150" rIns="114300" bIns="57150" rtlCol="0" anchor="b" anchorCtr="0">
            <a:noAutofit/>
          </a:bodyPr>
          <a:lstStyle/>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及时</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沟通</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8059848" y="4565142"/>
            <a:ext cx="3314231" cy="1580007"/>
          </a:xfrm>
          <a:prstGeom prst="rect">
            <a:avLst/>
          </a:prstGeom>
        </p:spPr>
        <p:txBody>
          <a:bodyPr vert="horz" wrap="square" lIns="114300" tIns="57150" rIns="114300" bIns="57150" rtlCol="0" anchor="t" anchorCtr="0">
            <a:noAutofit/>
          </a:bodyPr>
          <a:lstStyle/>
          <a:p>
            <a:pPr algn="l">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经理要善于听取</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意见。</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员工了解经理</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行动。</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39110" y="3620031"/>
            <a:ext cx="3314231" cy="1580007"/>
          </a:xfrm>
          <a:prstGeom prst="rect">
            <a:avLst/>
          </a:prstGeom>
        </p:spPr>
        <p:txBody>
          <a:bodyPr vert="horz" wrap="square" lIns="114300" tIns="57150" rIns="114300" bIns="57150" rtlCol="0" anchor="t" anchorCtr="0">
            <a:noAutofit/>
          </a:bodyPr>
          <a:lstStyle/>
          <a:p>
            <a:pPr algn="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王城认为增加下属工作责任是，需肯定其成绩，予以相应激励</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员工积极性</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调动</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6667" r="16667"/>
          <a:stretch>
            <a:fillRect/>
          </a:stretch>
        </p:blipFill>
        <p:spPr>
          <a:xfrm>
            <a:off x="1314223" y="1726817"/>
            <a:ext cx="4434840" cy="4434841"/>
          </a:xfrm>
          <a:prstGeom prst="roundRect">
            <a:avLst/>
          </a:prstGeom>
        </p:spPr>
      </p:pic>
      <p:sp>
        <p:nvSpPr>
          <p:cNvPr id="3" name="TextBox 3"/>
          <p:cNvSpPr txBox="1"/>
          <p:nvPr>
            <p:custDataLst>
              <p:tags r:id="rId3"/>
            </p:custDataLst>
          </p:nvPr>
        </p:nvSpPr>
        <p:spPr>
          <a:xfrm>
            <a:off x="6400387" y="4881292"/>
            <a:ext cx="6000750" cy="711336"/>
          </a:xfrm>
          <a:prstGeom prst="rect">
            <a:avLst/>
          </a:prstGeom>
        </p:spPr>
        <p:txBody>
          <a:bodyPr vert="horz" wrap="square" lIns="123825" tIns="123825" rIns="57150" bIns="123825" rtlCol="0" anchor="b" anchorCtr="0">
            <a:noAutofit/>
          </a:bodyPr>
          <a:lstStyle/>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反思</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6106001" y="5523753"/>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如何</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理解人力资源</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管理</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custDataLst>
              <p:tags r:id="rId5"/>
            </p:custDataLst>
          </p:nvPr>
        </p:nvSpPr>
        <p:spPr>
          <a:xfrm>
            <a:off x="6106001" y="1835975"/>
            <a:ext cx="238125" cy="238125"/>
          </a:xfrm>
          <a:prstGeom prst="ellipse">
            <a:avLst/>
          </a:prstGeom>
          <a:solidFill>
            <a:schemeClr val="accent1">
              <a:alpha val="100000"/>
            </a:schemeClr>
          </a:solidFill>
        </p:spPr>
      </p:sp>
      <p:sp>
        <p:nvSpPr>
          <p:cNvPr id="6" name="TextBox 6"/>
          <p:cNvSpPr txBox="1"/>
          <p:nvPr>
            <p:custDataLst>
              <p:tags r:id="rId6"/>
            </p:custDataLst>
          </p:nvPr>
        </p:nvSpPr>
        <p:spPr>
          <a:xfrm>
            <a:off x="6400387" y="1621998"/>
            <a:ext cx="6000750" cy="666079"/>
          </a:xfrm>
          <a:prstGeom prst="rect">
            <a:avLst/>
          </a:prstGeom>
        </p:spPr>
        <p:txBody>
          <a:bodyPr vert="horz" wrap="square" lIns="123825" tIns="123825" rIns="57150" bIns="123825" rtlCol="0" anchor="b" anchorCtr="0">
            <a:noAutofit/>
          </a:bodyPr>
          <a:lstStyle/>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案例</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分析</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6106001" y="2234038"/>
            <a:ext cx="6477000" cy="914400"/>
          </a:xfrm>
          <a:prstGeom prst="rect">
            <a:avLst/>
          </a:prstGeom>
        </p:spPr>
        <p:txBody>
          <a:bodyPr vert="horz" wrap="square" lIns="0" tIns="0" rIns="0" bIns="0" rtlCol="0" anchor="t" anchorCtr="0">
            <a:noAutofit/>
          </a:bodyPr>
          <a:lstStyle/>
          <a:p>
            <a:pPr>
              <a:lnSpc>
                <a:spcPct val="140000"/>
              </a:lnSpc>
            </a:pPr>
            <a:r>
              <a:rPr lang="en-US" altLang="zh-CN" sz="1500">
                <a:solidFill>
                  <a:schemeClr val="dk1">
                    <a:alpha val="100000"/>
                  </a:schemeClr>
                </a:solidFill>
                <a:latin typeface="微软雅黑" panose="020B0503020204020204" charset="-122"/>
                <a:ea typeface="微软雅黑" panose="020B0503020204020204" charset="-122"/>
                <a:cs typeface="微软雅黑" panose="020B0503020204020204" charset="-122"/>
              </a:rPr>
              <a:t>        </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案例做法</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分析</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6400387" y="3262274"/>
            <a:ext cx="6000750" cy="697555"/>
          </a:xfrm>
          <a:prstGeom prst="rect">
            <a:avLst/>
          </a:prstGeom>
        </p:spPr>
        <p:txBody>
          <a:bodyPr vert="horz" wrap="square" lIns="123825" tIns="123825" rIns="57150" bIns="123825" rtlCol="0" anchor="b" anchorCtr="0">
            <a:noAutofit/>
          </a:bodyPr>
          <a:lstStyle/>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感悟</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9"/>
            </p:custDataLst>
          </p:nvPr>
        </p:nvSpPr>
        <p:spPr>
          <a:xfrm>
            <a:off x="6442710" y="3896360"/>
            <a:ext cx="6140450" cy="914400"/>
          </a:xfrm>
          <a:prstGeom prst="rect">
            <a:avLst/>
          </a:prstGeom>
        </p:spPr>
        <p:txBody>
          <a:bodyPr vert="horz" wrap="square" lIns="0" tIns="0" rIns="0" bIns="0" rtlCol="0" anchor="t" anchorCtr="0">
            <a:noAutofit/>
          </a:bodyPr>
          <a:lstStyle/>
          <a:p>
            <a:pP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结合本章学习内容，</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讨论对此话题的</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感悟</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员工积极性</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调动</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custDataLst>
              <p:tags r:id="rId10"/>
            </p:custDataLst>
          </p:nvPr>
        </p:nvSpPr>
        <p:spPr>
          <a:xfrm>
            <a:off x="6106001" y="3491989"/>
            <a:ext cx="238125" cy="238125"/>
          </a:xfrm>
          <a:prstGeom prst="ellipse">
            <a:avLst/>
          </a:prstGeom>
          <a:solidFill>
            <a:schemeClr val="accent1">
              <a:alpha val="100000"/>
            </a:schemeClr>
          </a:solidFill>
        </p:spPr>
      </p:sp>
      <p:sp>
        <p:nvSpPr>
          <p:cNvPr id="12" name="AutoShape 12"/>
          <p:cNvSpPr/>
          <p:nvPr>
            <p:custDataLst>
              <p:tags r:id="rId11"/>
            </p:custDataLst>
          </p:nvPr>
        </p:nvSpPr>
        <p:spPr>
          <a:xfrm>
            <a:off x="6106001" y="5117897"/>
            <a:ext cx="238125" cy="238125"/>
          </a:xfrm>
          <a:prstGeom prst="ellipse">
            <a:avLst/>
          </a:prstGeom>
          <a:solidFill>
            <a:schemeClr val="accent1">
              <a:alpha val="100000"/>
            </a:schemeClr>
          </a:solid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3223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06</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实训任务 - CSAI项目案例</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234986" y="2896583"/>
            <a:ext cx="5052139" cy="3467154"/>
          </a:xfrm>
          <a:prstGeom prst="roundRect">
            <a:avLst>
              <a:gd name="adj" fmla="val 5952"/>
            </a:avLst>
          </a:prstGeom>
          <a:solidFill>
            <a:schemeClr val="lt2">
              <a:alpha val="80000"/>
            </a:schemeClr>
          </a:solidFill>
        </p:spPr>
      </p:sp>
      <p:sp>
        <p:nvSpPr>
          <p:cNvPr id="3" name="AutoShape 3"/>
          <p:cNvSpPr/>
          <p:nvPr/>
        </p:nvSpPr>
        <p:spPr>
          <a:xfrm>
            <a:off x="879670" y="2896583"/>
            <a:ext cx="5052139" cy="3467154"/>
          </a:xfrm>
          <a:prstGeom prst="roundRect">
            <a:avLst>
              <a:gd name="adj" fmla="val 5952"/>
            </a:avLst>
          </a:prstGeom>
          <a:solidFill>
            <a:schemeClr val="lt2">
              <a:alpha val="80000"/>
            </a:schemeClr>
          </a:solidFill>
        </p:spPr>
      </p:sp>
      <p:sp>
        <p:nvSpPr>
          <p:cNvPr id="5" name="TextBox 5"/>
          <p:cNvSpPr txBox="1"/>
          <p:nvPr/>
        </p:nvSpPr>
        <p:spPr>
          <a:xfrm>
            <a:off x="1380405" y="4752068"/>
            <a:ext cx="4050670" cy="490334"/>
          </a:xfrm>
          <a:prstGeom prst="rect">
            <a:avLst/>
          </a:prstGeom>
        </p:spPr>
        <p:txBody>
          <a:bodyPr vert="horz" wrap="square" lIns="66008" tIns="33052" rIns="66008" bIns="33052" rtlCol="0" anchor="ctr" anchorCtr="0">
            <a:noAutofit/>
          </a:bodyPr>
          <a:lstStyle/>
          <a:p>
            <a:pPr algn="ct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新部门</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成立</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380405" y="5384645"/>
            <a:ext cx="4050670" cy="824485"/>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CSAI公司</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成立了新部门</a:t>
            </a:r>
            <a:r>
              <a:rPr lang="en-US" altLang="zh-CN"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项目管理部</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负责人对项目管理欠缺</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认识。</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7" name="Picture 7"/>
          <p:cNvPicPr>
            <a:picLocks noChangeAspect="1"/>
          </p:cNvPicPr>
          <p:nvPr/>
        </p:nvPicPr>
        <p:blipFill>
          <a:blip r:embed="rId2"/>
          <a:srcRect/>
          <a:stretch>
            <a:fillRect/>
          </a:stretch>
        </p:blipFill>
        <p:spPr>
          <a:xfrm>
            <a:off x="6246455" y="1371600"/>
            <a:ext cx="5029200" cy="3162577"/>
          </a:xfrm>
          <a:prstGeom prst="rect">
            <a:avLst/>
          </a:prstGeom>
        </p:spPr>
      </p:pic>
      <p:sp>
        <p:nvSpPr>
          <p:cNvPr id="8" name="TextBox 8"/>
          <p:cNvSpPr txBox="1"/>
          <p:nvPr/>
        </p:nvSpPr>
        <p:spPr>
          <a:xfrm>
            <a:off x="6735721" y="4759543"/>
            <a:ext cx="4050670"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项目的</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执行困难</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重重</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6735721" y="5239719"/>
            <a:ext cx="4050670" cy="824485"/>
          </a:xfrm>
          <a:prstGeom prst="rect">
            <a:avLst/>
          </a:prstGeom>
        </p:spPr>
        <p:txBody>
          <a:bodyPr vert="horz" wrap="square" lIns="66008" tIns="33052" rIns="66008" bIns="33052" rtlCol="0" anchor="t" anchorCtr="0">
            <a:noAutofit/>
          </a:bodyPr>
          <a:lstStyle/>
          <a:p>
            <a:pPr algn="ct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日方总工与陈小姐工作风格</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差异</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ct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其他部门配合</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不良</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ct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公司责、权、利</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不分明</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实训任务</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介绍</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1" name="Picture 2"/>
          <p:cNvPicPr>
            <a:picLocks noChangeAspect="1"/>
          </p:cNvPicPr>
          <p:nvPr/>
        </p:nvPicPr>
        <p:blipFill>
          <a:blip r:embed="rId3">
            <a:alphaModFix amt="100000"/>
          </a:blip>
          <a:srcRect t="8939" b="13753"/>
          <a:stretch>
            <a:fillRect/>
          </a:stretch>
        </p:blipFill>
        <p:spPr>
          <a:xfrm>
            <a:off x="866140" y="1372235"/>
            <a:ext cx="5065395" cy="3185160"/>
          </a:xfrm>
          <a:prstGeom prst="round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246568" y="2374499"/>
            <a:ext cx="5981700" cy="133223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07</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分组讨论</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52651" y="1629738"/>
            <a:ext cx="4219249" cy="4219249"/>
          </a:xfrm>
          <a:prstGeom prst="ellipse">
            <a:avLst/>
          </a:prstGeom>
        </p:spPr>
      </p:pic>
      <p:sp>
        <p:nvSpPr>
          <p:cNvPr id="3" name="TextBox 3"/>
          <p:cNvSpPr txBox="1"/>
          <p:nvPr/>
        </p:nvSpPr>
        <p:spPr>
          <a:xfrm>
            <a:off x="5316538" y="1567945"/>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讨论主题</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316538" y="2054291"/>
            <a:ext cx="6096000" cy="852311"/>
          </a:xfrm>
          <a:prstGeom prst="rect">
            <a:avLst/>
          </a:prstGeom>
        </p:spPr>
        <p:txBody>
          <a:bodyPr vert="horz" wrap="square" lIns="114300" tIns="57150" rIns="114300" bIns="57150" rtlCol="0" anchor="t" anchorCtr="0">
            <a:noAutofit/>
          </a:bodyPr>
          <a:lstStyle/>
          <a:p>
            <a:pP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陈小姐</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如何</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提升项目部</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的工作</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效率</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3"/>
            </p:custDataLst>
          </p:nvPr>
        </p:nvSpPr>
        <p:spPr>
          <a:xfrm>
            <a:off x="5344099" y="3218179"/>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讨论目的</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4"/>
            </p:custDataLst>
          </p:nvPr>
        </p:nvSpPr>
        <p:spPr>
          <a:xfrm>
            <a:off x="5344160" y="3704590"/>
            <a:ext cx="6344285" cy="85217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通过分析</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日方和中方的管理风格、人格特点</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从团队建设和人力</a:t>
            </a:r>
            <a:r>
              <a:rPr lang="en-US" altLang="zh-CN" sz="1500">
                <a:solidFill>
                  <a:schemeClr val="dk1">
                    <a:alpha val="100000"/>
                  </a:schemeClr>
                </a:solidFill>
                <a:latin typeface="微软雅黑" panose="020B0503020204020204" charset="-122"/>
                <a:ea typeface="微软雅黑" panose="020B0503020204020204" charset="-122"/>
                <a:cs typeface="微软雅黑" panose="020B0503020204020204" charset="-122"/>
              </a:rPr>
              <a:t>i</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资源的角度，</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探讨如何</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出现前述情况的原因，以及如何</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提高项目</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部门</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的</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工作效率</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5"/>
            </p:custDataLst>
          </p:nvPr>
        </p:nvSpPr>
        <p:spPr>
          <a:xfrm>
            <a:off x="5371661" y="4868412"/>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讨论流程</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6"/>
            </p:custDataLst>
          </p:nvPr>
        </p:nvSpPr>
        <p:spPr>
          <a:xfrm>
            <a:off x="5371661" y="5354759"/>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小组内成员共同讨论，集思广益，为</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陈小姐</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的提供更多思路和参考。</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讨论主题的介绍</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9776770" y="663596"/>
            <a:ext cx="2197085" cy="766889"/>
          </a:xfrm>
          <a:prstGeom prst="rect">
            <a:avLst/>
          </a:prstGeom>
        </p:spPr>
        <p:txBody>
          <a:bodyPr vert="horz" wrap="square" lIns="114300" tIns="57150" rIns="114300" bIns="57150" rtlCol="0" anchor="b" anchorCtr="0">
            <a:normAutofit/>
          </a:bodyPr>
          <a:lstStyle/>
          <a:p>
            <a:pPr algn="ctr">
              <a:lnSpc>
                <a:spcPct val="120000"/>
              </a:lnSpc>
            </a:pPr>
            <a:r>
              <a:rPr lang="en-US" sz="1200">
                <a:solidFill>
                  <a:srgbClr val="232323">
                    <a:alpha val="100000"/>
                  </a:srgbClr>
                </a:solidFill>
                <a:latin typeface="微软雅黑" panose="020B0503020204020204" charset="-122"/>
                <a:ea typeface="微软雅黑" panose="020B0503020204020204" charset="-122"/>
                <a:cs typeface="微软雅黑" panose="020B0503020204020204" charset="-122"/>
              </a:rPr>
              <a:t>CATALOGUE</a:t>
            </a:r>
            <a:endParaRPr lang="en-US" sz="1200">
              <a:solidFill>
                <a:srgbClr val="232323">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7492225" y="198162"/>
            <a:ext cx="4405428" cy="977265"/>
          </a:xfrm>
          <a:prstGeom prst="rect">
            <a:avLst/>
          </a:prstGeom>
        </p:spPr>
        <p:txBody>
          <a:bodyPr vert="horz" wrap="square" lIns="91440" tIns="45720" rIns="91440" bIns="45720" rtlCol="0" anchor="b" anchorCtr="0">
            <a:normAutofit/>
          </a:bodyPr>
          <a:lstStyle/>
          <a:p>
            <a:pPr algn="r">
              <a:lnSpc>
                <a:spcPct val="100000"/>
              </a:lnSpc>
              <a:spcBef>
                <a:spcPts val="375"/>
              </a:spcBef>
            </a:pPr>
            <a:r>
              <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目 录</a:t>
            </a:r>
            <a:endPar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3929543" y="1484275"/>
            <a:ext cx="6612681" cy="4969951"/>
          </a:xfrm>
          <a:prstGeom prst="rect">
            <a:avLst/>
          </a:prstGeom>
        </p:spPr>
        <p:txBody>
          <a:bodyPr vert="horz" wrap="square" lIns="91440" tIns="45720" rIns="91440" bIns="45720" rtlCol="0" anchor="ctr" anchorCtr="0">
            <a:noAutofit/>
          </a:bodyPr>
          <a:lstStyle/>
          <a:p>
            <a:pPr marL="203200" lvl="0" indent="-203200" algn="l">
              <a:lnSpc>
                <a:spcPct val="150000"/>
              </a:lnSpc>
              <a:spcBef>
                <a:spcPts val="375"/>
              </a:spcBef>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项目</a:t>
            </a: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人力资源管理</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项目</a:t>
            </a: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组织</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项目</a:t>
            </a: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经理与项目团队</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项目</a:t>
            </a: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人力资源管理过程</a:t>
            </a:r>
            <a:endPar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案例分析 - </a:t>
            </a: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如何调动员工的积极性</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实训任务 - CSAI项目案例</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分组讨论</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6203747" y="1487175"/>
            <a:ext cx="5238701" cy="4637054"/>
          </a:xfrm>
          <a:prstGeom prst="rect">
            <a:avLst/>
          </a:prstGeom>
        </p:spPr>
      </p:pic>
      <p:sp>
        <p:nvSpPr>
          <p:cNvPr id="3" name="TextBox 3"/>
          <p:cNvSpPr txBox="1"/>
          <p:nvPr>
            <p:custDataLst>
              <p:tags r:id="rId3"/>
            </p:custDataLst>
          </p:nvPr>
        </p:nvSpPr>
        <p:spPr>
          <a:xfrm>
            <a:off x="1482606" y="1947878"/>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通过分组讨论和小组代表发言，实现全班范围内思想的碰撞和交流。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1482606" y="1370655"/>
            <a:ext cx="4219575" cy="738707"/>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交换思想</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1482606" y="371297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每个小组内部成员进行讨论，集思广益，</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为</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陈小姐</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的提供更多思路和参考。</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1482606" y="3116450"/>
            <a:ext cx="4219575" cy="736876"/>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分组讨论</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1482606" y="537710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每个小组选派代表上台发言，分享本组讨论的结果和观点。</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1482606" y="4799881"/>
            <a:ext cx="4219575" cy="749453"/>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小组代表发言</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交换思想的流程</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9"/>
            </p:custDataLst>
          </p:nvPr>
        </p:nvSpPr>
        <p:spPr>
          <a:xfrm>
            <a:off x="542238" y="1676264"/>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10"/>
            </p:custDataLst>
          </p:nvPr>
        </p:nvSpPr>
        <p:spPr>
          <a:xfrm>
            <a:off x="542238" y="341484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1"/>
            </p:custDataLst>
          </p:nvPr>
        </p:nvSpPr>
        <p:spPr>
          <a:xfrm>
            <a:off x="542238" y="5136121"/>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2"/>
            </p:custDataLst>
          </p:nvPr>
        </p:nvSpPr>
        <p:spPr>
          <a:xfrm>
            <a:off x="647738" y="1597932"/>
            <a:ext cx="638629" cy="638629"/>
          </a:xfrm>
          <a:prstGeom prst="rect">
            <a:avLst/>
          </a:prstGeom>
          <a:noFill/>
          <a:ln w="19050">
            <a:solidFill>
              <a:schemeClr val="accent1">
                <a:alpha val="100000"/>
              </a:schemeClr>
            </a:solidFill>
            <a:prstDash val="solid"/>
          </a:ln>
        </p:spPr>
      </p:sp>
      <p:sp>
        <p:nvSpPr>
          <p:cNvPr id="14" name="AutoShape 14"/>
          <p:cNvSpPr/>
          <p:nvPr>
            <p:custDataLst>
              <p:tags r:id="rId13"/>
            </p:custDataLst>
          </p:nvPr>
        </p:nvSpPr>
        <p:spPr>
          <a:xfrm>
            <a:off x="647738" y="3327861"/>
            <a:ext cx="638629" cy="638629"/>
          </a:xfrm>
          <a:prstGeom prst="rect">
            <a:avLst/>
          </a:prstGeom>
          <a:noFill/>
          <a:ln w="19050">
            <a:solidFill>
              <a:schemeClr val="accent1">
                <a:alpha val="100000"/>
              </a:schemeClr>
            </a:solidFill>
            <a:prstDash val="solid"/>
          </a:ln>
        </p:spPr>
      </p:sp>
      <p:sp>
        <p:nvSpPr>
          <p:cNvPr id="15" name="AutoShape 15"/>
          <p:cNvSpPr/>
          <p:nvPr>
            <p:custDataLst>
              <p:tags r:id="rId14"/>
            </p:custDataLst>
          </p:nvPr>
        </p:nvSpPr>
        <p:spPr>
          <a:xfrm>
            <a:off x="647738" y="5057789"/>
            <a:ext cx="638629" cy="638629"/>
          </a:xfrm>
          <a:prstGeom prst="rect">
            <a:avLst/>
          </a:prstGeom>
          <a:noFill/>
          <a:ln w="19050">
            <a:solidFill>
              <a:schemeClr val="accent1">
                <a:alpha val="100000"/>
              </a:schemeClr>
            </a:solidFill>
            <a:prstDash val="solid"/>
          </a:ln>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3223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08</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互相点评</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a:off x="1148206" y="1811771"/>
            <a:ext cx="6612160" cy="1685627"/>
          </a:xfrm>
          <a:prstGeom prst="roundRect">
            <a:avLst>
              <a:gd name="adj" fmla="val 9080"/>
            </a:avLst>
          </a:prstGeom>
          <a:solidFill>
            <a:schemeClr val="lt2">
              <a:alpha val="80000"/>
            </a:schemeClr>
          </a:solidFill>
        </p:spPr>
      </p:sp>
      <p:sp>
        <p:nvSpPr>
          <p:cNvPr id="3" name="TextBox 3"/>
          <p:cNvSpPr txBox="1"/>
          <p:nvPr>
            <p:custDataLst>
              <p:tags r:id="rId3"/>
            </p:custDataLst>
          </p:nvPr>
        </p:nvSpPr>
        <p:spPr>
          <a:xfrm>
            <a:off x="1295420" y="2149760"/>
            <a:ext cx="1143000" cy="1104900"/>
          </a:xfrm>
          <a:prstGeom prst="rect">
            <a:avLst/>
          </a:prstGeom>
        </p:spPr>
        <p:txBody>
          <a:bodyPr vert="horz" wrap="square" lIns="114300" tIns="57150" rIns="114300" bIns="57150" rtlCol="0" anchor="ctr" anchorCtr="0">
            <a:noAutofit/>
          </a:bodyPr>
          <a:lstStyle/>
          <a:p>
            <a:pPr algn="ctr">
              <a:lnSpc>
                <a:spcPct val="120000"/>
              </a:lnSpc>
              <a:spcBef>
                <a:spcPts val="450"/>
              </a:spcBef>
            </a:pPr>
            <a:r>
              <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2438420" y="1954331"/>
            <a:ext cx="3493916" cy="579431"/>
          </a:xfrm>
          <a:prstGeom prst="rect">
            <a:avLst/>
          </a:prstGeom>
        </p:spPr>
        <p:txBody>
          <a:bodyPr vert="horz" wrap="square" lIns="114300" tIns="57150" rIns="114300" bIns="57150" rtlCol="0" anchor="b" anchorCtr="0">
            <a:noAutofit/>
          </a:bodyPr>
          <a:lstStyle/>
          <a:p>
            <a:pPr algn="l">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各组答案的要点</a:t>
            </a:r>
            <a:endPar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2438420" y="2514713"/>
            <a:ext cx="4995999" cy="818289"/>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列出各组回答的关键点，确保点评时考虑到所有组的贡献。</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互相点评</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custDataLst>
              <p:tags r:id="rId6"/>
            </p:custDataLst>
          </p:nvPr>
        </p:nvSpPr>
        <p:spPr>
          <a:xfrm>
            <a:off x="4419674" y="3809896"/>
            <a:ext cx="6612160" cy="1685627"/>
          </a:xfrm>
          <a:prstGeom prst="roundRect">
            <a:avLst>
              <a:gd name="adj" fmla="val 9080"/>
            </a:avLst>
          </a:prstGeom>
          <a:solidFill>
            <a:schemeClr val="lt2">
              <a:alpha val="80000"/>
            </a:schemeClr>
          </a:solidFill>
        </p:spPr>
      </p:sp>
      <p:sp>
        <p:nvSpPr>
          <p:cNvPr id="8" name="TextBox 8"/>
          <p:cNvSpPr txBox="1"/>
          <p:nvPr>
            <p:custDataLst>
              <p:tags r:id="rId7"/>
            </p:custDataLst>
          </p:nvPr>
        </p:nvSpPr>
        <p:spPr>
          <a:xfrm>
            <a:off x="4566889" y="4147885"/>
            <a:ext cx="1143000" cy="1104900"/>
          </a:xfrm>
          <a:prstGeom prst="rect">
            <a:avLst/>
          </a:prstGeom>
        </p:spPr>
        <p:txBody>
          <a:bodyPr vert="horz" wrap="square" lIns="114300" tIns="57150" rIns="114300" bIns="57150" rtlCol="0" anchor="ctr" anchorCtr="0">
            <a:noAutofit/>
          </a:bodyPr>
          <a:lstStyle/>
          <a:p>
            <a:pPr algn="ctr">
              <a:lnSpc>
                <a:spcPct val="120000"/>
              </a:lnSpc>
              <a:spcBef>
                <a:spcPts val="450"/>
              </a:spcBef>
            </a:pPr>
            <a:r>
              <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8"/>
            </p:custDataLst>
          </p:nvPr>
        </p:nvSpPr>
        <p:spPr>
          <a:xfrm>
            <a:off x="5709889" y="3952457"/>
            <a:ext cx="3493916" cy="579431"/>
          </a:xfrm>
          <a:prstGeom prst="rect">
            <a:avLst/>
          </a:prstGeom>
        </p:spPr>
        <p:txBody>
          <a:bodyPr vert="horz" wrap="square" lIns="114300" tIns="57150" rIns="114300" bIns="57150" rtlCol="0" anchor="b" anchorCtr="0">
            <a:noAutofit/>
          </a:bodyPr>
          <a:lstStyle/>
          <a:p>
            <a:pPr algn="l">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授课教师的点评</a:t>
            </a:r>
            <a:endPar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9"/>
            </p:custDataLst>
          </p:nvPr>
        </p:nvSpPr>
        <p:spPr>
          <a:xfrm>
            <a:off x="5709889" y="4512838"/>
            <a:ext cx="4995999" cy="818289"/>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教师需对每组的答案进行点评，确保学生了解自己的优点和不足。</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98539" y="1671764"/>
            <a:ext cx="7924800" cy="2162175"/>
          </a:xfrm>
          <a:prstGeom prst="rect">
            <a:avLst/>
          </a:prstGeom>
        </p:spPr>
        <p:txBody>
          <a:bodyPr vert="horz" wrap="square" lIns="114300" tIns="57150" rIns="114300" bIns="57150" rtlCol="0" anchor="ctr" anchorCtr="0">
            <a:spAutoFit/>
          </a:bodyPr>
          <a:lstStyle/>
          <a:p>
            <a:pPr>
              <a:lnSpc>
                <a:spcPct val="120000"/>
              </a:lnSpc>
            </a:pPr>
            <a:r>
              <a:rPr lang="en-US" sz="10725" b="1">
                <a:solidFill>
                  <a:srgbClr val="1338FD">
                    <a:alpha val="100000"/>
                  </a:srgbClr>
                </a:solidFill>
                <a:latin typeface="微软雅黑" panose="020B0503020204020204" charset="-122"/>
                <a:ea typeface="微软雅黑" panose="020B0503020204020204" charset="-122"/>
                <a:cs typeface="微软雅黑" panose="020B0503020204020204" charset="-122"/>
              </a:rPr>
              <a:t>THANKS</a:t>
            </a:r>
            <a:endParaRPr lang="en-US" sz="10725"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598539" y="3724145"/>
            <a:ext cx="4943475" cy="628650"/>
          </a:xfrm>
          <a:prstGeom prst="rect">
            <a:avLst/>
          </a:prstGeom>
        </p:spPr>
        <p:txBody>
          <a:bodyPr vert="horz" wrap="square" lIns="114300" tIns="57150" rIns="114300" bIns="57150" rtlCol="0" anchor="ctr" anchorCtr="0">
            <a:spAutoFit/>
          </a:bodyPr>
          <a:lstStyle/>
          <a:p>
            <a:pPr algn="l">
              <a:lnSpc>
                <a:spcPct val="120000"/>
              </a:lnSpc>
            </a:pPr>
            <a:r>
              <a:rPr lang="en-US" sz="2700">
                <a:solidFill>
                  <a:srgbClr val="020A49">
                    <a:alpha val="100000"/>
                  </a:srgbClr>
                </a:solidFill>
                <a:latin typeface="微软雅黑" panose="020B0503020204020204" charset="-122"/>
                <a:ea typeface="微软雅黑" panose="020B0503020204020204" charset="-122"/>
                <a:cs typeface="微软雅黑" panose="020B0503020204020204" charset="-122"/>
              </a:rPr>
              <a:t>感谢观看</a:t>
            </a:r>
            <a:endParaRPr lang="en-US" sz="270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01</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项目人力资源管理概述</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837973" y="60949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001 人力资源与人力资源管理</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4" name="Picture 4"/>
          <p:cNvPicPr>
            <a:picLocks noChangeAspect="1"/>
          </p:cNvPicPr>
          <p:nvPr>
            <p:custDataLst>
              <p:tags r:id="rId2"/>
            </p:custDataLst>
          </p:nvPr>
        </p:nvPicPr>
        <p:blipFill>
          <a:blip r:embed="rId3"/>
          <a:srcRect l="4756" r="4756"/>
          <a:stretch>
            <a:fillRect/>
          </a:stretch>
        </p:blipFill>
        <p:spPr>
          <a:xfrm>
            <a:off x="990600" y="2133600"/>
            <a:ext cx="5056505" cy="3739515"/>
          </a:xfrm>
          <a:prstGeom prst="rect">
            <a:avLst/>
          </a:prstGeom>
        </p:spPr>
      </p:pic>
      <p:sp>
        <p:nvSpPr>
          <p:cNvPr id="6" name="TextBox 6"/>
          <p:cNvSpPr txBox="1"/>
          <p:nvPr>
            <p:custDataLst>
              <p:tags r:id="rId4"/>
            </p:custDataLst>
          </p:nvPr>
        </p:nvSpPr>
        <p:spPr>
          <a:xfrm>
            <a:off x="6298565" y="2209800"/>
            <a:ext cx="5519420" cy="3663950"/>
          </a:xfrm>
          <a:prstGeom prst="rect">
            <a:avLst/>
          </a:prstGeom>
        </p:spPr>
        <p:txBody>
          <a:bodyPr vert="horz" wrap="square" lIns="66008" tIns="33052" rIns="66008" bIns="33052" rtlCol="0" anchor="t" anchorCtr="0">
            <a:noAutofit/>
          </a:bodyPr>
          <a:lstStyle/>
          <a:p>
            <a:pPr indent="0" algn="l" fontAlgn="auto">
              <a:lnSpc>
                <a:spcPct val="140000"/>
              </a:lnSpc>
              <a:spcBef>
                <a:spcPts val="1200"/>
              </a:spcBef>
              <a:spcAft>
                <a:spcPts val="0"/>
              </a:spcAft>
            </a:pPr>
            <a:r>
              <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rPr>
              <a:t>      人力资源是一切资源中最宝贵的资源，是第一资源。</a:t>
            </a:r>
            <a:endPar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indent="0" algn="l" fontAlgn="auto">
              <a:lnSpc>
                <a:spcPct val="140000"/>
              </a:lnSpc>
              <a:spcBef>
                <a:spcPts val="1200"/>
              </a:spcBef>
              <a:spcAft>
                <a:spcPts val="0"/>
              </a:spcAft>
            </a:pPr>
            <a:r>
              <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rPr>
              <a:t>      人力资源，又称劳动力资源或劳动力，是指能够推动整个经济和社会发展、具有劳动能力的人口总和。人力资源包括数量和质量两个方面。</a:t>
            </a:r>
            <a:endParaRPr lang="zh-CN" altLang="en-US" sz="17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indent="0" algn="l" fontAlgn="auto">
              <a:lnSpc>
                <a:spcPct val="140000"/>
              </a:lnSpc>
              <a:spcBef>
                <a:spcPts val="1200"/>
              </a:spcBef>
              <a:spcAft>
                <a:spcPts val="0"/>
              </a:spcAft>
            </a:pPr>
            <a:r>
              <a:rPr lang="en-US" altLang="zh-CN" sz="1700">
                <a:solidFill>
                  <a:schemeClr val="dk1">
                    <a:alpha val="100000"/>
                  </a:schemeClr>
                </a:solidFill>
                <a:latin typeface="微软雅黑" panose="020B0503020204020204" charset="-122"/>
                <a:ea typeface="微软雅黑" panose="020B0503020204020204" charset="-122"/>
                <a:cs typeface="微软雅黑" panose="020B0503020204020204" charset="-122"/>
              </a:rPr>
              <a:t>      人力资源管理的主要内容包括人力资源规划和选拔，工作分析，招聘、培训和开发，激励，绩效考评等几个方面。</a:t>
            </a:r>
            <a:r>
              <a:rPr lang="zh-CN" altLang="en-US" sz="1700">
                <a:solidFill>
                  <a:schemeClr val="dk1">
                    <a:alpha val="100000"/>
                  </a:schemeClr>
                </a:solidFill>
                <a:latin typeface="微软雅黑" panose="020B0503020204020204" charset="-122"/>
                <a:ea typeface="微软雅黑" panose="020B0503020204020204" charset="-122"/>
                <a:cs typeface="微软雅黑" panose="020B0503020204020204" charset="-122"/>
              </a:rPr>
              <a:t>使人尽其才、事得其人、人事相宜，顺利实现组织目标的过程就是人力资源管理。</a:t>
            </a:r>
            <a:endParaRPr lang="zh-CN" altLang="en-US" sz="17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837973" y="60949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002 项目人力资源管理</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 name="TextBox 6"/>
          <p:cNvSpPr txBox="1"/>
          <p:nvPr>
            <p:custDataLst>
              <p:tags r:id="rId2"/>
            </p:custDataLst>
          </p:nvPr>
        </p:nvSpPr>
        <p:spPr>
          <a:xfrm>
            <a:off x="6400800" y="2514600"/>
            <a:ext cx="5365750" cy="2995295"/>
          </a:xfrm>
          <a:prstGeom prst="rect">
            <a:avLst/>
          </a:prstGeom>
        </p:spPr>
        <p:txBody>
          <a:bodyPr vert="horz" wrap="square" lIns="66008" tIns="33052" rIns="66008" bIns="33052" rtlCol="0" anchor="t" anchorCtr="0">
            <a:noAutofit/>
          </a:bodyPr>
          <a:lstStyle/>
          <a:p>
            <a:pPr indent="0" algn="l" fontAlgn="auto">
              <a:lnSpc>
                <a:spcPct val="140000"/>
              </a:lnSpc>
              <a:spcBef>
                <a:spcPts val="1200"/>
              </a:spcBef>
              <a:spcAft>
                <a:spcPts val="0"/>
              </a:spcAft>
            </a:pPr>
            <a:r>
              <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rPr>
              <a:t>      项目人力资源管理与一般企业和事业单位的人力资源管理不同之处在于项目寿命周期各阶段任务变化大，人员变化也大，相同之处在于都要对人力资源进行外在和内在因素的管理。</a:t>
            </a:r>
            <a:endPar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indent="0" algn="l" fontAlgn="auto">
              <a:lnSpc>
                <a:spcPct val="140000"/>
              </a:lnSpc>
              <a:spcBef>
                <a:spcPts val="1200"/>
              </a:spcBef>
              <a:spcAft>
                <a:spcPts val="0"/>
              </a:spcAft>
            </a:pPr>
            <a:r>
              <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rPr>
              <a:t>      </a:t>
            </a:r>
            <a:r>
              <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人力资源管理是项目管理的核心内容，主要包括三个前后联系的方面：组织规划、建立项目管理团队和进行项目管理团队建设和管理。</a:t>
            </a:r>
            <a:endParaRPr lang="zh-CN" altLang="en-US" sz="17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7" name="Picture 7"/>
          <p:cNvPicPr>
            <a:picLocks noChangeAspect="1"/>
          </p:cNvPicPr>
          <p:nvPr>
            <p:custDataLst>
              <p:tags r:id="rId3"/>
            </p:custDataLst>
          </p:nvPr>
        </p:nvPicPr>
        <p:blipFill>
          <a:blip r:embed="rId4"/>
          <a:srcRect t="700" b="700"/>
          <a:stretch>
            <a:fillRect/>
          </a:stretch>
        </p:blipFill>
        <p:spPr>
          <a:xfrm>
            <a:off x="990600" y="2133600"/>
            <a:ext cx="5098415" cy="37706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837973" y="60949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003 </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相关</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概念</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 name="TextBox 6"/>
          <p:cNvSpPr txBox="1"/>
          <p:nvPr>
            <p:custDataLst>
              <p:tags r:id="rId2"/>
            </p:custDataLst>
          </p:nvPr>
        </p:nvSpPr>
        <p:spPr>
          <a:xfrm>
            <a:off x="6400800" y="2514600"/>
            <a:ext cx="5248910" cy="2995295"/>
          </a:xfrm>
          <a:prstGeom prst="rect">
            <a:avLst/>
          </a:prstGeom>
        </p:spPr>
        <p:txBody>
          <a:bodyPr vert="horz" wrap="square" lIns="66008" tIns="33052" rIns="66008" bIns="33052" rtlCol="0" anchor="t" anchorCtr="0">
            <a:noAutofit/>
          </a:bodyPr>
          <a:lstStyle/>
          <a:p>
            <a:pPr indent="0" algn="l" fontAlgn="auto">
              <a:lnSpc>
                <a:spcPct val="140000"/>
              </a:lnSpc>
              <a:spcBef>
                <a:spcPts val="1200"/>
              </a:spcBef>
              <a:spcAft>
                <a:spcPts val="0"/>
              </a:spcAft>
            </a:pPr>
            <a:r>
              <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rPr>
              <a:t>       项目团队由为完成项目而承担不同角色与职责的人员组成。</a:t>
            </a:r>
            <a:endPar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indent="0" algn="l" fontAlgn="auto">
              <a:lnSpc>
                <a:spcPct val="140000"/>
              </a:lnSpc>
              <a:spcBef>
                <a:spcPts val="1200"/>
              </a:spcBef>
              <a:spcAft>
                <a:spcPts val="0"/>
              </a:spcAft>
            </a:pPr>
            <a:r>
              <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rPr>
              <a:t>       项目管理团队负责项目管理和领导活动，包括各阶段启动、规划、执行、监督、控制和收尾。</a:t>
            </a:r>
            <a:endPar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indent="0" algn="l" fontAlgn="auto">
              <a:lnSpc>
                <a:spcPct val="140000"/>
              </a:lnSpc>
              <a:spcBef>
                <a:spcPts val="1200"/>
              </a:spcBef>
              <a:spcAft>
                <a:spcPts val="0"/>
              </a:spcAft>
            </a:pPr>
            <a:r>
              <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rPr>
              <a:t>       项目经理就负责整个项目的计划、组织实施和控制，是项目管理的核心</a:t>
            </a:r>
            <a:r>
              <a:rPr lang="zh-CN" altLang="en-US" sz="170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zh-CN" altLang="en-US" sz="17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1" name="Picture 11"/>
          <p:cNvPicPr>
            <a:picLocks noChangeAspect="1"/>
          </p:cNvPicPr>
          <p:nvPr>
            <p:custDataLst>
              <p:tags r:id="rId3"/>
            </p:custDataLst>
          </p:nvPr>
        </p:nvPicPr>
        <p:blipFill>
          <a:blip r:embed="rId4"/>
          <a:srcRect/>
          <a:stretch>
            <a:fillRect/>
          </a:stretch>
        </p:blipFill>
        <p:spPr>
          <a:xfrm>
            <a:off x="1143000" y="2057400"/>
            <a:ext cx="5038090" cy="37261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02</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项目</a:t>
            </a: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组织</a:t>
            </a:r>
            <a:endPar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4" name="TextBox 2"/>
          <p:cNvSpPr txBox="1"/>
          <p:nvPr>
            <p:custDataLst>
              <p:tags r:id="rId2"/>
            </p:custDataLst>
          </p:nvPr>
        </p:nvSpPr>
        <p:spPr>
          <a:xfrm>
            <a:off x="990290" y="4933294"/>
            <a:ext cx="2809472" cy="1140368"/>
          </a:xfrm>
          <a:prstGeom prst="rect">
            <a:avLst/>
          </a:prstGeom>
        </p:spPr>
        <p:txBody>
          <a:bodyPr vert="horz" wrap="square" lIns="114300" tIns="57150" rIns="114300" bIns="57150" rtlCol="0" anchor="t" anchorCtr="0">
            <a:noAutofit/>
          </a:bodyPr>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按照职能的相似性来划分部门</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3"/>
          <p:cNvSpPr txBox="1"/>
          <p:nvPr>
            <p:custDataLst>
              <p:tags r:id="rId3"/>
            </p:custDataLst>
          </p:nvPr>
        </p:nvSpPr>
        <p:spPr>
          <a:xfrm>
            <a:off x="990089" y="4085631"/>
            <a:ext cx="2809875" cy="507055"/>
          </a:xfrm>
          <a:prstGeom prst="rect">
            <a:avLst/>
          </a:prstGeom>
          <a:ln>
            <a:solidFill>
              <a:schemeClr val="accent1">
                <a:alpha val="100000"/>
              </a:schemeClr>
            </a:solidFill>
          </a:ln>
        </p:spPr>
        <p:txBody>
          <a:bodyPr vert="horz" wrap="square" lIns="114300" tIns="57150" rIns="114300" bIns="57150" rtlCol="0" anchor="t" anchorCtr="0">
            <a:noAutofit/>
          </a:bodyPr>
          <a:p>
            <a:pPr algn="ct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职能式组织</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12" name="Connector 4"/>
          <p:cNvCxnSpPr/>
          <p:nvPr>
            <p:custDataLst>
              <p:tags r:id="rId4"/>
            </p:custDataLst>
          </p:nvPr>
        </p:nvCxnSpPr>
        <p:spPr>
          <a:xfrm>
            <a:off x="1056616"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13" name="Picture 5"/>
          <p:cNvPicPr>
            <a:picLocks noChangeAspect="1"/>
          </p:cNvPicPr>
          <p:nvPr>
            <p:custDataLst>
              <p:tags r:id="rId5"/>
            </p:custDataLst>
          </p:nvPr>
        </p:nvPicPr>
        <p:blipFill>
          <a:blip r:embed="rId6"/>
          <a:srcRect l="12964" r="12964"/>
          <a:stretch>
            <a:fillRect/>
          </a:stretch>
        </p:blipFill>
        <p:spPr>
          <a:xfrm>
            <a:off x="4980951" y="1649322"/>
            <a:ext cx="2231507" cy="2231507"/>
          </a:xfrm>
          <a:prstGeom prst="ellipse">
            <a:avLst/>
          </a:prstGeom>
        </p:spPr>
      </p:pic>
      <p:sp>
        <p:nvSpPr>
          <p:cNvPr id="14" name="TextBox 6"/>
          <p:cNvSpPr txBox="1"/>
          <p:nvPr>
            <p:custDataLst>
              <p:tags r:id="rId7"/>
            </p:custDataLst>
          </p:nvPr>
        </p:nvSpPr>
        <p:spPr>
          <a:xfrm>
            <a:off x="4725104" y="4085631"/>
            <a:ext cx="2743200" cy="507055"/>
          </a:xfrm>
          <a:prstGeom prst="rect">
            <a:avLst/>
          </a:prstGeom>
          <a:ln>
            <a:solidFill>
              <a:schemeClr val="accent1">
                <a:alpha val="100000"/>
              </a:schemeClr>
            </a:solidFill>
          </a:ln>
        </p:spPr>
        <p:txBody>
          <a:bodyPr vert="horz" wrap="square" lIns="114300" tIns="57150" rIns="114300" bIns="57150" rtlCol="0" anchor="t" anchorCtr="0">
            <a:noAutofit/>
          </a:bodyPr>
          <a:p>
            <a:pPr algn="ct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项目式组织</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15" name="Connector 7"/>
          <p:cNvCxnSpPr/>
          <p:nvPr>
            <p:custDataLst>
              <p:tags r:id="rId8"/>
            </p:custDataLst>
          </p:nvPr>
        </p:nvCxnSpPr>
        <p:spPr>
          <a:xfrm>
            <a:off x="4758293"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17" name="Picture 8"/>
          <p:cNvPicPr>
            <a:picLocks noChangeAspect="1"/>
          </p:cNvPicPr>
          <p:nvPr>
            <p:custDataLst>
              <p:tags r:id="rId9"/>
            </p:custDataLst>
          </p:nvPr>
        </p:nvPicPr>
        <p:blipFill>
          <a:blip r:embed="rId10"/>
          <a:srcRect/>
          <a:stretch>
            <a:fillRect/>
          </a:stretch>
        </p:blipFill>
        <p:spPr>
          <a:xfrm>
            <a:off x="8682668" y="1649322"/>
            <a:ext cx="2231507" cy="2231507"/>
          </a:xfrm>
          <a:prstGeom prst="ellipse">
            <a:avLst/>
          </a:prstGeom>
        </p:spPr>
      </p:pic>
      <p:sp>
        <p:nvSpPr>
          <p:cNvPr id="18" name="TextBox 9"/>
          <p:cNvSpPr txBox="1"/>
          <p:nvPr>
            <p:custDataLst>
              <p:tags r:id="rId11"/>
            </p:custDataLst>
          </p:nvPr>
        </p:nvSpPr>
        <p:spPr>
          <a:xfrm>
            <a:off x="8374434" y="4085631"/>
            <a:ext cx="2847975" cy="507055"/>
          </a:xfrm>
          <a:prstGeom prst="rect">
            <a:avLst/>
          </a:prstGeom>
          <a:ln>
            <a:solidFill>
              <a:schemeClr val="accent1">
                <a:alpha val="100000"/>
              </a:schemeClr>
            </a:solidFill>
          </a:ln>
        </p:spPr>
        <p:txBody>
          <a:bodyPr vert="horz" wrap="square" lIns="114300" tIns="57150" rIns="114300" bIns="57150" rtlCol="0" anchor="t" anchorCtr="0">
            <a:noAutofit/>
          </a:bodyPr>
          <a:p>
            <a:pPr algn="ct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矩阵式组织</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19" name="Connector 10"/>
          <p:cNvCxnSpPr/>
          <p:nvPr>
            <p:custDataLst>
              <p:tags r:id="rId12"/>
            </p:custDataLst>
          </p:nvPr>
        </p:nvCxnSpPr>
        <p:spPr>
          <a:xfrm>
            <a:off x="8460012"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20" name="Picture 11"/>
          <p:cNvPicPr>
            <a:picLocks noChangeAspect="1"/>
          </p:cNvPicPr>
          <p:nvPr>
            <p:custDataLst>
              <p:tags r:id="rId13"/>
            </p:custDataLst>
          </p:nvPr>
        </p:nvPicPr>
        <p:blipFill>
          <a:blip r:embed="rId14"/>
          <a:srcRect l="18750" r="18750"/>
          <a:stretch>
            <a:fillRect/>
          </a:stretch>
        </p:blipFill>
        <p:spPr>
          <a:xfrm>
            <a:off x="1279273" y="1649322"/>
            <a:ext cx="2231507" cy="2231507"/>
          </a:xfrm>
          <a:prstGeom prst="ellipse">
            <a:avLst/>
          </a:prstGeom>
        </p:spPr>
      </p:pic>
      <p:sp>
        <p:nvSpPr>
          <p:cNvPr id="21" name="TextBox 12"/>
          <p:cNvSpPr txBox="1"/>
          <p:nvPr>
            <p:custDataLst>
              <p:tags r:id="rId15"/>
            </p:custDataLst>
          </p:nvPr>
        </p:nvSpPr>
        <p:spPr>
          <a:xfrm>
            <a:off x="4712639" y="4933294"/>
            <a:ext cx="2768130" cy="1140368"/>
          </a:xfrm>
          <a:prstGeom prst="rect">
            <a:avLst/>
          </a:prstGeom>
        </p:spPr>
        <p:txBody>
          <a:bodyPr vert="horz" wrap="square" lIns="114300" tIns="57150" rIns="114300" bIns="57150" rtlCol="0" anchor="t" anchorCtr="0">
            <a:noAutofit/>
          </a:bodyPr>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完全是按照项目进行设置，是一种单目标的垂直组织方式。</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2" name="TextBox 13"/>
          <p:cNvSpPr txBox="1"/>
          <p:nvPr>
            <p:custDataLst>
              <p:tags r:id="rId16"/>
            </p:custDataLst>
          </p:nvPr>
        </p:nvSpPr>
        <p:spPr>
          <a:xfrm>
            <a:off x="8373015" y="4933294"/>
            <a:ext cx="2850815" cy="1140368"/>
          </a:xfrm>
          <a:prstGeom prst="rect">
            <a:avLst/>
          </a:prstGeom>
        </p:spPr>
        <p:txBody>
          <a:bodyPr vert="horz" wrap="square" lIns="114300" tIns="57150" rIns="114300" bIns="57150" rtlCol="0" anchor="t" anchorCtr="0">
            <a:noAutofit/>
          </a:bodyPr>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把职能划分的纵向部门与按照项目划分的横向部门结合起来，以构成类似矩阵的管理系统。</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3" name="TextBox 14"/>
          <p:cNvSpPr txBox="1"/>
          <p:nvPr/>
        </p:nvSpPr>
        <p:spPr>
          <a:xfrm>
            <a:off x="476023" y="265328"/>
            <a:ext cx="11239500" cy="893445"/>
          </a:xfrm>
          <a:prstGeom prst="rect">
            <a:avLst/>
          </a:prstGeom>
        </p:spPr>
        <p:txBody>
          <a:bodyPr vert="horz" wrap="square" lIns="123825" tIns="123825" rIns="57150" bIns="123825" rtlCol="0" anchor="t" anchorCtr="0">
            <a:spAutoFit/>
          </a:bodyPr>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项目组织</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结构</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10.xml><?xml version="1.0" encoding="utf-8"?>
<p:tagLst xmlns:p="http://schemas.openxmlformats.org/presentationml/2006/main">
  <p:tag name="KSO_WM_DIAGRAM_VIRTUALLY_FRAME" val="{&quot;height&quot;:377.3064566929134,&quot;left&quot;:92.03929133858267,&quot;top&quot;:141.89354330708662,&quot;width&quot;:775.0582677165356}"/>
</p:tagLst>
</file>

<file path=ppt/tags/tag100.xml><?xml version="1.0" encoding="utf-8"?>
<p:tagLst xmlns:p="http://schemas.openxmlformats.org/presentationml/2006/main">
  <p:tag name="KSO_WM_DIAGRAM_VIRTUALLY_FRAME" val="{&quot;height&quot;:411.468346456693,&quot;left&quot;:42.69590551181103,&quot;top&quot;:95.9255905511811,&quot;width&quot;:467.804094488189}"/>
</p:tagLst>
</file>

<file path=ppt/tags/tag101.xml><?xml version="1.0" encoding="utf-8"?>
<p:tagLst xmlns:p="http://schemas.openxmlformats.org/presentationml/2006/main">
  <p:tag name="KSO_WM_DIAGRAM_VIRTUALLY_FRAME" val="{&quot;height&quot;:411.468346456693,&quot;left&quot;:42.69590551181103,&quot;top&quot;:95.9255905511811,&quot;width&quot;:467.804094488189}"/>
</p:tagLst>
</file>

<file path=ppt/tags/tag102.xml><?xml version="1.0" encoding="utf-8"?>
<p:tagLst xmlns:p="http://schemas.openxmlformats.org/presentationml/2006/main">
  <p:tag name="KSO_WM_DIAGRAM_VIRTUALLY_FRAME" val="{&quot;height&quot;:411.468346456693,&quot;left&quot;:42.69590551181103,&quot;top&quot;:95.9255905511811,&quot;width&quot;:467.804094488189}"/>
</p:tagLst>
</file>

<file path=ppt/tags/tag103.xml><?xml version="1.0" encoding="utf-8"?>
<p:tagLst xmlns:p="http://schemas.openxmlformats.org/presentationml/2006/main">
  <p:tag name="KSO_WM_DIAGRAM_VIRTUALLY_FRAME" val="{&quot;height&quot;:411.468346456693,&quot;left&quot;:42.69590551181103,&quot;top&quot;:95.9255905511811,&quot;width&quot;:467.804094488189}"/>
</p:tagLst>
</file>

<file path=ppt/tags/tag104.xml><?xml version="1.0" encoding="utf-8"?>
<p:tagLst xmlns:p="http://schemas.openxmlformats.org/presentationml/2006/main">
  <p:tag name="KSO_WM_DIAGRAM_VIRTUALLY_FRAME" val="{&quot;height&quot;:411.468346456693,&quot;left&quot;:42.69590551181103,&quot;top&quot;:95.9255905511811,&quot;width&quot;:467.804094488189}"/>
</p:tagLst>
</file>

<file path=ppt/tags/tag105.xml><?xml version="1.0" encoding="utf-8"?>
<p:tagLst xmlns:p="http://schemas.openxmlformats.org/presentationml/2006/main">
  <p:tag name="KSO_WM_DIAGRAM_VIRTUALLY_FRAME" val="{&quot;height&quot;:411.468346456693,&quot;left&quot;:42.69590551181103,&quot;top&quot;:95.9255905511811,&quot;width&quot;:467.804094488189}"/>
</p:tagLst>
</file>

<file path=ppt/tags/tag106.xml><?xml version="1.0" encoding="utf-8"?>
<p:tagLst xmlns:p="http://schemas.openxmlformats.org/presentationml/2006/main">
  <p:tag name="KSO_WM_DIAGRAM_VIRTUALLY_FRAME" val="{&quot;height&quot;:411.468346456693,&quot;left&quot;:42.69590551181103,&quot;top&quot;:95.9255905511811,&quot;width&quot;:467.804094488189}"/>
</p:tagLst>
</file>

<file path=ppt/tags/tag107.xml><?xml version="1.0" encoding="utf-8"?>
<p:tagLst xmlns:p="http://schemas.openxmlformats.org/presentationml/2006/main">
  <p:tag name="KSO_WM_DIAGRAM_VIRTUALLY_FRAME" val="{&quot;height&quot;:411.468346456693,&quot;left&quot;:42.69590551181103,&quot;top&quot;:95.9255905511811,&quot;width&quot;:467.804094488189}"/>
</p:tagLst>
</file>

<file path=ppt/tags/tag108.xml><?xml version="1.0" encoding="utf-8"?>
<p:tagLst xmlns:p="http://schemas.openxmlformats.org/presentationml/2006/main">
  <p:tag name="KSO_WM_DIAGRAM_VIRTUALLY_FRAME" val="{&quot;height&quot;:411.468346456693,&quot;left&quot;:42.69590551181103,&quot;top&quot;:95.9255905511811,&quot;width&quot;:467.804094488189}"/>
</p:tagLst>
</file>

<file path=ppt/tags/tag109.xml><?xml version="1.0" encoding="utf-8"?>
<p:tagLst xmlns:p="http://schemas.openxmlformats.org/presentationml/2006/main">
  <p:tag name="KSO_WM_DIAGRAM_VIRTUALLY_FRAME" val="{&quot;height&quot;:411.468346456693,&quot;left&quot;:42.69590551181103,&quot;top&quot;:95.9255905511811,&quot;width&quot;:467.804094488189}"/>
</p:tagLst>
</file>

<file path=ppt/tags/tag11.xml><?xml version="1.0" encoding="utf-8"?>
<p:tagLst xmlns:p="http://schemas.openxmlformats.org/presentationml/2006/main">
  <p:tag name="KSO_WM_DIAGRAM_VIRTUALLY_FRAME" val="{&quot;height&quot;:377.3064566929134,&quot;left&quot;:92.03929133858267,&quot;top&quot;:141.89354330708662,&quot;width&quot;:775.0582677165356}"/>
</p:tagLst>
</file>

<file path=ppt/tags/tag110.xml><?xml version="1.0" encoding="utf-8"?>
<p:tagLst xmlns:p="http://schemas.openxmlformats.org/presentationml/2006/main">
  <p:tag name="KSO_WM_DIAGRAM_VIRTUALLY_FRAME" val="{&quot;height&quot;:411.468346456693,&quot;left&quot;:42.69590551181103,&quot;top&quot;:95.9255905511811,&quot;width&quot;:467.804094488189}"/>
</p:tagLst>
</file>

<file path=ppt/tags/tag111.xml><?xml version="1.0" encoding="utf-8"?>
<p:tagLst xmlns:p="http://schemas.openxmlformats.org/presentationml/2006/main">
  <p:tag name="KSO_WM_DIAGRAM_VIRTUALLY_FRAME" val="{&quot;height&quot;:417.468346456693,&quot;left&quot;:42.69590551181103,&quot;top&quot;:95.9255905511811,&quot;width&quot;:467.804094488189}"/>
</p:tagLst>
</file>

<file path=ppt/tags/tag112.xml><?xml version="1.0" encoding="utf-8"?>
<p:tagLst xmlns:p="http://schemas.openxmlformats.org/presentationml/2006/main">
  <p:tag name="KSO_WM_DIAGRAM_VIRTUALLY_FRAME" val="{&quot;height&quot;:417.468346456693,&quot;left&quot;:42.69590551181103,&quot;top&quot;:95.9255905511811,&quot;width&quot;:467.804094488189}"/>
</p:tagLst>
</file>

<file path=ppt/tags/tag113.xml><?xml version="1.0" encoding="utf-8"?>
<p:tagLst xmlns:p="http://schemas.openxmlformats.org/presentationml/2006/main">
  <p:tag name="KSO_WM_DIAGRAM_VIRTUALLY_FRAME" val="{&quot;height&quot;:417.468346456693,&quot;left&quot;:42.69590551181103,&quot;top&quot;:95.9255905511811,&quot;width&quot;:467.804094488189}"/>
</p:tagLst>
</file>

<file path=ppt/tags/tag114.xml><?xml version="1.0" encoding="utf-8"?>
<p:tagLst xmlns:p="http://schemas.openxmlformats.org/presentationml/2006/main">
  <p:tag name="KSO_WM_DIAGRAM_VIRTUALLY_FRAME" val="{&quot;height&quot;:417.468346456693,&quot;left&quot;:42.69590551181103,&quot;top&quot;:95.9255905511811,&quot;width&quot;:467.804094488189}"/>
</p:tagLst>
</file>

<file path=ppt/tags/tag115.xml><?xml version="1.0" encoding="utf-8"?>
<p:tagLst xmlns:p="http://schemas.openxmlformats.org/presentationml/2006/main">
  <p:tag name="KSO_WM_DIAGRAM_VIRTUALLY_FRAME" val="{&quot;height&quot;:417.468346456693,&quot;left&quot;:42.69590551181103,&quot;top&quot;:95.9255905511811,&quot;width&quot;:467.804094488189}"/>
</p:tagLst>
</file>

<file path=ppt/tags/tag116.xml><?xml version="1.0" encoding="utf-8"?>
<p:tagLst xmlns:p="http://schemas.openxmlformats.org/presentationml/2006/main">
  <p:tag name="KSO_WM_DIAGRAM_VIRTUALLY_FRAME" val="{&quot;height&quot;:417.468346456693,&quot;left&quot;:42.69590551181103,&quot;top&quot;:95.9255905511811,&quot;width&quot;:467.804094488189}"/>
</p:tagLst>
</file>

<file path=ppt/tags/tag117.xml><?xml version="1.0" encoding="utf-8"?>
<p:tagLst xmlns:p="http://schemas.openxmlformats.org/presentationml/2006/main">
  <p:tag name="KSO_WM_DIAGRAM_VIRTUALLY_FRAME" val="{&quot;height&quot;:417.468346456693,&quot;left&quot;:42.69590551181103,&quot;top&quot;:95.9255905511811,&quot;width&quot;:467.804094488189}"/>
</p:tagLst>
</file>

<file path=ppt/tags/tag118.xml><?xml version="1.0" encoding="utf-8"?>
<p:tagLst xmlns:p="http://schemas.openxmlformats.org/presentationml/2006/main">
  <p:tag name="KSO_WM_DIAGRAM_VIRTUALLY_FRAME" val="{&quot;height&quot;:417.468346456693,&quot;left&quot;:42.69590551181103,&quot;top&quot;:95.9255905511811,&quot;width&quot;:467.804094488189}"/>
</p:tagLst>
</file>

<file path=ppt/tags/tag119.xml><?xml version="1.0" encoding="utf-8"?>
<p:tagLst xmlns:p="http://schemas.openxmlformats.org/presentationml/2006/main">
  <p:tag name="KSO_WM_DIAGRAM_VIRTUALLY_FRAME" val="{&quot;height&quot;:417.468346456693,&quot;left&quot;:42.69590551181103,&quot;top&quot;:95.9255905511811,&quot;width&quot;:467.804094488189}"/>
</p:tagLst>
</file>

<file path=ppt/tags/tag12.xml><?xml version="1.0" encoding="utf-8"?>
<p:tagLst xmlns:p="http://schemas.openxmlformats.org/presentationml/2006/main">
  <p:tag name="KSO_WM_DIAGRAM_VIRTUALLY_FRAME" val="{&quot;height&quot;:377.3064566929134,&quot;left&quot;:92.03929133858267,&quot;top&quot;:141.89354330708662,&quot;width&quot;:775.0582677165356}"/>
</p:tagLst>
</file>

<file path=ppt/tags/tag120.xml><?xml version="1.0" encoding="utf-8"?>
<p:tagLst xmlns:p="http://schemas.openxmlformats.org/presentationml/2006/main">
  <p:tag name="KSO_WM_DIAGRAM_VIRTUALLY_FRAME" val="{&quot;height&quot;:417.468346456693,&quot;left&quot;:42.69590551181103,&quot;top&quot;:95.9255905511811,&quot;width&quot;:467.804094488189}"/>
</p:tagLst>
</file>

<file path=ppt/tags/tag121.xml><?xml version="1.0" encoding="utf-8"?>
<p:tagLst xmlns:p="http://schemas.openxmlformats.org/presentationml/2006/main">
  <p:tag name="KSO_WM_DIAGRAM_VIRTUALLY_FRAME" val="{&quot;height&quot;:417.468346456693,&quot;left&quot;:42.69590551181103,&quot;top&quot;:95.9255905511811,&quot;width&quot;:467.804094488189}"/>
</p:tagLst>
</file>

<file path=ppt/tags/tag122.xml><?xml version="1.0" encoding="utf-8"?>
<p:tagLst xmlns:p="http://schemas.openxmlformats.org/presentationml/2006/main">
  <p:tag name="KSO_WM_DIAGRAM_VIRTUALLY_FRAME" val="{&quot;height&quot;:417.468346456693,&quot;left&quot;:42.69590551181103,&quot;top&quot;:95.9255905511811,&quot;width&quot;:467.804094488189}"/>
</p:tagLst>
</file>

<file path=ppt/tags/tag123.xml><?xml version="1.0" encoding="utf-8"?>
<p:tagLst xmlns:p="http://schemas.openxmlformats.org/presentationml/2006/main">
  <p:tag name="KSO_WM_DIAGRAM_VIRTUALLY_FRAME" val="{&quot;height&quot;:399.468346456693,&quot;left&quot;:42.69590551181103,&quot;top&quot;:95.9255905511811,&quot;width&quot;:467.804094488189}"/>
</p:tagLst>
</file>

<file path=ppt/tags/tag124.xml><?xml version="1.0" encoding="utf-8"?>
<p:tagLst xmlns:p="http://schemas.openxmlformats.org/presentationml/2006/main">
  <p:tag name="KSO_WM_DIAGRAM_VIRTUALLY_FRAME" val="{&quot;height&quot;:420.9744094488189,&quot;left&quot;:42.69590551181103,&quot;top&quot;:95.9255905511811,&quot;width&quot;:471.304094488189}"/>
</p:tagLst>
</file>

<file path=ppt/tags/tag125.xml><?xml version="1.0" encoding="utf-8"?>
<p:tagLst xmlns:p="http://schemas.openxmlformats.org/presentationml/2006/main">
  <p:tag name="KSO_WM_DIAGRAM_VIRTUALLY_FRAME" val="{&quot;height&quot;:420.9744094488189,&quot;left&quot;:42.69590551181103,&quot;top&quot;:95.9255905511811,&quot;width&quot;:471.304094488189}"/>
</p:tagLst>
</file>

<file path=ppt/tags/tag126.xml><?xml version="1.0" encoding="utf-8"?>
<p:tagLst xmlns:p="http://schemas.openxmlformats.org/presentationml/2006/main">
  <p:tag name="KSO_WM_DIAGRAM_VIRTUALLY_FRAME" val="{&quot;height&quot;:420.9744094488189,&quot;left&quot;:42.69590551181103,&quot;top&quot;:95.9255905511811,&quot;width&quot;:471.304094488189}"/>
</p:tagLst>
</file>

<file path=ppt/tags/tag127.xml><?xml version="1.0" encoding="utf-8"?>
<p:tagLst xmlns:p="http://schemas.openxmlformats.org/presentationml/2006/main">
  <p:tag name="KSO_WM_DIAGRAM_VIRTUALLY_FRAME" val="{&quot;height&quot;:420.9744094488189,&quot;left&quot;:42.69590551181103,&quot;top&quot;:95.9255905511811,&quot;width&quot;:471.304094488189}"/>
</p:tagLst>
</file>

<file path=ppt/tags/tag128.xml><?xml version="1.0" encoding="utf-8"?>
<p:tagLst xmlns:p="http://schemas.openxmlformats.org/presentationml/2006/main">
  <p:tag name="KSO_WM_DIAGRAM_VIRTUALLY_FRAME" val="{&quot;height&quot;:420.9744094488189,&quot;left&quot;:42.69590551181103,&quot;top&quot;:95.9255905511811,&quot;width&quot;:471.304094488189}"/>
</p:tagLst>
</file>

<file path=ppt/tags/tag129.xml><?xml version="1.0" encoding="utf-8"?>
<p:tagLst xmlns:p="http://schemas.openxmlformats.org/presentationml/2006/main">
  <p:tag name="KSO_WM_DIAGRAM_VIRTUALLY_FRAME" val="{&quot;height&quot;:420.9744094488189,&quot;left&quot;:42.69590551181103,&quot;top&quot;:95.9255905511811,&quot;width&quot;:471.304094488189}"/>
</p:tagLst>
</file>

<file path=ppt/tags/tag13.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130.xml><?xml version="1.0" encoding="utf-8"?>
<p:tagLst xmlns:p="http://schemas.openxmlformats.org/presentationml/2006/main">
  <p:tag name="KSO_WM_DIAGRAM_VIRTUALLY_FRAME" val="{&quot;height&quot;:420.9744094488189,&quot;left&quot;:42.69590551181103,&quot;top&quot;:95.9255905511811,&quot;width&quot;:471.304094488189}"/>
</p:tagLst>
</file>

<file path=ppt/tags/tag131.xml><?xml version="1.0" encoding="utf-8"?>
<p:tagLst xmlns:p="http://schemas.openxmlformats.org/presentationml/2006/main">
  <p:tag name="KSO_WM_DIAGRAM_VIRTUALLY_FRAME" val="{&quot;height&quot;:420.9744094488189,&quot;left&quot;:42.69590551181103,&quot;top&quot;:95.9255905511811,&quot;width&quot;:471.304094488189}"/>
</p:tagLst>
</file>

<file path=ppt/tags/tag132.xml><?xml version="1.0" encoding="utf-8"?>
<p:tagLst xmlns:p="http://schemas.openxmlformats.org/presentationml/2006/main">
  <p:tag name="KSO_WM_DIAGRAM_VIRTUALLY_FRAME" val="{&quot;height&quot;:420.9744094488189,&quot;left&quot;:42.69590551181103,&quot;top&quot;:95.9255905511811,&quot;width&quot;:471.304094488189}"/>
</p:tagLst>
</file>

<file path=ppt/tags/tag133.xml><?xml version="1.0" encoding="utf-8"?>
<p:tagLst xmlns:p="http://schemas.openxmlformats.org/presentationml/2006/main">
  <p:tag name="KSO_WM_DIAGRAM_VIRTUALLY_FRAME" val="{&quot;height&quot;:420.9744094488189,&quot;left&quot;:42.69590551181103,&quot;top&quot;:95.9255905511811,&quot;width&quot;:471.304094488189}"/>
</p:tagLst>
</file>

<file path=ppt/tags/tag134.xml><?xml version="1.0" encoding="utf-8"?>
<p:tagLst xmlns:p="http://schemas.openxmlformats.org/presentationml/2006/main">
  <p:tag name="KSO_WM_DIAGRAM_VIRTUALLY_FRAME" val="{&quot;height&quot;:420.9744094488189,&quot;left&quot;:42.69590551181103,&quot;top&quot;:95.9255905511811,&quot;width&quot;:471.304094488189}"/>
</p:tagLst>
</file>

<file path=ppt/tags/tag135.xml><?xml version="1.0" encoding="utf-8"?>
<p:tagLst xmlns:p="http://schemas.openxmlformats.org/presentationml/2006/main">
  <p:tag name="KSO_WM_DIAGRAM_VIRTUALLY_FRAME" val="{&quot;height&quot;:420.9744094488189,&quot;left&quot;:42.69590551181103,&quot;top&quot;:95.9255905511811,&quot;width&quot;:471.304094488189}"/>
</p:tagLst>
</file>

<file path=ppt/tags/tag136.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137.xml><?xml version="1.0" encoding="utf-8"?>
<p:tagLst xmlns:p="http://schemas.openxmlformats.org/presentationml/2006/main">
  <p:tag name="KSO_WM_DIAGRAM_VIRTUALLY_FRAME" val="{&quot;height&quot;:379.2248031496063,&quot;left&quot;:414.7874803149606,&quot;top&quot;:127.71637795275589,&quot;width&quot;:510.01251968503936}"/>
</p:tagLst>
</file>

<file path=ppt/tags/tag138.xml><?xml version="1.0" encoding="utf-8"?>
<p:tagLst xmlns:p="http://schemas.openxmlformats.org/presentationml/2006/main">
  <p:tag name="KSO_WM_DIAGRAM_VIRTUALLY_FRAME" val="{&quot;height&quot;:379.2248031496063,&quot;left&quot;:414.7874803149606,&quot;top&quot;:127.71637795275589,&quot;width&quot;:510.01251968503936}"/>
</p:tagLst>
</file>

<file path=ppt/tags/tag139.xml><?xml version="1.0" encoding="utf-8"?>
<p:tagLst xmlns:p="http://schemas.openxmlformats.org/presentationml/2006/main">
  <p:tag name="KSO_WM_DIAGRAM_VIRTUALLY_FRAME" val="{&quot;height&quot;:379.2248031496063,&quot;left&quot;:414.7874803149606,&quot;top&quot;:127.71637795275589,&quot;width&quot;:510.01251968503936}"/>
</p:tagLst>
</file>

<file path=ppt/tags/tag14.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140.xml><?xml version="1.0" encoding="utf-8"?>
<p:tagLst xmlns:p="http://schemas.openxmlformats.org/presentationml/2006/main">
  <p:tag name="KSO_WM_DIAGRAM_VIRTUALLY_FRAME" val="{&quot;height&quot;:379.2248031496063,&quot;left&quot;:414.7874803149606,&quot;top&quot;:127.71637795275589,&quot;width&quot;:510.01251968503936}"/>
</p:tagLst>
</file>

<file path=ppt/tags/tag141.xml><?xml version="1.0" encoding="utf-8"?>
<p:tagLst xmlns:p="http://schemas.openxmlformats.org/presentationml/2006/main">
  <p:tag name="KSO_WM_DIAGRAM_VIRTUALLY_FRAME" val="{&quot;height&quot;:379.2248031496063,&quot;left&quot;:414.7874803149606,&quot;top&quot;:127.71637795275589,&quot;width&quot;:510.01251968503936}"/>
</p:tagLst>
</file>

<file path=ppt/tags/tag142.xml><?xml version="1.0" encoding="utf-8"?>
<p:tagLst xmlns:p="http://schemas.openxmlformats.org/presentationml/2006/main">
  <p:tag name="KSO_WM_DIAGRAM_VIRTUALLY_FRAME" val="{&quot;height&quot;:379.2248031496063,&quot;left&quot;:414.7874803149606,&quot;top&quot;:127.71637795275589,&quot;width&quot;:510.01251968503936}"/>
</p:tagLst>
</file>

<file path=ppt/tags/tag143.xml><?xml version="1.0" encoding="utf-8"?>
<p:tagLst xmlns:p="http://schemas.openxmlformats.org/presentationml/2006/main">
  <p:tag name="KSO_WM_DIAGRAM_VIRTUALLY_FRAME" val="{&quot;height&quot;:379.2248031496063,&quot;left&quot;:414.7874803149606,&quot;top&quot;:127.71637795275589,&quot;width&quot;:510.01251968503936}"/>
</p:tagLst>
</file>

<file path=ppt/tags/tag144.xml><?xml version="1.0" encoding="utf-8"?>
<p:tagLst xmlns:p="http://schemas.openxmlformats.org/presentationml/2006/main">
  <p:tag name="KSO_WM_DIAGRAM_VIRTUALLY_FRAME" val="{&quot;height&quot;:379.2248031496063,&quot;left&quot;:414.7874803149606,&quot;top&quot;:127.71637795275589,&quot;width&quot;:510.01251968503936}"/>
</p:tagLst>
</file>

<file path=ppt/tags/tag145.xml><?xml version="1.0" encoding="utf-8"?>
<p:tagLst xmlns:p="http://schemas.openxmlformats.org/presentationml/2006/main">
  <p:tag name="KSO_WM_DIAGRAM_VIRTUALLY_FRAME" val="{&quot;height&quot;:379.2248031496063,&quot;left&quot;:414.7874803149606,&quot;top&quot;:127.71637795275589,&quot;width&quot;:510.01251968503936}"/>
</p:tagLst>
</file>

<file path=ppt/tags/tag146.xml><?xml version="1.0" encoding="utf-8"?>
<p:tagLst xmlns:p="http://schemas.openxmlformats.org/presentationml/2006/main">
  <p:tag name="KSO_WM_DIAGRAM_VIRTUALLY_FRAME" val="{&quot;height&quot;:235.34574803149613,&quot;left&quot;:420.79519685039367,&quot;top&quot;:253.3999212598425,&quot;width&quot;:499.5548031496063}"/>
</p:tagLst>
</file>

<file path=ppt/tags/tag147.xml><?xml version="1.0" encoding="utf-8"?>
<p:tagLst xmlns:p="http://schemas.openxmlformats.org/presentationml/2006/main">
  <p:tag name="KSO_WM_DIAGRAM_VIRTUALLY_FRAME" val="{&quot;height&quot;:235.34574803149613,&quot;left&quot;:420.79519685039367,&quot;top&quot;:253.3999212598425,&quot;width&quot;:499.5548031496063}"/>
</p:tagLst>
</file>

<file path=ppt/tags/tag148.xml><?xml version="1.0" encoding="utf-8"?>
<p:tagLst xmlns:p="http://schemas.openxmlformats.org/presentationml/2006/main">
  <p:tag name="KSO_WM_DIAGRAM_VIRTUALLY_FRAME" val="{&quot;height&quot;:235.34574803149613,&quot;left&quot;:420.79519685039367,&quot;top&quot;:253.3999212598425,&quot;width&quot;:499.5548031496063}"/>
</p:tagLst>
</file>

<file path=ppt/tags/tag149.xml><?xml version="1.0" encoding="utf-8"?>
<p:tagLst xmlns:p="http://schemas.openxmlformats.org/presentationml/2006/main">
  <p:tag name="KSO_WM_DIAGRAM_VIRTUALLY_FRAME" val="{&quot;height&quot;:235.34574803149613,&quot;left&quot;:420.79519685039367,&quot;top&quot;:253.3999212598425,&quot;width&quot;:499.5548031496063}"/>
</p:tagLst>
</file>

<file path=ppt/tags/tag15.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150.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51.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52.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53.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54.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55.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56.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57.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58.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59.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6.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160.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61.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62.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163.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164.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165.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166.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167.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168.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169.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17.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170.xml><?xml version="1.0" encoding="utf-8"?>
<p:tagLst xmlns:p="http://schemas.openxmlformats.org/presentationml/2006/main">
  <p:tag name="commondata" val="eyJoZGlkIjoiOWNmNzFmMzU1NTBmMWZhZDA2NWFjODc2YWY3YzY1NTEifQ=="/>
</p:tagLst>
</file>

<file path=ppt/tags/tag18.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19.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2.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20.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21.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22.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23.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24.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25.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26.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27.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28.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29.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3.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30.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31.xml><?xml version="1.0" encoding="utf-8"?>
<p:tagLst xmlns:p="http://schemas.openxmlformats.org/presentationml/2006/main">
  <p:tag name="KSO_WM_DIAGRAM_VIRTUALLY_FRAME" val="{&quot;height&quot;:390.1922834645669,&quot;left&quot;:351.98716535433067,&quot;top&quot;:120.60771653543307,&quot;width&quot;:569.8620472440946}"/>
</p:tagLst>
</file>

<file path=ppt/tags/tag32.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33.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34.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35.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36.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37.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38.xml><?xml version="1.0" encoding="utf-8"?>
<p:tagLst xmlns:p="http://schemas.openxmlformats.org/presentationml/2006/main">
  <p:tag name="KSO_WM_DIAGRAM_VIRTUALLY_FRAME" val="{&quot;height&quot;:390.1922834645669,&quot;left&quot;:351.98716535433067,&quot;top&quot;:120.60771653543307,&quot;width&quot;:569.8620472440946}"/>
</p:tagLst>
</file>

<file path=ppt/tags/tag39.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4.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40.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41.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42.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43.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44.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45.xml><?xml version="1.0" encoding="utf-8"?>
<p:tagLst xmlns:p="http://schemas.openxmlformats.org/presentationml/2006/main">
  <p:tag name="KSO_WM_DIAGRAM_VIRTUALLY_FRAME" val="{&quot;height&quot;:390.1922834645669,&quot;left&quot;:351.98716535433067,&quot;top&quot;:120.60771653543307,&quot;width&quot;:569.8620472440946}"/>
</p:tagLst>
</file>

<file path=ppt/tags/tag46.xml><?xml version="1.0" encoding="utf-8"?>
<p:tagLst xmlns:p="http://schemas.openxmlformats.org/presentationml/2006/main">
  <p:tag name="KSO_WM_DIAGRAM_VIRTUALLY_FRAME" val="{&quot;height&quot;:425.10228346456705,&quot;left&quot;:406.5385826771654,&quot;top&quot;:96.01125984251969,&quot;width&quot;:530.1114173228347}"/>
</p:tagLst>
</file>

<file path=ppt/tags/tag47.xml><?xml version="1.0" encoding="utf-8"?>
<p:tagLst xmlns:p="http://schemas.openxmlformats.org/presentationml/2006/main">
  <p:tag name="KSO_WM_DIAGRAM_VIRTUALLY_FRAME" val="{&quot;height&quot;:425.10228346456705,&quot;left&quot;:406.5385826771654,&quot;top&quot;:96.01125984251969,&quot;width&quot;:530.1114173228347}"/>
</p:tagLst>
</file>

<file path=ppt/tags/tag48.xml><?xml version="1.0" encoding="utf-8"?>
<p:tagLst xmlns:p="http://schemas.openxmlformats.org/presentationml/2006/main">
  <p:tag name="KSO_WM_DIAGRAM_VIRTUALLY_FRAME" val="{&quot;height&quot;:425.10228346456705,&quot;left&quot;:406.5385826771654,&quot;top&quot;:96.01125984251969,&quot;width&quot;:530.1114173228347}"/>
</p:tagLst>
</file>

<file path=ppt/tags/tag49.xml><?xml version="1.0" encoding="utf-8"?>
<p:tagLst xmlns:p="http://schemas.openxmlformats.org/presentationml/2006/main">
  <p:tag name="KSO_WM_DIAGRAM_VIRTUALLY_FRAME" val="{&quot;height&quot;:425.10228346456705,&quot;left&quot;:406.5385826771654,&quot;top&quot;:96.01125984251969,&quot;width&quot;:530.1114173228347}"/>
</p:tagLst>
</file>

<file path=ppt/tags/tag5.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50.xml><?xml version="1.0" encoding="utf-8"?>
<p:tagLst xmlns:p="http://schemas.openxmlformats.org/presentationml/2006/main">
  <p:tag name="KSO_WM_DIAGRAM_VIRTUALLY_FRAME" val="{&quot;height&quot;:425.10228346456705,&quot;left&quot;:406.5385826771654,&quot;top&quot;:96.01125984251969,&quot;width&quot;:530.1114173228347}"/>
</p:tagLst>
</file>

<file path=ppt/tags/tag51.xml><?xml version="1.0" encoding="utf-8"?>
<p:tagLst xmlns:p="http://schemas.openxmlformats.org/presentationml/2006/main">
  <p:tag name="KSO_WM_DIAGRAM_VIRTUALLY_FRAME" val="{&quot;height&quot;:425.10228346456705,&quot;left&quot;:406.5385826771654,&quot;top&quot;:96.01125984251969,&quot;width&quot;:530.1114173228347}"/>
</p:tagLst>
</file>

<file path=ppt/tags/tag52.xml><?xml version="1.0" encoding="utf-8"?>
<p:tagLst xmlns:p="http://schemas.openxmlformats.org/presentationml/2006/main">
  <p:tag name="KSO_WM_DIAGRAM_VIRTUALLY_FRAME" val="{&quot;height&quot;:425.10228346456705,&quot;left&quot;:406.5385826771654,&quot;top&quot;:96.01125984251969,&quot;width&quot;:530.1114173228347}"/>
</p:tagLst>
</file>

<file path=ppt/tags/tag53.xml><?xml version="1.0" encoding="utf-8"?>
<p:tagLst xmlns:p="http://schemas.openxmlformats.org/presentationml/2006/main">
  <p:tag name="KSO_WM_DIAGRAM_VIRTUALLY_FRAME" val="{&quot;height&quot;:425.10228346456705,&quot;left&quot;:406.5385826771654,&quot;top&quot;:96.01125984251969,&quot;width&quot;:530.1114173228347}"/>
</p:tagLst>
</file>

<file path=ppt/tags/tag54.xml><?xml version="1.0" encoding="utf-8"?>
<p:tagLst xmlns:p="http://schemas.openxmlformats.org/presentationml/2006/main">
  <p:tag name="KSO_WM_DIAGRAM_VIRTUALLY_FRAME" val="{&quot;height&quot;:425.10228346456705,&quot;left&quot;:406.5385826771654,&quot;top&quot;:96.01125984251969,&quot;width&quot;:530.1114173228347}"/>
</p:tagLst>
</file>

<file path=ppt/tags/tag55.xml><?xml version="1.0" encoding="utf-8"?>
<p:tagLst xmlns:p="http://schemas.openxmlformats.org/presentationml/2006/main">
  <p:tag name="KSO_WM_DIAGRAM_VIRTUALLY_FRAME" val="{&quot;height&quot;:425.10228346456705,&quot;left&quot;:406.5385826771654,&quot;top&quot;:96.01125984251969,&quot;width&quot;:530.1114173228347}"/>
</p:tagLst>
</file>

<file path=ppt/tags/tag56.xml><?xml version="1.0" encoding="utf-8"?>
<p:tagLst xmlns:p="http://schemas.openxmlformats.org/presentationml/2006/main">
  <p:tag name="KSO_WM_DIAGRAM_VIRTUALLY_FRAME" val="{&quot;height&quot;:425.10228346456705,&quot;left&quot;:406.5385826771654,&quot;top&quot;:96.01125984251969,&quot;width&quot;:530.1114173228347}"/>
</p:tagLst>
</file>

<file path=ppt/tags/tag57.xml><?xml version="1.0" encoding="utf-8"?>
<p:tagLst xmlns:p="http://schemas.openxmlformats.org/presentationml/2006/main">
  <p:tag name="KSO_WM_DIAGRAM_VIRTUALLY_FRAME" val="{&quot;height&quot;:425.10228346456705,&quot;left&quot;:406.5385826771654,&quot;top&quot;:96.01125984251969,&quot;width&quot;:530.1114173228347}"/>
</p:tagLst>
</file>

<file path=ppt/tags/tag58.xml><?xml version="1.0" encoding="utf-8"?>
<p:tagLst xmlns:p="http://schemas.openxmlformats.org/presentationml/2006/main">
  <p:tag name="KSO_WM_DIAGRAM_VIRTUALLY_FRAME" val="{&quot;height&quot;:392.90992125984263,&quot;left&quot;:442.53858267716544,&quot;top&quot;:128.2036220472441,&quot;width&quot;:477.27937007874016}"/>
</p:tagLst>
</file>

<file path=ppt/tags/tag59.xml><?xml version="1.0" encoding="utf-8"?>
<p:tagLst xmlns:p="http://schemas.openxmlformats.org/presentationml/2006/main">
  <p:tag name="KSO_WM_DIAGRAM_VIRTUALLY_FRAME" val="{&quot;height&quot;:392.90992125984263,&quot;left&quot;:442.53858267716544,&quot;top&quot;:128.2036220472441,&quot;width&quot;:477.27937007874016}"/>
</p:tagLst>
</file>

<file path=ppt/tags/tag6.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60.xml><?xml version="1.0" encoding="utf-8"?>
<p:tagLst xmlns:p="http://schemas.openxmlformats.org/presentationml/2006/main">
  <p:tag name="KSO_WM_DIAGRAM_VIRTUALLY_FRAME" val="{&quot;height&quot;:392.90992125984263,&quot;left&quot;:442.53858267716544,&quot;top&quot;:128.2036220472441,&quot;width&quot;:477.27937007874016}"/>
</p:tagLst>
</file>

<file path=ppt/tags/tag61.xml><?xml version="1.0" encoding="utf-8"?>
<p:tagLst xmlns:p="http://schemas.openxmlformats.org/presentationml/2006/main">
  <p:tag name="KSO_WM_DIAGRAM_VIRTUALLY_FRAME" val="{&quot;height&quot;:392.90992125984263,&quot;left&quot;:442.53858267716544,&quot;top&quot;:128.2036220472441,&quot;width&quot;:477.27937007874016}"/>
</p:tagLst>
</file>

<file path=ppt/tags/tag62.xml><?xml version="1.0" encoding="utf-8"?>
<p:tagLst xmlns:p="http://schemas.openxmlformats.org/presentationml/2006/main">
  <p:tag name="KSO_WM_DIAGRAM_VIRTUALLY_FRAME" val="{&quot;height&quot;:392.90992125984263,&quot;left&quot;:442.53858267716544,&quot;top&quot;:128.2036220472441,&quot;width&quot;:477.27937007874016}"/>
</p:tagLst>
</file>

<file path=ppt/tags/tag63.xml><?xml version="1.0" encoding="utf-8"?>
<p:tagLst xmlns:p="http://schemas.openxmlformats.org/presentationml/2006/main">
  <p:tag name="KSO_WM_DIAGRAM_VIRTUALLY_FRAME" val="{&quot;height&quot;:392.90992125984263,&quot;left&quot;:442.53858267716544,&quot;top&quot;:128.2036220472441,&quot;width&quot;:477.27937007874016}"/>
</p:tagLst>
</file>

<file path=ppt/tags/tag64.xml><?xml version="1.0" encoding="utf-8"?>
<p:tagLst xmlns:p="http://schemas.openxmlformats.org/presentationml/2006/main">
  <p:tag name="KSO_WM_DIAGRAM_VIRTUALLY_FRAME" val="{&quot;height&quot;:392.90992125984263,&quot;left&quot;:442.53858267716544,&quot;top&quot;:128.2036220472441,&quot;width&quot;:477.27937007874016}"/>
</p:tagLst>
</file>

<file path=ppt/tags/tag65.xml><?xml version="1.0" encoding="utf-8"?>
<p:tagLst xmlns:p="http://schemas.openxmlformats.org/presentationml/2006/main">
  <p:tag name="KSO_WM_DIAGRAM_VIRTUALLY_FRAME" val="{&quot;height&quot;:392.90992125984263,&quot;left&quot;:442.53858267716544,&quot;top&quot;:128.2036220472441,&quot;width&quot;:477.27937007874016}"/>
</p:tagLst>
</file>

<file path=ppt/tags/tag66.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67.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68.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69.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7.xml><?xml version="1.0" encoding="utf-8"?>
<p:tagLst xmlns:p="http://schemas.openxmlformats.org/presentationml/2006/main">
  <p:tag name="KSO_WM_DIAGRAM_VIRTUALLY_FRAME" val="{&quot;height&quot;:377.3064566929134,&quot;left&quot;:92.03929133858267,&quot;top&quot;:141.89354330708662,&quot;width&quot;:775.0582677165356}"/>
</p:tagLst>
</file>

<file path=ppt/tags/tag70.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71.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72.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73.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74.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75.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76.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77.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78.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79.xml><?xml version="1.0" encoding="utf-8"?>
<p:tagLst xmlns:p="http://schemas.openxmlformats.org/presentationml/2006/main">
  <p:tag name="PICTUREFILLRANGE" val="7f59a7e7-59ed-41a6-b8c9-99a68b6cc534"/>
  <p:tag name="KSO_WM_UNIT_DIAGRAM_MODELTYPE" val="creativeCrop"/>
  <p:tag name="KSO_WM_UNIT_VALUE" val="1542*1119"/>
  <p:tag name="KSO_WM_UNIT_HIGHLIGHT" val="0"/>
  <p:tag name="KSO_WM_UNIT_COMPATIBLE" val="0"/>
  <p:tag name="KSO_WM_UNIT_DIAGRAM_ISNUMVISUAL" val="0"/>
  <p:tag name="KSO_WM_UNIT_DIAGRAM_ISREFERUNIT" val="0"/>
  <p:tag name="KSO_WM_DIAGRAM_GROUP_CODE" val="1684969147"/>
  <p:tag name="KSO_WM_UNIT_TYPE" val="ζ_h_d"/>
  <p:tag name="KSO_WM_UNIT_INDEX" val="1_1_1"/>
  <p:tag name="KSO_WM_UNIT_ID" val="crop20201116_1*ζ_h_d*1_1_1"/>
  <p:tag name="KSO_WM_TEMPLATE_CATEGORY" val="crop"/>
  <p:tag name="KSO_WM_TEMPLATE_INDEX" val="20201116"/>
  <p:tag name="KSO_WM_UNIT_LAYERLEVEL" val="1_1_1"/>
  <p:tag name="KSO_WM_TAG_VERSION" val="1.0"/>
  <p:tag name="KSO_WM_BEAUTIFY_FLAG" val="#wm#"/>
  <p:tag name="KSO_WM_BLIP_RECT_LEFT" val="-2147483648"/>
  <p:tag name="KSO_WM_BLIP_RECT_RIGHT" val="-2147483648"/>
  <p:tag name="KSO_WM_BLIP_RECT_TOP" val="-2147483648"/>
  <p:tag name="KSO_WM_BLIP_RECT_BOTTOM" val="-2147483648"/>
  <p:tag name="KSO_WM_CREATIVE_CROP_ORG_WIDTH" val="0"/>
  <p:tag name="KSO_WM_CREATIVE_CROP_ORG_HEIGHT" val="304.5"/>
  <p:tag name="KSO_WM_CREATIVE_CROP_HEIGHT" val="0"/>
  <p:tag name="KSO_WM_CREATIVE_CROP_WIDTH" val="0"/>
  <p:tag name="KSO_WM_CREATIVE_CROP_VERSION" val="1"/>
  <p:tag name="KSO_WM_CREATIVE_CROP_TEMPLATE_ID" val="3258778"/>
</p:tagLst>
</file>

<file path=ppt/tags/tag8.xml><?xml version="1.0" encoding="utf-8"?>
<p:tagLst xmlns:p="http://schemas.openxmlformats.org/presentationml/2006/main">
  <p:tag name="KSO_WM_DIAGRAM_VIRTUALLY_FRAME" val="{&quot;height&quot;:377.3064566929134,&quot;left&quot;:92.03929133858267,&quot;top&quot;:141.89354330708662,&quot;width&quot;:775.0582677165356}"/>
</p:tagLst>
</file>

<file path=ppt/tags/tag80.xml><?xml version="1.0" encoding="utf-8"?>
<p:tagLst xmlns:p="http://schemas.openxmlformats.org/presentationml/2006/main">
  <p:tag name="PICTUREFILLRANGE" val="7f59a7e7-59ed-41a6-b8c9-99a68b6cc534"/>
  <p:tag name="KSO_WM_UNIT_DIAGRAM_MODELTYPE" val="creativeCrop"/>
  <p:tag name="KSO_WM_UNIT_VALUE" val="1542*1119"/>
  <p:tag name="KSO_WM_UNIT_HIGHLIGHT" val="0"/>
  <p:tag name="KSO_WM_UNIT_COMPATIBLE" val="0"/>
  <p:tag name="KSO_WM_UNIT_DIAGRAM_ISNUMVISUAL" val="0"/>
  <p:tag name="KSO_WM_UNIT_DIAGRAM_ISREFERUNIT" val="0"/>
  <p:tag name="KSO_WM_DIAGRAM_GROUP_CODE" val="1684969178"/>
  <p:tag name="KSO_WM_UNIT_TYPE" val="ζ_h_d"/>
  <p:tag name="KSO_WM_UNIT_INDEX" val="1_1_1"/>
  <p:tag name="KSO_WM_UNIT_ID" val="crop20201116_1*ζ_h_d*1_1_1"/>
  <p:tag name="KSO_WM_TEMPLATE_CATEGORY" val="crop"/>
  <p:tag name="KSO_WM_TEMPLATE_INDEX" val="20201116"/>
  <p:tag name="KSO_WM_UNIT_LAYERLEVEL" val="1_1_1"/>
  <p:tag name="KSO_WM_TAG_VERSION" val="1.0"/>
  <p:tag name="KSO_WM_BEAUTIFY_FLAG" val="#wm#"/>
  <p:tag name="KSO_WM_BLIP_RECT_LEFT" val="-2147483648"/>
  <p:tag name="KSO_WM_BLIP_RECT_RIGHT" val="-2147483648"/>
  <p:tag name="KSO_WM_BLIP_RECT_TOP" val="-2147483648"/>
  <p:tag name="KSO_WM_BLIP_RECT_BOTTOM" val="-2147483648"/>
  <p:tag name="KSO_WM_CREATIVE_CROP_ORG_WIDTH" val="0"/>
  <p:tag name="KSO_WM_CREATIVE_CROP_ORG_HEIGHT" val="304.5"/>
  <p:tag name="KSO_WM_CREATIVE_CROP_HEIGHT" val="0"/>
  <p:tag name="KSO_WM_CREATIVE_CROP_WIDTH" val="0"/>
  <p:tag name="KSO_WM_CREATIVE_CROP_VERSION" val="1"/>
  <p:tag name="KSO_WM_CREATIVE_CROP_TEMPLATE_ID" val="3258778"/>
</p:tagLst>
</file>

<file path=ppt/tags/tag81.xml><?xml version="1.0" encoding="utf-8"?>
<p:tagLst xmlns:p="http://schemas.openxmlformats.org/presentationml/2006/main">
  <p:tag name="PICTUREFILLRANGE" val="7f59a7e7-59ed-41a6-b8c9-99a68b6cc534"/>
  <p:tag name="KSO_WM_UNIT_DIAGRAM_MODELTYPE" val="creativeCrop"/>
  <p:tag name="KSO_WM_UNIT_VALUE" val="1542*1119"/>
  <p:tag name="KSO_WM_UNIT_HIGHLIGHT" val="0"/>
  <p:tag name="KSO_WM_UNIT_COMPATIBLE" val="0"/>
  <p:tag name="KSO_WM_UNIT_DIAGRAM_ISNUMVISUAL" val="0"/>
  <p:tag name="KSO_WM_UNIT_DIAGRAM_ISREFERUNIT" val="0"/>
  <p:tag name="KSO_WM_DIAGRAM_GROUP_CODE" val="1684969185"/>
  <p:tag name="KSO_WM_UNIT_TYPE" val="ζ_h_d"/>
  <p:tag name="KSO_WM_UNIT_INDEX" val="1_1_1"/>
  <p:tag name="KSO_WM_UNIT_ID" val="crop20201116_1*ζ_h_d*1_1_1"/>
  <p:tag name="KSO_WM_TEMPLATE_CATEGORY" val="crop"/>
  <p:tag name="KSO_WM_TEMPLATE_INDEX" val="20201116"/>
  <p:tag name="KSO_WM_UNIT_LAYERLEVEL" val="1_1_1"/>
  <p:tag name="KSO_WM_TAG_VERSION" val="1.0"/>
  <p:tag name="KSO_WM_BEAUTIFY_FLAG" val="#wm#"/>
  <p:tag name="KSO_WM_BLIP_RECT_LEFT" val="-2147483648"/>
  <p:tag name="KSO_WM_BLIP_RECT_RIGHT" val="-2147483648"/>
  <p:tag name="KSO_WM_BLIP_RECT_TOP" val="-2147483648"/>
  <p:tag name="KSO_WM_BLIP_RECT_BOTTOM" val="-2147483648"/>
  <p:tag name="KSO_WM_CREATIVE_CROP_ORG_WIDTH" val="0"/>
  <p:tag name="KSO_WM_CREATIVE_CROP_ORG_HEIGHT" val="304.5"/>
  <p:tag name="KSO_WM_CREATIVE_CROP_HEIGHT" val="0"/>
  <p:tag name="KSO_WM_CREATIVE_CROP_WIDTH" val="0"/>
  <p:tag name="KSO_WM_CREATIVE_CROP_VERSION" val="1"/>
  <p:tag name="KSO_WM_CREATIVE_CROP_TEMPLATE_ID" val="3258778"/>
</p:tagLst>
</file>

<file path=ppt/tags/tag82.xml><?xml version="1.0" encoding="utf-8"?>
<p:tagLst xmlns:p="http://schemas.openxmlformats.org/presentationml/2006/main">
  <p:tag name="PICTUREFILLRANGE" val="7f59a7e7-59ed-41a6-b8c9-99a68b6cc534"/>
  <p:tag name="KSO_WM_UNIT_DIAGRAM_MODELTYPE" val="creativeCrop"/>
  <p:tag name="KSO_WM_UNIT_VALUE" val="1542*1119"/>
  <p:tag name="KSO_WM_UNIT_HIGHLIGHT" val="0"/>
  <p:tag name="KSO_WM_UNIT_COMPATIBLE" val="0"/>
  <p:tag name="KSO_WM_UNIT_DIAGRAM_ISNUMVISUAL" val="0"/>
  <p:tag name="KSO_WM_UNIT_DIAGRAM_ISREFERUNIT" val="0"/>
  <p:tag name="KSO_WM_DIAGRAM_GROUP_CODE" val="1684969196"/>
  <p:tag name="KSO_WM_UNIT_TYPE" val="ζ_h_d"/>
  <p:tag name="KSO_WM_UNIT_INDEX" val="1_1_1"/>
  <p:tag name="KSO_WM_UNIT_ID" val="crop20201116_1*ζ_h_d*1_1_1"/>
  <p:tag name="KSO_WM_TEMPLATE_CATEGORY" val="crop"/>
  <p:tag name="KSO_WM_TEMPLATE_INDEX" val="20201116"/>
  <p:tag name="KSO_WM_UNIT_LAYERLEVEL" val="1_1_1"/>
  <p:tag name="KSO_WM_TAG_VERSION" val="1.0"/>
  <p:tag name="KSO_WM_BEAUTIFY_FLAG" val="#wm#"/>
  <p:tag name="KSO_WM_BLIP_RECT_LEFT" val="-2147483648"/>
  <p:tag name="KSO_WM_BLIP_RECT_RIGHT" val="-2147483648"/>
  <p:tag name="KSO_WM_BLIP_RECT_TOP" val="-2147483648"/>
  <p:tag name="KSO_WM_BLIP_RECT_BOTTOM" val="-2147483648"/>
  <p:tag name="KSO_WM_CREATIVE_CROP_ORG_WIDTH" val="0"/>
  <p:tag name="KSO_WM_CREATIVE_CROP_ORG_HEIGHT" val="304.5"/>
  <p:tag name="KSO_WM_CREATIVE_CROP_HEIGHT" val="0"/>
  <p:tag name="KSO_WM_CREATIVE_CROP_WIDTH" val="0"/>
  <p:tag name="KSO_WM_CREATIVE_CROP_VERSION" val="1"/>
  <p:tag name="KSO_WM_CREATIVE_CROP_TEMPLATE_ID" val="3258778"/>
</p:tagLst>
</file>

<file path=ppt/tags/tag83.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84.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85.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86.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87.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88.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89.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9.xml><?xml version="1.0" encoding="utf-8"?>
<p:tagLst xmlns:p="http://schemas.openxmlformats.org/presentationml/2006/main">
  <p:tag name="KSO_WM_DIAGRAM_VIRTUALLY_FRAME" val="{&quot;height&quot;:377.3064566929134,&quot;left&quot;:92.03929133858267,&quot;top&quot;:141.89354330708662,&quot;width&quot;:775.0582677165356}"/>
</p:tagLst>
</file>

<file path=ppt/tags/tag90.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91.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92.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93.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94.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95.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96.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97.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98.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99.xml><?xml version="1.0" encoding="utf-8"?>
<p:tagLst xmlns:p="http://schemas.openxmlformats.org/presentationml/2006/main">
  <p:tag name="KSO_WM_DIAGRAM_VIRTUALLY_FRAME" val="{&quot;height&quot;:411.468346456693,&quot;left&quot;:42.69590551181103,&quot;top&quot;:95.9255905511811,&quot;width&quot;:467.804094488189}"/>
</p:tagLst>
</file>

<file path=ppt/theme/theme1.xml><?xml version="1.0" encoding="utf-8"?>
<a:theme xmlns:a="http://schemas.openxmlformats.org/drawingml/2006/main" name="Office Theme">
  <a:themeElements>
    <a:clrScheme name="Office">
      <a:dk1>
        <a:srgbClr val="020A49"/>
      </a:dk1>
      <a:lt1>
        <a:srgbClr val="FBFEFF"/>
      </a:lt1>
      <a:dk2>
        <a:srgbClr val="020A49"/>
      </a:dk2>
      <a:lt2>
        <a:srgbClr val="CADDF0"/>
      </a:lt2>
      <a:accent1>
        <a:srgbClr val="1338FD"/>
      </a:accent1>
      <a:accent2>
        <a:srgbClr val="1338FD"/>
      </a:accent2>
      <a:accent3>
        <a:srgbClr val="1B96DB"/>
      </a:accent3>
      <a:accent4>
        <a:srgbClr val="32C5DA"/>
      </a:accent4>
      <a:accent5>
        <a:srgbClr val="1CCDF0"/>
      </a:accent5>
      <a:accent6>
        <a:srgbClr val="338DE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3165</Words>
  <Application>WPS 演示</Application>
  <PresentationFormat>On-screen Show (4:3)</PresentationFormat>
  <Paragraphs>402</Paragraphs>
  <Slides>33</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33</vt:i4>
      </vt:variant>
    </vt:vector>
  </HeadingPairs>
  <TitlesOfParts>
    <vt:vector size="41" baseType="lpstr">
      <vt:lpstr>Arial</vt:lpstr>
      <vt:lpstr>宋体</vt:lpstr>
      <vt:lpstr>Wingdings</vt:lpstr>
      <vt:lpstr>微软雅黑</vt:lpstr>
      <vt:lpstr>Arial</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ww</cp:lastModifiedBy>
  <cp:revision>22</cp:revision>
  <dcterms:created xsi:type="dcterms:W3CDTF">2006-08-16T00:00:00Z</dcterms:created>
  <dcterms:modified xsi:type="dcterms:W3CDTF">2024-09-04T07:25:27Z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7A91235F44AC4EB182014382A8FC8075_13</vt:lpwstr>
  </property>
  <property fmtid="{D5CDD505-2E9C-101B-9397-08002B2CF9AE}" pid="3" name="KSOProductBuildVer">
    <vt:lpwstr>2052-12.1.0.17827</vt:lpwstr>
  </property>
</Properties>
</file>