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12192000"/>
  <p:embeddedFontLst>
    <p:embeddedFont>
      <p:font typeface="MiSans" pitchFamily="34" charset="-122"/>
      <p:regular r:id="rId25"/>
    </p:embeddedFont>
    <p:embeddedFont>
      <p:font typeface="MiSans" pitchFamily="34" charset="-120"/>
      <p:regular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567940" cy="62865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740" y="4894580"/>
            <a:ext cx="2759710" cy="62801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53740" y="4980940"/>
            <a:ext cx="225552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团队角色优化与实战应用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428741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角色互补训练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以某电商创业团队连续3个月销量停滞为例，分析原始角色构成存在的问题，如缺乏智多星导致创新不足，缺少审议员未分析市场变化，引导学生学会从团队角色角度诊断问题。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案例分析与问题诊断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提出引入外交家拓展渠道、指定执行者暂代审议员角色的重组方案。小组任务为分析提供的团队失败案例，调整角色配置，培养学生运用团队角色理论解决实际问题的能力。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重组方案与小组任务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“+1角色”计划旨在鼓励学生拓展自身角色能力，增强团队合作中的角色弹性，使学生在面对不同团队任务时能够更好地发挥自身优势，同时弥补团队角色短板，提升团队整体效能。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发展意义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角色弹性发展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每人选择1个需加强的辅助角色，制定3条具体行动，如执行者→外交家，每周主动联系1个跨部门同事，帮助学生突破角色局限，提升团队合作中的角色适应性与灵活性。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“+1角色”计划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高职场景专项训练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强调根据实习岗位需求精准适配团队角色的重要性，让学生明白在实际工作中，不同岗位对团队角色有不同的要求，合理适配角色能够有效提升团队协作效率与工作质量。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生产线团队需强化执行者+完成者，确保标准化操作；售后服务团队需凝聚者+外交家，实现情绪安抚与客户维系，针对不同实习岗位特点，指导学生合理配置团队角色，提高实习工作效果。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适配要点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生产线团队与售后服务团队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实习班组角色适配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毕业设计团队优化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常见问题与解决方法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针对全员专业师导致方案落地难的问题，提出强制引入协调者管控进度、审议员评估可行性的解决方法，引导学生优化毕业设计团队角色构成，确保毕业设计顺利完成。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角色扮演与实践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角色扮演模拟校企合作项目组，不同角色成员处理客户突发投诉，让学生在实践中加深对团队角色的理解与运用，提升团队合作应对复杂问题的能力。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记录所在社团/实训小组的角色分布，分析优劣，引导学生将所学知识应用于实际团队观察，培养学生的团队角色分析能力与实践应用能力。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记录与分析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观察作业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通过观察作业，让学生在课后主动关注团队角色分布，学会从团队角色角度分析团队优势与不足，进一步巩固课堂所学知识，提升学生对团队合作的深度理解。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作业目的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预告下节课程主题“为什么有人总能‘被看见’？——职场能见度管理”，激发学生对后续课程的学习兴趣与期待，为下节课做好铺垫。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布置任务为团队角色制作一份PPT，引导学生提前准备，回顾总结本次课程内容，同时为下节课的学习做好知识储备与思维准备。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课堂导入：团队角色“破冰实验”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贝尔宾团队角色解密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团队角色优化实战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高职场景专项训练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课堂导入：团队角色“破冰实验”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荒岛求生挑战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情境设定与任务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飞机坠毁荒岛，10人幸存，需选择5人组建求生小队，提供12种职业卡。个人独立选择组合并说明理由，小组讨论达成共识，分析决策差异。引导提问“为什么有人优先选厨师而非程序员？”“团队是否需要‘挑毛病的人’？”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活动意义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通过荒岛求生挑战，让高职生在模拟情境中初步感受团队角色的重要性，理解不同角色在团队中的价值，为后续深入学习团队角色理论奠定基础。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影视片段分析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播放《复仇者联盟》团队争吵片段，讨论钢铁侠、美队、黑寡妇分别扮演的团队角色，分析冲突根源。引导学生从影视作品中发现团队角色的多样性及冲突产生的原因。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角色分析与冲突根源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借助影视片段分析，激发学生的学习兴趣，使学生在轻松的氛围中初步了解团队角色的差异，认识到团队冲突与角色特性之间的关联，为后续学习团队角色优化提供直观案例。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学习收获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贝尔宾团队角色解密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九种角色速览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介绍智多星、审议员、协调者、执行者、完成者、外交家、凝聚者、专业师八种角色的典型特征，如智多星创意发散，点子多；审议员冷静分析，风险管控。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角色类型与特征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分析高职生在不同角色类型中的常见表现及潜在缺陷，如社团活动策划高手的智多星可能忽视可行性，小组作业自然领导者的协调者可能操控欲过强，帮助学生全面了解团队角色。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高职生常见表现与潜在缺陷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发放16道题速测表，5分钟完成。分组活动，同角色类型组内分享“我最享受的团队任务”，混合组讨论“最想合作的异类角色及原因”，让学生深入了解自身角色特点及与其他角色的合作需求。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简化测试与分组活动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角色自测与解读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通过角色自测与分组活动，使学生明确自身在团队中的角色定位，增强对不同角色优势与劣势的认识，为后续团队角色优化提供实践依据，促进学生在团队合作中的自我反思与成长。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活动目的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团队角色优化实战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1882</Words>
  <Application>WPS 演示</Application>
  <PresentationFormat>On-screen Show (16:9)</PresentationFormat>
  <Paragraphs>186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2025-08-08T07:22:04Z</dcterms:created>
  <dcterms:modified xsi:type="dcterms:W3CDTF">2025-08-08T07:22:04Z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20CC45D234D6D23A9CA595685C4884A5_42</vt:lpwstr>
  </property>
  <property fmtid="{D5CDD505-2E9C-101B-9397-08002B2CF9AE}" pid="3" name="KSOProductBuildVer">
    <vt:lpwstr>2052-6.11.0.8885</vt:lpwstr>
  </property>
</Properties>
</file>