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12192000"/>
  <p:embeddedFontLst>
    <p:embeddedFont>
      <p:font typeface="MiSans" pitchFamily="34" charset="-122"/>
      <p:regular r:id="rId26"/>
    </p:embeddedFont>
    <p:embeddedFont>
      <p:font typeface="MiSans" pitchFamily="34" charset="-120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786380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180" y="4894580"/>
            <a:ext cx="2795270" cy="61023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54375" y="4980940"/>
            <a:ext cx="250507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职场冲突管理与化解技巧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393816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" y="2038350"/>
            <a:ext cx="3458845" cy="423291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63475" y="69817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五步法模板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784833" y="3224417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物理/情绪暂停，避免冲突升级。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**Content**：在冲突初期及时暂停，防止情绪失控，为后续解决创造条件。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86527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叫停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05" y="1609725"/>
            <a:ext cx="3458845" cy="423291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603723" y="2795792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确定冲突类型与核心诉求，明确问题本质。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**Content**：准确判断冲突类型，找到双方的核心诉求，为解决问题找准方向。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684166" y="1947007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定位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95" y="2038350"/>
            <a:ext cx="3458845" cy="42329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295613" y="3224417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挖掘双方底层需求，寻找共同点。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**Content**：深入了解双方的真实需求，寻找利益交集，为化解冲突奠定基础。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37605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探需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五步法模板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创解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脑暴双赢方案，满足双方需求。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**Content**：通过创意解决方案，实现双方利益的最大化，达成双赢局面。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锁定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书面共识+预防机制，防止问题复发。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**Content**：通过书面形式明确共识，建立预防机制，避免类似冲突再次发生。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262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1634490"/>
            <a:ext cx="10521950" cy="118300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672465"/>
            <a:ext cx="8152765" cy="59055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高职典型场景演练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943610" y="1858645"/>
            <a:ext cx="1007046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五步法应用：离场冷静、定位关系冲突、探需、创解、锁定。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**Content**：通过实际场景演练，让学生掌握五步法在处理关系冲突中的应用。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1321435"/>
            <a:ext cx="3894455" cy="65214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934518" y="146589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场景1：同事公开质疑能力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3375025"/>
            <a:ext cx="10521950" cy="122301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875030" y="3656330"/>
            <a:ext cx="995680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五步法变式：数据暂停、定位任务冲突、探需、创解。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**Content**：通过变式演练，让学生学会灵活运用五步法解决复杂任务冲突。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3061970"/>
            <a:ext cx="3894455" cy="65214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6934518" y="3206433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场景2：领导坚持错误决策</a:t>
            </a:r>
            <a:endParaRPr lang="en-US" sz="1600" dirty="0"/>
          </a:p>
        </p:txBody>
      </p:sp>
      <p:pic>
        <p:nvPicPr>
          <p:cNvPr id="13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5147310"/>
            <a:ext cx="10521950" cy="114490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943610" y="5371465"/>
            <a:ext cx="98888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每组抽取冲突卡，如客户要求超合同服务、老员工让你背黑锅，用五步法设计解决方案并角色扮演展示。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**Content**：通过分组任务与角色扮演，让学生在实践中巩固所学五步法技巧。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4834255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6934518" y="497871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分组任务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特殊冲突处理工具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情绪「灭火器」话术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话术：“我理解你很着急（共情），如果我们先解决______（具体问题），会不会好些？”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**Content**：通过共情与引导，快速缓解对方愤怒情绪，将冲突引向具体问题解决。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应对愤怒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话术：“你似乎有不同想法（观察），我很需要你的建议（赋权）”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**Content**：通过观察与赋权，激发沉默方表达意愿，打破僵局，推动冲突解决。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应对沉默抵抗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冲突预防机制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共享协作表格明确节点责任人。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**Content**：通过可视化工具明确责任分配，减少因职责不清引发的冲突。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责任可视化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每周团队匿名评分工作氛围。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**Content**：通过情绪温度计及时发现潜在冲突，提前干预，营造和谐工作环境。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情绪温度计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记录身边1次冲突，分析类型并尝试五步法拆解。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**Content**：通过实际观察与分析，让学生巩固所学知识，提升冲突管理能力。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观察作业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“为什么越努力越焦虑？——职场压力解码实验”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**Content**：预告下节课内容，激发学生对后续课程的兴趣与期待。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提醒学生将本次所学知识应用到后续学习中，帮助学生构建系统连贯的职场心理学知识体系。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课程关联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课堂导入：冲突“CT扫描”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职场冲突类型诊断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冲突拆解五步法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特殊冲突处理工具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课堂导入：冲突“CT扫描”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通过问卷星调研学生最怕的职场冲突类型，生成班级冲突热力图，聚焦高频问题。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**Content**：匿名问卷让学生更真实地表达担忧，热力图直观呈现问题，为后续针对性讲解提供依据。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匿名问卷调研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冲突压力测试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展示数据：“据调查，员工平均每周4.2小时耗在冲突处理上，相当于每年损失1个月工作量”。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**Content**：用数据强调冲突的高成本，引发学生对冲突管理的重视。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冲突代价展示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提问：“你们实习/兼职时，见过最昂贵的冲突是什么？”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**Content**：引导学生分享亲身经历，增强课堂互动性，同时让学生从他人经验中吸取教训。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经验分享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冲突代价计算器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展示冲突代价数据，让学生了解冲突对时间和效率的负面影响。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**Content**：通过具体数据，让学生认识到冲突管理的重要性，激发学习兴趣。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数据展示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职场冲突类型诊断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三大类型及应对策略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575" y="2228850"/>
            <a:ext cx="1089850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特征：对工作内容/结果的分歧。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高职常见场景：方案被否、执行标准争议。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解决方向：聚焦事实，引入第三方数据。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**Content**：任务冲突源于工作分歧，解决时需客观分析，用数据说话，避免主观臆断。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3575" y="3797300"/>
            <a:ext cx="1089914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特征：人际摩擦引发的情绪对抗。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高职常见场景：被同事排挤、领导针对。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解决方向：隔离情绪，重建信任。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**Content**：关系冲突涉及情绪，处理时需先安抚情绪，再逐步修复关系，重建信任。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63575" y="5426710"/>
            <a:ext cx="1089914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特征：资源分配/责任归属问题。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高职常见场景：跨部门协作扯皮。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解决方向：明确规则，升级协调。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**Content**：流程冲突因规则不明确而起，需明确责任分配，优化流程，提升协作效率。</a:t>
            </a:r>
            <a:endParaRPr lang="en-US" sz="1600" dirty="0"/>
          </a:p>
        </p:txBody>
      </p:sp>
      <p:pic>
        <p:nvPicPr>
          <p:cNvPr id="8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487170"/>
            <a:ext cx="718820" cy="718820"/>
          </a:xfrm>
          <a:prstGeom prst="rect">
            <a:avLst/>
          </a:prstGeom>
        </p:spPr>
      </p:pic>
      <p:pic>
        <p:nvPicPr>
          <p:cNvPr id="9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677670"/>
            <a:ext cx="3894455" cy="65214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7733" y="182213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任务冲突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3057525"/>
            <a:ext cx="718820" cy="71882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3248025"/>
            <a:ext cx="3894455" cy="65214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51218" y="3392488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关系冲突</a:t>
            </a:r>
            <a:endParaRPr lang="en-US" sz="1600" dirty="0"/>
          </a:p>
        </p:txBody>
      </p:sp>
      <p:pic>
        <p:nvPicPr>
          <p:cNvPr id="14" name="Image 6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4700270"/>
            <a:ext cx="718820" cy="718820"/>
          </a:xfrm>
          <a:prstGeom prst="rect">
            <a:avLst/>
          </a:prstGeom>
        </p:spPr>
      </p:pic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902200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51218" y="504666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流程冲突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学生分类并说明理由，分析冲突类型与核心问题。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**Content**：引导学生运用所学知识分析案例，提升诊断冲突类型的能力。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播放3段冲突录音，如设计师与程序员互斥“不懂专业”、仓库与物流部互相指责。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**Content**：通过真实案例，让学生了解不同冲突类型的特征与表现。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分类讨论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案例播放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案例诊断训练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冲突拆解五步法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2008</Words>
  <Application>WPS 演示</Application>
  <PresentationFormat>On-screen Show (16:9)</PresentationFormat>
  <Paragraphs>223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2025-08-08T07:13:02Z</dcterms:created>
  <dcterms:modified xsi:type="dcterms:W3CDTF">2025-08-08T07:13:02Z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6E04508990A4C6267EA395680A056822_42</vt:lpwstr>
  </property>
  <property fmtid="{D5CDD505-2E9C-101B-9397-08002B2CF9AE}" pid="3" name="KSOProductBuildVer">
    <vt:lpwstr>2052-6.11.0.8885</vt:lpwstr>
  </property>
</Properties>
</file>