
<file path=[Content_Types].xml><?xml version="1.0" encoding="utf-8"?>
<Types xmlns="http://schemas.openxmlformats.org/package/2006/content-types">
  <Default Extension="jpeg" ContentType="image/jpeg"/>
  <Default Extension="JPG" ContentType="image/.jpg"/>
  <Default Extension="png" ContentType="image/png"/>
  <Default Extension="wdp" ContentType="image/vnd.ms-photo"/>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2.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870" r:id="rId3"/>
    <p:sldId id="871" r:id="rId5"/>
    <p:sldId id="820" r:id="rId6"/>
    <p:sldId id="872" r:id="rId7"/>
    <p:sldId id="821" r:id="rId8"/>
    <p:sldId id="875" r:id="rId9"/>
    <p:sldId id="819" r:id="rId10"/>
    <p:sldId id="732" r:id="rId11"/>
    <p:sldId id="733" r:id="rId12"/>
    <p:sldId id="794" r:id="rId13"/>
    <p:sldId id="793" r:id="rId14"/>
    <p:sldId id="766" r:id="rId15"/>
    <p:sldId id="849" r:id="rId16"/>
    <p:sldId id="789" r:id="rId17"/>
    <p:sldId id="790" r:id="rId18"/>
    <p:sldId id="769" r:id="rId19"/>
    <p:sldId id="795" r:id="rId20"/>
    <p:sldId id="770" r:id="rId21"/>
    <p:sldId id="771" r:id="rId22"/>
    <p:sldId id="772" r:id="rId23"/>
    <p:sldId id="773" r:id="rId24"/>
    <p:sldId id="792" r:id="rId25"/>
    <p:sldId id="791" r:id="rId26"/>
    <p:sldId id="774" r:id="rId27"/>
    <p:sldId id="775" r:id="rId28"/>
    <p:sldId id="776" r:id="rId29"/>
    <p:sldId id="777" r:id="rId30"/>
    <p:sldId id="778" r:id="rId31"/>
    <p:sldId id="779" r:id="rId32"/>
    <p:sldId id="780" r:id="rId33"/>
    <p:sldId id="734" r:id="rId34"/>
    <p:sldId id="735" r:id="rId35"/>
    <p:sldId id="707" r:id="rId36"/>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69B87"/>
    <a:srgbClr val="0766D4"/>
    <a:srgbClr val="FF99FF"/>
    <a:srgbClr val="970943"/>
    <a:srgbClr val="FDFDFD"/>
    <a:srgbClr val="D9D9D9"/>
    <a:srgbClr val="DCDEE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horzBarState="maximized">
    <p:restoredLeft sz="11935" autoAdjust="0"/>
    <p:restoredTop sz="94660" autoAdjust="0"/>
  </p:normalViewPr>
  <p:slideViewPr>
    <p:cSldViewPr>
      <p:cViewPr>
        <p:scale>
          <a:sx n="100" d="100"/>
          <a:sy n="100" d="100"/>
        </p:scale>
        <p:origin x="-666" y="6"/>
      </p:cViewPr>
      <p:guideLst>
        <p:guide orient="horz" pos="2240"/>
        <p:guide pos="3552"/>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80" d="100"/>
        <a:sy n="80" d="100"/>
      </p:scale>
      <p:origin x="0" y="0"/>
    </p:cViewPr>
  </p:sorter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9" Type="http://schemas.openxmlformats.org/officeDocument/2006/relationships/tableStyles" Target="tableStyles.xml"/><Relationship Id="rId38" Type="http://schemas.openxmlformats.org/officeDocument/2006/relationships/viewProps" Target="viewProps.xml"/><Relationship Id="rId37" Type="http://schemas.openxmlformats.org/officeDocument/2006/relationships/presProps" Target="presProps.xml"/><Relationship Id="rId36" Type="http://schemas.openxmlformats.org/officeDocument/2006/relationships/slide" Target="slides/slide33.xml"/><Relationship Id="rId35" Type="http://schemas.openxmlformats.org/officeDocument/2006/relationships/slide" Target="slides/slide32.xml"/><Relationship Id="rId34" Type="http://schemas.openxmlformats.org/officeDocument/2006/relationships/slide" Target="slides/slide31.xml"/><Relationship Id="rId33" Type="http://schemas.openxmlformats.org/officeDocument/2006/relationships/slide" Target="slides/slide30.xml"/><Relationship Id="rId32" Type="http://schemas.openxmlformats.org/officeDocument/2006/relationships/slide" Target="slides/slide29.xml"/><Relationship Id="rId31" Type="http://schemas.openxmlformats.org/officeDocument/2006/relationships/slide" Target="slides/slide28.xml"/><Relationship Id="rId30" Type="http://schemas.openxmlformats.org/officeDocument/2006/relationships/slide" Target="slides/slide27.xml"/><Relationship Id="rId3" Type="http://schemas.openxmlformats.org/officeDocument/2006/relationships/slide" Target="slides/slide1.xml"/><Relationship Id="rId29" Type="http://schemas.openxmlformats.org/officeDocument/2006/relationships/slide" Target="slides/slide26.xml"/><Relationship Id="rId28" Type="http://schemas.openxmlformats.org/officeDocument/2006/relationships/slide" Target="slides/slide25.xml"/><Relationship Id="rId27" Type="http://schemas.openxmlformats.org/officeDocument/2006/relationships/slide" Target="slides/slide24.xml"/><Relationship Id="rId26" Type="http://schemas.openxmlformats.org/officeDocument/2006/relationships/slide" Target="slides/slide23.xml"/><Relationship Id="rId25" Type="http://schemas.openxmlformats.org/officeDocument/2006/relationships/slide" Target="slides/slide22.xml"/><Relationship Id="rId24" Type="http://schemas.openxmlformats.org/officeDocument/2006/relationships/slide" Target="slides/slide21.xml"/><Relationship Id="rId23" Type="http://schemas.openxmlformats.org/officeDocument/2006/relationships/slide" Target="slides/slide20.xml"/><Relationship Id="rId22" Type="http://schemas.openxmlformats.org/officeDocument/2006/relationships/slide" Target="slides/slide19.xml"/><Relationship Id="rId21" Type="http://schemas.openxmlformats.org/officeDocument/2006/relationships/slide" Target="slides/slide18.xml"/><Relationship Id="rId20" Type="http://schemas.openxmlformats.org/officeDocument/2006/relationships/slide" Target="slides/slide17.xml"/><Relationship Id="rId2" Type="http://schemas.openxmlformats.org/officeDocument/2006/relationships/theme" Target="theme/theme1.xml"/><Relationship Id="rId19" Type="http://schemas.openxmlformats.org/officeDocument/2006/relationships/slide" Target="slides/slide16.xml"/><Relationship Id="rId18" Type="http://schemas.openxmlformats.org/officeDocument/2006/relationships/slide" Target="slides/slide15.xml"/><Relationship Id="rId17" Type="http://schemas.openxmlformats.org/officeDocument/2006/relationships/slide" Target="slides/slide14.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2B73EA-EE91-4E33-A9C1-8BF5DD7139A2}"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7392B679-AE23-4750-8FB0-6513430B8953}"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5.xml"/></Relationships>
</file>

<file path=ppt/notesSlides/_rels/notesSlide1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7.xml"/></Relationships>
</file>

<file path=ppt/notesSlides/_rels/notesSlide1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2.xml"/></Relationships>
</file>

<file path=ppt/notesSlides/_rels/notesSlide1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3.xml"/></Relationships>
</file>

<file path=ppt/notesSlides/_rels/notesSlide1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33.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2.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3.xml"/></Relationships>
</file>

<file path=ppt/notesSlides/_rels/notesSlide9.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4.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fld id="{7392B679-AE23-4750-8FB0-6513430B8953}" type="slidenum">
              <a:rPr lang="zh-CN" altLang="en-US" smtClean="0"/>
            </a:fld>
            <a:endParaRPr lang="zh-CN" altLang="en-US"/>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幻灯片图像占位符 1"/>
          <p:cNvSpPr/>
          <p:nvPr>
            <p:ph type="sldImg" idx="2"/>
          </p:nvPr>
        </p:nvSpPr>
        <p:spPr/>
      </p:sp>
      <p:sp>
        <p:nvSpPr>
          <p:cNvPr id="3" name="文本占位符 2"/>
          <p:cNvSpPr/>
          <p:nvPr>
            <p:ph type="body" idx="3"/>
          </p:nvPr>
        </p:nvSpPr>
        <p:spPr/>
        <p:txBody>
          <a:bodyPr/>
          <a:p>
            <a:endParaRPr lang="zh-CN"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microsoft.com/office/2007/relationships/hdphoto" Target="../media/image2.wdp"/><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标题和内容">
    <p:spTree>
      <p:nvGrpSpPr>
        <p:cNvPr id="1" name=""/>
        <p:cNvGrpSpPr/>
        <p:nvPr/>
      </p:nvGrpSpPr>
      <p:grpSpPr>
        <a:xfrm>
          <a:off x="0" y="0"/>
          <a:ext cx="0" cy="0"/>
          <a:chOff x="0" y="0"/>
          <a:chExt cx="0" cy="0"/>
        </a:xfrm>
      </p:grpSpPr>
    </p:spTree>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标题和内容">
    <p:spTree>
      <p:nvGrpSpPr>
        <p:cNvPr id="1" name=""/>
        <p:cNvGrpSpPr/>
        <p:nvPr/>
      </p:nvGrpSpPr>
      <p:grpSpPr>
        <a:xfrm>
          <a:off x="0" y="0"/>
          <a:ext cx="0" cy="0"/>
          <a:chOff x="0" y="0"/>
          <a:chExt cx="0" cy="0"/>
        </a:xfrm>
      </p:grpSpPr>
      <p:pic>
        <p:nvPicPr>
          <p:cNvPr id="2" name="图片 1"/>
          <p:cNvPicPr>
            <a:picLocks noChangeAspect="1"/>
          </p:cNvPicPr>
          <p:nvPr userDrawn="1"/>
        </p:nvPicPr>
        <p:blipFill rotWithShape="1">
          <a:blip r:embed="rId2">
            <a:extLst>
              <a:ext uri="{BEBA8EAE-BF5A-486C-A8C5-ECC9F3942E4B}">
                <a14:imgProps xmlns:a14="http://schemas.microsoft.com/office/drawing/2010/main">
                  <a14:imgLayer r:embed="rId3">
                    <a14:imgEffect>
                      <a14:brightnessContrast bright="-3000" contrast="-5000"/>
                    </a14:imgEffect>
                  </a14:imgLayer>
                </a14:imgProps>
              </a:ext>
              <a:ext uri="{28A0092B-C50C-407E-A947-70E740481C1C}">
                <a14:useLocalDpi xmlns:a14="http://schemas.microsoft.com/office/drawing/2010/main" val="0"/>
              </a:ext>
            </a:extLst>
          </a:blip>
          <a:srcRect t="25398"/>
          <a:stretch>
            <a:fillRect/>
          </a:stretch>
        </p:blipFill>
        <p:spPr>
          <a:xfrm>
            <a:off x="0" y="0"/>
            <a:ext cx="12192000" cy="6858000"/>
          </a:xfrm>
          <a:prstGeom prst="rect">
            <a:avLst/>
          </a:prstGeom>
        </p:spPr>
      </p:pic>
    </p:spTree>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a:xfrm>
            <a:off x="609600" y="6356351"/>
            <a:ext cx="2844800" cy="365125"/>
          </a:xfrm>
        </p:spPr>
        <p:txBody>
          <a:bodyPr/>
          <a:lstStyle/>
          <a:p>
            <a:fld id="{530820CF-B880-4189-942D-D702A7CBA730}" type="datetimeFigureOut">
              <a:rPr lang="zh-CN" altLang="en-US" smtClean="0"/>
            </a:fld>
            <a:endParaRPr lang="zh-CN" altLang="en-US"/>
          </a:p>
        </p:txBody>
      </p:sp>
      <p:sp>
        <p:nvSpPr>
          <p:cNvPr id="3" name="页脚占位符 2"/>
          <p:cNvSpPr>
            <a:spLocks noGrp="1"/>
          </p:cNvSpPr>
          <p:nvPr>
            <p:ph type="ftr" sz="quarter" idx="11"/>
          </p:nvPr>
        </p:nvSpPr>
        <p:spPr>
          <a:xfrm>
            <a:off x="4165600" y="6356351"/>
            <a:ext cx="3860800" cy="365125"/>
          </a:xfrm>
        </p:spPr>
        <p:txBody>
          <a:bodyPr/>
          <a:lstStyle/>
          <a:p>
            <a:endParaRPr lang="zh-CN" altLang="en-US"/>
          </a:p>
        </p:txBody>
      </p:sp>
      <p:sp>
        <p:nvSpPr>
          <p:cNvPr id="4" name="灯片编号占位符 3"/>
          <p:cNvSpPr>
            <a:spLocks noGrp="1"/>
          </p:cNvSpPr>
          <p:nvPr>
            <p:ph type="sldNum" sz="quarter" idx="12"/>
          </p:nvPr>
        </p:nvSpPr>
        <p:spPr>
          <a:xfrm>
            <a:off x="8737600" y="6356351"/>
            <a:ext cx="2844800" cy="365125"/>
          </a:xfrm>
        </p:spPr>
        <p:txBody>
          <a:bodyPr/>
          <a:lstStyle/>
          <a:p>
            <a:fld id="{0C913308-F349-4B6D-A68A-DD1791B4A57B}" type="slidenum">
              <a:rPr lang="zh-CN" altLang="en-US" smtClean="0"/>
            </a:fld>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 preserve="1">
  <p:cSld name="标题和文本">
    <p:spTree>
      <p:nvGrpSpPr>
        <p:cNvPr id="1" name=""/>
        <p:cNvGrpSpPr/>
        <p:nvPr/>
      </p:nvGrpSpPr>
      <p:grpSpPr>
        <a:xfrm>
          <a:off x="0" y="0"/>
          <a:ext cx="0" cy="0"/>
          <a:chOff x="0" y="0"/>
          <a:chExt cx="0" cy="0"/>
        </a:xfrm>
      </p:grpSpPr>
      <p:sp>
        <p:nvSpPr>
          <p:cNvPr id="2" name="标题 1"/>
          <p:cNvSpPr>
            <a:spLocks noGrp="1"/>
          </p:cNvSpPr>
          <p:nvPr>
            <p:ph type="title"/>
          </p:nvPr>
        </p:nvSpPr>
        <p:spPr>
          <a:xfrm>
            <a:off x="1117600" y="486833"/>
            <a:ext cx="14020800" cy="1767417"/>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1117600" y="2434167"/>
            <a:ext cx="14020800" cy="5801784"/>
          </a:xfr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4" name="日期占位符 3"/>
          <p:cNvSpPr>
            <a:spLocks noGrp="1"/>
          </p:cNvSpPr>
          <p:nvPr>
            <p:ph type="dt" sz="half" idx="10"/>
          </p:nvPr>
        </p:nvSpPr>
        <p:spPr>
          <a:xfrm>
            <a:off x="1117600" y="8475133"/>
            <a:ext cx="3657600" cy="486833"/>
          </a:xfrm>
        </p:spPr>
        <p:txBody>
          <a:bodyPr/>
          <a:lstStyle/>
          <a:p>
            <a:fld id="{AC1B7B3F-A56B-4310-A966-BD55D80449F1}" type="datetimeFigureOut">
              <a:rPr lang="zh-CN" altLang="en-US" smtClean="0"/>
            </a:fld>
            <a:endParaRPr lang="zh-CN" altLang="en-US"/>
          </a:p>
        </p:txBody>
      </p:sp>
      <p:sp>
        <p:nvSpPr>
          <p:cNvPr id="5" name="页脚占位符 4"/>
          <p:cNvSpPr>
            <a:spLocks noGrp="1"/>
          </p:cNvSpPr>
          <p:nvPr>
            <p:ph type="ftr" sz="quarter" idx="11"/>
          </p:nvPr>
        </p:nvSpPr>
        <p:spPr>
          <a:xfrm>
            <a:off x="5384800" y="8475133"/>
            <a:ext cx="5486400" cy="486833"/>
          </a:xfrm>
        </p:spPr>
        <p:txBody>
          <a:bodyPr/>
          <a:lstStyle/>
          <a:p>
            <a:endParaRPr lang="zh-CN" altLang="en-US"/>
          </a:p>
        </p:txBody>
      </p:sp>
      <p:sp>
        <p:nvSpPr>
          <p:cNvPr id="6" name="灯片编号占位符 5"/>
          <p:cNvSpPr>
            <a:spLocks noGrp="1"/>
          </p:cNvSpPr>
          <p:nvPr>
            <p:ph type="sldNum" sz="quarter" idx="12"/>
          </p:nvPr>
        </p:nvSpPr>
        <p:spPr>
          <a:xfrm>
            <a:off x="11480800" y="8475133"/>
            <a:ext cx="3657600" cy="486833"/>
          </a:xfrm>
        </p:spPr>
        <p:txBody>
          <a:bodyPr/>
          <a:lstStyle/>
          <a:p>
            <a:fld id="{73127340-2293-49D2-96F1-6E7BF0C8FD9C}"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5" Type="http://schemas.openxmlformats.org/officeDocument/2006/relationships/theme" Target="../theme/theme1.xml"/><Relationship Id="rId4" Type="http://schemas.openxmlformats.org/officeDocument/2006/relationships/slideLayout" Target="../slideLayouts/slideLayout4.xml"/><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ctr" defTabSz="1219200" rtl="0" eaLnBrk="1" latinLnBrk="0" hangingPunct="1">
        <a:spcBef>
          <a:spcPct val="0"/>
        </a:spcBef>
        <a:buNone/>
        <a:defRPr sz="5865" kern="1200">
          <a:solidFill>
            <a:schemeClr val="tx1"/>
          </a:solidFill>
          <a:latin typeface="+mj-lt"/>
          <a:ea typeface="+mj-ea"/>
          <a:cs typeface="+mj-cs"/>
        </a:defRPr>
      </a:lvl1pPr>
    </p:titleStyle>
    <p:bodyStyle>
      <a:lvl1pPr marL="457200" indent="-457200" algn="l" defTabSz="1219200" rtl="0" eaLnBrk="1" latinLnBrk="0" hangingPunct="1">
        <a:spcBef>
          <a:spcPts val="130"/>
        </a:spcBef>
        <a:buFont typeface="Arial" panose="020B0604020202020204" pitchFamily="34" charset="0"/>
        <a:buChar char="•"/>
        <a:defRPr sz="4265" kern="1200">
          <a:solidFill>
            <a:schemeClr val="tx1"/>
          </a:solidFill>
          <a:latin typeface="+mn-lt"/>
          <a:ea typeface="+mn-ea"/>
          <a:cs typeface="+mn-cs"/>
        </a:defRPr>
      </a:lvl1pPr>
      <a:lvl2pPr marL="990600" indent="-381000" algn="l" defTabSz="1219200" rtl="0" eaLnBrk="1" latinLnBrk="0" hangingPunct="1">
        <a:spcBef>
          <a:spcPts val="130"/>
        </a:spcBef>
        <a:buFont typeface="Arial" panose="020B0604020202020204" pitchFamily="34" charset="0"/>
        <a:buChar char="–"/>
        <a:defRPr sz="3735" kern="1200">
          <a:solidFill>
            <a:schemeClr val="tx1"/>
          </a:solidFill>
          <a:latin typeface="+mn-lt"/>
          <a:ea typeface="+mn-ea"/>
          <a:cs typeface="+mn-cs"/>
        </a:defRPr>
      </a:lvl2pPr>
      <a:lvl3pPr marL="1524000" indent="-304800" algn="l" defTabSz="1219200" rtl="0" eaLnBrk="1" latinLnBrk="0" hangingPunct="1">
        <a:spcBef>
          <a:spcPts val="130"/>
        </a:spcBef>
        <a:buFont typeface="Arial" panose="020B0604020202020204" pitchFamily="34" charset="0"/>
        <a:buChar char="•"/>
        <a:defRPr sz="3200" kern="1200">
          <a:solidFill>
            <a:schemeClr val="tx1"/>
          </a:solidFill>
          <a:latin typeface="+mn-lt"/>
          <a:ea typeface="+mn-ea"/>
          <a:cs typeface="+mn-cs"/>
        </a:defRPr>
      </a:lvl3pPr>
      <a:lvl4pPr marL="2133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4pPr>
      <a:lvl5pPr marL="27432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5pPr>
      <a:lvl6pPr marL="33528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6pPr>
      <a:lvl7pPr marL="39624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7pPr>
      <a:lvl8pPr marL="45720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8pPr>
      <a:lvl9pPr marL="5181600" indent="-304800" algn="l" defTabSz="1219200" rtl="0" eaLnBrk="1" latinLnBrk="0" hangingPunct="1">
        <a:spcBef>
          <a:spcPts val="130"/>
        </a:spcBef>
        <a:buFont typeface="Arial" panose="020B0604020202020204" pitchFamily="34" charset="0"/>
        <a:buChar char="•"/>
        <a:defRPr sz="2665" kern="1200">
          <a:solidFill>
            <a:schemeClr val="tx1"/>
          </a:solidFill>
          <a:latin typeface="+mn-lt"/>
          <a:ea typeface="+mn-ea"/>
          <a:cs typeface="+mn-cs"/>
        </a:defRPr>
      </a:lvl9pPr>
    </p:bodyStyle>
    <p:otherStyle>
      <a:defPPr>
        <a:defRPr lang="zh-CN"/>
      </a:defPPr>
      <a:lvl1pPr marL="0" algn="l" defTabSz="1219200" rtl="0" eaLnBrk="1" latinLnBrk="0" hangingPunct="1">
        <a:defRPr sz="2400" kern="1200">
          <a:solidFill>
            <a:schemeClr val="tx1"/>
          </a:solidFill>
          <a:latin typeface="+mn-lt"/>
          <a:ea typeface="+mn-ea"/>
          <a:cs typeface="+mn-cs"/>
        </a:defRPr>
      </a:lvl1pPr>
      <a:lvl2pPr marL="609600" algn="l" defTabSz="1219200" rtl="0" eaLnBrk="1" latinLnBrk="0" hangingPunct="1">
        <a:defRPr sz="2400" kern="1200">
          <a:solidFill>
            <a:schemeClr val="tx1"/>
          </a:solidFill>
          <a:latin typeface="+mn-lt"/>
          <a:ea typeface="+mn-ea"/>
          <a:cs typeface="+mn-cs"/>
        </a:defRPr>
      </a:lvl2pPr>
      <a:lvl3pPr marL="1219200" algn="l" defTabSz="1219200" rtl="0" eaLnBrk="1" latinLnBrk="0" hangingPunct="1">
        <a:defRPr sz="2400" kern="1200">
          <a:solidFill>
            <a:schemeClr val="tx1"/>
          </a:solidFill>
          <a:latin typeface="+mn-lt"/>
          <a:ea typeface="+mn-ea"/>
          <a:cs typeface="+mn-cs"/>
        </a:defRPr>
      </a:lvl3pPr>
      <a:lvl4pPr marL="1828800" algn="l" defTabSz="1219200" rtl="0" eaLnBrk="1" latinLnBrk="0" hangingPunct="1">
        <a:defRPr sz="2400" kern="1200">
          <a:solidFill>
            <a:schemeClr val="tx1"/>
          </a:solidFill>
          <a:latin typeface="+mn-lt"/>
          <a:ea typeface="+mn-ea"/>
          <a:cs typeface="+mn-cs"/>
        </a:defRPr>
      </a:lvl4pPr>
      <a:lvl5pPr marL="2438400" algn="l" defTabSz="1219200" rtl="0" eaLnBrk="1" latinLnBrk="0" hangingPunct="1">
        <a:defRPr sz="2400" kern="1200">
          <a:solidFill>
            <a:schemeClr val="tx1"/>
          </a:solidFill>
          <a:latin typeface="+mn-lt"/>
          <a:ea typeface="+mn-ea"/>
          <a:cs typeface="+mn-cs"/>
        </a:defRPr>
      </a:lvl5pPr>
      <a:lvl6pPr marL="3048000" algn="l" defTabSz="1219200" rtl="0" eaLnBrk="1" latinLnBrk="0" hangingPunct="1">
        <a:defRPr sz="2400" kern="1200">
          <a:solidFill>
            <a:schemeClr val="tx1"/>
          </a:solidFill>
          <a:latin typeface="+mn-lt"/>
          <a:ea typeface="+mn-ea"/>
          <a:cs typeface="+mn-cs"/>
        </a:defRPr>
      </a:lvl6pPr>
      <a:lvl7pPr marL="3657600" algn="l" defTabSz="1219200" rtl="0" eaLnBrk="1" latinLnBrk="0" hangingPunct="1">
        <a:defRPr sz="2400" kern="1200">
          <a:solidFill>
            <a:schemeClr val="tx1"/>
          </a:solidFill>
          <a:latin typeface="+mn-lt"/>
          <a:ea typeface="+mn-ea"/>
          <a:cs typeface="+mn-cs"/>
        </a:defRPr>
      </a:lvl7pPr>
      <a:lvl8pPr marL="4267200" algn="l" defTabSz="1219200" rtl="0" eaLnBrk="1" latinLnBrk="0" hangingPunct="1">
        <a:defRPr sz="2400" kern="1200">
          <a:solidFill>
            <a:schemeClr val="tx1"/>
          </a:solidFill>
          <a:latin typeface="+mn-lt"/>
          <a:ea typeface="+mn-ea"/>
          <a:cs typeface="+mn-cs"/>
        </a:defRPr>
      </a:lvl8pPr>
      <a:lvl9pPr marL="4876800" algn="l" defTabSz="1219200" rtl="0" eaLnBrk="1" latinLnBrk="0" hangingPunct="1">
        <a:defRPr sz="2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2.xml"/><Relationship Id="rId1" Type="http://schemas.openxmlformats.org/officeDocument/2006/relationships/tags" Target="../tags/tag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hyperlink" Target="&#20013;&#35199;&#39184;&#21381;&#39184;&#26700;&#31036;&#20202;.mp4"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image" Target="../media/image3.png"/></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7" Type="http://schemas.openxmlformats.org/officeDocument/2006/relationships/notesSlide" Target="../notesSlides/notesSlide3.xml"/><Relationship Id="rId6" Type="http://schemas.openxmlformats.org/officeDocument/2006/relationships/slideLayout" Target="../slideLayouts/slideLayout2.xml"/><Relationship Id="rId5" Type="http://schemas.openxmlformats.org/officeDocument/2006/relationships/image" Target="../media/image6.png"/><Relationship Id="rId4" Type="http://schemas.openxmlformats.org/officeDocument/2006/relationships/image" Target="file:///C:\Users\air\AppData\Local\Temp\wps\INetCache\c335480656cf210f091f2074e11527e1" TargetMode="External"/><Relationship Id="rId3" Type="http://schemas.openxmlformats.org/officeDocument/2006/relationships/image" Target="../media/image5.jpeg"/><Relationship Id="rId2" Type="http://schemas.openxmlformats.org/officeDocument/2006/relationships/image" Target="file:///C:\Users\air\AppData\Local\Temp\wps\INetCache\e408a4b97caf872b55866a8326358dd3" TargetMode="External"/><Relationship Id="rId1" Type="http://schemas.openxmlformats.org/officeDocument/2006/relationships/image" Target="../media/image4.jpeg"/></Relationships>
</file>

<file path=ppt/slides/_rels/slide5.xml.rels><?xml version="1.0" encoding="UTF-8" standalone="yes"?>
<Relationships xmlns="http://schemas.openxmlformats.org/package/2006/relationships"><Relationship Id="rId7" Type="http://schemas.openxmlformats.org/officeDocument/2006/relationships/notesSlide" Target="../notesSlides/notesSlide4.xml"/><Relationship Id="rId6" Type="http://schemas.openxmlformats.org/officeDocument/2006/relationships/slideLayout" Target="../slideLayouts/slideLayout2.xml"/><Relationship Id="rId5" Type="http://schemas.openxmlformats.org/officeDocument/2006/relationships/image" Target="file:///C:\Users\air\AppData\Local\Temp\wps\INetCache\12574f312bb1036fd6b36e687f012961" TargetMode="External"/><Relationship Id="rId4" Type="http://schemas.openxmlformats.org/officeDocument/2006/relationships/image" Target="../media/image8.png"/><Relationship Id="rId3" Type="http://schemas.openxmlformats.org/officeDocument/2006/relationships/image" Target="file:///C:\Users\air\AppData\Local\Temp\wps\INetCache\63a7438fbb312c75b66f1fe6d232126b" TargetMode="External"/><Relationship Id="rId2" Type="http://schemas.openxmlformats.org/officeDocument/2006/relationships/image" Target="../media/image7.jpeg"/><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2.xml"/><Relationship Id="rId2" Type="http://schemas.openxmlformats.org/officeDocument/2006/relationships/image" Target="file:///C:\Users\air\AppData\Local\Temp\wps\INetCache\28588c0c4b8d226fc0239bdcd2469fbf" TargetMode="External"/><Relationship Id="rId1" Type="http://schemas.openxmlformats.org/officeDocument/2006/relationships/image" Target="../media/image9.jpe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等腰三角形 43"/>
          <p:cNvSpPr/>
          <p:nvPr/>
        </p:nvSpPr>
        <p:spPr>
          <a:xfrm>
            <a:off x="3771900" y="2250440"/>
            <a:ext cx="857885" cy="98361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等腰三角形 44"/>
          <p:cNvSpPr/>
          <p:nvPr/>
        </p:nvSpPr>
        <p:spPr>
          <a:xfrm flipV="1">
            <a:off x="1103630" y="3667760"/>
            <a:ext cx="953770" cy="93789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6" name="矩形 45"/>
          <p:cNvSpPr/>
          <p:nvPr/>
        </p:nvSpPr>
        <p:spPr>
          <a:xfrm>
            <a:off x="0" y="2717800"/>
            <a:ext cx="12192635" cy="142176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7" name="平行四边形 46"/>
          <p:cNvSpPr/>
          <p:nvPr/>
        </p:nvSpPr>
        <p:spPr>
          <a:xfrm>
            <a:off x="1570355" y="2251075"/>
            <a:ext cx="2687320" cy="2354580"/>
          </a:xfrm>
          <a:prstGeom prst="parallelogram">
            <a:avLst>
              <a:gd name="adj" fmla="val 48207"/>
            </a:avLst>
          </a:prstGeom>
        </p:spPr>
        <p:style>
          <a:lnRef idx="0">
            <a:schemeClr val="accent1"/>
          </a:lnRef>
          <a:fillRef idx="3">
            <a:schemeClr val="accent1"/>
          </a:fillRef>
          <a:effectRef idx="3">
            <a:schemeClr val="accent1"/>
          </a:effectRef>
          <a:fontRef idx="minor">
            <a:schemeClr val="lt1"/>
          </a:fontRef>
        </p:style>
        <p:txBody>
          <a:bodyPr lIns="68580" tIns="34290" rIns="68580" bIns="34290" rtlCol="0" anchor="ctr"/>
          <a:lstStyle/>
          <a:p>
            <a:pPr algn="ctr"/>
            <a:endParaRPr lang="zh-CN" altLang="en-US"/>
          </a:p>
        </p:txBody>
      </p:sp>
      <p:sp>
        <p:nvSpPr>
          <p:cNvPr id="48" name="文本框 6"/>
          <p:cNvSpPr txBox="1"/>
          <p:nvPr/>
        </p:nvSpPr>
        <p:spPr>
          <a:xfrm>
            <a:off x="2279650" y="2637155"/>
            <a:ext cx="1448435" cy="1545590"/>
          </a:xfrm>
          <a:prstGeom prst="rect">
            <a:avLst/>
          </a:prstGeom>
          <a:noFill/>
        </p:spPr>
        <p:txBody>
          <a:bodyPr wrap="square" lIns="68580" tIns="34290" rIns="68580" bIns="34290" rtlCol="0">
            <a:spAutoFit/>
          </a:bodyPr>
          <a:lstStyle/>
          <a:p>
            <a:r>
              <a:rPr lang="en-US" altLang="zh-CN" sz="4800" dirty="0">
                <a:solidFill>
                  <a:schemeClr val="bg1">
                    <a:lumMod val="95000"/>
                  </a:schemeClr>
                </a:solidFill>
                <a:latin typeface="Impact" panose="020B0806030902050204" pitchFamily="34" charset="0"/>
              </a:rPr>
              <a:t>2021</a:t>
            </a:r>
            <a:r>
              <a:rPr lang="zh-CN" altLang="en-US" sz="4800" b="1" dirty="0">
                <a:solidFill>
                  <a:schemeClr val="bg1">
                    <a:lumMod val="95000"/>
                  </a:schemeClr>
                </a:solidFill>
                <a:latin typeface="Impact" panose="020B0806030902050204" pitchFamily="34" charset="0"/>
              </a:rPr>
              <a:t>大纲</a:t>
            </a:r>
            <a:endParaRPr lang="zh-CN" altLang="en-US" sz="4800" b="1" dirty="0">
              <a:solidFill>
                <a:schemeClr val="bg1">
                  <a:lumMod val="95000"/>
                </a:schemeClr>
              </a:solidFill>
              <a:latin typeface="Impact" panose="020B0806030902050204" pitchFamily="34" charset="0"/>
            </a:endParaRPr>
          </a:p>
        </p:txBody>
      </p:sp>
      <p:sp>
        <p:nvSpPr>
          <p:cNvPr id="49" name="TextBox 48"/>
          <p:cNvSpPr txBox="1"/>
          <p:nvPr/>
        </p:nvSpPr>
        <p:spPr>
          <a:xfrm>
            <a:off x="4164330" y="3045460"/>
            <a:ext cx="8180070" cy="622300"/>
          </a:xfrm>
          <a:prstGeom prst="rect">
            <a:avLst/>
          </a:prstGeom>
          <a:noFill/>
        </p:spPr>
        <p:txBody>
          <a:bodyPr wrap="square" lIns="68584" tIns="34291" rIns="68584" bIns="34291" rtlCol="0">
            <a:spAutoFit/>
            <a:scene3d>
              <a:camera prst="orthographicFront"/>
              <a:lightRig rig="threePt" dir="t"/>
            </a:scene3d>
          </a:bodyPr>
          <a:lstStyle/>
          <a:p>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掌握导游引导文明旅游的规范内容</a:t>
            </a:r>
            <a:endPar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0" name="文本框 99"/>
          <p:cNvSpPr txBox="1"/>
          <p:nvPr/>
        </p:nvSpPr>
        <p:spPr>
          <a:xfrm>
            <a:off x="181610" y="121285"/>
            <a:ext cx="6994525" cy="521970"/>
          </a:xfrm>
          <a:prstGeom prst="rect">
            <a:avLst/>
          </a:prstGeom>
          <a:noFill/>
          <a:ln w="9525">
            <a:noFill/>
          </a:ln>
        </p:spPr>
        <p:txBody>
          <a:bodyPr wrap="square">
            <a:spAutoFit/>
            <a:scene3d>
              <a:camera prst="orthographicFront"/>
              <a:lightRig rig="threePt" dir="t"/>
            </a:scene3d>
          </a:bodyPr>
          <a:p>
            <a:pPr indent="266700"/>
            <a:r>
              <a:rPr lang="zh-CN"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rPr>
              <a:t>第八章</a:t>
            </a:r>
            <a:r>
              <a:rPr lang="en-US"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cs typeface="Times New Roman" panose="02020603050405020304" pitchFamily="18" charset="0"/>
              </a:rPr>
              <a:t>  </a:t>
            </a:r>
            <a:r>
              <a:rPr lang="zh-CN"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rPr>
              <a:t>导游领队引导文明旅游规范</a:t>
            </a:r>
            <a:endParaRPr lang="zh-CN" altLang="en-US"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9" advClick="0">
        <p:fade/>
      </p:transition>
    </mc:Choice>
    <mc:Fallback>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500" fill="hold"/>
                                        <p:tgtEl>
                                          <p:spTgt spid="47"/>
                                        </p:tgtEl>
                                        <p:attrNameLst>
                                          <p:attrName>ppt_w</p:attrName>
                                        </p:attrNameLst>
                                      </p:cBhvr>
                                      <p:tavLst>
                                        <p:tav tm="0">
                                          <p:val>
                                            <p:fltVal val="0"/>
                                          </p:val>
                                        </p:tav>
                                        <p:tav tm="100000">
                                          <p:val>
                                            <p:strVal val="#ppt_w"/>
                                          </p:val>
                                        </p:tav>
                                      </p:tavLst>
                                    </p:anim>
                                    <p:anim calcmode="lin" valueType="num">
                                      <p:cBhvr>
                                        <p:cTn id="16" dur="500" fill="hold"/>
                                        <p:tgtEl>
                                          <p:spTgt spid="47"/>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500" fill="hold"/>
                                        <p:tgtEl>
                                          <p:spTgt spid="48"/>
                                        </p:tgtEl>
                                        <p:attrNameLst>
                                          <p:attrName>ppt_w</p:attrName>
                                        </p:attrNameLst>
                                      </p:cBhvr>
                                      <p:tavLst>
                                        <p:tav tm="0">
                                          <p:val>
                                            <p:fltVal val="0"/>
                                          </p:val>
                                        </p:tav>
                                        <p:tav tm="100000">
                                          <p:val>
                                            <p:strVal val="#ppt_w"/>
                                          </p:val>
                                        </p:tav>
                                      </p:tavLst>
                                    </p:anim>
                                    <p:anim calcmode="lin" valueType="num">
                                      <p:cBhvr>
                                        <p:cTn id="20" dur="500" fill="hold"/>
                                        <p:tgtEl>
                                          <p:spTgt spid="48"/>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12" presetClass="entr" presetSubtype="8"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 calcmode="lin" valueType="num">
                                      <p:cBhvr additive="base">
                                        <p:cTn id="24" dur="500"/>
                                        <p:tgtEl>
                                          <p:spTgt spid="46"/>
                                        </p:tgtEl>
                                        <p:attrNameLst>
                                          <p:attrName>ppt_x</p:attrName>
                                        </p:attrNameLst>
                                      </p:cBhvr>
                                      <p:tavLst>
                                        <p:tav tm="0">
                                          <p:val>
                                            <p:strVal val="#ppt_x-#ppt_w*1.125000"/>
                                          </p:val>
                                        </p:tav>
                                        <p:tav tm="100000">
                                          <p:val>
                                            <p:strVal val="#ppt_x"/>
                                          </p:val>
                                        </p:tav>
                                      </p:tavLst>
                                    </p:anim>
                                    <p:animEffect transition="in" filter="wipe(right)">
                                      <p:cBhvr>
                                        <p:cTn id="25" dur="500"/>
                                        <p:tgtEl>
                                          <p:spTgt spid="46"/>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wipe(left)">
                                      <p:cBhvr>
                                        <p:cTn id="2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46" grpId="1" animBg="1"/>
      <p:bldP spid="44" grpId="0" bldLvl="0" animBg="1"/>
      <p:bldP spid="45" grpId="0" bldLvl="0" animBg="1"/>
      <p:bldP spid="47" grpId="0" bldLvl="0" animBg="1"/>
      <p:bldP spid="48" grpId="0"/>
      <p:bldP spid="44" grpId="1" animBg="1"/>
      <p:bldP spid="45" grpId="1" animBg="1"/>
      <p:bldP spid="47" grpId="1" animBg="1"/>
      <p:bldP spid="48" grpId="1"/>
      <p:bldP spid="49" grpId="0"/>
      <p:bldP spid="49" grpId="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518660" y="93345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847205" cy="516509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97170" y="1213485"/>
            <a:ext cx="6536690" cy="4431665"/>
          </a:xfrm>
          <a:prstGeom prst="rect">
            <a:avLst/>
          </a:prstGeom>
          <a:noFill/>
        </p:spPr>
        <p:txBody>
          <a:bodyPr wrap="square" lIns="0" tIns="0" rIns="0" bIns="0" rtlCol="0">
            <a:spAutoFit/>
          </a:bodyPr>
          <a:p>
            <a:pPr indent="0" algn="just">
              <a:lnSpc>
                <a:spcPct val="100000"/>
              </a:lnSpc>
              <a:buFont typeface="Wingdings" panose="05000000000000000000" charset="0"/>
              <a:buNone/>
            </a:pPr>
            <a:endParaRPr sz="2400"/>
          </a:p>
          <a:p>
            <a:pPr marL="342900" indent="-342900" algn="just">
              <a:lnSpc>
                <a:spcPct val="100000"/>
              </a:lnSpc>
              <a:buFont typeface="Wingdings" panose="05000000000000000000" charset="0"/>
              <a:buChar char="Ø"/>
            </a:pPr>
            <a:r>
              <a:rPr sz="2400" b="1">
                <a:solidFill>
                  <a:srgbClr val="00B0F0"/>
                </a:solidFill>
                <a:effectLst>
                  <a:outerShdw blurRad="38100" dist="25400" dir="5400000" algn="ctr" rotWithShape="0">
                    <a:srgbClr val="6E747A">
                      <a:alpha val="43000"/>
                    </a:srgbClr>
                  </a:outerShdw>
                </a:effectLst>
              </a:rPr>
              <a:t>导游领队</a:t>
            </a:r>
            <a:r>
              <a:rPr sz="2400" b="1">
                <a:solidFill>
                  <a:schemeClr val="accent1"/>
                </a:solidFill>
                <a:effectLst>
                  <a:outerShdw blurRad="38100" dist="25400" dir="5400000" algn="ctr" rotWithShape="0">
                    <a:srgbClr val="6E747A">
                      <a:alpha val="43000"/>
                    </a:srgbClr>
                  </a:outerShdw>
                </a:effectLst>
              </a:rPr>
              <a:t>参加行前说明会</a:t>
            </a:r>
            <a:r>
              <a:rPr sz="2400"/>
              <a:t>的,宣在行前说明会上向游客讲解《中国公民国内旅游文明行为公约》或《中国公民出境旅游文明行为指南》,提示基本的文明旅游规范,并将旅游目的地的法律法规、宗教信仰、风俗禁忌、礼仪规范等内容系统、详细地告知游客,使游客在出行前具备相应知识,为文明旅游做好准备。</a:t>
            </a:r>
            <a:endParaRPr sz="2400"/>
          </a:p>
          <a:p>
            <a:pPr marL="342900" indent="-342900" algn="just">
              <a:lnSpc>
                <a:spcPct val="10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不便于召集行前说明会</a:t>
            </a:r>
            <a:r>
              <a:rPr sz="2400"/>
              <a:t>或</a:t>
            </a:r>
            <a:r>
              <a:rPr sz="2400" b="1">
                <a:solidFill>
                  <a:schemeClr val="accent1"/>
                </a:solidFill>
                <a:effectLst>
                  <a:outerShdw blurRad="38100" dist="25400" dir="5400000" algn="ctr" rotWithShape="0">
                    <a:srgbClr val="6E747A">
                      <a:alpha val="43000"/>
                    </a:srgbClr>
                  </a:outerShdw>
                </a:effectLst>
              </a:rPr>
              <a:t>导游领队不参加行前说明会</a:t>
            </a:r>
            <a:r>
              <a:rPr sz="2400"/>
              <a:t>的,</a:t>
            </a:r>
            <a:r>
              <a:rPr sz="2400" b="1">
                <a:solidFill>
                  <a:srgbClr val="00B0F0"/>
                </a:solidFill>
                <a:effectLst>
                  <a:outerShdw blurRad="38100" dist="25400" dir="5400000" algn="ctr" rotWithShape="0">
                    <a:srgbClr val="6E747A">
                      <a:alpha val="43000"/>
                    </a:srgbClr>
                  </a:outerShdw>
                </a:effectLst>
              </a:rPr>
              <a:t>导游领队</a:t>
            </a:r>
            <a:r>
              <a:rPr sz="2400"/>
              <a:t>宜向游客发送电子邮件、传真,或通过电话沟通等方式,将文明旅游的相关注意事项和规范要求进行说明和告知。</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518660" y="93345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00775" cy="516509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455285" y="1357630"/>
            <a:ext cx="5687695" cy="3836670"/>
          </a:xfrm>
          <a:prstGeom prst="rect">
            <a:avLst/>
          </a:prstGeom>
          <a:noFill/>
        </p:spPr>
        <p:txBody>
          <a:bodyPr wrap="square" lIns="0" tIns="0" rIns="0" bIns="0" rtlCol="0">
            <a:spAutoFit/>
          </a:bodyPr>
          <a:p>
            <a:pPr indent="0" algn="just">
              <a:lnSpc>
                <a:spcPct val="130000"/>
              </a:lnSpc>
              <a:buFont typeface="Wingdings" panose="05000000000000000000" charset="0"/>
              <a:buNone/>
            </a:pPr>
            <a:endParaRPr sz="2400"/>
          </a:p>
          <a:p>
            <a:pPr marL="342900" indent="-342900" algn="just">
              <a:lnSpc>
                <a:spcPct val="130000"/>
              </a:lnSpc>
              <a:buFont typeface="Wingdings" panose="05000000000000000000" charset="0"/>
              <a:buChar char="Ø"/>
            </a:pPr>
            <a:r>
              <a:rPr sz="2400"/>
              <a:t>在旅游出发地机场、车站等集合地点,</a:t>
            </a:r>
            <a:r>
              <a:rPr sz="2400" b="1">
                <a:solidFill>
                  <a:srgbClr val="00B0F0"/>
                </a:solidFill>
                <a:effectLst>
                  <a:outerShdw blurRad="38100" dist="25400" dir="5400000" algn="ctr" rotWithShape="0">
                    <a:srgbClr val="6E747A">
                      <a:alpha val="43000"/>
                    </a:srgbClr>
                  </a:outerShdw>
                </a:effectLst>
              </a:rPr>
              <a:t>导</a:t>
            </a:r>
            <a:r>
              <a:rPr sz="2400"/>
              <a:t> </a:t>
            </a:r>
            <a:r>
              <a:rPr sz="2400" b="1">
                <a:solidFill>
                  <a:srgbClr val="00B0F0"/>
                </a:solidFill>
                <a:effectLst>
                  <a:outerShdw blurRad="38100" dist="25400" dir="5400000" algn="ctr" rotWithShape="0">
                    <a:srgbClr val="6E747A">
                      <a:alpha val="43000"/>
                    </a:srgbClr>
                  </a:outerShdw>
                </a:effectLst>
              </a:rPr>
              <a:t>游领队</a:t>
            </a:r>
            <a:r>
              <a:rPr sz="2400"/>
              <a:t>应将文明旅游事项向游客进行重申。</a:t>
            </a:r>
            <a:endParaRPr sz="2400"/>
          </a:p>
          <a:p>
            <a:pPr marL="342900" indent="-342900" algn="just">
              <a:lnSpc>
                <a:spcPct val="130000"/>
              </a:lnSpc>
              <a:buFont typeface="Wingdings" panose="05000000000000000000" charset="0"/>
              <a:buChar char="Ø"/>
            </a:pPr>
            <a:r>
              <a:rPr sz="2400"/>
              <a:t>当旅游产品具有特殊安排,如乘坐的廉价航班上不提供餐饮、入住酒店不提供一次性洗漱用品时,</a:t>
            </a:r>
            <a:r>
              <a:rPr sz="2400" b="1">
                <a:solidFill>
                  <a:srgbClr val="00B0F0"/>
                </a:solidFill>
                <a:effectLst>
                  <a:outerShdw blurRad="38100" dist="25400" dir="5400000" algn="ctr" rotWithShape="0">
                    <a:srgbClr val="6E747A">
                      <a:alpha val="43000"/>
                    </a:srgbClr>
                  </a:outerShdw>
                </a:effectLst>
              </a:rPr>
              <a:t>导游领队</a:t>
            </a:r>
            <a:r>
              <a:rPr sz="2400"/>
              <a:t>应向游客事先告知和提醒。</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170116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093970" y="251460"/>
            <a:ext cx="6534150" cy="104140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lnSpc>
                <a:spcPct val="100000"/>
              </a:lnSpc>
            </a:pPr>
            <a:endParaRPr lang="zh-CN" altLang="en-US"/>
          </a:p>
        </p:txBody>
      </p:sp>
      <p:sp>
        <p:nvSpPr>
          <p:cNvPr id="6" name="TextBox 38"/>
          <p:cNvSpPr txBox="1"/>
          <p:nvPr/>
        </p:nvSpPr>
        <p:spPr>
          <a:xfrm>
            <a:off x="5407660" y="431165"/>
            <a:ext cx="5687695" cy="738505"/>
          </a:xfrm>
          <a:prstGeom prst="rect">
            <a:avLst/>
          </a:prstGeom>
          <a:noFill/>
        </p:spPr>
        <p:txBody>
          <a:bodyPr wrap="square" lIns="0" tIns="0" rIns="0" bIns="0" rtlCol="0">
            <a:spAutoFit/>
          </a:bodyPr>
          <a:p>
            <a:pPr marL="342900" indent="-342900" algn="just">
              <a:lnSpc>
                <a:spcPct val="100000"/>
              </a:lnSpc>
              <a:buFont typeface="Wingdings" panose="05000000000000000000" charset="0"/>
              <a:buChar char="Ø"/>
            </a:pPr>
            <a:r>
              <a:rPr sz="2400" b="1">
                <a:solidFill>
                  <a:srgbClr val="00B0F0"/>
                </a:solidFill>
                <a:effectLst>
                  <a:outerShdw blurRad="38100" dist="25400" dir="5400000" algn="ctr" rotWithShape="0">
                    <a:srgbClr val="6E747A">
                      <a:alpha val="43000"/>
                    </a:srgbClr>
                  </a:outerShdw>
                </a:effectLst>
              </a:rPr>
              <a:t>导游领队</a:t>
            </a:r>
            <a:r>
              <a:rPr sz="2400"/>
              <a:t>应提醒游客提前办理检票、安检、托运行李等手续,</a:t>
            </a:r>
            <a:r>
              <a:rPr sz="2400" b="1">
                <a:solidFill>
                  <a:srgbClr val="FF0000"/>
                </a:solidFill>
                <a:latin typeface="华文彩云" panose="02010800040101010101" charset="-122"/>
                <a:ea typeface="华文彩云" panose="02010800040101010101" charset="-122"/>
              </a:rPr>
              <a:t>不</a:t>
            </a:r>
            <a:r>
              <a:rPr sz="2400"/>
              <a:t>携带违禁物品。</a:t>
            </a:r>
            <a:endParaRPr sz="2400"/>
          </a:p>
        </p:txBody>
      </p:sp>
      <p:sp>
        <p:nvSpPr>
          <p:cNvPr id="13" name="圆角矩形 12"/>
          <p:cNvSpPr/>
          <p:nvPr/>
        </p:nvSpPr>
        <p:spPr>
          <a:xfrm>
            <a:off x="5093970" y="1701165"/>
            <a:ext cx="6534150" cy="111315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lnSpc>
                <a:spcPct val="100000"/>
              </a:lnSpc>
            </a:pPr>
            <a:endParaRPr lang="zh-CN" altLang="en-US"/>
          </a:p>
        </p:txBody>
      </p:sp>
      <p:sp>
        <p:nvSpPr>
          <p:cNvPr id="14" name="TextBox 38"/>
          <p:cNvSpPr txBox="1"/>
          <p:nvPr/>
        </p:nvSpPr>
        <p:spPr>
          <a:xfrm>
            <a:off x="5093970" y="1769745"/>
            <a:ext cx="6429375" cy="861695"/>
          </a:xfrm>
          <a:prstGeom prst="rect">
            <a:avLst/>
          </a:prstGeom>
          <a:noFill/>
        </p:spPr>
        <p:txBody>
          <a:bodyPr wrap="square" lIns="0" tIns="0" rIns="0" bIns="0" rtlCol="0">
            <a:spAutoFit/>
          </a:bodyPr>
          <a:p>
            <a:pPr marL="342900" indent="-342900" algn="just">
              <a:lnSpc>
                <a:spcPct val="100000"/>
              </a:lnSpc>
              <a:buFont typeface="Wingdings" panose="05000000000000000000" charset="0"/>
              <a:buChar char="Ø"/>
            </a:pPr>
            <a:r>
              <a:rPr sz="2400" b="1">
                <a:solidFill>
                  <a:srgbClr val="00B0F0"/>
                </a:solidFill>
                <a:effectLst>
                  <a:outerShdw blurRad="38100" dist="25400" dir="5400000" algn="ctr" rotWithShape="0">
                    <a:srgbClr val="6E747A">
                      <a:alpha val="43000"/>
                    </a:srgbClr>
                  </a:outerShdw>
                </a:effectLst>
              </a:rPr>
              <a:t>导游领队</a:t>
            </a:r>
            <a:r>
              <a:rPr sz="2400"/>
              <a:t>应组织游客依序候机(车、船),并</a:t>
            </a:r>
            <a:r>
              <a:rPr sz="2800">
                <a:solidFill>
                  <a:schemeClr val="accent1"/>
                </a:solidFill>
                <a:effectLst>
                  <a:outerShdw blurRad="38100" dist="25400" dir="5400000" algn="ctr" rotWithShape="0">
                    <a:srgbClr val="6E747A">
                      <a:alpha val="43000"/>
                    </a:srgbClr>
                  </a:outerShdw>
                </a:effectLst>
                <a:latin typeface="方正姚体" panose="02010601030101010101" charset="-122"/>
                <a:ea typeface="方正姚体" panose="02010601030101010101" charset="-122"/>
              </a:rPr>
              <a:t>优先安排</a:t>
            </a:r>
            <a:r>
              <a:rPr sz="2400">
                <a:solidFill>
                  <a:srgbClr val="0070C0"/>
                </a:solidFill>
                <a:latin typeface="华文中宋" panose="02010600040101010101" charset="-122"/>
                <a:ea typeface="华文中宋" panose="02010600040101010101" charset="-122"/>
              </a:rPr>
              <a:t>老人、未成年人、孕妇、残障人士</a:t>
            </a:r>
            <a:r>
              <a:rPr sz="2400"/>
              <a:t>。</a:t>
            </a:r>
            <a:endParaRPr sz="2400"/>
          </a:p>
        </p:txBody>
      </p:sp>
      <p:sp>
        <p:nvSpPr>
          <p:cNvPr id="15" name="圆角矩形 14"/>
          <p:cNvSpPr/>
          <p:nvPr/>
        </p:nvSpPr>
        <p:spPr>
          <a:xfrm>
            <a:off x="5093970" y="3046730"/>
            <a:ext cx="6534150" cy="119888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lnSpc>
                <a:spcPct val="100000"/>
              </a:lnSpc>
            </a:pPr>
            <a:endParaRPr lang="zh-CN" altLang="en-US"/>
          </a:p>
        </p:txBody>
      </p:sp>
      <p:sp>
        <p:nvSpPr>
          <p:cNvPr id="16" name="TextBox 38"/>
          <p:cNvSpPr txBox="1"/>
          <p:nvPr/>
        </p:nvSpPr>
        <p:spPr>
          <a:xfrm>
            <a:off x="5036820" y="3073400"/>
            <a:ext cx="6429375" cy="1107440"/>
          </a:xfrm>
          <a:prstGeom prst="rect">
            <a:avLst/>
          </a:prstGeom>
          <a:noFill/>
        </p:spPr>
        <p:txBody>
          <a:bodyPr wrap="square" lIns="0" tIns="0" rIns="0" bIns="0" rtlCol="0">
            <a:spAutoFit/>
          </a:bodyPr>
          <a:p>
            <a:pPr marL="342900" indent="-342900" algn="just">
              <a:lnSpc>
                <a:spcPct val="100000"/>
              </a:lnSpc>
              <a:buFont typeface="Wingdings" panose="05000000000000000000" charset="0"/>
              <a:buChar char="Ø"/>
            </a:pPr>
            <a:r>
              <a:rPr sz="2400" b="1">
                <a:solidFill>
                  <a:srgbClr val="00B0F0"/>
                </a:solidFill>
                <a:effectLst>
                  <a:outerShdw blurRad="38100" dist="25400" dir="5400000" algn="ctr" rotWithShape="0">
                    <a:srgbClr val="6E747A">
                      <a:alpha val="43000"/>
                    </a:srgbClr>
                  </a:outerShdw>
                </a:effectLst>
              </a:rPr>
              <a:t>导游领队</a:t>
            </a:r>
            <a:r>
              <a:rPr sz="2400"/>
              <a:t>应提醒游客</a:t>
            </a:r>
            <a:r>
              <a:rPr sz="2400" b="1">
                <a:solidFill>
                  <a:srgbClr val="FF0000"/>
                </a:solidFill>
                <a:latin typeface="华文彩云" panose="02010800040101010101" charset="-122"/>
                <a:ea typeface="华文彩云" panose="02010800040101010101" charset="-122"/>
              </a:rPr>
              <a:t>不</a:t>
            </a:r>
            <a:r>
              <a:rPr sz="2400"/>
              <a:t>抢座、</a:t>
            </a:r>
            <a:r>
              <a:rPr sz="2400" b="1">
                <a:solidFill>
                  <a:srgbClr val="FF0000"/>
                </a:solidFill>
                <a:latin typeface="华文彩云" panose="02010800040101010101" charset="-122"/>
                <a:ea typeface="华文彩云" panose="02010800040101010101" charset="-122"/>
              </a:rPr>
              <a:t>不</a:t>
            </a:r>
            <a:r>
              <a:rPr sz="2400"/>
              <a:t>占位,主动将上下交通工具方便的座位让给老人、孕妇、残障人士和带婴幼儿的游客。</a:t>
            </a:r>
            <a:endParaRPr sz="2400"/>
          </a:p>
        </p:txBody>
      </p:sp>
      <p:sp>
        <p:nvSpPr>
          <p:cNvPr id="17" name="圆角矩形 16"/>
          <p:cNvSpPr/>
          <p:nvPr/>
        </p:nvSpPr>
        <p:spPr>
          <a:xfrm>
            <a:off x="5151120" y="4489450"/>
            <a:ext cx="6534150" cy="119888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lnSpc>
                <a:spcPct val="100000"/>
              </a:lnSpc>
            </a:pPr>
            <a:endParaRPr lang="zh-CN" altLang="en-US"/>
          </a:p>
        </p:txBody>
      </p:sp>
      <p:sp>
        <p:nvSpPr>
          <p:cNvPr id="23" name="TextBox 38"/>
          <p:cNvSpPr txBox="1"/>
          <p:nvPr/>
        </p:nvSpPr>
        <p:spPr>
          <a:xfrm>
            <a:off x="5093970" y="4516120"/>
            <a:ext cx="6429375" cy="1107440"/>
          </a:xfrm>
          <a:prstGeom prst="rect">
            <a:avLst/>
          </a:prstGeom>
          <a:noFill/>
        </p:spPr>
        <p:txBody>
          <a:bodyPr wrap="square" lIns="0" tIns="0" rIns="0" bIns="0" rtlCol="0">
            <a:spAutoFit/>
          </a:bodyPr>
          <a:p>
            <a:pPr marL="342900" indent="-342900" algn="just">
              <a:lnSpc>
                <a:spcPct val="100000"/>
              </a:lnSpc>
              <a:buFont typeface="Wingdings" panose="05000000000000000000" charset="0"/>
              <a:buChar char="Ø"/>
            </a:pPr>
            <a:r>
              <a:rPr sz="2400" b="1">
                <a:solidFill>
                  <a:srgbClr val="00B0F0"/>
                </a:solidFill>
                <a:effectLst>
                  <a:outerShdw blurRad="38100" dist="25400" dir="5400000" algn="ctr" rotWithShape="0">
                    <a:srgbClr val="6E747A">
                      <a:alpha val="43000"/>
                    </a:srgbClr>
                  </a:outerShdw>
                </a:effectLst>
              </a:rPr>
              <a:t>导游领队</a:t>
            </a:r>
            <a:r>
              <a:rPr sz="2400"/>
              <a:t>应引导游客主动配合机场、车站、港口以及安检、边防(移民局)、海关的检查和指挥。</a:t>
            </a:r>
            <a:endParaRPr sz="2400"/>
          </a:p>
        </p:txBody>
      </p:sp>
      <p:sp>
        <p:nvSpPr>
          <p:cNvPr id="24" name="圆角矩形 23"/>
          <p:cNvSpPr/>
          <p:nvPr/>
        </p:nvSpPr>
        <p:spPr>
          <a:xfrm>
            <a:off x="5151120" y="5845175"/>
            <a:ext cx="6534150" cy="88201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lnSpc>
                <a:spcPct val="100000"/>
              </a:lnSpc>
            </a:pPr>
            <a:endParaRPr lang="zh-CN" altLang="en-US"/>
          </a:p>
        </p:txBody>
      </p:sp>
      <p:sp>
        <p:nvSpPr>
          <p:cNvPr id="25" name="TextBox 38"/>
          <p:cNvSpPr txBox="1"/>
          <p:nvPr/>
        </p:nvSpPr>
        <p:spPr>
          <a:xfrm>
            <a:off x="5093970" y="5871845"/>
            <a:ext cx="6429375" cy="738505"/>
          </a:xfrm>
          <a:prstGeom prst="rect">
            <a:avLst/>
          </a:prstGeom>
          <a:noFill/>
        </p:spPr>
        <p:txBody>
          <a:bodyPr wrap="square" lIns="0" tIns="0" rIns="0" bIns="0" rtlCol="0">
            <a:spAutoFit/>
          </a:bodyPr>
          <a:p>
            <a:pPr marL="342900" indent="-342900" algn="just">
              <a:lnSpc>
                <a:spcPct val="100000"/>
              </a:lnSpc>
              <a:buFont typeface="Wingdings" panose="05000000000000000000" charset="0"/>
              <a:buChar char="Ø"/>
            </a:pPr>
            <a:r>
              <a:rPr sz="2400"/>
              <a:t>与相关工作人员友好沟通,避免产生冲突,携带需要申报的物品时,应主动申报。</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par>
                          <p:cTn id="85" fill="hold">
                            <p:stCondLst>
                              <p:cond delay="3000"/>
                            </p:stCondLst>
                            <p:childTnLst>
                              <p:par>
                                <p:cTn id="86" presetID="22" presetClass="entr" presetSubtype="1" fill="hold" grpId="0" nodeType="afterEffect">
                                  <p:stCondLst>
                                    <p:cond delay="0"/>
                                  </p:stCondLst>
                                  <p:childTnLst>
                                    <p:set>
                                      <p:cBhvr>
                                        <p:cTn id="87" dur="1" fill="hold">
                                          <p:stCondLst>
                                            <p:cond delay="0"/>
                                          </p:stCondLst>
                                        </p:cTn>
                                        <p:tgtEl>
                                          <p:spTgt spid="13"/>
                                        </p:tgtEl>
                                        <p:attrNameLst>
                                          <p:attrName>style.visibility</p:attrName>
                                        </p:attrNameLst>
                                      </p:cBhvr>
                                      <p:to>
                                        <p:strVal val="visible"/>
                                      </p:to>
                                    </p:set>
                                    <p:animEffect transition="in" filter="wipe(up)">
                                      <p:cBhvr>
                                        <p:cTn id="88" dur="500"/>
                                        <p:tgtEl>
                                          <p:spTgt spid="13"/>
                                        </p:tgtEl>
                                      </p:cBhvr>
                                    </p:animEffect>
                                  </p:childTnLst>
                                </p:cTn>
                              </p:par>
                            </p:childTnLst>
                          </p:cTn>
                        </p:par>
                        <p:par>
                          <p:cTn id="89" fill="hold">
                            <p:stCondLst>
                              <p:cond delay="3500"/>
                            </p:stCondLst>
                            <p:childTnLst>
                              <p:par>
                                <p:cTn id="90" presetID="22" presetClass="entr" presetSubtype="1" fill="hold" grpId="0" nodeType="afterEffect">
                                  <p:stCondLst>
                                    <p:cond delay="0"/>
                                  </p:stCondLst>
                                  <p:childTnLst>
                                    <p:set>
                                      <p:cBhvr>
                                        <p:cTn id="91" dur="1" fill="hold">
                                          <p:stCondLst>
                                            <p:cond delay="0"/>
                                          </p:stCondLst>
                                        </p:cTn>
                                        <p:tgtEl>
                                          <p:spTgt spid="14"/>
                                        </p:tgtEl>
                                        <p:attrNameLst>
                                          <p:attrName>style.visibility</p:attrName>
                                        </p:attrNameLst>
                                      </p:cBhvr>
                                      <p:to>
                                        <p:strVal val="visible"/>
                                      </p:to>
                                    </p:set>
                                    <p:animEffect transition="in" filter="wipe(up)">
                                      <p:cBhvr>
                                        <p:cTn id="92" dur="500"/>
                                        <p:tgtEl>
                                          <p:spTgt spid="14"/>
                                        </p:tgtEl>
                                      </p:cBhvr>
                                    </p:animEffect>
                                  </p:childTnLst>
                                </p:cTn>
                              </p:par>
                            </p:childTnLst>
                          </p:cTn>
                        </p:par>
                        <p:par>
                          <p:cTn id="93" fill="hold">
                            <p:stCondLst>
                              <p:cond delay="4000"/>
                            </p:stCondLst>
                            <p:childTnLst>
                              <p:par>
                                <p:cTn id="94" presetID="22" presetClass="entr" presetSubtype="1" fill="hold" grpId="0" nodeType="afterEffect">
                                  <p:stCondLst>
                                    <p:cond delay="0"/>
                                  </p:stCondLst>
                                  <p:childTnLst>
                                    <p:set>
                                      <p:cBhvr>
                                        <p:cTn id="95" dur="1" fill="hold">
                                          <p:stCondLst>
                                            <p:cond delay="0"/>
                                          </p:stCondLst>
                                        </p:cTn>
                                        <p:tgtEl>
                                          <p:spTgt spid="15"/>
                                        </p:tgtEl>
                                        <p:attrNameLst>
                                          <p:attrName>style.visibility</p:attrName>
                                        </p:attrNameLst>
                                      </p:cBhvr>
                                      <p:to>
                                        <p:strVal val="visible"/>
                                      </p:to>
                                    </p:set>
                                    <p:animEffect transition="in" filter="wipe(up)">
                                      <p:cBhvr>
                                        <p:cTn id="96" dur="500"/>
                                        <p:tgtEl>
                                          <p:spTgt spid="15"/>
                                        </p:tgtEl>
                                      </p:cBhvr>
                                    </p:animEffect>
                                  </p:childTnLst>
                                </p:cTn>
                              </p:par>
                            </p:childTnLst>
                          </p:cTn>
                        </p:par>
                        <p:par>
                          <p:cTn id="97" fill="hold">
                            <p:stCondLst>
                              <p:cond delay="4500"/>
                            </p:stCondLst>
                            <p:childTnLst>
                              <p:par>
                                <p:cTn id="98" presetID="22" presetClass="entr" presetSubtype="1" fill="hold" grpId="0" nodeType="afterEffect">
                                  <p:stCondLst>
                                    <p:cond delay="0"/>
                                  </p:stCondLst>
                                  <p:childTnLst>
                                    <p:set>
                                      <p:cBhvr>
                                        <p:cTn id="99" dur="1" fill="hold">
                                          <p:stCondLst>
                                            <p:cond delay="0"/>
                                          </p:stCondLst>
                                        </p:cTn>
                                        <p:tgtEl>
                                          <p:spTgt spid="16"/>
                                        </p:tgtEl>
                                        <p:attrNameLst>
                                          <p:attrName>style.visibility</p:attrName>
                                        </p:attrNameLst>
                                      </p:cBhvr>
                                      <p:to>
                                        <p:strVal val="visible"/>
                                      </p:to>
                                    </p:set>
                                    <p:animEffect transition="in" filter="wipe(up)">
                                      <p:cBhvr>
                                        <p:cTn id="100" dur="500"/>
                                        <p:tgtEl>
                                          <p:spTgt spid="16"/>
                                        </p:tgtEl>
                                      </p:cBhvr>
                                    </p:animEffect>
                                  </p:childTnLst>
                                </p:cTn>
                              </p:par>
                            </p:childTnLst>
                          </p:cTn>
                        </p:par>
                        <p:par>
                          <p:cTn id="101" fill="hold">
                            <p:stCondLst>
                              <p:cond delay="5000"/>
                            </p:stCondLst>
                            <p:childTnLst>
                              <p:par>
                                <p:cTn id="102" presetID="22" presetClass="entr" presetSubtype="1" fill="hold" grpId="0" nodeType="afterEffect">
                                  <p:stCondLst>
                                    <p:cond delay="0"/>
                                  </p:stCondLst>
                                  <p:childTnLst>
                                    <p:set>
                                      <p:cBhvr>
                                        <p:cTn id="103" dur="1" fill="hold">
                                          <p:stCondLst>
                                            <p:cond delay="0"/>
                                          </p:stCondLst>
                                        </p:cTn>
                                        <p:tgtEl>
                                          <p:spTgt spid="17"/>
                                        </p:tgtEl>
                                        <p:attrNameLst>
                                          <p:attrName>style.visibility</p:attrName>
                                        </p:attrNameLst>
                                      </p:cBhvr>
                                      <p:to>
                                        <p:strVal val="visible"/>
                                      </p:to>
                                    </p:set>
                                    <p:animEffect transition="in" filter="wipe(up)">
                                      <p:cBhvr>
                                        <p:cTn id="104" dur="500"/>
                                        <p:tgtEl>
                                          <p:spTgt spid="17"/>
                                        </p:tgtEl>
                                      </p:cBhvr>
                                    </p:animEffect>
                                  </p:childTnLst>
                                </p:cTn>
                              </p:par>
                            </p:childTnLst>
                          </p:cTn>
                        </p:par>
                        <p:par>
                          <p:cTn id="105" fill="hold">
                            <p:stCondLst>
                              <p:cond delay="5500"/>
                            </p:stCondLst>
                            <p:childTnLst>
                              <p:par>
                                <p:cTn id="106" presetID="22" presetClass="entr" presetSubtype="1" fill="hold" grpId="0" nodeType="afterEffect">
                                  <p:stCondLst>
                                    <p:cond delay="0"/>
                                  </p:stCondLst>
                                  <p:childTnLst>
                                    <p:set>
                                      <p:cBhvr>
                                        <p:cTn id="107" dur="1" fill="hold">
                                          <p:stCondLst>
                                            <p:cond delay="0"/>
                                          </p:stCondLst>
                                        </p:cTn>
                                        <p:tgtEl>
                                          <p:spTgt spid="23"/>
                                        </p:tgtEl>
                                        <p:attrNameLst>
                                          <p:attrName>style.visibility</p:attrName>
                                        </p:attrNameLst>
                                      </p:cBhvr>
                                      <p:to>
                                        <p:strVal val="visible"/>
                                      </p:to>
                                    </p:set>
                                    <p:animEffect transition="in" filter="wipe(up)">
                                      <p:cBhvr>
                                        <p:cTn id="108" dur="500"/>
                                        <p:tgtEl>
                                          <p:spTgt spid="23"/>
                                        </p:tgtEl>
                                      </p:cBhvr>
                                    </p:animEffect>
                                  </p:childTnLst>
                                </p:cTn>
                              </p:par>
                            </p:childTnLst>
                          </p:cTn>
                        </p:par>
                        <p:par>
                          <p:cTn id="109" fill="hold">
                            <p:stCondLst>
                              <p:cond delay="6000"/>
                            </p:stCondLst>
                            <p:childTnLst>
                              <p:par>
                                <p:cTn id="110" presetID="22" presetClass="entr" presetSubtype="1" fill="hold" grpId="0" nodeType="afterEffect">
                                  <p:stCondLst>
                                    <p:cond delay="0"/>
                                  </p:stCondLst>
                                  <p:childTnLst>
                                    <p:set>
                                      <p:cBhvr>
                                        <p:cTn id="111" dur="1" fill="hold">
                                          <p:stCondLst>
                                            <p:cond delay="0"/>
                                          </p:stCondLst>
                                        </p:cTn>
                                        <p:tgtEl>
                                          <p:spTgt spid="24"/>
                                        </p:tgtEl>
                                        <p:attrNameLst>
                                          <p:attrName>style.visibility</p:attrName>
                                        </p:attrNameLst>
                                      </p:cBhvr>
                                      <p:to>
                                        <p:strVal val="visible"/>
                                      </p:to>
                                    </p:set>
                                    <p:animEffect transition="in" filter="wipe(up)">
                                      <p:cBhvr>
                                        <p:cTn id="112" dur="500"/>
                                        <p:tgtEl>
                                          <p:spTgt spid="24"/>
                                        </p:tgtEl>
                                      </p:cBhvr>
                                    </p:animEffect>
                                  </p:childTnLst>
                                </p:cTn>
                              </p:par>
                            </p:childTnLst>
                          </p:cTn>
                        </p:par>
                        <p:par>
                          <p:cTn id="113" fill="hold">
                            <p:stCondLst>
                              <p:cond delay="6500"/>
                            </p:stCondLst>
                            <p:childTnLst>
                              <p:par>
                                <p:cTn id="114" presetID="22" presetClass="entr" presetSubtype="1" fill="hold" grpId="0" nodeType="afterEffect">
                                  <p:stCondLst>
                                    <p:cond delay="0"/>
                                  </p:stCondLst>
                                  <p:childTnLst>
                                    <p:set>
                                      <p:cBhvr>
                                        <p:cTn id="115" dur="1" fill="hold">
                                          <p:stCondLst>
                                            <p:cond delay="0"/>
                                          </p:stCondLst>
                                        </p:cTn>
                                        <p:tgtEl>
                                          <p:spTgt spid="25"/>
                                        </p:tgtEl>
                                        <p:attrNameLst>
                                          <p:attrName>style.visibility</p:attrName>
                                        </p:attrNameLst>
                                      </p:cBhvr>
                                      <p:to>
                                        <p:strVal val="visible"/>
                                      </p:to>
                                    </p:set>
                                    <p:animEffect transition="in" filter="wipe(up)">
                                      <p:cBhvr>
                                        <p:cTn id="116"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P spid="13" grpId="0" bldLvl="0" animBg="1"/>
      <p:bldP spid="14" grpId="0"/>
      <p:bldP spid="15" grpId="0" bldLvl="0" animBg="1"/>
      <p:bldP spid="16" grpId="0"/>
      <p:bldP spid="17" grpId="0" bldLvl="0" animBg="1"/>
      <p:bldP spid="23" grpId="0"/>
      <p:bldP spid="24" grpId="0" bldLvl="0" animBg="1"/>
      <p:bldP spid="25"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4"/>
          <p:cNvSpPr txBox="1"/>
          <p:nvPr/>
        </p:nvSpPr>
        <p:spPr>
          <a:xfrm>
            <a:off x="2503170" y="1146175"/>
            <a:ext cx="3131185" cy="504190"/>
          </a:xfrm>
          <a:prstGeom prst="rect">
            <a:avLst/>
          </a:prstGeom>
          <a:solidFill>
            <a:srgbClr val="FF99FF"/>
          </a:solidFill>
        </p:spPr>
        <p:txBody>
          <a:bodyPr anchor="ctr">
            <a:noAutofit/>
            <a:scene3d>
              <a:camera prst="orthographicFront"/>
              <a:lightRig rig="threePt" dir="t"/>
            </a:scene3d>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buNone/>
            </a:pPr>
            <a:r>
              <a:rPr lang="en-US" altLang="zh-CN"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 </a:t>
            </a:r>
            <a:r>
              <a:rPr lang="zh-CN" altLang="zh-CN"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考  试  说  明 </a:t>
            </a:r>
            <a:endParaRPr lang="zh-CN" altLang="zh-CN"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1" name="Parallelogram 21"/>
          <p:cNvSpPr/>
          <p:nvPr/>
        </p:nvSpPr>
        <p:spPr>
          <a:xfrm>
            <a:off x="9377045" y="172085"/>
            <a:ext cx="1658620" cy="4651375"/>
          </a:xfrm>
          <a:prstGeom prst="parallelogram">
            <a:avLst/>
          </a:prstGeom>
          <a:solidFill>
            <a:srgbClr val="FF99FF">
              <a:alpha val="62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Parallelogram 22"/>
          <p:cNvSpPr/>
          <p:nvPr/>
        </p:nvSpPr>
        <p:spPr>
          <a:xfrm>
            <a:off x="9825990" y="1722755"/>
            <a:ext cx="1658620" cy="4651375"/>
          </a:xfrm>
          <a:prstGeom prst="parallelogram">
            <a:avLst/>
          </a:prstGeom>
          <a:solidFill>
            <a:srgbClr val="FF99FF">
              <a:alpha val="68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13" name="直接连接符 12"/>
          <p:cNvCxnSpPr/>
          <p:nvPr/>
        </p:nvCxnSpPr>
        <p:spPr>
          <a:xfrm>
            <a:off x="2601932" y="1650432"/>
            <a:ext cx="5472608" cy="0"/>
          </a:xfrm>
          <a:prstGeom prst="line">
            <a:avLst/>
          </a:prstGeom>
        </p:spPr>
        <p:style>
          <a:lnRef idx="1">
            <a:schemeClr val="accent1"/>
          </a:lnRef>
          <a:fillRef idx="0">
            <a:schemeClr val="accent1"/>
          </a:fillRef>
          <a:effectRef idx="0">
            <a:schemeClr val="accent1"/>
          </a:effectRef>
          <a:fontRef idx="minor">
            <a:schemeClr val="tx1"/>
          </a:fontRef>
        </p:style>
      </p:cxnSp>
      <p:graphicFrame>
        <p:nvGraphicFramePr>
          <p:cNvPr id="8" name="表格 7"/>
          <p:cNvGraphicFramePr/>
          <p:nvPr>
            <p:custDataLst>
              <p:tags r:id="rId1"/>
            </p:custDataLst>
          </p:nvPr>
        </p:nvGraphicFramePr>
        <p:xfrm>
          <a:off x="1193800" y="2230755"/>
          <a:ext cx="7346315" cy="3028950"/>
        </p:xfrm>
        <a:graphic>
          <a:graphicData uri="http://schemas.openxmlformats.org/drawingml/2006/table">
            <a:tbl>
              <a:tblPr firstRow="1" bandRow="1">
                <a:tableStyleId>{5C22544A-7EE6-4342-B048-85BDC9FD1C3A}</a:tableStyleId>
              </a:tblPr>
              <a:tblGrid>
                <a:gridCol w="1469390"/>
                <a:gridCol w="1469390"/>
                <a:gridCol w="1468755"/>
                <a:gridCol w="1481455"/>
                <a:gridCol w="1457325"/>
              </a:tblGrid>
              <a:tr h="605790">
                <a:tc>
                  <a:txBody>
                    <a:bodyPr/>
                    <a:p>
                      <a:pPr>
                        <a:buNone/>
                      </a:pPr>
                      <a:r>
                        <a:rPr lang="zh-CN" altLang="zh-CN" sz="2800"/>
                        <a:t>时间</a:t>
                      </a:r>
                      <a:endParaRPr lang="zh-CN" altLang="zh-CN" sz="2800"/>
                    </a:p>
                  </a:txBody>
                  <a:tcPr/>
                </a:tc>
                <a:tc>
                  <a:txBody>
                    <a:bodyPr/>
                    <a:p>
                      <a:pPr>
                        <a:buNone/>
                      </a:pPr>
                      <a:r>
                        <a:rPr lang="zh-CN" altLang="en-US" sz="2800"/>
                        <a:t>判断题</a:t>
                      </a:r>
                      <a:endParaRPr lang="zh-CN" altLang="en-US" sz="2800"/>
                    </a:p>
                  </a:txBody>
                  <a:tcPr/>
                </a:tc>
                <a:tc>
                  <a:txBody>
                    <a:bodyPr/>
                    <a:p>
                      <a:pPr>
                        <a:buNone/>
                      </a:pPr>
                      <a:r>
                        <a:rPr lang="zh-CN" altLang="en-US" sz="2800"/>
                        <a:t>单选题</a:t>
                      </a:r>
                      <a:endParaRPr lang="zh-CN" altLang="en-US" sz="2800"/>
                    </a:p>
                  </a:txBody>
                  <a:tcPr/>
                </a:tc>
                <a:tc>
                  <a:txBody>
                    <a:bodyPr/>
                    <a:p>
                      <a:pPr>
                        <a:buNone/>
                      </a:pPr>
                      <a:r>
                        <a:rPr lang="zh-CN" altLang="en-US" sz="2800"/>
                        <a:t>多选题</a:t>
                      </a:r>
                      <a:endParaRPr lang="zh-CN" altLang="en-US" sz="2800"/>
                    </a:p>
                  </a:txBody>
                  <a:tcPr/>
                </a:tc>
                <a:tc>
                  <a:txBody>
                    <a:bodyPr/>
                    <a:p>
                      <a:pPr>
                        <a:buNone/>
                      </a:pPr>
                      <a:r>
                        <a:rPr lang="zh-CN" altLang="en-US" sz="2800"/>
                        <a:t>分值</a:t>
                      </a:r>
                      <a:endParaRPr lang="zh-CN" altLang="en-US" sz="2800"/>
                    </a:p>
                  </a:txBody>
                  <a:tcPr/>
                </a:tc>
              </a:tr>
              <a:tr h="605790">
                <a:tc>
                  <a:txBody>
                    <a:bodyPr/>
                    <a:p>
                      <a:pPr>
                        <a:buNone/>
                      </a:pPr>
                      <a:r>
                        <a:rPr lang="en-US" altLang="zh-CN" sz="2800"/>
                        <a:t>2017</a:t>
                      </a:r>
                      <a:endParaRPr lang="en-US" altLang="zh-CN" sz="2800"/>
                    </a:p>
                  </a:txBody>
                  <a:tcPr/>
                </a:tc>
                <a:tc>
                  <a:txBody>
                    <a:bodyPr/>
                    <a:p>
                      <a:pPr algn="ctr">
                        <a:buNone/>
                      </a:pPr>
                      <a:r>
                        <a:rPr lang="en-US" altLang="zh-CN" sz="2800"/>
                        <a:t>0</a:t>
                      </a:r>
                      <a:endParaRPr lang="en-US" altLang="zh-CN" sz="2800"/>
                    </a:p>
                  </a:txBody>
                  <a:tcPr/>
                </a:tc>
                <a:tc>
                  <a:txBody>
                    <a:bodyPr/>
                    <a:p>
                      <a:pPr algn="ctr">
                        <a:buNone/>
                      </a:pPr>
                      <a:r>
                        <a:rPr lang="en-US" altLang="zh-CN" sz="2800"/>
                        <a:t>0</a:t>
                      </a:r>
                      <a:endParaRPr lang="en-US" altLang="zh-CN" sz="2800"/>
                    </a:p>
                  </a:txBody>
                  <a:tcPr/>
                </a:tc>
                <a:tc>
                  <a:txBody>
                    <a:bodyPr/>
                    <a:p>
                      <a:pPr algn="ctr">
                        <a:buNone/>
                      </a:pPr>
                      <a:r>
                        <a:rPr lang="en-US" altLang="zh-CN" sz="2800"/>
                        <a:t>0</a:t>
                      </a:r>
                      <a:endParaRPr lang="en-US" altLang="zh-CN" sz="2800"/>
                    </a:p>
                  </a:txBody>
                  <a:tcPr/>
                </a:tc>
                <a:tc>
                  <a:txBody>
                    <a:bodyPr/>
                    <a:p>
                      <a:pPr algn="ctr">
                        <a:buNone/>
                      </a:pPr>
                      <a:r>
                        <a:rPr lang="en-US" altLang="zh-CN" sz="2800"/>
                        <a:t>0</a:t>
                      </a:r>
                      <a:endParaRPr lang="en-US" altLang="zh-CN" sz="2800"/>
                    </a:p>
                  </a:txBody>
                  <a:tcPr/>
                </a:tc>
              </a:tr>
              <a:tr h="605790">
                <a:tc>
                  <a:txBody>
                    <a:bodyPr/>
                    <a:p>
                      <a:pPr>
                        <a:buNone/>
                      </a:pPr>
                      <a:r>
                        <a:rPr lang="en-US" altLang="zh-CN" sz="2800"/>
                        <a:t>2018</a:t>
                      </a:r>
                      <a:endParaRPr lang="en-US" altLang="zh-CN" sz="2800"/>
                    </a:p>
                  </a:txBody>
                  <a:tcPr/>
                </a:tc>
                <a:tc>
                  <a:txBody>
                    <a:bodyPr/>
                    <a:p>
                      <a:pPr algn="ctr">
                        <a:buNone/>
                      </a:pPr>
                      <a:r>
                        <a:rPr lang="en-US" altLang="zh-CN" sz="2800"/>
                        <a:t>0</a:t>
                      </a:r>
                      <a:endParaRPr lang="en-US" altLang="zh-CN" sz="2800"/>
                    </a:p>
                  </a:txBody>
                  <a:tcPr/>
                </a:tc>
                <a:tc>
                  <a:txBody>
                    <a:bodyPr/>
                    <a:p>
                      <a:pPr algn="ctr">
                        <a:buNone/>
                      </a:pPr>
                      <a:r>
                        <a:rPr lang="en-US" altLang="zh-CN" sz="2800"/>
                        <a:t>2</a:t>
                      </a:r>
                      <a:endParaRPr lang="en-US" altLang="zh-CN" sz="2800"/>
                    </a:p>
                  </a:txBody>
                  <a:tcPr/>
                </a:tc>
                <a:tc>
                  <a:txBody>
                    <a:bodyPr/>
                    <a:p>
                      <a:pPr algn="ctr">
                        <a:buNone/>
                      </a:pPr>
                      <a:r>
                        <a:rPr lang="en-US" altLang="zh-CN" sz="2800"/>
                        <a:t>1</a:t>
                      </a:r>
                      <a:endParaRPr lang="en-US" altLang="zh-CN" sz="2800"/>
                    </a:p>
                  </a:txBody>
                  <a:tcPr/>
                </a:tc>
                <a:tc>
                  <a:txBody>
                    <a:bodyPr/>
                    <a:p>
                      <a:pPr algn="ctr">
                        <a:buNone/>
                      </a:pPr>
                      <a:r>
                        <a:rPr lang="en-US" altLang="zh-CN" sz="2800"/>
                        <a:t>2</a:t>
                      </a:r>
                      <a:endParaRPr lang="en-US" altLang="zh-CN" sz="2800"/>
                    </a:p>
                  </a:txBody>
                  <a:tcPr/>
                </a:tc>
              </a:tr>
              <a:tr h="605790">
                <a:tc>
                  <a:txBody>
                    <a:bodyPr/>
                    <a:p>
                      <a:pPr>
                        <a:buNone/>
                      </a:pPr>
                      <a:r>
                        <a:rPr lang="en-US" altLang="zh-CN" sz="2800"/>
                        <a:t>2019</a:t>
                      </a:r>
                      <a:endParaRPr lang="en-US" altLang="zh-CN" sz="2800"/>
                    </a:p>
                  </a:txBody>
                  <a:tcPr/>
                </a:tc>
                <a:tc>
                  <a:txBody>
                    <a:bodyPr/>
                    <a:p>
                      <a:pPr algn="ctr">
                        <a:buNone/>
                      </a:pPr>
                      <a:r>
                        <a:rPr lang="en-US" altLang="zh-CN" sz="2800"/>
                        <a:t>0</a:t>
                      </a:r>
                      <a:endParaRPr lang="en-US" altLang="zh-CN" sz="2800"/>
                    </a:p>
                  </a:txBody>
                  <a:tcPr/>
                </a:tc>
                <a:tc>
                  <a:txBody>
                    <a:bodyPr/>
                    <a:p>
                      <a:pPr algn="ctr">
                        <a:buNone/>
                      </a:pPr>
                      <a:r>
                        <a:rPr lang="en-US" altLang="zh-CN" sz="2800"/>
                        <a:t>0</a:t>
                      </a:r>
                      <a:endParaRPr lang="en-US" altLang="zh-CN" sz="2800"/>
                    </a:p>
                  </a:txBody>
                  <a:tcPr/>
                </a:tc>
                <a:tc>
                  <a:txBody>
                    <a:bodyPr/>
                    <a:p>
                      <a:pPr algn="ctr">
                        <a:buNone/>
                      </a:pPr>
                      <a:r>
                        <a:rPr lang="en-US" altLang="zh-CN" sz="2800"/>
                        <a:t>1</a:t>
                      </a:r>
                      <a:endParaRPr lang="en-US" altLang="zh-CN" sz="2800"/>
                    </a:p>
                  </a:txBody>
                  <a:tcPr/>
                </a:tc>
                <a:tc>
                  <a:txBody>
                    <a:bodyPr/>
                    <a:p>
                      <a:pPr algn="ctr">
                        <a:buNone/>
                      </a:pPr>
                      <a:r>
                        <a:rPr lang="en-US" altLang="zh-CN" sz="2800"/>
                        <a:t>1</a:t>
                      </a:r>
                      <a:endParaRPr lang="en-US" altLang="zh-CN" sz="2800"/>
                    </a:p>
                  </a:txBody>
                  <a:tcPr/>
                </a:tc>
              </a:tr>
              <a:tr h="605790">
                <a:tc>
                  <a:txBody>
                    <a:bodyPr/>
                    <a:p>
                      <a:pPr>
                        <a:buNone/>
                      </a:pPr>
                      <a:endParaRPr lang="zh-CN" altLang="en-US" sz="2800"/>
                    </a:p>
                  </a:txBody>
                  <a:tcPr/>
                </a:tc>
                <a:tc>
                  <a:txBody>
                    <a:bodyPr/>
                    <a:p>
                      <a:pPr algn="ctr">
                        <a:buNone/>
                      </a:pPr>
                      <a:endParaRPr lang="zh-CN" altLang="en-US" sz="2800"/>
                    </a:p>
                  </a:txBody>
                  <a:tcPr/>
                </a:tc>
                <a:tc>
                  <a:txBody>
                    <a:bodyPr/>
                    <a:p>
                      <a:pPr algn="ctr">
                        <a:buNone/>
                      </a:pPr>
                      <a:endParaRPr lang="zh-CN" altLang="en-US" sz="2800"/>
                    </a:p>
                  </a:txBody>
                  <a:tcPr/>
                </a:tc>
                <a:tc>
                  <a:txBody>
                    <a:bodyPr/>
                    <a:p>
                      <a:pPr algn="ctr">
                        <a:buNone/>
                      </a:pPr>
                      <a:endParaRPr lang="zh-CN" altLang="en-US" sz="2800"/>
                    </a:p>
                  </a:txBody>
                  <a:tcPr/>
                </a:tc>
                <a:tc>
                  <a:txBody>
                    <a:bodyPr/>
                    <a:p>
                      <a:pPr algn="ctr">
                        <a:buNone/>
                      </a:pPr>
                      <a:endParaRPr lang="zh-CN" altLang="en-US" sz="2800"/>
                    </a:p>
                  </a:txBody>
                  <a:tcPr/>
                </a:tc>
              </a:tr>
            </a:tbl>
          </a:graphicData>
        </a:graphic>
      </p:graphicFrame>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3" fill="hold" grpId="0" nodeType="afterEffect">
                                  <p:stCondLst>
                                    <p:cond delay="0"/>
                                  </p:stCondLst>
                                  <p:childTnLst>
                                    <p:set>
                                      <p:cBhvr>
                                        <p:cTn id="6" dur="1" fill="hold">
                                          <p:stCondLst>
                                            <p:cond delay="0"/>
                                          </p:stCondLst>
                                        </p:cTn>
                                        <p:tgtEl>
                                          <p:spTgt spid="11"/>
                                        </p:tgtEl>
                                        <p:attrNameLst>
                                          <p:attrName>style.visibility</p:attrName>
                                        </p:attrNameLst>
                                      </p:cBhvr>
                                      <p:to>
                                        <p:strVal val="visible"/>
                                      </p:to>
                                    </p:set>
                                    <p:anim calcmode="lin" valueType="num">
                                      <p:cBhvr additive="base">
                                        <p:cTn id="7" dur="500" fill="hold"/>
                                        <p:tgtEl>
                                          <p:spTgt spid="11"/>
                                        </p:tgtEl>
                                        <p:attrNameLst>
                                          <p:attrName>ppt_x</p:attrName>
                                        </p:attrNameLst>
                                      </p:cBhvr>
                                      <p:tavLst>
                                        <p:tav tm="0">
                                          <p:val>
                                            <p:strVal val="1+#ppt_w/2"/>
                                          </p:val>
                                        </p:tav>
                                        <p:tav tm="100000">
                                          <p:val>
                                            <p:strVal val="#ppt_x"/>
                                          </p:val>
                                        </p:tav>
                                      </p:tavLst>
                                    </p:anim>
                                    <p:anim calcmode="lin" valueType="num">
                                      <p:cBhvr additive="base">
                                        <p:cTn id="8" dur="500" fill="hold"/>
                                        <p:tgtEl>
                                          <p:spTgt spid="11"/>
                                        </p:tgtEl>
                                        <p:attrNameLst>
                                          <p:attrName>ppt_y</p:attrName>
                                        </p:attrNameLst>
                                      </p:cBhvr>
                                      <p:tavLst>
                                        <p:tav tm="0">
                                          <p:val>
                                            <p:strVal val="0-#ppt_h/2"/>
                                          </p:val>
                                        </p:tav>
                                        <p:tav tm="100000">
                                          <p:val>
                                            <p:strVal val="#ppt_y"/>
                                          </p:val>
                                        </p:tav>
                                      </p:tavLst>
                                    </p:anim>
                                  </p:childTnLst>
                                </p:cTn>
                              </p:par>
                              <p:par>
                                <p:cTn id="9" presetID="2" presetClass="entr" presetSubtype="4" fill="hold" grpId="0" nodeType="withEffect">
                                  <p:stCondLst>
                                    <p:cond delay="0"/>
                                  </p:stCondLst>
                                  <p:childTnLst>
                                    <p:set>
                                      <p:cBhvr>
                                        <p:cTn id="10" dur="1" fill="hold">
                                          <p:stCondLst>
                                            <p:cond delay="0"/>
                                          </p:stCondLst>
                                        </p:cTn>
                                        <p:tgtEl>
                                          <p:spTgt spid="12"/>
                                        </p:tgtEl>
                                        <p:attrNameLst>
                                          <p:attrName>style.visibility</p:attrName>
                                        </p:attrNameLst>
                                      </p:cBhvr>
                                      <p:to>
                                        <p:strVal val="visible"/>
                                      </p:to>
                                    </p:set>
                                    <p:anim calcmode="lin" valueType="num">
                                      <p:cBhvr additive="base">
                                        <p:cTn id="11" dur="500" fill="hold"/>
                                        <p:tgtEl>
                                          <p:spTgt spid="12"/>
                                        </p:tgtEl>
                                        <p:attrNameLst>
                                          <p:attrName>ppt_x</p:attrName>
                                        </p:attrNameLst>
                                      </p:cBhvr>
                                      <p:tavLst>
                                        <p:tav tm="0">
                                          <p:val>
                                            <p:strVal val="#ppt_x"/>
                                          </p:val>
                                        </p:tav>
                                        <p:tav tm="100000">
                                          <p:val>
                                            <p:strVal val="#ppt_x"/>
                                          </p:val>
                                        </p:tav>
                                      </p:tavLst>
                                    </p:anim>
                                    <p:anim calcmode="lin" valueType="num">
                                      <p:cBhvr additive="base">
                                        <p:cTn id="12" dur="500" fill="hold"/>
                                        <p:tgtEl>
                                          <p:spTgt spid="12"/>
                                        </p:tgtEl>
                                        <p:attrNameLst>
                                          <p:attrName>ppt_y</p:attrName>
                                        </p:attrNameLst>
                                      </p:cBhvr>
                                      <p:tavLst>
                                        <p:tav tm="0">
                                          <p:val>
                                            <p:strVal val="1+#ppt_h/2"/>
                                          </p:val>
                                        </p:tav>
                                        <p:tav tm="100000">
                                          <p:val>
                                            <p:strVal val="#ppt_y"/>
                                          </p:val>
                                        </p:tav>
                                      </p:tavLst>
                                    </p:anim>
                                  </p:childTnLst>
                                </p:cTn>
                              </p:par>
                            </p:childTnLst>
                          </p:cTn>
                        </p:par>
                        <p:par>
                          <p:cTn id="13" fill="hold">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4">
                                            <p:txEl>
                                              <p:pRg st="4294967295" end="4294967295"/>
                                            </p:txEl>
                                          </p:spTgt>
                                        </p:tgtEl>
                                        <p:attrNameLst>
                                          <p:attrName>style.visibility</p:attrName>
                                        </p:attrNameLst>
                                      </p:cBhvr>
                                      <p:to>
                                        <p:strVal val="visible"/>
                                      </p:to>
                                    </p:set>
                                    <p:animEffect transition="in" filter="dissolve">
                                      <p:cBhvr>
                                        <p:cTn id="16" dur="500"/>
                                        <p:tgtEl>
                                          <p:spTgt spid="4">
                                            <p:txEl>
                                              <p:pRg st="4294967295" end="4294967295"/>
                                            </p:txEl>
                                          </p:spTgt>
                                        </p:tgtEl>
                                      </p:cBhvr>
                                    </p:animEffect>
                                  </p:childTnLst>
                                </p:cTn>
                              </p:par>
                            </p:childTnLst>
                          </p:cTn>
                        </p:par>
                        <p:par>
                          <p:cTn id="17" fill="hold">
                            <p:stCondLst>
                              <p:cond delay="1000"/>
                            </p:stCondLst>
                            <p:childTnLst>
                              <p:par>
                                <p:cTn id="18" presetID="9" presetClass="entr" presetSubtype="0" fill="hold" grpId="0" nodeType="afterEffect">
                                  <p:stCondLst>
                                    <p:cond delay="0"/>
                                  </p:stCondLst>
                                  <p:childTnLst>
                                    <p:set>
                                      <p:cBhvr>
                                        <p:cTn id="19" dur="1" fill="hold">
                                          <p:stCondLst>
                                            <p:cond delay="0"/>
                                          </p:stCondLst>
                                        </p:cTn>
                                        <p:tgtEl>
                                          <p:spTgt spid="4">
                                            <p:txEl>
                                              <p:pRg st="4294967295" end="4294967295"/>
                                            </p:txEl>
                                          </p:spTgt>
                                        </p:tgtEl>
                                        <p:attrNameLst>
                                          <p:attrName>style.visibility</p:attrName>
                                        </p:attrNameLst>
                                      </p:cBhvr>
                                      <p:to>
                                        <p:strVal val="visible"/>
                                      </p:to>
                                    </p:set>
                                    <p:animEffect transition="in" filter="dissolve">
                                      <p:cBhvr>
                                        <p:cTn id="20" dur="500"/>
                                        <p:tgtEl>
                                          <p:spTgt spid="4">
                                            <p:txEl>
                                              <p:pRg st="4294967295" end="4294967295"/>
                                            </p:txEl>
                                          </p:spTgt>
                                        </p:tgtEl>
                                      </p:cBhvr>
                                    </p:animEffect>
                                  </p:childTnLst>
                                </p:cTn>
                              </p:par>
                            </p:childTnLst>
                          </p:cTn>
                        </p:par>
                        <p:par>
                          <p:cTn id="21" fill="hold">
                            <p:stCondLst>
                              <p:cond delay="1500"/>
                            </p:stCondLst>
                            <p:childTnLst>
                              <p:par>
                                <p:cTn id="22" presetID="9" presetClass="entr" presetSubtype="0" fill="hold" grpId="0" nodeType="afterEffect">
                                  <p:stCondLst>
                                    <p:cond delay="0"/>
                                  </p:stCondLst>
                                  <p:childTnLst>
                                    <p:set>
                                      <p:cBhvr>
                                        <p:cTn id="23" dur="1" fill="hold">
                                          <p:stCondLst>
                                            <p:cond delay="0"/>
                                          </p:stCondLst>
                                        </p:cTn>
                                        <p:tgtEl>
                                          <p:spTgt spid="4">
                                            <p:txEl>
                                              <p:pRg st="4294967295" end="4294967295"/>
                                            </p:txEl>
                                          </p:spTgt>
                                        </p:tgtEl>
                                        <p:attrNameLst>
                                          <p:attrName>style.visibility</p:attrName>
                                        </p:attrNameLst>
                                      </p:cBhvr>
                                      <p:to>
                                        <p:strVal val="visible"/>
                                      </p:to>
                                    </p:set>
                                    <p:animEffect transition="in" filter="dissolve">
                                      <p:cBhvr>
                                        <p:cTn id="24" dur="500"/>
                                        <p:tgtEl>
                                          <p:spTgt spid="4">
                                            <p:txEl>
                                              <p:pRg st="4294967295" end="4294967295"/>
                                            </p:txEl>
                                          </p:spTgt>
                                        </p:tgtEl>
                                      </p:cBhvr>
                                    </p:animEffect>
                                  </p:childTnLst>
                                </p:cTn>
                              </p:par>
                            </p:childTnLst>
                          </p:cTn>
                        </p:par>
                        <p:par>
                          <p:cTn id="25" fill="hold">
                            <p:stCondLst>
                              <p:cond delay="2000"/>
                            </p:stCondLst>
                            <p:childTnLst>
                              <p:par>
                                <p:cTn id="26" presetID="9" presetClass="entr" presetSubtype="0" fill="hold" grpId="0" nodeType="afterEffect">
                                  <p:stCondLst>
                                    <p:cond delay="0"/>
                                  </p:stCondLst>
                                  <p:childTnLst>
                                    <p:set>
                                      <p:cBhvr>
                                        <p:cTn id="27" dur="1" fill="hold">
                                          <p:stCondLst>
                                            <p:cond delay="0"/>
                                          </p:stCondLst>
                                        </p:cTn>
                                        <p:tgtEl>
                                          <p:spTgt spid="4">
                                            <p:txEl>
                                              <p:pRg st="4294967295" end="4294967295"/>
                                            </p:txEl>
                                          </p:spTgt>
                                        </p:tgtEl>
                                        <p:attrNameLst>
                                          <p:attrName>style.visibility</p:attrName>
                                        </p:attrNameLst>
                                      </p:cBhvr>
                                      <p:to>
                                        <p:strVal val="visible"/>
                                      </p:to>
                                    </p:set>
                                    <p:animEffect transition="in" filter="dissolve">
                                      <p:cBhvr>
                                        <p:cTn id="28" dur="500"/>
                                        <p:tgtEl>
                                          <p:spTgt spid="4">
                                            <p:txEl>
                                              <p:pRg st="4294967295" end="4294967295"/>
                                            </p:txEl>
                                          </p:spTgt>
                                        </p:tgtEl>
                                      </p:cBhvr>
                                    </p:animEffect>
                                  </p:childTnLst>
                                </p:cTn>
                              </p:par>
                            </p:childTnLst>
                          </p:cTn>
                        </p:par>
                        <p:par>
                          <p:cTn id="29" fill="hold">
                            <p:stCondLst>
                              <p:cond delay="2500"/>
                            </p:stCondLst>
                            <p:childTnLst>
                              <p:par>
                                <p:cTn id="30" presetID="9" presetClass="entr" presetSubtype="0" fill="hold" grpId="0" nodeType="afterEffect">
                                  <p:stCondLst>
                                    <p:cond delay="0"/>
                                  </p:stCondLst>
                                  <p:childTnLst>
                                    <p:set>
                                      <p:cBhvr>
                                        <p:cTn id="31" dur="1" fill="hold">
                                          <p:stCondLst>
                                            <p:cond delay="0"/>
                                          </p:stCondLst>
                                        </p:cTn>
                                        <p:tgtEl>
                                          <p:spTgt spid="4">
                                            <p:txEl>
                                              <p:pRg st="0" end="0"/>
                                            </p:txEl>
                                          </p:spTgt>
                                        </p:tgtEl>
                                        <p:attrNameLst>
                                          <p:attrName>style.visibility</p:attrName>
                                        </p:attrNameLst>
                                      </p:cBhvr>
                                      <p:to>
                                        <p:strVal val="visible"/>
                                      </p:to>
                                    </p:set>
                                    <p:animEffect transition="in" filter="dissolve">
                                      <p:cBhvr>
                                        <p:cTn id="32" dur="500"/>
                                        <p:tgtEl>
                                          <p:spTgt spid="4">
                                            <p:txEl>
                                              <p:pRg st="0" end="0"/>
                                            </p:txEl>
                                          </p:spTgt>
                                        </p:tgtEl>
                                      </p:cBhvr>
                                    </p:animEffect>
                                  </p:childTnLst>
                                </p:cTn>
                              </p:par>
                            </p:childTnLst>
                          </p:cTn>
                        </p:par>
                        <p:par>
                          <p:cTn id="33" fill="hold">
                            <p:stCondLst>
                              <p:cond delay="3000"/>
                            </p:stCondLst>
                            <p:childTnLst>
                              <p:par>
                                <p:cTn id="34" presetID="22" presetClass="entr" presetSubtype="8" fill="hold" nodeType="afterEffect">
                                  <p:stCondLst>
                                    <p:cond delay="0"/>
                                  </p:stCondLst>
                                  <p:childTnLst>
                                    <p:set>
                                      <p:cBhvr>
                                        <p:cTn id="35" dur="1" fill="hold">
                                          <p:stCondLst>
                                            <p:cond delay="0"/>
                                          </p:stCondLst>
                                        </p:cTn>
                                        <p:tgtEl>
                                          <p:spTgt spid="13"/>
                                        </p:tgtEl>
                                        <p:attrNameLst>
                                          <p:attrName>style.visibility</p:attrName>
                                        </p:attrNameLst>
                                      </p:cBhvr>
                                      <p:to>
                                        <p:strVal val="visible"/>
                                      </p:to>
                                    </p:set>
                                    <p:animEffect transition="in" filter="wipe(left)">
                                      <p:cBhvr>
                                        <p:cTn id="36" dur="500"/>
                                        <p:tgtEl>
                                          <p:spTgt spid="13"/>
                                        </p:tgtEl>
                                      </p:cBhvr>
                                    </p:animEffect>
                                  </p:childTnLst>
                                </p:cTn>
                              </p:par>
                            </p:childTnLst>
                          </p:cTn>
                        </p:par>
                        <p:par>
                          <p:cTn id="37" fill="hold">
                            <p:stCondLst>
                              <p:cond delay="3500"/>
                            </p:stCondLst>
                            <p:childTnLst>
                              <p:par>
                                <p:cTn id="38" presetID="9" presetClass="entr" presetSubtype="0" fill="hold" nodeType="afterEffect">
                                  <p:stCondLst>
                                    <p:cond delay="0"/>
                                  </p:stCondLst>
                                  <p:childTnLst>
                                    <p:set>
                                      <p:cBhvr>
                                        <p:cTn id="39" dur="1" fill="hold">
                                          <p:stCondLst>
                                            <p:cond delay="0"/>
                                          </p:stCondLst>
                                        </p:cTn>
                                        <p:tgtEl>
                                          <p:spTgt spid="8"/>
                                        </p:tgtEl>
                                        <p:attrNameLst>
                                          <p:attrName>style.visibility</p:attrName>
                                        </p:attrNameLst>
                                      </p:cBhvr>
                                      <p:to>
                                        <p:strVal val="visible"/>
                                      </p:to>
                                    </p:set>
                                    <p:animEffect transition="in" filter="dissolve">
                                      <p:cBhvr>
                                        <p:cTn id="40"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uiExpand="1" build="p"/>
      <p:bldP spid="11" grpId="0" bldLvl="0" animBg="1"/>
      <p:bldP spid="12" grpId="0" bldLvl="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Group 33"/>
          <p:cNvGrpSpPr/>
          <p:nvPr/>
        </p:nvGrpSpPr>
        <p:grpSpPr>
          <a:xfrm>
            <a:off x="233045" y="156845"/>
            <a:ext cx="894080" cy="848995"/>
            <a:chOff x="5526407" y="1696816"/>
            <a:chExt cx="1191141" cy="1191141"/>
          </a:xfrm>
          <a:solidFill>
            <a:srgbClr val="FF99FF"/>
          </a:solidFill>
        </p:grpSpPr>
        <p:sp>
          <p:nvSpPr>
            <p:cNvPr id="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9050" tIns="19050" rIns="19050" bIns="19050" anchor="ctr"/>
            <a:p>
              <a:pPr lvl="0"/>
              <a:endParaRPr sz="1300"/>
            </a:p>
          </p:txBody>
        </p:sp>
        <p:sp>
          <p:nvSpPr>
            <p:cNvPr id="5" name="Shape 1804"/>
            <p:cNvSpPr/>
            <p:nvPr/>
          </p:nvSpPr>
          <p:spPr>
            <a:xfrm>
              <a:off x="5941990"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C000"/>
            </a:solidFill>
            <a:ln w="12700">
              <a:miter lim="400000"/>
            </a:ln>
          </p:spPr>
          <p:txBody>
            <a:bodyPr lIns="0" tIns="0" rIns="0" bIns="0" anchor="ctr"/>
            <a:p>
              <a:pPr lvl="0"/>
              <a:endParaRPr sz="1300"/>
            </a:p>
          </p:txBody>
        </p:sp>
      </p:grpSp>
      <p:sp>
        <p:nvSpPr>
          <p:cNvPr id="6" name="Freeform 6"/>
          <p:cNvSpPr/>
          <p:nvPr/>
        </p:nvSpPr>
        <p:spPr bwMode="auto">
          <a:xfrm>
            <a:off x="243840" y="156845"/>
            <a:ext cx="938530" cy="817245"/>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FF99FF"/>
          </a:solidFill>
          <a:ln w="3175" cap="flat" cmpd="sng" algn="ctr">
            <a:noFill/>
            <a:prstDash val="solid"/>
          </a:ln>
          <a:effectLst/>
        </p:spPr>
        <p:txBody>
          <a:bodyPr lIns="0" tIns="34272" rIns="0" bIns="34272" anchor="ctr"/>
          <a:p>
            <a:pPr algn="ctr" defTabSz="685165" fontAlgn="base">
              <a:lnSpc>
                <a:spcPct val="120000"/>
              </a:lnSpc>
              <a:spcBef>
                <a:spcPts val="450"/>
              </a:spcBef>
              <a:spcAft>
                <a:spcPts val="450"/>
              </a:spcAft>
            </a:pPr>
            <a:endParaRPr lang="en-US" sz="2100" kern="0" dirty="0">
              <a:solidFill>
                <a:schemeClr val="tx1"/>
              </a:solidFill>
              <a:latin typeface="微软雅黑" panose="020B0503020204020204" pitchFamily="34" charset="-122"/>
              <a:ea typeface="微软雅黑" panose="020B0503020204020204" pitchFamily="34" charset="-122"/>
            </a:endParaRPr>
          </a:p>
        </p:txBody>
      </p:sp>
      <p:sp>
        <p:nvSpPr>
          <p:cNvPr id="2" name="圆角矩形 1"/>
          <p:cNvSpPr/>
          <p:nvPr/>
        </p:nvSpPr>
        <p:spPr>
          <a:xfrm>
            <a:off x="1556385" y="1959610"/>
            <a:ext cx="8042275" cy="382651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7" name="TextBox 38"/>
          <p:cNvSpPr txBox="1"/>
          <p:nvPr/>
        </p:nvSpPr>
        <p:spPr>
          <a:xfrm>
            <a:off x="1709420" y="2054860"/>
            <a:ext cx="7533640" cy="3616325"/>
          </a:xfrm>
          <a:prstGeom prst="rect">
            <a:avLst/>
          </a:prstGeom>
          <a:noFill/>
        </p:spPr>
        <p:txBody>
          <a:bodyPr wrap="square" lIns="0" tIns="0" rIns="0" bIns="0" rtlCol="0">
            <a:spAutoFit/>
          </a:bodyPr>
          <a:p>
            <a:pPr algn="just">
              <a:lnSpc>
                <a:spcPct val="140000"/>
              </a:lnSpc>
            </a:pPr>
            <a:r>
              <a:rPr lang="en-US" sz="2800" dirty="0">
                <a:latin typeface="微软雅黑" panose="020B0503020204020204" pitchFamily="34" charset="-122"/>
                <a:ea typeface="微软雅黑" panose="020B0503020204020204" pitchFamily="34" charset="-122"/>
              </a:rPr>
              <a:t>   </a:t>
            </a:r>
            <a:r>
              <a:rPr sz="2800">
                <a:ea typeface="宋体" panose="02010600030101010101" pitchFamily="2" charset="-122"/>
                <a:sym typeface="+mn-ea"/>
              </a:rPr>
              <a:t>【2018年真题·单选】《导游领队引导文明旅游规范》规定，登机(车、船)时，导游领队应提醒旅游者不抢座、不占位，主动将上下交通工具方便的座位让给老人、孕妇、残障人士和（     ）。</a:t>
            </a:r>
            <a:endParaRPr sz="2800">
              <a:ea typeface="宋体" panose="02010600030101010101" pitchFamily="2" charset="-122"/>
              <a:sym typeface="+mn-ea"/>
            </a:endParaRPr>
          </a:p>
          <a:p>
            <a:pPr algn="just">
              <a:lnSpc>
                <a:spcPct val="140000"/>
              </a:lnSpc>
            </a:pPr>
            <a:r>
              <a:rPr sz="2800">
                <a:ea typeface="宋体" panose="02010600030101010101" pitchFamily="2" charset="-122"/>
                <a:sym typeface="+mn-ea"/>
              </a:rPr>
              <a:t>A.身份特殊的旅游者     B.宗教旅游者     </a:t>
            </a:r>
            <a:endParaRPr sz="2800">
              <a:ea typeface="宋体" panose="02010600030101010101" pitchFamily="2" charset="-122"/>
              <a:sym typeface="+mn-ea"/>
            </a:endParaRPr>
          </a:p>
          <a:p>
            <a:pPr algn="just">
              <a:lnSpc>
                <a:spcPct val="140000"/>
              </a:lnSpc>
            </a:pPr>
            <a:r>
              <a:rPr sz="2800">
                <a:ea typeface="宋体" panose="02010600030101010101" pitchFamily="2" charset="-122"/>
                <a:sym typeface="+mn-ea"/>
              </a:rPr>
              <a:t>C.带婴幼儿的旅游者    D.儿童旅游者</a:t>
            </a:r>
            <a:endParaRPr sz="2800">
              <a:ea typeface="宋体" panose="02010600030101010101" pitchFamily="2" charset="-122"/>
              <a:sym typeface="+mn-ea"/>
            </a:endParaRPr>
          </a:p>
        </p:txBody>
      </p:sp>
      <p:sp>
        <p:nvSpPr>
          <p:cNvPr id="8" name="矩形 93"/>
          <p:cNvSpPr/>
          <p:nvPr/>
        </p:nvSpPr>
        <p:spPr>
          <a:xfrm>
            <a:off x="1461770" y="1844040"/>
            <a:ext cx="675640" cy="72898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93"/>
          <p:cNvSpPr/>
          <p:nvPr/>
        </p:nvSpPr>
        <p:spPr>
          <a:xfrm rot="10800000">
            <a:off x="8965565" y="5208270"/>
            <a:ext cx="746760" cy="65786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Title 1"/>
          <p:cNvSpPr txBox="1"/>
          <p:nvPr/>
        </p:nvSpPr>
        <p:spPr>
          <a:xfrm>
            <a:off x="1344295" y="391795"/>
            <a:ext cx="2129790" cy="582295"/>
          </a:xfrm>
          <a:prstGeom prst="rect">
            <a:avLst/>
          </a:prstGeom>
        </p:spPr>
        <p:txBody>
          <a:bodyPr lIns="0" rIns="0" anchor="ctr">
            <a:noAutofit/>
            <a:scene3d>
              <a:camera prst="orthographicFront"/>
              <a:lightRig rig="threePt" dir="t"/>
            </a:scene3d>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dist"/>
            <a:r>
              <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历年真题</a:t>
            </a:r>
            <a:endPar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 name="文本框 9"/>
          <p:cNvSpPr txBox="1"/>
          <p:nvPr/>
        </p:nvSpPr>
        <p:spPr>
          <a:xfrm>
            <a:off x="7644765" y="741045"/>
            <a:ext cx="3019425" cy="706755"/>
          </a:xfrm>
          <a:prstGeom prst="rect">
            <a:avLst/>
          </a:prstGeom>
          <a:noFill/>
        </p:spPr>
        <p:txBody>
          <a:bodyPr wrap="square" rtlCol="0" anchor="t">
            <a:spAutoFit/>
          </a:bodyPr>
          <a:p>
            <a:pPr indent="0"/>
            <a:r>
              <a:rPr 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【答案】</a:t>
            </a:r>
            <a:r>
              <a:rPr lang="en-US" sz="400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rPr>
              <a:t>C</a:t>
            </a:r>
            <a:endParaRPr lang="en-US" altLang="en-US" sz="4000" dirty="0" smtClean="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9"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7"/>
                                        </p:tgtEl>
                                        <p:attrNameLst>
                                          <p:attrName>style.visibility</p:attrName>
                                        </p:attrNameLst>
                                      </p:cBhvr>
                                      <p:to>
                                        <p:strVal val="visible"/>
                                      </p:to>
                                    </p:set>
                                    <p:anim calcmode="lin" valueType="num">
                                      <p:cBhvr>
                                        <p:cTn id="16"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7"/>
                                        </p:tgtEl>
                                        <p:attrNameLst>
                                          <p:attrName>ppt_y</p:attrName>
                                        </p:attrNameLst>
                                      </p:cBhvr>
                                      <p:tavLst>
                                        <p:tav tm="0">
                                          <p:val>
                                            <p:strVal val="#ppt_y"/>
                                          </p:val>
                                        </p:tav>
                                        <p:tav tm="100000">
                                          <p:val>
                                            <p:strVal val="#ppt_y"/>
                                          </p:val>
                                        </p:tav>
                                      </p:tavLst>
                                    </p:anim>
                                    <p:anim calcmode="lin" valueType="num">
                                      <p:cBhvr>
                                        <p:cTn id="18"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7"/>
                                        </p:tgtEl>
                                      </p:cBhvr>
                                    </p:animEffect>
                                  </p:childTnLst>
                                </p:cTn>
                              </p:par>
                            </p:childTnLst>
                          </p:cTn>
                        </p:par>
                        <p:par>
                          <p:cTn id="21" fill="hold">
                            <p:stCondLst>
                              <p:cond delay="1149"/>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anim calcmode="lin" valueType="num">
                                      <p:cBhvr>
                                        <p:cTn id="34" dur="500" fill="hold"/>
                                        <p:tgtEl>
                                          <p:spTgt spid="9"/>
                                        </p:tgtEl>
                                        <p:attrNameLst>
                                          <p:attrName>ppt_x</p:attrName>
                                        </p:attrNameLst>
                                      </p:cBhvr>
                                      <p:tavLst>
                                        <p:tav tm="0">
                                          <p:val>
                                            <p:fltVal val="0.5"/>
                                          </p:val>
                                        </p:tav>
                                        <p:tav tm="100000">
                                          <p:val>
                                            <p:strVal val="#ppt_x"/>
                                          </p:val>
                                        </p:tav>
                                      </p:tavLst>
                                    </p:anim>
                                    <p:anim calcmode="lin" valueType="num">
                                      <p:cBhvr>
                                        <p:cTn id="35" dur="500" fill="hold"/>
                                        <p:tgtEl>
                                          <p:spTgt spid="9"/>
                                        </p:tgtEl>
                                        <p:attrNameLst>
                                          <p:attrName>ppt_y</p:attrName>
                                        </p:attrNameLst>
                                      </p:cBhvr>
                                      <p:tavLst>
                                        <p:tav tm="0">
                                          <p:val>
                                            <p:fltVal val="0.5"/>
                                          </p:val>
                                        </p:tav>
                                        <p:tav tm="100000">
                                          <p:val>
                                            <p:strVal val="#ppt_y"/>
                                          </p:val>
                                        </p:tav>
                                      </p:tavLst>
                                    </p:anim>
                                  </p:childTnLst>
                                </p:cTn>
                              </p:par>
                            </p:childTnLst>
                          </p:cTn>
                        </p:par>
                        <p:par>
                          <p:cTn id="36" fill="hold">
                            <p:stCondLst>
                              <p:cond delay="1649"/>
                            </p:stCondLst>
                            <p:childTnLst>
                              <p:par>
                                <p:cTn id="37" presetID="22" presetClass="entr" presetSubtype="1"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par>
                          <p:cTn id="40" fill="hold">
                            <p:stCondLst>
                              <p:cond delay="2149"/>
                            </p:stCondLst>
                            <p:childTnLst>
                              <p:par>
                                <p:cTn id="41" presetID="22" presetClass="entr" presetSubtype="1"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grpId="0" nodeType="clickEffect">
                                  <p:stCondLst>
                                    <p:cond delay="0"/>
                                  </p:stCondLst>
                                  <p:childTnLst>
                                    <p:set>
                                      <p:cBhvr>
                                        <p:cTn id="47" dur="500" fill="hold">
                                          <p:stCondLst>
                                            <p:cond delay="0"/>
                                          </p:stCondLst>
                                        </p:cTn>
                                        <p:tgtEl>
                                          <p:spTgt spid="10"/>
                                        </p:tgtEl>
                                        <p:attrNameLst>
                                          <p:attrName>style.visibility</p:attrName>
                                        </p:attrNameLst>
                                      </p:cBhvr>
                                      <p:to>
                                        <p:strVal val="visible"/>
                                      </p:to>
                                    </p:set>
                                    <p:animEffect transition="in" filter="wedge">
                                      <p:cBhvr>
                                        <p:cTn id="4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8" grpId="0" bldLvl="0" animBg="1"/>
      <p:bldP spid="9" grpId="0" bldLvl="0" animBg="1"/>
      <p:bldP spid="27" grpId="0"/>
      <p:bldP spid="6" grpId="0" bldLvl="0" animBg="1"/>
      <p:bldP spid="6" grpId="1" animBg="1"/>
      <p:bldP spid="10" grpId="0"/>
      <p:bldP spid="10" grpId="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Group 33"/>
          <p:cNvGrpSpPr/>
          <p:nvPr/>
        </p:nvGrpSpPr>
        <p:grpSpPr>
          <a:xfrm>
            <a:off x="233045" y="156845"/>
            <a:ext cx="894080" cy="848995"/>
            <a:chOff x="5526407" y="1696816"/>
            <a:chExt cx="1191141" cy="1191141"/>
          </a:xfrm>
          <a:solidFill>
            <a:srgbClr val="FF99FF"/>
          </a:solidFill>
        </p:grpSpPr>
        <p:sp>
          <p:nvSpPr>
            <p:cNvPr id="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9050" tIns="19050" rIns="19050" bIns="19050" anchor="ctr"/>
            <a:p>
              <a:pPr lvl="0"/>
              <a:endParaRPr sz="1300"/>
            </a:p>
          </p:txBody>
        </p:sp>
        <p:sp>
          <p:nvSpPr>
            <p:cNvPr id="5" name="Shape 1804"/>
            <p:cNvSpPr/>
            <p:nvPr/>
          </p:nvSpPr>
          <p:spPr>
            <a:xfrm>
              <a:off x="5941990"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C000"/>
            </a:solidFill>
            <a:ln w="12700">
              <a:miter lim="400000"/>
            </a:ln>
          </p:spPr>
          <p:txBody>
            <a:bodyPr lIns="0" tIns="0" rIns="0" bIns="0" anchor="ctr"/>
            <a:p>
              <a:pPr lvl="0"/>
              <a:endParaRPr sz="1300"/>
            </a:p>
          </p:txBody>
        </p:sp>
      </p:grpSp>
      <p:sp>
        <p:nvSpPr>
          <p:cNvPr id="6" name="Freeform 6"/>
          <p:cNvSpPr/>
          <p:nvPr/>
        </p:nvSpPr>
        <p:spPr bwMode="auto">
          <a:xfrm>
            <a:off x="243840" y="156845"/>
            <a:ext cx="938530" cy="817245"/>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FF99FF"/>
          </a:solidFill>
          <a:ln w="3175" cap="flat" cmpd="sng" algn="ctr">
            <a:noFill/>
            <a:prstDash val="solid"/>
          </a:ln>
          <a:effectLst/>
        </p:spPr>
        <p:txBody>
          <a:bodyPr lIns="0" tIns="34272" rIns="0" bIns="34272" anchor="ctr"/>
          <a:p>
            <a:pPr algn="ctr" defTabSz="685165" fontAlgn="base">
              <a:lnSpc>
                <a:spcPct val="120000"/>
              </a:lnSpc>
              <a:spcBef>
                <a:spcPts val="450"/>
              </a:spcBef>
              <a:spcAft>
                <a:spcPts val="450"/>
              </a:spcAft>
            </a:pPr>
            <a:endParaRPr lang="en-US" sz="2100" kern="0" dirty="0">
              <a:solidFill>
                <a:schemeClr val="tx1"/>
              </a:solidFill>
              <a:latin typeface="微软雅黑" panose="020B0503020204020204" pitchFamily="34" charset="-122"/>
              <a:ea typeface="微软雅黑" panose="020B0503020204020204" pitchFamily="34" charset="-122"/>
            </a:endParaRPr>
          </a:p>
        </p:txBody>
      </p:sp>
      <p:sp>
        <p:nvSpPr>
          <p:cNvPr id="2" name="圆角矩形 1"/>
          <p:cNvSpPr/>
          <p:nvPr/>
        </p:nvSpPr>
        <p:spPr>
          <a:xfrm>
            <a:off x="1556385" y="1959610"/>
            <a:ext cx="7944485" cy="362077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7" name="TextBox 38"/>
          <p:cNvSpPr txBox="1"/>
          <p:nvPr/>
        </p:nvSpPr>
        <p:spPr>
          <a:xfrm>
            <a:off x="1701165" y="2573020"/>
            <a:ext cx="7471410" cy="2583815"/>
          </a:xfrm>
          <a:prstGeom prst="rect">
            <a:avLst/>
          </a:prstGeom>
          <a:noFill/>
        </p:spPr>
        <p:txBody>
          <a:bodyPr wrap="square" lIns="0" tIns="0" rIns="0" bIns="0" rtlCol="0">
            <a:spAutoFit/>
          </a:bodyPr>
          <a:p>
            <a:pPr algn="just">
              <a:lnSpc>
                <a:spcPct val="120000"/>
              </a:lnSpc>
            </a:pPr>
            <a:r>
              <a:rPr lang="zh-CN" sz="2800"/>
              <a:t>【</a:t>
            </a:r>
            <a:r>
              <a:rPr sz="2800"/>
              <a:t>2019年真题·多选】《导游领队引导文眀旅游规范》规定,导游领队应组织游客依序登记(车、船),并优先安排(     )。</a:t>
            </a:r>
            <a:endParaRPr sz="2800"/>
          </a:p>
          <a:p>
            <a:pPr algn="just">
              <a:lnSpc>
                <a:spcPct val="120000"/>
              </a:lnSpc>
            </a:pPr>
            <a:r>
              <a:rPr sz="2800"/>
              <a:t>A.未成年人        B.残障人士    </a:t>
            </a:r>
            <a:endParaRPr sz="2800"/>
          </a:p>
          <a:p>
            <a:pPr algn="just">
              <a:lnSpc>
                <a:spcPct val="120000"/>
              </a:lnSpc>
            </a:pPr>
            <a:r>
              <a:rPr sz="2800"/>
              <a:t>C.女性游客        D.老人              E.孕妇</a:t>
            </a:r>
            <a:endParaRPr sz="2800"/>
          </a:p>
        </p:txBody>
      </p:sp>
      <p:sp>
        <p:nvSpPr>
          <p:cNvPr id="8" name="矩形 93"/>
          <p:cNvSpPr/>
          <p:nvPr/>
        </p:nvSpPr>
        <p:spPr>
          <a:xfrm>
            <a:off x="1461770" y="1844040"/>
            <a:ext cx="675640" cy="72898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93"/>
          <p:cNvSpPr/>
          <p:nvPr/>
        </p:nvSpPr>
        <p:spPr>
          <a:xfrm rot="10800000">
            <a:off x="8831580" y="5060315"/>
            <a:ext cx="746760" cy="65786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Title 1"/>
          <p:cNvSpPr txBox="1"/>
          <p:nvPr/>
        </p:nvSpPr>
        <p:spPr>
          <a:xfrm>
            <a:off x="1344295" y="391795"/>
            <a:ext cx="2129790" cy="582295"/>
          </a:xfrm>
          <a:prstGeom prst="rect">
            <a:avLst/>
          </a:prstGeom>
        </p:spPr>
        <p:txBody>
          <a:bodyPr lIns="0" rIns="0" anchor="ctr">
            <a:noAutofit/>
            <a:scene3d>
              <a:camera prst="orthographicFront"/>
              <a:lightRig rig="threePt" dir="t"/>
            </a:scene3d>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dist"/>
            <a:r>
              <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历年真题</a:t>
            </a:r>
            <a:endPar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 name="文本框 9"/>
          <p:cNvSpPr txBox="1"/>
          <p:nvPr/>
        </p:nvSpPr>
        <p:spPr>
          <a:xfrm>
            <a:off x="6931660" y="421640"/>
            <a:ext cx="4546600" cy="706755"/>
          </a:xfrm>
          <a:prstGeom prst="rect">
            <a:avLst/>
          </a:prstGeom>
          <a:noFill/>
        </p:spPr>
        <p:txBody>
          <a:bodyPr wrap="square" rtlCol="0" anchor="t">
            <a:spAutoFit/>
          </a:bodyPr>
          <a:p>
            <a:pPr indent="0"/>
            <a:r>
              <a:rPr 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【答案】</a:t>
            </a:r>
            <a:r>
              <a:rPr lang="en-US" alt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AB</a:t>
            </a:r>
            <a:r>
              <a:rPr lang="en-US" alt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DE</a:t>
            </a:r>
            <a:endParaRPr lang="en-US" altLang="en-US" sz="4000" dirty="0" smtClean="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9"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7"/>
                                        </p:tgtEl>
                                        <p:attrNameLst>
                                          <p:attrName>style.visibility</p:attrName>
                                        </p:attrNameLst>
                                      </p:cBhvr>
                                      <p:to>
                                        <p:strVal val="visible"/>
                                      </p:to>
                                    </p:set>
                                    <p:anim calcmode="lin" valueType="num">
                                      <p:cBhvr>
                                        <p:cTn id="16"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7"/>
                                        </p:tgtEl>
                                        <p:attrNameLst>
                                          <p:attrName>ppt_y</p:attrName>
                                        </p:attrNameLst>
                                      </p:cBhvr>
                                      <p:tavLst>
                                        <p:tav tm="0">
                                          <p:val>
                                            <p:strVal val="#ppt_y"/>
                                          </p:val>
                                        </p:tav>
                                        <p:tav tm="100000">
                                          <p:val>
                                            <p:strVal val="#ppt_y"/>
                                          </p:val>
                                        </p:tav>
                                      </p:tavLst>
                                    </p:anim>
                                    <p:anim calcmode="lin" valueType="num">
                                      <p:cBhvr>
                                        <p:cTn id="18"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7"/>
                                        </p:tgtEl>
                                      </p:cBhvr>
                                    </p:animEffect>
                                  </p:childTnLst>
                                </p:cTn>
                              </p:par>
                            </p:childTnLst>
                          </p:cTn>
                        </p:par>
                        <p:par>
                          <p:cTn id="21" fill="hold">
                            <p:stCondLst>
                              <p:cond delay="1149"/>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anim calcmode="lin" valueType="num">
                                      <p:cBhvr>
                                        <p:cTn id="34" dur="500" fill="hold"/>
                                        <p:tgtEl>
                                          <p:spTgt spid="9"/>
                                        </p:tgtEl>
                                        <p:attrNameLst>
                                          <p:attrName>ppt_x</p:attrName>
                                        </p:attrNameLst>
                                      </p:cBhvr>
                                      <p:tavLst>
                                        <p:tav tm="0">
                                          <p:val>
                                            <p:fltVal val="0.5"/>
                                          </p:val>
                                        </p:tav>
                                        <p:tav tm="100000">
                                          <p:val>
                                            <p:strVal val="#ppt_x"/>
                                          </p:val>
                                        </p:tav>
                                      </p:tavLst>
                                    </p:anim>
                                    <p:anim calcmode="lin" valueType="num">
                                      <p:cBhvr>
                                        <p:cTn id="35" dur="500" fill="hold"/>
                                        <p:tgtEl>
                                          <p:spTgt spid="9"/>
                                        </p:tgtEl>
                                        <p:attrNameLst>
                                          <p:attrName>ppt_y</p:attrName>
                                        </p:attrNameLst>
                                      </p:cBhvr>
                                      <p:tavLst>
                                        <p:tav tm="0">
                                          <p:val>
                                            <p:fltVal val="0.5"/>
                                          </p:val>
                                        </p:tav>
                                        <p:tav tm="100000">
                                          <p:val>
                                            <p:strVal val="#ppt_y"/>
                                          </p:val>
                                        </p:tav>
                                      </p:tavLst>
                                    </p:anim>
                                  </p:childTnLst>
                                </p:cTn>
                              </p:par>
                            </p:childTnLst>
                          </p:cTn>
                        </p:par>
                        <p:par>
                          <p:cTn id="36" fill="hold">
                            <p:stCondLst>
                              <p:cond delay="1649"/>
                            </p:stCondLst>
                            <p:childTnLst>
                              <p:par>
                                <p:cTn id="37" presetID="22" presetClass="entr" presetSubtype="1"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par>
                          <p:cTn id="40" fill="hold">
                            <p:stCondLst>
                              <p:cond delay="2149"/>
                            </p:stCondLst>
                            <p:childTnLst>
                              <p:par>
                                <p:cTn id="41" presetID="22" presetClass="entr" presetSubtype="1"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grpId="0" nodeType="clickEffect">
                                  <p:stCondLst>
                                    <p:cond delay="0"/>
                                  </p:stCondLst>
                                  <p:childTnLst>
                                    <p:set>
                                      <p:cBhvr>
                                        <p:cTn id="47" dur="500" fill="hold">
                                          <p:stCondLst>
                                            <p:cond delay="0"/>
                                          </p:stCondLst>
                                        </p:cTn>
                                        <p:tgtEl>
                                          <p:spTgt spid="10"/>
                                        </p:tgtEl>
                                        <p:attrNameLst>
                                          <p:attrName>style.visibility</p:attrName>
                                        </p:attrNameLst>
                                      </p:cBhvr>
                                      <p:to>
                                        <p:strVal val="visible"/>
                                      </p:to>
                                    </p:set>
                                    <p:animEffect transition="in" filter="wedge">
                                      <p:cBhvr>
                                        <p:cTn id="4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8" grpId="0" bldLvl="0" animBg="1"/>
      <p:bldP spid="9" grpId="0" bldLvl="0" animBg="1"/>
      <p:bldP spid="27" grpId="0"/>
      <p:bldP spid="6" grpId="0" bldLvl="0" animBg="1"/>
      <p:bldP spid="6" grpId="1" animBg="1"/>
      <p:bldP spid="10" grpId="0"/>
      <p:bldP spid="10" grpId="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378960" y="226949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67450" cy="567944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43830" y="1102995"/>
            <a:ext cx="5880100" cy="5276215"/>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宜利用乘坐交通工具的时间,将文明旅游的规范要求向游客进行说明和提醒。</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应提醒游客遵守和配合乘务人员指示,确保交通工具安全有序运行</a:t>
            </a:r>
            <a:r>
              <a:rPr lang="zh-CN" sz="2400"/>
              <a:t>。</a:t>
            </a:r>
            <a:endParaRPr lang="zh-CN"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lang="zh-CN" sz="2400"/>
              <a:t>应提醒游客乘坐交通工具的</a:t>
            </a:r>
            <a:r>
              <a:rPr lang="zh-CN" sz="2400">
                <a:solidFill>
                  <a:schemeClr val="tx1"/>
                </a:solidFill>
                <a:effectLst>
                  <a:outerShdw blurRad="38100" dist="19050" dir="2700000" algn="tl" rotWithShape="0">
                    <a:schemeClr val="dk1">
                      <a:alpha val="40000"/>
                    </a:schemeClr>
                  </a:outerShdw>
                </a:effectLst>
              </a:rPr>
              <a:t>安全规范和基本礼仪</a:t>
            </a:r>
            <a:r>
              <a:rPr lang="zh-CN" sz="2400"/>
              <a:t>,遵守秩序,尊重他人例如乘机(车、船)时不长时间占用通道或卫生间,不强行更换座位,不强行开启安全舱门。</a:t>
            </a:r>
            <a:endParaRPr lang="zh-CN" sz="2400"/>
          </a:p>
          <a:p>
            <a:pPr marL="342900" indent="-342900" algn="just">
              <a:lnSpc>
                <a:spcPct val="110000"/>
              </a:lnSpc>
              <a:buFont typeface="Wingdings" panose="05000000000000000000" charset="0"/>
              <a:buChar char="Ø"/>
            </a:pPr>
            <a:r>
              <a:rPr lang="zh-CN" sz="2400"/>
              <a:t>避免不文雅的举止,不无限制索要免费餐饮等。</a:t>
            </a:r>
            <a:endParaRPr lang="zh-CN"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lang="zh-CN" sz="2400"/>
              <a:t>应提醒游客保持交通工具内的环境卫生,不乱扔乱放废弃物。</a:t>
            </a:r>
            <a:endParaRPr lang="zh-CN"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Group 33"/>
          <p:cNvGrpSpPr/>
          <p:nvPr/>
        </p:nvGrpSpPr>
        <p:grpSpPr>
          <a:xfrm>
            <a:off x="233045" y="156845"/>
            <a:ext cx="894080" cy="848995"/>
            <a:chOff x="5526407" y="1696816"/>
            <a:chExt cx="1191141" cy="1191141"/>
          </a:xfrm>
          <a:solidFill>
            <a:srgbClr val="FF99FF"/>
          </a:solidFill>
        </p:grpSpPr>
        <p:sp>
          <p:nvSpPr>
            <p:cNvPr id="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9050" tIns="19050" rIns="19050" bIns="19050" anchor="ctr"/>
            <a:p>
              <a:pPr lvl="0"/>
              <a:endParaRPr sz="1300"/>
            </a:p>
          </p:txBody>
        </p:sp>
        <p:sp>
          <p:nvSpPr>
            <p:cNvPr id="5" name="Shape 1804"/>
            <p:cNvSpPr/>
            <p:nvPr/>
          </p:nvSpPr>
          <p:spPr>
            <a:xfrm>
              <a:off x="5941990"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C000"/>
            </a:solidFill>
            <a:ln w="12700">
              <a:miter lim="400000"/>
            </a:ln>
          </p:spPr>
          <p:txBody>
            <a:bodyPr lIns="0" tIns="0" rIns="0" bIns="0" anchor="ctr"/>
            <a:p>
              <a:pPr lvl="0"/>
              <a:endParaRPr sz="1300"/>
            </a:p>
          </p:txBody>
        </p:sp>
      </p:grpSp>
      <p:sp>
        <p:nvSpPr>
          <p:cNvPr id="6" name="Freeform 6"/>
          <p:cNvSpPr/>
          <p:nvPr/>
        </p:nvSpPr>
        <p:spPr bwMode="auto">
          <a:xfrm>
            <a:off x="243840" y="156845"/>
            <a:ext cx="938530" cy="817245"/>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FF99FF"/>
          </a:solidFill>
          <a:ln w="3175" cap="flat" cmpd="sng" algn="ctr">
            <a:noFill/>
            <a:prstDash val="solid"/>
          </a:ln>
          <a:effectLst/>
        </p:spPr>
        <p:txBody>
          <a:bodyPr lIns="0" tIns="34272" rIns="0" bIns="34272" anchor="ctr"/>
          <a:p>
            <a:pPr algn="ctr" defTabSz="685165" fontAlgn="base">
              <a:lnSpc>
                <a:spcPct val="120000"/>
              </a:lnSpc>
              <a:spcBef>
                <a:spcPts val="450"/>
              </a:spcBef>
              <a:spcAft>
                <a:spcPts val="450"/>
              </a:spcAft>
            </a:pPr>
            <a:endParaRPr lang="en-US" sz="2100" kern="0" dirty="0">
              <a:solidFill>
                <a:schemeClr val="tx1"/>
              </a:solidFill>
              <a:latin typeface="微软雅黑" panose="020B0503020204020204" pitchFamily="34" charset="-122"/>
              <a:ea typeface="微软雅黑" panose="020B0503020204020204" pitchFamily="34" charset="-122"/>
            </a:endParaRPr>
          </a:p>
        </p:txBody>
      </p:sp>
      <p:sp>
        <p:nvSpPr>
          <p:cNvPr id="2" name="圆角矩形 1"/>
          <p:cNvSpPr/>
          <p:nvPr/>
        </p:nvSpPr>
        <p:spPr>
          <a:xfrm>
            <a:off x="1556385" y="1959610"/>
            <a:ext cx="8042275" cy="447103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7" name="TextBox 38"/>
          <p:cNvSpPr txBox="1"/>
          <p:nvPr/>
        </p:nvSpPr>
        <p:spPr>
          <a:xfrm>
            <a:off x="1709420" y="2054860"/>
            <a:ext cx="7889240" cy="4218940"/>
          </a:xfrm>
          <a:prstGeom prst="rect">
            <a:avLst/>
          </a:prstGeom>
          <a:noFill/>
        </p:spPr>
        <p:txBody>
          <a:bodyPr wrap="square" lIns="0" tIns="0" rIns="0" bIns="0" rtlCol="0">
            <a:spAutoFit/>
          </a:bodyPr>
          <a:p>
            <a:pPr algn="just">
              <a:lnSpc>
                <a:spcPct val="140000"/>
              </a:lnSpc>
            </a:pPr>
            <a:r>
              <a:rPr lang="en-US" sz="2800" dirty="0">
                <a:latin typeface="微软雅黑" panose="020B0503020204020204" pitchFamily="34" charset="-122"/>
                <a:ea typeface="微软雅黑" panose="020B0503020204020204" pitchFamily="34" charset="-122"/>
              </a:rPr>
              <a:t> </a:t>
            </a:r>
            <a:r>
              <a:rPr sz="2800"/>
              <a:t>【2018年真题·单选】一旅游团20位游客从国内飞往俄罗斯观看2018年世界杯足球赛，领队在俄罗斯航班上需提供的服务是（     ）。</a:t>
            </a:r>
            <a:endParaRPr sz="2800"/>
          </a:p>
          <a:p>
            <a:pPr algn="just">
              <a:lnSpc>
                <a:spcPct val="140000"/>
              </a:lnSpc>
            </a:pPr>
            <a:r>
              <a:rPr sz="2800"/>
              <a:t>A.组织游客探讨足球赛事          </a:t>
            </a:r>
            <a:endParaRPr sz="2800"/>
          </a:p>
          <a:p>
            <a:pPr algn="just">
              <a:lnSpc>
                <a:spcPct val="140000"/>
              </a:lnSpc>
            </a:pPr>
            <a:r>
              <a:rPr sz="2800"/>
              <a:t>B.监督游客全程系好安全带</a:t>
            </a:r>
            <a:endParaRPr sz="2800"/>
          </a:p>
          <a:p>
            <a:pPr algn="just">
              <a:lnSpc>
                <a:spcPct val="140000"/>
              </a:lnSpc>
            </a:pPr>
            <a:r>
              <a:rPr sz="2800"/>
              <a:t>C.游客取餐时做好必要的翻译     </a:t>
            </a:r>
            <a:endParaRPr sz="2800"/>
          </a:p>
          <a:p>
            <a:pPr algn="just">
              <a:lnSpc>
                <a:spcPct val="140000"/>
              </a:lnSpc>
            </a:pPr>
            <a:r>
              <a:rPr sz="2800"/>
              <a:t>D.请空乘人员帮助游客填写入境卡</a:t>
            </a:r>
            <a:endParaRPr sz="2800"/>
          </a:p>
        </p:txBody>
      </p:sp>
      <p:sp>
        <p:nvSpPr>
          <p:cNvPr id="8" name="矩形 93"/>
          <p:cNvSpPr/>
          <p:nvPr/>
        </p:nvSpPr>
        <p:spPr>
          <a:xfrm>
            <a:off x="1461770" y="1844040"/>
            <a:ext cx="675640" cy="72898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93"/>
          <p:cNvSpPr/>
          <p:nvPr/>
        </p:nvSpPr>
        <p:spPr>
          <a:xfrm rot="10800000">
            <a:off x="8916670" y="5772785"/>
            <a:ext cx="746760" cy="65786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Title 1"/>
          <p:cNvSpPr txBox="1"/>
          <p:nvPr/>
        </p:nvSpPr>
        <p:spPr>
          <a:xfrm>
            <a:off x="1344295" y="391795"/>
            <a:ext cx="2129790" cy="582295"/>
          </a:xfrm>
          <a:prstGeom prst="rect">
            <a:avLst/>
          </a:prstGeom>
        </p:spPr>
        <p:txBody>
          <a:bodyPr lIns="0" rIns="0" anchor="ctr">
            <a:noAutofit/>
            <a:scene3d>
              <a:camera prst="orthographicFront"/>
              <a:lightRig rig="threePt" dir="t"/>
            </a:scene3d>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dist"/>
            <a:r>
              <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历年真题</a:t>
            </a:r>
            <a:endPar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 name="文本框 9"/>
          <p:cNvSpPr txBox="1"/>
          <p:nvPr/>
        </p:nvSpPr>
        <p:spPr>
          <a:xfrm>
            <a:off x="7644765" y="741045"/>
            <a:ext cx="3019425" cy="706755"/>
          </a:xfrm>
          <a:prstGeom prst="rect">
            <a:avLst/>
          </a:prstGeom>
          <a:noFill/>
        </p:spPr>
        <p:txBody>
          <a:bodyPr wrap="square" rtlCol="0" anchor="t">
            <a:spAutoFit/>
          </a:bodyPr>
          <a:p>
            <a:pPr indent="0"/>
            <a:r>
              <a:rPr 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【答案】</a:t>
            </a:r>
            <a:r>
              <a:rPr lang="en-US" sz="400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rPr>
              <a:t>B</a:t>
            </a:r>
            <a:endParaRPr lang="en-US" altLang="en-US" sz="4000" dirty="0" smtClean="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9"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7"/>
                                        </p:tgtEl>
                                        <p:attrNameLst>
                                          <p:attrName>style.visibility</p:attrName>
                                        </p:attrNameLst>
                                      </p:cBhvr>
                                      <p:to>
                                        <p:strVal val="visible"/>
                                      </p:to>
                                    </p:set>
                                    <p:anim calcmode="lin" valueType="num">
                                      <p:cBhvr>
                                        <p:cTn id="16"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7"/>
                                        </p:tgtEl>
                                        <p:attrNameLst>
                                          <p:attrName>ppt_y</p:attrName>
                                        </p:attrNameLst>
                                      </p:cBhvr>
                                      <p:tavLst>
                                        <p:tav tm="0">
                                          <p:val>
                                            <p:strVal val="#ppt_y"/>
                                          </p:val>
                                        </p:tav>
                                        <p:tav tm="100000">
                                          <p:val>
                                            <p:strVal val="#ppt_y"/>
                                          </p:val>
                                        </p:tav>
                                      </p:tavLst>
                                    </p:anim>
                                    <p:anim calcmode="lin" valueType="num">
                                      <p:cBhvr>
                                        <p:cTn id="18"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7"/>
                                        </p:tgtEl>
                                      </p:cBhvr>
                                    </p:animEffect>
                                  </p:childTnLst>
                                </p:cTn>
                              </p:par>
                            </p:childTnLst>
                          </p:cTn>
                        </p:par>
                        <p:par>
                          <p:cTn id="21" fill="hold">
                            <p:stCondLst>
                              <p:cond delay="1149"/>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anim calcmode="lin" valueType="num">
                                      <p:cBhvr>
                                        <p:cTn id="34" dur="500" fill="hold"/>
                                        <p:tgtEl>
                                          <p:spTgt spid="9"/>
                                        </p:tgtEl>
                                        <p:attrNameLst>
                                          <p:attrName>ppt_x</p:attrName>
                                        </p:attrNameLst>
                                      </p:cBhvr>
                                      <p:tavLst>
                                        <p:tav tm="0">
                                          <p:val>
                                            <p:fltVal val="0.5"/>
                                          </p:val>
                                        </p:tav>
                                        <p:tav tm="100000">
                                          <p:val>
                                            <p:strVal val="#ppt_x"/>
                                          </p:val>
                                        </p:tav>
                                      </p:tavLst>
                                    </p:anim>
                                    <p:anim calcmode="lin" valueType="num">
                                      <p:cBhvr>
                                        <p:cTn id="35" dur="500" fill="hold"/>
                                        <p:tgtEl>
                                          <p:spTgt spid="9"/>
                                        </p:tgtEl>
                                        <p:attrNameLst>
                                          <p:attrName>ppt_y</p:attrName>
                                        </p:attrNameLst>
                                      </p:cBhvr>
                                      <p:tavLst>
                                        <p:tav tm="0">
                                          <p:val>
                                            <p:fltVal val="0.5"/>
                                          </p:val>
                                        </p:tav>
                                        <p:tav tm="100000">
                                          <p:val>
                                            <p:strVal val="#ppt_y"/>
                                          </p:val>
                                        </p:tav>
                                      </p:tavLst>
                                    </p:anim>
                                  </p:childTnLst>
                                </p:cTn>
                              </p:par>
                            </p:childTnLst>
                          </p:cTn>
                        </p:par>
                        <p:par>
                          <p:cTn id="36" fill="hold">
                            <p:stCondLst>
                              <p:cond delay="1649"/>
                            </p:stCondLst>
                            <p:childTnLst>
                              <p:par>
                                <p:cTn id="37" presetID="22" presetClass="entr" presetSubtype="1"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par>
                          <p:cTn id="40" fill="hold">
                            <p:stCondLst>
                              <p:cond delay="2149"/>
                            </p:stCondLst>
                            <p:childTnLst>
                              <p:par>
                                <p:cTn id="41" presetID="22" presetClass="entr" presetSubtype="1"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grpId="0" nodeType="clickEffect">
                                  <p:stCondLst>
                                    <p:cond delay="0"/>
                                  </p:stCondLst>
                                  <p:childTnLst>
                                    <p:set>
                                      <p:cBhvr>
                                        <p:cTn id="47" dur="500" fill="hold">
                                          <p:stCondLst>
                                            <p:cond delay="0"/>
                                          </p:stCondLst>
                                        </p:cTn>
                                        <p:tgtEl>
                                          <p:spTgt spid="10"/>
                                        </p:tgtEl>
                                        <p:attrNameLst>
                                          <p:attrName>style.visibility</p:attrName>
                                        </p:attrNameLst>
                                      </p:cBhvr>
                                      <p:to>
                                        <p:strVal val="visible"/>
                                      </p:to>
                                    </p:set>
                                    <p:animEffect transition="in" filter="wedge">
                                      <p:cBhvr>
                                        <p:cTn id="4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8" grpId="0" bldLvl="0" animBg="1"/>
      <p:bldP spid="9" grpId="0" bldLvl="0" animBg="1"/>
      <p:bldP spid="27" grpId="0"/>
      <p:bldP spid="6" grpId="0" bldLvl="0" animBg="1"/>
      <p:bldP spid="6" grpId="1" animBg="1"/>
      <p:bldP spid="10" grpId="0"/>
      <p:bldP spid="10" grpId="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283781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67450" cy="450532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43830" y="1102995"/>
            <a:ext cx="5880100" cy="405892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应提醒游客尊重服务人员,服务人员问好时要友善回应。</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应指引游客爱护和正确使用住宿场所的设施设备,注意维护客房和公用空间的整洁卫生,提醒游客不在酒店禁烟区域抽烟。</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应引导游客减少一次性物品的使用,减少环境污染,节水节电。</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应提醒游客在客房内消费的,应在离店前主动声明并付费。</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347726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67450" cy="450532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43830" y="1102995"/>
            <a:ext cx="5880100" cy="405892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应提醒游客注意用餐礼仪,有序就餐,避免高声喧哗干扰他人。</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hlinkClick r:id="rId1" action="ppaction://hlinkfile"/>
              </a:rPr>
              <a:t>应引导游客就餐时适量点用,避免浪费。</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应提醒游客自助餐区域的食物、饮料不能带离就餐区。</a:t>
            </a:r>
            <a:endParaRPr sz="2400"/>
          </a:p>
          <a:p>
            <a:pPr marL="342900" indent="-342900" algn="just">
              <a:lnSpc>
                <a:spcPct val="110000"/>
              </a:lnSpc>
              <a:buFont typeface="Wingdings" panose="05000000000000000000" charset="0"/>
              <a:buChar char="Ø"/>
            </a:pPr>
            <a:r>
              <a:rPr sz="2400"/>
              <a:t>集体就餐时,</a:t>
            </a:r>
            <a:r>
              <a:rPr sz="2400" b="1">
                <a:solidFill>
                  <a:schemeClr val="accent1"/>
                </a:solidFill>
                <a:effectLst>
                  <a:outerShdw blurRad="38100" dist="25400" dir="5400000" algn="ctr" rotWithShape="0">
                    <a:srgbClr val="6E747A">
                      <a:alpha val="43000"/>
                    </a:srgbClr>
                  </a:outerShdw>
                </a:effectLst>
              </a:rPr>
              <a:t>导游领队</a:t>
            </a:r>
            <a:r>
              <a:rPr sz="2400"/>
              <a:t>应提醒游客正确使用公共餐具。</a:t>
            </a:r>
            <a:endParaRPr sz="2400"/>
          </a:p>
          <a:p>
            <a:pPr marL="342900" indent="-342900" algn="just">
              <a:lnSpc>
                <a:spcPct val="110000"/>
              </a:lnSpc>
              <a:buFont typeface="Wingdings" panose="05000000000000000000" charset="0"/>
              <a:buChar char="Ø"/>
            </a:pPr>
            <a:r>
              <a:rPr sz="2400"/>
              <a:t>就餐环境对服装有特殊要求的,</a:t>
            </a:r>
            <a:r>
              <a:rPr sz="2400" b="1">
                <a:solidFill>
                  <a:schemeClr val="accent1"/>
                </a:solidFill>
                <a:effectLst>
                  <a:outerShdw blurRad="38100" dist="25400" dir="5400000" algn="ctr" rotWithShape="0">
                    <a:srgbClr val="6E747A">
                      <a:alpha val="43000"/>
                    </a:srgbClr>
                  </a:outerShdw>
                </a:effectLst>
              </a:rPr>
              <a:t>导游领队</a:t>
            </a:r>
            <a:r>
              <a:rPr sz="2400"/>
              <a:t>应事先告知游客</a:t>
            </a:r>
            <a:r>
              <a:rPr lang="zh-CN" sz="2400"/>
              <a:t>，</a:t>
            </a:r>
            <a:r>
              <a:rPr sz="2400"/>
              <a:t>以便游客准备。</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等腰三角形 43"/>
          <p:cNvSpPr/>
          <p:nvPr/>
        </p:nvSpPr>
        <p:spPr>
          <a:xfrm>
            <a:off x="3771900" y="2250440"/>
            <a:ext cx="857885" cy="98361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等腰三角形 44"/>
          <p:cNvSpPr/>
          <p:nvPr/>
        </p:nvSpPr>
        <p:spPr>
          <a:xfrm flipV="1">
            <a:off x="1103630" y="3667760"/>
            <a:ext cx="953770" cy="93789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6" name="矩形 45"/>
          <p:cNvSpPr/>
          <p:nvPr/>
        </p:nvSpPr>
        <p:spPr>
          <a:xfrm>
            <a:off x="0" y="2717800"/>
            <a:ext cx="12192635" cy="142176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7" name="平行四边形 46"/>
          <p:cNvSpPr/>
          <p:nvPr/>
        </p:nvSpPr>
        <p:spPr>
          <a:xfrm>
            <a:off x="1570355" y="2251075"/>
            <a:ext cx="2687320" cy="2354580"/>
          </a:xfrm>
          <a:prstGeom prst="parallelogram">
            <a:avLst>
              <a:gd name="adj" fmla="val 48207"/>
            </a:avLst>
          </a:prstGeom>
        </p:spPr>
        <p:style>
          <a:lnRef idx="0">
            <a:schemeClr val="accent1"/>
          </a:lnRef>
          <a:fillRef idx="3">
            <a:schemeClr val="accent1"/>
          </a:fillRef>
          <a:effectRef idx="3">
            <a:schemeClr val="accent1"/>
          </a:effectRef>
          <a:fontRef idx="minor">
            <a:schemeClr val="lt1"/>
          </a:fontRef>
        </p:style>
        <p:txBody>
          <a:bodyPr lIns="68580" tIns="34290" rIns="68580" bIns="34290" rtlCol="0" anchor="ctr"/>
          <a:lstStyle/>
          <a:p>
            <a:pPr algn="ctr"/>
            <a:endParaRPr lang="zh-CN" altLang="en-US"/>
          </a:p>
        </p:txBody>
      </p:sp>
      <p:sp>
        <p:nvSpPr>
          <p:cNvPr id="48" name="文本框 6"/>
          <p:cNvSpPr txBox="1"/>
          <p:nvPr/>
        </p:nvSpPr>
        <p:spPr>
          <a:xfrm>
            <a:off x="2189480" y="2625090"/>
            <a:ext cx="1448435" cy="1299210"/>
          </a:xfrm>
          <a:prstGeom prst="rect">
            <a:avLst/>
          </a:prstGeom>
          <a:noFill/>
        </p:spPr>
        <p:txBody>
          <a:bodyPr wrap="square" lIns="68580" tIns="34290" rIns="68580" bIns="34290" rtlCol="0">
            <a:spAutoFit/>
          </a:bodyPr>
          <a:lstStyle/>
          <a:p>
            <a:r>
              <a:rPr lang="en-US" altLang="zh-CN" sz="8000" dirty="0" smtClean="0">
                <a:solidFill>
                  <a:schemeClr val="bg1">
                    <a:lumMod val="95000"/>
                  </a:schemeClr>
                </a:solidFill>
                <a:latin typeface="Impact" panose="020B0806030902050204" pitchFamily="34" charset="0"/>
              </a:rPr>
              <a:t>8.1</a:t>
            </a:r>
            <a:endParaRPr lang="en-US" sz="8000" dirty="0">
              <a:solidFill>
                <a:schemeClr val="bg1">
                  <a:lumMod val="95000"/>
                </a:schemeClr>
              </a:solidFill>
              <a:latin typeface="Impact" panose="020B0806030902050204" pitchFamily="34" charset="0"/>
            </a:endParaRPr>
          </a:p>
        </p:txBody>
      </p:sp>
      <p:sp>
        <p:nvSpPr>
          <p:cNvPr id="49" name="TextBox 48"/>
          <p:cNvSpPr txBox="1"/>
          <p:nvPr/>
        </p:nvSpPr>
        <p:spPr>
          <a:xfrm>
            <a:off x="4164330" y="3045460"/>
            <a:ext cx="8180070" cy="622300"/>
          </a:xfrm>
          <a:prstGeom prst="rect">
            <a:avLst/>
          </a:prstGeom>
          <a:noFill/>
        </p:spPr>
        <p:txBody>
          <a:bodyPr wrap="square" lIns="68584" tIns="34291" rIns="68584" bIns="34291" rtlCol="0">
            <a:spAutoFit/>
            <a:scene3d>
              <a:camera prst="orthographicFront"/>
              <a:lightRig rig="threePt" dir="t"/>
            </a:scene3d>
          </a:bodyPr>
          <a:lstStyle/>
          <a:p>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引导文明旅游的基本要求与主要内容</a:t>
            </a:r>
            <a:endPar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0" name="文本框 99"/>
          <p:cNvSpPr txBox="1"/>
          <p:nvPr/>
        </p:nvSpPr>
        <p:spPr>
          <a:xfrm>
            <a:off x="181610" y="121285"/>
            <a:ext cx="6994525" cy="521970"/>
          </a:xfrm>
          <a:prstGeom prst="rect">
            <a:avLst/>
          </a:prstGeom>
          <a:noFill/>
          <a:ln w="9525">
            <a:noFill/>
          </a:ln>
        </p:spPr>
        <p:txBody>
          <a:bodyPr wrap="square">
            <a:spAutoFit/>
            <a:scene3d>
              <a:camera prst="orthographicFront"/>
              <a:lightRig rig="threePt" dir="t"/>
            </a:scene3d>
          </a:bodyPr>
          <a:p>
            <a:pPr indent="266700"/>
            <a:r>
              <a:rPr lang="zh-CN"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rPr>
              <a:t>第八章</a:t>
            </a:r>
            <a:r>
              <a:rPr lang="en-US"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cs typeface="Times New Roman" panose="02020603050405020304" pitchFamily="18" charset="0"/>
              </a:rPr>
              <a:t>  </a:t>
            </a:r>
            <a:r>
              <a:rPr lang="zh-CN"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rPr>
              <a:t>导游领队引导文明旅游规范</a:t>
            </a:r>
            <a:endParaRPr lang="zh-CN" altLang="en-US"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9" advClick="0">
        <p:fade/>
      </p:transition>
    </mc:Choice>
    <mc:Fallback>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500" fill="hold"/>
                                        <p:tgtEl>
                                          <p:spTgt spid="47"/>
                                        </p:tgtEl>
                                        <p:attrNameLst>
                                          <p:attrName>ppt_w</p:attrName>
                                        </p:attrNameLst>
                                      </p:cBhvr>
                                      <p:tavLst>
                                        <p:tav tm="0">
                                          <p:val>
                                            <p:fltVal val="0"/>
                                          </p:val>
                                        </p:tav>
                                        <p:tav tm="100000">
                                          <p:val>
                                            <p:strVal val="#ppt_w"/>
                                          </p:val>
                                        </p:tav>
                                      </p:tavLst>
                                    </p:anim>
                                    <p:anim calcmode="lin" valueType="num">
                                      <p:cBhvr>
                                        <p:cTn id="16" dur="500" fill="hold"/>
                                        <p:tgtEl>
                                          <p:spTgt spid="47"/>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500" fill="hold"/>
                                        <p:tgtEl>
                                          <p:spTgt spid="48"/>
                                        </p:tgtEl>
                                        <p:attrNameLst>
                                          <p:attrName>ppt_w</p:attrName>
                                        </p:attrNameLst>
                                      </p:cBhvr>
                                      <p:tavLst>
                                        <p:tav tm="0">
                                          <p:val>
                                            <p:fltVal val="0"/>
                                          </p:val>
                                        </p:tav>
                                        <p:tav tm="100000">
                                          <p:val>
                                            <p:strVal val="#ppt_w"/>
                                          </p:val>
                                        </p:tav>
                                      </p:tavLst>
                                    </p:anim>
                                    <p:anim calcmode="lin" valueType="num">
                                      <p:cBhvr>
                                        <p:cTn id="20" dur="500" fill="hold"/>
                                        <p:tgtEl>
                                          <p:spTgt spid="48"/>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12" presetClass="entr" presetSubtype="8"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 calcmode="lin" valueType="num">
                                      <p:cBhvr additive="base">
                                        <p:cTn id="24" dur="500"/>
                                        <p:tgtEl>
                                          <p:spTgt spid="46"/>
                                        </p:tgtEl>
                                        <p:attrNameLst>
                                          <p:attrName>ppt_x</p:attrName>
                                        </p:attrNameLst>
                                      </p:cBhvr>
                                      <p:tavLst>
                                        <p:tav tm="0">
                                          <p:val>
                                            <p:strVal val="#ppt_x-#ppt_w*1.125000"/>
                                          </p:val>
                                        </p:tav>
                                        <p:tav tm="100000">
                                          <p:val>
                                            <p:strVal val="#ppt_x"/>
                                          </p:val>
                                        </p:tav>
                                      </p:tavLst>
                                    </p:anim>
                                    <p:animEffect transition="in" filter="wipe(right)">
                                      <p:cBhvr>
                                        <p:cTn id="25" dur="500"/>
                                        <p:tgtEl>
                                          <p:spTgt spid="46"/>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wipe(left)">
                                      <p:cBhvr>
                                        <p:cTn id="2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46" grpId="1" animBg="1"/>
      <p:bldP spid="44" grpId="0" bldLvl="0" animBg="1"/>
      <p:bldP spid="45" grpId="0" bldLvl="0" animBg="1"/>
      <p:bldP spid="47" grpId="0" bldLvl="0" animBg="1"/>
      <p:bldP spid="48" grpId="0"/>
      <p:bldP spid="44" grpId="1" animBg="1"/>
      <p:bldP spid="45" grpId="1" animBg="1"/>
      <p:bldP spid="47" grpId="1" animBg="1"/>
      <p:bldP spid="48" grpId="1"/>
      <p:bldP spid="49" grpId="0"/>
      <p:bldP spid="49" grpId="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378960" y="412940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67450" cy="450532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43830" y="1102995"/>
            <a:ext cx="5880100" cy="405892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宜将文明旅游的内容融合在讲解词中,进行提醒和告知。</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a:t>
            </a:r>
            <a:r>
              <a:rPr sz="2400"/>
              <a:t>应提醒游客遵守游览场所规则,依序文明游览。</a:t>
            </a:r>
            <a:endParaRPr sz="2400"/>
          </a:p>
          <a:p>
            <a:pPr marL="342900" indent="-342900" algn="just">
              <a:lnSpc>
                <a:spcPct val="110000"/>
              </a:lnSpc>
              <a:buFont typeface="Wingdings" panose="05000000000000000000" charset="0"/>
              <a:buChar char="Ø"/>
            </a:pPr>
            <a:r>
              <a:rPr sz="2400"/>
              <a:t>在自然环境中游览时</a:t>
            </a:r>
            <a:r>
              <a:rPr sz="2400" b="1">
                <a:solidFill>
                  <a:schemeClr val="accent1"/>
                </a:solidFill>
                <a:effectLst>
                  <a:outerShdw blurRad="38100" dist="25400" dir="5400000" algn="ctr" rotWithShape="0">
                    <a:srgbClr val="6E747A">
                      <a:alpha val="43000"/>
                    </a:srgbClr>
                  </a:outerShdw>
                </a:effectLst>
              </a:rPr>
              <a:t>导游领队</a:t>
            </a:r>
            <a:r>
              <a:rPr sz="2400"/>
              <a:t>应提示游客爱护环境、不攀折花草、不惊吓伤害动物,不进入未开放区域。</a:t>
            </a:r>
            <a:endParaRPr sz="2400"/>
          </a:p>
          <a:p>
            <a:pPr marL="342900" indent="-342900" algn="just">
              <a:lnSpc>
                <a:spcPct val="110000"/>
              </a:lnSpc>
              <a:buFont typeface="Wingdings" panose="05000000000000000000" charset="0"/>
              <a:buChar char="Ø"/>
            </a:pPr>
            <a:r>
              <a:rPr sz="2400"/>
              <a:t>观赏人文景观时,</a:t>
            </a:r>
            <a:r>
              <a:rPr sz="2400" b="1">
                <a:solidFill>
                  <a:schemeClr val="accent1"/>
                </a:solidFill>
                <a:effectLst>
                  <a:outerShdw blurRad="38100" dist="25400" dir="5400000" algn="ctr" rotWithShape="0">
                    <a:srgbClr val="6E747A">
                      <a:alpha val="43000"/>
                    </a:srgbClr>
                  </a:outerShdw>
                </a:effectLst>
              </a:rPr>
              <a:t>导游领队应</a:t>
            </a:r>
            <a:r>
              <a:rPr sz="2400"/>
              <a:t>提示游客爱护公物、保护文物,不攀登骑跨或胡写乱画。</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416115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67450" cy="450532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43830" y="1299845"/>
            <a:ext cx="5880100" cy="365252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a:t>在参观博物馆、教堂等室内场所时,</a:t>
            </a:r>
            <a:r>
              <a:rPr sz="2400" b="1">
                <a:solidFill>
                  <a:schemeClr val="accent1"/>
                </a:solidFill>
                <a:effectLst>
                  <a:outerShdw blurRad="38100" dist="25400" dir="5400000" algn="ctr" rotWithShape="0">
                    <a:srgbClr val="6E747A">
                      <a:alpha val="43000"/>
                    </a:srgbClr>
                  </a:outerShdw>
                </a:effectLst>
              </a:rPr>
              <a:t>导游领队应</a:t>
            </a:r>
            <a:r>
              <a:rPr sz="2400"/>
              <a:t>提示游客保持安静,根据场馆要求规范使用摄影摄像设备。不随意触摸展品。</a:t>
            </a:r>
            <a:endParaRPr sz="2400"/>
          </a:p>
          <a:p>
            <a:pPr marL="342900" indent="-342900" algn="just">
              <a:lnSpc>
                <a:spcPct val="110000"/>
              </a:lnSpc>
              <a:buFont typeface="Wingdings" panose="05000000000000000000" charset="0"/>
              <a:buChar char="Ø"/>
            </a:pPr>
            <a:r>
              <a:rPr sz="2400"/>
              <a:t>游览区域对游客着装有要求的(如教堂、寺庙、博物馆、皇宫等)、</a:t>
            </a:r>
            <a:r>
              <a:rPr sz="2400" b="1">
                <a:solidFill>
                  <a:schemeClr val="accent1"/>
                </a:solidFill>
                <a:effectLst>
                  <a:outerShdw blurRad="38100" dist="25400" dir="5400000" algn="ctr" rotWithShape="0">
                    <a:srgbClr val="6E747A">
                      <a:alpha val="43000"/>
                    </a:srgbClr>
                  </a:outerShdw>
                </a:effectLst>
              </a:rPr>
              <a:t>导游领队</a:t>
            </a:r>
            <a:r>
              <a:rPr sz="2400"/>
              <a:t>应</a:t>
            </a:r>
            <a:r>
              <a:rPr sz="2400" b="1">
                <a:solidFill>
                  <a:srgbClr val="FF0000"/>
                </a:solidFill>
              </a:rPr>
              <a:t>提前一天</a:t>
            </a:r>
            <a:r>
              <a:rPr sz="2400"/>
              <a:t>向游客说明,提醒准备。</a:t>
            </a:r>
            <a:endParaRPr sz="2400"/>
          </a:p>
          <a:p>
            <a:pPr marL="342900" indent="-342900" algn="just">
              <a:lnSpc>
                <a:spcPct val="110000"/>
              </a:lnSpc>
              <a:buFont typeface="Wingdings" panose="05000000000000000000" charset="0"/>
              <a:buChar char="Ø"/>
            </a:pPr>
            <a:r>
              <a:rPr sz="2400" b="1">
                <a:solidFill>
                  <a:schemeClr val="accent1"/>
                </a:solidFill>
                <a:effectLst>
                  <a:outerShdw blurRad="38100" dist="25400" dir="5400000" algn="ctr" rotWithShape="0">
                    <a:srgbClr val="6E747A">
                      <a:alpha val="43000"/>
                    </a:srgbClr>
                  </a:outerShdw>
                </a:effectLst>
              </a:rPr>
              <a:t>导游领队应</a:t>
            </a:r>
            <a:r>
              <a:rPr sz="2400"/>
              <a:t>提醒游客摄影摄像时先后有序,不妨碍他人。如需拍摄他人肖像或与他人合影,应征得同意。</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Group 33"/>
          <p:cNvGrpSpPr/>
          <p:nvPr/>
        </p:nvGrpSpPr>
        <p:grpSpPr>
          <a:xfrm>
            <a:off x="233045" y="156845"/>
            <a:ext cx="894080" cy="848995"/>
            <a:chOff x="5526407" y="1696816"/>
            <a:chExt cx="1191141" cy="1191141"/>
          </a:xfrm>
          <a:solidFill>
            <a:srgbClr val="FF99FF"/>
          </a:solidFill>
        </p:grpSpPr>
        <p:sp>
          <p:nvSpPr>
            <p:cNvPr id="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9050" tIns="19050" rIns="19050" bIns="19050" anchor="ctr"/>
            <a:p>
              <a:pPr lvl="0"/>
              <a:endParaRPr sz="1300"/>
            </a:p>
          </p:txBody>
        </p:sp>
        <p:sp>
          <p:nvSpPr>
            <p:cNvPr id="5" name="Shape 1804"/>
            <p:cNvSpPr/>
            <p:nvPr/>
          </p:nvSpPr>
          <p:spPr>
            <a:xfrm>
              <a:off x="5941990"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C000"/>
            </a:solidFill>
            <a:ln w="12700">
              <a:miter lim="400000"/>
            </a:ln>
          </p:spPr>
          <p:txBody>
            <a:bodyPr lIns="0" tIns="0" rIns="0" bIns="0" anchor="ctr"/>
            <a:p>
              <a:pPr lvl="0"/>
              <a:endParaRPr sz="1300"/>
            </a:p>
          </p:txBody>
        </p:sp>
      </p:grpSp>
      <p:sp>
        <p:nvSpPr>
          <p:cNvPr id="6" name="Freeform 6"/>
          <p:cNvSpPr/>
          <p:nvPr/>
        </p:nvSpPr>
        <p:spPr bwMode="auto">
          <a:xfrm>
            <a:off x="243840" y="156845"/>
            <a:ext cx="938530" cy="817245"/>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FF99FF"/>
          </a:solidFill>
          <a:ln w="3175" cap="flat" cmpd="sng" algn="ctr">
            <a:noFill/>
            <a:prstDash val="solid"/>
          </a:ln>
          <a:effectLst/>
        </p:spPr>
        <p:txBody>
          <a:bodyPr lIns="0" tIns="34272" rIns="0" bIns="34272" anchor="ctr"/>
          <a:p>
            <a:pPr algn="ctr" defTabSz="685165" fontAlgn="base">
              <a:lnSpc>
                <a:spcPct val="120000"/>
              </a:lnSpc>
              <a:spcBef>
                <a:spcPts val="450"/>
              </a:spcBef>
              <a:spcAft>
                <a:spcPts val="450"/>
              </a:spcAft>
            </a:pPr>
            <a:endParaRPr lang="en-US" sz="2100" kern="0" dirty="0">
              <a:solidFill>
                <a:schemeClr val="tx1"/>
              </a:solidFill>
              <a:latin typeface="微软雅黑" panose="020B0503020204020204" pitchFamily="34" charset="-122"/>
              <a:ea typeface="微软雅黑" panose="020B0503020204020204" pitchFamily="34" charset="-122"/>
            </a:endParaRPr>
          </a:p>
        </p:txBody>
      </p:sp>
      <p:sp>
        <p:nvSpPr>
          <p:cNvPr id="2" name="圆角矩形 1"/>
          <p:cNvSpPr/>
          <p:nvPr/>
        </p:nvSpPr>
        <p:spPr>
          <a:xfrm>
            <a:off x="1556385" y="1959610"/>
            <a:ext cx="7944485" cy="362077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7" name="TextBox 38"/>
          <p:cNvSpPr txBox="1"/>
          <p:nvPr/>
        </p:nvSpPr>
        <p:spPr>
          <a:xfrm>
            <a:off x="1701165" y="2573020"/>
            <a:ext cx="7471410" cy="2066925"/>
          </a:xfrm>
          <a:prstGeom prst="rect">
            <a:avLst/>
          </a:prstGeom>
          <a:noFill/>
        </p:spPr>
        <p:txBody>
          <a:bodyPr wrap="square" lIns="0" tIns="0" rIns="0" bIns="0" rtlCol="0">
            <a:spAutoFit/>
          </a:bodyPr>
          <a:p>
            <a:pPr algn="just">
              <a:lnSpc>
                <a:spcPct val="120000"/>
              </a:lnSpc>
            </a:pPr>
            <a:r>
              <a:rPr sz="2800"/>
              <a:t>【2016年真题·单选】游览区域对旅游者着装有要求的（如教堂、寺庙、博物馆、皇宫等），导游领队应提前（   ）向旅游者说明，提醒准备。 </a:t>
            </a:r>
            <a:endParaRPr sz="2800"/>
          </a:p>
          <a:p>
            <a:pPr algn="just">
              <a:lnSpc>
                <a:spcPct val="120000"/>
              </a:lnSpc>
            </a:pPr>
            <a:r>
              <a:rPr sz="2800"/>
              <a:t>A.3 天    B.2 天    C.4 天    D.1 天 </a:t>
            </a:r>
            <a:endParaRPr sz="2800"/>
          </a:p>
        </p:txBody>
      </p:sp>
      <p:sp>
        <p:nvSpPr>
          <p:cNvPr id="8" name="矩形 93"/>
          <p:cNvSpPr/>
          <p:nvPr/>
        </p:nvSpPr>
        <p:spPr>
          <a:xfrm>
            <a:off x="1461770" y="1844040"/>
            <a:ext cx="675640" cy="72898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93"/>
          <p:cNvSpPr/>
          <p:nvPr/>
        </p:nvSpPr>
        <p:spPr>
          <a:xfrm rot="10800000">
            <a:off x="8831580" y="5060315"/>
            <a:ext cx="746760" cy="65786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Title 1"/>
          <p:cNvSpPr txBox="1"/>
          <p:nvPr/>
        </p:nvSpPr>
        <p:spPr>
          <a:xfrm>
            <a:off x="1344295" y="391795"/>
            <a:ext cx="2129790" cy="582295"/>
          </a:xfrm>
          <a:prstGeom prst="rect">
            <a:avLst/>
          </a:prstGeom>
        </p:spPr>
        <p:txBody>
          <a:bodyPr lIns="0" rIns="0" anchor="ctr">
            <a:noAutofit/>
            <a:scene3d>
              <a:camera prst="orthographicFront"/>
              <a:lightRig rig="threePt" dir="t"/>
            </a:scene3d>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dist"/>
            <a:r>
              <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历年真题</a:t>
            </a:r>
            <a:endPar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 name="文本框 9"/>
          <p:cNvSpPr txBox="1"/>
          <p:nvPr/>
        </p:nvSpPr>
        <p:spPr>
          <a:xfrm>
            <a:off x="6931660" y="421640"/>
            <a:ext cx="4546600" cy="706755"/>
          </a:xfrm>
          <a:prstGeom prst="rect">
            <a:avLst/>
          </a:prstGeom>
          <a:noFill/>
        </p:spPr>
        <p:txBody>
          <a:bodyPr wrap="square" rtlCol="0" anchor="t">
            <a:spAutoFit/>
          </a:bodyPr>
          <a:p>
            <a:pPr indent="0"/>
            <a:r>
              <a:rPr 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【答案】</a:t>
            </a:r>
            <a:r>
              <a:rPr lang="en-US" alt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D</a:t>
            </a:r>
            <a:endParaRPr lang="en-US" altLang="en-US" sz="4000" dirty="0" smtClean="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endParaRPr>
          </a:p>
        </p:txBody>
      </p:sp>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9"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7"/>
                                        </p:tgtEl>
                                        <p:attrNameLst>
                                          <p:attrName>style.visibility</p:attrName>
                                        </p:attrNameLst>
                                      </p:cBhvr>
                                      <p:to>
                                        <p:strVal val="visible"/>
                                      </p:to>
                                    </p:set>
                                    <p:anim calcmode="lin" valueType="num">
                                      <p:cBhvr>
                                        <p:cTn id="16"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7"/>
                                        </p:tgtEl>
                                        <p:attrNameLst>
                                          <p:attrName>ppt_y</p:attrName>
                                        </p:attrNameLst>
                                      </p:cBhvr>
                                      <p:tavLst>
                                        <p:tav tm="0">
                                          <p:val>
                                            <p:strVal val="#ppt_y"/>
                                          </p:val>
                                        </p:tav>
                                        <p:tav tm="100000">
                                          <p:val>
                                            <p:strVal val="#ppt_y"/>
                                          </p:val>
                                        </p:tav>
                                      </p:tavLst>
                                    </p:anim>
                                    <p:anim calcmode="lin" valueType="num">
                                      <p:cBhvr>
                                        <p:cTn id="18"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7"/>
                                        </p:tgtEl>
                                      </p:cBhvr>
                                    </p:animEffect>
                                  </p:childTnLst>
                                </p:cTn>
                              </p:par>
                            </p:childTnLst>
                          </p:cTn>
                        </p:par>
                        <p:par>
                          <p:cTn id="21" fill="hold">
                            <p:stCondLst>
                              <p:cond delay="1149"/>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anim calcmode="lin" valueType="num">
                                      <p:cBhvr>
                                        <p:cTn id="34" dur="500" fill="hold"/>
                                        <p:tgtEl>
                                          <p:spTgt spid="9"/>
                                        </p:tgtEl>
                                        <p:attrNameLst>
                                          <p:attrName>ppt_x</p:attrName>
                                        </p:attrNameLst>
                                      </p:cBhvr>
                                      <p:tavLst>
                                        <p:tav tm="0">
                                          <p:val>
                                            <p:fltVal val="0.5"/>
                                          </p:val>
                                        </p:tav>
                                        <p:tav tm="100000">
                                          <p:val>
                                            <p:strVal val="#ppt_x"/>
                                          </p:val>
                                        </p:tav>
                                      </p:tavLst>
                                    </p:anim>
                                    <p:anim calcmode="lin" valueType="num">
                                      <p:cBhvr>
                                        <p:cTn id="35" dur="500" fill="hold"/>
                                        <p:tgtEl>
                                          <p:spTgt spid="9"/>
                                        </p:tgtEl>
                                        <p:attrNameLst>
                                          <p:attrName>ppt_y</p:attrName>
                                        </p:attrNameLst>
                                      </p:cBhvr>
                                      <p:tavLst>
                                        <p:tav tm="0">
                                          <p:val>
                                            <p:fltVal val="0.5"/>
                                          </p:val>
                                        </p:tav>
                                        <p:tav tm="100000">
                                          <p:val>
                                            <p:strVal val="#ppt_y"/>
                                          </p:val>
                                        </p:tav>
                                      </p:tavLst>
                                    </p:anim>
                                  </p:childTnLst>
                                </p:cTn>
                              </p:par>
                            </p:childTnLst>
                          </p:cTn>
                        </p:par>
                        <p:par>
                          <p:cTn id="36" fill="hold">
                            <p:stCondLst>
                              <p:cond delay="1649"/>
                            </p:stCondLst>
                            <p:childTnLst>
                              <p:par>
                                <p:cTn id="37" presetID="22" presetClass="entr" presetSubtype="1"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par>
                          <p:cTn id="40" fill="hold">
                            <p:stCondLst>
                              <p:cond delay="2149"/>
                            </p:stCondLst>
                            <p:childTnLst>
                              <p:par>
                                <p:cTn id="41" presetID="22" presetClass="entr" presetSubtype="1"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grpId="0" nodeType="clickEffect">
                                  <p:stCondLst>
                                    <p:cond delay="0"/>
                                  </p:stCondLst>
                                  <p:childTnLst>
                                    <p:set>
                                      <p:cBhvr>
                                        <p:cTn id="47" dur="500" fill="hold">
                                          <p:stCondLst>
                                            <p:cond delay="0"/>
                                          </p:stCondLst>
                                        </p:cTn>
                                        <p:tgtEl>
                                          <p:spTgt spid="10"/>
                                        </p:tgtEl>
                                        <p:attrNameLst>
                                          <p:attrName>style.visibility</p:attrName>
                                        </p:attrNameLst>
                                      </p:cBhvr>
                                      <p:to>
                                        <p:strVal val="visible"/>
                                      </p:to>
                                    </p:set>
                                    <p:animEffect transition="in" filter="wedge">
                                      <p:cBhvr>
                                        <p:cTn id="48"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8" grpId="0" bldLvl="0" animBg="1"/>
      <p:bldP spid="9" grpId="0" bldLvl="0" animBg="1"/>
      <p:bldP spid="27" grpId="0"/>
      <p:bldP spid="6" grpId="0" bldLvl="0" animBg="1"/>
      <p:bldP spid="6" grpId="1" animBg="1"/>
      <p:bldP spid="10" grpId="0"/>
      <p:bldP spid="10" grpId="1"/>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grpSp>
        <p:nvGrpSpPr>
          <p:cNvPr id="3" name="Group 33"/>
          <p:cNvGrpSpPr/>
          <p:nvPr/>
        </p:nvGrpSpPr>
        <p:grpSpPr>
          <a:xfrm>
            <a:off x="233045" y="156845"/>
            <a:ext cx="894080" cy="848995"/>
            <a:chOff x="5526407" y="1696816"/>
            <a:chExt cx="1191141" cy="1191141"/>
          </a:xfrm>
          <a:solidFill>
            <a:srgbClr val="FF99FF"/>
          </a:solidFill>
        </p:grpSpPr>
        <p:sp>
          <p:nvSpPr>
            <p:cNvPr id="4" name="Shape 1790"/>
            <p:cNvSpPr/>
            <p:nvPr/>
          </p:nvSpPr>
          <p:spPr>
            <a:xfrm>
              <a:off x="5526407" y="1696816"/>
              <a:ext cx="1191141" cy="1191141"/>
            </a:xfrm>
            <a:custGeom>
              <a:avLst/>
              <a:gdLst/>
              <a:ahLst/>
              <a:cxnLst>
                <a:cxn ang="0">
                  <a:pos x="wd2" y="hd2"/>
                </a:cxn>
                <a:cxn ang="5400000">
                  <a:pos x="wd2" y="hd2"/>
                </a:cxn>
                <a:cxn ang="10800000">
                  <a:pos x="wd2" y="hd2"/>
                </a:cxn>
                <a:cxn ang="16200000">
                  <a:pos x="wd2" y="hd2"/>
                </a:cxn>
              </a:cxnLst>
              <a:rect l="0" t="0" r="r" b="b"/>
              <a:pathLst>
                <a:path w="19679" h="19679" extrusionOk="0">
                  <a:moveTo>
                    <a:pt x="16796" y="2882"/>
                  </a:moveTo>
                  <a:cubicBezTo>
                    <a:pt x="20639" y="6724"/>
                    <a:pt x="20639" y="12954"/>
                    <a:pt x="16796" y="16796"/>
                  </a:cubicBezTo>
                  <a:cubicBezTo>
                    <a:pt x="12954" y="20639"/>
                    <a:pt x="6724" y="20639"/>
                    <a:pt x="2882" y="16796"/>
                  </a:cubicBezTo>
                  <a:cubicBezTo>
                    <a:pt x="-961" y="12954"/>
                    <a:pt x="-961" y="6724"/>
                    <a:pt x="2882" y="2882"/>
                  </a:cubicBezTo>
                  <a:cubicBezTo>
                    <a:pt x="6724" y="-961"/>
                    <a:pt x="12954" y="-961"/>
                    <a:pt x="16796" y="2882"/>
                  </a:cubicBezTo>
                  <a:close/>
                </a:path>
              </a:pathLst>
            </a:custGeom>
            <a:solidFill>
              <a:schemeClr val="bg1"/>
            </a:solidFill>
            <a:ln w="12700">
              <a:miter lim="400000"/>
            </a:ln>
          </p:spPr>
          <p:txBody>
            <a:bodyPr lIns="19050" tIns="19050" rIns="19050" bIns="19050" anchor="ctr"/>
            <a:p>
              <a:pPr lvl="0"/>
              <a:endParaRPr sz="1300"/>
            </a:p>
          </p:txBody>
        </p:sp>
        <p:sp>
          <p:nvSpPr>
            <p:cNvPr id="5" name="Shape 1804"/>
            <p:cNvSpPr/>
            <p:nvPr/>
          </p:nvSpPr>
          <p:spPr>
            <a:xfrm>
              <a:off x="5941990" y="2068264"/>
              <a:ext cx="448246" cy="448246"/>
            </a:xfrm>
            <a:custGeom>
              <a:avLst/>
              <a:gdLst/>
              <a:ahLst/>
              <a:cxnLst>
                <a:cxn ang="0">
                  <a:pos x="wd2" y="hd2"/>
                </a:cxn>
                <a:cxn ang="5400000">
                  <a:pos x="wd2" y="hd2"/>
                </a:cxn>
                <a:cxn ang="10800000">
                  <a:pos x="wd2" y="hd2"/>
                </a:cxn>
                <a:cxn ang="16200000">
                  <a:pos x="wd2" y="hd2"/>
                </a:cxn>
              </a:cxnLst>
              <a:rect l="0" t="0" r="r" b="b"/>
              <a:pathLst>
                <a:path w="21395" h="21474" extrusionOk="0">
                  <a:moveTo>
                    <a:pt x="2578" y="8409"/>
                  </a:moveTo>
                  <a:cubicBezTo>
                    <a:pt x="2578" y="5193"/>
                    <a:pt x="5174" y="2587"/>
                    <a:pt x="8376" y="2587"/>
                  </a:cubicBezTo>
                  <a:cubicBezTo>
                    <a:pt x="11580" y="2587"/>
                    <a:pt x="14435" y="5451"/>
                    <a:pt x="14435" y="8666"/>
                  </a:cubicBezTo>
                  <a:cubicBezTo>
                    <a:pt x="14435" y="11882"/>
                    <a:pt x="11838" y="14488"/>
                    <a:pt x="8635" y="14488"/>
                  </a:cubicBezTo>
                  <a:cubicBezTo>
                    <a:pt x="5431" y="14488"/>
                    <a:pt x="2578" y="11624"/>
                    <a:pt x="2578" y="8409"/>
                  </a:cubicBezTo>
                  <a:close/>
                  <a:moveTo>
                    <a:pt x="20914" y="18167"/>
                  </a:moveTo>
                  <a:lnTo>
                    <a:pt x="15797" y="13032"/>
                  </a:lnTo>
                  <a:cubicBezTo>
                    <a:pt x="16568" y="11759"/>
                    <a:pt x="17013" y="10265"/>
                    <a:pt x="17013" y="8666"/>
                  </a:cubicBezTo>
                  <a:cubicBezTo>
                    <a:pt x="17013" y="4023"/>
                    <a:pt x="13004" y="0"/>
                    <a:pt x="8376" y="0"/>
                  </a:cubicBezTo>
                  <a:cubicBezTo>
                    <a:pt x="3750" y="0"/>
                    <a:pt x="0" y="3765"/>
                    <a:pt x="0" y="8409"/>
                  </a:cubicBezTo>
                  <a:cubicBezTo>
                    <a:pt x="0" y="13052"/>
                    <a:pt x="4008" y="17075"/>
                    <a:pt x="8635" y="17075"/>
                  </a:cubicBezTo>
                  <a:cubicBezTo>
                    <a:pt x="10173" y="17075"/>
                    <a:pt x="11614" y="16657"/>
                    <a:pt x="12852" y="15931"/>
                  </a:cubicBezTo>
                  <a:lnTo>
                    <a:pt x="17996" y="21094"/>
                  </a:lnTo>
                  <a:cubicBezTo>
                    <a:pt x="18500" y="21600"/>
                    <a:pt x="19317" y="21600"/>
                    <a:pt x="19819" y="21094"/>
                  </a:cubicBezTo>
                  <a:lnTo>
                    <a:pt x="21096" y="19815"/>
                  </a:lnTo>
                  <a:cubicBezTo>
                    <a:pt x="21600" y="19309"/>
                    <a:pt x="21417" y="18672"/>
                    <a:pt x="20914" y="18167"/>
                  </a:cubicBezTo>
                  <a:close/>
                </a:path>
              </a:pathLst>
            </a:custGeom>
            <a:solidFill>
              <a:srgbClr val="FFC000"/>
            </a:solidFill>
            <a:ln w="12700">
              <a:miter lim="400000"/>
            </a:ln>
          </p:spPr>
          <p:txBody>
            <a:bodyPr lIns="0" tIns="0" rIns="0" bIns="0" anchor="ctr"/>
            <a:p>
              <a:pPr lvl="0"/>
              <a:endParaRPr sz="1300"/>
            </a:p>
          </p:txBody>
        </p:sp>
      </p:grpSp>
      <p:sp>
        <p:nvSpPr>
          <p:cNvPr id="6" name="Freeform 6"/>
          <p:cNvSpPr/>
          <p:nvPr/>
        </p:nvSpPr>
        <p:spPr bwMode="auto">
          <a:xfrm>
            <a:off x="243840" y="156845"/>
            <a:ext cx="938530" cy="817245"/>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FF99FF"/>
          </a:solidFill>
          <a:ln w="3175" cap="flat" cmpd="sng" algn="ctr">
            <a:noFill/>
            <a:prstDash val="solid"/>
          </a:ln>
          <a:effectLst/>
        </p:spPr>
        <p:txBody>
          <a:bodyPr lIns="0" tIns="34272" rIns="0" bIns="34272" anchor="ctr"/>
          <a:p>
            <a:pPr algn="ctr" defTabSz="685165" fontAlgn="base">
              <a:lnSpc>
                <a:spcPct val="120000"/>
              </a:lnSpc>
              <a:spcBef>
                <a:spcPts val="450"/>
              </a:spcBef>
              <a:spcAft>
                <a:spcPts val="450"/>
              </a:spcAft>
            </a:pPr>
            <a:endParaRPr lang="en-US" sz="2100" kern="0" dirty="0">
              <a:solidFill>
                <a:schemeClr val="tx1"/>
              </a:solidFill>
              <a:latin typeface="微软雅黑" panose="020B0503020204020204" pitchFamily="34" charset="-122"/>
              <a:ea typeface="微软雅黑" panose="020B0503020204020204" pitchFamily="34" charset="-122"/>
            </a:endParaRPr>
          </a:p>
        </p:txBody>
      </p:sp>
      <p:sp>
        <p:nvSpPr>
          <p:cNvPr id="2" name="圆角矩形 1"/>
          <p:cNvSpPr/>
          <p:nvPr/>
        </p:nvSpPr>
        <p:spPr>
          <a:xfrm>
            <a:off x="1556385" y="1959610"/>
            <a:ext cx="9507855" cy="447103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7" name="TextBox 38"/>
          <p:cNvSpPr txBox="1"/>
          <p:nvPr/>
        </p:nvSpPr>
        <p:spPr>
          <a:xfrm>
            <a:off x="1826895" y="2127885"/>
            <a:ext cx="8750935" cy="4134485"/>
          </a:xfrm>
          <a:prstGeom prst="rect">
            <a:avLst/>
          </a:prstGeom>
          <a:noFill/>
        </p:spPr>
        <p:txBody>
          <a:bodyPr wrap="square" lIns="0" tIns="0" rIns="0" bIns="0" rtlCol="0">
            <a:spAutoFit/>
          </a:bodyPr>
          <a:p>
            <a:pPr algn="just">
              <a:lnSpc>
                <a:spcPct val="120000"/>
              </a:lnSpc>
            </a:pPr>
            <a:r>
              <a:rPr sz="2800"/>
              <a:t>【2018年真题·多选】按照《导游领队引导文明旅游规范》，导游领队引导旅游者游览时，正确的做法有（     ）。 </a:t>
            </a:r>
            <a:endParaRPr sz="2800"/>
          </a:p>
          <a:p>
            <a:pPr algn="just">
              <a:lnSpc>
                <a:spcPct val="120000"/>
              </a:lnSpc>
            </a:pPr>
            <a:r>
              <a:rPr sz="2800"/>
              <a:t>A.提醒旅游者摄影摄像时先后有序，不妨碍他人</a:t>
            </a:r>
            <a:endParaRPr sz="2800"/>
          </a:p>
          <a:p>
            <a:pPr algn="just">
              <a:lnSpc>
                <a:spcPct val="120000"/>
              </a:lnSpc>
            </a:pPr>
            <a:r>
              <a:rPr sz="2800"/>
              <a:t>B.提示旅游者爱护环境、不进入未开放区域</a:t>
            </a:r>
            <a:endParaRPr sz="2800"/>
          </a:p>
          <a:p>
            <a:pPr algn="just">
              <a:lnSpc>
                <a:spcPct val="120000"/>
              </a:lnSpc>
            </a:pPr>
            <a:r>
              <a:rPr sz="2800"/>
              <a:t>C.游览区域对着装有要求的，应在出发前提醒旅游者</a:t>
            </a:r>
            <a:endParaRPr sz="2800"/>
          </a:p>
          <a:p>
            <a:pPr algn="just">
              <a:lnSpc>
                <a:spcPct val="120000"/>
              </a:lnSpc>
            </a:pPr>
            <a:r>
              <a:rPr sz="2800"/>
              <a:t>D.提示旅游者爱护公物、保护文物</a:t>
            </a:r>
            <a:endParaRPr sz="2800"/>
          </a:p>
          <a:p>
            <a:pPr algn="just">
              <a:lnSpc>
                <a:spcPct val="120000"/>
              </a:lnSpc>
            </a:pPr>
            <a:r>
              <a:rPr sz="2800"/>
              <a:t>E.提醒旅游者遵守游览场所规则</a:t>
            </a:r>
            <a:endParaRPr sz="2800"/>
          </a:p>
        </p:txBody>
      </p:sp>
      <p:sp>
        <p:nvSpPr>
          <p:cNvPr id="8" name="矩形 93"/>
          <p:cNvSpPr/>
          <p:nvPr/>
        </p:nvSpPr>
        <p:spPr>
          <a:xfrm>
            <a:off x="1461770" y="1844040"/>
            <a:ext cx="675640" cy="72898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9" name="矩形 93"/>
          <p:cNvSpPr/>
          <p:nvPr/>
        </p:nvSpPr>
        <p:spPr>
          <a:xfrm rot="10800000">
            <a:off x="10459720" y="5861050"/>
            <a:ext cx="746760" cy="657860"/>
          </a:xfrm>
          <a:custGeom>
            <a:avLst/>
            <a:gdLst/>
            <a:ahLst/>
            <a:cxnLst/>
            <a:rect l="l" t="t" r="r" b="b"/>
            <a:pathLst>
              <a:path w="504056" h="504056">
                <a:moveTo>
                  <a:pt x="0" y="0"/>
                </a:moveTo>
                <a:lnTo>
                  <a:pt x="504056" y="0"/>
                </a:lnTo>
                <a:lnTo>
                  <a:pt x="504056" y="144016"/>
                </a:lnTo>
                <a:lnTo>
                  <a:pt x="144016" y="144016"/>
                </a:lnTo>
                <a:lnTo>
                  <a:pt x="144016" y="504056"/>
                </a:lnTo>
                <a:lnTo>
                  <a:pt x="0" y="504056"/>
                </a:lnTo>
                <a:close/>
              </a:path>
            </a:pathLst>
          </a:custGeom>
          <a:solidFill>
            <a:srgbClr val="FF99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27" name="Title 1"/>
          <p:cNvSpPr txBox="1"/>
          <p:nvPr/>
        </p:nvSpPr>
        <p:spPr>
          <a:xfrm>
            <a:off x="1344295" y="391795"/>
            <a:ext cx="2129790" cy="582295"/>
          </a:xfrm>
          <a:prstGeom prst="rect">
            <a:avLst/>
          </a:prstGeom>
        </p:spPr>
        <p:txBody>
          <a:bodyPr lIns="0" rIns="0" anchor="ctr">
            <a:noAutofit/>
            <a:scene3d>
              <a:camera prst="orthographicFront"/>
              <a:lightRig rig="threePt" dir="t"/>
            </a:scene3d>
          </a:bodyPr>
          <a:lstStyle>
            <a:lvl1pPr algn="ctr" defTabSz="914400" rtl="0" eaLnBrk="1" latinLnBrk="0" hangingPunct="1">
              <a:spcBef>
                <a:spcPct val="0"/>
              </a:spcBef>
              <a:buNone/>
              <a:defRPr sz="3000" b="0" kern="1200">
                <a:solidFill>
                  <a:schemeClr val="accent1"/>
                </a:solidFill>
                <a:latin typeface="U.S. 101" pitchFamily="2" charset="0"/>
                <a:ea typeface="Roboto" pitchFamily="2" charset="0"/>
                <a:cs typeface="Open Sans Light" panose="020B0306030504020204" pitchFamily="34" charset="0"/>
              </a:defRPr>
            </a:lvl1pPr>
          </a:lstStyle>
          <a:p>
            <a:pPr algn="dist"/>
            <a:r>
              <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历年真题</a:t>
            </a:r>
            <a:endParaRPr lang="zh-CN" altLang="en-GB" sz="28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 name="文本框 9"/>
          <p:cNvSpPr txBox="1"/>
          <p:nvPr/>
        </p:nvSpPr>
        <p:spPr>
          <a:xfrm>
            <a:off x="6931660" y="421640"/>
            <a:ext cx="4546600" cy="706755"/>
          </a:xfrm>
          <a:prstGeom prst="rect">
            <a:avLst/>
          </a:prstGeom>
          <a:noFill/>
        </p:spPr>
        <p:txBody>
          <a:bodyPr wrap="square" rtlCol="0" anchor="t">
            <a:spAutoFit/>
          </a:bodyPr>
          <a:p>
            <a:pPr indent="0"/>
            <a:r>
              <a:rPr 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【答案】</a:t>
            </a:r>
            <a:r>
              <a:rPr lang="en-US" altLang="zh-CN" sz="4000">
                <a:ln w="12700">
                  <a:solidFill>
                    <a:schemeClr val="accent1"/>
                  </a:solidFill>
                  <a:prstDash val="solid"/>
                </a:ln>
                <a:pattFill prst="pct50">
                  <a:fgClr>
                    <a:schemeClr val="accent1"/>
                  </a:fgClr>
                  <a:bgClr>
                    <a:schemeClr val="accent1">
                      <a:lumMod val="20000"/>
                      <a:lumOff val="80000"/>
                    </a:schemeClr>
                  </a:bgClr>
                </a:pattFill>
                <a:effectLst>
                  <a:outerShdw dist="38100" dir="2640000" algn="bl" rotWithShape="0">
                    <a:schemeClr val="accent1"/>
                  </a:outerShdw>
                </a:effectLst>
                <a:ea typeface="宋体" panose="02010600030101010101" pitchFamily="2" charset="-122"/>
                <a:sym typeface="+mn-ea"/>
              </a:rPr>
              <a:t>A</a:t>
            </a:r>
            <a:r>
              <a:rPr lang="en-US" sz="400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rPr>
              <a:t>BDE</a:t>
            </a:r>
            <a:endParaRPr lang="en-US" altLang="en-US" sz="4000" dirty="0" smtClean="0">
              <a:solidFill>
                <a:schemeClr val="accent1"/>
              </a:solidFill>
              <a:effectLst>
                <a:outerShdw blurRad="38100" dist="25400" dir="5400000" algn="ctr" rotWithShape="0">
                  <a:srgbClr val="6E747A">
                    <a:alpha val="43000"/>
                  </a:srgbClr>
                </a:outerShdw>
              </a:effectLst>
              <a:latin typeface="方正粗黑宋简体" panose="02000000000000000000" charset="-122"/>
              <a:ea typeface="方正粗黑宋简体" panose="02000000000000000000" charset="-122"/>
              <a:sym typeface="+mn-ea"/>
            </a:endParaRPr>
          </a:p>
        </p:txBody>
      </p:sp>
      <p:sp>
        <p:nvSpPr>
          <p:cNvPr id="13326" name="AutoShape 4"/>
          <p:cNvSpPr/>
          <p:nvPr/>
        </p:nvSpPr>
        <p:spPr>
          <a:xfrm>
            <a:off x="7997190" y="5223510"/>
            <a:ext cx="3267710" cy="481330"/>
          </a:xfrm>
          <a:prstGeom prst="roundRect">
            <a:avLst>
              <a:gd name="adj" fmla="val 16667"/>
            </a:avLst>
          </a:prstGeom>
          <a:solidFill>
            <a:srgbClr val="FFFFFF">
              <a:alpha val="89803"/>
            </a:srgbClr>
          </a:solidFill>
          <a:ln w="63500" cap="flat" cmpd="sng">
            <a:pattFill prst="shingle">
              <a:fgClr>
                <a:srgbClr val="CC99FF"/>
              </a:fgClr>
              <a:bgClr>
                <a:srgbClr val="FFFFFF"/>
              </a:bgClr>
            </a:pattFill>
            <a:prstDash val="solid"/>
            <a:headEnd type="none" w="med" len="med"/>
            <a:tailEnd type="none" w="med" len="med"/>
          </a:ln>
        </p:spPr>
        <p:txBody>
          <a:bodyPr anchor="ctr"/>
          <a:p>
            <a:r>
              <a:rPr sz="2400" b="1">
                <a:solidFill>
                  <a:schemeClr val="accent1"/>
                </a:solidFill>
                <a:latin typeface="方正姚体" panose="02010601030101010101" charset="-122"/>
                <a:ea typeface="方正姚体" panose="02010601030101010101" charset="-122"/>
                <a:cs typeface="方正姚体" panose="02010601030101010101" charset="-122"/>
                <a:sym typeface="+mn-ea"/>
              </a:rPr>
              <a:t>出发前</a:t>
            </a:r>
            <a:r>
              <a:rPr lang="en-US" altLang="zh-CN" sz="2400" b="1" dirty="0">
                <a:solidFill>
                  <a:schemeClr val="accent1"/>
                </a:solidFill>
                <a:latin typeface="方正姚体" panose="02010601030101010101" charset="-122"/>
                <a:ea typeface="方正姚体" panose="02010601030101010101" charset="-122"/>
                <a:cs typeface="方正姚体" panose="02010601030101010101" charset="-122"/>
              </a:rPr>
              <a:t>----</a:t>
            </a:r>
            <a:r>
              <a:rPr lang="zh-CN" altLang="en-US" sz="2400" b="1" dirty="0">
                <a:solidFill>
                  <a:schemeClr val="accent1"/>
                </a:solidFill>
                <a:latin typeface="方正姚体" panose="02010601030101010101" charset="-122"/>
                <a:ea typeface="方正姚体" panose="02010601030101010101" charset="-122"/>
                <a:cs typeface="方正姚体" panose="02010601030101010101" charset="-122"/>
              </a:rPr>
              <a:t>提前一天</a:t>
            </a:r>
            <a:endParaRPr lang="zh-CN" altLang="en-US" sz="2400" b="1" dirty="0">
              <a:solidFill>
                <a:schemeClr val="accent1"/>
              </a:solidFill>
              <a:latin typeface="方正姚体" panose="02010601030101010101" charset="-122"/>
              <a:ea typeface="方正姚体" panose="02010601030101010101" charset="-122"/>
              <a:cs typeface="方正姚体" panose="02010601030101010101" charset="-122"/>
            </a:endParaRPr>
          </a:p>
        </p:txBody>
      </p:sp>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nodeType="afterEffect">
                                  <p:stCondLst>
                                    <p:cond delay="0"/>
                                  </p:stCondLst>
                                  <p:childTnLst>
                                    <p:set>
                                      <p:cBhvr>
                                        <p:cTn id="6" dur="1" fill="hold">
                                          <p:stCondLst>
                                            <p:cond delay="0"/>
                                          </p:stCondLst>
                                        </p:cTn>
                                        <p:tgtEl>
                                          <p:spTgt spid="3"/>
                                        </p:tgtEl>
                                        <p:attrNameLst>
                                          <p:attrName>style.visibility</p:attrName>
                                        </p:attrNameLst>
                                      </p:cBhvr>
                                      <p:to>
                                        <p:strVal val="visible"/>
                                      </p:to>
                                    </p:set>
                                    <p:anim calcmode="lin" valueType="num">
                                      <p:cBhvr>
                                        <p:cTn id="7" dur="500" fill="hold"/>
                                        <p:tgtEl>
                                          <p:spTgt spid="3"/>
                                        </p:tgtEl>
                                        <p:attrNameLst>
                                          <p:attrName>ppt_w</p:attrName>
                                        </p:attrNameLst>
                                      </p:cBhvr>
                                      <p:tavLst>
                                        <p:tav tm="0">
                                          <p:val>
                                            <p:fltVal val="0"/>
                                          </p:val>
                                        </p:tav>
                                        <p:tav tm="100000">
                                          <p:val>
                                            <p:strVal val="#ppt_w"/>
                                          </p:val>
                                        </p:tav>
                                      </p:tavLst>
                                    </p:anim>
                                    <p:anim calcmode="lin" valueType="num">
                                      <p:cBhvr>
                                        <p:cTn id="8" dur="500" fill="hold"/>
                                        <p:tgtEl>
                                          <p:spTgt spid="3"/>
                                        </p:tgtEl>
                                        <p:attrNameLst>
                                          <p:attrName>ppt_h</p:attrName>
                                        </p:attrNameLst>
                                      </p:cBhvr>
                                      <p:tavLst>
                                        <p:tav tm="0">
                                          <p:val>
                                            <p:fltVal val="0"/>
                                          </p:val>
                                        </p:tav>
                                        <p:tav tm="100000">
                                          <p:val>
                                            <p:strVal val="#ppt_h"/>
                                          </p:val>
                                        </p:tav>
                                      </p:tavLst>
                                    </p:anim>
                                    <p:animEffect transition="in" filter="fade">
                                      <p:cBhvr>
                                        <p:cTn id="9" dur="500"/>
                                        <p:tgtEl>
                                          <p:spTgt spid="3"/>
                                        </p:tgtEl>
                                      </p:cBhvr>
                                    </p:animEffect>
                                  </p:childTnLst>
                                </p:cTn>
                              </p:par>
                              <p:par>
                                <p:cTn id="10" presetID="9" presetClass="entr" presetSubtype="0" fill="hold" grpId="0" nodeType="withEffect">
                                  <p:stCondLst>
                                    <p:cond delay="0"/>
                                  </p:stCondLst>
                                  <p:childTnLst>
                                    <p:set>
                                      <p:cBhvr>
                                        <p:cTn id="11" dur="1" fill="hold">
                                          <p:stCondLst>
                                            <p:cond delay="0"/>
                                          </p:stCondLst>
                                        </p:cTn>
                                        <p:tgtEl>
                                          <p:spTgt spid="6"/>
                                        </p:tgtEl>
                                        <p:attrNameLst>
                                          <p:attrName>style.visibility</p:attrName>
                                        </p:attrNameLst>
                                      </p:cBhvr>
                                      <p:to>
                                        <p:strVal val="visible"/>
                                      </p:to>
                                    </p:set>
                                    <p:animEffect transition="in" filter="dissolve">
                                      <p:cBhvr>
                                        <p:cTn id="12" dur="500"/>
                                        <p:tgtEl>
                                          <p:spTgt spid="6"/>
                                        </p:tgtEl>
                                      </p:cBhvr>
                                    </p:animEffect>
                                  </p:childTnLst>
                                </p:cTn>
                              </p:par>
                            </p:childTnLst>
                          </p:cTn>
                        </p:par>
                        <p:par>
                          <p:cTn id="13" fill="hold">
                            <p:stCondLst>
                              <p:cond delay="500"/>
                            </p:stCondLst>
                            <p:childTnLst>
                              <p:par>
                                <p:cTn id="14" presetID="41" presetClass="entr" presetSubtype="0" fill="hold" grpId="0" nodeType="afterEffect">
                                  <p:stCondLst>
                                    <p:cond delay="0"/>
                                  </p:stCondLst>
                                  <p:iterate type="lt">
                                    <p:tmPct val="10000"/>
                                  </p:iterate>
                                  <p:childTnLst>
                                    <p:set>
                                      <p:cBhvr>
                                        <p:cTn id="15" dur="1" fill="hold">
                                          <p:stCondLst>
                                            <p:cond delay="0"/>
                                          </p:stCondLst>
                                        </p:cTn>
                                        <p:tgtEl>
                                          <p:spTgt spid="27"/>
                                        </p:tgtEl>
                                        <p:attrNameLst>
                                          <p:attrName>style.visibility</p:attrName>
                                        </p:attrNameLst>
                                      </p:cBhvr>
                                      <p:to>
                                        <p:strVal val="visible"/>
                                      </p:to>
                                    </p:set>
                                    <p:anim calcmode="lin" valueType="num">
                                      <p:cBhvr>
                                        <p:cTn id="16" dur="500" fill="hold"/>
                                        <p:tgtEl>
                                          <p:spTgt spid="27"/>
                                        </p:tgtEl>
                                        <p:attrNameLst>
                                          <p:attrName>ppt_x</p:attrName>
                                        </p:attrNameLst>
                                      </p:cBhvr>
                                      <p:tavLst>
                                        <p:tav tm="0">
                                          <p:val>
                                            <p:strVal val="#ppt_x"/>
                                          </p:val>
                                        </p:tav>
                                        <p:tav tm="50000">
                                          <p:val>
                                            <p:strVal val="#ppt_x+.1"/>
                                          </p:val>
                                        </p:tav>
                                        <p:tav tm="100000">
                                          <p:val>
                                            <p:strVal val="#ppt_x"/>
                                          </p:val>
                                        </p:tav>
                                      </p:tavLst>
                                    </p:anim>
                                    <p:anim calcmode="lin" valueType="num">
                                      <p:cBhvr>
                                        <p:cTn id="17" dur="500" fill="hold"/>
                                        <p:tgtEl>
                                          <p:spTgt spid="27"/>
                                        </p:tgtEl>
                                        <p:attrNameLst>
                                          <p:attrName>ppt_y</p:attrName>
                                        </p:attrNameLst>
                                      </p:cBhvr>
                                      <p:tavLst>
                                        <p:tav tm="0">
                                          <p:val>
                                            <p:strVal val="#ppt_y"/>
                                          </p:val>
                                        </p:tav>
                                        <p:tav tm="100000">
                                          <p:val>
                                            <p:strVal val="#ppt_y"/>
                                          </p:val>
                                        </p:tav>
                                      </p:tavLst>
                                    </p:anim>
                                    <p:anim calcmode="lin" valueType="num">
                                      <p:cBhvr>
                                        <p:cTn id="18" dur="500" fill="hold"/>
                                        <p:tgtEl>
                                          <p:spTgt spid="27"/>
                                        </p:tgtEl>
                                        <p:attrNameLst>
                                          <p:attrName>ppt_h</p:attrName>
                                        </p:attrNameLst>
                                      </p:cBhvr>
                                      <p:tavLst>
                                        <p:tav tm="0">
                                          <p:val>
                                            <p:strVal val="#ppt_h/10"/>
                                          </p:val>
                                        </p:tav>
                                        <p:tav tm="50000">
                                          <p:val>
                                            <p:strVal val="#ppt_h+.01"/>
                                          </p:val>
                                        </p:tav>
                                        <p:tav tm="100000">
                                          <p:val>
                                            <p:strVal val="#ppt_h"/>
                                          </p:val>
                                        </p:tav>
                                      </p:tavLst>
                                    </p:anim>
                                    <p:anim calcmode="lin" valueType="num">
                                      <p:cBhvr>
                                        <p:cTn id="19" dur="500" fill="hold"/>
                                        <p:tgtEl>
                                          <p:spTgt spid="27"/>
                                        </p:tgtEl>
                                        <p:attrNameLst>
                                          <p:attrName>ppt_w</p:attrName>
                                        </p:attrNameLst>
                                      </p:cBhvr>
                                      <p:tavLst>
                                        <p:tav tm="0">
                                          <p:val>
                                            <p:strVal val="#ppt_w/10"/>
                                          </p:val>
                                        </p:tav>
                                        <p:tav tm="50000">
                                          <p:val>
                                            <p:strVal val="#ppt_w+.01"/>
                                          </p:val>
                                        </p:tav>
                                        <p:tav tm="100000">
                                          <p:val>
                                            <p:strVal val="#ppt_w"/>
                                          </p:val>
                                        </p:tav>
                                      </p:tavLst>
                                    </p:anim>
                                    <p:animEffect transition="in" filter="fade">
                                      <p:cBhvr>
                                        <p:cTn id="20" dur="500" tmFilter="0,0; .5, 1; 1, 1"/>
                                        <p:tgtEl>
                                          <p:spTgt spid="27"/>
                                        </p:tgtEl>
                                      </p:cBhvr>
                                    </p:animEffect>
                                  </p:childTnLst>
                                </p:cTn>
                              </p:par>
                            </p:childTnLst>
                          </p:cTn>
                        </p:par>
                        <p:par>
                          <p:cTn id="21" fill="hold">
                            <p:stCondLst>
                              <p:cond delay="1149"/>
                            </p:stCondLst>
                            <p:childTnLst>
                              <p:par>
                                <p:cTn id="22" presetID="53" presetClass="entr" presetSubtype="528" fill="hold" grpId="0" nodeType="afterEffect">
                                  <p:stCondLst>
                                    <p:cond delay="0"/>
                                  </p:stCondLst>
                                  <p:childTnLst>
                                    <p:set>
                                      <p:cBhvr>
                                        <p:cTn id="23" dur="1" fill="hold">
                                          <p:stCondLst>
                                            <p:cond delay="0"/>
                                          </p:stCondLst>
                                        </p:cTn>
                                        <p:tgtEl>
                                          <p:spTgt spid="8"/>
                                        </p:tgtEl>
                                        <p:attrNameLst>
                                          <p:attrName>style.visibility</p:attrName>
                                        </p:attrNameLst>
                                      </p:cBhvr>
                                      <p:to>
                                        <p:strVal val="visible"/>
                                      </p:to>
                                    </p:set>
                                    <p:anim calcmode="lin" valueType="num">
                                      <p:cBhvr>
                                        <p:cTn id="24" dur="500" fill="hold"/>
                                        <p:tgtEl>
                                          <p:spTgt spid="8"/>
                                        </p:tgtEl>
                                        <p:attrNameLst>
                                          <p:attrName>ppt_w</p:attrName>
                                        </p:attrNameLst>
                                      </p:cBhvr>
                                      <p:tavLst>
                                        <p:tav tm="0">
                                          <p:val>
                                            <p:fltVal val="0"/>
                                          </p:val>
                                        </p:tav>
                                        <p:tav tm="100000">
                                          <p:val>
                                            <p:strVal val="#ppt_w"/>
                                          </p:val>
                                        </p:tav>
                                      </p:tavLst>
                                    </p:anim>
                                    <p:anim calcmode="lin" valueType="num">
                                      <p:cBhvr>
                                        <p:cTn id="25" dur="500" fill="hold"/>
                                        <p:tgtEl>
                                          <p:spTgt spid="8"/>
                                        </p:tgtEl>
                                        <p:attrNameLst>
                                          <p:attrName>ppt_h</p:attrName>
                                        </p:attrNameLst>
                                      </p:cBhvr>
                                      <p:tavLst>
                                        <p:tav tm="0">
                                          <p:val>
                                            <p:fltVal val="0"/>
                                          </p:val>
                                        </p:tav>
                                        <p:tav tm="100000">
                                          <p:val>
                                            <p:strVal val="#ppt_h"/>
                                          </p:val>
                                        </p:tav>
                                      </p:tavLst>
                                    </p:anim>
                                    <p:animEffect transition="in" filter="fade">
                                      <p:cBhvr>
                                        <p:cTn id="26" dur="500"/>
                                        <p:tgtEl>
                                          <p:spTgt spid="8"/>
                                        </p:tgtEl>
                                      </p:cBhvr>
                                    </p:animEffect>
                                    <p:anim calcmode="lin" valueType="num">
                                      <p:cBhvr>
                                        <p:cTn id="27" dur="500" fill="hold"/>
                                        <p:tgtEl>
                                          <p:spTgt spid="8"/>
                                        </p:tgtEl>
                                        <p:attrNameLst>
                                          <p:attrName>ppt_x</p:attrName>
                                        </p:attrNameLst>
                                      </p:cBhvr>
                                      <p:tavLst>
                                        <p:tav tm="0">
                                          <p:val>
                                            <p:fltVal val="0.5"/>
                                          </p:val>
                                        </p:tav>
                                        <p:tav tm="100000">
                                          <p:val>
                                            <p:strVal val="#ppt_x"/>
                                          </p:val>
                                        </p:tav>
                                      </p:tavLst>
                                    </p:anim>
                                    <p:anim calcmode="lin" valueType="num">
                                      <p:cBhvr>
                                        <p:cTn id="28" dur="500" fill="hold"/>
                                        <p:tgtEl>
                                          <p:spTgt spid="8"/>
                                        </p:tgtEl>
                                        <p:attrNameLst>
                                          <p:attrName>ppt_y</p:attrName>
                                        </p:attrNameLst>
                                      </p:cBhvr>
                                      <p:tavLst>
                                        <p:tav tm="0">
                                          <p:val>
                                            <p:fltVal val="0.5"/>
                                          </p:val>
                                        </p:tav>
                                        <p:tav tm="100000">
                                          <p:val>
                                            <p:strVal val="#ppt_y"/>
                                          </p:val>
                                        </p:tav>
                                      </p:tavLst>
                                    </p:anim>
                                  </p:childTnLst>
                                </p:cTn>
                              </p:par>
                              <p:par>
                                <p:cTn id="29" presetID="53" presetClass="entr" presetSubtype="528" fill="hold" grpId="0" nodeType="withEffect">
                                  <p:stCondLst>
                                    <p:cond delay="0"/>
                                  </p:stCondLst>
                                  <p:childTnLst>
                                    <p:set>
                                      <p:cBhvr>
                                        <p:cTn id="30" dur="1" fill="hold">
                                          <p:stCondLst>
                                            <p:cond delay="0"/>
                                          </p:stCondLst>
                                        </p:cTn>
                                        <p:tgtEl>
                                          <p:spTgt spid="9"/>
                                        </p:tgtEl>
                                        <p:attrNameLst>
                                          <p:attrName>style.visibility</p:attrName>
                                        </p:attrNameLst>
                                      </p:cBhvr>
                                      <p:to>
                                        <p:strVal val="visible"/>
                                      </p:to>
                                    </p:set>
                                    <p:anim calcmode="lin" valueType="num">
                                      <p:cBhvr>
                                        <p:cTn id="31" dur="500" fill="hold"/>
                                        <p:tgtEl>
                                          <p:spTgt spid="9"/>
                                        </p:tgtEl>
                                        <p:attrNameLst>
                                          <p:attrName>ppt_w</p:attrName>
                                        </p:attrNameLst>
                                      </p:cBhvr>
                                      <p:tavLst>
                                        <p:tav tm="0">
                                          <p:val>
                                            <p:fltVal val="0"/>
                                          </p:val>
                                        </p:tav>
                                        <p:tav tm="100000">
                                          <p:val>
                                            <p:strVal val="#ppt_w"/>
                                          </p:val>
                                        </p:tav>
                                      </p:tavLst>
                                    </p:anim>
                                    <p:anim calcmode="lin" valueType="num">
                                      <p:cBhvr>
                                        <p:cTn id="32" dur="500" fill="hold"/>
                                        <p:tgtEl>
                                          <p:spTgt spid="9"/>
                                        </p:tgtEl>
                                        <p:attrNameLst>
                                          <p:attrName>ppt_h</p:attrName>
                                        </p:attrNameLst>
                                      </p:cBhvr>
                                      <p:tavLst>
                                        <p:tav tm="0">
                                          <p:val>
                                            <p:fltVal val="0"/>
                                          </p:val>
                                        </p:tav>
                                        <p:tav tm="100000">
                                          <p:val>
                                            <p:strVal val="#ppt_h"/>
                                          </p:val>
                                        </p:tav>
                                      </p:tavLst>
                                    </p:anim>
                                    <p:animEffect transition="in" filter="fade">
                                      <p:cBhvr>
                                        <p:cTn id="33" dur="500"/>
                                        <p:tgtEl>
                                          <p:spTgt spid="9"/>
                                        </p:tgtEl>
                                      </p:cBhvr>
                                    </p:animEffect>
                                    <p:anim calcmode="lin" valueType="num">
                                      <p:cBhvr>
                                        <p:cTn id="34" dur="500" fill="hold"/>
                                        <p:tgtEl>
                                          <p:spTgt spid="9"/>
                                        </p:tgtEl>
                                        <p:attrNameLst>
                                          <p:attrName>ppt_x</p:attrName>
                                        </p:attrNameLst>
                                      </p:cBhvr>
                                      <p:tavLst>
                                        <p:tav tm="0">
                                          <p:val>
                                            <p:fltVal val="0.5"/>
                                          </p:val>
                                        </p:tav>
                                        <p:tav tm="100000">
                                          <p:val>
                                            <p:strVal val="#ppt_x"/>
                                          </p:val>
                                        </p:tav>
                                      </p:tavLst>
                                    </p:anim>
                                    <p:anim calcmode="lin" valueType="num">
                                      <p:cBhvr>
                                        <p:cTn id="35" dur="500" fill="hold"/>
                                        <p:tgtEl>
                                          <p:spTgt spid="9"/>
                                        </p:tgtEl>
                                        <p:attrNameLst>
                                          <p:attrName>ppt_y</p:attrName>
                                        </p:attrNameLst>
                                      </p:cBhvr>
                                      <p:tavLst>
                                        <p:tav tm="0">
                                          <p:val>
                                            <p:fltVal val="0.5"/>
                                          </p:val>
                                        </p:tav>
                                        <p:tav tm="100000">
                                          <p:val>
                                            <p:strVal val="#ppt_y"/>
                                          </p:val>
                                        </p:tav>
                                      </p:tavLst>
                                    </p:anim>
                                  </p:childTnLst>
                                </p:cTn>
                              </p:par>
                            </p:childTnLst>
                          </p:cTn>
                        </p:par>
                        <p:par>
                          <p:cTn id="36" fill="hold">
                            <p:stCondLst>
                              <p:cond delay="1649"/>
                            </p:stCondLst>
                            <p:childTnLst>
                              <p:par>
                                <p:cTn id="37" presetID="22" presetClass="entr" presetSubtype="1" fill="hold" grpId="0" nodeType="afterEffect">
                                  <p:stCondLst>
                                    <p:cond delay="0"/>
                                  </p:stCondLst>
                                  <p:childTnLst>
                                    <p:set>
                                      <p:cBhvr>
                                        <p:cTn id="38" dur="1" fill="hold">
                                          <p:stCondLst>
                                            <p:cond delay="0"/>
                                          </p:stCondLst>
                                        </p:cTn>
                                        <p:tgtEl>
                                          <p:spTgt spid="2"/>
                                        </p:tgtEl>
                                        <p:attrNameLst>
                                          <p:attrName>style.visibility</p:attrName>
                                        </p:attrNameLst>
                                      </p:cBhvr>
                                      <p:to>
                                        <p:strVal val="visible"/>
                                      </p:to>
                                    </p:set>
                                    <p:animEffect transition="in" filter="wipe(up)">
                                      <p:cBhvr>
                                        <p:cTn id="39" dur="500"/>
                                        <p:tgtEl>
                                          <p:spTgt spid="2"/>
                                        </p:tgtEl>
                                      </p:cBhvr>
                                    </p:animEffect>
                                  </p:childTnLst>
                                </p:cTn>
                              </p:par>
                            </p:childTnLst>
                          </p:cTn>
                        </p:par>
                        <p:par>
                          <p:cTn id="40" fill="hold">
                            <p:stCondLst>
                              <p:cond delay="2149"/>
                            </p:stCondLst>
                            <p:childTnLst>
                              <p:par>
                                <p:cTn id="41" presetID="22" presetClass="entr" presetSubtype="1" fill="hold" grpId="0" nodeType="afterEffect">
                                  <p:stCondLst>
                                    <p:cond delay="0"/>
                                  </p:stCondLst>
                                  <p:childTnLst>
                                    <p:set>
                                      <p:cBhvr>
                                        <p:cTn id="42" dur="1" fill="hold">
                                          <p:stCondLst>
                                            <p:cond delay="0"/>
                                          </p:stCondLst>
                                        </p:cTn>
                                        <p:tgtEl>
                                          <p:spTgt spid="7"/>
                                        </p:tgtEl>
                                        <p:attrNameLst>
                                          <p:attrName>style.visibility</p:attrName>
                                        </p:attrNameLst>
                                      </p:cBhvr>
                                      <p:to>
                                        <p:strVal val="visible"/>
                                      </p:to>
                                    </p:set>
                                    <p:animEffect transition="in" filter="wipe(up)">
                                      <p:cBhvr>
                                        <p:cTn id="43" dur="500"/>
                                        <p:tgtEl>
                                          <p:spTgt spid="7"/>
                                        </p:tgtEl>
                                      </p:cBhvr>
                                    </p:animEffect>
                                  </p:childTnLst>
                                </p:cTn>
                              </p:par>
                            </p:childTnLst>
                          </p:cTn>
                        </p:par>
                      </p:childTnLst>
                    </p:cTn>
                  </p:par>
                  <p:par>
                    <p:cTn id="44" fill="hold">
                      <p:stCondLst>
                        <p:cond delay="indefinite"/>
                      </p:stCondLst>
                      <p:childTnLst>
                        <p:par>
                          <p:cTn id="45" fill="hold">
                            <p:stCondLst>
                              <p:cond delay="0"/>
                            </p:stCondLst>
                            <p:childTnLst>
                              <p:par>
                                <p:cTn id="46" presetID="20" presetClass="entr" presetSubtype="0" fill="hold" grpId="0" nodeType="clickEffect">
                                  <p:stCondLst>
                                    <p:cond delay="0"/>
                                  </p:stCondLst>
                                  <p:childTnLst>
                                    <p:set>
                                      <p:cBhvr>
                                        <p:cTn id="47" dur="500" fill="hold">
                                          <p:stCondLst>
                                            <p:cond delay="0"/>
                                          </p:stCondLst>
                                        </p:cTn>
                                        <p:tgtEl>
                                          <p:spTgt spid="10"/>
                                        </p:tgtEl>
                                        <p:attrNameLst>
                                          <p:attrName>style.visibility</p:attrName>
                                        </p:attrNameLst>
                                      </p:cBhvr>
                                      <p:to>
                                        <p:strVal val="visible"/>
                                      </p:to>
                                    </p:set>
                                    <p:animEffect transition="in" filter="wedge">
                                      <p:cBhvr>
                                        <p:cTn id="48" dur="500"/>
                                        <p:tgtEl>
                                          <p:spTgt spid="10"/>
                                        </p:tgtEl>
                                      </p:cBhvr>
                                    </p:animEffect>
                                  </p:childTnLst>
                                </p:cTn>
                              </p:par>
                            </p:childTnLst>
                          </p:cTn>
                        </p:par>
                      </p:childTnLst>
                    </p:cTn>
                  </p:par>
                  <p:par>
                    <p:cTn id="49" fill="hold">
                      <p:stCondLst>
                        <p:cond delay="indefinite"/>
                      </p:stCondLst>
                      <p:childTnLst>
                        <p:par>
                          <p:cTn id="50" fill="hold">
                            <p:stCondLst>
                              <p:cond delay="0"/>
                            </p:stCondLst>
                            <p:childTnLst>
                              <p:par>
                                <p:cTn id="51" presetID="42" presetClass="entr" presetSubtype="0" fill="hold" grpId="0" nodeType="clickEffect">
                                  <p:stCondLst>
                                    <p:cond delay="0"/>
                                  </p:stCondLst>
                                  <p:childTnLst>
                                    <p:set>
                                      <p:cBhvr>
                                        <p:cTn id="52" dur="1" fill="hold">
                                          <p:stCondLst>
                                            <p:cond delay="0"/>
                                          </p:stCondLst>
                                        </p:cTn>
                                        <p:tgtEl>
                                          <p:spTgt spid="13326"/>
                                        </p:tgtEl>
                                        <p:attrNameLst>
                                          <p:attrName>style.visibility</p:attrName>
                                        </p:attrNameLst>
                                      </p:cBhvr>
                                      <p:to>
                                        <p:strVal val="visible"/>
                                      </p:to>
                                    </p:set>
                                    <p:animEffect transition="in" filter="fade">
                                      <p:cBhvr>
                                        <p:cTn id="53" dur="1000"/>
                                        <p:tgtEl>
                                          <p:spTgt spid="13326"/>
                                        </p:tgtEl>
                                      </p:cBhvr>
                                    </p:animEffect>
                                    <p:anim calcmode="lin" valueType="num">
                                      <p:cBhvr>
                                        <p:cTn id="54" dur="1000" fill="hold"/>
                                        <p:tgtEl>
                                          <p:spTgt spid="13326"/>
                                        </p:tgtEl>
                                        <p:attrNameLst>
                                          <p:attrName>ppt_x</p:attrName>
                                        </p:attrNameLst>
                                      </p:cBhvr>
                                      <p:tavLst>
                                        <p:tav tm="0">
                                          <p:val>
                                            <p:strVal val="#ppt_x"/>
                                          </p:val>
                                        </p:tav>
                                        <p:tav tm="100000">
                                          <p:val>
                                            <p:strVal val="#ppt_x"/>
                                          </p:val>
                                        </p:tav>
                                      </p:tavLst>
                                    </p:anim>
                                    <p:anim calcmode="lin" valueType="num">
                                      <p:cBhvr>
                                        <p:cTn id="55" dur="1000" fill="hold"/>
                                        <p:tgtEl>
                                          <p:spTgt spid="13326"/>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7" grpId="0"/>
      <p:bldP spid="8" grpId="0" bldLvl="0" animBg="1"/>
      <p:bldP spid="9" grpId="0" bldLvl="0" animBg="1"/>
      <p:bldP spid="27" grpId="0"/>
      <p:bldP spid="6" grpId="0" bldLvl="0" animBg="1"/>
      <p:bldP spid="6" grpId="1" animBg="1"/>
      <p:bldP spid="10" grpId="0"/>
      <p:bldP spid="10" grpId="1"/>
      <p:bldP spid="13326" grpId="0" bldLvl="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344670" y="474980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67450" cy="493776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43830" y="1299845"/>
            <a:ext cx="5880100" cy="426466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应组织游客安全、有序、文明、理性地参与娱乐活动。</a:t>
            </a:r>
            <a:endParaRPr sz="2800"/>
          </a:p>
          <a:p>
            <a:pPr marL="342900" indent="-342900" algn="just">
              <a:lnSpc>
                <a:spcPct val="11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应提示游客观赏演艺、比赛类活动时遵守秩序:例如按时入场、有序出入。</a:t>
            </a:r>
            <a:endParaRPr sz="2800"/>
          </a:p>
          <a:p>
            <a:pPr marL="342900" indent="-342900" algn="just">
              <a:lnSpc>
                <a:spcPct val="110000"/>
              </a:lnSpc>
              <a:buFont typeface="Wingdings" panose="05000000000000000000" charset="0"/>
              <a:buChar char="Ø"/>
            </a:pPr>
            <a:r>
              <a:rPr sz="2800"/>
              <a:t>中途入场或离席以及鼓掌喝彩应合乎时宜。</a:t>
            </a:r>
            <a:endParaRPr sz="2800"/>
          </a:p>
          <a:p>
            <a:pPr marL="342900" indent="-342900" algn="just">
              <a:lnSpc>
                <a:spcPct val="110000"/>
              </a:lnSpc>
              <a:buFont typeface="Wingdings" panose="05000000000000000000" charset="0"/>
              <a:buChar char="Ø"/>
            </a:pPr>
            <a:r>
              <a:rPr sz="2800"/>
              <a:t>根据要求使用摄像摄影设备,慎用闪光灯。</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478091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60645" y="932815"/>
            <a:ext cx="6363970" cy="501904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34305" y="1022350"/>
            <a:ext cx="5880100" cy="473837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应提示游客观看体育比赛时,尊重参赛选手和栽判,遵守赛场秩序。</a:t>
            </a:r>
            <a:endParaRPr sz="2800"/>
          </a:p>
          <a:p>
            <a:pPr marL="342900" indent="-342900" algn="just">
              <a:lnSpc>
                <a:spcPct val="110000"/>
              </a:lnSpc>
              <a:buFont typeface="Wingdings" panose="05000000000000000000" charset="0"/>
              <a:buChar char="Ø"/>
            </a:pPr>
            <a:r>
              <a:rPr sz="2800"/>
              <a:t>游客参加涉水娱乐活动的,</a:t>
            </a:r>
            <a:r>
              <a:rPr sz="2800" b="1">
                <a:solidFill>
                  <a:schemeClr val="accent1"/>
                </a:solidFill>
                <a:effectLst>
                  <a:outerShdw blurRad="38100" dist="25400" dir="5400000" algn="ctr" rotWithShape="0">
                    <a:srgbClr val="6E747A">
                      <a:alpha val="43000"/>
                    </a:srgbClr>
                  </a:outerShdw>
                </a:effectLst>
              </a:rPr>
              <a:t>导游领队</a:t>
            </a:r>
            <a:r>
              <a:rPr sz="2800"/>
              <a:t>应事先提示游客听从工作人员指挥,注意安全,爱护环境。</a:t>
            </a:r>
            <a:endParaRPr sz="2800"/>
          </a:p>
          <a:p>
            <a:pPr marL="342900" indent="-342900" algn="just">
              <a:lnSpc>
                <a:spcPct val="11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应提示游客在参加和其他游客、工作人员互动活动时,文明参与、大方得体,并在活动结束后对工作人员表示感谢,礼貌话别。</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532638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60645" y="932815"/>
            <a:ext cx="6363970" cy="501904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34305" y="996315"/>
            <a:ext cx="5880100" cy="3100705"/>
          </a:xfrm>
          <a:prstGeom prst="rect">
            <a:avLst/>
          </a:prstGeom>
          <a:noFill/>
        </p:spPr>
        <p:txBody>
          <a:bodyPr wrap="square" lIns="0" tIns="0" rIns="0" bIns="0" rtlCol="0">
            <a:spAutoFit/>
          </a:bodyPr>
          <a:p>
            <a:pPr marL="342900" indent="-342900" algn="just">
              <a:lnSpc>
                <a:spcPct val="12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应提醒游客理性、诚信消费,适度议价,善意待人,遵守契约。</a:t>
            </a:r>
            <a:endParaRPr sz="2800"/>
          </a:p>
          <a:p>
            <a:pPr marL="342900" indent="-342900" algn="just">
              <a:lnSpc>
                <a:spcPct val="12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应提醒游客遵守购物场所规范,保持购物场所秩序,不哄抢喧哗,试吃试用商品应征得同意,不随意占用购物场所非公共区域的休息座椅。</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443095" y="532638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60645" y="2134870"/>
            <a:ext cx="6363970" cy="381698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340350" y="2513330"/>
            <a:ext cx="5880100" cy="3100705"/>
          </a:xfrm>
          <a:prstGeom prst="rect">
            <a:avLst/>
          </a:prstGeom>
          <a:noFill/>
        </p:spPr>
        <p:txBody>
          <a:bodyPr wrap="square" lIns="0" tIns="0" rIns="0" bIns="0" rtlCol="0">
            <a:spAutoFit/>
          </a:bodyPr>
          <a:p>
            <a:pPr marL="342900" indent="-342900" algn="just">
              <a:lnSpc>
                <a:spcPct val="12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应提醒游客尊重购物场所购物数量限制。</a:t>
            </a:r>
            <a:endParaRPr sz="2800"/>
          </a:p>
          <a:p>
            <a:pPr marL="342900" indent="-342900" algn="just">
              <a:lnSpc>
                <a:spcPct val="120000"/>
              </a:lnSpc>
              <a:buFont typeface="Wingdings" panose="05000000000000000000" charset="0"/>
              <a:buChar char="Ø"/>
            </a:pPr>
            <a:r>
              <a:rPr sz="2800"/>
              <a:t>在购物活动前,</a:t>
            </a:r>
            <a:r>
              <a:rPr sz="2800" b="1">
                <a:solidFill>
                  <a:schemeClr val="accent1"/>
                </a:solidFill>
                <a:effectLst>
                  <a:outerShdw blurRad="38100" dist="25400" dir="5400000" algn="ctr" rotWithShape="0">
                    <a:srgbClr val="6E747A">
                      <a:alpha val="43000"/>
                    </a:srgbClr>
                  </a:outerShdw>
                </a:effectLst>
              </a:rPr>
              <a:t>导游领队</a:t>
            </a:r>
            <a:r>
              <a:rPr sz="2800"/>
              <a:t>应提醒游客购物活动结束时间和购物结束后的集合地点,避免因游客迟到、拖延而引发的不文明现象。</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500880" y="606742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60645" y="932815"/>
            <a:ext cx="6565900" cy="539432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34305" y="1022350"/>
            <a:ext cx="5880100" cy="5167630"/>
          </a:xfrm>
          <a:prstGeom prst="rect">
            <a:avLst/>
          </a:prstGeom>
          <a:noFill/>
        </p:spPr>
        <p:txBody>
          <a:bodyPr wrap="square" lIns="0" tIns="0" rIns="0" bIns="0" rtlCol="0">
            <a:spAutoFit/>
          </a:bodyPr>
          <a:p>
            <a:pPr marL="342900" indent="-342900" algn="just">
              <a:lnSpc>
                <a:spcPct val="120000"/>
              </a:lnSpc>
              <a:buFont typeface="Wingdings" panose="05000000000000000000" charset="0"/>
              <a:buChar char="Ø"/>
            </a:pPr>
            <a:r>
              <a:rPr sz="2800"/>
              <a:t>在旅游过程中,</a:t>
            </a:r>
            <a:r>
              <a:rPr sz="2800" b="1">
                <a:solidFill>
                  <a:schemeClr val="accent1"/>
                </a:solidFill>
                <a:effectLst>
                  <a:outerShdw blurRad="38100" dist="25400" dir="5400000" algn="ctr" rotWithShape="0">
                    <a:srgbClr val="6E747A">
                      <a:alpha val="43000"/>
                    </a:srgbClr>
                  </a:outerShdw>
                </a:effectLst>
              </a:rPr>
              <a:t>导游领队</a:t>
            </a:r>
            <a:r>
              <a:rPr sz="2800"/>
              <a:t>应提示游客正确使用卫生设施;</a:t>
            </a:r>
            <a:endParaRPr sz="2800"/>
          </a:p>
          <a:p>
            <a:pPr marL="342900" indent="-342900" algn="just">
              <a:lnSpc>
                <a:spcPct val="120000"/>
              </a:lnSpc>
              <a:buFont typeface="Wingdings" panose="05000000000000000000" charset="0"/>
              <a:buChar char="Ø"/>
            </a:pPr>
            <a:r>
              <a:rPr sz="2800"/>
              <a:t>在如厕习惯特别的国家、地区,或卫生设施操作复杂的,</a:t>
            </a:r>
            <a:r>
              <a:rPr sz="2800" b="1">
                <a:solidFill>
                  <a:schemeClr val="accent1"/>
                </a:solidFill>
                <a:effectLst>
                  <a:outerShdw blurRad="38100" dist="25400" dir="5400000" algn="ctr" rotWithShape="0">
                    <a:srgbClr val="6E747A">
                      <a:alpha val="43000"/>
                    </a:srgbClr>
                  </a:outerShdw>
                </a:effectLst>
              </a:rPr>
              <a:t>导游领队</a:t>
            </a:r>
            <a:r>
              <a:rPr sz="2800"/>
              <a:t>应向游客进行相应说明。</a:t>
            </a:r>
            <a:endParaRPr sz="2800"/>
          </a:p>
          <a:p>
            <a:pPr marL="342900" indent="-342900" algn="just">
              <a:lnSpc>
                <a:spcPct val="12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800"/>
              <a:t>应提示游客维护卫生设施清洁,适度取用公共卫生用品,并遵照相关提示和说明不在卫生间抽烟或随意丢弃废弃物,不随意占用残障人士专用设施。</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500880" y="606742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70170" y="2958465"/>
            <a:ext cx="6363970" cy="298005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73040" y="3126105"/>
            <a:ext cx="5880100" cy="2583815"/>
          </a:xfrm>
          <a:prstGeom prst="rect">
            <a:avLst/>
          </a:prstGeom>
          <a:noFill/>
        </p:spPr>
        <p:txBody>
          <a:bodyPr wrap="square" lIns="0" tIns="0" rIns="0" bIns="0" rtlCol="0">
            <a:spAutoFit/>
          </a:bodyPr>
          <a:p>
            <a:pPr marL="342900" indent="-342900" algn="just">
              <a:lnSpc>
                <a:spcPct val="120000"/>
              </a:lnSpc>
              <a:buFont typeface="Wingdings" panose="05000000000000000000" charset="0"/>
              <a:buChar char="Ø"/>
            </a:pPr>
            <a:r>
              <a:rPr sz="2800"/>
              <a:t>在乘坐长途汽车前,</a:t>
            </a:r>
            <a:r>
              <a:rPr sz="2800" b="1">
                <a:solidFill>
                  <a:schemeClr val="accent1"/>
                </a:solidFill>
                <a:effectLst>
                  <a:outerShdw blurRad="38100" dist="25400" dir="5400000" algn="ctr" rotWithShape="0">
                    <a:srgbClr val="6E747A">
                      <a:alpha val="43000"/>
                    </a:srgbClr>
                  </a:outerShdw>
                </a:effectLst>
              </a:rPr>
              <a:t>导游领队</a:t>
            </a:r>
            <a:r>
              <a:rPr sz="2800"/>
              <a:t>应提示游客行车时间,提醒游客提前上卫生间。</a:t>
            </a:r>
            <a:endParaRPr sz="2800"/>
          </a:p>
          <a:p>
            <a:pPr marL="342900" indent="-342900" algn="just">
              <a:lnSpc>
                <a:spcPct val="120000"/>
              </a:lnSpc>
              <a:buFont typeface="Wingdings" panose="05000000000000000000" charset="0"/>
              <a:buChar char="Ø"/>
            </a:pPr>
            <a:r>
              <a:rPr sz="2800"/>
              <a:t>在长途行车过程中,</a:t>
            </a:r>
            <a:r>
              <a:rPr sz="2800" b="1">
                <a:solidFill>
                  <a:schemeClr val="accent1"/>
                </a:solidFill>
                <a:effectLst>
                  <a:outerShdw blurRad="38100" dist="25400" dir="5400000" algn="ctr" rotWithShape="0">
                    <a:srgbClr val="6E747A">
                      <a:alpha val="43000"/>
                    </a:srgbClr>
                  </a:outerShdw>
                </a:effectLst>
              </a:rPr>
              <a:t>导游领队</a:t>
            </a:r>
            <a:r>
              <a:rPr sz="2800"/>
              <a:t>应与司机协调,在中途安排停车如厕。</a:t>
            </a:r>
            <a:endParaRPr sz="28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1135" y="47688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695325" y="520700"/>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基本要求</a:t>
            </a:r>
            <a:endParaRPr lang="zh-CN" altLang="en-US" sz="2800" dirty="0" smtClean="0">
              <a:latin typeface="微软雅黑" panose="020B0503020204020204" pitchFamily="34" charset="-122"/>
              <a:ea typeface="微软雅黑" panose="020B0503020204020204" pitchFamily="34" charset="-122"/>
            </a:endParaRPr>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zh-CN" altLang="en-US" sz="2800"/>
              <a:t>一岗双责</a:t>
            </a:r>
            <a:endParaRPr lang="zh-CN" altLang="en-US" sz="2800"/>
          </a:p>
        </p:txBody>
      </p:sp>
      <p:sp>
        <p:nvSpPr>
          <p:cNvPr id="2" name="Shape 2015"/>
          <p:cNvSpPr/>
          <p:nvPr/>
        </p:nvSpPr>
        <p:spPr>
          <a:xfrm>
            <a:off x="275590"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zh-CN" altLang="en-US" sz="2800"/>
              <a:t>掌握知识</a:t>
            </a:r>
            <a:endParaRPr lang="zh-CN" alt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zh-CN" altLang="en-US" sz="2800"/>
              <a:t>率先垂范</a:t>
            </a:r>
            <a:endParaRPr lang="zh-CN" altLang="en-US" sz="2800"/>
          </a:p>
        </p:txBody>
      </p:sp>
      <p:sp>
        <p:nvSpPr>
          <p:cNvPr id="18" name="Shape 2015"/>
          <p:cNvSpPr/>
          <p:nvPr/>
        </p:nvSpPr>
        <p:spPr>
          <a:xfrm>
            <a:off x="285115" y="355663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zh-CN" sz="2800"/>
              <a:t>合理引导</a:t>
            </a:r>
            <a:endParaRPr lang="zh-CN"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zh-CN" altLang="en-US" sz="2800"/>
              <a:t>正确沟通</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zh-CN" altLang="en-US" sz="2800"/>
              <a:t>分类引导（游客、行为）</a:t>
            </a:r>
            <a:endParaRPr lang="zh-CN" altLang="en-US" sz="2800"/>
          </a:p>
        </p:txBody>
      </p:sp>
      <p:sp>
        <p:nvSpPr>
          <p:cNvPr id="3" name="虚尾箭头 2"/>
          <p:cNvSpPr/>
          <p:nvPr/>
        </p:nvSpPr>
        <p:spPr>
          <a:xfrm>
            <a:off x="4805680" y="286956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pic>
        <p:nvPicPr>
          <p:cNvPr id="13" name="图片 12" descr="2B3FWUNPYEYQKVX6L_7L`J2"/>
          <p:cNvPicPr>
            <a:picLocks noChangeAspect="1"/>
          </p:cNvPicPr>
          <p:nvPr/>
        </p:nvPicPr>
        <p:blipFill>
          <a:blip r:embed="rId1"/>
          <a:stretch>
            <a:fillRect/>
          </a:stretch>
        </p:blipFill>
        <p:spPr>
          <a:xfrm>
            <a:off x="5880100" y="1496060"/>
            <a:ext cx="5005070" cy="3830320"/>
          </a:xfrm>
          <a:prstGeom prst="rect">
            <a:avLst/>
          </a:prstGeom>
        </p:spPr>
      </p:pic>
      <p:sp>
        <p:nvSpPr>
          <p:cNvPr id="14" name="矩形 13"/>
          <p:cNvSpPr/>
          <p:nvPr/>
        </p:nvSpPr>
        <p:spPr>
          <a:xfrm>
            <a:off x="6671945" y="621030"/>
            <a:ext cx="2880360" cy="600075"/>
          </a:xfrm>
          <a:prstGeom prst="rect">
            <a:avLst/>
          </a:prstGeom>
          <a:gradFill flip="none">
            <a:gsLst>
              <a:gs pos="0">
                <a:srgbClr val="007BD3"/>
              </a:gs>
              <a:gs pos="100000">
                <a:srgbClr val="034373"/>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主要内容</a:t>
            </a:r>
            <a:endParaRPr lang="zh-CN" altLang="en-US" sz="2800" dirty="0" smtClean="0">
              <a:latin typeface="微软雅黑" panose="020B0503020204020204" pitchFamily="34" charset="-122"/>
              <a:ea typeface="微软雅黑" panose="020B0503020204020204" pitchFamily="34" charset="-122"/>
            </a:endParaRPr>
          </a:p>
        </p:txBody>
      </p:sp>
      <p:sp>
        <p:nvSpPr>
          <p:cNvPr id="15" name="矩形 14"/>
          <p:cNvSpPr/>
          <p:nvPr/>
        </p:nvSpPr>
        <p:spPr>
          <a:xfrm>
            <a:off x="6311900" y="404495"/>
            <a:ext cx="269875" cy="269875"/>
          </a:xfrm>
          <a:prstGeom prst="rect">
            <a:avLst/>
          </a:prstGeom>
          <a:gradFill>
            <a:gsLst>
              <a:gs pos="0">
                <a:srgbClr val="007BD3"/>
              </a:gs>
              <a:gs pos="100000">
                <a:srgbClr val="034373"/>
              </a:gs>
            </a:gsLst>
            <a:lin ang="5400000" scaled="0"/>
          </a:gra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16" name="矩形 15"/>
          <p:cNvSpPr/>
          <p:nvPr/>
        </p:nvSpPr>
        <p:spPr>
          <a:xfrm>
            <a:off x="6096000" y="476885"/>
            <a:ext cx="323850" cy="323850"/>
          </a:xfrm>
          <a:prstGeom prst="rect">
            <a:avLst/>
          </a:prstGeom>
          <a:noFill/>
          <a:ln w="12700">
            <a:solidFill>
              <a:srgbClr val="0070C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par>
                                <p:cTn id="17" presetID="53" presetClass="entr" presetSubtype="16" fill="hold" grpId="0" nodeType="withEffect">
                                  <p:stCondLst>
                                    <p:cond delay="0"/>
                                  </p:stCondLst>
                                  <p:childTnLst>
                                    <p:set>
                                      <p:cBhvr>
                                        <p:cTn id="18" dur="1" fill="hold">
                                          <p:stCondLst>
                                            <p:cond delay="0"/>
                                          </p:stCondLst>
                                        </p:cTn>
                                        <p:tgtEl>
                                          <p:spTgt spid="8"/>
                                        </p:tgtEl>
                                        <p:attrNameLst>
                                          <p:attrName>style.visibility</p:attrName>
                                        </p:attrNameLst>
                                      </p:cBhvr>
                                      <p:to>
                                        <p:strVal val="visible"/>
                                      </p:to>
                                    </p:set>
                                    <p:anim calcmode="lin" valueType="num">
                                      <p:cBhvr>
                                        <p:cTn id="19" dur="500" fill="hold"/>
                                        <p:tgtEl>
                                          <p:spTgt spid="8"/>
                                        </p:tgtEl>
                                        <p:attrNameLst>
                                          <p:attrName>ppt_w</p:attrName>
                                        </p:attrNameLst>
                                      </p:cBhvr>
                                      <p:tavLst>
                                        <p:tav tm="0">
                                          <p:val>
                                            <p:fltVal val="0"/>
                                          </p:val>
                                        </p:tav>
                                        <p:tav tm="100000">
                                          <p:val>
                                            <p:strVal val="#ppt_w"/>
                                          </p:val>
                                        </p:tav>
                                      </p:tavLst>
                                    </p:anim>
                                    <p:anim calcmode="lin" valueType="num">
                                      <p:cBhvr>
                                        <p:cTn id="20" dur="500" fill="hold"/>
                                        <p:tgtEl>
                                          <p:spTgt spid="8"/>
                                        </p:tgtEl>
                                        <p:attrNameLst>
                                          <p:attrName>ppt_h</p:attrName>
                                        </p:attrNameLst>
                                      </p:cBhvr>
                                      <p:tavLst>
                                        <p:tav tm="0">
                                          <p:val>
                                            <p:fltVal val="0"/>
                                          </p:val>
                                        </p:tav>
                                        <p:tav tm="100000">
                                          <p:val>
                                            <p:strVal val="#ppt_h"/>
                                          </p:val>
                                        </p:tav>
                                      </p:tavLst>
                                    </p:anim>
                                    <p:animEffect transition="in" filter="fade">
                                      <p:cBhvr>
                                        <p:cTn id="21" dur="500"/>
                                        <p:tgtEl>
                                          <p:spTgt spid="8"/>
                                        </p:tgtEl>
                                      </p:cBhvr>
                                    </p:animEffect>
                                  </p:childTnLst>
                                </p:cTn>
                              </p:par>
                              <p:par>
                                <p:cTn id="22" presetID="53" presetClass="entr" presetSubtype="16" fill="hold" grpId="0" nodeType="withEffect">
                                  <p:stCondLst>
                                    <p:cond delay="0"/>
                                  </p:stCondLst>
                                  <p:childTnLst>
                                    <p:set>
                                      <p:cBhvr>
                                        <p:cTn id="23" dur="1" fill="hold">
                                          <p:stCondLst>
                                            <p:cond delay="0"/>
                                          </p:stCondLst>
                                        </p:cTn>
                                        <p:tgtEl>
                                          <p:spTgt spid="2"/>
                                        </p:tgtEl>
                                        <p:attrNameLst>
                                          <p:attrName>style.visibility</p:attrName>
                                        </p:attrNameLst>
                                      </p:cBhvr>
                                      <p:to>
                                        <p:strVal val="visible"/>
                                      </p:to>
                                    </p:set>
                                    <p:anim calcmode="lin" valueType="num">
                                      <p:cBhvr>
                                        <p:cTn id="24" dur="500" fill="hold"/>
                                        <p:tgtEl>
                                          <p:spTgt spid="2"/>
                                        </p:tgtEl>
                                        <p:attrNameLst>
                                          <p:attrName>ppt_w</p:attrName>
                                        </p:attrNameLst>
                                      </p:cBhvr>
                                      <p:tavLst>
                                        <p:tav tm="0">
                                          <p:val>
                                            <p:fltVal val="0"/>
                                          </p:val>
                                        </p:tav>
                                        <p:tav tm="100000">
                                          <p:val>
                                            <p:strVal val="#ppt_w"/>
                                          </p:val>
                                        </p:tav>
                                      </p:tavLst>
                                    </p:anim>
                                    <p:anim calcmode="lin" valueType="num">
                                      <p:cBhvr>
                                        <p:cTn id="25" dur="500" fill="hold"/>
                                        <p:tgtEl>
                                          <p:spTgt spid="2"/>
                                        </p:tgtEl>
                                        <p:attrNameLst>
                                          <p:attrName>ppt_h</p:attrName>
                                        </p:attrNameLst>
                                      </p:cBhvr>
                                      <p:tavLst>
                                        <p:tav tm="0">
                                          <p:val>
                                            <p:fltVal val="0"/>
                                          </p:val>
                                        </p:tav>
                                        <p:tav tm="100000">
                                          <p:val>
                                            <p:strVal val="#ppt_h"/>
                                          </p:val>
                                        </p:tav>
                                      </p:tavLst>
                                    </p:anim>
                                    <p:animEffect transition="in" filter="fade">
                                      <p:cBhvr>
                                        <p:cTn id="26" dur="500"/>
                                        <p:tgtEl>
                                          <p:spTgt spid="2"/>
                                        </p:tgtEl>
                                      </p:cBhvr>
                                    </p:animEffect>
                                  </p:childTnLst>
                                </p:cTn>
                              </p:par>
                              <p:par>
                                <p:cTn id="27" presetID="53" presetClass="entr" presetSubtype="16" fill="hold" grpId="0" nodeType="withEffect">
                                  <p:stCondLst>
                                    <p:cond delay="0"/>
                                  </p:stCondLst>
                                  <p:childTnLst>
                                    <p:set>
                                      <p:cBhvr>
                                        <p:cTn id="28" dur="1" fill="hold">
                                          <p:stCondLst>
                                            <p:cond delay="0"/>
                                          </p:stCondLst>
                                        </p:cTn>
                                        <p:tgtEl>
                                          <p:spTgt spid="12"/>
                                        </p:tgtEl>
                                        <p:attrNameLst>
                                          <p:attrName>style.visibility</p:attrName>
                                        </p:attrNameLst>
                                      </p:cBhvr>
                                      <p:to>
                                        <p:strVal val="visible"/>
                                      </p:to>
                                    </p:set>
                                    <p:anim calcmode="lin" valueType="num">
                                      <p:cBhvr>
                                        <p:cTn id="29" dur="500" fill="hold"/>
                                        <p:tgtEl>
                                          <p:spTgt spid="12"/>
                                        </p:tgtEl>
                                        <p:attrNameLst>
                                          <p:attrName>ppt_w</p:attrName>
                                        </p:attrNameLst>
                                      </p:cBhvr>
                                      <p:tavLst>
                                        <p:tav tm="0">
                                          <p:val>
                                            <p:fltVal val="0"/>
                                          </p:val>
                                        </p:tav>
                                        <p:tav tm="100000">
                                          <p:val>
                                            <p:strVal val="#ppt_w"/>
                                          </p:val>
                                        </p:tav>
                                      </p:tavLst>
                                    </p:anim>
                                    <p:anim calcmode="lin" valueType="num">
                                      <p:cBhvr>
                                        <p:cTn id="30" dur="500" fill="hold"/>
                                        <p:tgtEl>
                                          <p:spTgt spid="12"/>
                                        </p:tgtEl>
                                        <p:attrNameLst>
                                          <p:attrName>ppt_h</p:attrName>
                                        </p:attrNameLst>
                                      </p:cBhvr>
                                      <p:tavLst>
                                        <p:tav tm="0">
                                          <p:val>
                                            <p:fltVal val="0"/>
                                          </p:val>
                                        </p:tav>
                                        <p:tav tm="100000">
                                          <p:val>
                                            <p:strVal val="#ppt_h"/>
                                          </p:val>
                                        </p:tav>
                                      </p:tavLst>
                                    </p:anim>
                                    <p:animEffect transition="in" filter="fade">
                                      <p:cBhvr>
                                        <p:cTn id="31" dur="500"/>
                                        <p:tgtEl>
                                          <p:spTgt spid="12"/>
                                        </p:tgtEl>
                                      </p:cBhvr>
                                    </p:animEffect>
                                  </p:childTnLst>
                                </p:cTn>
                              </p:par>
                              <p:par>
                                <p:cTn id="32" presetID="53" presetClass="entr" presetSubtype="16" fill="hold" grpId="0" nodeType="withEffect">
                                  <p:stCondLst>
                                    <p:cond delay="0"/>
                                  </p:stCondLst>
                                  <p:childTnLst>
                                    <p:set>
                                      <p:cBhvr>
                                        <p:cTn id="33" dur="1" fill="hold">
                                          <p:stCondLst>
                                            <p:cond delay="0"/>
                                          </p:stCondLst>
                                        </p:cTn>
                                        <p:tgtEl>
                                          <p:spTgt spid="18"/>
                                        </p:tgtEl>
                                        <p:attrNameLst>
                                          <p:attrName>style.visibility</p:attrName>
                                        </p:attrNameLst>
                                      </p:cBhvr>
                                      <p:to>
                                        <p:strVal val="visible"/>
                                      </p:to>
                                    </p:set>
                                    <p:anim calcmode="lin" valueType="num">
                                      <p:cBhvr>
                                        <p:cTn id="34" dur="500" fill="hold"/>
                                        <p:tgtEl>
                                          <p:spTgt spid="18"/>
                                        </p:tgtEl>
                                        <p:attrNameLst>
                                          <p:attrName>ppt_w</p:attrName>
                                        </p:attrNameLst>
                                      </p:cBhvr>
                                      <p:tavLst>
                                        <p:tav tm="0">
                                          <p:val>
                                            <p:fltVal val="0"/>
                                          </p:val>
                                        </p:tav>
                                        <p:tav tm="100000">
                                          <p:val>
                                            <p:strVal val="#ppt_w"/>
                                          </p:val>
                                        </p:tav>
                                      </p:tavLst>
                                    </p:anim>
                                    <p:anim calcmode="lin" valueType="num">
                                      <p:cBhvr>
                                        <p:cTn id="35" dur="500" fill="hold"/>
                                        <p:tgtEl>
                                          <p:spTgt spid="18"/>
                                        </p:tgtEl>
                                        <p:attrNameLst>
                                          <p:attrName>ppt_h</p:attrName>
                                        </p:attrNameLst>
                                      </p:cBhvr>
                                      <p:tavLst>
                                        <p:tav tm="0">
                                          <p:val>
                                            <p:fltVal val="0"/>
                                          </p:val>
                                        </p:tav>
                                        <p:tav tm="100000">
                                          <p:val>
                                            <p:strVal val="#ppt_h"/>
                                          </p:val>
                                        </p:tav>
                                      </p:tavLst>
                                    </p:anim>
                                    <p:animEffect transition="in" filter="fade">
                                      <p:cBhvr>
                                        <p:cTn id="36" dur="500"/>
                                        <p:tgtEl>
                                          <p:spTgt spid="18"/>
                                        </p:tgtEl>
                                      </p:cBhvr>
                                    </p:animEffect>
                                  </p:childTnLst>
                                </p:cTn>
                              </p:par>
                              <p:par>
                                <p:cTn id="37" presetID="53" presetClass="entr" presetSubtype="16" fill="hold" grpId="0" nodeType="withEffect">
                                  <p:stCondLst>
                                    <p:cond delay="0"/>
                                  </p:stCondLst>
                                  <p:childTnLst>
                                    <p:set>
                                      <p:cBhvr>
                                        <p:cTn id="38" dur="1" fill="hold">
                                          <p:stCondLst>
                                            <p:cond delay="0"/>
                                          </p:stCondLst>
                                        </p:cTn>
                                        <p:tgtEl>
                                          <p:spTgt spid="19"/>
                                        </p:tgtEl>
                                        <p:attrNameLst>
                                          <p:attrName>style.visibility</p:attrName>
                                        </p:attrNameLst>
                                      </p:cBhvr>
                                      <p:to>
                                        <p:strVal val="visible"/>
                                      </p:to>
                                    </p:set>
                                    <p:anim calcmode="lin" valueType="num">
                                      <p:cBhvr>
                                        <p:cTn id="39" dur="500" fill="hold"/>
                                        <p:tgtEl>
                                          <p:spTgt spid="19"/>
                                        </p:tgtEl>
                                        <p:attrNameLst>
                                          <p:attrName>ppt_w</p:attrName>
                                        </p:attrNameLst>
                                      </p:cBhvr>
                                      <p:tavLst>
                                        <p:tav tm="0">
                                          <p:val>
                                            <p:fltVal val="0"/>
                                          </p:val>
                                        </p:tav>
                                        <p:tav tm="100000">
                                          <p:val>
                                            <p:strVal val="#ppt_w"/>
                                          </p:val>
                                        </p:tav>
                                      </p:tavLst>
                                    </p:anim>
                                    <p:anim calcmode="lin" valueType="num">
                                      <p:cBhvr>
                                        <p:cTn id="40" dur="500" fill="hold"/>
                                        <p:tgtEl>
                                          <p:spTgt spid="19"/>
                                        </p:tgtEl>
                                        <p:attrNameLst>
                                          <p:attrName>ppt_h</p:attrName>
                                        </p:attrNameLst>
                                      </p:cBhvr>
                                      <p:tavLst>
                                        <p:tav tm="0">
                                          <p:val>
                                            <p:fltVal val="0"/>
                                          </p:val>
                                        </p:tav>
                                        <p:tav tm="100000">
                                          <p:val>
                                            <p:strVal val="#ppt_h"/>
                                          </p:val>
                                        </p:tav>
                                      </p:tavLst>
                                    </p:anim>
                                    <p:animEffect transition="in" filter="fade">
                                      <p:cBhvr>
                                        <p:cTn id="41" dur="500"/>
                                        <p:tgtEl>
                                          <p:spTgt spid="19"/>
                                        </p:tgtEl>
                                      </p:cBhvr>
                                    </p:animEffect>
                                  </p:childTnLst>
                                </p:cTn>
                              </p:par>
                              <p:par>
                                <p:cTn id="42" presetID="53" presetClass="entr" presetSubtype="16" fill="hold" grpId="0" nodeType="withEffect">
                                  <p:stCondLst>
                                    <p:cond delay="0"/>
                                  </p:stCondLst>
                                  <p:childTnLst>
                                    <p:set>
                                      <p:cBhvr>
                                        <p:cTn id="43" dur="1" fill="hold">
                                          <p:stCondLst>
                                            <p:cond delay="0"/>
                                          </p:stCondLst>
                                        </p:cTn>
                                        <p:tgtEl>
                                          <p:spTgt spid="20"/>
                                        </p:tgtEl>
                                        <p:attrNameLst>
                                          <p:attrName>style.visibility</p:attrName>
                                        </p:attrNameLst>
                                      </p:cBhvr>
                                      <p:to>
                                        <p:strVal val="visible"/>
                                      </p:to>
                                    </p:set>
                                    <p:anim calcmode="lin" valueType="num">
                                      <p:cBhvr>
                                        <p:cTn id="44" dur="500" fill="hold"/>
                                        <p:tgtEl>
                                          <p:spTgt spid="20"/>
                                        </p:tgtEl>
                                        <p:attrNameLst>
                                          <p:attrName>ppt_w</p:attrName>
                                        </p:attrNameLst>
                                      </p:cBhvr>
                                      <p:tavLst>
                                        <p:tav tm="0">
                                          <p:val>
                                            <p:fltVal val="0"/>
                                          </p:val>
                                        </p:tav>
                                        <p:tav tm="100000">
                                          <p:val>
                                            <p:strVal val="#ppt_w"/>
                                          </p:val>
                                        </p:tav>
                                      </p:tavLst>
                                    </p:anim>
                                    <p:anim calcmode="lin" valueType="num">
                                      <p:cBhvr>
                                        <p:cTn id="45" dur="500" fill="hold"/>
                                        <p:tgtEl>
                                          <p:spTgt spid="20"/>
                                        </p:tgtEl>
                                        <p:attrNameLst>
                                          <p:attrName>ppt_h</p:attrName>
                                        </p:attrNameLst>
                                      </p:cBhvr>
                                      <p:tavLst>
                                        <p:tav tm="0">
                                          <p:val>
                                            <p:fltVal val="0"/>
                                          </p:val>
                                        </p:tav>
                                        <p:tav tm="100000">
                                          <p:val>
                                            <p:strVal val="#ppt_h"/>
                                          </p:val>
                                        </p:tav>
                                      </p:tavLst>
                                    </p:anim>
                                    <p:animEffect transition="in" filter="fade">
                                      <p:cBhvr>
                                        <p:cTn id="46" dur="500"/>
                                        <p:tgtEl>
                                          <p:spTgt spid="20"/>
                                        </p:tgtEl>
                                      </p:cBhvr>
                                    </p:animEffect>
                                  </p:childTnLst>
                                </p:cTn>
                              </p:par>
                            </p:childTnLst>
                          </p:cTn>
                        </p:par>
                        <p:par>
                          <p:cTn id="47" fill="hold">
                            <p:stCondLst>
                              <p:cond delay="1000"/>
                            </p:stCondLst>
                            <p:childTnLst>
                              <p:par>
                                <p:cTn id="48" presetID="53" presetClass="entr" presetSubtype="16" fill="hold" grpId="0" nodeType="afterEffect">
                                  <p:stCondLst>
                                    <p:cond delay="0"/>
                                  </p:stCondLst>
                                  <p:childTnLst>
                                    <p:set>
                                      <p:cBhvr>
                                        <p:cTn id="49" dur="1" fill="hold">
                                          <p:stCondLst>
                                            <p:cond delay="0"/>
                                          </p:stCondLst>
                                        </p:cTn>
                                        <p:tgtEl>
                                          <p:spTgt spid="3"/>
                                        </p:tgtEl>
                                        <p:attrNameLst>
                                          <p:attrName>style.visibility</p:attrName>
                                        </p:attrNameLst>
                                      </p:cBhvr>
                                      <p:to>
                                        <p:strVal val="visible"/>
                                      </p:to>
                                    </p:set>
                                    <p:anim calcmode="lin" valueType="num">
                                      <p:cBhvr>
                                        <p:cTn id="50" dur="500" fill="hold"/>
                                        <p:tgtEl>
                                          <p:spTgt spid="3"/>
                                        </p:tgtEl>
                                        <p:attrNameLst>
                                          <p:attrName>ppt_w</p:attrName>
                                        </p:attrNameLst>
                                      </p:cBhvr>
                                      <p:tavLst>
                                        <p:tav tm="0">
                                          <p:val>
                                            <p:fltVal val="0"/>
                                          </p:val>
                                        </p:tav>
                                        <p:tav tm="100000">
                                          <p:val>
                                            <p:strVal val="#ppt_w"/>
                                          </p:val>
                                        </p:tav>
                                      </p:tavLst>
                                    </p:anim>
                                    <p:anim calcmode="lin" valueType="num">
                                      <p:cBhvr>
                                        <p:cTn id="51" dur="500" fill="hold"/>
                                        <p:tgtEl>
                                          <p:spTgt spid="3"/>
                                        </p:tgtEl>
                                        <p:attrNameLst>
                                          <p:attrName>ppt_h</p:attrName>
                                        </p:attrNameLst>
                                      </p:cBhvr>
                                      <p:tavLst>
                                        <p:tav tm="0">
                                          <p:val>
                                            <p:fltVal val="0"/>
                                          </p:val>
                                        </p:tav>
                                        <p:tav tm="100000">
                                          <p:val>
                                            <p:strVal val="#ppt_h"/>
                                          </p:val>
                                        </p:tav>
                                      </p:tavLst>
                                    </p:anim>
                                    <p:animEffect transition="in" filter="fade">
                                      <p:cBhvr>
                                        <p:cTn id="52" dur="500"/>
                                        <p:tgtEl>
                                          <p:spTgt spid="3"/>
                                        </p:tgtEl>
                                      </p:cBhvr>
                                    </p:animEffect>
                                  </p:childTnLst>
                                </p:cTn>
                              </p:par>
                            </p:childTnLst>
                          </p:cTn>
                        </p:par>
                        <p:par>
                          <p:cTn id="53" fill="hold">
                            <p:stCondLst>
                              <p:cond delay="1500"/>
                            </p:stCondLst>
                            <p:childTnLst>
                              <p:par>
                                <p:cTn id="54" presetID="16" presetClass="entr" presetSubtype="37" fill="hold" grpId="0" nodeType="afterEffect">
                                  <p:stCondLst>
                                    <p:cond delay="0"/>
                                  </p:stCondLst>
                                  <p:childTnLst>
                                    <p:set>
                                      <p:cBhvr>
                                        <p:cTn id="55" dur="1" fill="hold">
                                          <p:stCondLst>
                                            <p:cond delay="0"/>
                                          </p:stCondLst>
                                        </p:cTn>
                                        <p:tgtEl>
                                          <p:spTgt spid="14"/>
                                        </p:tgtEl>
                                        <p:attrNameLst>
                                          <p:attrName>style.visibility</p:attrName>
                                        </p:attrNameLst>
                                      </p:cBhvr>
                                      <p:to>
                                        <p:strVal val="visible"/>
                                      </p:to>
                                    </p:set>
                                    <p:animEffect transition="in" filter="barn(outVertical)">
                                      <p:cBhvr>
                                        <p:cTn id="56" dur="500"/>
                                        <p:tgtEl>
                                          <p:spTgt spid="14"/>
                                        </p:tgtEl>
                                      </p:cBhvr>
                                    </p:animEffect>
                                  </p:childTnLst>
                                </p:cTn>
                              </p:par>
                              <p:par>
                                <p:cTn id="57" presetID="23" presetClass="entr" presetSubtype="16" fill="hold" grpId="0" nodeType="withEffect">
                                  <p:stCondLst>
                                    <p:cond delay="0"/>
                                  </p:stCondLst>
                                  <p:childTnLst>
                                    <p:set>
                                      <p:cBhvr>
                                        <p:cTn id="58" dur="1" fill="hold">
                                          <p:stCondLst>
                                            <p:cond delay="0"/>
                                          </p:stCondLst>
                                        </p:cTn>
                                        <p:tgtEl>
                                          <p:spTgt spid="15"/>
                                        </p:tgtEl>
                                        <p:attrNameLst>
                                          <p:attrName>style.visibility</p:attrName>
                                        </p:attrNameLst>
                                      </p:cBhvr>
                                      <p:to>
                                        <p:strVal val="visible"/>
                                      </p:to>
                                    </p:set>
                                    <p:anim calcmode="lin" valueType="num">
                                      <p:cBhvr>
                                        <p:cTn id="59" dur="500" fill="hold"/>
                                        <p:tgtEl>
                                          <p:spTgt spid="15"/>
                                        </p:tgtEl>
                                        <p:attrNameLst>
                                          <p:attrName>ppt_w</p:attrName>
                                        </p:attrNameLst>
                                      </p:cBhvr>
                                      <p:tavLst>
                                        <p:tav tm="0">
                                          <p:val>
                                            <p:fltVal val="0"/>
                                          </p:val>
                                        </p:tav>
                                        <p:tav tm="100000">
                                          <p:val>
                                            <p:strVal val="#ppt_w"/>
                                          </p:val>
                                        </p:tav>
                                      </p:tavLst>
                                    </p:anim>
                                    <p:anim calcmode="lin" valueType="num">
                                      <p:cBhvr>
                                        <p:cTn id="60" dur="500" fill="hold"/>
                                        <p:tgtEl>
                                          <p:spTgt spid="15"/>
                                        </p:tgtEl>
                                        <p:attrNameLst>
                                          <p:attrName>ppt_h</p:attrName>
                                        </p:attrNameLst>
                                      </p:cBhvr>
                                      <p:tavLst>
                                        <p:tav tm="0">
                                          <p:val>
                                            <p:fltVal val="0"/>
                                          </p:val>
                                        </p:tav>
                                        <p:tav tm="100000">
                                          <p:val>
                                            <p:strVal val="#ppt_h"/>
                                          </p:val>
                                        </p:tav>
                                      </p:tavLst>
                                    </p:anim>
                                  </p:childTnLst>
                                </p:cTn>
                              </p:par>
                              <p:par>
                                <p:cTn id="61" presetID="23" presetClass="entr" presetSubtype="16" fill="hold" grpId="0" nodeType="withEffect">
                                  <p:stCondLst>
                                    <p:cond delay="0"/>
                                  </p:stCondLst>
                                  <p:childTnLst>
                                    <p:set>
                                      <p:cBhvr>
                                        <p:cTn id="62" dur="1" fill="hold">
                                          <p:stCondLst>
                                            <p:cond delay="0"/>
                                          </p:stCondLst>
                                        </p:cTn>
                                        <p:tgtEl>
                                          <p:spTgt spid="16"/>
                                        </p:tgtEl>
                                        <p:attrNameLst>
                                          <p:attrName>style.visibility</p:attrName>
                                        </p:attrNameLst>
                                      </p:cBhvr>
                                      <p:to>
                                        <p:strVal val="visible"/>
                                      </p:to>
                                    </p:set>
                                    <p:anim calcmode="lin" valueType="num">
                                      <p:cBhvr>
                                        <p:cTn id="63" dur="500" fill="hold"/>
                                        <p:tgtEl>
                                          <p:spTgt spid="16"/>
                                        </p:tgtEl>
                                        <p:attrNameLst>
                                          <p:attrName>ppt_w</p:attrName>
                                        </p:attrNameLst>
                                      </p:cBhvr>
                                      <p:tavLst>
                                        <p:tav tm="0">
                                          <p:val>
                                            <p:fltVal val="0"/>
                                          </p:val>
                                        </p:tav>
                                        <p:tav tm="100000">
                                          <p:val>
                                            <p:strVal val="#ppt_w"/>
                                          </p:val>
                                        </p:tav>
                                      </p:tavLst>
                                    </p:anim>
                                    <p:anim calcmode="lin" valueType="num">
                                      <p:cBhvr>
                                        <p:cTn id="64" dur="500" fill="hold"/>
                                        <p:tgtEl>
                                          <p:spTgt spid="16"/>
                                        </p:tgtEl>
                                        <p:attrNameLst>
                                          <p:attrName>ppt_h</p:attrName>
                                        </p:attrNameLst>
                                      </p:cBhvr>
                                      <p:tavLst>
                                        <p:tav tm="0">
                                          <p:val>
                                            <p:fltVal val="0"/>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8" grpId="0" bldLvl="0" animBg="1"/>
      <p:bldP spid="2" grpId="0" bldLvl="0" animBg="1"/>
      <p:bldP spid="12" grpId="0" bldLvl="0" animBg="1"/>
      <p:bldP spid="18" grpId="0" bldLvl="0" animBg="1"/>
      <p:bldP spid="19" grpId="0" bldLvl="0" animBg="1"/>
      <p:bldP spid="20" grpId="0" bldLvl="0" animBg="1"/>
      <p:bldP spid="3" grpId="0" bldLvl="0" animBg="1"/>
      <p:bldP spid="3" grpId="1" animBg="1"/>
      <p:bldP spid="14" grpId="0" bldLvl="0" animBg="1"/>
      <p:bldP spid="15" grpId="0" bldLvl="0" animBg="1"/>
      <p:bldP spid="15" grpId="1" animBg="1"/>
      <p:bldP spid="16" grpId="0" bldLvl="0" animBg="1"/>
      <p:bldP spid="16" grpId="1"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500880" y="6067425"/>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60645" y="932815"/>
            <a:ext cx="6478905" cy="548005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273040" y="1358900"/>
            <a:ext cx="5880100" cy="4652010"/>
          </a:xfrm>
          <a:prstGeom prst="rect">
            <a:avLst/>
          </a:prstGeom>
          <a:noFill/>
        </p:spPr>
        <p:txBody>
          <a:bodyPr wrap="square" lIns="0" tIns="0" rIns="0" bIns="0" rtlCol="0">
            <a:spAutoFit/>
          </a:bodyPr>
          <a:p>
            <a:pPr marL="342900" indent="-342900" algn="just">
              <a:lnSpc>
                <a:spcPct val="120000"/>
              </a:lnSpc>
              <a:buFont typeface="Wingdings" panose="05000000000000000000" charset="0"/>
              <a:buChar char="Ø"/>
            </a:pPr>
            <a:r>
              <a:rPr sz="2400"/>
              <a:t>游览过程中,</a:t>
            </a:r>
            <a:r>
              <a:rPr sz="2800" b="1">
                <a:solidFill>
                  <a:schemeClr val="accent1"/>
                </a:solidFill>
                <a:effectLst>
                  <a:outerShdw blurRad="38100" dist="25400" dir="5400000" algn="ctr" rotWithShape="0">
                    <a:srgbClr val="6E747A">
                      <a:alpha val="43000"/>
                    </a:srgbClr>
                  </a:outerShdw>
                </a:effectLst>
              </a:rPr>
              <a:t>导游领队</a:t>
            </a:r>
            <a:r>
              <a:rPr sz="2400"/>
              <a:t>应适时提示卫生间位置,尤其应注意引导家长带领未成年人使用卫生间,不随地大小便。</a:t>
            </a:r>
            <a:endParaRPr sz="2400"/>
          </a:p>
          <a:p>
            <a:pPr marL="342900" indent="-342900" algn="just">
              <a:lnSpc>
                <a:spcPct val="120000"/>
              </a:lnSpc>
              <a:buFont typeface="Wingdings" panose="05000000000000000000" charset="0"/>
              <a:buChar char="Ø"/>
            </a:pPr>
            <a:r>
              <a:rPr sz="2400"/>
              <a:t>在游客众多的情况下,</a:t>
            </a:r>
            <a:r>
              <a:rPr sz="2800" b="1">
                <a:solidFill>
                  <a:schemeClr val="accent1"/>
                </a:solidFill>
                <a:effectLst>
                  <a:outerShdw blurRad="38100" dist="25400" dir="5400000" algn="ctr" rotWithShape="0">
                    <a:srgbClr val="6E747A">
                      <a:alpha val="43000"/>
                    </a:srgbClr>
                  </a:outerShdw>
                </a:effectLst>
              </a:rPr>
              <a:t>导游领队</a:t>
            </a:r>
            <a:r>
              <a:rPr sz="2400"/>
              <a:t>应引导游客依序排队使用卫生间,并礼让急需的老人、未成年人残障人士。</a:t>
            </a:r>
            <a:endParaRPr sz="2400"/>
          </a:p>
          <a:p>
            <a:pPr marL="342900" indent="-342900" algn="just">
              <a:lnSpc>
                <a:spcPct val="120000"/>
              </a:lnSpc>
              <a:buFont typeface="Wingdings" panose="05000000000000000000" charset="0"/>
              <a:buChar char="Ø"/>
            </a:pPr>
            <a:r>
              <a:rPr sz="2400"/>
              <a:t>在野外无卫生间等设施设备的情况下,</a:t>
            </a:r>
            <a:r>
              <a:rPr sz="2800" b="1">
                <a:solidFill>
                  <a:schemeClr val="accent1"/>
                </a:solidFill>
                <a:effectLst>
                  <a:outerShdw blurRad="38100" dist="25400" dir="5400000" algn="ctr" rotWithShape="0">
                    <a:srgbClr val="6E747A">
                      <a:alpha val="43000"/>
                    </a:srgbClr>
                  </a:outerShdw>
                </a:effectLst>
              </a:rPr>
              <a:t>导</a:t>
            </a:r>
            <a:r>
              <a:rPr sz="2800" b="1">
                <a:solidFill>
                  <a:schemeClr val="accent1"/>
                </a:solidFill>
                <a:effectLst>
                  <a:outerShdw blurRad="38100" dist="25400" dir="5400000" algn="ctr" rotWithShape="0">
                    <a:srgbClr val="6E747A">
                      <a:alpha val="43000"/>
                    </a:srgbClr>
                  </a:outerShdw>
                </a:effectLst>
              </a:rPr>
              <a:t>游领队</a:t>
            </a:r>
            <a:r>
              <a:rPr sz="2400"/>
              <a:t>应引导游客在适当的位置如厕,避免污染水源或影响生态环境。并提示游客填埋、清理废弃物。</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788670" y="235585"/>
            <a:ext cx="3365500" cy="5410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特殊/突发情况处理</a:t>
            </a:r>
            <a:endParaRPr lang="zh-CN" altLang="en-US" sz="2800" dirty="0" smtClean="0">
              <a:latin typeface="微软雅黑" panose="020B0503020204020204" pitchFamily="34" charset="-122"/>
              <a:ea typeface="微软雅黑" panose="020B0503020204020204" pitchFamily="34" charset="-122"/>
            </a:endParaRPr>
          </a:p>
        </p:txBody>
      </p:sp>
      <p:sp>
        <p:nvSpPr>
          <p:cNvPr id="6" name="TextBox 31"/>
          <p:cNvSpPr txBox="1"/>
          <p:nvPr/>
        </p:nvSpPr>
        <p:spPr>
          <a:xfrm>
            <a:off x="4706620" y="293370"/>
            <a:ext cx="842010" cy="497840"/>
          </a:xfrm>
          <a:prstGeom prst="rect">
            <a:avLst/>
          </a:prstGeom>
          <a:noFill/>
        </p:spPr>
        <p:txBody>
          <a:bodyPr wrap="square" lIns="68543" tIns="34272" rIns="68543" bIns="34272" rtlCol="0" anchor="ctr">
            <a:spAutoFit/>
          </a:bodyPr>
          <a:p>
            <a:pPr algn="ctr"/>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二</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9" name="Freeform 4"/>
          <p:cNvSpPr/>
          <p:nvPr/>
        </p:nvSpPr>
        <p:spPr bwMode="auto">
          <a:xfrm>
            <a:off x="4726305" y="115570"/>
            <a:ext cx="803275" cy="780415"/>
          </a:xfrm>
          <a:custGeom>
            <a:avLst/>
            <a:gdLst/>
            <a:ahLst/>
            <a:cxnLst/>
            <a:rect l="l" t="t" r="r" b="b"/>
            <a:pathLst>
              <a:path w="2628619" h="2628031">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chemeClr val="accent1"/>
          </a:solidFill>
          <a:ln w="3175" cap="flat" cmpd="sng" algn="ctr">
            <a:noFill/>
            <a:prstDash val="solid"/>
          </a:ln>
          <a:effectLst/>
        </p:spPr>
        <p:txBody>
          <a:bodyPr lIns="0" tIns="34272" rIns="0" bIns="34272" anchor="ctr"/>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3" name="矩形 2"/>
          <p:cNvSpPr/>
          <p:nvPr/>
        </p:nvSpPr>
        <p:spPr>
          <a:xfrm>
            <a:off x="208915" y="235585"/>
            <a:ext cx="323850" cy="323850"/>
          </a:xfrm>
          <a:prstGeom prst="rect">
            <a:avLst/>
          </a:prstGeom>
          <a:noFill/>
          <a:ln w="12700">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70840" y="384810"/>
            <a:ext cx="269875" cy="269875"/>
          </a:xfrm>
          <a:prstGeom prst="rect">
            <a:avLst/>
          </a:prstGeom>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23" name="圆角矩形 22"/>
          <p:cNvSpPr/>
          <p:nvPr/>
        </p:nvSpPr>
        <p:spPr>
          <a:xfrm>
            <a:off x="1072515" y="1230630"/>
            <a:ext cx="10730230" cy="501904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24" name="TextBox 38"/>
          <p:cNvSpPr txBox="1"/>
          <p:nvPr/>
        </p:nvSpPr>
        <p:spPr>
          <a:xfrm>
            <a:off x="1165860" y="1291590"/>
            <a:ext cx="10095865" cy="4804410"/>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a:t>旅游过程中遭遇特殊/突发情况,如财物被抢被盗、感染重大传染性疾病、遭受自然灾害、交通工具延误等,</a:t>
            </a:r>
            <a:r>
              <a:rPr sz="2800" b="1">
                <a:solidFill>
                  <a:schemeClr val="accent1"/>
                </a:solidFill>
                <a:effectLst>
                  <a:outerShdw blurRad="38100" dist="25400" dir="5400000" algn="ctr" rotWithShape="0">
                    <a:srgbClr val="6E747A">
                      <a:alpha val="43000"/>
                    </a:srgbClr>
                  </a:outerShdw>
                </a:effectLst>
              </a:rPr>
              <a:t>导游领队</a:t>
            </a:r>
            <a:r>
              <a:rPr sz="2400"/>
              <a:t>应沉着应对,冷静处理。</a:t>
            </a:r>
            <a:endParaRPr sz="2400"/>
          </a:p>
          <a:p>
            <a:pPr marL="342900" indent="-342900" algn="just">
              <a:lnSpc>
                <a:spcPct val="110000"/>
              </a:lnSpc>
              <a:buFont typeface="Wingdings" panose="05000000000000000000" charset="0"/>
              <a:buChar char="Ø"/>
            </a:pPr>
            <a:r>
              <a:rPr sz="2400"/>
              <a:t>需要游客配合相关部门处理的,</a:t>
            </a:r>
            <a:r>
              <a:rPr sz="2800" b="1">
                <a:solidFill>
                  <a:schemeClr val="accent1"/>
                </a:solidFill>
                <a:effectLst>
                  <a:outerShdw blurRad="38100" dist="25400" dir="5400000" algn="ctr" rotWithShape="0">
                    <a:srgbClr val="6E747A">
                      <a:alpha val="43000"/>
                    </a:srgbClr>
                  </a:outerShdw>
                </a:effectLst>
              </a:rPr>
              <a:t>导游领队</a:t>
            </a:r>
            <a:r>
              <a:rPr sz="2400"/>
              <a:t>应及时向游客说明,进行安抚劝慰,并积极协助有关部门进行处理。</a:t>
            </a:r>
            <a:endParaRPr sz="2400"/>
          </a:p>
          <a:p>
            <a:pPr marL="342900" indent="-342900" algn="just">
              <a:lnSpc>
                <a:spcPct val="110000"/>
              </a:lnSpc>
              <a:buFont typeface="Wingdings" panose="05000000000000000000" charset="0"/>
              <a:buChar char="Ø"/>
            </a:pPr>
            <a:r>
              <a:rPr sz="2400"/>
              <a:t>在突发紧急情况下,</a:t>
            </a:r>
            <a:r>
              <a:rPr sz="2800" b="1">
                <a:solidFill>
                  <a:schemeClr val="accent1"/>
                </a:solidFill>
                <a:effectLst>
                  <a:outerShdw blurRad="38100" dist="25400" dir="5400000" algn="ctr" rotWithShape="0">
                    <a:srgbClr val="6E747A">
                      <a:alpha val="43000"/>
                    </a:srgbClr>
                  </a:outerShdw>
                </a:effectLst>
              </a:rPr>
              <a:t>导游领队</a:t>
            </a:r>
            <a:r>
              <a:rPr sz="2400"/>
              <a:t>应立即采取应急措施,避免损失扩大和事态升级。</a:t>
            </a:r>
            <a:endParaRPr sz="2400"/>
          </a:p>
          <a:p>
            <a:pPr marL="342900" indent="-342900" algn="just">
              <a:lnSpc>
                <a:spcPct val="110000"/>
              </a:lnSpc>
              <a:buFont typeface="Wingdings" panose="05000000000000000000" charset="0"/>
              <a:buChar char="Ø"/>
            </a:pPr>
            <a:r>
              <a:rPr sz="2800" b="1">
                <a:solidFill>
                  <a:schemeClr val="accent1"/>
                </a:solidFill>
                <a:effectLst>
                  <a:outerShdw blurRad="38100" dist="25400" dir="5400000" algn="ctr" rotWithShape="0">
                    <a:srgbClr val="6E747A">
                      <a:alpha val="43000"/>
                    </a:srgbClr>
                  </a:outerShdw>
                </a:effectLst>
              </a:rPr>
              <a:t>导游领队</a:t>
            </a:r>
            <a:r>
              <a:rPr sz="2400"/>
              <a:t>应在游客和相关机构与人员发生纠纷时,及时处理、正确疏导,引导游客理性维权、化解矛盾。</a:t>
            </a:r>
            <a:endParaRPr sz="2400"/>
          </a:p>
          <a:p>
            <a:pPr marL="342900" indent="-342900" algn="just">
              <a:lnSpc>
                <a:spcPct val="110000"/>
              </a:lnSpc>
              <a:buFont typeface="Wingdings" panose="05000000000000000000" charset="0"/>
              <a:buChar char="Ø"/>
            </a:pPr>
            <a:r>
              <a:rPr sz="2400"/>
              <a:t>遇游客采取拒绝上下机(车、船)、滞留等方式非理性维权的,</a:t>
            </a:r>
            <a:r>
              <a:rPr sz="2800" b="1">
                <a:solidFill>
                  <a:schemeClr val="accent1"/>
                </a:solidFill>
                <a:effectLst>
                  <a:outerShdw blurRad="38100" dist="25400" dir="5400000" algn="ctr" rotWithShape="0">
                    <a:srgbClr val="6E747A">
                      <a:alpha val="43000"/>
                    </a:srgbClr>
                  </a:outerShdw>
                </a:effectLst>
              </a:rPr>
              <a:t>导</a:t>
            </a:r>
            <a:r>
              <a:rPr sz="2800" b="1">
                <a:solidFill>
                  <a:schemeClr val="accent1"/>
                </a:solidFill>
                <a:effectLst>
                  <a:outerShdw blurRad="38100" dist="25400" dir="5400000" algn="ctr" rotWithShape="0">
                    <a:srgbClr val="6E747A">
                      <a:alpha val="43000"/>
                    </a:srgbClr>
                  </a:outerShdw>
                </a:effectLst>
              </a:rPr>
              <a:t>游领队</a:t>
            </a:r>
            <a:r>
              <a:rPr sz="2400"/>
              <a:t>应与游客进行沟通、晓以利害。必要时应向驻外使领馆或当地警方等机构报告,寻求帮助。</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9"/>
                                        </p:tgtEl>
                                        <p:attrNameLst>
                                          <p:attrName>style.visibility</p:attrName>
                                        </p:attrNameLst>
                                      </p:cBhvr>
                                      <p:to>
                                        <p:strVal val="visible"/>
                                      </p:to>
                                    </p:set>
                                    <p:animEffect transition="in" filter="fade">
                                      <p:cBhvr>
                                        <p:cTn id="10" dur="500"/>
                                        <p:tgtEl>
                                          <p:spTgt spid="9"/>
                                        </p:tgtEl>
                                      </p:cBhvr>
                                    </p:animEffect>
                                  </p:childTnLst>
                                </p:cTn>
                              </p:par>
                              <p:par>
                                <p:cTn id="11" presetID="53" presetClass="entr" presetSubtype="16" fill="hold" grpId="0" nodeType="withEffect">
                                  <p:stCondLst>
                                    <p:cond delay="500"/>
                                  </p:stCondLst>
                                  <p:childTnLst>
                                    <p:set>
                                      <p:cBhvr>
                                        <p:cTn id="12" dur="1" fill="hold">
                                          <p:stCondLst>
                                            <p:cond delay="0"/>
                                          </p:stCondLst>
                                        </p:cTn>
                                        <p:tgtEl>
                                          <p:spTgt spid="6"/>
                                        </p:tgtEl>
                                        <p:attrNameLst>
                                          <p:attrName>style.visibility</p:attrName>
                                        </p:attrNameLst>
                                      </p:cBhvr>
                                      <p:to>
                                        <p:strVal val="visible"/>
                                      </p:to>
                                    </p:set>
                                    <p:anim calcmode="lin" valueType="num">
                                      <p:cBhvr>
                                        <p:cTn id="13" dur="500" fill="hold"/>
                                        <p:tgtEl>
                                          <p:spTgt spid="6"/>
                                        </p:tgtEl>
                                        <p:attrNameLst>
                                          <p:attrName>ppt_w</p:attrName>
                                        </p:attrNameLst>
                                      </p:cBhvr>
                                      <p:tavLst>
                                        <p:tav tm="0">
                                          <p:val>
                                            <p:fltVal val="0"/>
                                          </p:val>
                                        </p:tav>
                                        <p:tav tm="100000">
                                          <p:val>
                                            <p:strVal val="#ppt_w"/>
                                          </p:val>
                                        </p:tav>
                                      </p:tavLst>
                                    </p:anim>
                                    <p:anim calcmode="lin" valueType="num">
                                      <p:cBhvr>
                                        <p:cTn id="14" dur="500" fill="hold"/>
                                        <p:tgtEl>
                                          <p:spTgt spid="6"/>
                                        </p:tgtEl>
                                        <p:attrNameLst>
                                          <p:attrName>ppt_h</p:attrName>
                                        </p:attrNameLst>
                                      </p:cBhvr>
                                      <p:tavLst>
                                        <p:tav tm="0">
                                          <p:val>
                                            <p:fltVal val="0"/>
                                          </p:val>
                                        </p:tav>
                                        <p:tav tm="100000">
                                          <p:val>
                                            <p:strVal val="#ppt_h"/>
                                          </p:val>
                                        </p:tav>
                                      </p:tavLst>
                                    </p:anim>
                                    <p:animEffect transition="in" filter="fade">
                                      <p:cBhvr>
                                        <p:cTn id="15" dur="500"/>
                                        <p:tgtEl>
                                          <p:spTgt spid="6"/>
                                        </p:tgtEl>
                                      </p:cBhvr>
                                    </p:animEffect>
                                  </p:childTnLst>
                                </p:cTn>
                              </p:par>
                              <p:par>
                                <p:cTn id="16" presetID="23" presetClass="entr" presetSubtype="16" fill="hold" grpId="0" nodeType="withEffect">
                                  <p:stCondLst>
                                    <p:cond delay="0"/>
                                  </p:stCondLst>
                                  <p:childTnLst>
                                    <p:set>
                                      <p:cBhvr>
                                        <p:cTn id="17" dur="1" fill="hold">
                                          <p:stCondLst>
                                            <p:cond delay="0"/>
                                          </p:stCondLst>
                                        </p:cTn>
                                        <p:tgtEl>
                                          <p:spTgt spid="3"/>
                                        </p:tgtEl>
                                        <p:attrNameLst>
                                          <p:attrName>style.visibility</p:attrName>
                                        </p:attrNameLst>
                                      </p:cBhvr>
                                      <p:to>
                                        <p:strVal val="visible"/>
                                      </p:to>
                                    </p:set>
                                    <p:anim calcmode="lin" valueType="num">
                                      <p:cBhvr>
                                        <p:cTn id="18" dur="500" fill="hold"/>
                                        <p:tgtEl>
                                          <p:spTgt spid="3"/>
                                        </p:tgtEl>
                                        <p:attrNameLst>
                                          <p:attrName>ppt_w</p:attrName>
                                        </p:attrNameLst>
                                      </p:cBhvr>
                                      <p:tavLst>
                                        <p:tav tm="0">
                                          <p:val>
                                            <p:fltVal val="0"/>
                                          </p:val>
                                        </p:tav>
                                        <p:tav tm="100000">
                                          <p:val>
                                            <p:strVal val="#ppt_w"/>
                                          </p:val>
                                        </p:tav>
                                      </p:tavLst>
                                    </p:anim>
                                    <p:anim calcmode="lin" valueType="num">
                                      <p:cBhvr>
                                        <p:cTn id="19" dur="500" fill="hold"/>
                                        <p:tgtEl>
                                          <p:spTgt spid="3"/>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10"/>
                                        </p:tgtEl>
                                        <p:attrNameLst>
                                          <p:attrName>style.visibility</p:attrName>
                                        </p:attrNameLst>
                                      </p:cBhvr>
                                      <p:to>
                                        <p:strVal val="visible"/>
                                      </p:to>
                                    </p:set>
                                    <p:anim calcmode="lin" valueType="num">
                                      <p:cBhvr>
                                        <p:cTn id="22" dur="500" fill="hold"/>
                                        <p:tgtEl>
                                          <p:spTgt spid="10"/>
                                        </p:tgtEl>
                                        <p:attrNameLst>
                                          <p:attrName>ppt_w</p:attrName>
                                        </p:attrNameLst>
                                      </p:cBhvr>
                                      <p:tavLst>
                                        <p:tav tm="0">
                                          <p:val>
                                            <p:fltVal val="0"/>
                                          </p:val>
                                        </p:tav>
                                        <p:tav tm="100000">
                                          <p:val>
                                            <p:strVal val="#ppt_w"/>
                                          </p:val>
                                        </p:tav>
                                      </p:tavLst>
                                    </p:anim>
                                    <p:anim calcmode="lin" valueType="num">
                                      <p:cBhvr>
                                        <p:cTn id="23" dur="500" fill="hold"/>
                                        <p:tgtEl>
                                          <p:spTgt spid="10"/>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1000"/>
                            </p:stCondLst>
                            <p:childTnLst>
                              <p:par>
                                <p:cTn id="29" presetID="22"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up)">
                                      <p:cBhvr>
                                        <p:cTn id="3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6" grpId="0"/>
      <p:bldP spid="9" grpId="0" bldLvl="0" animBg="1"/>
      <p:bldP spid="3" grpId="0" bldLvl="0" animBg="1"/>
      <p:bldP spid="10" grpId="0" bldLvl="0" animBg="1"/>
      <p:bldP spid="3" grpId="1" animBg="1"/>
      <p:bldP spid="10" grpId="1" animBg="1"/>
      <p:bldP spid="23" grpId="0" bldLvl="0" animBg="1"/>
      <p:bldP spid="24"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2" name="矩形 1"/>
          <p:cNvSpPr/>
          <p:nvPr/>
        </p:nvSpPr>
        <p:spPr>
          <a:xfrm>
            <a:off x="791210" y="235585"/>
            <a:ext cx="2880360" cy="593725"/>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总结反馈</a:t>
            </a:r>
            <a:endParaRPr lang="zh-CN" altLang="en-US" sz="2800" dirty="0" smtClean="0">
              <a:latin typeface="微软雅黑" panose="020B0503020204020204" pitchFamily="34" charset="-122"/>
              <a:ea typeface="微软雅黑" panose="020B0503020204020204" pitchFamily="34" charset="-122"/>
            </a:endParaRPr>
          </a:p>
        </p:txBody>
      </p:sp>
      <p:sp>
        <p:nvSpPr>
          <p:cNvPr id="4" name="TextBox 33"/>
          <p:cNvSpPr txBox="1"/>
          <p:nvPr/>
        </p:nvSpPr>
        <p:spPr>
          <a:xfrm>
            <a:off x="3884930" y="283845"/>
            <a:ext cx="596900" cy="497840"/>
          </a:xfrm>
          <a:prstGeom prst="rect">
            <a:avLst/>
          </a:prstGeom>
          <a:noFill/>
        </p:spPr>
        <p:txBody>
          <a:bodyPr wrap="square" lIns="68543" tIns="34272" rIns="68543" bIns="34272" rtlCol="0" anchor="ctr">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三</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0" name="Freeform 6"/>
          <p:cNvSpPr/>
          <p:nvPr/>
        </p:nvSpPr>
        <p:spPr bwMode="auto">
          <a:xfrm>
            <a:off x="3763010" y="88900"/>
            <a:ext cx="840740" cy="861060"/>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7030A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rgbClr val="414455"/>
              </a:solidFill>
              <a:latin typeface="方正粗黑宋简体" panose="02000000000000000000" charset="-122"/>
              <a:ea typeface="方正粗黑宋简体" panose="02000000000000000000" charset="-122"/>
            </a:endParaRPr>
          </a:p>
        </p:txBody>
      </p:sp>
      <p:sp>
        <p:nvSpPr>
          <p:cNvPr id="5" name="矩形 4"/>
          <p:cNvSpPr/>
          <p:nvPr/>
        </p:nvSpPr>
        <p:spPr>
          <a:xfrm>
            <a:off x="127635" y="235585"/>
            <a:ext cx="323850" cy="323850"/>
          </a:xfrm>
          <a:prstGeom prst="rect">
            <a:avLst/>
          </a:prstGeom>
          <a:noFill/>
          <a:ln w="12700">
            <a:solidFill>
              <a:srgbClr val="7030A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6" name="矩形 5"/>
          <p:cNvSpPr/>
          <p:nvPr/>
        </p:nvSpPr>
        <p:spPr>
          <a:xfrm>
            <a:off x="289560" y="384810"/>
            <a:ext cx="269875" cy="269875"/>
          </a:xfrm>
          <a:prstGeom prst="rect">
            <a:avLst/>
          </a:prstGeom>
          <a:solidFill>
            <a:srgbClr val="7030A0"/>
          </a:solidFill>
          <a:ln>
            <a:solidFill>
              <a:srgbClr val="7030A0"/>
            </a:solidFill>
          </a:ln>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23" name="圆角矩形 22"/>
          <p:cNvSpPr/>
          <p:nvPr/>
        </p:nvSpPr>
        <p:spPr>
          <a:xfrm>
            <a:off x="1072515" y="1230630"/>
            <a:ext cx="9479915" cy="5019040"/>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24" name="TextBox 38"/>
          <p:cNvSpPr txBox="1"/>
          <p:nvPr/>
        </p:nvSpPr>
        <p:spPr>
          <a:xfrm>
            <a:off x="1165860" y="1291590"/>
            <a:ext cx="8759190" cy="4600575"/>
          </a:xfrm>
          <a:prstGeom prst="rect">
            <a:avLst/>
          </a:prstGeom>
          <a:noFill/>
        </p:spPr>
        <p:txBody>
          <a:bodyPr wrap="square" lIns="0" tIns="0" rIns="0" bIns="0" rtlCol="0">
            <a:spAutoFit/>
          </a:bodyPr>
          <a:p>
            <a:pPr marL="342900" indent="-342900" algn="just">
              <a:lnSpc>
                <a:spcPct val="110000"/>
              </a:lnSpc>
              <a:buFont typeface="Wingdings" panose="05000000000000000000" charset="0"/>
              <a:buChar char="Ø"/>
            </a:pPr>
            <a:r>
              <a:rPr sz="2400"/>
              <a:t>旅游行程全部结束后,</a:t>
            </a:r>
            <a:r>
              <a:rPr sz="2800" b="1">
                <a:solidFill>
                  <a:schemeClr val="accent1"/>
                </a:solidFill>
                <a:effectLst>
                  <a:outerShdw blurRad="38100" dist="25400" dir="5400000" algn="ctr" rotWithShape="0">
                    <a:srgbClr val="6E747A">
                      <a:alpha val="43000"/>
                    </a:srgbClr>
                  </a:outerShdw>
                </a:effectLst>
              </a:rPr>
              <a:t>导游领队</a:t>
            </a:r>
            <a:r>
              <a:rPr sz="2400"/>
              <a:t>向旅行社递交的《带团报告》或《团队日志》中,宜有总结和反馈文明旅游引导工作的内容,以便积累经验并在导游领队人员中进行培训、分享。</a:t>
            </a:r>
            <a:endParaRPr sz="2400"/>
          </a:p>
          <a:p>
            <a:pPr marL="342900" indent="-342900" algn="just">
              <a:lnSpc>
                <a:spcPct val="110000"/>
              </a:lnSpc>
              <a:buFont typeface="Wingdings" panose="05000000000000000000" charset="0"/>
              <a:buChar char="Ø"/>
            </a:pPr>
            <a:r>
              <a:rPr sz="2400"/>
              <a:t>旅游行程结束后,</a:t>
            </a:r>
            <a:r>
              <a:rPr sz="2800" b="1">
                <a:solidFill>
                  <a:schemeClr val="accent1"/>
                </a:solidFill>
                <a:effectLst>
                  <a:outerShdw blurRad="38100" dist="25400" dir="5400000" algn="ctr" rotWithShape="0">
                    <a:srgbClr val="6E747A">
                      <a:alpha val="43000"/>
                    </a:srgbClr>
                  </a:outerShdw>
                </a:effectLst>
              </a:rPr>
              <a:t>导游领队</a:t>
            </a:r>
            <a:r>
              <a:rPr sz="2400"/>
              <a:t>宜与游客继续保持友好交流,并妥善处理遗留问题。</a:t>
            </a:r>
            <a:endParaRPr sz="2400"/>
          </a:p>
          <a:p>
            <a:pPr marL="342900" indent="-342900" algn="just">
              <a:lnSpc>
                <a:spcPct val="110000"/>
              </a:lnSpc>
              <a:buFont typeface="Wingdings" panose="05000000000000000000" charset="0"/>
              <a:buChar char="Ø"/>
            </a:pPr>
            <a:r>
              <a:rPr sz="2400"/>
              <a:t>对旅游过程中严重违背社会公德,违反法律规范,影响恶劣、后果严重的游客,</a:t>
            </a:r>
            <a:r>
              <a:rPr sz="2800" b="1">
                <a:solidFill>
                  <a:schemeClr val="accent1"/>
                </a:solidFill>
                <a:effectLst>
                  <a:outerShdw blurRad="38100" dist="25400" dir="5400000" algn="ctr" rotWithShape="0">
                    <a:srgbClr val="6E747A">
                      <a:alpha val="43000"/>
                    </a:srgbClr>
                  </a:outerShdw>
                </a:effectLst>
              </a:rPr>
              <a:t>导游领队人员</a:t>
            </a:r>
            <a:r>
              <a:rPr sz="2400"/>
              <a:t>应将相关情况向旅行社进行汇报,并通过旅行社将该游客的不文明行为向旅游管理部门报告,经旅游管理部门核实后,纳入游客不文明旅游记录。</a:t>
            </a:r>
            <a:endParaRPr sz="2400"/>
          </a:p>
          <a:p>
            <a:pPr marL="342900" indent="-342900" algn="just">
              <a:lnSpc>
                <a:spcPct val="110000"/>
              </a:lnSpc>
              <a:buFont typeface="Wingdings" panose="05000000000000000000" charset="0"/>
              <a:buChar char="Ø"/>
            </a:pPr>
            <a:r>
              <a:rPr sz="2400"/>
              <a:t>旅行社、导游行业组织等机构应做好导游领队引导文明旅游的宣传培训和教育工作。</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6" presetClass="entr" presetSubtype="37" fill="hold" grpId="0"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barn(outVertical)">
                                      <p:cBhvr>
                                        <p:cTn id="7" dur="500"/>
                                        <p:tgtEl>
                                          <p:spTgt spid="2"/>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par>
                                <p:cTn id="11" presetID="53" presetClass="entr" presetSubtype="16" fill="hold" grpId="0" nodeType="withEffect">
                                  <p:stCondLst>
                                    <p:cond delay="0"/>
                                  </p:stCondLst>
                                  <p:childTnLst>
                                    <p:set>
                                      <p:cBhvr>
                                        <p:cTn id="12" dur="1" fill="hold">
                                          <p:stCondLst>
                                            <p:cond delay="0"/>
                                          </p:stCondLst>
                                        </p:cTn>
                                        <p:tgtEl>
                                          <p:spTgt spid="4"/>
                                        </p:tgtEl>
                                        <p:attrNameLst>
                                          <p:attrName>style.visibility</p:attrName>
                                        </p:attrNameLst>
                                      </p:cBhvr>
                                      <p:to>
                                        <p:strVal val="visible"/>
                                      </p:to>
                                    </p:set>
                                    <p:anim calcmode="lin" valueType="num">
                                      <p:cBhvr>
                                        <p:cTn id="13" dur="500" fill="hold"/>
                                        <p:tgtEl>
                                          <p:spTgt spid="4"/>
                                        </p:tgtEl>
                                        <p:attrNameLst>
                                          <p:attrName>ppt_w</p:attrName>
                                        </p:attrNameLst>
                                      </p:cBhvr>
                                      <p:tavLst>
                                        <p:tav tm="0">
                                          <p:val>
                                            <p:fltVal val="0"/>
                                          </p:val>
                                        </p:tav>
                                        <p:tav tm="100000">
                                          <p:val>
                                            <p:strVal val="#ppt_w"/>
                                          </p:val>
                                        </p:tav>
                                      </p:tavLst>
                                    </p:anim>
                                    <p:anim calcmode="lin" valueType="num">
                                      <p:cBhvr>
                                        <p:cTn id="14" dur="500" fill="hold"/>
                                        <p:tgtEl>
                                          <p:spTgt spid="4"/>
                                        </p:tgtEl>
                                        <p:attrNameLst>
                                          <p:attrName>ppt_h</p:attrName>
                                        </p:attrNameLst>
                                      </p:cBhvr>
                                      <p:tavLst>
                                        <p:tav tm="0">
                                          <p:val>
                                            <p:fltVal val="0"/>
                                          </p:val>
                                        </p:tav>
                                        <p:tav tm="100000">
                                          <p:val>
                                            <p:strVal val="#ppt_h"/>
                                          </p:val>
                                        </p:tav>
                                      </p:tavLst>
                                    </p:anim>
                                    <p:animEffect transition="in" filter="fade">
                                      <p:cBhvr>
                                        <p:cTn id="15" dur="500"/>
                                        <p:tgtEl>
                                          <p:spTgt spid="4"/>
                                        </p:tgtEl>
                                      </p:cBhvr>
                                    </p:animEffect>
                                  </p:childTnLst>
                                </p:cTn>
                              </p:par>
                              <p:par>
                                <p:cTn id="16" presetID="23" presetClass="entr" presetSubtype="16" fill="hold" grpId="0" nodeType="withEffect">
                                  <p:stCondLst>
                                    <p:cond delay="0"/>
                                  </p:stCondLst>
                                  <p:childTnLst>
                                    <p:set>
                                      <p:cBhvr>
                                        <p:cTn id="17" dur="1" fill="hold">
                                          <p:stCondLst>
                                            <p:cond delay="0"/>
                                          </p:stCondLst>
                                        </p:cTn>
                                        <p:tgtEl>
                                          <p:spTgt spid="5"/>
                                        </p:tgtEl>
                                        <p:attrNameLst>
                                          <p:attrName>style.visibility</p:attrName>
                                        </p:attrNameLst>
                                      </p:cBhvr>
                                      <p:to>
                                        <p:strVal val="visible"/>
                                      </p:to>
                                    </p:set>
                                    <p:anim calcmode="lin" valueType="num">
                                      <p:cBhvr>
                                        <p:cTn id="18" dur="500" fill="hold"/>
                                        <p:tgtEl>
                                          <p:spTgt spid="5"/>
                                        </p:tgtEl>
                                        <p:attrNameLst>
                                          <p:attrName>ppt_w</p:attrName>
                                        </p:attrNameLst>
                                      </p:cBhvr>
                                      <p:tavLst>
                                        <p:tav tm="0">
                                          <p:val>
                                            <p:fltVal val="0"/>
                                          </p:val>
                                        </p:tav>
                                        <p:tav tm="100000">
                                          <p:val>
                                            <p:strVal val="#ppt_w"/>
                                          </p:val>
                                        </p:tav>
                                      </p:tavLst>
                                    </p:anim>
                                    <p:anim calcmode="lin" valueType="num">
                                      <p:cBhvr>
                                        <p:cTn id="19" dur="500" fill="hold"/>
                                        <p:tgtEl>
                                          <p:spTgt spid="5"/>
                                        </p:tgtEl>
                                        <p:attrNameLst>
                                          <p:attrName>ppt_h</p:attrName>
                                        </p:attrNameLst>
                                      </p:cBhvr>
                                      <p:tavLst>
                                        <p:tav tm="0">
                                          <p:val>
                                            <p:fltVal val="0"/>
                                          </p:val>
                                        </p:tav>
                                        <p:tav tm="100000">
                                          <p:val>
                                            <p:strVal val="#ppt_h"/>
                                          </p:val>
                                        </p:tav>
                                      </p:tavLst>
                                    </p:anim>
                                  </p:childTnLst>
                                </p:cTn>
                              </p:par>
                              <p:par>
                                <p:cTn id="20" presetID="23" presetClass="entr" presetSubtype="16" fill="hold" grpId="0" nodeType="with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p:cTn id="22" dur="500" fill="hold"/>
                                        <p:tgtEl>
                                          <p:spTgt spid="6"/>
                                        </p:tgtEl>
                                        <p:attrNameLst>
                                          <p:attrName>ppt_w</p:attrName>
                                        </p:attrNameLst>
                                      </p:cBhvr>
                                      <p:tavLst>
                                        <p:tav tm="0">
                                          <p:val>
                                            <p:fltVal val="0"/>
                                          </p:val>
                                        </p:tav>
                                        <p:tav tm="100000">
                                          <p:val>
                                            <p:strVal val="#ppt_w"/>
                                          </p:val>
                                        </p:tav>
                                      </p:tavLst>
                                    </p:anim>
                                    <p:anim calcmode="lin" valueType="num">
                                      <p:cBhvr>
                                        <p:cTn id="23" dur="500" fill="hold"/>
                                        <p:tgtEl>
                                          <p:spTgt spid="6"/>
                                        </p:tgtEl>
                                        <p:attrNameLst>
                                          <p:attrName>ppt_h</p:attrName>
                                        </p:attrNameLst>
                                      </p:cBhvr>
                                      <p:tavLst>
                                        <p:tav tm="0">
                                          <p:val>
                                            <p:fltVal val="0"/>
                                          </p:val>
                                        </p:tav>
                                        <p:tav tm="100000">
                                          <p:val>
                                            <p:strVal val="#ppt_h"/>
                                          </p:val>
                                        </p:tav>
                                      </p:tavLst>
                                    </p:anim>
                                  </p:childTnLst>
                                </p:cTn>
                              </p:par>
                            </p:childTnLst>
                          </p:cTn>
                        </p:par>
                        <p:par>
                          <p:cTn id="24" fill="hold">
                            <p:stCondLst>
                              <p:cond delay="500"/>
                            </p:stCondLst>
                            <p:childTnLst>
                              <p:par>
                                <p:cTn id="25" presetID="22" presetClass="entr" presetSubtype="1" fill="hold" grpId="0" nodeType="afterEffect">
                                  <p:stCondLst>
                                    <p:cond delay="0"/>
                                  </p:stCondLst>
                                  <p:childTnLst>
                                    <p:set>
                                      <p:cBhvr>
                                        <p:cTn id="26" dur="1" fill="hold">
                                          <p:stCondLst>
                                            <p:cond delay="0"/>
                                          </p:stCondLst>
                                        </p:cTn>
                                        <p:tgtEl>
                                          <p:spTgt spid="23"/>
                                        </p:tgtEl>
                                        <p:attrNameLst>
                                          <p:attrName>style.visibility</p:attrName>
                                        </p:attrNameLst>
                                      </p:cBhvr>
                                      <p:to>
                                        <p:strVal val="visible"/>
                                      </p:to>
                                    </p:set>
                                    <p:animEffect transition="in" filter="wipe(up)">
                                      <p:cBhvr>
                                        <p:cTn id="27" dur="500"/>
                                        <p:tgtEl>
                                          <p:spTgt spid="23"/>
                                        </p:tgtEl>
                                      </p:cBhvr>
                                    </p:animEffect>
                                  </p:childTnLst>
                                </p:cTn>
                              </p:par>
                            </p:childTnLst>
                          </p:cTn>
                        </p:par>
                        <p:par>
                          <p:cTn id="28" fill="hold">
                            <p:stCondLst>
                              <p:cond delay="1000"/>
                            </p:stCondLst>
                            <p:childTnLst>
                              <p:par>
                                <p:cTn id="29" presetID="22" presetClass="entr" presetSubtype="1" fill="hold" grpId="0" nodeType="afterEffect">
                                  <p:stCondLst>
                                    <p:cond delay="0"/>
                                  </p:stCondLst>
                                  <p:childTnLst>
                                    <p:set>
                                      <p:cBhvr>
                                        <p:cTn id="30" dur="1" fill="hold">
                                          <p:stCondLst>
                                            <p:cond delay="0"/>
                                          </p:stCondLst>
                                        </p:cTn>
                                        <p:tgtEl>
                                          <p:spTgt spid="24"/>
                                        </p:tgtEl>
                                        <p:attrNameLst>
                                          <p:attrName>style.visibility</p:attrName>
                                        </p:attrNameLst>
                                      </p:cBhvr>
                                      <p:to>
                                        <p:strVal val="visible"/>
                                      </p:to>
                                    </p:set>
                                    <p:animEffect transition="in" filter="wipe(up)">
                                      <p:cBhvr>
                                        <p:cTn id="31"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bldLvl="0" animBg="1"/>
      <p:bldP spid="4" grpId="0"/>
      <p:bldP spid="10" grpId="0" bldLvl="0" animBg="1"/>
      <p:bldP spid="5" grpId="0" bldLvl="0" animBg="1"/>
      <p:bldP spid="6" grpId="0" bldLvl="0" animBg="1"/>
      <p:bldP spid="5" grpId="1" animBg="1"/>
      <p:bldP spid="6" grpId="1" animBg="1"/>
      <p:bldP spid="23" grpId="0" bldLvl="0" animBg="1"/>
      <p:bldP spid="24"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8" name="组合 17"/>
          <p:cNvGrpSpPr/>
          <p:nvPr/>
        </p:nvGrpSpPr>
        <p:grpSpPr>
          <a:xfrm>
            <a:off x="1825209" y="1997101"/>
            <a:ext cx="1414500" cy="1293123"/>
            <a:chOff x="304800" y="673100"/>
            <a:chExt cx="4000500" cy="4000500"/>
          </a:xfrm>
          <a:effectLst>
            <a:outerShdw blurRad="444500" dist="254000" dir="8100000" algn="tr" rotWithShape="0">
              <a:prstClr val="black">
                <a:alpha val="50000"/>
              </a:prstClr>
            </a:outerShdw>
          </a:effectLst>
        </p:grpSpPr>
        <p:sp>
          <p:nvSpPr>
            <p:cNvPr id="19" name="同心圆 18"/>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5400">
                <a:solidFill>
                  <a:schemeClr val="tx1"/>
                </a:solidFill>
              </a:endParaRPr>
            </a:p>
          </p:txBody>
        </p:sp>
        <p:sp>
          <p:nvSpPr>
            <p:cNvPr id="20" name="椭圆 19"/>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5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国</a:t>
              </a:r>
              <a:endParaRPr lang="zh-CN" altLang="en-US" sz="5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grpSp>
      <p:grpSp>
        <p:nvGrpSpPr>
          <p:cNvPr id="3" name="组合 2"/>
          <p:cNvGrpSpPr/>
          <p:nvPr/>
        </p:nvGrpSpPr>
        <p:grpSpPr>
          <a:xfrm>
            <a:off x="3444459" y="3234081"/>
            <a:ext cx="1414500" cy="1293123"/>
            <a:chOff x="304800" y="673100"/>
            <a:chExt cx="4000500" cy="4000500"/>
          </a:xfrm>
          <a:effectLst>
            <a:outerShdw blurRad="444500" dist="254000" dir="8100000" algn="tr" rotWithShape="0">
              <a:prstClr val="black">
                <a:alpha val="50000"/>
              </a:prstClr>
            </a:outerShdw>
          </a:effectLst>
        </p:grpSpPr>
        <p:sp>
          <p:nvSpPr>
            <p:cNvPr id="4" name="同心圆 3"/>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5400">
                <a:solidFill>
                  <a:schemeClr val="tx1"/>
                </a:solidFill>
              </a:endParaRPr>
            </a:p>
          </p:txBody>
        </p:sp>
        <p:sp>
          <p:nvSpPr>
            <p:cNvPr id="5" name="椭圆 4"/>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5400" b="1" dirty="0">
                  <a:solidFill>
                    <a:srgbClr val="9933FF"/>
                  </a:solidFill>
                  <a:latin typeface="微软雅黑" panose="020B0503020204020204" pitchFamily="34" charset="-122"/>
                  <a:ea typeface="微软雅黑" panose="020B0503020204020204" pitchFamily="34" charset="-122"/>
                </a:rPr>
                <a:t>家</a:t>
              </a:r>
              <a:endParaRPr lang="zh-CN" altLang="en-US" sz="5400" b="1" dirty="0">
                <a:solidFill>
                  <a:srgbClr val="9933FF"/>
                </a:solidFill>
                <a:latin typeface="微软雅黑" panose="020B0503020204020204" pitchFamily="34" charset="-122"/>
                <a:ea typeface="微软雅黑" panose="020B0503020204020204" pitchFamily="34" charset="-122"/>
              </a:endParaRPr>
            </a:p>
          </p:txBody>
        </p:sp>
      </p:grpSp>
      <p:grpSp>
        <p:nvGrpSpPr>
          <p:cNvPr id="6" name="组合 5"/>
          <p:cNvGrpSpPr/>
          <p:nvPr/>
        </p:nvGrpSpPr>
        <p:grpSpPr>
          <a:xfrm>
            <a:off x="5190709" y="2476526"/>
            <a:ext cx="1414500" cy="1293123"/>
            <a:chOff x="304800" y="673100"/>
            <a:chExt cx="4000500" cy="4000500"/>
          </a:xfrm>
          <a:effectLst>
            <a:outerShdw blurRad="444500" dist="254000" dir="8100000" algn="tr" rotWithShape="0">
              <a:prstClr val="black">
                <a:alpha val="50000"/>
              </a:prstClr>
            </a:outerShdw>
          </a:effectLst>
        </p:grpSpPr>
        <p:sp>
          <p:nvSpPr>
            <p:cNvPr id="7" name="同心圆 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5400">
                <a:solidFill>
                  <a:schemeClr val="tx1"/>
                </a:solidFill>
              </a:endParaRPr>
            </a:p>
          </p:txBody>
        </p:sp>
        <p:sp>
          <p:nvSpPr>
            <p:cNvPr id="8" name="椭圆 7"/>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5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导</a:t>
              </a:r>
              <a:endParaRPr lang="zh-CN" altLang="en-US" sz="54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grpSp>
      <p:grpSp>
        <p:nvGrpSpPr>
          <p:cNvPr id="9" name="组合 8"/>
          <p:cNvGrpSpPr/>
          <p:nvPr/>
        </p:nvGrpSpPr>
        <p:grpSpPr>
          <a:xfrm>
            <a:off x="6921084" y="3262021"/>
            <a:ext cx="1414500" cy="1293123"/>
            <a:chOff x="304800" y="673100"/>
            <a:chExt cx="4000500" cy="4000500"/>
          </a:xfrm>
          <a:effectLst>
            <a:outerShdw blurRad="444500" dist="254000" dir="8100000" algn="tr" rotWithShape="0">
              <a:prstClr val="black">
                <a:alpha val="50000"/>
              </a:prstClr>
            </a:outerShdw>
          </a:effectLst>
        </p:grpSpPr>
        <p:sp>
          <p:nvSpPr>
            <p:cNvPr id="10" name="同心圆 9"/>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sz="5400">
                <a:solidFill>
                  <a:schemeClr val="tx1"/>
                </a:solidFill>
              </a:endParaRPr>
            </a:p>
          </p:txBody>
        </p:sp>
        <p:sp>
          <p:nvSpPr>
            <p:cNvPr id="13" name="椭圆 12"/>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5400" b="1" dirty="0">
                  <a:solidFill>
                    <a:srgbClr val="9933FF"/>
                  </a:solidFill>
                  <a:latin typeface="微软雅黑" panose="020B0503020204020204" pitchFamily="34" charset="-122"/>
                  <a:ea typeface="微软雅黑" panose="020B0503020204020204" pitchFamily="34" charset="-122"/>
                </a:rPr>
                <a:t>游</a:t>
              </a:r>
              <a:endParaRPr lang="zh-CN" altLang="en-US" sz="5400" b="1" dirty="0">
                <a:solidFill>
                  <a:srgbClr val="9933FF"/>
                </a:solidFill>
                <a:latin typeface="微软雅黑" panose="020B0503020204020204" pitchFamily="34" charset="-122"/>
                <a:ea typeface="微软雅黑" panose="020B0503020204020204" pitchFamily="34" charset="-122"/>
              </a:endParaRPr>
            </a:p>
          </p:txBody>
        </p:sp>
      </p:grpSp>
      <p:grpSp>
        <p:nvGrpSpPr>
          <p:cNvPr id="16" name="组合 15"/>
          <p:cNvGrpSpPr/>
          <p:nvPr/>
        </p:nvGrpSpPr>
        <p:grpSpPr>
          <a:xfrm>
            <a:off x="8928319" y="2476526"/>
            <a:ext cx="1414500" cy="1293123"/>
            <a:chOff x="304800" y="673100"/>
            <a:chExt cx="4000500" cy="4000500"/>
          </a:xfrm>
          <a:effectLst>
            <a:outerShdw blurRad="444500" dist="254000" dir="8100000" algn="tr" rotWithShape="0">
              <a:prstClr val="black">
                <a:alpha val="50000"/>
              </a:prstClr>
            </a:outerShdw>
          </a:effectLst>
        </p:grpSpPr>
        <p:sp>
          <p:nvSpPr>
            <p:cNvPr id="17" name="同心圆 16"/>
            <p:cNvSpPr/>
            <p:nvPr/>
          </p:nvSpPr>
          <p:spPr>
            <a:xfrm>
              <a:off x="304800" y="673100"/>
              <a:ext cx="4000500" cy="4000500"/>
            </a:xfrm>
            <a:prstGeom prst="donut">
              <a:avLst>
                <a:gd name="adj" fmla="val 4879"/>
              </a:avLst>
            </a:prstGeom>
            <a:gradFill>
              <a:gsLst>
                <a:gs pos="0">
                  <a:schemeClr val="bg1"/>
                </a:gs>
                <a:gs pos="55000">
                  <a:schemeClr val="bg1">
                    <a:lumMod val="95000"/>
                  </a:schemeClr>
                </a:gs>
                <a:gs pos="100000">
                  <a:schemeClr val="bg1">
                    <a:lumMod val="65000"/>
                  </a:schemeClr>
                </a:gs>
              </a:gsLst>
              <a:lin ang="81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solidFill>
                  <a:schemeClr val="tx1"/>
                </a:solidFill>
              </a:endParaRPr>
            </a:p>
          </p:txBody>
        </p:sp>
        <p:sp>
          <p:nvSpPr>
            <p:cNvPr id="23" name="椭圆 22"/>
            <p:cNvSpPr/>
            <p:nvPr/>
          </p:nvSpPr>
          <p:spPr>
            <a:xfrm>
              <a:off x="392113" y="760413"/>
              <a:ext cx="3825874" cy="3825874"/>
            </a:xfrm>
            <a:prstGeom prst="ellipse">
              <a:avLst/>
            </a:prstGeom>
            <a:gradFill>
              <a:gsLst>
                <a:gs pos="0">
                  <a:schemeClr val="bg1"/>
                </a:gs>
                <a:gs pos="51000">
                  <a:schemeClr val="bg1">
                    <a:lumMod val="95000"/>
                  </a:schemeClr>
                </a:gs>
                <a:gs pos="100000">
                  <a:schemeClr val="bg1">
                    <a:lumMod val="75000"/>
                  </a:schemeClr>
                </a:gs>
              </a:gsLst>
              <a:lin ang="189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r>
                <a:rPr lang="zh-CN" altLang="en-US" sz="6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rPr>
                <a:t>员</a:t>
              </a:r>
              <a:endParaRPr lang="zh-CN" altLang="en-US" sz="6000" b="1" dirty="0">
                <a:solidFill>
                  <a:schemeClr val="accent1"/>
                </a:solidFill>
                <a:effectLst>
                  <a:outerShdw blurRad="38100" dist="25400" dir="5400000" algn="ctr" rotWithShape="0">
                    <a:srgbClr val="6E747A">
                      <a:alpha val="43000"/>
                    </a:srgbClr>
                  </a:outerShdw>
                </a:effectLst>
                <a:latin typeface="微软雅黑" panose="020B0503020204020204" pitchFamily="34" charset="-122"/>
                <a:ea typeface="微软雅黑" panose="020B0503020204020204" pitchFamily="34" charset="-122"/>
              </a:endParaRPr>
            </a:p>
          </p:txBody>
        </p:sp>
      </p:grpSp>
    </p:spTree>
  </p:cSld>
  <p:clrMapOvr>
    <a:masterClrMapping/>
  </p:clrMapOvr>
  <mc:AlternateContent xmlns:mc="http://schemas.openxmlformats.org/markup-compatibility/2006">
    <mc:Choice xmlns:p14="http://schemas.microsoft.com/office/powerpoint/2010/main" Requires="p14">
      <p:transition spd="slow" p14:dur="2500" advClick="0">
        <p:checker/>
      </p:transition>
    </mc:Choice>
    <mc:Fallback>
      <p:transition spd="slow" advClick="0">
        <p:checker/>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9"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additive="base">
                                        <p:cTn id="7" dur="1000" fill="hold"/>
                                        <p:tgtEl>
                                          <p:spTgt spid="18"/>
                                        </p:tgtEl>
                                        <p:attrNameLst>
                                          <p:attrName>ppt_x</p:attrName>
                                        </p:attrNameLst>
                                      </p:cBhvr>
                                      <p:tavLst>
                                        <p:tav tm="0">
                                          <p:val>
                                            <p:strVal val="0-#ppt_w/2"/>
                                          </p:val>
                                        </p:tav>
                                        <p:tav tm="100000">
                                          <p:val>
                                            <p:strVal val="#ppt_x"/>
                                          </p:val>
                                        </p:tav>
                                      </p:tavLst>
                                    </p:anim>
                                    <p:anim calcmode="lin" valueType="num">
                                      <p:cBhvr additive="base">
                                        <p:cTn id="8" dur="1000" fill="hold"/>
                                        <p:tgtEl>
                                          <p:spTgt spid="18"/>
                                        </p:tgtEl>
                                        <p:attrNameLst>
                                          <p:attrName>ppt_y</p:attrName>
                                        </p:attrNameLst>
                                      </p:cBhvr>
                                      <p:tavLst>
                                        <p:tav tm="0">
                                          <p:val>
                                            <p:strVal val="0-#ppt_h/2"/>
                                          </p:val>
                                        </p:tav>
                                        <p:tav tm="100000">
                                          <p:val>
                                            <p:strVal val="#ppt_y"/>
                                          </p:val>
                                        </p:tav>
                                      </p:tavLst>
                                    </p:anim>
                                  </p:childTnLst>
                                </p:cTn>
                              </p:par>
                              <p:par>
                                <p:cTn id="9" presetID="2" presetClass="entr" presetSubtype="9" fill="hold" nodeType="with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additive="base">
                                        <p:cTn id="11" dur="1000" fill="hold"/>
                                        <p:tgtEl>
                                          <p:spTgt spid="3"/>
                                        </p:tgtEl>
                                        <p:attrNameLst>
                                          <p:attrName>ppt_x</p:attrName>
                                        </p:attrNameLst>
                                      </p:cBhvr>
                                      <p:tavLst>
                                        <p:tav tm="0">
                                          <p:val>
                                            <p:strVal val="0-#ppt_w/2"/>
                                          </p:val>
                                        </p:tav>
                                        <p:tav tm="100000">
                                          <p:val>
                                            <p:strVal val="#ppt_x"/>
                                          </p:val>
                                        </p:tav>
                                      </p:tavLst>
                                    </p:anim>
                                    <p:anim calcmode="lin" valueType="num">
                                      <p:cBhvr additive="base">
                                        <p:cTn id="12" dur="1000" fill="hold"/>
                                        <p:tgtEl>
                                          <p:spTgt spid="3"/>
                                        </p:tgtEl>
                                        <p:attrNameLst>
                                          <p:attrName>ppt_y</p:attrName>
                                        </p:attrNameLst>
                                      </p:cBhvr>
                                      <p:tavLst>
                                        <p:tav tm="0">
                                          <p:val>
                                            <p:strVal val="0-#ppt_h/2"/>
                                          </p:val>
                                        </p:tav>
                                        <p:tav tm="100000">
                                          <p:val>
                                            <p:strVal val="#ppt_y"/>
                                          </p:val>
                                        </p:tav>
                                      </p:tavLst>
                                    </p:anim>
                                  </p:childTnLst>
                                </p:cTn>
                              </p:par>
                              <p:par>
                                <p:cTn id="13" presetID="2" presetClass="entr" presetSubtype="9" fill="hold" nodeType="withEffect">
                                  <p:stCondLst>
                                    <p:cond delay="0"/>
                                  </p:stCondLst>
                                  <p:childTnLst>
                                    <p:set>
                                      <p:cBhvr>
                                        <p:cTn id="14" dur="1" fill="hold">
                                          <p:stCondLst>
                                            <p:cond delay="0"/>
                                          </p:stCondLst>
                                        </p:cTn>
                                        <p:tgtEl>
                                          <p:spTgt spid="6"/>
                                        </p:tgtEl>
                                        <p:attrNameLst>
                                          <p:attrName>style.visibility</p:attrName>
                                        </p:attrNameLst>
                                      </p:cBhvr>
                                      <p:to>
                                        <p:strVal val="visible"/>
                                      </p:to>
                                    </p:set>
                                    <p:anim calcmode="lin" valueType="num">
                                      <p:cBhvr additive="base">
                                        <p:cTn id="15" dur="1000" fill="hold"/>
                                        <p:tgtEl>
                                          <p:spTgt spid="6"/>
                                        </p:tgtEl>
                                        <p:attrNameLst>
                                          <p:attrName>ppt_x</p:attrName>
                                        </p:attrNameLst>
                                      </p:cBhvr>
                                      <p:tavLst>
                                        <p:tav tm="0">
                                          <p:val>
                                            <p:strVal val="0-#ppt_w/2"/>
                                          </p:val>
                                        </p:tav>
                                        <p:tav tm="100000">
                                          <p:val>
                                            <p:strVal val="#ppt_x"/>
                                          </p:val>
                                        </p:tav>
                                      </p:tavLst>
                                    </p:anim>
                                    <p:anim calcmode="lin" valueType="num">
                                      <p:cBhvr additive="base">
                                        <p:cTn id="16" dur="1000" fill="hold"/>
                                        <p:tgtEl>
                                          <p:spTgt spid="6"/>
                                        </p:tgtEl>
                                        <p:attrNameLst>
                                          <p:attrName>ppt_y</p:attrName>
                                        </p:attrNameLst>
                                      </p:cBhvr>
                                      <p:tavLst>
                                        <p:tav tm="0">
                                          <p:val>
                                            <p:strVal val="0-#ppt_h/2"/>
                                          </p:val>
                                        </p:tav>
                                        <p:tav tm="100000">
                                          <p:val>
                                            <p:strVal val="#ppt_y"/>
                                          </p:val>
                                        </p:tav>
                                      </p:tavLst>
                                    </p:anim>
                                  </p:childTnLst>
                                </p:cTn>
                              </p:par>
                              <p:par>
                                <p:cTn id="17" presetID="2" presetClass="entr" presetSubtype="9" fill="hold" nodeType="withEffect">
                                  <p:stCondLst>
                                    <p:cond delay="0"/>
                                  </p:stCondLst>
                                  <p:childTnLst>
                                    <p:set>
                                      <p:cBhvr>
                                        <p:cTn id="18" dur="1" fill="hold">
                                          <p:stCondLst>
                                            <p:cond delay="0"/>
                                          </p:stCondLst>
                                        </p:cTn>
                                        <p:tgtEl>
                                          <p:spTgt spid="9"/>
                                        </p:tgtEl>
                                        <p:attrNameLst>
                                          <p:attrName>style.visibility</p:attrName>
                                        </p:attrNameLst>
                                      </p:cBhvr>
                                      <p:to>
                                        <p:strVal val="visible"/>
                                      </p:to>
                                    </p:set>
                                    <p:anim calcmode="lin" valueType="num">
                                      <p:cBhvr additive="base">
                                        <p:cTn id="19" dur="1000" fill="hold"/>
                                        <p:tgtEl>
                                          <p:spTgt spid="9"/>
                                        </p:tgtEl>
                                        <p:attrNameLst>
                                          <p:attrName>ppt_x</p:attrName>
                                        </p:attrNameLst>
                                      </p:cBhvr>
                                      <p:tavLst>
                                        <p:tav tm="0">
                                          <p:val>
                                            <p:strVal val="0-#ppt_w/2"/>
                                          </p:val>
                                        </p:tav>
                                        <p:tav tm="100000">
                                          <p:val>
                                            <p:strVal val="#ppt_x"/>
                                          </p:val>
                                        </p:tav>
                                      </p:tavLst>
                                    </p:anim>
                                    <p:anim calcmode="lin" valueType="num">
                                      <p:cBhvr additive="base">
                                        <p:cTn id="20" dur="1000" fill="hold"/>
                                        <p:tgtEl>
                                          <p:spTgt spid="9"/>
                                        </p:tgtEl>
                                        <p:attrNameLst>
                                          <p:attrName>ppt_y</p:attrName>
                                        </p:attrNameLst>
                                      </p:cBhvr>
                                      <p:tavLst>
                                        <p:tav tm="0">
                                          <p:val>
                                            <p:strVal val="0-#ppt_h/2"/>
                                          </p:val>
                                        </p:tav>
                                        <p:tav tm="100000">
                                          <p:val>
                                            <p:strVal val="#ppt_y"/>
                                          </p:val>
                                        </p:tav>
                                      </p:tavLst>
                                    </p:anim>
                                  </p:childTnLst>
                                </p:cTn>
                              </p:par>
                              <p:par>
                                <p:cTn id="21" presetID="2" presetClass="entr" presetSubtype="9" fill="hold" nodeType="withEffect">
                                  <p:stCondLst>
                                    <p:cond delay="0"/>
                                  </p:stCondLst>
                                  <p:childTnLst>
                                    <p:set>
                                      <p:cBhvr>
                                        <p:cTn id="22" dur="1" fill="hold">
                                          <p:stCondLst>
                                            <p:cond delay="0"/>
                                          </p:stCondLst>
                                        </p:cTn>
                                        <p:tgtEl>
                                          <p:spTgt spid="16"/>
                                        </p:tgtEl>
                                        <p:attrNameLst>
                                          <p:attrName>style.visibility</p:attrName>
                                        </p:attrNameLst>
                                      </p:cBhvr>
                                      <p:to>
                                        <p:strVal val="visible"/>
                                      </p:to>
                                    </p:set>
                                    <p:anim calcmode="lin" valueType="num">
                                      <p:cBhvr additive="base">
                                        <p:cTn id="23" dur="1000" fill="hold"/>
                                        <p:tgtEl>
                                          <p:spTgt spid="16"/>
                                        </p:tgtEl>
                                        <p:attrNameLst>
                                          <p:attrName>ppt_x</p:attrName>
                                        </p:attrNameLst>
                                      </p:cBhvr>
                                      <p:tavLst>
                                        <p:tav tm="0">
                                          <p:val>
                                            <p:strVal val="0-#ppt_w/2"/>
                                          </p:val>
                                        </p:tav>
                                        <p:tav tm="100000">
                                          <p:val>
                                            <p:strVal val="#ppt_x"/>
                                          </p:val>
                                        </p:tav>
                                      </p:tavLst>
                                    </p:anim>
                                    <p:anim calcmode="lin" valueType="num">
                                      <p:cBhvr additive="base">
                                        <p:cTn id="24" dur="1000" fill="hold"/>
                                        <p:tgtEl>
                                          <p:spTgt spid="16"/>
                                        </p:tgtEl>
                                        <p:attrNameLst>
                                          <p:attrName>ppt_y</p:attrName>
                                        </p:attrNameLst>
                                      </p:cBhvr>
                                      <p:tavLst>
                                        <p:tav tm="0">
                                          <p:val>
                                            <p:strVal val="0-#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等腰三角形 43"/>
          <p:cNvSpPr/>
          <p:nvPr/>
        </p:nvSpPr>
        <p:spPr>
          <a:xfrm>
            <a:off x="1487805" y="44450"/>
            <a:ext cx="513715" cy="58166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等腰三角形 44"/>
          <p:cNvSpPr/>
          <p:nvPr/>
        </p:nvSpPr>
        <p:spPr>
          <a:xfrm flipV="1">
            <a:off x="46990" y="955040"/>
            <a:ext cx="376555" cy="24066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6" name="矩形 45"/>
          <p:cNvSpPr/>
          <p:nvPr/>
        </p:nvSpPr>
        <p:spPr>
          <a:xfrm>
            <a:off x="0" y="191135"/>
            <a:ext cx="6407150" cy="76898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7" name="平行四边形 46"/>
          <p:cNvSpPr/>
          <p:nvPr/>
        </p:nvSpPr>
        <p:spPr>
          <a:xfrm>
            <a:off x="191770" y="-27305"/>
            <a:ext cx="1577975" cy="1205865"/>
          </a:xfrm>
          <a:prstGeom prst="parallelogram">
            <a:avLst>
              <a:gd name="adj" fmla="val 48207"/>
            </a:avLst>
          </a:prstGeom>
        </p:spPr>
        <p:style>
          <a:lnRef idx="0">
            <a:schemeClr val="accent1"/>
          </a:lnRef>
          <a:fillRef idx="3">
            <a:schemeClr val="accent1"/>
          </a:fillRef>
          <a:effectRef idx="3">
            <a:schemeClr val="accent1"/>
          </a:effectRef>
          <a:fontRef idx="minor">
            <a:schemeClr val="lt1"/>
          </a:fontRef>
        </p:style>
        <p:txBody>
          <a:bodyPr lIns="68580" tIns="34290" rIns="68580" bIns="34290" rtlCol="0" anchor="ctr"/>
          <a:lstStyle/>
          <a:p>
            <a:pPr algn="ctr"/>
            <a:endParaRPr lang="zh-CN" altLang="en-US"/>
          </a:p>
        </p:txBody>
      </p:sp>
      <p:sp>
        <p:nvSpPr>
          <p:cNvPr id="49" name="TextBox 48"/>
          <p:cNvSpPr txBox="1"/>
          <p:nvPr/>
        </p:nvSpPr>
        <p:spPr>
          <a:xfrm>
            <a:off x="1703705" y="260350"/>
            <a:ext cx="4234815" cy="622300"/>
          </a:xfrm>
          <a:prstGeom prst="rect">
            <a:avLst/>
          </a:prstGeom>
          <a:noFill/>
        </p:spPr>
        <p:txBody>
          <a:bodyPr wrap="square" lIns="68584" tIns="34291" rIns="68584" bIns="34291" rtlCol="0">
            <a:spAutoFit/>
            <a:scene3d>
              <a:camera prst="orthographicFront"/>
              <a:lightRig rig="threePt" dir="t"/>
            </a:scene3d>
          </a:bodyPr>
          <a:lstStyle/>
          <a:p>
            <a:r>
              <a:rPr lang="zh-CN" altLang="en-US"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案例：礼俗</a:t>
            </a:r>
            <a:r>
              <a:rPr lang="en-US" altLang="zh-CN"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-tip</a:t>
            </a:r>
            <a:endParaRPr lang="en-US" altLang="zh-CN"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p:txBody>
      </p:sp>
      <p:sp>
        <p:nvSpPr>
          <p:cNvPr id="29" name="矩形 28"/>
          <p:cNvSpPr/>
          <p:nvPr/>
        </p:nvSpPr>
        <p:spPr>
          <a:xfrm>
            <a:off x="1337945" y="1484630"/>
            <a:ext cx="3594100" cy="63119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小费给谁？</a:t>
            </a:r>
            <a:endParaRPr lang="zh-CN" altLang="en-US" sz="2800" dirty="0" smtClean="0">
              <a:latin typeface="微软雅黑" panose="020B0503020204020204" pitchFamily="34" charset="-122"/>
              <a:ea typeface="微软雅黑" panose="020B0503020204020204" pitchFamily="34" charset="-122"/>
            </a:endParaRPr>
          </a:p>
        </p:txBody>
      </p:sp>
      <p:sp>
        <p:nvSpPr>
          <p:cNvPr id="30" name="矩形 29"/>
          <p:cNvSpPr/>
          <p:nvPr/>
        </p:nvSpPr>
        <p:spPr>
          <a:xfrm>
            <a:off x="1199515" y="2204720"/>
            <a:ext cx="3870960" cy="648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哪些国家给小费？</a:t>
            </a:r>
            <a:endParaRPr lang="zh-CN" altLang="en-US" sz="2800" dirty="0" smtClean="0">
              <a:latin typeface="微软雅黑" panose="020B0503020204020204" pitchFamily="34" charset="-122"/>
              <a:ea typeface="微软雅黑" panose="020B0503020204020204" pitchFamily="34" charset="-122"/>
            </a:endParaRPr>
          </a:p>
        </p:txBody>
      </p:sp>
      <p:pic>
        <p:nvPicPr>
          <p:cNvPr id="8" name="图片 7"/>
          <p:cNvPicPr/>
          <p:nvPr/>
        </p:nvPicPr>
        <p:blipFill>
          <a:blip r:embed="rId1" r:link="rId2"/>
          <a:stretch>
            <a:fillRect/>
          </a:stretch>
        </p:blipFill>
        <p:spPr>
          <a:xfrm>
            <a:off x="5520055" y="2348865"/>
            <a:ext cx="5892800" cy="4064000"/>
          </a:xfrm>
          <a:prstGeom prst="rect">
            <a:avLst/>
          </a:prstGeom>
          <a:noFill/>
          <a:ln w="9525">
            <a:noFill/>
          </a:ln>
        </p:spPr>
      </p:pic>
      <p:pic>
        <p:nvPicPr>
          <p:cNvPr id="100" name="图片 99"/>
          <p:cNvPicPr/>
          <p:nvPr/>
        </p:nvPicPr>
        <p:blipFill>
          <a:blip r:embed="rId3" r:link="rId4"/>
          <a:stretch>
            <a:fillRect/>
          </a:stretch>
        </p:blipFill>
        <p:spPr>
          <a:xfrm>
            <a:off x="7031990" y="1124585"/>
            <a:ext cx="4137660" cy="2120900"/>
          </a:xfrm>
          <a:prstGeom prst="rect">
            <a:avLst/>
          </a:prstGeom>
          <a:noFill/>
          <a:ln w="9525">
            <a:noFill/>
          </a:ln>
        </p:spPr>
      </p:pic>
      <p:pic>
        <p:nvPicPr>
          <p:cNvPr id="10" name="图片 9"/>
          <p:cNvPicPr>
            <a:picLocks noChangeAspect="1"/>
          </p:cNvPicPr>
          <p:nvPr/>
        </p:nvPicPr>
        <p:blipFill>
          <a:blip r:embed="rId5"/>
          <a:stretch>
            <a:fillRect/>
          </a:stretch>
        </p:blipFill>
        <p:spPr>
          <a:xfrm>
            <a:off x="1199515" y="2883535"/>
            <a:ext cx="3860165" cy="2910840"/>
          </a:xfrm>
          <a:prstGeom prst="rect">
            <a:avLst/>
          </a:prstGeom>
        </p:spPr>
      </p:pic>
    </p:spTree>
  </p:cSld>
  <p:clrMapOvr>
    <a:masterClrMapping/>
  </p:clrMapOvr>
  <mc:AlternateContent xmlns:mc="http://schemas.openxmlformats.org/markup-compatibility/2006">
    <mc:Choice xmlns:p14="http://schemas.microsoft.com/office/powerpoint/2010/main" Requires="p14">
      <p:transition p14:dur="9" advClick="0">
        <p:fade/>
      </p:transition>
    </mc:Choice>
    <mc:Fallback>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500" fill="hold"/>
                                        <p:tgtEl>
                                          <p:spTgt spid="47"/>
                                        </p:tgtEl>
                                        <p:attrNameLst>
                                          <p:attrName>ppt_w</p:attrName>
                                        </p:attrNameLst>
                                      </p:cBhvr>
                                      <p:tavLst>
                                        <p:tav tm="0">
                                          <p:val>
                                            <p:fltVal val="0"/>
                                          </p:val>
                                        </p:tav>
                                        <p:tav tm="100000">
                                          <p:val>
                                            <p:strVal val="#ppt_w"/>
                                          </p:val>
                                        </p:tav>
                                      </p:tavLst>
                                    </p:anim>
                                    <p:anim calcmode="lin" valueType="num">
                                      <p:cBhvr>
                                        <p:cTn id="16" dur="500" fill="hold"/>
                                        <p:tgtEl>
                                          <p:spTgt spid="47"/>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p:tgtEl>
                                          <p:spTgt spid="46"/>
                                        </p:tgtEl>
                                        <p:attrNameLst>
                                          <p:attrName>ppt_x</p:attrName>
                                        </p:attrNameLst>
                                      </p:cBhvr>
                                      <p:tavLst>
                                        <p:tav tm="0">
                                          <p:val>
                                            <p:strVal val="#ppt_x-#ppt_w*1.125000"/>
                                          </p:val>
                                        </p:tav>
                                        <p:tav tm="100000">
                                          <p:val>
                                            <p:strVal val="#ppt_x"/>
                                          </p:val>
                                        </p:tav>
                                      </p:tavLst>
                                    </p:anim>
                                    <p:animEffect transition="in" filter="wipe(right)">
                                      <p:cBhvr>
                                        <p:cTn id="21" dur="500"/>
                                        <p:tgtEl>
                                          <p:spTgt spid="46"/>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wipe(left)">
                                      <p:cBhvr>
                                        <p:cTn id="25" dur="500"/>
                                        <p:tgtEl>
                                          <p:spTgt spid="49"/>
                                        </p:tgtEl>
                                      </p:cBhvr>
                                    </p:animEffect>
                                  </p:childTnLst>
                                </p:cTn>
                              </p:par>
                            </p:childTnLst>
                          </p:cTn>
                        </p:par>
                        <p:par>
                          <p:cTn id="26" fill="hold">
                            <p:stCondLst>
                              <p:cond delay="1500"/>
                            </p:stCondLst>
                            <p:childTnLst>
                              <p:par>
                                <p:cTn id="27" presetID="16" presetClass="entr" presetSubtype="37"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barn(outVertical)">
                                      <p:cBhvr>
                                        <p:cTn id="29" dur="500"/>
                                        <p:tgtEl>
                                          <p:spTgt spid="29"/>
                                        </p:tgtEl>
                                      </p:cBhvr>
                                    </p:animEffect>
                                  </p:childTnLst>
                                </p:cTn>
                              </p:par>
                            </p:childTnLst>
                          </p:cTn>
                        </p:par>
                        <p:par>
                          <p:cTn id="30" fill="hold">
                            <p:stCondLst>
                              <p:cond delay="2000"/>
                            </p:stCondLst>
                            <p:childTnLst>
                              <p:par>
                                <p:cTn id="31" presetID="16" presetClass="entr" presetSubtype="37" fill="hold" grpId="0"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barn(outVertical)">
                                      <p:cBhvr>
                                        <p:cTn id="33" dur="500"/>
                                        <p:tgtEl>
                                          <p:spTgt spid="3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46" grpId="1" animBg="1"/>
      <p:bldP spid="44" grpId="0" bldLvl="0" animBg="1"/>
      <p:bldP spid="45" grpId="0" bldLvl="0" animBg="1"/>
      <p:bldP spid="47" grpId="0" bldLvl="0" animBg="1"/>
      <p:bldP spid="44" grpId="1" animBg="1"/>
      <p:bldP spid="45" grpId="1" animBg="1"/>
      <p:bldP spid="47" grpId="1" animBg="1"/>
      <p:bldP spid="49" grpId="0"/>
      <p:bldP spid="49" grpId="1"/>
      <p:bldP spid="29" grpId="0" bldLvl="0" animBg="1"/>
      <p:bldP spid="30"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等腰三角形 43"/>
          <p:cNvSpPr/>
          <p:nvPr/>
        </p:nvSpPr>
        <p:spPr>
          <a:xfrm>
            <a:off x="1487805" y="44450"/>
            <a:ext cx="513715" cy="58166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等腰三角形 44"/>
          <p:cNvSpPr/>
          <p:nvPr/>
        </p:nvSpPr>
        <p:spPr>
          <a:xfrm flipV="1">
            <a:off x="0" y="1029335"/>
            <a:ext cx="376555" cy="24066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6" name="矩形 45"/>
          <p:cNvSpPr/>
          <p:nvPr/>
        </p:nvSpPr>
        <p:spPr>
          <a:xfrm>
            <a:off x="0" y="262890"/>
            <a:ext cx="6407150" cy="76898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7" name="平行四边形 46"/>
          <p:cNvSpPr/>
          <p:nvPr/>
        </p:nvSpPr>
        <p:spPr>
          <a:xfrm>
            <a:off x="191770" y="44450"/>
            <a:ext cx="1577975" cy="1205865"/>
          </a:xfrm>
          <a:prstGeom prst="parallelogram">
            <a:avLst>
              <a:gd name="adj" fmla="val 48207"/>
            </a:avLst>
          </a:prstGeom>
        </p:spPr>
        <p:style>
          <a:lnRef idx="0">
            <a:schemeClr val="accent1"/>
          </a:lnRef>
          <a:fillRef idx="3">
            <a:schemeClr val="accent1"/>
          </a:fillRef>
          <a:effectRef idx="3">
            <a:schemeClr val="accent1"/>
          </a:effectRef>
          <a:fontRef idx="minor">
            <a:schemeClr val="lt1"/>
          </a:fontRef>
        </p:style>
        <p:txBody>
          <a:bodyPr lIns="68580" tIns="34290" rIns="68580" bIns="34290" rtlCol="0" anchor="ctr"/>
          <a:lstStyle/>
          <a:p>
            <a:pPr algn="ctr"/>
            <a:endParaRPr lang="zh-CN" altLang="en-US"/>
          </a:p>
        </p:txBody>
      </p:sp>
      <p:sp>
        <p:nvSpPr>
          <p:cNvPr id="49" name="TextBox 48"/>
          <p:cNvSpPr txBox="1"/>
          <p:nvPr/>
        </p:nvSpPr>
        <p:spPr>
          <a:xfrm>
            <a:off x="1703705" y="335915"/>
            <a:ext cx="5693410" cy="622300"/>
          </a:xfrm>
          <a:prstGeom prst="rect">
            <a:avLst/>
          </a:prstGeom>
          <a:noFill/>
        </p:spPr>
        <p:txBody>
          <a:bodyPr wrap="square" lIns="68584" tIns="34291" rIns="68584" bIns="34291" rtlCol="0">
            <a:spAutoFit/>
            <a:scene3d>
              <a:camera prst="orthographicFront"/>
              <a:lightRig rig="threePt" dir="t"/>
            </a:scene3d>
          </a:bodyPr>
          <a:lstStyle/>
          <a:p>
            <a:r>
              <a:rPr lang="zh-CN" altLang="en-US"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如何劝导不文明行为？</a:t>
            </a:r>
            <a:endParaRPr lang="zh-CN" altLang="en-US"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pic>
        <p:nvPicPr>
          <p:cNvPr id="2" name="图片 1"/>
          <p:cNvPicPr/>
          <p:nvPr>
            <p:custDataLst>
              <p:tags r:id="rId1"/>
            </p:custDataLst>
          </p:nvPr>
        </p:nvPicPr>
        <p:blipFill>
          <a:blip r:embed="rId2" r:link="rId3"/>
          <a:stretch>
            <a:fillRect/>
          </a:stretch>
        </p:blipFill>
        <p:spPr>
          <a:xfrm>
            <a:off x="6528435" y="116840"/>
            <a:ext cx="5521325" cy="6641465"/>
          </a:xfrm>
          <a:prstGeom prst="rect">
            <a:avLst/>
          </a:prstGeom>
          <a:noFill/>
          <a:ln w="9525">
            <a:noFill/>
          </a:ln>
        </p:spPr>
      </p:pic>
      <p:pic>
        <p:nvPicPr>
          <p:cNvPr id="101" name="图片 100"/>
          <p:cNvPicPr/>
          <p:nvPr/>
        </p:nvPicPr>
        <p:blipFill>
          <a:blip r:embed="rId4" r:link="rId5"/>
          <a:stretch>
            <a:fillRect/>
          </a:stretch>
        </p:blipFill>
        <p:spPr>
          <a:xfrm>
            <a:off x="1919605" y="1270000"/>
            <a:ext cx="3801745" cy="4549140"/>
          </a:xfrm>
          <a:prstGeom prst="rect">
            <a:avLst/>
          </a:prstGeom>
          <a:noFill/>
          <a:ln w="9525">
            <a:noFill/>
          </a:ln>
        </p:spPr>
      </p:pic>
      <p:sp>
        <p:nvSpPr>
          <p:cNvPr id="3" name="TextBox 48"/>
          <p:cNvSpPr txBox="1"/>
          <p:nvPr/>
        </p:nvSpPr>
        <p:spPr>
          <a:xfrm>
            <a:off x="551815" y="5876925"/>
            <a:ext cx="5693410" cy="499110"/>
          </a:xfrm>
          <a:prstGeom prst="rect">
            <a:avLst/>
          </a:prstGeom>
          <a:noFill/>
        </p:spPr>
        <p:txBody>
          <a:bodyPr wrap="square" lIns="68584" tIns="34291" rIns="68584" bIns="34291" rtlCol="0">
            <a:spAutoFit/>
            <a:scene3d>
              <a:camera prst="orthographicFront"/>
              <a:lightRig rig="threePt" dir="t"/>
            </a:scene3d>
          </a:bodyPr>
          <a:p>
            <a:r>
              <a:rPr lang="en-US" altLang="zh-CN" sz="28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2021</a:t>
            </a:r>
            <a:r>
              <a:rPr lang="zh-CN" altLang="en-US" sz="28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年五一假期西安城墙案例视频</a:t>
            </a:r>
            <a:endParaRPr lang="zh-CN" altLang="en-US" sz="2800" b="1" dirty="0">
              <a:solidFill>
                <a:schemeClr val="accent1">
                  <a:lumMod val="75000"/>
                </a:schemeClr>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Tree>
  </p:cSld>
  <p:clrMapOvr>
    <a:masterClrMapping/>
  </p:clrMapOvr>
  <mc:AlternateContent xmlns:mc="http://schemas.openxmlformats.org/markup-compatibility/2006">
    <mc:Choice xmlns:p14="http://schemas.microsoft.com/office/powerpoint/2010/main" Requires="p14">
      <p:transition p14:dur="9" advClick="0">
        <p:fade/>
      </p:transition>
    </mc:Choice>
    <mc:Fallback>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500" fill="hold"/>
                                        <p:tgtEl>
                                          <p:spTgt spid="47"/>
                                        </p:tgtEl>
                                        <p:attrNameLst>
                                          <p:attrName>ppt_w</p:attrName>
                                        </p:attrNameLst>
                                      </p:cBhvr>
                                      <p:tavLst>
                                        <p:tav tm="0">
                                          <p:val>
                                            <p:fltVal val="0"/>
                                          </p:val>
                                        </p:tav>
                                        <p:tav tm="100000">
                                          <p:val>
                                            <p:strVal val="#ppt_w"/>
                                          </p:val>
                                        </p:tav>
                                      </p:tavLst>
                                    </p:anim>
                                    <p:anim calcmode="lin" valueType="num">
                                      <p:cBhvr>
                                        <p:cTn id="16" dur="500" fill="hold"/>
                                        <p:tgtEl>
                                          <p:spTgt spid="47"/>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p:tgtEl>
                                          <p:spTgt spid="46"/>
                                        </p:tgtEl>
                                        <p:attrNameLst>
                                          <p:attrName>ppt_x</p:attrName>
                                        </p:attrNameLst>
                                      </p:cBhvr>
                                      <p:tavLst>
                                        <p:tav tm="0">
                                          <p:val>
                                            <p:strVal val="#ppt_x-#ppt_w*1.125000"/>
                                          </p:val>
                                        </p:tav>
                                        <p:tav tm="100000">
                                          <p:val>
                                            <p:strVal val="#ppt_x"/>
                                          </p:val>
                                        </p:tav>
                                      </p:tavLst>
                                    </p:anim>
                                    <p:animEffect transition="in" filter="wipe(right)">
                                      <p:cBhvr>
                                        <p:cTn id="21" dur="500"/>
                                        <p:tgtEl>
                                          <p:spTgt spid="46"/>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wipe(left)">
                                      <p:cBhvr>
                                        <p:cTn id="25" dur="500"/>
                                        <p:tgtEl>
                                          <p:spTgt spid="49"/>
                                        </p:tgtEl>
                                      </p:cBhvr>
                                    </p:animEffect>
                                  </p:childTnLst>
                                </p:cTn>
                              </p:par>
                            </p:childTnLst>
                          </p:cTn>
                        </p:par>
                        <p:par>
                          <p:cTn id="26" fill="hold">
                            <p:stCondLst>
                              <p:cond delay="1500"/>
                            </p:stCondLst>
                            <p:childTnLst>
                              <p:par>
                                <p:cTn id="27" presetID="22" presetClass="entr" presetSubtype="8" fill="hold" grpId="0" nodeType="afterEffect">
                                  <p:stCondLst>
                                    <p:cond delay="0"/>
                                  </p:stCondLst>
                                  <p:childTnLst>
                                    <p:set>
                                      <p:cBhvr>
                                        <p:cTn id="28" dur="1" fill="hold">
                                          <p:stCondLst>
                                            <p:cond delay="0"/>
                                          </p:stCondLst>
                                        </p:cTn>
                                        <p:tgtEl>
                                          <p:spTgt spid="3"/>
                                        </p:tgtEl>
                                        <p:attrNameLst>
                                          <p:attrName>style.visibility</p:attrName>
                                        </p:attrNameLst>
                                      </p:cBhvr>
                                      <p:to>
                                        <p:strVal val="visible"/>
                                      </p:to>
                                    </p:set>
                                    <p:animEffect transition="in" filter="wipe(left)">
                                      <p:cBhvr>
                                        <p:cTn id="29"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46" grpId="1" animBg="1"/>
      <p:bldP spid="44" grpId="0" bldLvl="0" animBg="1"/>
      <p:bldP spid="45" grpId="0" bldLvl="0" animBg="1"/>
      <p:bldP spid="47" grpId="0" bldLvl="0" animBg="1"/>
      <p:bldP spid="44" grpId="1" animBg="1"/>
      <p:bldP spid="45" grpId="1" animBg="1"/>
      <p:bldP spid="47" grpId="1" animBg="1"/>
      <p:bldP spid="49" grpId="0"/>
      <p:bldP spid="49" grpId="1"/>
      <p:bldP spid="3" grpId="0"/>
      <p:bldP spid="3" grpId="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等腰三角形 43"/>
          <p:cNvSpPr/>
          <p:nvPr/>
        </p:nvSpPr>
        <p:spPr>
          <a:xfrm>
            <a:off x="1487805" y="44450"/>
            <a:ext cx="513715" cy="581660"/>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等腰三角形 44"/>
          <p:cNvSpPr/>
          <p:nvPr/>
        </p:nvSpPr>
        <p:spPr>
          <a:xfrm flipV="1">
            <a:off x="46990" y="955040"/>
            <a:ext cx="376555" cy="24066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6" name="矩形 45"/>
          <p:cNvSpPr/>
          <p:nvPr/>
        </p:nvSpPr>
        <p:spPr>
          <a:xfrm>
            <a:off x="0" y="191135"/>
            <a:ext cx="6962775" cy="76898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7" name="平行四边形 46"/>
          <p:cNvSpPr/>
          <p:nvPr/>
        </p:nvSpPr>
        <p:spPr>
          <a:xfrm>
            <a:off x="191770" y="-27305"/>
            <a:ext cx="1577975" cy="1205865"/>
          </a:xfrm>
          <a:prstGeom prst="parallelogram">
            <a:avLst>
              <a:gd name="adj" fmla="val 48207"/>
            </a:avLst>
          </a:prstGeom>
        </p:spPr>
        <p:style>
          <a:lnRef idx="0">
            <a:schemeClr val="accent1"/>
          </a:lnRef>
          <a:fillRef idx="3">
            <a:schemeClr val="accent1"/>
          </a:fillRef>
          <a:effectRef idx="3">
            <a:schemeClr val="accent1"/>
          </a:effectRef>
          <a:fontRef idx="minor">
            <a:schemeClr val="lt1"/>
          </a:fontRef>
        </p:style>
        <p:txBody>
          <a:bodyPr lIns="68580" tIns="34290" rIns="68580" bIns="34290" rtlCol="0" anchor="ctr"/>
          <a:lstStyle/>
          <a:p>
            <a:pPr algn="ctr"/>
            <a:endParaRPr lang="zh-CN" altLang="en-US"/>
          </a:p>
        </p:txBody>
      </p:sp>
      <p:sp>
        <p:nvSpPr>
          <p:cNvPr id="49" name="TextBox 48"/>
          <p:cNvSpPr txBox="1"/>
          <p:nvPr/>
        </p:nvSpPr>
        <p:spPr>
          <a:xfrm>
            <a:off x="1703705" y="260350"/>
            <a:ext cx="4789170" cy="622300"/>
          </a:xfrm>
          <a:prstGeom prst="rect">
            <a:avLst/>
          </a:prstGeom>
          <a:noFill/>
        </p:spPr>
        <p:txBody>
          <a:bodyPr wrap="square" lIns="68584" tIns="34291" rIns="68584" bIns="34291" rtlCol="0">
            <a:spAutoFit/>
            <a:scene3d>
              <a:camera prst="orthographicFront"/>
              <a:lightRig rig="threePt" dir="t"/>
            </a:scene3d>
          </a:bodyPr>
          <a:lstStyle/>
          <a:p>
            <a:r>
              <a:rPr lang="zh-CN"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rPr>
              <a:t>各地引导文明旅游案例</a:t>
            </a:r>
            <a:endParaRPr lang="zh-CN" sz="3600" b="1" dirty="0">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sym typeface="+mn-ea"/>
            </a:endParaRPr>
          </a:p>
        </p:txBody>
      </p:sp>
      <p:sp>
        <p:nvSpPr>
          <p:cNvPr id="29" name="矩形 28"/>
          <p:cNvSpPr/>
          <p:nvPr/>
        </p:nvSpPr>
        <p:spPr>
          <a:xfrm>
            <a:off x="1343660" y="1988820"/>
            <a:ext cx="3594100" cy="63119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西安城墙金甲唐武士</a:t>
            </a:r>
            <a:endParaRPr lang="zh-CN" altLang="en-US" sz="2800" dirty="0" smtClean="0">
              <a:latin typeface="微软雅黑" panose="020B0503020204020204" pitchFamily="34" charset="-122"/>
              <a:ea typeface="微软雅黑" panose="020B0503020204020204" pitchFamily="34" charset="-122"/>
            </a:endParaRPr>
          </a:p>
        </p:txBody>
      </p:sp>
      <p:sp>
        <p:nvSpPr>
          <p:cNvPr id="30" name="矩形 29"/>
          <p:cNvSpPr/>
          <p:nvPr/>
        </p:nvSpPr>
        <p:spPr>
          <a:xfrm>
            <a:off x="1201420" y="2924810"/>
            <a:ext cx="3869055" cy="648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洪泽湖湿地垃圾回收袋</a:t>
            </a:r>
            <a:endParaRPr lang="zh-CN" altLang="en-US" sz="2800" dirty="0" smtClean="0">
              <a:latin typeface="微软雅黑" panose="020B0503020204020204" pitchFamily="34" charset="-122"/>
              <a:ea typeface="微软雅黑" panose="020B0503020204020204" pitchFamily="34" charset="-122"/>
            </a:endParaRPr>
          </a:p>
        </p:txBody>
      </p:sp>
      <p:sp>
        <p:nvSpPr>
          <p:cNvPr id="2" name="矩形 1"/>
          <p:cNvSpPr/>
          <p:nvPr/>
        </p:nvSpPr>
        <p:spPr>
          <a:xfrm>
            <a:off x="1343660" y="3878580"/>
            <a:ext cx="3594100" cy="63119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青岛极地苏小婉馄饨</a:t>
            </a:r>
            <a:endParaRPr lang="zh-CN" altLang="en-US" sz="2800" dirty="0" smtClean="0">
              <a:latin typeface="微软雅黑" panose="020B0503020204020204" pitchFamily="34" charset="-122"/>
              <a:ea typeface="微软雅黑" panose="020B0503020204020204" pitchFamily="34" charset="-122"/>
            </a:endParaRPr>
          </a:p>
        </p:txBody>
      </p:sp>
      <p:pic>
        <p:nvPicPr>
          <p:cNvPr id="103" name="图片 102"/>
          <p:cNvPicPr/>
          <p:nvPr/>
        </p:nvPicPr>
        <p:blipFill>
          <a:blip r:embed="rId1" r:link="rId2"/>
          <a:stretch>
            <a:fillRect/>
          </a:stretch>
        </p:blipFill>
        <p:spPr>
          <a:xfrm>
            <a:off x="5447665" y="1196340"/>
            <a:ext cx="4945380" cy="5084445"/>
          </a:xfrm>
          <a:prstGeom prst="rect">
            <a:avLst/>
          </a:prstGeom>
          <a:noFill/>
          <a:ln w="9525">
            <a:noFill/>
          </a:ln>
        </p:spPr>
      </p:pic>
    </p:spTree>
  </p:cSld>
  <p:clrMapOvr>
    <a:masterClrMapping/>
  </p:clrMapOvr>
  <mc:AlternateContent xmlns:mc="http://schemas.openxmlformats.org/markup-compatibility/2006">
    <mc:Choice xmlns:p14="http://schemas.microsoft.com/office/powerpoint/2010/main" Requires="p14">
      <p:transition p14:dur="9" advClick="0">
        <p:fade/>
      </p:transition>
    </mc:Choice>
    <mc:Fallback>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500" fill="hold"/>
                                        <p:tgtEl>
                                          <p:spTgt spid="47"/>
                                        </p:tgtEl>
                                        <p:attrNameLst>
                                          <p:attrName>ppt_w</p:attrName>
                                        </p:attrNameLst>
                                      </p:cBhvr>
                                      <p:tavLst>
                                        <p:tav tm="0">
                                          <p:val>
                                            <p:fltVal val="0"/>
                                          </p:val>
                                        </p:tav>
                                        <p:tav tm="100000">
                                          <p:val>
                                            <p:strVal val="#ppt_w"/>
                                          </p:val>
                                        </p:tav>
                                      </p:tavLst>
                                    </p:anim>
                                    <p:anim calcmode="lin" valueType="num">
                                      <p:cBhvr>
                                        <p:cTn id="16" dur="500" fill="hold"/>
                                        <p:tgtEl>
                                          <p:spTgt spid="47"/>
                                        </p:tgtEl>
                                        <p:attrNameLst>
                                          <p:attrName>ppt_h</p:attrName>
                                        </p:attrNameLst>
                                      </p:cBhvr>
                                      <p:tavLst>
                                        <p:tav tm="0">
                                          <p:val>
                                            <p:fltVal val="0"/>
                                          </p:val>
                                        </p:tav>
                                        <p:tav tm="100000">
                                          <p:val>
                                            <p:strVal val="#ppt_h"/>
                                          </p:val>
                                        </p:tav>
                                      </p:tavLst>
                                    </p:anim>
                                  </p:childTnLst>
                                </p:cTn>
                              </p:par>
                            </p:childTnLst>
                          </p:cTn>
                        </p:par>
                        <p:par>
                          <p:cTn id="17" fill="hold">
                            <p:stCondLst>
                              <p:cond delay="500"/>
                            </p:stCondLst>
                            <p:childTnLst>
                              <p:par>
                                <p:cTn id="18" presetID="12" presetClass="entr" presetSubtype="8" fill="hold" grpId="0" nodeType="afterEffect">
                                  <p:stCondLst>
                                    <p:cond delay="0"/>
                                  </p:stCondLst>
                                  <p:childTnLst>
                                    <p:set>
                                      <p:cBhvr>
                                        <p:cTn id="19" dur="1" fill="hold">
                                          <p:stCondLst>
                                            <p:cond delay="0"/>
                                          </p:stCondLst>
                                        </p:cTn>
                                        <p:tgtEl>
                                          <p:spTgt spid="46"/>
                                        </p:tgtEl>
                                        <p:attrNameLst>
                                          <p:attrName>style.visibility</p:attrName>
                                        </p:attrNameLst>
                                      </p:cBhvr>
                                      <p:to>
                                        <p:strVal val="visible"/>
                                      </p:to>
                                    </p:set>
                                    <p:anim calcmode="lin" valueType="num">
                                      <p:cBhvr additive="base">
                                        <p:cTn id="20" dur="500"/>
                                        <p:tgtEl>
                                          <p:spTgt spid="46"/>
                                        </p:tgtEl>
                                        <p:attrNameLst>
                                          <p:attrName>ppt_x</p:attrName>
                                        </p:attrNameLst>
                                      </p:cBhvr>
                                      <p:tavLst>
                                        <p:tav tm="0">
                                          <p:val>
                                            <p:strVal val="#ppt_x-#ppt_w*1.125000"/>
                                          </p:val>
                                        </p:tav>
                                        <p:tav tm="100000">
                                          <p:val>
                                            <p:strVal val="#ppt_x"/>
                                          </p:val>
                                        </p:tav>
                                      </p:tavLst>
                                    </p:anim>
                                    <p:animEffect transition="in" filter="wipe(right)">
                                      <p:cBhvr>
                                        <p:cTn id="21" dur="500"/>
                                        <p:tgtEl>
                                          <p:spTgt spid="46"/>
                                        </p:tgtEl>
                                      </p:cBhvr>
                                    </p:animEffect>
                                  </p:childTnLst>
                                </p:cTn>
                              </p:par>
                            </p:childTnLst>
                          </p:cTn>
                        </p:par>
                        <p:par>
                          <p:cTn id="22" fill="hold">
                            <p:stCondLst>
                              <p:cond delay="1000"/>
                            </p:stCondLst>
                            <p:childTnLst>
                              <p:par>
                                <p:cTn id="23" presetID="22" presetClass="entr" presetSubtype="8" fill="hold" grpId="0" nodeType="afterEffect">
                                  <p:stCondLst>
                                    <p:cond delay="0"/>
                                  </p:stCondLst>
                                  <p:childTnLst>
                                    <p:set>
                                      <p:cBhvr>
                                        <p:cTn id="24" dur="1" fill="hold">
                                          <p:stCondLst>
                                            <p:cond delay="0"/>
                                          </p:stCondLst>
                                        </p:cTn>
                                        <p:tgtEl>
                                          <p:spTgt spid="49"/>
                                        </p:tgtEl>
                                        <p:attrNameLst>
                                          <p:attrName>style.visibility</p:attrName>
                                        </p:attrNameLst>
                                      </p:cBhvr>
                                      <p:to>
                                        <p:strVal val="visible"/>
                                      </p:to>
                                    </p:set>
                                    <p:animEffect transition="in" filter="wipe(left)">
                                      <p:cBhvr>
                                        <p:cTn id="25" dur="500"/>
                                        <p:tgtEl>
                                          <p:spTgt spid="49"/>
                                        </p:tgtEl>
                                      </p:cBhvr>
                                    </p:animEffect>
                                  </p:childTnLst>
                                </p:cTn>
                              </p:par>
                            </p:childTnLst>
                          </p:cTn>
                        </p:par>
                        <p:par>
                          <p:cTn id="26" fill="hold">
                            <p:stCondLst>
                              <p:cond delay="1500"/>
                            </p:stCondLst>
                            <p:childTnLst>
                              <p:par>
                                <p:cTn id="27" presetID="16" presetClass="entr" presetSubtype="37" fill="hold" grpId="0" nodeType="afterEffect">
                                  <p:stCondLst>
                                    <p:cond delay="0"/>
                                  </p:stCondLst>
                                  <p:childTnLst>
                                    <p:set>
                                      <p:cBhvr>
                                        <p:cTn id="28" dur="1" fill="hold">
                                          <p:stCondLst>
                                            <p:cond delay="0"/>
                                          </p:stCondLst>
                                        </p:cTn>
                                        <p:tgtEl>
                                          <p:spTgt spid="29"/>
                                        </p:tgtEl>
                                        <p:attrNameLst>
                                          <p:attrName>style.visibility</p:attrName>
                                        </p:attrNameLst>
                                      </p:cBhvr>
                                      <p:to>
                                        <p:strVal val="visible"/>
                                      </p:to>
                                    </p:set>
                                    <p:animEffect transition="in" filter="barn(outVertical)">
                                      <p:cBhvr>
                                        <p:cTn id="29" dur="500"/>
                                        <p:tgtEl>
                                          <p:spTgt spid="29"/>
                                        </p:tgtEl>
                                      </p:cBhvr>
                                    </p:animEffect>
                                  </p:childTnLst>
                                </p:cTn>
                              </p:par>
                            </p:childTnLst>
                          </p:cTn>
                        </p:par>
                        <p:par>
                          <p:cTn id="30" fill="hold">
                            <p:stCondLst>
                              <p:cond delay="2000"/>
                            </p:stCondLst>
                            <p:childTnLst>
                              <p:par>
                                <p:cTn id="31" presetID="16" presetClass="entr" presetSubtype="37" fill="hold" grpId="0" nodeType="afterEffect">
                                  <p:stCondLst>
                                    <p:cond delay="0"/>
                                  </p:stCondLst>
                                  <p:childTnLst>
                                    <p:set>
                                      <p:cBhvr>
                                        <p:cTn id="32" dur="1" fill="hold">
                                          <p:stCondLst>
                                            <p:cond delay="0"/>
                                          </p:stCondLst>
                                        </p:cTn>
                                        <p:tgtEl>
                                          <p:spTgt spid="30"/>
                                        </p:tgtEl>
                                        <p:attrNameLst>
                                          <p:attrName>style.visibility</p:attrName>
                                        </p:attrNameLst>
                                      </p:cBhvr>
                                      <p:to>
                                        <p:strVal val="visible"/>
                                      </p:to>
                                    </p:set>
                                    <p:animEffect transition="in" filter="barn(outVertical)">
                                      <p:cBhvr>
                                        <p:cTn id="33" dur="500"/>
                                        <p:tgtEl>
                                          <p:spTgt spid="30"/>
                                        </p:tgtEl>
                                      </p:cBhvr>
                                    </p:animEffect>
                                  </p:childTnLst>
                                </p:cTn>
                              </p:par>
                            </p:childTnLst>
                          </p:cTn>
                        </p:par>
                        <p:par>
                          <p:cTn id="34" fill="hold">
                            <p:stCondLst>
                              <p:cond delay="2500"/>
                            </p:stCondLst>
                            <p:childTnLst>
                              <p:par>
                                <p:cTn id="35" presetID="16" presetClass="entr" presetSubtype="37" fill="hold" grpId="0" nodeType="afterEffect">
                                  <p:stCondLst>
                                    <p:cond delay="0"/>
                                  </p:stCondLst>
                                  <p:childTnLst>
                                    <p:set>
                                      <p:cBhvr>
                                        <p:cTn id="36" dur="1" fill="hold">
                                          <p:stCondLst>
                                            <p:cond delay="0"/>
                                          </p:stCondLst>
                                        </p:cTn>
                                        <p:tgtEl>
                                          <p:spTgt spid="2"/>
                                        </p:tgtEl>
                                        <p:attrNameLst>
                                          <p:attrName>style.visibility</p:attrName>
                                        </p:attrNameLst>
                                      </p:cBhvr>
                                      <p:to>
                                        <p:strVal val="visible"/>
                                      </p:to>
                                    </p:set>
                                    <p:animEffect transition="in" filter="barn(outVertical)">
                                      <p:cBhvr>
                                        <p:cTn id="37" dur="500"/>
                                        <p:tgtEl>
                                          <p:spTgt spid="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46" grpId="1" animBg="1"/>
      <p:bldP spid="44" grpId="0" bldLvl="0" animBg="1"/>
      <p:bldP spid="45" grpId="0" bldLvl="0" animBg="1"/>
      <p:bldP spid="47" grpId="0" bldLvl="0" animBg="1"/>
      <p:bldP spid="44" grpId="1" animBg="1"/>
      <p:bldP spid="45" grpId="1" animBg="1"/>
      <p:bldP spid="47" grpId="1" animBg="1"/>
      <p:bldP spid="49" grpId="0"/>
      <p:bldP spid="49" grpId="1"/>
      <p:bldP spid="29" grpId="0" bldLvl="0" animBg="1"/>
      <p:bldP spid="30" grpId="0" bldLvl="0" animBg="1"/>
      <p:bldP spid="2" grpId="0" bldLvl="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 name="等腰三角形 43"/>
          <p:cNvSpPr/>
          <p:nvPr/>
        </p:nvSpPr>
        <p:spPr>
          <a:xfrm>
            <a:off x="3771900" y="2250440"/>
            <a:ext cx="857885" cy="98361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5" name="等腰三角形 44"/>
          <p:cNvSpPr/>
          <p:nvPr/>
        </p:nvSpPr>
        <p:spPr>
          <a:xfrm flipV="1">
            <a:off x="1103630" y="3667760"/>
            <a:ext cx="953770" cy="937895"/>
          </a:xfrm>
          <a:prstGeom prst="triangle">
            <a:avLst/>
          </a:prstGeom>
          <a:solidFill>
            <a:schemeClr val="accent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6" name="矩形 45"/>
          <p:cNvSpPr/>
          <p:nvPr/>
        </p:nvSpPr>
        <p:spPr>
          <a:xfrm>
            <a:off x="0" y="2717800"/>
            <a:ext cx="12192635" cy="1421765"/>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80" tIns="34290" rIns="68580" bIns="34290" rtlCol="0" anchor="ctr"/>
          <a:lstStyle/>
          <a:p>
            <a:pPr algn="ctr"/>
            <a:endParaRPr lang="zh-CN" altLang="en-US"/>
          </a:p>
        </p:txBody>
      </p:sp>
      <p:sp>
        <p:nvSpPr>
          <p:cNvPr id="47" name="平行四边形 46"/>
          <p:cNvSpPr/>
          <p:nvPr/>
        </p:nvSpPr>
        <p:spPr>
          <a:xfrm>
            <a:off x="1570355" y="2251075"/>
            <a:ext cx="2687320" cy="2354580"/>
          </a:xfrm>
          <a:prstGeom prst="parallelogram">
            <a:avLst>
              <a:gd name="adj" fmla="val 48207"/>
            </a:avLst>
          </a:prstGeom>
        </p:spPr>
        <p:style>
          <a:lnRef idx="0">
            <a:schemeClr val="accent1"/>
          </a:lnRef>
          <a:fillRef idx="3">
            <a:schemeClr val="accent1"/>
          </a:fillRef>
          <a:effectRef idx="3">
            <a:schemeClr val="accent1"/>
          </a:effectRef>
          <a:fontRef idx="minor">
            <a:schemeClr val="lt1"/>
          </a:fontRef>
        </p:style>
        <p:txBody>
          <a:bodyPr lIns="68580" tIns="34290" rIns="68580" bIns="34290" rtlCol="0" anchor="ctr"/>
          <a:lstStyle/>
          <a:p>
            <a:pPr algn="ctr"/>
            <a:endParaRPr lang="zh-CN" altLang="en-US"/>
          </a:p>
        </p:txBody>
      </p:sp>
      <p:sp>
        <p:nvSpPr>
          <p:cNvPr id="48" name="文本框 6"/>
          <p:cNvSpPr txBox="1"/>
          <p:nvPr/>
        </p:nvSpPr>
        <p:spPr>
          <a:xfrm>
            <a:off x="2189480" y="2625090"/>
            <a:ext cx="1448435" cy="1299210"/>
          </a:xfrm>
          <a:prstGeom prst="rect">
            <a:avLst/>
          </a:prstGeom>
          <a:noFill/>
        </p:spPr>
        <p:txBody>
          <a:bodyPr wrap="square" lIns="68580" tIns="34290" rIns="68580" bIns="34290" rtlCol="0">
            <a:spAutoFit/>
          </a:bodyPr>
          <a:lstStyle/>
          <a:p>
            <a:r>
              <a:rPr lang="en-US" altLang="zh-CN" sz="8000" dirty="0" smtClean="0">
                <a:solidFill>
                  <a:schemeClr val="bg1">
                    <a:lumMod val="95000"/>
                  </a:schemeClr>
                </a:solidFill>
                <a:latin typeface="Impact" panose="020B0806030902050204" pitchFamily="34" charset="0"/>
              </a:rPr>
              <a:t>8.2</a:t>
            </a:r>
            <a:endParaRPr lang="en-US" sz="8000" dirty="0">
              <a:solidFill>
                <a:schemeClr val="bg1">
                  <a:lumMod val="95000"/>
                </a:schemeClr>
              </a:solidFill>
              <a:latin typeface="Impact" panose="020B0806030902050204" pitchFamily="34" charset="0"/>
            </a:endParaRPr>
          </a:p>
        </p:txBody>
      </p:sp>
      <p:sp>
        <p:nvSpPr>
          <p:cNvPr id="49" name="TextBox 48"/>
          <p:cNvSpPr txBox="1"/>
          <p:nvPr/>
        </p:nvSpPr>
        <p:spPr>
          <a:xfrm>
            <a:off x="4164330" y="3045460"/>
            <a:ext cx="8180070" cy="622300"/>
          </a:xfrm>
          <a:prstGeom prst="rect">
            <a:avLst/>
          </a:prstGeom>
          <a:noFill/>
        </p:spPr>
        <p:txBody>
          <a:bodyPr wrap="square" lIns="68584" tIns="34291" rIns="68584" bIns="34291" rtlCol="0">
            <a:spAutoFit/>
            <a:scene3d>
              <a:camera prst="orthographicFront"/>
              <a:lightRig rig="threePt" dir="t"/>
            </a:scene3d>
          </a:bodyPr>
          <a:lstStyle/>
          <a:p>
            <a:r>
              <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rPr>
              <a:t>引导文明旅游的具体规范与总结反馈</a:t>
            </a:r>
            <a:endParaRPr lang="zh-CN" altLang="en-US" sz="3600" b="1" dirty="0">
              <a:solidFill>
                <a:schemeClr val="tx1"/>
              </a:solidFill>
              <a:effectLst>
                <a:outerShdw blurRad="38100" dist="19050" dir="2700000" algn="tl" rotWithShape="0">
                  <a:schemeClr val="dk1">
                    <a:alpha val="40000"/>
                  </a:schemeClr>
                </a:outerShdw>
              </a:effectLst>
              <a:latin typeface="微软雅黑" panose="020B0503020204020204" pitchFamily="34" charset="-122"/>
              <a:ea typeface="微软雅黑" panose="020B0503020204020204" pitchFamily="34" charset="-122"/>
            </a:endParaRPr>
          </a:p>
        </p:txBody>
      </p:sp>
      <p:sp>
        <p:nvSpPr>
          <p:cNvPr id="100" name="文本框 99"/>
          <p:cNvSpPr txBox="1"/>
          <p:nvPr/>
        </p:nvSpPr>
        <p:spPr>
          <a:xfrm>
            <a:off x="181610" y="121285"/>
            <a:ext cx="6994525" cy="521970"/>
          </a:xfrm>
          <a:prstGeom prst="rect">
            <a:avLst/>
          </a:prstGeom>
          <a:noFill/>
          <a:ln w="9525">
            <a:noFill/>
          </a:ln>
        </p:spPr>
        <p:txBody>
          <a:bodyPr wrap="square">
            <a:spAutoFit/>
            <a:scene3d>
              <a:camera prst="orthographicFront"/>
              <a:lightRig rig="threePt" dir="t"/>
            </a:scene3d>
          </a:bodyPr>
          <a:p>
            <a:pPr indent="266700"/>
            <a:r>
              <a:rPr lang="zh-CN"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rPr>
              <a:t>第八章</a:t>
            </a:r>
            <a:r>
              <a:rPr lang="en-US"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cs typeface="Times New Roman" panose="02020603050405020304" pitchFamily="18" charset="0"/>
              </a:rPr>
              <a:t>  </a:t>
            </a:r>
            <a:r>
              <a:rPr lang="zh-CN"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rPr>
              <a:t>导游领队引导文明旅游规范</a:t>
            </a:r>
            <a:endParaRPr lang="zh-CN" altLang="en-US" sz="2800" b="1">
              <a:solidFill>
                <a:schemeClr val="tx1"/>
              </a:solidFill>
              <a:effectLst>
                <a:outerShdw blurRad="38100" dist="19050" dir="2700000" algn="tl" rotWithShape="0">
                  <a:schemeClr val="dk1">
                    <a:alpha val="40000"/>
                  </a:schemeClr>
                </a:outerShdw>
              </a:effectLst>
              <a:latin typeface="Calibri" panose="020F0502020204030204" charset="0"/>
              <a:ea typeface="宋体" panose="02010600030101010101" pitchFamily="2" charset="-122"/>
            </a:endParaRPr>
          </a:p>
        </p:txBody>
      </p:sp>
    </p:spTree>
  </p:cSld>
  <p:clrMapOvr>
    <a:masterClrMapping/>
  </p:clrMapOvr>
  <mc:AlternateContent xmlns:mc="http://schemas.openxmlformats.org/markup-compatibility/2006">
    <mc:Choice xmlns:p14="http://schemas.microsoft.com/office/powerpoint/2010/main" Requires="p14">
      <p:transition p14:dur="9" advClick="0">
        <p:fade/>
      </p:transition>
    </mc:Choice>
    <mc:Fallback>
      <p:transition advClick="0">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44"/>
                                        </p:tgtEl>
                                        <p:attrNameLst>
                                          <p:attrName>style.visibility</p:attrName>
                                        </p:attrNameLst>
                                      </p:cBhvr>
                                      <p:to>
                                        <p:strVal val="visible"/>
                                      </p:to>
                                    </p:set>
                                    <p:anim calcmode="lin" valueType="num">
                                      <p:cBhvr>
                                        <p:cTn id="7" dur="500" fill="hold"/>
                                        <p:tgtEl>
                                          <p:spTgt spid="44"/>
                                        </p:tgtEl>
                                        <p:attrNameLst>
                                          <p:attrName>ppt_w</p:attrName>
                                        </p:attrNameLst>
                                      </p:cBhvr>
                                      <p:tavLst>
                                        <p:tav tm="0">
                                          <p:val>
                                            <p:fltVal val="0"/>
                                          </p:val>
                                        </p:tav>
                                        <p:tav tm="100000">
                                          <p:val>
                                            <p:strVal val="#ppt_w"/>
                                          </p:val>
                                        </p:tav>
                                      </p:tavLst>
                                    </p:anim>
                                    <p:anim calcmode="lin" valueType="num">
                                      <p:cBhvr>
                                        <p:cTn id="8" dur="500" fill="hold"/>
                                        <p:tgtEl>
                                          <p:spTgt spid="44"/>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45"/>
                                        </p:tgtEl>
                                        <p:attrNameLst>
                                          <p:attrName>style.visibility</p:attrName>
                                        </p:attrNameLst>
                                      </p:cBhvr>
                                      <p:to>
                                        <p:strVal val="visible"/>
                                      </p:to>
                                    </p:set>
                                    <p:anim calcmode="lin" valueType="num">
                                      <p:cBhvr>
                                        <p:cTn id="11" dur="500" fill="hold"/>
                                        <p:tgtEl>
                                          <p:spTgt spid="45"/>
                                        </p:tgtEl>
                                        <p:attrNameLst>
                                          <p:attrName>ppt_w</p:attrName>
                                        </p:attrNameLst>
                                      </p:cBhvr>
                                      <p:tavLst>
                                        <p:tav tm="0">
                                          <p:val>
                                            <p:fltVal val="0"/>
                                          </p:val>
                                        </p:tav>
                                        <p:tav tm="100000">
                                          <p:val>
                                            <p:strVal val="#ppt_w"/>
                                          </p:val>
                                        </p:tav>
                                      </p:tavLst>
                                    </p:anim>
                                    <p:anim calcmode="lin" valueType="num">
                                      <p:cBhvr>
                                        <p:cTn id="12" dur="500" fill="hold"/>
                                        <p:tgtEl>
                                          <p:spTgt spid="45"/>
                                        </p:tgtEl>
                                        <p:attrNameLst>
                                          <p:attrName>ppt_h</p:attrName>
                                        </p:attrNameLst>
                                      </p:cBhvr>
                                      <p:tavLst>
                                        <p:tav tm="0">
                                          <p:val>
                                            <p:fltVal val="0"/>
                                          </p:val>
                                        </p:tav>
                                        <p:tav tm="100000">
                                          <p:val>
                                            <p:strVal val="#ppt_h"/>
                                          </p:val>
                                        </p:tav>
                                      </p:tavLst>
                                    </p:anim>
                                  </p:childTnLst>
                                </p:cTn>
                              </p:par>
                              <p:par>
                                <p:cTn id="13" presetID="23" presetClass="entr" presetSubtype="16" fill="hold" grpId="0" nodeType="withEffect">
                                  <p:stCondLst>
                                    <p:cond delay="0"/>
                                  </p:stCondLst>
                                  <p:childTnLst>
                                    <p:set>
                                      <p:cBhvr>
                                        <p:cTn id="14" dur="1" fill="hold">
                                          <p:stCondLst>
                                            <p:cond delay="0"/>
                                          </p:stCondLst>
                                        </p:cTn>
                                        <p:tgtEl>
                                          <p:spTgt spid="47"/>
                                        </p:tgtEl>
                                        <p:attrNameLst>
                                          <p:attrName>style.visibility</p:attrName>
                                        </p:attrNameLst>
                                      </p:cBhvr>
                                      <p:to>
                                        <p:strVal val="visible"/>
                                      </p:to>
                                    </p:set>
                                    <p:anim calcmode="lin" valueType="num">
                                      <p:cBhvr>
                                        <p:cTn id="15" dur="500" fill="hold"/>
                                        <p:tgtEl>
                                          <p:spTgt spid="47"/>
                                        </p:tgtEl>
                                        <p:attrNameLst>
                                          <p:attrName>ppt_w</p:attrName>
                                        </p:attrNameLst>
                                      </p:cBhvr>
                                      <p:tavLst>
                                        <p:tav tm="0">
                                          <p:val>
                                            <p:fltVal val="0"/>
                                          </p:val>
                                        </p:tav>
                                        <p:tav tm="100000">
                                          <p:val>
                                            <p:strVal val="#ppt_w"/>
                                          </p:val>
                                        </p:tav>
                                      </p:tavLst>
                                    </p:anim>
                                    <p:anim calcmode="lin" valueType="num">
                                      <p:cBhvr>
                                        <p:cTn id="16" dur="500" fill="hold"/>
                                        <p:tgtEl>
                                          <p:spTgt spid="47"/>
                                        </p:tgtEl>
                                        <p:attrNameLst>
                                          <p:attrName>ppt_h</p:attrName>
                                        </p:attrNameLst>
                                      </p:cBhvr>
                                      <p:tavLst>
                                        <p:tav tm="0">
                                          <p:val>
                                            <p:fltVal val="0"/>
                                          </p:val>
                                        </p:tav>
                                        <p:tav tm="100000">
                                          <p:val>
                                            <p:strVal val="#ppt_h"/>
                                          </p:val>
                                        </p:tav>
                                      </p:tavLst>
                                    </p:anim>
                                  </p:childTnLst>
                                </p:cTn>
                              </p:par>
                              <p:par>
                                <p:cTn id="17" presetID="23" presetClass="entr" presetSubtype="16" fill="hold" grpId="0" nodeType="withEffect">
                                  <p:stCondLst>
                                    <p:cond delay="0"/>
                                  </p:stCondLst>
                                  <p:childTnLst>
                                    <p:set>
                                      <p:cBhvr>
                                        <p:cTn id="18" dur="1" fill="hold">
                                          <p:stCondLst>
                                            <p:cond delay="0"/>
                                          </p:stCondLst>
                                        </p:cTn>
                                        <p:tgtEl>
                                          <p:spTgt spid="48"/>
                                        </p:tgtEl>
                                        <p:attrNameLst>
                                          <p:attrName>style.visibility</p:attrName>
                                        </p:attrNameLst>
                                      </p:cBhvr>
                                      <p:to>
                                        <p:strVal val="visible"/>
                                      </p:to>
                                    </p:set>
                                    <p:anim calcmode="lin" valueType="num">
                                      <p:cBhvr>
                                        <p:cTn id="19" dur="500" fill="hold"/>
                                        <p:tgtEl>
                                          <p:spTgt spid="48"/>
                                        </p:tgtEl>
                                        <p:attrNameLst>
                                          <p:attrName>ppt_w</p:attrName>
                                        </p:attrNameLst>
                                      </p:cBhvr>
                                      <p:tavLst>
                                        <p:tav tm="0">
                                          <p:val>
                                            <p:fltVal val="0"/>
                                          </p:val>
                                        </p:tav>
                                        <p:tav tm="100000">
                                          <p:val>
                                            <p:strVal val="#ppt_w"/>
                                          </p:val>
                                        </p:tav>
                                      </p:tavLst>
                                    </p:anim>
                                    <p:anim calcmode="lin" valueType="num">
                                      <p:cBhvr>
                                        <p:cTn id="20" dur="500" fill="hold"/>
                                        <p:tgtEl>
                                          <p:spTgt spid="48"/>
                                        </p:tgtEl>
                                        <p:attrNameLst>
                                          <p:attrName>ppt_h</p:attrName>
                                        </p:attrNameLst>
                                      </p:cBhvr>
                                      <p:tavLst>
                                        <p:tav tm="0">
                                          <p:val>
                                            <p:fltVal val="0"/>
                                          </p:val>
                                        </p:tav>
                                        <p:tav tm="100000">
                                          <p:val>
                                            <p:strVal val="#ppt_h"/>
                                          </p:val>
                                        </p:tav>
                                      </p:tavLst>
                                    </p:anim>
                                  </p:childTnLst>
                                </p:cTn>
                              </p:par>
                            </p:childTnLst>
                          </p:cTn>
                        </p:par>
                        <p:par>
                          <p:cTn id="21" fill="hold">
                            <p:stCondLst>
                              <p:cond delay="500"/>
                            </p:stCondLst>
                            <p:childTnLst>
                              <p:par>
                                <p:cTn id="22" presetID="12" presetClass="entr" presetSubtype="8" fill="hold" grpId="0" nodeType="afterEffect">
                                  <p:stCondLst>
                                    <p:cond delay="0"/>
                                  </p:stCondLst>
                                  <p:childTnLst>
                                    <p:set>
                                      <p:cBhvr>
                                        <p:cTn id="23" dur="1" fill="hold">
                                          <p:stCondLst>
                                            <p:cond delay="0"/>
                                          </p:stCondLst>
                                        </p:cTn>
                                        <p:tgtEl>
                                          <p:spTgt spid="46"/>
                                        </p:tgtEl>
                                        <p:attrNameLst>
                                          <p:attrName>style.visibility</p:attrName>
                                        </p:attrNameLst>
                                      </p:cBhvr>
                                      <p:to>
                                        <p:strVal val="visible"/>
                                      </p:to>
                                    </p:set>
                                    <p:anim calcmode="lin" valueType="num">
                                      <p:cBhvr additive="base">
                                        <p:cTn id="24" dur="500"/>
                                        <p:tgtEl>
                                          <p:spTgt spid="46"/>
                                        </p:tgtEl>
                                        <p:attrNameLst>
                                          <p:attrName>ppt_x</p:attrName>
                                        </p:attrNameLst>
                                      </p:cBhvr>
                                      <p:tavLst>
                                        <p:tav tm="0">
                                          <p:val>
                                            <p:strVal val="#ppt_x-#ppt_w*1.125000"/>
                                          </p:val>
                                        </p:tav>
                                        <p:tav tm="100000">
                                          <p:val>
                                            <p:strVal val="#ppt_x"/>
                                          </p:val>
                                        </p:tav>
                                      </p:tavLst>
                                    </p:anim>
                                    <p:animEffect transition="in" filter="wipe(right)">
                                      <p:cBhvr>
                                        <p:cTn id="25" dur="500"/>
                                        <p:tgtEl>
                                          <p:spTgt spid="46"/>
                                        </p:tgtEl>
                                      </p:cBhvr>
                                    </p:animEffect>
                                  </p:childTnLst>
                                </p:cTn>
                              </p:par>
                            </p:childTnLst>
                          </p:cTn>
                        </p:par>
                        <p:par>
                          <p:cTn id="26" fill="hold">
                            <p:stCondLst>
                              <p:cond delay="1000"/>
                            </p:stCondLst>
                            <p:childTnLst>
                              <p:par>
                                <p:cTn id="27" presetID="22" presetClass="entr" presetSubtype="8" fill="hold" grpId="0" nodeType="afterEffect">
                                  <p:stCondLst>
                                    <p:cond delay="0"/>
                                  </p:stCondLst>
                                  <p:childTnLst>
                                    <p:set>
                                      <p:cBhvr>
                                        <p:cTn id="28" dur="1" fill="hold">
                                          <p:stCondLst>
                                            <p:cond delay="0"/>
                                          </p:stCondLst>
                                        </p:cTn>
                                        <p:tgtEl>
                                          <p:spTgt spid="49"/>
                                        </p:tgtEl>
                                        <p:attrNameLst>
                                          <p:attrName>style.visibility</p:attrName>
                                        </p:attrNameLst>
                                      </p:cBhvr>
                                      <p:to>
                                        <p:strVal val="visible"/>
                                      </p:to>
                                    </p:set>
                                    <p:animEffect transition="in" filter="wipe(left)">
                                      <p:cBhvr>
                                        <p:cTn id="29" dur="500"/>
                                        <p:tgtEl>
                                          <p:spTgt spid="4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6" grpId="0" bldLvl="0" animBg="1"/>
      <p:bldP spid="46" grpId="1" animBg="1"/>
      <p:bldP spid="44" grpId="0" bldLvl="0" animBg="1"/>
      <p:bldP spid="45" grpId="0" bldLvl="0" animBg="1"/>
      <p:bldP spid="47" grpId="0" bldLvl="0" animBg="1"/>
      <p:bldP spid="48" grpId="0"/>
      <p:bldP spid="44" grpId="1" animBg="1"/>
      <p:bldP spid="45" grpId="1" animBg="1"/>
      <p:bldP spid="47" grpId="1" animBg="1"/>
      <p:bldP spid="48" grpId="1"/>
      <p:bldP spid="49" grpId="0"/>
      <p:bldP spid="49" grpId="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ext Placeholder 4"/>
          <p:cNvSpPr txBox="1"/>
          <p:nvPr/>
        </p:nvSpPr>
        <p:spPr>
          <a:xfrm>
            <a:off x="1042670" y="666750"/>
            <a:ext cx="7461250" cy="496570"/>
          </a:xfrm>
          <a:prstGeom prst="rect">
            <a:avLst/>
          </a:prstGeom>
        </p:spPr>
        <p:txBody>
          <a:bodyPr anchor="ctr">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l">
              <a:buNone/>
            </a:pPr>
            <a:r>
              <a:rPr lang="zh-CN" altLang="en-US" sz="3600" b="1" dirty="0" smtClean="0">
                <a:solidFill>
                  <a:schemeClr val="accent1"/>
                </a:solidFill>
                <a:latin typeface="微软雅黑" panose="020B0503020204020204" pitchFamily="34" charset="-122"/>
                <a:ea typeface="微软雅黑" panose="020B0503020204020204" pitchFamily="34" charset="-122"/>
              </a:rPr>
              <a:t>目录</a:t>
            </a:r>
            <a:r>
              <a:rPr lang="en-US" altLang="zh-CN" sz="3600" b="1" dirty="0" smtClean="0">
                <a:solidFill>
                  <a:schemeClr val="accent1"/>
                </a:solidFill>
                <a:latin typeface="微软雅黑" panose="020B0503020204020204" pitchFamily="34" charset="-122"/>
                <a:ea typeface="微软雅黑" panose="020B0503020204020204" pitchFamily="34" charset="-122"/>
              </a:rPr>
              <a:t>/</a:t>
            </a:r>
            <a:r>
              <a:rPr lang="zh-CN" altLang="en-US" sz="2400" b="1" dirty="0">
                <a:solidFill>
                  <a:schemeClr val="tx1">
                    <a:lumMod val="75000"/>
                    <a:lumOff val="25000"/>
                  </a:schemeClr>
                </a:solidFill>
                <a:latin typeface="微软雅黑" panose="020B0503020204020204" pitchFamily="34" charset="-122"/>
                <a:ea typeface="微软雅黑" panose="020B0503020204020204" pitchFamily="34" charset="-122"/>
                <a:sym typeface="+mn-ea"/>
              </a:rPr>
              <a:t>引导文明旅游的具体规范与总结反馈</a:t>
            </a:r>
            <a:endParaRPr lang="zh-CN" altLang="en-US" sz="2400" b="1" dirty="0">
              <a:solidFill>
                <a:schemeClr val="tx1">
                  <a:lumMod val="75000"/>
                  <a:lumOff val="25000"/>
                </a:schemeClr>
              </a:solidFill>
              <a:latin typeface="微软雅黑" panose="020B0503020204020204" pitchFamily="34" charset="-122"/>
              <a:ea typeface="微软雅黑" panose="020B0503020204020204" pitchFamily="34" charset="-122"/>
              <a:sym typeface="+mn-ea"/>
            </a:endParaRPr>
          </a:p>
        </p:txBody>
      </p:sp>
      <p:cxnSp>
        <p:nvCxnSpPr>
          <p:cNvPr id="26" name="直接连接符 25"/>
          <p:cNvCxnSpPr/>
          <p:nvPr/>
        </p:nvCxnSpPr>
        <p:spPr>
          <a:xfrm>
            <a:off x="1118302" y="1318662"/>
            <a:ext cx="7649852" cy="0"/>
          </a:xfrm>
          <a:prstGeom prst="line">
            <a:avLst/>
          </a:prstGeom>
        </p:spPr>
        <p:style>
          <a:lnRef idx="1">
            <a:schemeClr val="accent1"/>
          </a:lnRef>
          <a:fillRef idx="0">
            <a:schemeClr val="accent1"/>
          </a:fillRef>
          <a:effectRef idx="0">
            <a:schemeClr val="accent1"/>
          </a:effectRef>
          <a:fontRef idx="minor">
            <a:schemeClr val="tx1"/>
          </a:fontRef>
        </p:style>
      </p:cxnSp>
      <p:sp>
        <p:nvSpPr>
          <p:cNvPr id="29" name="矩形 28"/>
          <p:cNvSpPr/>
          <p:nvPr/>
        </p:nvSpPr>
        <p:spPr>
          <a:xfrm>
            <a:off x="1692910" y="2049145"/>
            <a:ext cx="3594100" cy="631190"/>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30" name="矩形 29"/>
          <p:cNvSpPr/>
          <p:nvPr/>
        </p:nvSpPr>
        <p:spPr>
          <a:xfrm>
            <a:off x="6556375" y="3076575"/>
            <a:ext cx="3870960" cy="64897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特殊/突发情况处理</a:t>
            </a:r>
            <a:endParaRPr lang="zh-CN" altLang="en-US" sz="2800" dirty="0" smtClean="0">
              <a:latin typeface="微软雅黑" panose="020B0503020204020204" pitchFamily="34" charset="-122"/>
              <a:ea typeface="微软雅黑" panose="020B0503020204020204" pitchFamily="34" charset="-122"/>
            </a:endParaRPr>
          </a:p>
        </p:txBody>
      </p:sp>
      <p:sp>
        <p:nvSpPr>
          <p:cNvPr id="31" name="矩形 30"/>
          <p:cNvSpPr/>
          <p:nvPr/>
        </p:nvSpPr>
        <p:spPr>
          <a:xfrm>
            <a:off x="1560195" y="3978910"/>
            <a:ext cx="3657600" cy="678180"/>
          </a:xfrm>
          <a:prstGeom prst="rect">
            <a:avLst/>
          </a:prstGeom>
          <a:solidFill>
            <a:srgbClr val="7030A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p>
            <a:pPr algn="ctr"/>
            <a:r>
              <a:rPr lang="zh-CN" altLang="en-US" sz="2800" dirty="0" smtClean="0">
                <a:latin typeface="微软雅黑" panose="020B0503020204020204" pitchFamily="34" charset="-122"/>
                <a:ea typeface="微软雅黑" panose="020B0503020204020204" pitchFamily="34" charset="-122"/>
              </a:rPr>
              <a:t>总结反馈</a:t>
            </a:r>
            <a:endParaRPr lang="zh-CN" altLang="en-US" sz="2800" dirty="0" smtClean="0">
              <a:latin typeface="微软雅黑" panose="020B0503020204020204" pitchFamily="34" charset="-122"/>
              <a:ea typeface="微软雅黑" panose="020B0503020204020204" pitchFamily="34" charset="-122"/>
            </a:endParaRPr>
          </a:p>
        </p:txBody>
      </p:sp>
      <p:sp>
        <p:nvSpPr>
          <p:cNvPr id="34" name="TextBox 30"/>
          <p:cNvSpPr txBox="1"/>
          <p:nvPr/>
        </p:nvSpPr>
        <p:spPr>
          <a:xfrm>
            <a:off x="5777230" y="228409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zh-CN"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zh-CN"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35" name="TextBox 31"/>
          <p:cNvSpPr txBox="1"/>
          <p:nvPr/>
        </p:nvSpPr>
        <p:spPr>
          <a:xfrm>
            <a:off x="5217795" y="3249930"/>
            <a:ext cx="842010" cy="497840"/>
          </a:xfrm>
          <a:prstGeom prst="rect">
            <a:avLst/>
          </a:prstGeom>
          <a:noFill/>
        </p:spPr>
        <p:txBody>
          <a:bodyPr wrap="square" lIns="68543" tIns="34272" rIns="68543" bIns="34272" rtlCol="0" anchor="ctr">
            <a:spAutoFit/>
          </a:bodyPr>
          <a:lstStyle/>
          <a:p>
            <a:pPr algn="ctr"/>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二</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36" name="TextBox 33"/>
          <p:cNvSpPr txBox="1"/>
          <p:nvPr/>
        </p:nvSpPr>
        <p:spPr>
          <a:xfrm>
            <a:off x="5935345" y="4102418"/>
            <a:ext cx="685165" cy="497840"/>
          </a:xfrm>
          <a:prstGeom prst="rect">
            <a:avLst/>
          </a:prstGeom>
          <a:noFill/>
        </p:spPr>
        <p:txBody>
          <a:bodyPr wrap="square" lIns="68543" tIns="34272" rIns="68543" bIns="34272" rtlCol="0" anchor="ctr">
            <a:spAutoFit/>
          </a:bodyPr>
          <a:lstStyle>
            <a:defPPr>
              <a:defRPr lang="zh-CN"/>
            </a:defPPr>
            <a:lvl1pPr algn="ctr">
              <a:defRPr sz="1600">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三</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38" name="Freeform 4"/>
          <p:cNvSpPr/>
          <p:nvPr/>
        </p:nvSpPr>
        <p:spPr bwMode="auto">
          <a:xfrm>
            <a:off x="5080635" y="2933700"/>
            <a:ext cx="1116330" cy="1104265"/>
          </a:xfrm>
          <a:custGeom>
            <a:avLst/>
            <a:gdLst/>
            <a:ahLst/>
            <a:cxnLst/>
            <a:rect l="l" t="t" r="r" b="b"/>
            <a:pathLst>
              <a:path w="2628619" h="2628031">
                <a:moveTo>
                  <a:pt x="1316980" y="400615"/>
                </a:moveTo>
                <a:cubicBezTo>
                  <a:pt x="813885" y="400615"/>
                  <a:pt x="406046" y="809559"/>
                  <a:pt x="406046" y="1314016"/>
                </a:cubicBezTo>
                <a:cubicBezTo>
                  <a:pt x="406046" y="1818473"/>
                  <a:pt x="813885" y="2227417"/>
                  <a:pt x="1316980" y="2227417"/>
                </a:cubicBezTo>
                <a:cubicBezTo>
                  <a:pt x="1820075" y="2227417"/>
                  <a:pt x="2227914" y="1818473"/>
                  <a:pt x="2227914" y="1314016"/>
                </a:cubicBezTo>
                <a:cubicBezTo>
                  <a:pt x="2227914" y="809559"/>
                  <a:pt x="1820075" y="400615"/>
                  <a:pt x="1316980" y="400615"/>
                </a:cubicBezTo>
                <a:close/>
                <a:moveTo>
                  <a:pt x="1151586" y="0"/>
                </a:moveTo>
                <a:lnTo>
                  <a:pt x="1254227" y="145306"/>
                </a:lnTo>
                <a:lnTo>
                  <a:pt x="1316813" y="142801"/>
                </a:lnTo>
                <a:lnTo>
                  <a:pt x="1379399" y="145306"/>
                </a:lnTo>
                <a:lnTo>
                  <a:pt x="1482041" y="0"/>
                </a:lnTo>
                <a:lnTo>
                  <a:pt x="1522096" y="5011"/>
                </a:lnTo>
                <a:lnTo>
                  <a:pt x="1564654" y="12526"/>
                </a:lnTo>
                <a:lnTo>
                  <a:pt x="1617227" y="182885"/>
                </a:lnTo>
                <a:lnTo>
                  <a:pt x="1679813" y="200422"/>
                </a:lnTo>
                <a:lnTo>
                  <a:pt x="1707351" y="210443"/>
                </a:lnTo>
                <a:lnTo>
                  <a:pt x="1737392" y="220464"/>
                </a:lnTo>
                <a:lnTo>
                  <a:pt x="1880089" y="115243"/>
                </a:lnTo>
                <a:lnTo>
                  <a:pt x="1917640" y="132780"/>
                </a:lnTo>
                <a:lnTo>
                  <a:pt x="1955192" y="152822"/>
                </a:lnTo>
                <a:lnTo>
                  <a:pt x="1952689" y="333201"/>
                </a:lnTo>
                <a:lnTo>
                  <a:pt x="2002758" y="368275"/>
                </a:lnTo>
                <a:lnTo>
                  <a:pt x="2027792" y="388317"/>
                </a:lnTo>
                <a:lnTo>
                  <a:pt x="2052827" y="405854"/>
                </a:lnTo>
                <a:lnTo>
                  <a:pt x="2223061" y="348233"/>
                </a:lnTo>
                <a:lnTo>
                  <a:pt x="2253102" y="378296"/>
                </a:lnTo>
                <a:lnTo>
                  <a:pt x="2283144" y="408360"/>
                </a:lnTo>
                <a:lnTo>
                  <a:pt x="2225564" y="578718"/>
                </a:lnTo>
                <a:lnTo>
                  <a:pt x="2263116" y="626318"/>
                </a:lnTo>
                <a:lnTo>
                  <a:pt x="2298164" y="678929"/>
                </a:lnTo>
                <a:lnTo>
                  <a:pt x="2475909" y="676424"/>
                </a:lnTo>
                <a:lnTo>
                  <a:pt x="2495937" y="711498"/>
                </a:lnTo>
                <a:lnTo>
                  <a:pt x="2515964" y="749077"/>
                </a:lnTo>
                <a:lnTo>
                  <a:pt x="2408316" y="891877"/>
                </a:lnTo>
                <a:lnTo>
                  <a:pt x="2428343" y="952004"/>
                </a:lnTo>
                <a:lnTo>
                  <a:pt x="2438357" y="984572"/>
                </a:lnTo>
                <a:lnTo>
                  <a:pt x="2445868" y="1014636"/>
                </a:lnTo>
                <a:lnTo>
                  <a:pt x="2616102" y="1067246"/>
                </a:lnTo>
                <a:lnTo>
                  <a:pt x="2628619" y="1149920"/>
                </a:lnTo>
                <a:lnTo>
                  <a:pt x="2483419" y="1252637"/>
                </a:lnTo>
                <a:lnTo>
                  <a:pt x="2485923" y="1312763"/>
                </a:lnTo>
                <a:lnTo>
                  <a:pt x="2483419" y="1375395"/>
                </a:lnTo>
                <a:lnTo>
                  <a:pt x="2628619" y="1478111"/>
                </a:lnTo>
                <a:lnTo>
                  <a:pt x="2623612" y="1520701"/>
                </a:lnTo>
                <a:lnTo>
                  <a:pt x="2616102" y="1560785"/>
                </a:lnTo>
                <a:lnTo>
                  <a:pt x="2445868" y="1615901"/>
                </a:lnTo>
                <a:lnTo>
                  <a:pt x="2428343" y="1676028"/>
                </a:lnTo>
                <a:lnTo>
                  <a:pt x="2418330" y="1706091"/>
                </a:lnTo>
                <a:lnTo>
                  <a:pt x="2408316" y="1736154"/>
                </a:lnTo>
                <a:lnTo>
                  <a:pt x="2515964" y="1878955"/>
                </a:lnTo>
                <a:lnTo>
                  <a:pt x="2495937" y="1916534"/>
                </a:lnTo>
                <a:lnTo>
                  <a:pt x="2475909" y="1951608"/>
                </a:lnTo>
                <a:lnTo>
                  <a:pt x="2298164" y="1949102"/>
                </a:lnTo>
                <a:lnTo>
                  <a:pt x="2263116" y="2001713"/>
                </a:lnTo>
                <a:lnTo>
                  <a:pt x="2245592" y="2026766"/>
                </a:lnTo>
                <a:lnTo>
                  <a:pt x="2225564" y="2049313"/>
                </a:lnTo>
                <a:lnTo>
                  <a:pt x="2283144" y="2219672"/>
                </a:lnTo>
                <a:lnTo>
                  <a:pt x="2253102" y="2252240"/>
                </a:lnTo>
                <a:lnTo>
                  <a:pt x="2223061" y="2282304"/>
                </a:lnTo>
                <a:lnTo>
                  <a:pt x="2052827" y="2224682"/>
                </a:lnTo>
                <a:lnTo>
                  <a:pt x="2002758" y="2262261"/>
                </a:lnTo>
                <a:lnTo>
                  <a:pt x="1952689" y="2297335"/>
                </a:lnTo>
                <a:lnTo>
                  <a:pt x="1955192" y="2475210"/>
                </a:lnTo>
                <a:lnTo>
                  <a:pt x="1917640" y="2495252"/>
                </a:lnTo>
                <a:lnTo>
                  <a:pt x="1880089" y="2512789"/>
                </a:lnTo>
                <a:lnTo>
                  <a:pt x="1737392" y="2407567"/>
                </a:lnTo>
                <a:lnTo>
                  <a:pt x="1679813" y="2427609"/>
                </a:lnTo>
                <a:lnTo>
                  <a:pt x="1647268" y="2435125"/>
                </a:lnTo>
                <a:lnTo>
                  <a:pt x="1617227" y="2445146"/>
                </a:lnTo>
                <a:lnTo>
                  <a:pt x="1564654" y="2615505"/>
                </a:lnTo>
                <a:lnTo>
                  <a:pt x="1482041" y="2628031"/>
                </a:lnTo>
                <a:lnTo>
                  <a:pt x="1379399" y="2482725"/>
                </a:lnTo>
                <a:lnTo>
                  <a:pt x="1316813" y="2482725"/>
                </a:lnTo>
                <a:lnTo>
                  <a:pt x="1254227" y="2482725"/>
                </a:lnTo>
                <a:lnTo>
                  <a:pt x="1151586" y="2628031"/>
                </a:lnTo>
                <a:lnTo>
                  <a:pt x="1109027" y="2623021"/>
                </a:lnTo>
                <a:lnTo>
                  <a:pt x="1066469" y="2615505"/>
                </a:lnTo>
                <a:lnTo>
                  <a:pt x="1013896" y="2445146"/>
                </a:lnTo>
                <a:lnTo>
                  <a:pt x="953813" y="2427609"/>
                </a:lnTo>
                <a:lnTo>
                  <a:pt x="923772" y="2417588"/>
                </a:lnTo>
                <a:lnTo>
                  <a:pt x="896234" y="2407567"/>
                </a:lnTo>
                <a:lnTo>
                  <a:pt x="753538" y="2512789"/>
                </a:lnTo>
                <a:lnTo>
                  <a:pt x="715986" y="2495252"/>
                </a:lnTo>
                <a:lnTo>
                  <a:pt x="678434" y="2475210"/>
                </a:lnTo>
                <a:lnTo>
                  <a:pt x="680938" y="2297335"/>
                </a:lnTo>
                <a:lnTo>
                  <a:pt x="630869" y="2262261"/>
                </a:lnTo>
                <a:lnTo>
                  <a:pt x="605834" y="2242219"/>
                </a:lnTo>
                <a:lnTo>
                  <a:pt x="580800" y="2224682"/>
                </a:lnTo>
                <a:lnTo>
                  <a:pt x="410566" y="2282304"/>
                </a:lnTo>
                <a:lnTo>
                  <a:pt x="380524" y="2252240"/>
                </a:lnTo>
                <a:lnTo>
                  <a:pt x="350483" y="2219672"/>
                </a:lnTo>
                <a:lnTo>
                  <a:pt x="408062" y="2049313"/>
                </a:lnTo>
                <a:lnTo>
                  <a:pt x="370510" y="2001713"/>
                </a:lnTo>
                <a:lnTo>
                  <a:pt x="335462" y="1949102"/>
                </a:lnTo>
                <a:lnTo>
                  <a:pt x="157717" y="1951608"/>
                </a:lnTo>
                <a:lnTo>
                  <a:pt x="137690" y="1916534"/>
                </a:lnTo>
                <a:lnTo>
                  <a:pt x="117662" y="1878955"/>
                </a:lnTo>
                <a:lnTo>
                  <a:pt x="225310" y="1736154"/>
                </a:lnTo>
                <a:lnTo>
                  <a:pt x="205283" y="1676028"/>
                </a:lnTo>
                <a:lnTo>
                  <a:pt x="195269" y="1645964"/>
                </a:lnTo>
                <a:lnTo>
                  <a:pt x="187759" y="1615901"/>
                </a:lnTo>
                <a:lnTo>
                  <a:pt x="15021" y="1560785"/>
                </a:lnTo>
                <a:lnTo>
                  <a:pt x="0" y="1478111"/>
                </a:lnTo>
                <a:lnTo>
                  <a:pt x="150207" y="1375395"/>
                </a:lnTo>
                <a:lnTo>
                  <a:pt x="147703" y="1312763"/>
                </a:lnTo>
                <a:lnTo>
                  <a:pt x="150207" y="1252637"/>
                </a:lnTo>
                <a:lnTo>
                  <a:pt x="0" y="1149920"/>
                </a:lnTo>
                <a:lnTo>
                  <a:pt x="7510" y="1107331"/>
                </a:lnTo>
                <a:lnTo>
                  <a:pt x="15021" y="1067246"/>
                </a:lnTo>
                <a:lnTo>
                  <a:pt x="187759" y="1014636"/>
                </a:lnTo>
                <a:lnTo>
                  <a:pt x="205283" y="952004"/>
                </a:lnTo>
                <a:lnTo>
                  <a:pt x="215297" y="921941"/>
                </a:lnTo>
                <a:lnTo>
                  <a:pt x="225310" y="891877"/>
                </a:lnTo>
                <a:lnTo>
                  <a:pt x="117662" y="749077"/>
                </a:lnTo>
                <a:lnTo>
                  <a:pt x="137690" y="711498"/>
                </a:lnTo>
                <a:lnTo>
                  <a:pt x="157717" y="676424"/>
                </a:lnTo>
                <a:lnTo>
                  <a:pt x="335462" y="678929"/>
                </a:lnTo>
                <a:lnTo>
                  <a:pt x="370510" y="626318"/>
                </a:lnTo>
                <a:lnTo>
                  <a:pt x="388034" y="601266"/>
                </a:lnTo>
                <a:lnTo>
                  <a:pt x="408062" y="578718"/>
                </a:lnTo>
                <a:lnTo>
                  <a:pt x="350483" y="408360"/>
                </a:lnTo>
                <a:lnTo>
                  <a:pt x="380524" y="378296"/>
                </a:lnTo>
                <a:lnTo>
                  <a:pt x="410566" y="348233"/>
                </a:lnTo>
                <a:lnTo>
                  <a:pt x="580800" y="405854"/>
                </a:lnTo>
                <a:lnTo>
                  <a:pt x="630869" y="368275"/>
                </a:lnTo>
                <a:lnTo>
                  <a:pt x="680938" y="333201"/>
                </a:lnTo>
                <a:lnTo>
                  <a:pt x="678434" y="152822"/>
                </a:lnTo>
                <a:lnTo>
                  <a:pt x="715986" y="132780"/>
                </a:lnTo>
                <a:lnTo>
                  <a:pt x="753538" y="115243"/>
                </a:lnTo>
                <a:lnTo>
                  <a:pt x="896234" y="220464"/>
                </a:lnTo>
                <a:lnTo>
                  <a:pt x="953813" y="200422"/>
                </a:lnTo>
                <a:lnTo>
                  <a:pt x="983855" y="190401"/>
                </a:lnTo>
                <a:lnTo>
                  <a:pt x="1013896" y="182885"/>
                </a:lnTo>
                <a:lnTo>
                  <a:pt x="1066469" y="12526"/>
                </a:lnTo>
                <a:close/>
              </a:path>
            </a:pathLst>
          </a:custGeom>
          <a:solidFill>
            <a:schemeClr val="accent1"/>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39" name="Freeform 6"/>
          <p:cNvSpPr/>
          <p:nvPr/>
        </p:nvSpPr>
        <p:spPr bwMode="auto">
          <a:xfrm>
            <a:off x="5716905" y="3747770"/>
            <a:ext cx="1122045" cy="1140460"/>
          </a:xfrm>
          <a:custGeom>
            <a:avLst/>
            <a:gdLst/>
            <a:ahLst/>
            <a:cxnLst/>
            <a:rect l="l" t="t" r="r" b="b"/>
            <a:pathLst>
              <a:path w="1487948" h="1487615">
                <a:moveTo>
                  <a:pt x="743975" y="297790"/>
                </a:moveTo>
                <a:cubicBezTo>
                  <a:pt x="496116" y="297790"/>
                  <a:pt x="295186" y="497479"/>
                  <a:pt x="295186" y="743808"/>
                </a:cubicBezTo>
                <a:cubicBezTo>
                  <a:pt x="295186" y="990137"/>
                  <a:pt x="496116" y="1189826"/>
                  <a:pt x="743975" y="1189826"/>
                </a:cubicBezTo>
                <a:cubicBezTo>
                  <a:pt x="991834" y="1189826"/>
                  <a:pt x="1192764" y="990137"/>
                  <a:pt x="1192764" y="743808"/>
                </a:cubicBezTo>
                <a:cubicBezTo>
                  <a:pt x="1192764" y="497479"/>
                  <a:pt x="991834" y="297790"/>
                  <a:pt x="743975" y="297790"/>
                </a:cubicBezTo>
                <a:close/>
                <a:moveTo>
                  <a:pt x="693753" y="0"/>
                </a:moveTo>
                <a:lnTo>
                  <a:pt x="770837" y="149228"/>
                </a:lnTo>
                <a:lnTo>
                  <a:pt x="801203" y="151560"/>
                </a:lnTo>
                <a:lnTo>
                  <a:pt x="829233" y="153891"/>
                </a:lnTo>
                <a:lnTo>
                  <a:pt x="857264" y="158555"/>
                </a:lnTo>
                <a:lnTo>
                  <a:pt x="885294" y="163218"/>
                </a:lnTo>
                <a:lnTo>
                  <a:pt x="997416" y="41970"/>
                </a:lnTo>
                <a:lnTo>
                  <a:pt x="1018439" y="48965"/>
                </a:lnTo>
                <a:lnTo>
                  <a:pt x="1037126" y="58292"/>
                </a:lnTo>
                <a:lnTo>
                  <a:pt x="1076835" y="74614"/>
                </a:lnTo>
                <a:lnTo>
                  <a:pt x="1069828" y="240164"/>
                </a:lnTo>
                <a:lnTo>
                  <a:pt x="1093186" y="256485"/>
                </a:lnTo>
                <a:lnTo>
                  <a:pt x="1116545" y="272807"/>
                </a:lnTo>
                <a:lnTo>
                  <a:pt x="1139904" y="291461"/>
                </a:lnTo>
                <a:lnTo>
                  <a:pt x="1160927" y="312446"/>
                </a:lnTo>
                <a:lnTo>
                  <a:pt x="1312758" y="261149"/>
                </a:lnTo>
                <a:lnTo>
                  <a:pt x="1340789" y="298456"/>
                </a:lnTo>
                <a:lnTo>
                  <a:pt x="1352468" y="317109"/>
                </a:lnTo>
                <a:lnTo>
                  <a:pt x="1368819" y="335763"/>
                </a:lnTo>
                <a:lnTo>
                  <a:pt x="1280056" y="468669"/>
                </a:lnTo>
                <a:lnTo>
                  <a:pt x="1287064" y="480327"/>
                </a:lnTo>
                <a:lnTo>
                  <a:pt x="1294071" y="496649"/>
                </a:lnTo>
                <a:lnTo>
                  <a:pt x="1305750" y="522298"/>
                </a:lnTo>
                <a:lnTo>
                  <a:pt x="1315094" y="547946"/>
                </a:lnTo>
                <a:lnTo>
                  <a:pt x="1324437" y="575926"/>
                </a:lnTo>
                <a:lnTo>
                  <a:pt x="1476269" y="608570"/>
                </a:lnTo>
                <a:lnTo>
                  <a:pt x="1483276" y="652872"/>
                </a:lnTo>
                <a:lnTo>
                  <a:pt x="1487948" y="701837"/>
                </a:lnTo>
                <a:lnTo>
                  <a:pt x="1350132" y="774120"/>
                </a:lnTo>
                <a:lnTo>
                  <a:pt x="1347796" y="802100"/>
                </a:lnTo>
                <a:lnTo>
                  <a:pt x="1345460" y="830080"/>
                </a:lnTo>
                <a:lnTo>
                  <a:pt x="1340789" y="855729"/>
                </a:lnTo>
                <a:lnTo>
                  <a:pt x="1333781" y="886040"/>
                </a:lnTo>
                <a:lnTo>
                  <a:pt x="1448238" y="988635"/>
                </a:lnTo>
                <a:lnTo>
                  <a:pt x="1431887" y="1032937"/>
                </a:lnTo>
                <a:lnTo>
                  <a:pt x="1410865" y="1077239"/>
                </a:lnTo>
                <a:lnTo>
                  <a:pt x="1259033" y="1067912"/>
                </a:lnTo>
                <a:lnTo>
                  <a:pt x="1242682" y="1093560"/>
                </a:lnTo>
                <a:lnTo>
                  <a:pt x="1226331" y="1116877"/>
                </a:lnTo>
                <a:lnTo>
                  <a:pt x="1209980" y="1137862"/>
                </a:lnTo>
                <a:lnTo>
                  <a:pt x="1191293" y="1158848"/>
                </a:lnTo>
                <a:lnTo>
                  <a:pt x="1235674" y="1303412"/>
                </a:lnTo>
                <a:lnTo>
                  <a:pt x="1198301" y="1336056"/>
                </a:lnTo>
                <a:lnTo>
                  <a:pt x="1179614" y="1350046"/>
                </a:lnTo>
                <a:lnTo>
                  <a:pt x="1158591" y="1364036"/>
                </a:lnTo>
                <a:lnTo>
                  <a:pt x="1030118" y="1282427"/>
                </a:lnTo>
                <a:lnTo>
                  <a:pt x="1006759" y="1294085"/>
                </a:lnTo>
                <a:lnTo>
                  <a:pt x="981065" y="1305744"/>
                </a:lnTo>
                <a:lnTo>
                  <a:pt x="955370" y="1315071"/>
                </a:lnTo>
                <a:lnTo>
                  <a:pt x="927340" y="1324397"/>
                </a:lnTo>
                <a:lnTo>
                  <a:pt x="892302" y="1475957"/>
                </a:lnTo>
                <a:lnTo>
                  <a:pt x="845584" y="1482952"/>
                </a:lnTo>
                <a:lnTo>
                  <a:pt x="798867" y="1487615"/>
                </a:lnTo>
                <a:lnTo>
                  <a:pt x="728791" y="1350046"/>
                </a:lnTo>
                <a:lnTo>
                  <a:pt x="700761" y="1350046"/>
                </a:lnTo>
                <a:lnTo>
                  <a:pt x="672730" y="1345382"/>
                </a:lnTo>
                <a:lnTo>
                  <a:pt x="642364" y="1343051"/>
                </a:lnTo>
                <a:lnTo>
                  <a:pt x="616669" y="1336056"/>
                </a:lnTo>
                <a:lnTo>
                  <a:pt x="511555" y="1450308"/>
                </a:lnTo>
                <a:lnTo>
                  <a:pt x="488197" y="1443313"/>
                </a:lnTo>
                <a:lnTo>
                  <a:pt x="467174" y="1436318"/>
                </a:lnTo>
                <a:lnTo>
                  <a:pt x="422792" y="1417665"/>
                </a:lnTo>
                <a:lnTo>
                  <a:pt x="429800" y="1259110"/>
                </a:lnTo>
                <a:lnTo>
                  <a:pt x="406441" y="1242788"/>
                </a:lnTo>
                <a:lnTo>
                  <a:pt x="383083" y="1226467"/>
                </a:lnTo>
                <a:lnTo>
                  <a:pt x="362060" y="1210145"/>
                </a:lnTo>
                <a:lnTo>
                  <a:pt x="341037" y="1191491"/>
                </a:lnTo>
                <a:lnTo>
                  <a:pt x="184534" y="1238125"/>
                </a:lnTo>
                <a:lnTo>
                  <a:pt x="156503" y="1205481"/>
                </a:lnTo>
                <a:lnTo>
                  <a:pt x="130809" y="1170506"/>
                </a:lnTo>
                <a:lnTo>
                  <a:pt x="219572" y="1032937"/>
                </a:lnTo>
                <a:lnTo>
                  <a:pt x="207893" y="1007288"/>
                </a:lnTo>
                <a:lnTo>
                  <a:pt x="193877" y="981640"/>
                </a:lnTo>
                <a:lnTo>
                  <a:pt x="182198" y="955991"/>
                </a:lnTo>
                <a:lnTo>
                  <a:pt x="172854" y="928011"/>
                </a:lnTo>
                <a:lnTo>
                  <a:pt x="14015" y="893036"/>
                </a:lnTo>
                <a:lnTo>
                  <a:pt x="7008" y="848734"/>
                </a:lnTo>
                <a:lnTo>
                  <a:pt x="0" y="806763"/>
                </a:lnTo>
                <a:lnTo>
                  <a:pt x="147160" y="732149"/>
                </a:lnTo>
                <a:lnTo>
                  <a:pt x="149496" y="701837"/>
                </a:lnTo>
                <a:lnTo>
                  <a:pt x="151832" y="671525"/>
                </a:lnTo>
                <a:lnTo>
                  <a:pt x="156503" y="643545"/>
                </a:lnTo>
                <a:lnTo>
                  <a:pt x="161175" y="615565"/>
                </a:lnTo>
                <a:lnTo>
                  <a:pt x="39710" y="501312"/>
                </a:lnTo>
                <a:lnTo>
                  <a:pt x="53725" y="461674"/>
                </a:lnTo>
                <a:lnTo>
                  <a:pt x="70076" y="424367"/>
                </a:lnTo>
                <a:lnTo>
                  <a:pt x="238259" y="431362"/>
                </a:lnTo>
                <a:lnTo>
                  <a:pt x="254610" y="408045"/>
                </a:lnTo>
                <a:lnTo>
                  <a:pt x="273297" y="384728"/>
                </a:lnTo>
                <a:lnTo>
                  <a:pt x="289648" y="361411"/>
                </a:lnTo>
                <a:lnTo>
                  <a:pt x="310671" y="340426"/>
                </a:lnTo>
                <a:lnTo>
                  <a:pt x="259282" y="177208"/>
                </a:lnTo>
                <a:lnTo>
                  <a:pt x="289648" y="151560"/>
                </a:lnTo>
                <a:lnTo>
                  <a:pt x="322350" y="128243"/>
                </a:lnTo>
                <a:lnTo>
                  <a:pt x="467174" y="219179"/>
                </a:lnTo>
                <a:lnTo>
                  <a:pt x="492868" y="205188"/>
                </a:lnTo>
                <a:lnTo>
                  <a:pt x="518563" y="193530"/>
                </a:lnTo>
                <a:lnTo>
                  <a:pt x="546593" y="184203"/>
                </a:lnTo>
                <a:lnTo>
                  <a:pt x="574624" y="174876"/>
                </a:lnTo>
                <a:lnTo>
                  <a:pt x="609662" y="9327"/>
                </a:lnTo>
                <a:lnTo>
                  <a:pt x="630685" y="6995"/>
                </a:lnTo>
                <a:lnTo>
                  <a:pt x="651707" y="2332"/>
                </a:lnTo>
                <a:close/>
              </a:path>
            </a:pathLst>
          </a:custGeom>
          <a:solidFill>
            <a:srgbClr val="7030A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rgbClr val="414455"/>
              </a:solidFill>
              <a:latin typeface="方正粗黑宋简体" panose="02000000000000000000" charset="-122"/>
              <a:ea typeface="方正粗黑宋简体" panose="02000000000000000000" charset="-122"/>
            </a:endParaRPr>
          </a:p>
        </p:txBody>
      </p:sp>
      <p:sp>
        <p:nvSpPr>
          <p:cNvPr id="40" name="Freeform 8"/>
          <p:cNvSpPr/>
          <p:nvPr/>
        </p:nvSpPr>
        <p:spPr bwMode="auto">
          <a:xfrm>
            <a:off x="5496560" y="1989455"/>
            <a:ext cx="1123950" cy="1087120"/>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Tree>
  </p:cSld>
  <p:clrMapOvr>
    <a:masterClrMapping/>
  </p:clrMapOvr>
  <mc:AlternateContent xmlns:mc="http://schemas.openxmlformats.org/markup-compatibility/2006">
    <mc:Choice xmlns:p14="http://schemas.microsoft.com/office/powerpoint/2010/main" Requires="p14">
      <p:transition p14:dur="9" advClick="0"/>
    </mc:Choice>
    <mc:Fallback>
      <p:transition advClick="0"/>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9" presetClass="entr" presetSubtype="0" fill="hold" grpId="0" nodeType="afterEffect">
                                  <p:stCondLst>
                                    <p:cond delay="0"/>
                                  </p:stCondLst>
                                  <p:childTnLst>
                                    <p:set>
                                      <p:cBhvr>
                                        <p:cTn id="6" dur="1" fill="hold">
                                          <p:stCondLst>
                                            <p:cond delay="0"/>
                                          </p:stCondLst>
                                        </p:cTn>
                                        <p:tgtEl>
                                          <p:spTgt spid="15">
                                            <p:txEl>
                                              <p:pRg st="0" end="0"/>
                                            </p:txEl>
                                          </p:spTgt>
                                        </p:tgtEl>
                                        <p:attrNameLst>
                                          <p:attrName>style.visibility</p:attrName>
                                        </p:attrNameLst>
                                      </p:cBhvr>
                                      <p:to>
                                        <p:strVal val="visible"/>
                                      </p:to>
                                    </p:set>
                                    <p:animEffect transition="in" filter="dissolve">
                                      <p:cBhvr>
                                        <p:cTn id="7" dur="500"/>
                                        <p:tgtEl>
                                          <p:spTgt spid="15">
                                            <p:txEl>
                                              <p:pRg st="0" end="0"/>
                                            </p:txEl>
                                          </p:spTgt>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26"/>
                                        </p:tgtEl>
                                        <p:attrNameLst>
                                          <p:attrName>style.visibility</p:attrName>
                                        </p:attrNameLst>
                                      </p:cBhvr>
                                      <p:to>
                                        <p:strVal val="visible"/>
                                      </p:to>
                                    </p:set>
                                    <p:animEffect transition="in" filter="wipe(left)">
                                      <p:cBhvr>
                                        <p:cTn id="11" dur="500"/>
                                        <p:tgtEl>
                                          <p:spTgt spid="26"/>
                                        </p:tgtEl>
                                      </p:cBhvr>
                                    </p:animEffect>
                                  </p:childTnLst>
                                </p:cTn>
                              </p:par>
                            </p:childTnLst>
                          </p:cTn>
                        </p:par>
                        <p:par>
                          <p:cTn id="12" fill="hold">
                            <p:stCondLst>
                              <p:cond delay="1000"/>
                            </p:stCondLst>
                            <p:childTnLst>
                              <p:par>
                                <p:cTn id="13" presetID="16" presetClass="entr" presetSubtype="37" fill="hold" grpId="0" nodeType="afterEffect">
                                  <p:stCondLst>
                                    <p:cond delay="0"/>
                                  </p:stCondLst>
                                  <p:childTnLst>
                                    <p:set>
                                      <p:cBhvr>
                                        <p:cTn id="14" dur="1" fill="hold">
                                          <p:stCondLst>
                                            <p:cond delay="0"/>
                                          </p:stCondLst>
                                        </p:cTn>
                                        <p:tgtEl>
                                          <p:spTgt spid="29"/>
                                        </p:tgtEl>
                                        <p:attrNameLst>
                                          <p:attrName>style.visibility</p:attrName>
                                        </p:attrNameLst>
                                      </p:cBhvr>
                                      <p:to>
                                        <p:strVal val="visible"/>
                                      </p:to>
                                    </p:set>
                                    <p:animEffect transition="in" filter="barn(outVertical)">
                                      <p:cBhvr>
                                        <p:cTn id="15" dur="500"/>
                                        <p:tgtEl>
                                          <p:spTgt spid="29"/>
                                        </p:tgtEl>
                                      </p:cBhvr>
                                    </p:animEffect>
                                  </p:childTnLst>
                                </p:cTn>
                              </p:par>
                            </p:childTnLst>
                          </p:cTn>
                        </p:par>
                        <p:par>
                          <p:cTn id="16" fill="hold">
                            <p:stCondLst>
                              <p:cond delay="1500"/>
                            </p:stCondLst>
                            <p:childTnLst>
                              <p:par>
                                <p:cTn id="17" presetID="16" presetClass="entr" presetSubtype="37" fill="hold" grpId="0" nodeType="afterEffect">
                                  <p:stCondLst>
                                    <p:cond delay="0"/>
                                  </p:stCondLst>
                                  <p:childTnLst>
                                    <p:set>
                                      <p:cBhvr>
                                        <p:cTn id="18" dur="1" fill="hold">
                                          <p:stCondLst>
                                            <p:cond delay="0"/>
                                          </p:stCondLst>
                                        </p:cTn>
                                        <p:tgtEl>
                                          <p:spTgt spid="30"/>
                                        </p:tgtEl>
                                        <p:attrNameLst>
                                          <p:attrName>style.visibility</p:attrName>
                                        </p:attrNameLst>
                                      </p:cBhvr>
                                      <p:to>
                                        <p:strVal val="visible"/>
                                      </p:to>
                                    </p:set>
                                    <p:animEffect transition="in" filter="barn(outVertical)">
                                      <p:cBhvr>
                                        <p:cTn id="19" dur="500"/>
                                        <p:tgtEl>
                                          <p:spTgt spid="30"/>
                                        </p:tgtEl>
                                      </p:cBhvr>
                                    </p:animEffect>
                                  </p:childTnLst>
                                </p:cTn>
                              </p:par>
                            </p:childTnLst>
                          </p:cTn>
                        </p:par>
                        <p:par>
                          <p:cTn id="20" fill="hold">
                            <p:stCondLst>
                              <p:cond delay="2000"/>
                            </p:stCondLst>
                            <p:childTnLst>
                              <p:par>
                                <p:cTn id="21" presetID="16" presetClass="entr" presetSubtype="37" fill="hold" grpId="0" nodeType="afterEffect">
                                  <p:stCondLst>
                                    <p:cond delay="0"/>
                                  </p:stCondLst>
                                  <p:childTnLst>
                                    <p:set>
                                      <p:cBhvr>
                                        <p:cTn id="22" dur="1" fill="hold">
                                          <p:stCondLst>
                                            <p:cond delay="0"/>
                                          </p:stCondLst>
                                        </p:cTn>
                                        <p:tgtEl>
                                          <p:spTgt spid="31"/>
                                        </p:tgtEl>
                                        <p:attrNameLst>
                                          <p:attrName>style.visibility</p:attrName>
                                        </p:attrNameLst>
                                      </p:cBhvr>
                                      <p:to>
                                        <p:strVal val="visible"/>
                                      </p:to>
                                    </p:set>
                                    <p:animEffect transition="in" filter="barn(outVertical)">
                                      <p:cBhvr>
                                        <p:cTn id="23" dur="500"/>
                                        <p:tgtEl>
                                          <p:spTgt spid="31"/>
                                        </p:tgtEl>
                                      </p:cBhvr>
                                    </p:animEffect>
                                  </p:childTnLst>
                                </p:cTn>
                              </p:par>
                            </p:childTnLst>
                          </p:cTn>
                        </p:par>
                        <p:par>
                          <p:cTn id="24" fill="hold">
                            <p:stCondLst>
                              <p:cond delay="2500"/>
                            </p:stCondLst>
                            <p:childTnLst>
                              <p:par>
                                <p:cTn id="25" presetID="10" presetClass="entr" presetSubtype="0" fill="hold" grpId="0" nodeType="afterEffect">
                                  <p:stCondLst>
                                    <p:cond delay="0"/>
                                  </p:stCondLst>
                                  <p:childTnLst>
                                    <p:set>
                                      <p:cBhvr>
                                        <p:cTn id="26" dur="1" fill="hold">
                                          <p:stCondLst>
                                            <p:cond delay="0"/>
                                          </p:stCondLst>
                                        </p:cTn>
                                        <p:tgtEl>
                                          <p:spTgt spid="40"/>
                                        </p:tgtEl>
                                        <p:attrNameLst>
                                          <p:attrName>style.visibility</p:attrName>
                                        </p:attrNameLst>
                                      </p:cBhvr>
                                      <p:to>
                                        <p:strVal val="visible"/>
                                      </p:to>
                                    </p:set>
                                    <p:animEffect transition="in" filter="fade">
                                      <p:cBhvr>
                                        <p:cTn id="27" dur="500"/>
                                        <p:tgtEl>
                                          <p:spTgt spid="40"/>
                                        </p:tgtEl>
                                      </p:cBhvr>
                                    </p:animEffect>
                                  </p:childTnLst>
                                </p:cTn>
                              </p:par>
                              <p:par>
                                <p:cTn id="28" presetID="8" presetClass="emph" presetSubtype="0" repeatCount="indefinite" fill="hold" grpId="1" nodeType="withEffect">
                                  <p:stCondLst>
                                    <p:cond delay="0"/>
                                  </p:stCondLst>
                                  <p:childTnLst>
                                    <p:animRot by="-86400000">
                                      <p:cBhvr>
                                        <p:cTn id="29" dur="8000" fill="hold"/>
                                        <p:tgtEl>
                                          <p:spTgt spid="40"/>
                                        </p:tgtEl>
                                        <p:attrNameLst>
                                          <p:attrName>r</p:attrName>
                                        </p:attrNameLst>
                                      </p:cBhvr>
                                    </p:animRot>
                                  </p:childTnLst>
                                </p:cTn>
                              </p:par>
                              <p:par>
                                <p:cTn id="30" presetID="53" presetClass="entr" presetSubtype="16" fill="hold" grpId="0" nodeType="withEffect">
                                  <p:stCondLst>
                                    <p:cond delay="500"/>
                                  </p:stCondLst>
                                  <p:childTnLst>
                                    <p:set>
                                      <p:cBhvr>
                                        <p:cTn id="31" dur="1" fill="hold">
                                          <p:stCondLst>
                                            <p:cond delay="0"/>
                                          </p:stCondLst>
                                        </p:cTn>
                                        <p:tgtEl>
                                          <p:spTgt spid="34"/>
                                        </p:tgtEl>
                                        <p:attrNameLst>
                                          <p:attrName>style.visibility</p:attrName>
                                        </p:attrNameLst>
                                      </p:cBhvr>
                                      <p:to>
                                        <p:strVal val="visible"/>
                                      </p:to>
                                    </p:set>
                                    <p:anim calcmode="lin" valueType="num">
                                      <p:cBhvr>
                                        <p:cTn id="32" dur="500" fill="hold"/>
                                        <p:tgtEl>
                                          <p:spTgt spid="34"/>
                                        </p:tgtEl>
                                        <p:attrNameLst>
                                          <p:attrName>ppt_w</p:attrName>
                                        </p:attrNameLst>
                                      </p:cBhvr>
                                      <p:tavLst>
                                        <p:tav tm="0">
                                          <p:val>
                                            <p:fltVal val="0"/>
                                          </p:val>
                                        </p:tav>
                                        <p:tav tm="100000">
                                          <p:val>
                                            <p:strVal val="#ppt_w"/>
                                          </p:val>
                                        </p:tav>
                                      </p:tavLst>
                                    </p:anim>
                                    <p:anim calcmode="lin" valueType="num">
                                      <p:cBhvr>
                                        <p:cTn id="33" dur="500" fill="hold"/>
                                        <p:tgtEl>
                                          <p:spTgt spid="34"/>
                                        </p:tgtEl>
                                        <p:attrNameLst>
                                          <p:attrName>ppt_h</p:attrName>
                                        </p:attrNameLst>
                                      </p:cBhvr>
                                      <p:tavLst>
                                        <p:tav tm="0">
                                          <p:val>
                                            <p:fltVal val="0"/>
                                          </p:val>
                                        </p:tav>
                                        <p:tav tm="100000">
                                          <p:val>
                                            <p:strVal val="#ppt_h"/>
                                          </p:val>
                                        </p:tav>
                                      </p:tavLst>
                                    </p:anim>
                                    <p:animEffect transition="in" filter="fade">
                                      <p:cBhvr>
                                        <p:cTn id="34" dur="500"/>
                                        <p:tgtEl>
                                          <p:spTgt spid="34"/>
                                        </p:tgtEl>
                                      </p:cBhvr>
                                    </p:animEffect>
                                  </p:childTnLst>
                                </p:cTn>
                              </p:par>
                              <p:par>
                                <p:cTn id="35" presetID="10" presetClass="entr" presetSubtype="0" fill="hold" grpId="0" nodeType="withEffect">
                                  <p:stCondLst>
                                    <p:cond delay="1500"/>
                                  </p:stCondLst>
                                  <p:childTnLst>
                                    <p:set>
                                      <p:cBhvr>
                                        <p:cTn id="36" dur="1" fill="hold">
                                          <p:stCondLst>
                                            <p:cond delay="0"/>
                                          </p:stCondLst>
                                        </p:cTn>
                                        <p:tgtEl>
                                          <p:spTgt spid="38"/>
                                        </p:tgtEl>
                                        <p:attrNameLst>
                                          <p:attrName>style.visibility</p:attrName>
                                        </p:attrNameLst>
                                      </p:cBhvr>
                                      <p:to>
                                        <p:strVal val="visible"/>
                                      </p:to>
                                    </p:set>
                                    <p:animEffect transition="in" filter="fade">
                                      <p:cBhvr>
                                        <p:cTn id="37" dur="500"/>
                                        <p:tgtEl>
                                          <p:spTgt spid="38"/>
                                        </p:tgtEl>
                                      </p:cBhvr>
                                    </p:animEffect>
                                  </p:childTnLst>
                                </p:cTn>
                              </p:par>
                              <p:par>
                                <p:cTn id="38" presetID="8" presetClass="emph" presetSubtype="0" repeatCount="indefinite" fill="hold" grpId="1" nodeType="withEffect">
                                  <p:stCondLst>
                                    <p:cond delay="1500"/>
                                  </p:stCondLst>
                                  <p:childTnLst>
                                    <p:animRot by="64800000">
                                      <p:cBhvr>
                                        <p:cTn id="39" dur="7500" fill="hold"/>
                                        <p:tgtEl>
                                          <p:spTgt spid="38"/>
                                        </p:tgtEl>
                                        <p:attrNameLst>
                                          <p:attrName>r</p:attrName>
                                        </p:attrNameLst>
                                      </p:cBhvr>
                                    </p:animRot>
                                  </p:childTnLst>
                                </p:cTn>
                              </p:par>
                              <p:par>
                                <p:cTn id="40" presetID="53" presetClass="entr" presetSubtype="16" fill="hold" grpId="0" nodeType="withEffect">
                                  <p:stCondLst>
                                    <p:cond delay="2000"/>
                                  </p:stCondLst>
                                  <p:childTnLst>
                                    <p:set>
                                      <p:cBhvr>
                                        <p:cTn id="41" dur="1" fill="hold">
                                          <p:stCondLst>
                                            <p:cond delay="0"/>
                                          </p:stCondLst>
                                        </p:cTn>
                                        <p:tgtEl>
                                          <p:spTgt spid="35"/>
                                        </p:tgtEl>
                                        <p:attrNameLst>
                                          <p:attrName>style.visibility</p:attrName>
                                        </p:attrNameLst>
                                      </p:cBhvr>
                                      <p:to>
                                        <p:strVal val="visible"/>
                                      </p:to>
                                    </p:set>
                                    <p:anim calcmode="lin" valueType="num">
                                      <p:cBhvr>
                                        <p:cTn id="42" dur="500" fill="hold"/>
                                        <p:tgtEl>
                                          <p:spTgt spid="35"/>
                                        </p:tgtEl>
                                        <p:attrNameLst>
                                          <p:attrName>ppt_w</p:attrName>
                                        </p:attrNameLst>
                                      </p:cBhvr>
                                      <p:tavLst>
                                        <p:tav tm="0">
                                          <p:val>
                                            <p:fltVal val="0"/>
                                          </p:val>
                                        </p:tav>
                                        <p:tav tm="100000">
                                          <p:val>
                                            <p:strVal val="#ppt_w"/>
                                          </p:val>
                                        </p:tav>
                                      </p:tavLst>
                                    </p:anim>
                                    <p:anim calcmode="lin" valueType="num">
                                      <p:cBhvr>
                                        <p:cTn id="43" dur="500" fill="hold"/>
                                        <p:tgtEl>
                                          <p:spTgt spid="35"/>
                                        </p:tgtEl>
                                        <p:attrNameLst>
                                          <p:attrName>ppt_h</p:attrName>
                                        </p:attrNameLst>
                                      </p:cBhvr>
                                      <p:tavLst>
                                        <p:tav tm="0">
                                          <p:val>
                                            <p:fltVal val="0"/>
                                          </p:val>
                                        </p:tav>
                                        <p:tav tm="100000">
                                          <p:val>
                                            <p:strVal val="#ppt_h"/>
                                          </p:val>
                                        </p:tav>
                                      </p:tavLst>
                                    </p:anim>
                                    <p:animEffect transition="in" filter="fade">
                                      <p:cBhvr>
                                        <p:cTn id="44" dur="500"/>
                                        <p:tgtEl>
                                          <p:spTgt spid="35"/>
                                        </p:tgtEl>
                                      </p:cBhvr>
                                    </p:animEffect>
                                  </p:childTnLst>
                                </p:cTn>
                              </p:par>
                              <p:par>
                                <p:cTn id="45" presetID="10" presetClass="entr" presetSubtype="0" fill="hold" grpId="0" nodeType="withEffect">
                                  <p:stCondLst>
                                    <p:cond delay="3000"/>
                                  </p:stCondLst>
                                  <p:childTnLst>
                                    <p:set>
                                      <p:cBhvr>
                                        <p:cTn id="46" dur="1" fill="hold">
                                          <p:stCondLst>
                                            <p:cond delay="0"/>
                                          </p:stCondLst>
                                        </p:cTn>
                                        <p:tgtEl>
                                          <p:spTgt spid="39"/>
                                        </p:tgtEl>
                                        <p:attrNameLst>
                                          <p:attrName>style.visibility</p:attrName>
                                        </p:attrNameLst>
                                      </p:cBhvr>
                                      <p:to>
                                        <p:strVal val="visible"/>
                                      </p:to>
                                    </p:set>
                                    <p:animEffect transition="in" filter="fade">
                                      <p:cBhvr>
                                        <p:cTn id="47" dur="500"/>
                                        <p:tgtEl>
                                          <p:spTgt spid="39"/>
                                        </p:tgtEl>
                                      </p:cBhvr>
                                    </p:animEffect>
                                  </p:childTnLst>
                                </p:cTn>
                              </p:par>
                              <p:par>
                                <p:cTn id="48" presetID="8" presetClass="emph" presetSubtype="0" repeatCount="indefinite" fill="hold" grpId="1" nodeType="withEffect">
                                  <p:stCondLst>
                                    <p:cond delay="3000"/>
                                  </p:stCondLst>
                                  <p:childTnLst>
                                    <p:animRot by="-108000000">
                                      <p:cBhvr>
                                        <p:cTn id="49" dur="7500" fill="hold"/>
                                        <p:tgtEl>
                                          <p:spTgt spid="39"/>
                                        </p:tgtEl>
                                        <p:attrNameLst>
                                          <p:attrName>r</p:attrName>
                                        </p:attrNameLst>
                                      </p:cBhvr>
                                    </p:animRot>
                                  </p:childTnLst>
                                </p:cTn>
                              </p:par>
                              <p:par>
                                <p:cTn id="50" presetID="53" presetClass="entr" presetSubtype="16" fill="hold" grpId="0" nodeType="withEffect">
                                  <p:stCondLst>
                                    <p:cond delay="4000"/>
                                  </p:stCondLst>
                                  <p:childTnLst>
                                    <p:set>
                                      <p:cBhvr>
                                        <p:cTn id="51" dur="1" fill="hold">
                                          <p:stCondLst>
                                            <p:cond delay="0"/>
                                          </p:stCondLst>
                                        </p:cTn>
                                        <p:tgtEl>
                                          <p:spTgt spid="36"/>
                                        </p:tgtEl>
                                        <p:attrNameLst>
                                          <p:attrName>style.visibility</p:attrName>
                                        </p:attrNameLst>
                                      </p:cBhvr>
                                      <p:to>
                                        <p:strVal val="visible"/>
                                      </p:to>
                                    </p:set>
                                    <p:anim calcmode="lin" valueType="num">
                                      <p:cBhvr>
                                        <p:cTn id="52" dur="500" fill="hold"/>
                                        <p:tgtEl>
                                          <p:spTgt spid="36"/>
                                        </p:tgtEl>
                                        <p:attrNameLst>
                                          <p:attrName>ppt_w</p:attrName>
                                        </p:attrNameLst>
                                      </p:cBhvr>
                                      <p:tavLst>
                                        <p:tav tm="0">
                                          <p:val>
                                            <p:fltVal val="0"/>
                                          </p:val>
                                        </p:tav>
                                        <p:tav tm="100000">
                                          <p:val>
                                            <p:strVal val="#ppt_w"/>
                                          </p:val>
                                        </p:tav>
                                      </p:tavLst>
                                    </p:anim>
                                    <p:anim calcmode="lin" valueType="num">
                                      <p:cBhvr>
                                        <p:cTn id="53" dur="500" fill="hold"/>
                                        <p:tgtEl>
                                          <p:spTgt spid="36"/>
                                        </p:tgtEl>
                                        <p:attrNameLst>
                                          <p:attrName>ppt_h</p:attrName>
                                        </p:attrNameLst>
                                      </p:cBhvr>
                                      <p:tavLst>
                                        <p:tav tm="0">
                                          <p:val>
                                            <p:fltVal val="0"/>
                                          </p:val>
                                        </p:tav>
                                        <p:tav tm="100000">
                                          <p:val>
                                            <p:strVal val="#ppt_h"/>
                                          </p:val>
                                        </p:tav>
                                      </p:tavLst>
                                    </p:anim>
                                    <p:animEffect transition="in" filter="fade">
                                      <p:cBhvr>
                                        <p:cTn id="54" dur="500"/>
                                        <p:tgtEl>
                                          <p:spTgt spid="3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build="p"/>
      <p:bldP spid="29" grpId="0" bldLvl="0" animBg="1"/>
      <p:bldP spid="30" grpId="0" bldLvl="0" animBg="1"/>
      <p:bldP spid="31" grpId="0" bldLvl="0" animBg="1"/>
      <p:bldP spid="34" grpId="0"/>
      <p:bldP spid="35" grpId="0"/>
      <p:bldP spid="36" grpId="0"/>
      <p:bldP spid="38" grpId="0" bldLvl="0" animBg="1"/>
      <p:bldP spid="38" grpId="1" bldLvl="0" animBg="1"/>
      <p:bldP spid="39" grpId="0" bldLvl="0" animBg="1"/>
      <p:bldP spid="39" grpId="1" bldLvl="0" animBg="1"/>
      <p:bldP spid="40" grpId="0" bldLvl="0" animBg="1"/>
      <p:bldP spid="40" grpId="1" bldLvl="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p:sp>
        <p:nvSpPr>
          <p:cNvPr id="9" name="矩形 8"/>
          <p:cNvSpPr/>
          <p:nvPr/>
        </p:nvSpPr>
        <p:spPr>
          <a:xfrm>
            <a:off x="198755" y="215265"/>
            <a:ext cx="323850" cy="323850"/>
          </a:xfrm>
          <a:prstGeom prst="rect">
            <a:avLst/>
          </a:prstGeom>
          <a:noFill/>
          <a:ln w="127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p>
            <a:pPr algn="ctr"/>
            <a:endParaRPr lang="zh-CN" altLang="en-US"/>
          </a:p>
        </p:txBody>
      </p:sp>
      <p:sp>
        <p:nvSpPr>
          <p:cNvPr id="10" name="矩形 9"/>
          <p:cNvSpPr/>
          <p:nvPr/>
        </p:nvSpPr>
        <p:spPr>
          <a:xfrm>
            <a:off x="360680" y="364490"/>
            <a:ext cx="269875" cy="269875"/>
          </a:xfrm>
          <a:prstGeom prst="rect">
            <a:avLst/>
          </a:prstGeom>
          <a:solidFill>
            <a:srgbClr val="00B050"/>
          </a:solidFill>
        </p:spPr>
        <p:style>
          <a:lnRef idx="0">
            <a:schemeClr val="accent1"/>
          </a:lnRef>
          <a:fillRef idx="3">
            <a:schemeClr val="accent1"/>
          </a:fillRef>
          <a:effectRef idx="3">
            <a:schemeClr val="accent1"/>
          </a:effectRef>
          <a:fontRef idx="minor">
            <a:schemeClr val="lt1"/>
          </a:fontRef>
        </p:style>
        <p:txBody>
          <a:bodyPr rtlCol="0" anchor="ctr"/>
          <a:p>
            <a:pPr algn="ctr"/>
            <a:endParaRPr lang="zh-CN" altLang="en-US"/>
          </a:p>
        </p:txBody>
      </p:sp>
      <p:sp>
        <p:nvSpPr>
          <p:cNvPr id="41" name="矩形 40"/>
          <p:cNvSpPr/>
          <p:nvPr/>
        </p:nvSpPr>
        <p:spPr>
          <a:xfrm>
            <a:off x="832485" y="113665"/>
            <a:ext cx="2880360" cy="600075"/>
          </a:xfrm>
          <a:prstGeom prst="rect">
            <a:avLst/>
          </a:prstGeom>
          <a:solidFill>
            <a:srgbClr val="00B050"/>
          </a:solidFill>
          <a:ln>
            <a:noFill/>
          </a:ln>
        </p:spPr>
        <p:style>
          <a:lnRef idx="2">
            <a:schemeClr val="accent1">
              <a:shade val="50000"/>
            </a:schemeClr>
          </a:lnRef>
          <a:fillRef idx="1">
            <a:schemeClr val="accent1"/>
          </a:fillRef>
          <a:effectRef idx="0">
            <a:schemeClr val="accent1"/>
          </a:effectRef>
          <a:fontRef idx="minor">
            <a:schemeClr val="lt1"/>
          </a:fontRef>
        </p:style>
        <p:txBody>
          <a:bodyPr lIns="68567" tIns="34284" rIns="68567" bIns="34284" rtlCol="0" anchor="ctr"/>
          <a:lstStyle/>
          <a:p>
            <a:pPr algn="ctr"/>
            <a:r>
              <a:rPr lang="zh-CN" altLang="en-US" sz="2800" dirty="0" smtClean="0">
                <a:latin typeface="微软雅黑" panose="020B0503020204020204" pitchFamily="34" charset="-122"/>
                <a:ea typeface="微软雅黑" panose="020B0503020204020204" pitchFamily="34" charset="-122"/>
              </a:rPr>
              <a:t>具体规范</a:t>
            </a:r>
            <a:endParaRPr lang="zh-CN" altLang="en-US" sz="2800" dirty="0" smtClean="0">
              <a:latin typeface="微软雅黑" panose="020B0503020204020204" pitchFamily="34" charset="-122"/>
              <a:ea typeface="微软雅黑" panose="020B0503020204020204" pitchFamily="34" charset="-122"/>
            </a:endParaRPr>
          </a:p>
        </p:txBody>
      </p:sp>
      <p:sp>
        <p:nvSpPr>
          <p:cNvPr id="5" name="TextBox 30"/>
          <p:cNvSpPr txBox="1"/>
          <p:nvPr/>
        </p:nvSpPr>
        <p:spPr>
          <a:xfrm>
            <a:off x="3914775" y="250825"/>
            <a:ext cx="528320" cy="497840"/>
          </a:xfrm>
          <a:prstGeom prst="rect">
            <a:avLst/>
          </a:prstGeom>
          <a:noFill/>
        </p:spPr>
        <p:txBody>
          <a:bodyPr wrap="square" lIns="68543" tIns="34272" rIns="68543" bIns="34272" rtlCol="0" anchor="ctr">
            <a:spAutoFit/>
          </a:bodyPr>
          <a:lstStyle>
            <a:defPPr>
              <a:defRPr lang="zh-CN"/>
            </a:defPPr>
            <a:lvl1pPr algn="ctr">
              <a:defRPr>
                <a:gradFill>
                  <a:gsLst>
                    <a:gs pos="0">
                      <a:schemeClr val="bg1">
                        <a:shade val="30000"/>
                        <a:satMod val="115000"/>
                      </a:schemeClr>
                    </a:gs>
                    <a:gs pos="50000">
                      <a:schemeClr val="bg1">
                        <a:shade val="67500"/>
                        <a:satMod val="115000"/>
                      </a:schemeClr>
                    </a:gs>
                    <a:gs pos="100000">
                      <a:schemeClr val="bg1">
                        <a:shade val="100000"/>
                        <a:satMod val="115000"/>
                      </a:schemeClr>
                    </a:gs>
                  </a:gsLst>
                  <a:lin ang="16200000" scaled="1"/>
                </a:gradFill>
                <a:latin typeface="微软雅黑" panose="020B0503020204020204" pitchFamily="34" charset="-122"/>
                <a:ea typeface="微软雅黑" panose="020B0503020204020204" pitchFamily="34" charset="-122"/>
              </a:defRPr>
            </a:lvl1pPr>
          </a:lstStyle>
          <a:p>
            <a:r>
              <a:rPr lang="zh-CN" altLang="en-US" sz="2800" dirty="0">
                <a:solidFill>
                  <a:schemeClr val="tx1">
                    <a:lumMod val="85000"/>
                    <a:lumOff val="15000"/>
                  </a:schemeClr>
                </a:solidFill>
                <a:latin typeface="方正粗黑宋简体" panose="02000000000000000000" charset="-122"/>
                <a:ea typeface="方正粗黑宋简体" panose="02000000000000000000" charset="-122"/>
              </a:rPr>
              <a:t>一</a:t>
            </a:r>
            <a:endParaRPr lang="zh-CN" altLang="en-US" sz="2800" dirty="0">
              <a:solidFill>
                <a:schemeClr val="tx1">
                  <a:lumMod val="85000"/>
                  <a:lumOff val="15000"/>
                </a:schemeClr>
              </a:solidFill>
              <a:latin typeface="方正粗黑宋简体" panose="02000000000000000000" charset="-122"/>
              <a:ea typeface="方正粗黑宋简体" panose="02000000000000000000" charset="-122"/>
            </a:endParaRPr>
          </a:p>
        </p:txBody>
      </p:sp>
      <p:sp>
        <p:nvSpPr>
          <p:cNvPr id="11" name="Freeform 8"/>
          <p:cNvSpPr/>
          <p:nvPr/>
        </p:nvSpPr>
        <p:spPr bwMode="auto">
          <a:xfrm>
            <a:off x="3765550" y="113665"/>
            <a:ext cx="875030" cy="720725"/>
          </a:xfrm>
          <a:custGeom>
            <a:avLst/>
            <a:gdLst/>
            <a:ahLst/>
            <a:cxnLst/>
            <a:rect l="l" t="t" r="r" b="b"/>
            <a:pathLst>
              <a:path w="2075647" h="2080525">
                <a:moveTo>
                  <a:pt x="1036488" y="349870"/>
                </a:moveTo>
                <a:cubicBezTo>
                  <a:pt x="655847" y="349870"/>
                  <a:pt x="347277" y="658371"/>
                  <a:pt x="347277" y="1038927"/>
                </a:cubicBezTo>
                <a:cubicBezTo>
                  <a:pt x="347277" y="1419483"/>
                  <a:pt x="655847" y="1727984"/>
                  <a:pt x="1036488" y="1727984"/>
                </a:cubicBezTo>
                <a:cubicBezTo>
                  <a:pt x="1417129" y="1727984"/>
                  <a:pt x="1725699" y="1419483"/>
                  <a:pt x="1725699" y="1038927"/>
                </a:cubicBezTo>
                <a:cubicBezTo>
                  <a:pt x="1725699" y="658371"/>
                  <a:pt x="1417129" y="349870"/>
                  <a:pt x="1036488" y="349870"/>
                </a:cubicBezTo>
                <a:close/>
                <a:moveTo>
                  <a:pt x="1096908" y="0"/>
                </a:moveTo>
                <a:lnTo>
                  <a:pt x="1138010" y="2569"/>
                </a:lnTo>
                <a:lnTo>
                  <a:pt x="1179112" y="7706"/>
                </a:lnTo>
                <a:lnTo>
                  <a:pt x="1230489" y="174661"/>
                </a:lnTo>
                <a:lnTo>
                  <a:pt x="1261315" y="182367"/>
                </a:lnTo>
                <a:lnTo>
                  <a:pt x="1292142" y="192641"/>
                </a:lnTo>
                <a:lnTo>
                  <a:pt x="1322968" y="200347"/>
                </a:lnTo>
                <a:lnTo>
                  <a:pt x="1353795" y="213190"/>
                </a:lnTo>
                <a:lnTo>
                  <a:pt x="1487376" y="100173"/>
                </a:lnTo>
                <a:lnTo>
                  <a:pt x="1523340" y="118153"/>
                </a:lnTo>
                <a:lnTo>
                  <a:pt x="1559304" y="138702"/>
                </a:lnTo>
                <a:lnTo>
                  <a:pt x="1538753" y="313363"/>
                </a:lnTo>
                <a:lnTo>
                  <a:pt x="1569580" y="333912"/>
                </a:lnTo>
                <a:lnTo>
                  <a:pt x="1595269" y="354460"/>
                </a:lnTo>
                <a:lnTo>
                  <a:pt x="1618388" y="375008"/>
                </a:lnTo>
                <a:lnTo>
                  <a:pt x="1644077" y="398125"/>
                </a:lnTo>
                <a:lnTo>
                  <a:pt x="1811054" y="344186"/>
                </a:lnTo>
                <a:lnTo>
                  <a:pt x="1836742" y="375008"/>
                </a:lnTo>
                <a:lnTo>
                  <a:pt x="1862431" y="405831"/>
                </a:lnTo>
                <a:lnTo>
                  <a:pt x="1777658" y="562512"/>
                </a:lnTo>
                <a:lnTo>
                  <a:pt x="1811054" y="619021"/>
                </a:lnTo>
                <a:lnTo>
                  <a:pt x="1823898" y="647275"/>
                </a:lnTo>
                <a:lnTo>
                  <a:pt x="1839311" y="678097"/>
                </a:lnTo>
                <a:lnTo>
                  <a:pt x="2019132" y="693508"/>
                </a:lnTo>
                <a:lnTo>
                  <a:pt x="2031976" y="732037"/>
                </a:lnTo>
                <a:lnTo>
                  <a:pt x="2042252" y="770565"/>
                </a:lnTo>
                <a:lnTo>
                  <a:pt x="1900964" y="881013"/>
                </a:lnTo>
                <a:lnTo>
                  <a:pt x="1906102" y="914404"/>
                </a:lnTo>
                <a:lnTo>
                  <a:pt x="1911240" y="945226"/>
                </a:lnTo>
                <a:lnTo>
                  <a:pt x="1913808" y="981186"/>
                </a:lnTo>
                <a:lnTo>
                  <a:pt x="1913808" y="1014577"/>
                </a:lnTo>
                <a:lnTo>
                  <a:pt x="2075647" y="1096771"/>
                </a:lnTo>
                <a:lnTo>
                  <a:pt x="2073078" y="1135299"/>
                </a:lnTo>
                <a:lnTo>
                  <a:pt x="2067941" y="1173827"/>
                </a:lnTo>
                <a:lnTo>
                  <a:pt x="1893257" y="1225198"/>
                </a:lnTo>
                <a:lnTo>
                  <a:pt x="1885551" y="1258589"/>
                </a:lnTo>
                <a:lnTo>
                  <a:pt x="1875275" y="1289412"/>
                </a:lnTo>
                <a:lnTo>
                  <a:pt x="1865000" y="1320235"/>
                </a:lnTo>
                <a:lnTo>
                  <a:pt x="1854724" y="1351057"/>
                </a:lnTo>
                <a:lnTo>
                  <a:pt x="1975461" y="1494896"/>
                </a:lnTo>
                <a:lnTo>
                  <a:pt x="1957479" y="1528287"/>
                </a:lnTo>
                <a:lnTo>
                  <a:pt x="1942066" y="1559110"/>
                </a:lnTo>
                <a:lnTo>
                  <a:pt x="1754538" y="1538561"/>
                </a:lnTo>
                <a:lnTo>
                  <a:pt x="1736556" y="1564247"/>
                </a:lnTo>
                <a:lnTo>
                  <a:pt x="1716005" y="1592501"/>
                </a:lnTo>
                <a:lnTo>
                  <a:pt x="1692886" y="1615618"/>
                </a:lnTo>
                <a:lnTo>
                  <a:pt x="1672335" y="1641303"/>
                </a:lnTo>
                <a:lnTo>
                  <a:pt x="1728850" y="1821102"/>
                </a:lnTo>
                <a:lnTo>
                  <a:pt x="1700592" y="1844219"/>
                </a:lnTo>
                <a:lnTo>
                  <a:pt x="1672335" y="1864767"/>
                </a:lnTo>
                <a:lnTo>
                  <a:pt x="1507927" y="1774868"/>
                </a:lnTo>
                <a:lnTo>
                  <a:pt x="1451412" y="1808259"/>
                </a:lnTo>
                <a:lnTo>
                  <a:pt x="1420585" y="1823670"/>
                </a:lnTo>
                <a:lnTo>
                  <a:pt x="1392328" y="1839081"/>
                </a:lnTo>
                <a:lnTo>
                  <a:pt x="1374346" y="2026586"/>
                </a:lnTo>
                <a:lnTo>
                  <a:pt x="1340950" y="2039428"/>
                </a:lnTo>
                <a:lnTo>
                  <a:pt x="1307555" y="2047134"/>
                </a:lnTo>
                <a:lnTo>
                  <a:pt x="1186818" y="1898158"/>
                </a:lnTo>
                <a:lnTo>
                  <a:pt x="1155992" y="1903295"/>
                </a:lnTo>
                <a:lnTo>
                  <a:pt x="1122596" y="1908432"/>
                </a:lnTo>
                <a:lnTo>
                  <a:pt x="1091770" y="1911001"/>
                </a:lnTo>
                <a:lnTo>
                  <a:pt x="1058375" y="1911001"/>
                </a:lnTo>
                <a:lnTo>
                  <a:pt x="971033" y="2080525"/>
                </a:lnTo>
                <a:lnTo>
                  <a:pt x="935069" y="2077957"/>
                </a:lnTo>
                <a:lnTo>
                  <a:pt x="901674" y="2072819"/>
                </a:lnTo>
                <a:lnTo>
                  <a:pt x="845158" y="1890452"/>
                </a:lnTo>
                <a:lnTo>
                  <a:pt x="814332" y="1882747"/>
                </a:lnTo>
                <a:lnTo>
                  <a:pt x="780937" y="1875041"/>
                </a:lnTo>
                <a:lnTo>
                  <a:pt x="750110" y="1864767"/>
                </a:lnTo>
                <a:lnTo>
                  <a:pt x="719284" y="1851924"/>
                </a:lnTo>
                <a:lnTo>
                  <a:pt x="577996" y="1975215"/>
                </a:lnTo>
                <a:lnTo>
                  <a:pt x="544601" y="1959803"/>
                </a:lnTo>
                <a:lnTo>
                  <a:pt x="511205" y="1939255"/>
                </a:lnTo>
                <a:lnTo>
                  <a:pt x="531756" y="1754319"/>
                </a:lnTo>
                <a:lnTo>
                  <a:pt x="506068" y="1733771"/>
                </a:lnTo>
                <a:lnTo>
                  <a:pt x="480379" y="1713223"/>
                </a:lnTo>
                <a:lnTo>
                  <a:pt x="454690" y="1690106"/>
                </a:lnTo>
                <a:lnTo>
                  <a:pt x="431570" y="1669557"/>
                </a:lnTo>
                <a:lnTo>
                  <a:pt x="254318" y="1726065"/>
                </a:lnTo>
                <a:lnTo>
                  <a:pt x="231198" y="1697811"/>
                </a:lnTo>
                <a:lnTo>
                  <a:pt x="208079" y="1666989"/>
                </a:lnTo>
                <a:lnTo>
                  <a:pt x="297989" y="1505170"/>
                </a:lnTo>
                <a:lnTo>
                  <a:pt x="264594" y="1446093"/>
                </a:lnTo>
                <a:lnTo>
                  <a:pt x="249181" y="1417839"/>
                </a:lnTo>
                <a:lnTo>
                  <a:pt x="236336" y="1387017"/>
                </a:lnTo>
                <a:lnTo>
                  <a:pt x="51378" y="1371606"/>
                </a:lnTo>
                <a:lnTo>
                  <a:pt x="41102" y="1338214"/>
                </a:lnTo>
                <a:lnTo>
                  <a:pt x="30827" y="1302255"/>
                </a:lnTo>
                <a:lnTo>
                  <a:pt x="172114" y="1184101"/>
                </a:lnTo>
                <a:lnTo>
                  <a:pt x="166977" y="1153279"/>
                </a:lnTo>
                <a:lnTo>
                  <a:pt x="164408" y="1119888"/>
                </a:lnTo>
                <a:lnTo>
                  <a:pt x="161839" y="1086497"/>
                </a:lnTo>
                <a:lnTo>
                  <a:pt x="159270" y="1053105"/>
                </a:lnTo>
                <a:lnTo>
                  <a:pt x="0" y="970912"/>
                </a:lnTo>
                <a:lnTo>
                  <a:pt x="2569" y="929815"/>
                </a:lnTo>
                <a:lnTo>
                  <a:pt x="7707" y="893855"/>
                </a:lnTo>
                <a:lnTo>
                  <a:pt x="179821" y="842484"/>
                </a:lnTo>
                <a:lnTo>
                  <a:pt x="187528" y="811662"/>
                </a:lnTo>
                <a:lnTo>
                  <a:pt x="200372" y="778271"/>
                </a:lnTo>
                <a:lnTo>
                  <a:pt x="210647" y="747448"/>
                </a:lnTo>
                <a:lnTo>
                  <a:pt x="220923" y="714057"/>
                </a:lnTo>
                <a:lnTo>
                  <a:pt x="105324" y="577924"/>
                </a:lnTo>
                <a:lnTo>
                  <a:pt x="123306" y="544533"/>
                </a:lnTo>
                <a:lnTo>
                  <a:pt x="141288" y="511141"/>
                </a:lnTo>
                <a:lnTo>
                  <a:pt x="321109" y="529121"/>
                </a:lnTo>
                <a:lnTo>
                  <a:pt x="339091" y="503436"/>
                </a:lnTo>
                <a:lnTo>
                  <a:pt x="359642" y="477750"/>
                </a:lnTo>
                <a:lnTo>
                  <a:pt x="380193" y="449496"/>
                </a:lnTo>
                <a:lnTo>
                  <a:pt x="403313" y="426379"/>
                </a:lnTo>
                <a:lnTo>
                  <a:pt x="349366" y="259424"/>
                </a:lnTo>
                <a:lnTo>
                  <a:pt x="380193" y="233738"/>
                </a:lnTo>
                <a:lnTo>
                  <a:pt x="411019" y="205484"/>
                </a:lnTo>
                <a:lnTo>
                  <a:pt x="567720" y="292815"/>
                </a:lnTo>
                <a:lnTo>
                  <a:pt x="624236" y="259424"/>
                </a:lnTo>
                <a:lnTo>
                  <a:pt x="655062" y="244012"/>
                </a:lnTo>
                <a:lnTo>
                  <a:pt x="683320" y="231170"/>
                </a:lnTo>
                <a:lnTo>
                  <a:pt x="698733" y="53940"/>
                </a:lnTo>
                <a:lnTo>
                  <a:pt x="737266" y="41097"/>
                </a:lnTo>
                <a:lnTo>
                  <a:pt x="775799" y="30823"/>
                </a:lnTo>
                <a:lnTo>
                  <a:pt x="886260" y="166956"/>
                </a:lnTo>
                <a:lnTo>
                  <a:pt x="919656" y="161819"/>
                </a:lnTo>
                <a:lnTo>
                  <a:pt x="953051" y="159250"/>
                </a:lnTo>
                <a:lnTo>
                  <a:pt x="983877" y="156682"/>
                </a:lnTo>
                <a:lnTo>
                  <a:pt x="1017273" y="154113"/>
                </a:lnTo>
                <a:close/>
              </a:path>
            </a:pathLst>
          </a:custGeom>
          <a:solidFill>
            <a:srgbClr val="00B050"/>
          </a:solidFill>
          <a:ln w="3175" cap="flat" cmpd="sng" algn="ctr">
            <a:noFill/>
            <a:prstDash val="solid"/>
          </a:ln>
          <a:effectLst/>
        </p:spPr>
        <p:txBody>
          <a:bodyPr lIns="0" tIns="34272" rIns="0" bIns="34272" anchor="ctr"/>
          <a:lstStyle/>
          <a:p>
            <a:pPr algn="ctr" defTabSz="685165" fontAlgn="base">
              <a:lnSpc>
                <a:spcPct val="120000"/>
              </a:lnSpc>
              <a:spcBef>
                <a:spcPts val="450"/>
              </a:spcBef>
              <a:spcAft>
                <a:spcPts val="450"/>
              </a:spcAft>
              <a:defRPr/>
            </a:pPr>
            <a:endParaRPr lang="en-US" sz="2800" kern="0" dirty="0">
              <a:solidFill>
                <a:sysClr val="window" lastClr="FFFFFF"/>
              </a:solidFill>
              <a:latin typeface="方正粗黑宋简体" panose="02000000000000000000" charset="-122"/>
              <a:ea typeface="方正粗黑宋简体" panose="02000000000000000000" charset="-122"/>
            </a:endParaRPr>
          </a:p>
        </p:txBody>
      </p:sp>
      <p:sp>
        <p:nvSpPr>
          <p:cNvPr id="7" name="Shape 2015"/>
          <p:cNvSpPr/>
          <p:nvPr/>
        </p:nvSpPr>
        <p:spPr>
          <a:xfrm>
            <a:off x="247015" y="996315"/>
            <a:ext cx="410591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1.出行前</a:t>
            </a:r>
            <a:endParaRPr lang="en-US" sz="2800"/>
          </a:p>
        </p:txBody>
      </p:sp>
      <p:sp>
        <p:nvSpPr>
          <p:cNvPr id="8" name="Shape 2015"/>
          <p:cNvSpPr/>
          <p:nvPr/>
        </p:nvSpPr>
        <p:spPr>
          <a:xfrm>
            <a:off x="247015" y="1701165"/>
            <a:ext cx="4106545"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2.登机(车、船)与出入口岸</a:t>
            </a:r>
            <a:endParaRPr lang="en-US" sz="2800"/>
          </a:p>
        </p:txBody>
      </p:sp>
      <p:sp>
        <p:nvSpPr>
          <p:cNvPr id="2" name="Shape 2015"/>
          <p:cNvSpPr/>
          <p:nvPr/>
        </p:nvSpPr>
        <p:spPr>
          <a:xfrm>
            <a:off x="247015" y="2300605"/>
            <a:ext cx="4097655"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3.乘坐公共交通工具</a:t>
            </a:r>
            <a:endParaRPr lang="en-US" sz="2800"/>
          </a:p>
        </p:txBody>
      </p:sp>
      <p:sp>
        <p:nvSpPr>
          <p:cNvPr id="12" name="Shape 2015"/>
          <p:cNvSpPr/>
          <p:nvPr/>
        </p:nvSpPr>
        <p:spPr>
          <a:xfrm>
            <a:off x="280670" y="2869565"/>
            <a:ext cx="409829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4.住宿</a:t>
            </a:r>
            <a:endParaRPr lang="en-US" sz="2800"/>
          </a:p>
        </p:txBody>
      </p:sp>
      <p:sp>
        <p:nvSpPr>
          <p:cNvPr id="18" name="Shape 2015"/>
          <p:cNvSpPr/>
          <p:nvPr/>
        </p:nvSpPr>
        <p:spPr>
          <a:xfrm>
            <a:off x="285115" y="3540125"/>
            <a:ext cx="4088130" cy="513715"/>
          </a:xfrm>
          <a:prstGeom prst="roundRect">
            <a:avLst>
              <a:gd name="adj" fmla="val 6918"/>
            </a:avLst>
          </a:prstGeom>
          <a:ln>
            <a:solidFill>
              <a:srgbClr val="FF99FF"/>
            </a:solidFill>
          </a:ln>
        </p:spPr>
        <p:style>
          <a:lnRef idx="2">
            <a:schemeClr val="accent1"/>
          </a:lnRef>
          <a:fillRef idx="1">
            <a:schemeClr val="lt1"/>
          </a:fillRef>
          <a:effectRef idx="0">
            <a:schemeClr val="accent1"/>
          </a:effectRef>
          <a:fontRef idx="minor">
            <a:schemeClr val="dk1"/>
          </a:fontRef>
        </p:style>
        <p:txBody>
          <a:bodyPr lIns="14288" tIns="14288" rIns="14288" bIns="14288" anchor="ctr"/>
          <a:p>
            <a:pPr lvl="0" algn="ctr"/>
            <a:r>
              <a:rPr lang="en-US" sz="2800"/>
              <a:t>5.餐饮    </a:t>
            </a:r>
            <a:endParaRPr lang="en-US" sz="2800"/>
          </a:p>
        </p:txBody>
      </p:sp>
      <p:sp>
        <p:nvSpPr>
          <p:cNvPr id="19" name="Shape 2015"/>
          <p:cNvSpPr/>
          <p:nvPr/>
        </p:nvSpPr>
        <p:spPr>
          <a:xfrm>
            <a:off x="285115" y="4161155"/>
            <a:ext cx="4088130" cy="513715"/>
          </a:xfrm>
          <a:prstGeom prst="roundRect">
            <a:avLst>
              <a:gd name="adj" fmla="val 6918"/>
            </a:avLst>
          </a:prstGeom>
          <a:ln>
            <a:solidFill>
              <a:srgbClr val="FFC00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6.游览</a:t>
            </a:r>
            <a:endParaRPr lang="en-US" sz="2800"/>
          </a:p>
        </p:txBody>
      </p:sp>
      <p:sp>
        <p:nvSpPr>
          <p:cNvPr id="20" name="Shape 2015"/>
          <p:cNvSpPr/>
          <p:nvPr/>
        </p:nvSpPr>
        <p:spPr>
          <a:xfrm>
            <a:off x="285115" y="4812665"/>
            <a:ext cx="4088130" cy="513715"/>
          </a:xfrm>
          <a:prstGeom prst="roundRect">
            <a:avLst>
              <a:gd name="adj" fmla="val 6918"/>
            </a:avLst>
          </a:prstGeom>
          <a:ln>
            <a:solidFill>
              <a:srgbClr val="19A38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7.娱乐</a:t>
            </a:r>
            <a:endParaRPr lang="en-US" sz="2800"/>
          </a:p>
        </p:txBody>
      </p:sp>
      <p:sp>
        <p:nvSpPr>
          <p:cNvPr id="21" name="Shape 2015"/>
          <p:cNvSpPr/>
          <p:nvPr/>
        </p:nvSpPr>
        <p:spPr>
          <a:xfrm>
            <a:off x="285115" y="5438140"/>
            <a:ext cx="4088130" cy="513715"/>
          </a:xfrm>
          <a:prstGeom prst="roundRect">
            <a:avLst>
              <a:gd name="adj" fmla="val 6918"/>
            </a:avLst>
          </a:prstGeom>
          <a:ln>
            <a:solidFill>
              <a:srgbClr val="00B0F0"/>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8.购物</a:t>
            </a:r>
            <a:endParaRPr lang="en-US" sz="2800"/>
          </a:p>
        </p:txBody>
      </p:sp>
      <p:sp>
        <p:nvSpPr>
          <p:cNvPr id="22" name="Shape 2015"/>
          <p:cNvSpPr/>
          <p:nvPr/>
        </p:nvSpPr>
        <p:spPr>
          <a:xfrm>
            <a:off x="285115" y="6099175"/>
            <a:ext cx="4088130" cy="513715"/>
          </a:xfrm>
          <a:prstGeom prst="roundRect">
            <a:avLst>
              <a:gd name="adj" fmla="val 6918"/>
            </a:avLst>
          </a:prstGeom>
          <a:ln>
            <a:solidFill>
              <a:srgbClr val="CEEC72"/>
            </a:solidFill>
          </a:ln>
        </p:spPr>
        <p:style>
          <a:lnRef idx="2">
            <a:schemeClr val="dk1"/>
          </a:lnRef>
          <a:fillRef idx="1">
            <a:schemeClr val="lt1"/>
          </a:fillRef>
          <a:effectRef idx="0">
            <a:schemeClr val="dk1"/>
          </a:effectRef>
          <a:fontRef idx="minor">
            <a:schemeClr val="dk1"/>
          </a:fontRef>
        </p:style>
        <p:txBody>
          <a:bodyPr lIns="14288" tIns="14288" rIns="14288" bIns="14288" anchor="ctr"/>
          <a:p>
            <a:pPr lvl="0" algn="ctr"/>
            <a:r>
              <a:rPr lang="en-US" sz="2800"/>
              <a:t>9.如厕</a:t>
            </a:r>
            <a:endParaRPr lang="en-US" sz="2800"/>
          </a:p>
        </p:txBody>
      </p:sp>
      <p:sp>
        <p:nvSpPr>
          <p:cNvPr id="3" name="虚尾箭头 2"/>
          <p:cNvSpPr/>
          <p:nvPr/>
        </p:nvSpPr>
        <p:spPr>
          <a:xfrm>
            <a:off x="4518660" y="933450"/>
            <a:ext cx="575945" cy="576580"/>
          </a:xfrm>
          <a:prstGeom prst="stripedRightArrow">
            <a:avLst/>
          </a:prstGeom>
        </p:spPr>
        <p:style>
          <a:lnRef idx="0">
            <a:schemeClr val="accent1"/>
          </a:lnRef>
          <a:fillRef idx="3">
            <a:schemeClr val="accent1"/>
          </a:fillRef>
          <a:effectRef idx="3">
            <a:schemeClr val="accent1"/>
          </a:effectRef>
          <a:fontRef idx="minor">
            <a:schemeClr val="lt1"/>
          </a:fontRef>
        </p:style>
        <p:txBody>
          <a:bodyPr/>
          <a:p>
            <a:pPr algn="ctr"/>
            <a:endParaRPr lang="en-US" altLang="zh-CN">
              <a:solidFill>
                <a:srgbClr val="000000"/>
              </a:solidFill>
              <a:latin typeface="Calibri" panose="020F0502020204030204" charset="0"/>
              <a:sym typeface="宋体" panose="02010600030101010101" pitchFamily="2" charset="-122"/>
            </a:endParaRPr>
          </a:p>
        </p:txBody>
      </p:sp>
      <p:sp>
        <p:nvSpPr>
          <p:cNvPr id="4" name="圆角矩形 3"/>
          <p:cNvSpPr/>
          <p:nvPr/>
        </p:nvSpPr>
        <p:spPr>
          <a:xfrm>
            <a:off x="5141595" y="933450"/>
            <a:ext cx="6200775" cy="1657985"/>
          </a:xfrm>
          <a:prstGeom prst="roundRect">
            <a:avLst>
              <a:gd name="adj" fmla="val 0"/>
            </a:avLst>
          </a:prstGeom>
        </p:spPr>
        <p:style>
          <a:lnRef idx="2">
            <a:schemeClr val="accent2"/>
          </a:lnRef>
          <a:fillRef idx="1">
            <a:schemeClr val="lt1"/>
          </a:fillRef>
          <a:effectRef idx="0">
            <a:schemeClr val="accent2"/>
          </a:effectRef>
          <a:fontRef idx="minor">
            <a:schemeClr val="dk1"/>
          </a:fontRef>
        </p:style>
        <p:txBody>
          <a:bodyPr rtlCol="0" anchor="ctr"/>
          <a:p>
            <a:pPr algn="ctr"/>
            <a:endParaRPr lang="zh-CN" altLang="en-US"/>
          </a:p>
        </p:txBody>
      </p:sp>
      <p:sp>
        <p:nvSpPr>
          <p:cNvPr id="6" name="TextBox 38"/>
          <p:cNvSpPr txBox="1"/>
          <p:nvPr/>
        </p:nvSpPr>
        <p:spPr>
          <a:xfrm>
            <a:off x="5455285" y="1357630"/>
            <a:ext cx="5687695" cy="958850"/>
          </a:xfrm>
          <a:prstGeom prst="rect">
            <a:avLst/>
          </a:prstGeom>
          <a:noFill/>
        </p:spPr>
        <p:txBody>
          <a:bodyPr wrap="square" lIns="0" tIns="0" rIns="0" bIns="0" rtlCol="0">
            <a:spAutoFit/>
          </a:bodyPr>
          <a:p>
            <a:pPr marL="342900" indent="-342900" algn="just">
              <a:lnSpc>
                <a:spcPct val="130000"/>
              </a:lnSpc>
              <a:buFont typeface="Wingdings" panose="05000000000000000000" charset="0"/>
              <a:buChar char="Ø"/>
            </a:pPr>
            <a:r>
              <a:rPr lang="en-US" sz="2400" dirty="0">
                <a:latin typeface="微软雅黑" panose="020B0503020204020204" pitchFamily="34" charset="-122"/>
                <a:ea typeface="微软雅黑" panose="020B0503020204020204" pitchFamily="34" charset="-122"/>
              </a:rPr>
              <a:t> </a:t>
            </a:r>
            <a:r>
              <a:rPr sz="2400" b="1">
                <a:solidFill>
                  <a:srgbClr val="00B0F0"/>
                </a:solidFill>
                <a:effectLst>
                  <a:outerShdw blurRad="38100" dist="25400" dir="5400000" algn="ctr" rotWithShape="0">
                    <a:srgbClr val="6E747A">
                      <a:alpha val="43000"/>
                    </a:srgbClr>
                  </a:outerShdw>
                </a:effectLst>
              </a:rPr>
              <a:t>导游领队</a:t>
            </a:r>
            <a:r>
              <a:rPr sz="2400"/>
              <a:t>应在出行前将旅游文明需要注意的事项以</a:t>
            </a:r>
            <a:r>
              <a:rPr sz="2400" b="1">
                <a:solidFill>
                  <a:schemeClr val="accent1"/>
                </a:solidFill>
                <a:effectLst>
                  <a:outerShdw blurRad="38100" dist="25400" dir="5400000" algn="ctr" rotWithShape="0">
                    <a:srgbClr val="6E747A">
                      <a:alpha val="43000"/>
                    </a:srgbClr>
                  </a:outerShdw>
                </a:effectLst>
              </a:rPr>
              <a:t>适当方式</a:t>
            </a:r>
            <a:r>
              <a:rPr sz="2400"/>
              <a:t>告知游客。</a:t>
            </a:r>
            <a:endParaRPr sz="240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3" presetClass="entr" presetSubtype="16" fill="hold" grpId="0" nodeType="withEffect">
                                  <p:stCondLst>
                                    <p:cond delay="0"/>
                                  </p:stCondLst>
                                  <p:childTnLst>
                                    <p:set>
                                      <p:cBhvr>
                                        <p:cTn id="6" dur="1" fill="hold">
                                          <p:stCondLst>
                                            <p:cond delay="0"/>
                                          </p:stCondLst>
                                        </p:cTn>
                                        <p:tgtEl>
                                          <p:spTgt spid="9"/>
                                        </p:tgtEl>
                                        <p:attrNameLst>
                                          <p:attrName>style.visibility</p:attrName>
                                        </p:attrNameLst>
                                      </p:cBhvr>
                                      <p:to>
                                        <p:strVal val="visible"/>
                                      </p:to>
                                    </p:set>
                                    <p:anim calcmode="lin" valueType="num">
                                      <p:cBhvr>
                                        <p:cTn id="7" dur="500" fill="hold"/>
                                        <p:tgtEl>
                                          <p:spTgt spid="9"/>
                                        </p:tgtEl>
                                        <p:attrNameLst>
                                          <p:attrName>ppt_w</p:attrName>
                                        </p:attrNameLst>
                                      </p:cBhvr>
                                      <p:tavLst>
                                        <p:tav tm="0">
                                          <p:val>
                                            <p:fltVal val="0"/>
                                          </p:val>
                                        </p:tav>
                                        <p:tav tm="100000">
                                          <p:val>
                                            <p:strVal val="#ppt_w"/>
                                          </p:val>
                                        </p:tav>
                                      </p:tavLst>
                                    </p:anim>
                                    <p:anim calcmode="lin" valueType="num">
                                      <p:cBhvr>
                                        <p:cTn id="8" dur="500" fill="hold"/>
                                        <p:tgtEl>
                                          <p:spTgt spid="9"/>
                                        </p:tgtEl>
                                        <p:attrNameLst>
                                          <p:attrName>ppt_h</p:attrName>
                                        </p:attrNameLst>
                                      </p:cBhvr>
                                      <p:tavLst>
                                        <p:tav tm="0">
                                          <p:val>
                                            <p:fltVal val="0"/>
                                          </p:val>
                                        </p:tav>
                                        <p:tav tm="100000">
                                          <p:val>
                                            <p:strVal val="#ppt_h"/>
                                          </p:val>
                                        </p:tav>
                                      </p:tavLst>
                                    </p:anim>
                                  </p:childTnLst>
                                </p:cTn>
                              </p:par>
                              <p:par>
                                <p:cTn id="9" presetID="23" presetClass="entr" presetSubtype="16" fill="hold" grpId="0" nodeType="withEffect">
                                  <p:stCondLst>
                                    <p:cond delay="0"/>
                                  </p:stCondLst>
                                  <p:childTnLst>
                                    <p:set>
                                      <p:cBhvr>
                                        <p:cTn id="10" dur="1" fill="hold">
                                          <p:stCondLst>
                                            <p:cond delay="0"/>
                                          </p:stCondLst>
                                        </p:cTn>
                                        <p:tgtEl>
                                          <p:spTgt spid="10"/>
                                        </p:tgtEl>
                                        <p:attrNameLst>
                                          <p:attrName>style.visibility</p:attrName>
                                        </p:attrNameLst>
                                      </p:cBhvr>
                                      <p:to>
                                        <p:strVal val="visible"/>
                                      </p:to>
                                    </p:set>
                                    <p:anim calcmode="lin" valueType="num">
                                      <p:cBhvr>
                                        <p:cTn id="11" dur="500" fill="hold"/>
                                        <p:tgtEl>
                                          <p:spTgt spid="10"/>
                                        </p:tgtEl>
                                        <p:attrNameLst>
                                          <p:attrName>ppt_w</p:attrName>
                                        </p:attrNameLst>
                                      </p:cBhvr>
                                      <p:tavLst>
                                        <p:tav tm="0">
                                          <p:val>
                                            <p:fltVal val="0"/>
                                          </p:val>
                                        </p:tav>
                                        <p:tav tm="100000">
                                          <p:val>
                                            <p:strVal val="#ppt_w"/>
                                          </p:val>
                                        </p:tav>
                                      </p:tavLst>
                                    </p:anim>
                                    <p:anim calcmode="lin" valueType="num">
                                      <p:cBhvr>
                                        <p:cTn id="12" dur="500" fill="hold"/>
                                        <p:tgtEl>
                                          <p:spTgt spid="10"/>
                                        </p:tgtEl>
                                        <p:attrNameLst>
                                          <p:attrName>ppt_h</p:attrName>
                                        </p:attrNameLst>
                                      </p:cBhvr>
                                      <p:tavLst>
                                        <p:tav tm="0">
                                          <p:val>
                                            <p:fltVal val="0"/>
                                          </p:val>
                                        </p:tav>
                                        <p:tav tm="100000">
                                          <p:val>
                                            <p:strVal val="#ppt_h"/>
                                          </p:val>
                                        </p:tav>
                                      </p:tavLst>
                                    </p:anim>
                                  </p:childTnLst>
                                </p:cTn>
                              </p:par>
                            </p:childTnLst>
                          </p:cTn>
                        </p:par>
                        <p:par>
                          <p:cTn id="13" fill="hold">
                            <p:stCondLst>
                              <p:cond delay="500"/>
                            </p:stCondLst>
                            <p:childTnLst>
                              <p:par>
                                <p:cTn id="14" presetID="16" presetClass="entr" presetSubtype="37" fill="hold" grpId="0" nodeType="afterEffect">
                                  <p:stCondLst>
                                    <p:cond delay="0"/>
                                  </p:stCondLst>
                                  <p:childTnLst>
                                    <p:set>
                                      <p:cBhvr>
                                        <p:cTn id="15" dur="1" fill="hold">
                                          <p:stCondLst>
                                            <p:cond delay="0"/>
                                          </p:stCondLst>
                                        </p:cTn>
                                        <p:tgtEl>
                                          <p:spTgt spid="41"/>
                                        </p:tgtEl>
                                        <p:attrNameLst>
                                          <p:attrName>style.visibility</p:attrName>
                                        </p:attrNameLst>
                                      </p:cBhvr>
                                      <p:to>
                                        <p:strVal val="visible"/>
                                      </p:to>
                                    </p:set>
                                    <p:animEffect transition="in" filter="barn(outVertical)">
                                      <p:cBhvr>
                                        <p:cTn id="16" dur="500"/>
                                        <p:tgtEl>
                                          <p:spTgt spid="41"/>
                                        </p:tgtEl>
                                      </p:cBhvr>
                                    </p:animEffect>
                                  </p:childTnLst>
                                </p:cTn>
                              </p:par>
                            </p:childTnLst>
                          </p:cTn>
                        </p:par>
                        <p:par>
                          <p:cTn id="17" fill="hold">
                            <p:stCondLst>
                              <p:cond delay="1000"/>
                            </p:stCondLst>
                            <p:childTnLst>
                              <p:par>
                                <p:cTn id="18" presetID="10" presetClass="entr" presetSubtype="0" fill="hold" grpId="0" nodeType="afterEffect">
                                  <p:stCondLst>
                                    <p:cond delay="0"/>
                                  </p:stCondLst>
                                  <p:childTnLst>
                                    <p:set>
                                      <p:cBhvr>
                                        <p:cTn id="19" dur="1" fill="hold">
                                          <p:stCondLst>
                                            <p:cond delay="0"/>
                                          </p:stCondLst>
                                        </p:cTn>
                                        <p:tgtEl>
                                          <p:spTgt spid="11"/>
                                        </p:tgtEl>
                                        <p:attrNameLst>
                                          <p:attrName>style.visibility</p:attrName>
                                        </p:attrNameLst>
                                      </p:cBhvr>
                                      <p:to>
                                        <p:strVal val="visible"/>
                                      </p:to>
                                    </p:set>
                                    <p:animEffect transition="in" filter="fade">
                                      <p:cBhvr>
                                        <p:cTn id="20" dur="500"/>
                                        <p:tgtEl>
                                          <p:spTgt spid="11"/>
                                        </p:tgtEl>
                                      </p:cBhvr>
                                    </p:animEffect>
                                  </p:childTnLst>
                                </p:cTn>
                              </p:par>
                              <p:par>
                                <p:cTn id="21" presetID="53" presetClass="entr" presetSubtype="16" fill="hold" grpId="0" nodeType="withEffect">
                                  <p:stCondLst>
                                    <p:cond delay="500"/>
                                  </p:stCondLst>
                                  <p:childTnLst>
                                    <p:set>
                                      <p:cBhvr>
                                        <p:cTn id="22" dur="1" fill="hold">
                                          <p:stCondLst>
                                            <p:cond delay="0"/>
                                          </p:stCondLst>
                                        </p:cTn>
                                        <p:tgtEl>
                                          <p:spTgt spid="5"/>
                                        </p:tgtEl>
                                        <p:attrNameLst>
                                          <p:attrName>style.visibility</p:attrName>
                                        </p:attrNameLst>
                                      </p:cBhvr>
                                      <p:to>
                                        <p:strVal val="visible"/>
                                      </p:to>
                                    </p:set>
                                    <p:anim calcmode="lin" valueType="num">
                                      <p:cBhvr>
                                        <p:cTn id="23" dur="500" fill="hold"/>
                                        <p:tgtEl>
                                          <p:spTgt spid="5"/>
                                        </p:tgtEl>
                                        <p:attrNameLst>
                                          <p:attrName>ppt_w</p:attrName>
                                        </p:attrNameLst>
                                      </p:cBhvr>
                                      <p:tavLst>
                                        <p:tav tm="0">
                                          <p:val>
                                            <p:fltVal val="0"/>
                                          </p:val>
                                        </p:tav>
                                        <p:tav tm="100000">
                                          <p:val>
                                            <p:strVal val="#ppt_w"/>
                                          </p:val>
                                        </p:tav>
                                      </p:tavLst>
                                    </p:anim>
                                    <p:anim calcmode="lin" valueType="num">
                                      <p:cBhvr>
                                        <p:cTn id="24" dur="500" fill="hold"/>
                                        <p:tgtEl>
                                          <p:spTgt spid="5"/>
                                        </p:tgtEl>
                                        <p:attrNameLst>
                                          <p:attrName>ppt_h</p:attrName>
                                        </p:attrNameLst>
                                      </p:cBhvr>
                                      <p:tavLst>
                                        <p:tav tm="0">
                                          <p:val>
                                            <p:fltVal val="0"/>
                                          </p:val>
                                        </p:tav>
                                        <p:tav tm="100000">
                                          <p:val>
                                            <p:strVal val="#ppt_h"/>
                                          </p:val>
                                        </p:tav>
                                      </p:tavLst>
                                    </p:anim>
                                    <p:animEffect transition="in" filter="fade">
                                      <p:cBhvr>
                                        <p:cTn id="25" dur="500"/>
                                        <p:tgtEl>
                                          <p:spTgt spid="5"/>
                                        </p:tgtEl>
                                      </p:cBhvr>
                                    </p:animEffect>
                                  </p:childTnLst>
                                </p:cTn>
                              </p:par>
                              <p:par>
                                <p:cTn id="26" presetID="53" presetClass="entr" presetSubtype="16" fill="hold" grpId="0" nodeType="withEffect">
                                  <p:stCondLst>
                                    <p:cond delay="0"/>
                                  </p:stCondLst>
                                  <p:childTnLst>
                                    <p:set>
                                      <p:cBhvr>
                                        <p:cTn id="27" dur="1" fill="hold">
                                          <p:stCondLst>
                                            <p:cond delay="0"/>
                                          </p:stCondLst>
                                        </p:cTn>
                                        <p:tgtEl>
                                          <p:spTgt spid="7"/>
                                        </p:tgtEl>
                                        <p:attrNameLst>
                                          <p:attrName>style.visibility</p:attrName>
                                        </p:attrNameLst>
                                      </p:cBhvr>
                                      <p:to>
                                        <p:strVal val="visible"/>
                                      </p:to>
                                    </p:set>
                                    <p:anim calcmode="lin" valueType="num">
                                      <p:cBhvr>
                                        <p:cTn id="28" dur="500" fill="hold"/>
                                        <p:tgtEl>
                                          <p:spTgt spid="7"/>
                                        </p:tgtEl>
                                        <p:attrNameLst>
                                          <p:attrName>ppt_w</p:attrName>
                                        </p:attrNameLst>
                                      </p:cBhvr>
                                      <p:tavLst>
                                        <p:tav tm="0">
                                          <p:val>
                                            <p:fltVal val="0"/>
                                          </p:val>
                                        </p:tav>
                                        <p:tav tm="100000">
                                          <p:val>
                                            <p:strVal val="#ppt_w"/>
                                          </p:val>
                                        </p:tav>
                                      </p:tavLst>
                                    </p:anim>
                                    <p:anim calcmode="lin" valueType="num">
                                      <p:cBhvr>
                                        <p:cTn id="29" dur="500" fill="hold"/>
                                        <p:tgtEl>
                                          <p:spTgt spid="7"/>
                                        </p:tgtEl>
                                        <p:attrNameLst>
                                          <p:attrName>ppt_h</p:attrName>
                                        </p:attrNameLst>
                                      </p:cBhvr>
                                      <p:tavLst>
                                        <p:tav tm="0">
                                          <p:val>
                                            <p:fltVal val="0"/>
                                          </p:val>
                                        </p:tav>
                                        <p:tav tm="100000">
                                          <p:val>
                                            <p:strVal val="#ppt_h"/>
                                          </p:val>
                                        </p:tav>
                                      </p:tavLst>
                                    </p:anim>
                                    <p:animEffect transition="in" filter="fade">
                                      <p:cBhvr>
                                        <p:cTn id="30" dur="500"/>
                                        <p:tgtEl>
                                          <p:spTgt spid="7"/>
                                        </p:tgtEl>
                                      </p:cBhvr>
                                    </p:animEffect>
                                  </p:childTnLst>
                                </p:cTn>
                              </p:par>
                              <p:par>
                                <p:cTn id="31" presetID="53" presetClass="entr" presetSubtype="16" fill="hold" grpId="0" nodeType="withEffect">
                                  <p:stCondLst>
                                    <p:cond delay="0"/>
                                  </p:stCondLst>
                                  <p:childTnLst>
                                    <p:set>
                                      <p:cBhvr>
                                        <p:cTn id="32" dur="1" fill="hold">
                                          <p:stCondLst>
                                            <p:cond delay="0"/>
                                          </p:stCondLst>
                                        </p:cTn>
                                        <p:tgtEl>
                                          <p:spTgt spid="8"/>
                                        </p:tgtEl>
                                        <p:attrNameLst>
                                          <p:attrName>style.visibility</p:attrName>
                                        </p:attrNameLst>
                                      </p:cBhvr>
                                      <p:to>
                                        <p:strVal val="visible"/>
                                      </p:to>
                                    </p:set>
                                    <p:anim calcmode="lin" valueType="num">
                                      <p:cBhvr>
                                        <p:cTn id="33" dur="500" fill="hold"/>
                                        <p:tgtEl>
                                          <p:spTgt spid="8"/>
                                        </p:tgtEl>
                                        <p:attrNameLst>
                                          <p:attrName>ppt_w</p:attrName>
                                        </p:attrNameLst>
                                      </p:cBhvr>
                                      <p:tavLst>
                                        <p:tav tm="0">
                                          <p:val>
                                            <p:fltVal val="0"/>
                                          </p:val>
                                        </p:tav>
                                        <p:tav tm="100000">
                                          <p:val>
                                            <p:strVal val="#ppt_w"/>
                                          </p:val>
                                        </p:tav>
                                      </p:tavLst>
                                    </p:anim>
                                    <p:anim calcmode="lin" valueType="num">
                                      <p:cBhvr>
                                        <p:cTn id="34" dur="500" fill="hold"/>
                                        <p:tgtEl>
                                          <p:spTgt spid="8"/>
                                        </p:tgtEl>
                                        <p:attrNameLst>
                                          <p:attrName>ppt_h</p:attrName>
                                        </p:attrNameLst>
                                      </p:cBhvr>
                                      <p:tavLst>
                                        <p:tav tm="0">
                                          <p:val>
                                            <p:fltVal val="0"/>
                                          </p:val>
                                        </p:tav>
                                        <p:tav tm="100000">
                                          <p:val>
                                            <p:strVal val="#ppt_h"/>
                                          </p:val>
                                        </p:tav>
                                      </p:tavLst>
                                    </p:anim>
                                    <p:animEffect transition="in" filter="fade">
                                      <p:cBhvr>
                                        <p:cTn id="35" dur="500"/>
                                        <p:tgtEl>
                                          <p:spTgt spid="8"/>
                                        </p:tgtEl>
                                      </p:cBhvr>
                                    </p:animEffect>
                                  </p:childTnLst>
                                </p:cTn>
                              </p:par>
                              <p:par>
                                <p:cTn id="36" presetID="53" presetClass="entr" presetSubtype="16" fill="hold" grpId="0" nodeType="withEffect">
                                  <p:stCondLst>
                                    <p:cond delay="0"/>
                                  </p:stCondLst>
                                  <p:childTnLst>
                                    <p:set>
                                      <p:cBhvr>
                                        <p:cTn id="37" dur="1" fill="hold">
                                          <p:stCondLst>
                                            <p:cond delay="0"/>
                                          </p:stCondLst>
                                        </p:cTn>
                                        <p:tgtEl>
                                          <p:spTgt spid="2"/>
                                        </p:tgtEl>
                                        <p:attrNameLst>
                                          <p:attrName>style.visibility</p:attrName>
                                        </p:attrNameLst>
                                      </p:cBhvr>
                                      <p:to>
                                        <p:strVal val="visible"/>
                                      </p:to>
                                    </p:set>
                                    <p:anim calcmode="lin" valueType="num">
                                      <p:cBhvr>
                                        <p:cTn id="38" dur="500" fill="hold"/>
                                        <p:tgtEl>
                                          <p:spTgt spid="2"/>
                                        </p:tgtEl>
                                        <p:attrNameLst>
                                          <p:attrName>ppt_w</p:attrName>
                                        </p:attrNameLst>
                                      </p:cBhvr>
                                      <p:tavLst>
                                        <p:tav tm="0">
                                          <p:val>
                                            <p:fltVal val="0"/>
                                          </p:val>
                                        </p:tav>
                                        <p:tav tm="100000">
                                          <p:val>
                                            <p:strVal val="#ppt_w"/>
                                          </p:val>
                                        </p:tav>
                                      </p:tavLst>
                                    </p:anim>
                                    <p:anim calcmode="lin" valueType="num">
                                      <p:cBhvr>
                                        <p:cTn id="39" dur="500" fill="hold"/>
                                        <p:tgtEl>
                                          <p:spTgt spid="2"/>
                                        </p:tgtEl>
                                        <p:attrNameLst>
                                          <p:attrName>ppt_h</p:attrName>
                                        </p:attrNameLst>
                                      </p:cBhvr>
                                      <p:tavLst>
                                        <p:tav tm="0">
                                          <p:val>
                                            <p:fltVal val="0"/>
                                          </p:val>
                                        </p:tav>
                                        <p:tav tm="100000">
                                          <p:val>
                                            <p:strVal val="#ppt_h"/>
                                          </p:val>
                                        </p:tav>
                                      </p:tavLst>
                                    </p:anim>
                                    <p:animEffect transition="in" filter="fade">
                                      <p:cBhvr>
                                        <p:cTn id="40" dur="500"/>
                                        <p:tgtEl>
                                          <p:spTgt spid="2"/>
                                        </p:tgtEl>
                                      </p:cBhvr>
                                    </p:animEffect>
                                  </p:childTnLst>
                                </p:cTn>
                              </p:par>
                              <p:par>
                                <p:cTn id="41" presetID="53" presetClass="entr" presetSubtype="16" fill="hold" grpId="0" nodeType="withEffect">
                                  <p:stCondLst>
                                    <p:cond delay="0"/>
                                  </p:stCondLst>
                                  <p:childTnLst>
                                    <p:set>
                                      <p:cBhvr>
                                        <p:cTn id="42" dur="1" fill="hold">
                                          <p:stCondLst>
                                            <p:cond delay="0"/>
                                          </p:stCondLst>
                                        </p:cTn>
                                        <p:tgtEl>
                                          <p:spTgt spid="12"/>
                                        </p:tgtEl>
                                        <p:attrNameLst>
                                          <p:attrName>style.visibility</p:attrName>
                                        </p:attrNameLst>
                                      </p:cBhvr>
                                      <p:to>
                                        <p:strVal val="visible"/>
                                      </p:to>
                                    </p:set>
                                    <p:anim calcmode="lin" valueType="num">
                                      <p:cBhvr>
                                        <p:cTn id="43" dur="500" fill="hold"/>
                                        <p:tgtEl>
                                          <p:spTgt spid="12"/>
                                        </p:tgtEl>
                                        <p:attrNameLst>
                                          <p:attrName>ppt_w</p:attrName>
                                        </p:attrNameLst>
                                      </p:cBhvr>
                                      <p:tavLst>
                                        <p:tav tm="0">
                                          <p:val>
                                            <p:fltVal val="0"/>
                                          </p:val>
                                        </p:tav>
                                        <p:tav tm="100000">
                                          <p:val>
                                            <p:strVal val="#ppt_w"/>
                                          </p:val>
                                        </p:tav>
                                      </p:tavLst>
                                    </p:anim>
                                    <p:anim calcmode="lin" valueType="num">
                                      <p:cBhvr>
                                        <p:cTn id="44" dur="500" fill="hold"/>
                                        <p:tgtEl>
                                          <p:spTgt spid="12"/>
                                        </p:tgtEl>
                                        <p:attrNameLst>
                                          <p:attrName>ppt_h</p:attrName>
                                        </p:attrNameLst>
                                      </p:cBhvr>
                                      <p:tavLst>
                                        <p:tav tm="0">
                                          <p:val>
                                            <p:fltVal val="0"/>
                                          </p:val>
                                        </p:tav>
                                        <p:tav tm="100000">
                                          <p:val>
                                            <p:strVal val="#ppt_h"/>
                                          </p:val>
                                        </p:tav>
                                      </p:tavLst>
                                    </p:anim>
                                    <p:animEffect transition="in" filter="fade">
                                      <p:cBhvr>
                                        <p:cTn id="45" dur="500"/>
                                        <p:tgtEl>
                                          <p:spTgt spid="12"/>
                                        </p:tgtEl>
                                      </p:cBhvr>
                                    </p:animEffect>
                                  </p:childTnLst>
                                </p:cTn>
                              </p:par>
                              <p:par>
                                <p:cTn id="46" presetID="53" presetClass="entr" presetSubtype="16" fill="hold" grpId="0" nodeType="withEffect">
                                  <p:stCondLst>
                                    <p:cond delay="0"/>
                                  </p:stCondLst>
                                  <p:childTnLst>
                                    <p:set>
                                      <p:cBhvr>
                                        <p:cTn id="47" dur="1" fill="hold">
                                          <p:stCondLst>
                                            <p:cond delay="0"/>
                                          </p:stCondLst>
                                        </p:cTn>
                                        <p:tgtEl>
                                          <p:spTgt spid="18"/>
                                        </p:tgtEl>
                                        <p:attrNameLst>
                                          <p:attrName>style.visibility</p:attrName>
                                        </p:attrNameLst>
                                      </p:cBhvr>
                                      <p:to>
                                        <p:strVal val="visible"/>
                                      </p:to>
                                    </p:set>
                                    <p:anim calcmode="lin" valueType="num">
                                      <p:cBhvr>
                                        <p:cTn id="48" dur="500" fill="hold"/>
                                        <p:tgtEl>
                                          <p:spTgt spid="18"/>
                                        </p:tgtEl>
                                        <p:attrNameLst>
                                          <p:attrName>ppt_w</p:attrName>
                                        </p:attrNameLst>
                                      </p:cBhvr>
                                      <p:tavLst>
                                        <p:tav tm="0">
                                          <p:val>
                                            <p:fltVal val="0"/>
                                          </p:val>
                                        </p:tav>
                                        <p:tav tm="100000">
                                          <p:val>
                                            <p:strVal val="#ppt_w"/>
                                          </p:val>
                                        </p:tav>
                                      </p:tavLst>
                                    </p:anim>
                                    <p:anim calcmode="lin" valueType="num">
                                      <p:cBhvr>
                                        <p:cTn id="49" dur="500" fill="hold"/>
                                        <p:tgtEl>
                                          <p:spTgt spid="18"/>
                                        </p:tgtEl>
                                        <p:attrNameLst>
                                          <p:attrName>ppt_h</p:attrName>
                                        </p:attrNameLst>
                                      </p:cBhvr>
                                      <p:tavLst>
                                        <p:tav tm="0">
                                          <p:val>
                                            <p:fltVal val="0"/>
                                          </p:val>
                                        </p:tav>
                                        <p:tav tm="100000">
                                          <p:val>
                                            <p:strVal val="#ppt_h"/>
                                          </p:val>
                                        </p:tav>
                                      </p:tavLst>
                                    </p:anim>
                                    <p:animEffect transition="in" filter="fade">
                                      <p:cBhvr>
                                        <p:cTn id="50" dur="500"/>
                                        <p:tgtEl>
                                          <p:spTgt spid="18"/>
                                        </p:tgtEl>
                                      </p:cBhvr>
                                    </p:animEffect>
                                  </p:childTnLst>
                                </p:cTn>
                              </p:par>
                              <p:par>
                                <p:cTn id="51" presetID="53" presetClass="entr" presetSubtype="16" fill="hold" grpId="0" nodeType="withEffect">
                                  <p:stCondLst>
                                    <p:cond delay="0"/>
                                  </p:stCondLst>
                                  <p:childTnLst>
                                    <p:set>
                                      <p:cBhvr>
                                        <p:cTn id="52" dur="1" fill="hold">
                                          <p:stCondLst>
                                            <p:cond delay="0"/>
                                          </p:stCondLst>
                                        </p:cTn>
                                        <p:tgtEl>
                                          <p:spTgt spid="19"/>
                                        </p:tgtEl>
                                        <p:attrNameLst>
                                          <p:attrName>style.visibility</p:attrName>
                                        </p:attrNameLst>
                                      </p:cBhvr>
                                      <p:to>
                                        <p:strVal val="visible"/>
                                      </p:to>
                                    </p:set>
                                    <p:anim calcmode="lin" valueType="num">
                                      <p:cBhvr>
                                        <p:cTn id="53" dur="500" fill="hold"/>
                                        <p:tgtEl>
                                          <p:spTgt spid="19"/>
                                        </p:tgtEl>
                                        <p:attrNameLst>
                                          <p:attrName>ppt_w</p:attrName>
                                        </p:attrNameLst>
                                      </p:cBhvr>
                                      <p:tavLst>
                                        <p:tav tm="0">
                                          <p:val>
                                            <p:fltVal val="0"/>
                                          </p:val>
                                        </p:tav>
                                        <p:tav tm="100000">
                                          <p:val>
                                            <p:strVal val="#ppt_w"/>
                                          </p:val>
                                        </p:tav>
                                      </p:tavLst>
                                    </p:anim>
                                    <p:anim calcmode="lin" valueType="num">
                                      <p:cBhvr>
                                        <p:cTn id="54" dur="500" fill="hold"/>
                                        <p:tgtEl>
                                          <p:spTgt spid="19"/>
                                        </p:tgtEl>
                                        <p:attrNameLst>
                                          <p:attrName>ppt_h</p:attrName>
                                        </p:attrNameLst>
                                      </p:cBhvr>
                                      <p:tavLst>
                                        <p:tav tm="0">
                                          <p:val>
                                            <p:fltVal val="0"/>
                                          </p:val>
                                        </p:tav>
                                        <p:tav tm="100000">
                                          <p:val>
                                            <p:strVal val="#ppt_h"/>
                                          </p:val>
                                        </p:tav>
                                      </p:tavLst>
                                    </p:anim>
                                    <p:animEffect transition="in" filter="fade">
                                      <p:cBhvr>
                                        <p:cTn id="55" dur="500"/>
                                        <p:tgtEl>
                                          <p:spTgt spid="19"/>
                                        </p:tgtEl>
                                      </p:cBhvr>
                                    </p:animEffect>
                                  </p:childTnLst>
                                </p:cTn>
                              </p:par>
                              <p:par>
                                <p:cTn id="56" presetID="53" presetClass="entr" presetSubtype="16" fill="hold" grpId="0" nodeType="withEffect">
                                  <p:stCondLst>
                                    <p:cond delay="0"/>
                                  </p:stCondLst>
                                  <p:childTnLst>
                                    <p:set>
                                      <p:cBhvr>
                                        <p:cTn id="57" dur="1" fill="hold">
                                          <p:stCondLst>
                                            <p:cond delay="0"/>
                                          </p:stCondLst>
                                        </p:cTn>
                                        <p:tgtEl>
                                          <p:spTgt spid="20"/>
                                        </p:tgtEl>
                                        <p:attrNameLst>
                                          <p:attrName>style.visibility</p:attrName>
                                        </p:attrNameLst>
                                      </p:cBhvr>
                                      <p:to>
                                        <p:strVal val="visible"/>
                                      </p:to>
                                    </p:set>
                                    <p:anim calcmode="lin" valueType="num">
                                      <p:cBhvr>
                                        <p:cTn id="58" dur="500" fill="hold"/>
                                        <p:tgtEl>
                                          <p:spTgt spid="20"/>
                                        </p:tgtEl>
                                        <p:attrNameLst>
                                          <p:attrName>ppt_w</p:attrName>
                                        </p:attrNameLst>
                                      </p:cBhvr>
                                      <p:tavLst>
                                        <p:tav tm="0">
                                          <p:val>
                                            <p:fltVal val="0"/>
                                          </p:val>
                                        </p:tav>
                                        <p:tav tm="100000">
                                          <p:val>
                                            <p:strVal val="#ppt_w"/>
                                          </p:val>
                                        </p:tav>
                                      </p:tavLst>
                                    </p:anim>
                                    <p:anim calcmode="lin" valueType="num">
                                      <p:cBhvr>
                                        <p:cTn id="59" dur="500" fill="hold"/>
                                        <p:tgtEl>
                                          <p:spTgt spid="20"/>
                                        </p:tgtEl>
                                        <p:attrNameLst>
                                          <p:attrName>ppt_h</p:attrName>
                                        </p:attrNameLst>
                                      </p:cBhvr>
                                      <p:tavLst>
                                        <p:tav tm="0">
                                          <p:val>
                                            <p:fltVal val="0"/>
                                          </p:val>
                                        </p:tav>
                                        <p:tav tm="100000">
                                          <p:val>
                                            <p:strVal val="#ppt_h"/>
                                          </p:val>
                                        </p:tav>
                                      </p:tavLst>
                                    </p:anim>
                                    <p:animEffect transition="in" filter="fade">
                                      <p:cBhvr>
                                        <p:cTn id="60" dur="500"/>
                                        <p:tgtEl>
                                          <p:spTgt spid="20"/>
                                        </p:tgtEl>
                                      </p:cBhvr>
                                    </p:animEffect>
                                  </p:childTnLst>
                                </p:cTn>
                              </p:par>
                              <p:par>
                                <p:cTn id="61" presetID="53" presetClass="entr" presetSubtype="16" fill="hold" grpId="0" nodeType="withEffect">
                                  <p:stCondLst>
                                    <p:cond delay="0"/>
                                  </p:stCondLst>
                                  <p:childTnLst>
                                    <p:set>
                                      <p:cBhvr>
                                        <p:cTn id="62" dur="1" fill="hold">
                                          <p:stCondLst>
                                            <p:cond delay="0"/>
                                          </p:stCondLst>
                                        </p:cTn>
                                        <p:tgtEl>
                                          <p:spTgt spid="21"/>
                                        </p:tgtEl>
                                        <p:attrNameLst>
                                          <p:attrName>style.visibility</p:attrName>
                                        </p:attrNameLst>
                                      </p:cBhvr>
                                      <p:to>
                                        <p:strVal val="visible"/>
                                      </p:to>
                                    </p:set>
                                    <p:anim calcmode="lin" valueType="num">
                                      <p:cBhvr>
                                        <p:cTn id="63" dur="500" fill="hold"/>
                                        <p:tgtEl>
                                          <p:spTgt spid="21"/>
                                        </p:tgtEl>
                                        <p:attrNameLst>
                                          <p:attrName>ppt_w</p:attrName>
                                        </p:attrNameLst>
                                      </p:cBhvr>
                                      <p:tavLst>
                                        <p:tav tm="0">
                                          <p:val>
                                            <p:fltVal val="0"/>
                                          </p:val>
                                        </p:tav>
                                        <p:tav tm="100000">
                                          <p:val>
                                            <p:strVal val="#ppt_w"/>
                                          </p:val>
                                        </p:tav>
                                      </p:tavLst>
                                    </p:anim>
                                    <p:anim calcmode="lin" valueType="num">
                                      <p:cBhvr>
                                        <p:cTn id="64" dur="500" fill="hold"/>
                                        <p:tgtEl>
                                          <p:spTgt spid="21"/>
                                        </p:tgtEl>
                                        <p:attrNameLst>
                                          <p:attrName>ppt_h</p:attrName>
                                        </p:attrNameLst>
                                      </p:cBhvr>
                                      <p:tavLst>
                                        <p:tav tm="0">
                                          <p:val>
                                            <p:fltVal val="0"/>
                                          </p:val>
                                        </p:tav>
                                        <p:tav tm="100000">
                                          <p:val>
                                            <p:strVal val="#ppt_h"/>
                                          </p:val>
                                        </p:tav>
                                      </p:tavLst>
                                    </p:anim>
                                    <p:animEffect transition="in" filter="fade">
                                      <p:cBhvr>
                                        <p:cTn id="65" dur="500"/>
                                        <p:tgtEl>
                                          <p:spTgt spid="21"/>
                                        </p:tgtEl>
                                      </p:cBhvr>
                                    </p:animEffect>
                                  </p:childTnLst>
                                </p:cTn>
                              </p:par>
                              <p:par>
                                <p:cTn id="66" presetID="53" presetClass="entr" presetSubtype="16" fill="hold" grpId="0" nodeType="withEffect">
                                  <p:stCondLst>
                                    <p:cond delay="0"/>
                                  </p:stCondLst>
                                  <p:childTnLst>
                                    <p:set>
                                      <p:cBhvr>
                                        <p:cTn id="67" dur="1" fill="hold">
                                          <p:stCondLst>
                                            <p:cond delay="0"/>
                                          </p:stCondLst>
                                        </p:cTn>
                                        <p:tgtEl>
                                          <p:spTgt spid="22"/>
                                        </p:tgtEl>
                                        <p:attrNameLst>
                                          <p:attrName>style.visibility</p:attrName>
                                        </p:attrNameLst>
                                      </p:cBhvr>
                                      <p:to>
                                        <p:strVal val="visible"/>
                                      </p:to>
                                    </p:set>
                                    <p:anim calcmode="lin" valueType="num">
                                      <p:cBhvr>
                                        <p:cTn id="68" dur="500" fill="hold"/>
                                        <p:tgtEl>
                                          <p:spTgt spid="22"/>
                                        </p:tgtEl>
                                        <p:attrNameLst>
                                          <p:attrName>ppt_w</p:attrName>
                                        </p:attrNameLst>
                                      </p:cBhvr>
                                      <p:tavLst>
                                        <p:tav tm="0">
                                          <p:val>
                                            <p:fltVal val="0"/>
                                          </p:val>
                                        </p:tav>
                                        <p:tav tm="100000">
                                          <p:val>
                                            <p:strVal val="#ppt_w"/>
                                          </p:val>
                                        </p:tav>
                                      </p:tavLst>
                                    </p:anim>
                                    <p:anim calcmode="lin" valueType="num">
                                      <p:cBhvr>
                                        <p:cTn id="69" dur="500" fill="hold"/>
                                        <p:tgtEl>
                                          <p:spTgt spid="22"/>
                                        </p:tgtEl>
                                        <p:attrNameLst>
                                          <p:attrName>ppt_h</p:attrName>
                                        </p:attrNameLst>
                                      </p:cBhvr>
                                      <p:tavLst>
                                        <p:tav tm="0">
                                          <p:val>
                                            <p:fltVal val="0"/>
                                          </p:val>
                                        </p:tav>
                                        <p:tav tm="100000">
                                          <p:val>
                                            <p:strVal val="#ppt_h"/>
                                          </p:val>
                                        </p:tav>
                                      </p:tavLst>
                                    </p:anim>
                                    <p:animEffect transition="in" filter="fade">
                                      <p:cBhvr>
                                        <p:cTn id="70" dur="500"/>
                                        <p:tgtEl>
                                          <p:spTgt spid="22"/>
                                        </p:tgtEl>
                                      </p:cBhvr>
                                    </p:animEffect>
                                  </p:childTnLst>
                                </p:cTn>
                              </p:par>
                            </p:childTnLst>
                          </p:cTn>
                        </p:par>
                        <p:par>
                          <p:cTn id="71" fill="hold">
                            <p:stCondLst>
                              <p:cond delay="1500"/>
                            </p:stCondLst>
                            <p:childTnLst>
                              <p:par>
                                <p:cTn id="72" presetID="53" presetClass="entr" presetSubtype="16" fill="hold" grpId="0" nodeType="afterEffect">
                                  <p:stCondLst>
                                    <p:cond delay="0"/>
                                  </p:stCondLst>
                                  <p:childTnLst>
                                    <p:set>
                                      <p:cBhvr>
                                        <p:cTn id="73" dur="1" fill="hold">
                                          <p:stCondLst>
                                            <p:cond delay="0"/>
                                          </p:stCondLst>
                                        </p:cTn>
                                        <p:tgtEl>
                                          <p:spTgt spid="3"/>
                                        </p:tgtEl>
                                        <p:attrNameLst>
                                          <p:attrName>style.visibility</p:attrName>
                                        </p:attrNameLst>
                                      </p:cBhvr>
                                      <p:to>
                                        <p:strVal val="visible"/>
                                      </p:to>
                                    </p:set>
                                    <p:anim calcmode="lin" valueType="num">
                                      <p:cBhvr>
                                        <p:cTn id="74" dur="500" fill="hold"/>
                                        <p:tgtEl>
                                          <p:spTgt spid="3"/>
                                        </p:tgtEl>
                                        <p:attrNameLst>
                                          <p:attrName>ppt_w</p:attrName>
                                        </p:attrNameLst>
                                      </p:cBhvr>
                                      <p:tavLst>
                                        <p:tav tm="0">
                                          <p:val>
                                            <p:fltVal val="0"/>
                                          </p:val>
                                        </p:tav>
                                        <p:tav tm="100000">
                                          <p:val>
                                            <p:strVal val="#ppt_w"/>
                                          </p:val>
                                        </p:tav>
                                      </p:tavLst>
                                    </p:anim>
                                    <p:anim calcmode="lin" valueType="num">
                                      <p:cBhvr>
                                        <p:cTn id="75" dur="500" fill="hold"/>
                                        <p:tgtEl>
                                          <p:spTgt spid="3"/>
                                        </p:tgtEl>
                                        <p:attrNameLst>
                                          <p:attrName>ppt_h</p:attrName>
                                        </p:attrNameLst>
                                      </p:cBhvr>
                                      <p:tavLst>
                                        <p:tav tm="0">
                                          <p:val>
                                            <p:fltVal val="0"/>
                                          </p:val>
                                        </p:tav>
                                        <p:tav tm="100000">
                                          <p:val>
                                            <p:strVal val="#ppt_h"/>
                                          </p:val>
                                        </p:tav>
                                      </p:tavLst>
                                    </p:anim>
                                    <p:animEffect transition="in" filter="fade">
                                      <p:cBhvr>
                                        <p:cTn id="76" dur="500"/>
                                        <p:tgtEl>
                                          <p:spTgt spid="3"/>
                                        </p:tgtEl>
                                      </p:cBhvr>
                                    </p:animEffect>
                                  </p:childTnLst>
                                </p:cTn>
                              </p:par>
                            </p:childTnLst>
                          </p:cTn>
                        </p:par>
                        <p:par>
                          <p:cTn id="77" fill="hold">
                            <p:stCondLst>
                              <p:cond delay="2000"/>
                            </p:stCondLst>
                            <p:childTnLst>
                              <p:par>
                                <p:cTn id="78" presetID="22" presetClass="entr" presetSubtype="1" fill="hold" grpId="0" nodeType="afterEffect">
                                  <p:stCondLst>
                                    <p:cond delay="0"/>
                                  </p:stCondLst>
                                  <p:childTnLst>
                                    <p:set>
                                      <p:cBhvr>
                                        <p:cTn id="79" dur="1" fill="hold">
                                          <p:stCondLst>
                                            <p:cond delay="0"/>
                                          </p:stCondLst>
                                        </p:cTn>
                                        <p:tgtEl>
                                          <p:spTgt spid="4"/>
                                        </p:tgtEl>
                                        <p:attrNameLst>
                                          <p:attrName>style.visibility</p:attrName>
                                        </p:attrNameLst>
                                      </p:cBhvr>
                                      <p:to>
                                        <p:strVal val="visible"/>
                                      </p:to>
                                    </p:set>
                                    <p:animEffect transition="in" filter="wipe(up)">
                                      <p:cBhvr>
                                        <p:cTn id="80" dur="500"/>
                                        <p:tgtEl>
                                          <p:spTgt spid="4"/>
                                        </p:tgtEl>
                                      </p:cBhvr>
                                    </p:animEffect>
                                  </p:childTnLst>
                                </p:cTn>
                              </p:par>
                            </p:childTnLst>
                          </p:cTn>
                        </p:par>
                        <p:par>
                          <p:cTn id="81" fill="hold">
                            <p:stCondLst>
                              <p:cond delay="2500"/>
                            </p:stCondLst>
                            <p:childTnLst>
                              <p:par>
                                <p:cTn id="82" presetID="22" presetClass="entr" presetSubtype="1" fill="hold" grpId="0" nodeType="afterEffect">
                                  <p:stCondLst>
                                    <p:cond delay="0"/>
                                  </p:stCondLst>
                                  <p:childTnLst>
                                    <p:set>
                                      <p:cBhvr>
                                        <p:cTn id="83" dur="1" fill="hold">
                                          <p:stCondLst>
                                            <p:cond delay="0"/>
                                          </p:stCondLst>
                                        </p:cTn>
                                        <p:tgtEl>
                                          <p:spTgt spid="6"/>
                                        </p:tgtEl>
                                        <p:attrNameLst>
                                          <p:attrName>style.visibility</p:attrName>
                                        </p:attrNameLst>
                                      </p:cBhvr>
                                      <p:to>
                                        <p:strVal val="visible"/>
                                      </p:to>
                                    </p:set>
                                    <p:animEffect transition="in" filter="wipe(up)">
                                      <p:cBhvr>
                                        <p:cTn id="84"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bldLvl="0" animBg="1"/>
      <p:bldP spid="10" grpId="0" bldLvl="0" animBg="1"/>
      <p:bldP spid="9" grpId="1" animBg="1"/>
      <p:bldP spid="10" grpId="1" animBg="1"/>
      <p:bldP spid="41" grpId="0" bldLvl="0" animBg="1"/>
      <p:bldP spid="5" grpId="0"/>
      <p:bldP spid="11" grpId="0" bldLvl="0" animBg="1"/>
      <p:bldP spid="7" grpId="0" bldLvl="0" animBg="1"/>
      <p:bldP spid="8" grpId="0" bldLvl="0" animBg="1"/>
      <p:bldP spid="2" grpId="0" bldLvl="0" animBg="1"/>
      <p:bldP spid="12" grpId="0" bldLvl="0" animBg="1"/>
      <p:bldP spid="18" grpId="0" bldLvl="0" animBg="1"/>
      <p:bldP spid="19" grpId="0" bldLvl="0" animBg="1"/>
      <p:bldP spid="20" grpId="0" bldLvl="0" animBg="1"/>
      <p:bldP spid="21" grpId="0" bldLvl="0" animBg="1"/>
      <p:bldP spid="22" grpId="0" bldLvl="0" animBg="1"/>
      <p:bldP spid="3" grpId="0" bldLvl="0" animBg="1"/>
      <p:bldP spid="3" grpId="1" animBg="1"/>
      <p:bldP spid="4" grpId="0" bldLvl="0" animBg="1"/>
      <p:bldP spid="6" grpId="0"/>
    </p:bldLst>
  </p:timing>
</p:sld>
</file>

<file path=ppt/tags/tag1.xml><?xml version="1.0" encoding="utf-8"?>
<p:tagLst xmlns:p="http://schemas.openxmlformats.org/presentationml/2006/main">
  <p:tag name="KSO_WM_UNIT_PLACING_PICTURE_USER_VIEWPORT" val="{&quot;height&quot;:10800,&quot;width&quot;:6482.946456692914}"/>
</p:tagLst>
</file>

<file path=ppt/tags/tag2.xml><?xml version="1.0" encoding="utf-8"?>
<p:tagLst xmlns:p="http://schemas.openxmlformats.org/presentationml/2006/main">
  <p:tag name="KSO_WM_UNIT_TABLE_BEAUTIFY" val="smartTable{95fe9df3-8b3d-484e-a325-df0faf5a5029}"/>
</p:tagLst>
</file>

<file path=ppt/theme/theme1.xml><?xml version="1.0" encoding="utf-8"?>
<a:theme xmlns:a="http://schemas.openxmlformats.org/drawingml/2006/main" name="Office 主题">
  <a:themeElements>
    <a:clrScheme name="自定义 222">
      <a:dk1>
        <a:sysClr val="windowText" lastClr="000000"/>
      </a:dk1>
      <a:lt1>
        <a:sysClr val="window" lastClr="FFFFFF"/>
      </a:lt1>
      <a:dk2>
        <a:srgbClr val="1F497D"/>
      </a:dk2>
      <a:lt2>
        <a:srgbClr val="EEECE1"/>
      </a:lt2>
      <a:accent1>
        <a:srgbClr val="FFA500"/>
      </a:accent1>
      <a:accent2>
        <a:srgbClr val="C4C7CB"/>
      </a:accent2>
      <a:accent3>
        <a:srgbClr val="7F7F7F"/>
      </a:accent3>
      <a:accent4>
        <a:srgbClr val="7F7F7F"/>
      </a:accent4>
      <a:accent5>
        <a:srgbClr val="7F7F7F"/>
      </a:accent5>
      <a:accent6>
        <a:srgbClr val="7F7F7F"/>
      </a:accent6>
      <a:hlink>
        <a:srgbClr val="17365D"/>
      </a:hlink>
      <a:folHlink>
        <a:srgbClr val="548DD4"/>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xDef>
      <a:spPr>
        <a:noFill/>
      </a:spPr>
      <a:bodyPr wrap="none" rtlCol="0">
        <a:spAutoFit/>
      </a:bodyPr>
      <a:lstStyle>
        <a:defPPr>
          <a:defRPr sz="1200" dirty="0" smtClean="0">
            <a:solidFill>
              <a:schemeClr val="tx1">
                <a:lumMod val="75000"/>
                <a:lumOff val="25000"/>
              </a:schemeClr>
            </a:solidFill>
            <a:latin typeface="微软雅黑" panose="020B0503020204020204" pitchFamily="34" charset="-122"/>
            <a:ea typeface="微软雅黑" panose="020B0503020204020204" pitchFamily="34" charset="-122"/>
          </a:defRPr>
        </a:defPPr>
      </a:lstStyle>
    </a:txDef>
  </a:objectDefaul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4674</Words>
  <Application>WPS 演示</Application>
  <PresentationFormat>全屏显示(16:9)</PresentationFormat>
  <Paragraphs>605</Paragraphs>
  <Slides>33</Slides>
  <Notes>37</Notes>
  <HiddenSlides>0</HiddenSlides>
  <MMClips>2</MMClips>
  <ScaleCrop>false</ScaleCrop>
  <HeadingPairs>
    <vt:vector size="6" baseType="variant">
      <vt:variant>
        <vt:lpstr>已用的字体</vt:lpstr>
      </vt:variant>
      <vt:variant>
        <vt:i4>18</vt:i4>
      </vt:variant>
      <vt:variant>
        <vt:lpstr>主题</vt:lpstr>
      </vt:variant>
      <vt:variant>
        <vt:i4>1</vt:i4>
      </vt:variant>
      <vt:variant>
        <vt:lpstr>幻灯片标题</vt:lpstr>
      </vt:variant>
      <vt:variant>
        <vt:i4>33</vt:i4>
      </vt:variant>
    </vt:vector>
  </HeadingPairs>
  <TitlesOfParts>
    <vt:vector size="52" baseType="lpstr">
      <vt:lpstr>Arial</vt:lpstr>
      <vt:lpstr>宋体</vt:lpstr>
      <vt:lpstr>Wingdings</vt:lpstr>
      <vt:lpstr>微软雅黑</vt:lpstr>
      <vt:lpstr>Impact</vt:lpstr>
      <vt:lpstr>Calibri</vt:lpstr>
      <vt:lpstr>Times New Roman</vt:lpstr>
      <vt:lpstr>方正粗黑宋简体</vt:lpstr>
      <vt:lpstr>Wingdings</vt:lpstr>
      <vt:lpstr>华文彩云</vt:lpstr>
      <vt:lpstr>方正姚体</vt:lpstr>
      <vt:lpstr>华文中宋</vt:lpstr>
      <vt:lpstr>Arial Unicode MS</vt:lpstr>
      <vt:lpstr>U.S. 101</vt:lpstr>
      <vt:lpstr>Segoe Print</vt:lpstr>
      <vt:lpstr>Roboto</vt:lpstr>
      <vt:lpstr>Open Sans Light</vt:lpstr>
      <vt:lpstr>Yu Gothic UI Light</vt:lpstr>
      <vt:lpstr>Office 主题</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Write Your Title Here</dc:title>
  <dc:creator>cd</dc:creator>
  <cp:lastModifiedBy>水寒</cp:lastModifiedBy>
  <cp:revision>176</cp:revision>
  <dcterms:created xsi:type="dcterms:W3CDTF">2015-12-11T17:46:00Z</dcterms:created>
  <dcterms:modified xsi:type="dcterms:W3CDTF">2021-06-04T01:28:35Z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2052-11.1.0.10495</vt:lpwstr>
  </property>
  <property fmtid="{D5CDD505-2E9C-101B-9397-08002B2CF9AE}" pid="3" name="KSOSaveFontToCloudKey">
    <vt:lpwstr>292571548_btnclosed</vt:lpwstr>
  </property>
  <property fmtid="{D5CDD505-2E9C-101B-9397-08002B2CF9AE}" pid="4" name="ICV">
    <vt:lpwstr>D7B54FD6D0D7464F81940DC29B443952</vt:lpwstr>
  </property>
</Properties>
</file>