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32" r:id="rId1"/>
  </p:sldMasterIdLst>
  <p:notesMasterIdLst>
    <p:notesMasterId r:id="rId24"/>
  </p:notesMasterIdLst>
  <p:handoutMasterIdLst>
    <p:handoutMasterId r:id="rId25"/>
  </p:handoutMasterIdLst>
  <p:sldIdLst>
    <p:sldId id="440" r:id="rId2"/>
    <p:sldId id="414" r:id="rId3"/>
    <p:sldId id="442" r:id="rId4"/>
    <p:sldId id="416" r:id="rId5"/>
    <p:sldId id="419" r:id="rId6"/>
    <p:sldId id="459" r:id="rId7"/>
    <p:sldId id="462" r:id="rId8"/>
    <p:sldId id="461" r:id="rId9"/>
    <p:sldId id="438" r:id="rId10"/>
    <p:sldId id="446" r:id="rId11"/>
    <p:sldId id="443" r:id="rId12"/>
    <p:sldId id="444" r:id="rId13"/>
    <p:sldId id="431" r:id="rId14"/>
    <p:sldId id="433" r:id="rId15"/>
    <p:sldId id="445" r:id="rId16"/>
    <p:sldId id="464" r:id="rId17"/>
    <p:sldId id="448" r:id="rId18"/>
    <p:sldId id="450" r:id="rId19"/>
    <p:sldId id="451" r:id="rId20"/>
    <p:sldId id="452" r:id="rId21"/>
    <p:sldId id="454" r:id="rId22"/>
    <p:sldId id="412" r:id="rId23"/>
  </p:sldIdLst>
  <p:sldSz cx="9144000" cy="6858000" type="screen4x3"/>
  <p:notesSz cx="6810375" cy="9942513"/>
  <p:defaultTextStyle>
    <a:defPPr>
      <a:defRPr lang="en-US"/>
    </a:defPPr>
    <a:lvl1pPr algn="l" rtl="0" fontAlgn="base">
      <a:spcBef>
        <a:spcPct val="0"/>
      </a:spcBef>
      <a:spcAft>
        <a:spcPct val="0"/>
      </a:spcAft>
      <a:defRPr sz="2300" kern="1200">
        <a:solidFill>
          <a:srgbClr val="00264E"/>
        </a:solidFill>
        <a:latin typeface="Arial" pitchFamily="34" charset="0"/>
        <a:ea typeface="ヒラギノ角ゴ Pro W3"/>
        <a:cs typeface="ヒラギノ角ゴ Pro W3"/>
      </a:defRPr>
    </a:lvl1pPr>
    <a:lvl2pPr marL="457200" algn="l" rtl="0" fontAlgn="base">
      <a:spcBef>
        <a:spcPct val="0"/>
      </a:spcBef>
      <a:spcAft>
        <a:spcPct val="0"/>
      </a:spcAft>
      <a:defRPr sz="2300" kern="1200">
        <a:solidFill>
          <a:srgbClr val="00264E"/>
        </a:solidFill>
        <a:latin typeface="Arial" pitchFamily="34" charset="0"/>
        <a:ea typeface="ヒラギノ角ゴ Pro W3"/>
        <a:cs typeface="ヒラギノ角ゴ Pro W3"/>
      </a:defRPr>
    </a:lvl2pPr>
    <a:lvl3pPr marL="914400" algn="l" rtl="0" fontAlgn="base">
      <a:spcBef>
        <a:spcPct val="0"/>
      </a:spcBef>
      <a:spcAft>
        <a:spcPct val="0"/>
      </a:spcAft>
      <a:defRPr sz="2300" kern="1200">
        <a:solidFill>
          <a:srgbClr val="00264E"/>
        </a:solidFill>
        <a:latin typeface="Arial" pitchFamily="34" charset="0"/>
        <a:ea typeface="ヒラギノ角ゴ Pro W3"/>
        <a:cs typeface="ヒラギノ角ゴ Pro W3"/>
      </a:defRPr>
    </a:lvl3pPr>
    <a:lvl4pPr marL="1371600" algn="l" rtl="0" fontAlgn="base">
      <a:spcBef>
        <a:spcPct val="0"/>
      </a:spcBef>
      <a:spcAft>
        <a:spcPct val="0"/>
      </a:spcAft>
      <a:defRPr sz="2300" kern="1200">
        <a:solidFill>
          <a:srgbClr val="00264E"/>
        </a:solidFill>
        <a:latin typeface="Arial" pitchFamily="34" charset="0"/>
        <a:ea typeface="ヒラギノ角ゴ Pro W3"/>
        <a:cs typeface="ヒラギノ角ゴ Pro W3"/>
      </a:defRPr>
    </a:lvl4pPr>
    <a:lvl5pPr marL="1828800" algn="l" rtl="0" fontAlgn="base">
      <a:spcBef>
        <a:spcPct val="0"/>
      </a:spcBef>
      <a:spcAft>
        <a:spcPct val="0"/>
      </a:spcAft>
      <a:defRPr sz="2300" kern="1200">
        <a:solidFill>
          <a:srgbClr val="00264E"/>
        </a:solidFill>
        <a:latin typeface="Arial" pitchFamily="34" charset="0"/>
        <a:ea typeface="ヒラギノ角ゴ Pro W3"/>
        <a:cs typeface="ヒラギノ角ゴ Pro W3"/>
      </a:defRPr>
    </a:lvl5pPr>
    <a:lvl6pPr marL="2286000" algn="l" defTabSz="914400" rtl="0" eaLnBrk="1" latinLnBrk="0" hangingPunct="1">
      <a:defRPr sz="2300" kern="1200">
        <a:solidFill>
          <a:srgbClr val="00264E"/>
        </a:solidFill>
        <a:latin typeface="Arial" pitchFamily="34" charset="0"/>
        <a:ea typeface="ヒラギノ角ゴ Pro W3"/>
        <a:cs typeface="ヒラギノ角ゴ Pro W3"/>
      </a:defRPr>
    </a:lvl6pPr>
    <a:lvl7pPr marL="2743200" algn="l" defTabSz="914400" rtl="0" eaLnBrk="1" latinLnBrk="0" hangingPunct="1">
      <a:defRPr sz="2300" kern="1200">
        <a:solidFill>
          <a:srgbClr val="00264E"/>
        </a:solidFill>
        <a:latin typeface="Arial" pitchFamily="34" charset="0"/>
        <a:ea typeface="ヒラギノ角ゴ Pro W3"/>
        <a:cs typeface="ヒラギノ角ゴ Pro W3"/>
      </a:defRPr>
    </a:lvl7pPr>
    <a:lvl8pPr marL="3200400" algn="l" defTabSz="914400" rtl="0" eaLnBrk="1" latinLnBrk="0" hangingPunct="1">
      <a:defRPr sz="2300" kern="1200">
        <a:solidFill>
          <a:srgbClr val="00264E"/>
        </a:solidFill>
        <a:latin typeface="Arial" pitchFamily="34" charset="0"/>
        <a:ea typeface="ヒラギノ角ゴ Pro W3"/>
        <a:cs typeface="ヒラギノ角ゴ Pro W3"/>
      </a:defRPr>
    </a:lvl8pPr>
    <a:lvl9pPr marL="3657600" algn="l" defTabSz="914400" rtl="0" eaLnBrk="1" latinLnBrk="0" hangingPunct="1">
      <a:defRPr sz="2300" kern="1200">
        <a:solidFill>
          <a:srgbClr val="00264E"/>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FF33"/>
    <a:srgbClr val="67BCE8"/>
    <a:srgbClr val="000000"/>
    <a:srgbClr val="002C77"/>
    <a:srgbClr val="002C13"/>
    <a:srgbClr val="13690F"/>
    <a:srgbClr val="CCFFFF"/>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929F9F4-4A8F-4326-A1B4-22849713DDAB}">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929F9F4-4A8F-4326-A1B4-22849713DDAB}" styleName="Stile scuro 1 - Colore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Stile scuro 1 - Color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91713" autoAdjust="0"/>
  </p:normalViewPr>
  <p:slideViewPr>
    <p:cSldViewPr snapToGrid="0">
      <p:cViewPr varScale="1">
        <p:scale>
          <a:sx n="67" d="100"/>
          <a:sy n="67"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872" y="-90"/>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Times" pitchFamily="18" charset="0"/>
              </a:defRPr>
            </a:lvl1pPr>
          </a:lstStyle>
          <a:p>
            <a:endParaRPr lang="it-IT"/>
          </a:p>
        </p:txBody>
      </p:sp>
      <p:sp>
        <p:nvSpPr>
          <p:cNvPr id="6147" name="Rectangle 3"/>
          <p:cNvSpPr>
            <a:spLocks noGrp="1" noChangeArrowheads="1"/>
          </p:cNvSpPr>
          <p:nvPr>
            <p:ph type="dt" sz="quarter" idx="1"/>
          </p:nvPr>
        </p:nvSpPr>
        <p:spPr bwMode="auto">
          <a:xfrm>
            <a:off x="3859213" y="0"/>
            <a:ext cx="29511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pitchFamily="18" charset="0"/>
              </a:defRPr>
            </a:lvl1pPr>
          </a:lstStyle>
          <a:p>
            <a:endParaRPr lang="it-IT"/>
          </a:p>
        </p:txBody>
      </p:sp>
      <p:sp>
        <p:nvSpPr>
          <p:cNvPr id="6148" name="Rectangle 4"/>
          <p:cNvSpPr>
            <a:spLocks noGrp="1" noChangeArrowheads="1"/>
          </p:cNvSpPr>
          <p:nvPr>
            <p:ph type="ftr" sz="quarter" idx="2"/>
          </p:nvPr>
        </p:nvSpPr>
        <p:spPr bwMode="auto">
          <a:xfrm>
            <a:off x="0" y="9445625"/>
            <a:ext cx="29511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Times" pitchFamily="18" charset="0"/>
              </a:defRPr>
            </a:lvl1pPr>
          </a:lstStyle>
          <a:p>
            <a:endParaRPr lang="it-IT"/>
          </a:p>
        </p:txBody>
      </p:sp>
      <p:sp>
        <p:nvSpPr>
          <p:cNvPr id="6149" name="Rectangle 5"/>
          <p:cNvSpPr>
            <a:spLocks noGrp="1" noChangeArrowheads="1"/>
          </p:cNvSpPr>
          <p:nvPr>
            <p:ph type="sldNum" sz="quarter" idx="3"/>
          </p:nvPr>
        </p:nvSpPr>
        <p:spPr bwMode="auto">
          <a:xfrm>
            <a:off x="3859213" y="9445625"/>
            <a:ext cx="295116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pitchFamily="18" charset="0"/>
              </a:defRPr>
            </a:lvl1pPr>
          </a:lstStyle>
          <a:p>
            <a:fld id="{9FA8D33D-39A2-4E52-B110-C2F3D330194E}" type="slidenum">
              <a:rPr lang="it-IT"/>
              <a:pPr/>
              <a:t>‹#›</a:t>
            </a:fld>
            <a:endParaRPr lang="it-IT"/>
          </a:p>
        </p:txBody>
      </p:sp>
    </p:spTree>
    <p:extLst>
      <p:ext uri="{BB962C8B-B14F-4D97-AF65-F5344CB8AC3E}">
        <p14:creationId xmlns:p14="http://schemas.microsoft.com/office/powerpoint/2010/main" val="2250670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Times" pitchFamily="18" charset="0"/>
              </a:defRPr>
            </a:lvl1pPr>
          </a:lstStyle>
          <a:p>
            <a:endParaRPr lang="it-IT"/>
          </a:p>
        </p:txBody>
      </p:sp>
      <p:sp>
        <p:nvSpPr>
          <p:cNvPr id="8195" name="Rectangle 3"/>
          <p:cNvSpPr>
            <a:spLocks noGrp="1" noChangeArrowheads="1"/>
          </p:cNvSpPr>
          <p:nvPr>
            <p:ph type="dt" idx="1"/>
          </p:nvPr>
        </p:nvSpPr>
        <p:spPr bwMode="auto">
          <a:xfrm>
            <a:off x="3859213" y="0"/>
            <a:ext cx="29511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pitchFamily="18" charset="0"/>
              </a:defRPr>
            </a:lvl1pPr>
          </a:lstStyle>
          <a:p>
            <a:endParaRPr lang="it-IT"/>
          </a:p>
        </p:txBody>
      </p:sp>
      <p:sp>
        <p:nvSpPr>
          <p:cNvPr id="22532" name="Rectangle 4"/>
          <p:cNvSpPr>
            <a:spLocks noGrp="1" noRot="1" noChangeAspect="1" noChangeArrowheads="1" noTextEdit="1"/>
          </p:cNvSpPr>
          <p:nvPr>
            <p:ph type="sldImg" idx="2"/>
          </p:nvPr>
        </p:nvSpPr>
        <p:spPr bwMode="auto">
          <a:xfrm>
            <a:off x="671513" y="558800"/>
            <a:ext cx="5468937" cy="41021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8050" y="4972050"/>
            <a:ext cx="4994275"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198" name="Rectangle 6"/>
          <p:cNvSpPr>
            <a:spLocks noGrp="1" noChangeArrowheads="1"/>
          </p:cNvSpPr>
          <p:nvPr>
            <p:ph type="ftr" sz="quarter" idx="4"/>
          </p:nvPr>
        </p:nvSpPr>
        <p:spPr bwMode="auto">
          <a:xfrm>
            <a:off x="0" y="9445625"/>
            <a:ext cx="29511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Times" pitchFamily="18" charset="0"/>
              </a:defRPr>
            </a:lvl1pPr>
          </a:lstStyle>
          <a:p>
            <a:endParaRPr lang="it-IT"/>
          </a:p>
        </p:txBody>
      </p:sp>
      <p:sp>
        <p:nvSpPr>
          <p:cNvPr id="8199" name="Rectangle 7"/>
          <p:cNvSpPr>
            <a:spLocks noGrp="1" noChangeArrowheads="1"/>
          </p:cNvSpPr>
          <p:nvPr>
            <p:ph type="sldNum" sz="quarter" idx="5"/>
          </p:nvPr>
        </p:nvSpPr>
        <p:spPr bwMode="auto">
          <a:xfrm>
            <a:off x="3859213" y="9445625"/>
            <a:ext cx="295116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pitchFamily="18" charset="0"/>
              </a:defRPr>
            </a:lvl1pPr>
          </a:lstStyle>
          <a:p>
            <a:fld id="{FCED9881-92BE-4571-8AD8-D8309513B71A}" type="slidenum">
              <a:rPr lang="it-IT"/>
              <a:pPr/>
              <a:t>‹#›</a:t>
            </a:fld>
            <a:endParaRPr lang="it-IT"/>
          </a:p>
        </p:txBody>
      </p:sp>
    </p:spTree>
    <p:extLst>
      <p:ext uri="{BB962C8B-B14F-4D97-AF65-F5344CB8AC3E}">
        <p14:creationId xmlns:p14="http://schemas.microsoft.com/office/powerpoint/2010/main" val="3029514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ln/>
        </p:spPr>
      </p:sp>
      <p:sp>
        <p:nvSpPr>
          <p:cNvPr id="23555" name="Segnaposto note 2"/>
          <p:cNvSpPr>
            <a:spLocks noGrp="1"/>
          </p:cNvSpPr>
          <p:nvPr>
            <p:ph type="body" idx="1"/>
          </p:nvPr>
        </p:nvSpPr>
        <p:spPr>
          <a:noFill/>
          <a:ln/>
        </p:spPr>
        <p:txBody>
          <a:bodyPr/>
          <a:lstStyle/>
          <a:p>
            <a:r>
              <a:rPr lang="it-IT" smtClean="0">
                <a:latin typeface="Times" pitchFamily="18" charset="0"/>
                <a:ea typeface="ヒラギノ角ゴ Pro W3"/>
                <a:cs typeface="ヒラギノ角ゴ Pro W3"/>
              </a:rPr>
              <a:t>Nome Relatore = Speaker’s name</a:t>
            </a:r>
          </a:p>
          <a:p>
            <a:r>
              <a:rPr lang="it-IT" smtClean="0">
                <a:latin typeface="Times" pitchFamily="18" charset="0"/>
                <a:ea typeface="ヒラギノ角ゴ Pro W3"/>
                <a:cs typeface="ヒラギノ角ゴ Pro W3"/>
              </a:rPr>
              <a:t>Qualifica = Title</a:t>
            </a:r>
          </a:p>
        </p:txBody>
      </p:sp>
      <p:sp>
        <p:nvSpPr>
          <p:cNvPr id="23556" name="Segnaposto numero diapositiva 3"/>
          <p:cNvSpPr>
            <a:spLocks noGrp="1"/>
          </p:cNvSpPr>
          <p:nvPr>
            <p:ph type="sldNum" sz="quarter" idx="5"/>
          </p:nvPr>
        </p:nvSpPr>
        <p:spPr>
          <a:noFill/>
        </p:spPr>
        <p:txBody>
          <a:bodyPr/>
          <a:lstStyle/>
          <a:p>
            <a:fld id="{3010A95F-C486-4FA9-85EC-9D3C0DE15E65}" type="slidenum">
              <a:rPr lang="it-IT"/>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Text Box 51"/>
          <p:cNvSpPr txBox="1">
            <a:spLocks noChangeArrowheads="1"/>
          </p:cNvSpPr>
          <p:nvPr/>
        </p:nvSpPr>
        <p:spPr bwMode="auto">
          <a:xfrm>
            <a:off x="762000" y="650875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400">
                <a:solidFill>
                  <a:schemeClr val="tx1"/>
                </a:solidFill>
                <a:latin typeface="GillSans"/>
                <a:ea typeface="ヒラギノ角ゴ Pro W3"/>
                <a:cs typeface="ヒラギノ角ゴ Pro W3"/>
              </a:defRPr>
            </a:lvl1pPr>
            <a:lvl2pPr marL="742950" indent="-285750" eaLnBrk="0" hangingPunct="0">
              <a:defRPr sz="1400">
                <a:solidFill>
                  <a:schemeClr val="tx1"/>
                </a:solidFill>
                <a:latin typeface="GillSans"/>
                <a:ea typeface="ヒラギノ角ゴ Pro W3"/>
                <a:cs typeface="ヒラギノ角ゴ Pro W3"/>
              </a:defRPr>
            </a:lvl2pPr>
            <a:lvl3pPr marL="1143000" indent="-228600" eaLnBrk="0" hangingPunct="0">
              <a:defRPr sz="1400">
                <a:solidFill>
                  <a:schemeClr val="tx1"/>
                </a:solidFill>
                <a:latin typeface="GillSans"/>
                <a:ea typeface="ヒラギノ角ゴ Pro W3"/>
                <a:cs typeface="ヒラギノ角ゴ Pro W3"/>
              </a:defRPr>
            </a:lvl3pPr>
            <a:lvl4pPr marL="1600200" indent="-228600" eaLnBrk="0" hangingPunct="0">
              <a:defRPr sz="1400">
                <a:solidFill>
                  <a:schemeClr val="tx1"/>
                </a:solidFill>
                <a:latin typeface="GillSans"/>
                <a:ea typeface="ヒラギノ角ゴ Pro W3"/>
                <a:cs typeface="ヒラギノ角ゴ Pro W3"/>
              </a:defRPr>
            </a:lvl4pPr>
            <a:lvl5pPr marL="2057400" indent="-228600" eaLnBrk="0" hangingPunct="0">
              <a:defRPr sz="1400">
                <a:solidFill>
                  <a:schemeClr val="tx1"/>
                </a:solidFill>
                <a:latin typeface="GillSans"/>
                <a:ea typeface="ヒラギノ角ゴ Pro W3"/>
                <a:cs typeface="ヒラギノ角ゴ Pro W3"/>
              </a:defRPr>
            </a:lvl5pPr>
            <a:lvl6pPr marL="2514600" indent="-228600" eaLnBrk="0" fontAlgn="base" hangingPunct="0">
              <a:spcBef>
                <a:spcPct val="0"/>
              </a:spcBef>
              <a:spcAft>
                <a:spcPct val="0"/>
              </a:spcAft>
              <a:defRPr sz="1400">
                <a:solidFill>
                  <a:schemeClr val="tx1"/>
                </a:solidFill>
                <a:latin typeface="GillSans"/>
                <a:ea typeface="ヒラギノ角ゴ Pro W3"/>
                <a:cs typeface="ヒラギノ角ゴ Pro W3"/>
              </a:defRPr>
            </a:lvl6pPr>
            <a:lvl7pPr marL="2971800" indent="-228600" eaLnBrk="0" fontAlgn="base" hangingPunct="0">
              <a:spcBef>
                <a:spcPct val="0"/>
              </a:spcBef>
              <a:spcAft>
                <a:spcPct val="0"/>
              </a:spcAft>
              <a:defRPr sz="1400">
                <a:solidFill>
                  <a:schemeClr val="tx1"/>
                </a:solidFill>
                <a:latin typeface="GillSans"/>
                <a:ea typeface="ヒラギノ角ゴ Pro W3"/>
                <a:cs typeface="ヒラギノ角ゴ Pro W3"/>
              </a:defRPr>
            </a:lvl7pPr>
            <a:lvl8pPr marL="3429000" indent="-228600" eaLnBrk="0" fontAlgn="base" hangingPunct="0">
              <a:spcBef>
                <a:spcPct val="0"/>
              </a:spcBef>
              <a:spcAft>
                <a:spcPct val="0"/>
              </a:spcAft>
              <a:defRPr sz="1400">
                <a:solidFill>
                  <a:schemeClr val="tx1"/>
                </a:solidFill>
                <a:latin typeface="GillSans"/>
                <a:ea typeface="ヒラギノ角ゴ Pro W3"/>
                <a:cs typeface="ヒラギノ角ゴ Pro W3"/>
              </a:defRPr>
            </a:lvl8pPr>
            <a:lvl9pPr marL="3886200" indent="-228600" eaLnBrk="0" fontAlgn="base" hangingPunct="0">
              <a:spcBef>
                <a:spcPct val="0"/>
              </a:spcBef>
              <a:spcAft>
                <a:spcPct val="0"/>
              </a:spcAft>
              <a:defRPr sz="1400">
                <a:solidFill>
                  <a:schemeClr val="tx1"/>
                </a:solidFill>
                <a:latin typeface="GillSans"/>
                <a:ea typeface="ヒラギノ角ゴ Pro W3"/>
                <a:cs typeface="ヒラギノ角ゴ Pro W3"/>
              </a:defRPr>
            </a:lvl9pPr>
          </a:lstStyle>
          <a:p>
            <a:pPr>
              <a:spcBef>
                <a:spcPct val="50000"/>
              </a:spcBef>
              <a:defRPr/>
            </a:pPr>
            <a:r>
              <a:rPr lang="it-IT" sz="1200" smtClean="0">
                <a:solidFill>
                  <a:schemeClr val="bg1"/>
                </a:solidFill>
                <a:latin typeface="Verdana" pitchFamily="34" charset="0"/>
              </a:rPr>
              <a:t>20 Novembre, 2010</a:t>
            </a:r>
          </a:p>
        </p:txBody>
      </p:sp>
      <p:pic>
        <p:nvPicPr>
          <p:cNvPr id="5" name="Immagine 4" descr="1.png"/>
          <p:cNvPicPr>
            <a:picLocks noChangeAspect="1"/>
          </p:cNvPicPr>
          <p:nvPr/>
        </p:nvPicPr>
        <p:blipFill>
          <a:blip r:embed="rId2"/>
          <a:srcRect/>
          <a:stretch>
            <a:fillRect/>
          </a:stretch>
        </p:blipFill>
        <p:spPr bwMode="auto">
          <a:xfrm>
            <a:off x="8386763" y="0"/>
            <a:ext cx="517525" cy="3108325"/>
          </a:xfrm>
          <a:prstGeom prst="rect">
            <a:avLst/>
          </a:prstGeom>
          <a:noFill/>
          <a:ln w="9525">
            <a:noFill/>
            <a:miter lim="800000"/>
            <a:headEnd/>
            <a:tailEnd/>
          </a:ln>
        </p:spPr>
      </p:pic>
      <p:pic>
        <p:nvPicPr>
          <p:cNvPr id="6" name="Immagine 5" descr="5.png"/>
          <p:cNvPicPr>
            <a:picLocks noChangeAspect="1"/>
          </p:cNvPicPr>
          <p:nvPr/>
        </p:nvPicPr>
        <p:blipFill>
          <a:blip r:embed="rId3"/>
          <a:srcRect/>
          <a:stretch>
            <a:fillRect/>
          </a:stretch>
        </p:blipFill>
        <p:spPr bwMode="auto">
          <a:xfrm>
            <a:off x="5972175" y="0"/>
            <a:ext cx="519113" cy="3578225"/>
          </a:xfrm>
          <a:prstGeom prst="rect">
            <a:avLst/>
          </a:prstGeom>
          <a:noFill/>
          <a:ln w="9525">
            <a:noFill/>
            <a:miter lim="800000"/>
            <a:headEnd/>
            <a:tailEnd/>
          </a:ln>
        </p:spPr>
      </p:pic>
      <p:pic>
        <p:nvPicPr>
          <p:cNvPr id="7" name="Immagine 6" descr="4.png"/>
          <p:cNvPicPr>
            <a:picLocks noChangeAspect="1"/>
          </p:cNvPicPr>
          <p:nvPr/>
        </p:nvPicPr>
        <p:blipFill>
          <a:blip r:embed="rId4"/>
          <a:srcRect/>
          <a:stretch>
            <a:fillRect/>
          </a:stretch>
        </p:blipFill>
        <p:spPr bwMode="auto">
          <a:xfrm>
            <a:off x="6578600" y="0"/>
            <a:ext cx="519113" cy="5049838"/>
          </a:xfrm>
          <a:prstGeom prst="rect">
            <a:avLst/>
          </a:prstGeom>
          <a:noFill/>
          <a:ln w="9525">
            <a:noFill/>
            <a:miter lim="800000"/>
            <a:headEnd/>
            <a:tailEnd/>
          </a:ln>
        </p:spPr>
      </p:pic>
      <p:pic>
        <p:nvPicPr>
          <p:cNvPr id="8" name="Immagine 7" descr="3.png"/>
          <p:cNvPicPr>
            <a:picLocks noChangeAspect="1"/>
          </p:cNvPicPr>
          <p:nvPr/>
        </p:nvPicPr>
        <p:blipFill>
          <a:blip r:embed="rId5"/>
          <a:srcRect b="9024"/>
          <a:stretch>
            <a:fillRect/>
          </a:stretch>
        </p:blipFill>
        <p:spPr bwMode="auto">
          <a:xfrm>
            <a:off x="7185025" y="0"/>
            <a:ext cx="514350" cy="4110038"/>
          </a:xfrm>
          <a:prstGeom prst="rect">
            <a:avLst/>
          </a:prstGeom>
          <a:noFill/>
          <a:ln w="9525">
            <a:noFill/>
            <a:miter lim="800000"/>
            <a:headEnd/>
            <a:tailEnd/>
          </a:ln>
        </p:spPr>
      </p:pic>
      <p:pic>
        <p:nvPicPr>
          <p:cNvPr id="9" name="Immagine 8" descr="2.png"/>
          <p:cNvPicPr>
            <a:picLocks noChangeAspect="1"/>
          </p:cNvPicPr>
          <p:nvPr/>
        </p:nvPicPr>
        <p:blipFill>
          <a:blip r:embed="rId6"/>
          <a:srcRect/>
          <a:stretch>
            <a:fillRect/>
          </a:stretch>
        </p:blipFill>
        <p:spPr bwMode="auto">
          <a:xfrm>
            <a:off x="7786688" y="0"/>
            <a:ext cx="512762" cy="4524375"/>
          </a:xfrm>
          <a:prstGeom prst="rect">
            <a:avLst/>
          </a:prstGeom>
          <a:noFill/>
          <a:ln w="9525">
            <a:noFill/>
            <a:miter lim="800000"/>
            <a:headEnd/>
            <a:tailEnd/>
          </a:ln>
        </p:spPr>
      </p:pic>
      <p:pic>
        <p:nvPicPr>
          <p:cNvPr id="10" name="Immagine 9" descr="Magneti-Marelli.png"/>
          <p:cNvPicPr>
            <a:picLocks noChangeAspect="1"/>
          </p:cNvPicPr>
          <p:nvPr/>
        </p:nvPicPr>
        <p:blipFill>
          <a:blip r:embed="rId7"/>
          <a:srcRect t="23193" b="22644"/>
          <a:stretch>
            <a:fillRect/>
          </a:stretch>
        </p:blipFill>
        <p:spPr bwMode="auto">
          <a:xfrm>
            <a:off x="650875" y="573088"/>
            <a:ext cx="1482725" cy="803275"/>
          </a:xfrm>
          <a:prstGeom prst="rect">
            <a:avLst/>
          </a:prstGeom>
          <a:noFill/>
          <a:ln w="9525">
            <a:noFill/>
            <a:miter lim="800000"/>
            <a:headEnd/>
            <a:tailEnd/>
          </a:ln>
        </p:spPr>
      </p:pic>
      <p:sp>
        <p:nvSpPr>
          <p:cNvPr id="4098" name="Rectangle 2"/>
          <p:cNvSpPr>
            <a:spLocks noGrp="1" noChangeArrowheads="1"/>
          </p:cNvSpPr>
          <p:nvPr>
            <p:ph type="ctrTitle" hasCustomPrompt="1"/>
          </p:nvPr>
        </p:nvSpPr>
        <p:spPr>
          <a:xfrm>
            <a:off x="673100" y="2971800"/>
            <a:ext cx="4800601" cy="990600"/>
          </a:xfrm>
          <a:prstGeom prst="rect">
            <a:avLst/>
          </a:prstGeom>
        </p:spPr>
        <p:txBody>
          <a:bodyPr lIns="0" tIns="0" rIns="0" bIns="0"/>
          <a:lstStyle>
            <a:lvl1pPr>
              <a:lnSpc>
                <a:spcPts val="3400"/>
              </a:lnSpc>
              <a:defRPr sz="2400" b="0" i="0" baseline="0">
                <a:solidFill>
                  <a:srgbClr val="002C77"/>
                </a:solidFill>
                <a:latin typeface="+mj-lt"/>
                <a:cs typeface="Helvetica"/>
              </a:defRPr>
            </a:lvl1pPr>
          </a:lstStyle>
          <a:p>
            <a:r>
              <a:rPr lang="it-IT" dirty="0" smtClean="0"/>
              <a:t>Click </a:t>
            </a:r>
            <a:r>
              <a:rPr lang="it-IT" dirty="0" err="1" smtClean="0"/>
              <a:t>to</a:t>
            </a:r>
            <a:r>
              <a:rPr lang="it-IT" dirty="0" smtClean="0"/>
              <a:t> </a:t>
            </a:r>
            <a:r>
              <a:rPr lang="it-IT" dirty="0" err="1" smtClean="0"/>
              <a:t>change</a:t>
            </a:r>
            <a:r>
              <a:rPr lang="it-IT" dirty="0" smtClean="0"/>
              <a:t> the </a:t>
            </a:r>
            <a:r>
              <a:rPr lang="it-IT" dirty="0" err="1" smtClean="0"/>
              <a:t>title</a:t>
            </a:r>
            <a:r>
              <a:rPr lang="it-IT" dirty="0" smtClean="0"/>
              <a:t> style</a:t>
            </a:r>
            <a:endParaRPr lang="it-IT" dirty="0"/>
          </a:p>
        </p:txBody>
      </p:sp>
      <p:sp>
        <p:nvSpPr>
          <p:cNvPr id="4099" name="Rectangle 3"/>
          <p:cNvSpPr>
            <a:spLocks noGrp="1" noChangeArrowheads="1"/>
          </p:cNvSpPr>
          <p:nvPr>
            <p:ph type="subTitle" idx="1" hasCustomPrompt="1"/>
          </p:nvPr>
        </p:nvSpPr>
        <p:spPr>
          <a:xfrm>
            <a:off x="673100" y="3962400"/>
            <a:ext cx="4799401" cy="609600"/>
          </a:xfrm>
          <a:prstGeom prst="rect">
            <a:avLst/>
          </a:prstGeom>
        </p:spPr>
        <p:txBody>
          <a:bodyPr lIns="0" tIns="0" rIns="0" bIns="0"/>
          <a:lstStyle>
            <a:lvl1pPr marL="0" indent="0">
              <a:lnSpc>
                <a:spcPts val="2000"/>
              </a:lnSpc>
              <a:spcBef>
                <a:spcPts val="800"/>
              </a:spcBef>
              <a:buFont typeface="Webdings" charset="2"/>
              <a:buNone/>
              <a:defRPr sz="1400" b="0" i="0" baseline="0">
                <a:solidFill>
                  <a:srgbClr val="002C77"/>
                </a:solidFill>
                <a:latin typeface="+mn-lt"/>
                <a:cs typeface="Helvetica"/>
              </a:defRPr>
            </a:lvl1pPr>
          </a:lstStyle>
          <a:p>
            <a:r>
              <a:rPr lang="it-IT" dirty="0" smtClean="0"/>
              <a:t>Click </a:t>
            </a:r>
            <a:r>
              <a:rPr lang="it-IT" dirty="0" err="1" smtClean="0"/>
              <a:t>to</a:t>
            </a:r>
            <a:r>
              <a:rPr lang="it-IT" dirty="0" smtClean="0"/>
              <a:t> </a:t>
            </a:r>
            <a:r>
              <a:rPr lang="it-IT" dirty="0" err="1" smtClean="0"/>
              <a:t>change</a:t>
            </a:r>
            <a:r>
              <a:rPr lang="it-IT" dirty="0" smtClean="0"/>
              <a:t> the layout </a:t>
            </a:r>
            <a:r>
              <a:rPr lang="it-IT" dirty="0" err="1" smtClean="0"/>
              <a:t>subtitle</a:t>
            </a:r>
            <a:r>
              <a:rPr lang="it-IT" dirty="0" smtClean="0"/>
              <a:t> style</a:t>
            </a:r>
            <a:endParaRPr lang="it-IT" dirty="0"/>
          </a:p>
        </p:txBody>
      </p:sp>
      <p:sp>
        <p:nvSpPr>
          <p:cNvPr id="11" name="CasellaDiTesto 12"/>
          <p:cNvSpPr txBox="1"/>
          <p:nvPr userDrawn="1"/>
        </p:nvSpPr>
        <p:spPr bwMode="auto">
          <a:xfrm>
            <a:off x="5181600" y="5777727"/>
            <a:ext cx="3657600" cy="329386"/>
          </a:xfrm>
          <a:prstGeom prst="rect">
            <a:avLst/>
          </a:prstGeom>
          <a:noFill/>
          <a:ln w="9525">
            <a:noFill/>
            <a:miter lim="800000"/>
            <a:headEnd/>
            <a:tailEnd/>
          </a:ln>
        </p:spPr>
        <p:txBody>
          <a:bodyPr lIns="0" tIns="0" rIns="0" bIns="0" anchor="b">
            <a:spAutoFit/>
          </a:bodyPr>
          <a:lstStyle>
            <a:lvl1pPr>
              <a:defRPr sz="2300">
                <a:solidFill>
                  <a:srgbClr val="00264E"/>
                </a:solidFill>
                <a:latin typeface="Arial" pitchFamily="34" charset="0"/>
                <a:ea typeface="ヒラギノ角ゴ Pro W3"/>
                <a:cs typeface="ヒラギノ角ゴ Pro W3"/>
              </a:defRPr>
            </a:lvl1pPr>
            <a:lvl2pPr marL="742950" indent="-285750">
              <a:defRPr sz="2300">
                <a:solidFill>
                  <a:srgbClr val="00264E"/>
                </a:solidFill>
                <a:latin typeface="Arial" pitchFamily="34" charset="0"/>
                <a:ea typeface="ヒラギノ角ゴ Pro W3"/>
                <a:cs typeface="ヒラギノ角ゴ Pro W3"/>
              </a:defRPr>
            </a:lvl2pPr>
            <a:lvl3pPr marL="1143000" indent="-228600">
              <a:defRPr sz="2300">
                <a:solidFill>
                  <a:srgbClr val="00264E"/>
                </a:solidFill>
                <a:latin typeface="Arial" pitchFamily="34" charset="0"/>
                <a:ea typeface="ヒラギノ角ゴ Pro W3"/>
                <a:cs typeface="ヒラギノ角ゴ Pro W3"/>
              </a:defRPr>
            </a:lvl3pPr>
            <a:lvl4pPr marL="1600200" indent="-228600">
              <a:defRPr sz="2300">
                <a:solidFill>
                  <a:srgbClr val="00264E"/>
                </a:solidFill>
                <a:latin typeface="Arial" pitchFamily="34" charset="0"/>
                <a:ea typeface="ヒラギノ角ゴ Pro W3"/>
                <a:cs typeface="ヒラギノ角ゴ Pro W3"/>
              </a:defRPr>
            </a:lvl4pPr>
            <a:lvl5pPr marL="2057400" indent="-228600">
              <a:defRPr sz="2300">
                <a:solidFill>
                  <a:srgbClr val="00264E"/>
                </a:solidFill>
                <a:latin typeface="Arial" pitchFamily="34" charset="0"/>
                <a:ea typeface="ヒラギノ角ゴ Pro W3"/>
                <a:cs typeface="ヒラギノ角ゴ Pro W3"/>
              </a:defRPr>
            </a:lvl5pPr>
            <a:lvl6pPr marL="2514600" indent="-228600" fontAlgn="base">
              <a:spcBef>
                <a:spcPct val="0"/>
              </a:spcBef>
              <a:spcAft>
                <a:spcPct val="0"/>
              </a:spcAft>
              <a:defRPr sz="2300">
                <a:solidFill>
                  <a:srgbClr val="00264E"/>
                </a:solidFill>
                <a:latin typeface="Arial" pitchFamily="34" charset="0"/>
                <a:ea typeface="ヒラギノ角ゴ Pro W3"/>
                <a:cs typeface="ヒラギノ角ゴ Pro W3"/>
              </a:defRPr>
            </a:lvl6pPr>
            <a:lvl7pPr marL="2971800" indent="-228600" fontAlgn="base">
              <a:spcBef>
                <a:spcPct val="0"/>
              </a:spcBef>
              <a:spcAft>
                <a:spcPct val="0"/>
              </a:spcAft>
              <a:defRPr sz="2300">
                <a:solidFill>
                  <a:srgbClr val="00264E"/>
                </a:solidFill>
                <a:latin typeface="Arial" pitchFamily="34" charset="0"/>
                <a:ea typeface="ヒラギノ角ゴ Pro W3"/>
                <a:cs typeface="ヒラギノ角ゴ Pro W3"/>
              </a:defRPr>
            </a:lvl7pPr>
            <a:lvl8pPr marL="3429000" indent="-228600" fontAlgn="base">
              <a:spcBef>
                <a:spcPct val="0"/>
              </a:spcBef>
              <a:spcAft>
                <a:spcPct val="0"/>
              </a:spcAft>
              <a:defRPr sz="2300">
                <a:solidFill>
                  <a:srgbClr val="00264E"/>
                </a:solidFill>
                <a:latin typeface="Arial" pitchFamily="34" charset="0"/>
                <a:ea typeface="ヒラギノ角ゴ Pro W3"/>
                <a:cs typeface="ヒラギノ角ゴ Pro W3"/>
              </a:defRPr>
            </a:lvl8pPr>
            <a:lvl9pPr marL="3886200" indent="-228600" fontAlgn="base">
              <a:spcBef>
                <a:spcPct val="0"/>
              </a:spcBef>
              <a:spcAft>
                <a:spcPct val="0"/>
              </a:spcAft>
              <a:defRPr sz="2300">
                <a:solidFill>
                  <a:srgbClr val="00264E"/>
                </a:solidFill>
                <a:latin typeface="Arial" pitchFamily="34" charset="0"/>
                <a:ea typeface="ヒラギノ角ゴ Pro W3"/>
                <a:cs typeface="ヒラギノ角ゴ Pro W3"/>
              </a:defRPr>
            </a:lvl9pPr>
          </a:lstStyle>
          <a:p>
            <a:pPr algn="r">
              <a:lnSpc>
                <a:spcPts val="3000"/>
              </a:lnSpc>
              <a:defRPr/>
            </a:pPr>
            <a:r>
              <a:rPr lang="it-IT" altLang="zh-CN" sz="1400" dirty="0" smtClean="0">
                <a:solidFill>
                  <a:srgbClr val="002C77"/>
                </a:solidFill>
                <a:cs typeface="Arial" pitchFamily="34" charset="0"/>
              </a:rPr>
              <a:t>MMWH</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uota per esempi">
    <p:spTree>
      <p:nvGrpSpPr>
        <p:cNvPr id="1" name=""/>
        <p:cNvGrpSpPr/>
        <p:nvPr/>
      </p:nvGrpSpPr>
      <p:grpSpPr>
        <a:xfrm>
          <a:off x="0" y="0"/>
          <a:ext cx="0" cy="0"/>
          <a:chOff x="0" y="0"/>
          <a:chExt cx="0" cy="0"/>
        </a:xfrm>
      </p:grpSpPr>
      <p:pic>
        <p:nvPicPr>
          <p:cNvPr id="3" name="Immagine 2" descr="Magneti-Marelli.png"/>
          <p:cNvPicPr>
            <a:picLocks noChangeAspect="1"/>
          </p:cNvPicPr>
          <p:nvPr/>
        </p:nvPicPr>
        <p:blipFill>
          <a:blip r:embed="rId2"/>
          <a:srcRect t="22272" b="19849"/>
          <a:stretch>
            <a:fillRect/>
          </a:stretch>
        </p:blipFill>
        <p:spPr bwMode="auto">
          <a:xfrm>
            <a:off x="7772400" y="346075"/>
            <a:ext cx="1071563" cy="620713"/>
          </a:xfrm>
          <a:prstGeom prst="rect">
            <a:avLst/>
          </a:prstGeom>
          <a:noFill/>
          <a:ln w="9525">
            <a:noFill/>
            <a:miter lim="800000"/>
            <a:headEnd/>
            <a:tailEnd/>
          </a:ln>
        </p:spPr>
      </p:pic>
      <p:sp>
        <p:nvSpPr>
          <p:cNvPr id="5" name="Titolo 12"/>
          <p:cNvSpPr>
            <a:spLocks noGrp="1"/>
          </p:cNvSpPr>
          <p:nvPr>
            <p:ph type="title" hasCustomPrompt="1"/>
          </p:nvPr>
        </p:nvSpPr>
        <p:spPr>
          <a:xfrm>
            <a:off x="304800" y="228600"/>
            <a:ext cx="7848600" cy="762000"/>
          </a:xfrm>
          <a:prstGeom prst="rect">
            <a:avLst/>
          </a:prstGeom>
        </p:spPr>
        <p:txBody>
          <a:bodyPr vert="horz" lIns="0" tIns="0" rIns="0" bIns="0" anchor="b" anchorCtr="0"/>
          <a:lstStyle>
            <a:lvl1pPr>
              <a:defRPr kumimoji="0" lang="it-IT" sz="2200" b="0" i="0" u="none" strike="noStrike" kern="0" cap="none" spc="0" normalizeH="0" baseline="0" noProof="0" dirty="0" smtClean="0">
                <a:ln>
                  <a:noFill/>
                </a:ln>
                <a:solidFill>
                  <a:srgbClr val="002C77"/>
                </a:solidFill>
                <a:effectLst/>
                <a:uLnTx/>
                <a:uFillTx/>
                <a:latin typeface="+mj-lt"/>
                <a:ea typeface="ヒラギノ角ゴ Pro W3" charset="-128"/>
                <a:cs typeface="Helvetica"/>
              </a:defRPr>
            </a:lvl1pPr>
          </a:lstStyle>
          <a:p>
            <a:pPr lvl="0"/>
            <a:r>
              <a:rPr lang="it-IT" dirty="0" smtClean="0"/>
              <a:t>Click </a:t>
            </a:r>
            <a:r>
              <a:rPr lang="it-IT" dirty="0" err="1" smtClean="0"/>
              <a:t>to</a:t>
            </a:r>
            <a:r>
              <a:rPr lang="it-IT" dirty="0" smtClean="0"/>
              <a:t> </a:t>
            </a:r>
            <a:r>
              <a:rPr lang="it-IT" dirty="0" err="1" smtClean="0"/>
              <a:t>change</a:t>
            </a:r>
            <a:r>
              <a:rPr lang="it-IT" dirty="0" smtClean="0"/>
              <a:t> the </a:t>
            </a:r>
            <a:r>
              <a:rPr lang="it-IT" dirty="0" err="1" smtClean="0"/>
              <a:t>title</a:t>
            </a:r>
            <a:r>
              <a:rPr lang="it-IT" dirty="0" smtClean="0"/>
              <a:t> style</a:t>
            </a:r>
            <a:endParaRPr lang="it-IT" dirty="0"/>
          </a:p>
        </p:txBody>
      </p:sp>
      <p:sp>
        <p:nvSpPr>
          <p:cNvPr id="4" name="Rectangle 6"/>
          <p:cNvSpPr>
            <a:spLocks noGrp="1" noChangeArrowheads="1"/>
          </p:cNvSpPr>
          <p:nvPr>
            <p:ph type="sldNum" sz="quarter" idx="10"/>
          </p:nvPr>
        </p:nvSpPr>
        <p:spPr>
          <a:xfrm>
            <a:off x="8515350" y="6496050"/>
            <a:ext cx="400050" cy="3270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20000"/>
              </a:spcBef>
              <a:defRPr sz="800">
                <a:solidFill>
                  <a:srgbClr val="000000"/>
                </a:solidFill>
              </a:defRPr>
            </a:lvl1pPr>
          </a:lstStyle>
          <a:p>
            <a:fld id="{E395CE6C-4313-41BC-9CB7-E21C96902380}" type="slidenum">
              <a:rPr lang="it-IT"/>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E9F7858-31E5-41B9-94C5-BEA19C67CAD4}" type="slidenum">
              <a:rPr lang="en-US" altLang="zh-CN"/>
              <a:pPr>
                <a:defRPr/>
              </a:pPr>
              <a:t>‹#›</a:t>
            </a:fld>
            <a:endParaRPr lang="en-US" altLang="zh-CN"/>
          </a:p>
        </p:txBody>
      </p:sp>
    </p:spTree>
    <p:extLst>
      <p:ext uri="{BB962C8B-B14F-4D97-AF65-F5344CB8AC3E}">
        <p14:creationId xmlns:p14="http://schemas.microsoft.com/office/powerpoint/2010/main" val="35073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B37352A-C10E-4618-9B7A-CB513B8B8823}" type="slidenum">
              <a:rPr lang="en-US" altLang="zh-CN"/>
              <a:pPr>
                <a:defRPr/>
              </a:pPr>
              <a:t>‹#›</a:t>
            </a:fld>
            <a:endParaRPr lang="en-US" altLang="zh-CN"/>
          </a:p>
        </p:txBody>
      </p:sp>
    </p:spTree>
    <p:extLst>
      <p:ext uri="{BB962C8B-B14F-4D97-AF65-F5344CB8AC3E}">
        <p14:creationId xmlns:p14="http://schemas.microsoft.com/office/powerpoint/2010/main" val="201964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ttangolo 3"/>
          <p:cNvSpPr/>
          <p:nvPr/>
        </p:nvSpPr>
        <p:spPr bwMode="auto">
          <a:xfrm>
            <a:off x="304800" y="1220788"/>
            <a:ext cx="8534400" cy="5181600"/>
          </a:xfrm>
          <a:prstGeom prst="rect">
            <a:avLst/>
          </a:prstGeom>
          <a:gradFill flip="none" rotWithShape="1">
            <a:gsLst>
              <a:gs pos="0">
                <a:srgbClr val="041457"/>
              </a:gs>
              <a:gs pos="100000">
                <a:srgbClr val="669FFF">
                  <a:alpha val="99000"/>
                </a:srgb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p>
            <a:pPr eaLnBrk="0" hangingPunct="0">
              <a:spcBef>
                <a:spcPct val="20000"/>
              </a:spcBef>
            </a:pPr>
            <a:endParaRPr lang="it-IT" sz="1600">
              <a:solidFill>
                <a:srgbClr val="000000"/>
              </a:solidFill>
              <a:latin typeface="Helvetica" pitchFamily="34" charset="0"/>
            </a:endParaRPr>
          </a:p>
        </p:txBody>
      </p:sp>
      <p:pic>
        <p:nvPicPr>
          <p:cNvPr id="5" name="Immagine 3" descr="Magneti-Marelli.png"/>
          <p:cNvPicPr>
            <a:picLocks noChangeAspect="1"/>
          </p:cNvPicPr>
          <p:nvPr/>
        </p:nvPicPr>
        <p:blipFill>
          <a:blip r:embed="rId2"/>
          <a:srcRect t="22272" b="19849"/>
          <a:stretch>
            <a:fillRect/>
          </a:stretch>
        </p:blipFill>
        <p:spPr bwMode="auto">
          <a:xfrm>
            <a:off x="7772400" y="346075"/>
            <a:ext cx="1071563" cy="620713"/>
          </a:xfrm>
          <a:prstGeom prst="rect">
            <a:avLst/>
          </a:prstGeom>
          <a:noFill/>
          <a:ln w="9525">
            <a:noFill/>
            <a:miter lim="800000"/>
            <a:headEnd/>
            <a:tailEnd/>
          </a:ln>
        </p:spPr>
      </p:pic>
      <p:sp>
        <p:nvSpPr>
          <p:cNvPr id="3" name="Segnaposto contenuto 2"/>
          <p:cNvSpPr>
            <a:spLocks noGrp="1"/>
          </p:cNvSpPr>
          <p:nvPr>
            <p:ph idx="1" hasCustomPrompt="1"/>
          </p:nvPr>
        </p:nvSpPr>
        <p:spPr>
          <a:xfrm>
            <a:off x="1065600" y="1904400"/>
            <a:ext cx="7078300" cy="4167806"/>
          </a:xfrm>
          <a:prstGeom prst="rect">
            <a:avLst/>
          </a:prstGeom>
        </p:spPr>
        <p:txBody>
          <a:bodyPr lIns="0" tIns="0" rIns="0" bIns="0"/>
          <a:lstStyle>
            <a:lvl1pPr>
              <a:buNone/>
              <a:defRPr b="1" baseline="0">
                <a:solidFill>
                  <a:srgbClr val="FFFFFF"/>
                </a:solidFill>
                <a:latin typeface="+mj-lt"/>
                <a:cs typeface="Helvetica"/>
              </a:defRPr>
            </a:lvl1pPr>
            <a:lvl2pPr marL="447675" indent="-447675">
              <a:defRPr sz="1800">
                <a:solidFill>
                  <a:srgbClr val="FFFFFF"/>
                </a:solidFill>
                <a:latin typeface="+mj-lt"/>
                <a:cs typeface="Helvetica"/>
              </a:defRPr>
            </a:lvl2pPr>
            <a:lvl3pPr marL="895350" indent="-447675">
              <a:defRPr>
                <a:solidFill>
                  <a:srgbClr val="FFFFFF"/>
                </a:solidFill>
                <a:latin typeface="+mj-lt"/>
                <a:cs typeface="Helvetica"/>
              </a:defRPr>
            </a:lvl3pPr>
            <a:lvl4pPr marL="1257300" indent="-361950">
              <a:tabLst/>
              <a:defRPr baseline="0">
                <a:solidFill>
                  <a:srgbClr val="FFFFFF"/>
                </a:solidFill>
                <a:latin typeface="+mj-lt"/>
                <a:cs typeface="Helvetica"/>
              </a:defRPr>
            </a:lvl4pPr>
            <a:lvl5pPr marL="1619250" indent="-361950">
              <a:defRPr>
                <a:solidFill>
                  <a:srgbClr val="FFFFFF"/>
                </a:solidFill>
                <a:latin typeface="+mj-lt"/>
                <a:cs typeface="Helvetica"/>
              </a:defRPr>
            </a:lvl5pPr>
          </a:lstStyle>
          <a:p>
            <a:pPr lvl="0"/>
            <a:r>
              <a:rPr lang="it-IT" dirty="0" smtClean="0"/>
              <a:t>Click </a:t>
            </a:r>
            <a:r>
              <a:rPr lang="it-IT" dirty="0" err="1" smtClean="0"/>
              <a:t>to</a:t>
            </a:r>
            <a:r>
              <a:rPr lang="it-IT" dirty="0" smtClean="0"/>
              <a:t> </a:t>
            </a:r>
            <a:r>
              <a:rPr lang="it-IT" dirty="0" err="1" smtClean="0"/>
              <a:t>change</a:t>
            </a:r>
            <a:r>
              <a:rPr lang="it-IT" dirty="0" smtClean="0"/>
              <a:t> the layout text style</a:t>
            </a:r>
          </a:p>
          <a:p>
            <a:pPr lvl="1"/>
            <a:r>
              <a:rPr lang="it-IT" dirty="0" err="1" smtClean="0"/>
              <a:t>Second</a:t>
            </a:r>
            <a:r>
              <a:rPr lang="it-IT" dirty="0" smtClean="0"/>
              <a:t> </a:t>
            </a:r>
            <a:r>
              <a:rPr lang="it-IT" dirty="0" err="1" smtClean="0"/>
              <a:t>level</a:t>
            </a:r>
            <a:endParaRPr lang="it-IT" dirty="0" smtClean="0"/>
          </a:p>
          <a:p>
            <a:pPr lvl="2"/>
            <a:r>
              <a:rPr lang="it-IT" dirty="0" err="1" smtClean="0"/>
              <a:t>Third</a:t>
            </a:r>
            <a:r>
              <a:rPr lang="it-IT" dirty="0" smtClean="0"/>
              <a:t>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15" name="Rectangle 6"/>
          <p:cNvSpPr>
            <a:spLocks noGrp="1" noChangeArrowheads="1"/>
          </p:cNvSpPr>
          <p:nvPr>
            <p:ph type="sldNum" sz="quarter" idx="10"/>
          </p:nvPr>
        </p:nvSpPr>
        <p:spPr>
          <a:xfrm>
            <a:off x="8515350" y="6496050"/>
            <a:ext cx="400050" cy="3270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20000"/>
              </a:spcBef>
              <a:defRPr sz="800">
                <a:solidFill>
                  <a:srgbClr val="000000"/>
                </a:solidFill>
              </a:defRPr>
            </a:lvl1pPr>
          </a:lstStyle>
          <a:p>
            <a:fld id="{E395CE6C-4313-41BC-9CB7-E21C96902380}" type="slidenum">
              <a:rPr lang="it-IT"/>
              <a:pPr/>
              <a:t>‹#›</a:t>
            </a:fld>
            <a:endParaRPr lang="it-IT"/>
          </a:p>
        </p:txBody>
      </p:sp>
      <p:sp>
        <p:nvSpPr>
          <p:cNvPr id="8" name="Titolo 12"/>
          <p:cNvSpPr>
            <a:spLocks noGrp="1"/>
          </p:cNvSpPr>
          <p:nvPr>
            <p:ph type="title" hasCustomPrompt="1"/>
          </p:nvPr>
        </p:nvSpPr>
        <p:spPr>
          <a:xfrm>
            <a:off x="304800" y="228600"/>
            <a:ext cx="7848600" cy="762000"/>
          </a:xfrm>
          <a:prstGeom prst="rect">
            <a:avLst/>
          </a:prstGeom>
        </p:spPr>
        <p:txBody>
          <a:bodyPr vert="horz" lIns="0" tIns="0" rIns="0" bIns="0" anchor="b" anchorCtr="0"/>
          <a:lstStyle>
            <a:lvl1pPr>
              <a:defRPr kumimoji="0" lang="it-IT" sz="2200" b="0" i="0" u="none" strike="noStrike" kern="0" cap="none" spc="0" normalizeH="0" baseline="0" noProof="0" dirty="0" smtClean="0">
                <a:ln>
                  <a:noFill/>
                </a:ln>
                <a:solidFill>
                  <a:srgbClr val="002C77"/>
                </a:solidFill>
                <a:effectLst/>
                <a:uLnTx/>
                <a:uFillTx/>
                <a:latin typeface="+mj-lt"/>
                <a:ea typeface="ヒラギノ角ゴ Pro W3" charset="-128"/>
                <a:cs typeface="Helvetica"/>
              </a:defRPr>
            </a:lvl1pPr>
          </a:lstStyle>
          <a:p>
            <a:pPr lvl="0"/>
            <a:r>
              <a:rPr lang="it-IT" dirty="0" smtClean="0"/>
              <a:t>Click </a:t>
            </a:r>
            <a:r>
              <a:rPr lang="it-IT" dirty="0" err="1" smtClean="0"/>
              <a:t>to</a:t>
            </a:r>
            <a:r>
              <a:rPr lang="it-IT" dirty="0" smtClean="0"/>
              <a:t> </a:t>
            </a:r>
            <a:r>
              <a:rPr lang="it-IT" dirty="0" err="1" smtClean="0"/>
              <a:t>change</a:t>
            </a:r>
            <a:r>
              <a:rPr lang="it-IT" dirty="0" smtClean="0"/>
              <a:t> the </a:t>
            </a:r>
            <a:r>
              <a:rPr lang="it-IT" dirty="0" err="1" smtClean="0"/>
              <a:t>title</a:t>
            </a:r>
            <a:r>
              <a:rPr lang="it-IT" dirty="0" smtClean="0"/>
              <a:t> style</a:t>
            </a:r>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Slide">
    <p:spTree>
      <p:nvGrpSpPr>
        <p:cNvPr id="1" name=""/>
        <p:cNvGrpSpPr/>
        <p:nvPr/>
      </p:nvGrpSpPr>
      <p:grpSpPr>
        <a:xfrm>
          <a:off x="0" y="0"/>
          <a:ext cx="0" cy="0"/>
          <a:chOff x="0" y="0"/>
          <a:chExt cx="0" cy="0"/>
        </a:xfrm>
      </p:grpSpPr>
      <p:pic>
        <p:nvPicPr>
          <p:cNvPr id="5" name="Immagine 3" descr="Magneti-Marelli.png"/>
          <p:cNvPicPr>
            <a:picLocks noChangeAspect="1"/>
          </p:cNvPicPr>
          <p:nvPr/>
        </p:nvPicPr>
        <p:blipFill>
          <a:blip r:embed="rId2"/>
          <a:srcRect t="22272" b="19849"/>
          <a:stretch>
            <a:fillRect/>
          </a:stretch>
        </p:blipFill>
        <p:spPr bwMode="auto">
          <a:xfrm>
            <a:off x="7772400" y="346075"/>
            <a:ext cx="1071563" cy="620713"/>
          </a:xfrm>
          <a:prstGeom prst="rect">
            <a:avLst/>
          </a:prstGeom>
          <a:noFill/>
          <a:ln w="9525">
            <a:noFill/>
            <a:miter lim="800000"/>
            <a:headEnd/>
            <a:tailEnd/>
          </a:ln>
        </p:spPr>
      </p:pic>
      <p:sp>
        <p:nvSpPr>
          <p:cNvPr id="10" name="Segnaposto contenuto 2"/>
          <p:cNvSpPr>
            <a:spLocks noGrp="1"/>
          </p:cNvSpPr>
          <p:nvPr>
            <p:ph idx="1"/>
          </p:nvPr>
        </p:nvSpPr>
        <p:spPr>
          <a:xfrm>
            <a:off x="687600" y="1522800"/>
            <a:ext cx="7751550" cy="4706550"/>
          </a:xfrm>
          <a:prstGeom prst="rect">
            <a:avLst/>
          </a:prstGeom>
        </p:spPr>
        <p:txBody>
          <a:bodyPr lIns="0" tIns="0" rIns="0" bIns="0"/>
          <a:lstStyle>
            <a:lvl1pPr>
              <a:defRPr sz="1600" baseline="0">
                <a:solidFill>
                  <a:srgbClr val="002C77"/>
                </a:solidFill>
                <a:latin typeface="+mn-lt"/>
                <a:cs typeface="Helvetica"/>
              </a:defRPr>
            </a:lvl1pPr>
            <a:lvl2pPr>
              <a:defRPr sz="1400" baseline="0">
                <a:solidFill>
                  <a:srgbClr val="002C77"/>
                </a:solidFill>
                <a:latin typeface="+mn-lt"/>
                <a:cs typeface="Helvetica"/>
              </a:defRPr>
            </a:lvl2pPr>
            <a:lvl3pPr>
              <a:defRPr sz="1100" baseline="0">
                <a:solidFill>
                  <a:srgbClr val="002C77"/>
                </a:solidFill>
                <a:latin typeface="+mn-lt"/>
                <a:cs typeface="Helvetica"/>
              </a:defRPr>
            </a:lvl3pPr>
            <a:lvl4pPr>
              <a:defRPr sz="1100" baseline="0">
                <a:solidFill>
                  <a:srgbClr val="002C77"/>
                </a:solidFill>
                <a:latin typeface="+mn-lt"/>
                <a:cs typeface="Helvetica"/>
              </a:defRPr>
            </a:lvl4pPr>
            <a:lvl5pPr>
              <a:defRPr sz="1100" baseline="0">
                <a:solidFill>
                  <a:srgbClr val="002C77"/>
                </a:solidFill>
                <a:latin typeface="+mn-lt"/>
                <a:cs typeface="Helvetica"/>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9" name="Titolo 12"/>
          <p:cNvSpPr>
            <a:spLocks noGrp="1"/>
          </p:cNvSpPr>
          <p:nvPr>
            <p:ph type="title" hasCustomPrompt="1"/>
          </p:nvPr>
        </p:nvSpPr>
        <p:spPr>
          <a:xfrm>
            <a:off x="304800" y="228600"/>
            <a:ext cx="7848600" cy="762000"/>
          </a:xfrm>
          <a:prstGeom prst="rect">
            <a:avLst/>
          </a:prstGeom>
        </p:spPr>
        <p:txBody>
          <a:bodyPr vert="horz" lIns="0" tIns="0" rIns="0" bIns="0" anchor="b" anchorCtr="0"/>
          <a:lstStyle>
            <a:lvl1pPr>
              <a:defRPr kumimoji="0" lang="it-IT" sz="2200" b="0" i="0" u="none" strike="noStrike" kern="0" cap="none" spc="0" normalizeH="0" baseline="0" noProof="0" dirty="0" smtClean="0">
                <a:ln>
                  <a:noFill/>
                </a:ln>
                <a:solidFill>
                  <a:srgbClr val="002C77"/>
                </a:solidFill>
                <a:effectLst/>
                <a:uLnTx/>
                <a:uFillTx/>
                <a:latin typeface="+mj-lt"/>
                <a:ea typeface="ヒラギノ角ゴ Pro W3" charset="-128"/>
                <a:cs typeface="Helvetica"/>
              </a:defRPr>
            </a:lvl1pPr>
          </a:lstStyle>
          <a:p>
            <a:pPr lvl="0"/>
            <a:r>
              <a:rPr lang="it-IT" dirty="0" smtClean="0"/>
              <a:t>Click </a:t>
            </a:r>
            <a:r>
              <a:rPr lang="it-IT" dirty="0" err="1" smtClean="0"/>
              <a:t>to</a:t>
            </a:r>
            <a:r>
              <a:rPr lang="it-IT" dirty="0" smtClean="0"/>
              <a:t> </a:t>
            </a:r>
            <a:r>
              <a:rPr lang="it-IT" dirty="0" err="1" smtClean="0"/>
              <a:t>change</a:t>
            </a:r>
            <a:r>
              <a:rPr lang="it-IT" dirty="0" smtClean="0"/>
              <a:t> the </a:t>
            </a:r>
            <a:r>
              <a:rPr lang="it-IT" dirty="0" err="1" smtClean="0"/>
              <a:t>title</a:t>
            </a:r>
            <a:r>
              <a:rPr lang="it-IT" dirty="0" smtClean="0"/>
              <a:t> style</a:t>
            </a:r>
            <a:endParaRPr lang="it-IT" dirty="0"/>
          </a:p>
        </p:txBody>
      </p:sp>
      <p:sp>
        <p:nvSpPr>
          <p:cNvPr id="11" name="Rectangle 6"/>
          <p:cNvSpPr>
            <a:spLocks noGrp="1" noChangeArrowheads="1"/>
          </p:cNvSpPr>
          <p:nvPr>
            <p:ph type="sldNum" sz="quarter" idx="10"/>
          </p:nvPr>
        </p:nvSpPr>
        <p:spPr>
          <a:xfrm>
            <a:off x="8515350" y="6496050"/>
            <a:ext cx="400050" cy="3270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20000"/>
              </a:spcBef>
              <a:defRPr sz="800">
                <a:solidFill>
                  <a:srgbClr val="000000"/>
                </a:solidFill>
              </a:defRPr>
            </a:lvl1pPr>
          </a:lstStyle>
          <a:p>
            <a:fld id="{1E5C32F9-ADEB-49F9-BDA3-1F894B3DAB75}" type="slidenum">
              <a:rPr lang="it-IT"/>
              <a:pPr/>
              <a:t>‹#›</a:t>
            </a:fld>
            <a:endParaRPr lang="it-IT"/>
          </a:p>
        </p:txBody>
      </p:sp>
      <p:sp>
        <p:nvSpPr>
          <p:cNvPr id="6" name="Rettangolo 5"/>
          <p:cNvSpPr/>
          <p:nvPr userDrawn="1"/>
        </p:nvSpPr>
        <p:spPr bwMode="auto">
          <a:xfrm>
            <a:off x="304800" y="1217831"/>
            <a:ext cx="8534400" cy="5264150"/>
          </a:xfrm>
          <a:prstGeom prst="rect">
            <a:avLst/>
          </a:prstGeom>
          <a:gradFill flip="none" rotWithShape="1">
            <a:gsLst>
              <a:gs pos="0">
                <a:srgbClr val="B6C9CE"/>
              </a:gs>
              <a:gs pos="65000">
                <a:schemeClr val="bg1">
                  <a:alpha val="99000"/>
                </a:scheme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defPPr>
              <a:defRPr lang="en-US"/>
            </a:defPPr>
            <a:lvl1pPr algn="l" rtl="0" fontAlgn="base">
              <a:spcBef>
                <a:spcPct val="0"/>
              </a:spcBef>
              <a:spcAft>
                <a:spcPct val="0"/>
              </a:spcAft>
              <a:defRPr sz="2300" kern="1200">
                <a:solidFill>
                  <a:srgbClr val="00264E"/>
                </a:solidFill>
                <a:latin typeface="Arial" pitchFamily="34" charset="0"/>
                <a:ea typeface="ヒラギノ角ゴ Pro W3"/>
                <a:cs typeface="ヒラギノ角ゴ Pro W3"/>
              </a:defRPr>
            </a:lvl1pPr>
            <a:lvl2pPr marL="457200" algn="l" rtl="0" fontAlgn="base">
              <a:spcBef>
                <a:spcPct val="0"/>
              </a:spcBef>
              <a:spcAft>
                <a:spcPct val="0"/>
              </a:spcAft>
              <a:defRPr sz="2300" kern="1200">
                <a:solidFill>
                  <a:srgbClr val="00264E"/>
                </a:solidFill>
                <a:latin typeface="Arial" pitchFamily="34" charset="0"/>
                <a:ea typeface="ヒラギノ角ゴ Pro W3"/>
                <a:cs typeface="ヒラギノ角ゴ Pro W3"/>
              </a:defRPr>
            </a:lvl2pPr>
            <a:lvl3pPr marL="914400" algn="l" rtl="0" fontAlgn="base">
              <a:spcBef>
                <a:spcPct val="0"/>
              </a:spcBef>
              <a:spcAft>
                <a:spcPct val="0"/>
              </a:spcAft>
              <a:defRPr sz="2300" kern="1200">
                <a:solidFill>
                  <a:srgbClr val="00264E"/>
                </a:solidFill>
                <a:latin typeface="Arial" pitchFamily="34" charset="0"/>
                <a:ea typeface="ヒラギノ角ゴ Pro W3"/>
                <a:cs typeface="ヒラギノ角ゴ Pro W3"/>
              </a:defRPr>
            </a:lvl3pPr>
            <a:lvl4pPr marL="1371600" algn="l" rtl="0" fontAlgn="base">
              <a:spcBef>
                <a:spcPct val="0"/>
              </a:spcBef>
              <a:spcAft>
                <a:spcPct val="0"/>
              </a:spcAft>
              <a:defRPr sz="2300" kern="1200">
                <a:solidFill>
                  <a:srgbClr val="00264E"/>
                </a:solidFill>
                <a:latin typeface="Arial" pitchFamily="34" charset="0"/>
                <a:ea typeface="ヒラギノ角ゴ Pro W3"/>
                <a:cs typeface="ヒラギノ角ゴ Pro W3"/>
              </a:defRPr>
            </a:lvl4pPr>
            <a:lvl5pPr marL="1828800" algn="l" rtl="0" fontAlgn="base">
              <a:spcBef>
                <a:spcPct val="0"/>
              </a:spcBef>
              <a:spcAft>
                <a:spcPct val="0"/>
              </a:spcAft>
              <a:defRPr sz="2300" kern="1200">
                <a:solidFill>
                  <a:srgbClr val="00264E"/>
                </a:solidFill>
                <a:latin typeface="Arial" pitchFamily="34" charset="0"/>
                <a:ea typeface="ヒラギノ角ゴ Pro W3"/>
                <a:cs typeface="ヒラギノ角ゴ Pro W3"/>
              </a:defRPr>
            </a:lvl5pPr>
            <a:lvl6pPr marL="2286000" algn="l" defTabSz="914400" rtl="0" eaLnBrk="1" latinLnBrk="0" hangingPunct="1">
              <a:defRPr sz="2300" kern="1200">
                <a:solidFill>
                  <a:srgbClr val="00264E"/>
                </a:solidFill>
                <a:latin typeface="Arial" pitchFamily="34" charset="0"/>
                <a:ea typeface="ヒラギノ角ゴ Pro W3"/>
                <a:cs typeface="ヒラギノ角ゴ Pro W3"/>
              </a:defRPr>
            </a:lvl6pPr>
            <a:lvl7pPr marL="2743200" algn="l" defTabSz="914400" rtl="0" eaLnBrk="1" latinLnBrk="0" hangingPunct="1">
              <a:defRPr sz="2300" kern="1200">
                <a:solidFill>
                  <a:srgbClr val="00264E"/>
                </a:solidFill>
                <a:latin typeface="Arial" pitchFamily="34" charset="0"/>
                <a:ea typeface="ヒラギノ角ゴ Pro W3"/>
                <a:cs typeface="ヒラギノ角ゴ Pro W3"/>
              </a:defRPr>
            </a:lvl7pPr>
            <a:lvl8pPr marL="3200400" algn="l" defTabSz="914400" rtl="0" eaLnBrk="1" latinLnBrk="0" hangingPunct="1">
              <a:defRPr sz="2300" kern="1200">
                <a:solidFill>
                  <a:srgbClr val="00264E"/>
                </a:solidFill>
                <a:latin typeface="Arial" pitchFamily="34" charset="0"/>
                <a:ea typeface="ヒラギノ角ゴ Pro W3"/>
                <a:cs typeface="ヒラギノ角ゴ Pro W3"/>
              </a:defRPr>
            </a:lvl8pPr>
            <a:lvl9pPr marL="3657600" algn="l" defTabSz="914400" rtl="0" eaLnBrk="1" latinLnBrk="0" hangingPunct="1">
              <a:defRPr sz="2300" kern="1200">
                <a:solidFill>
                  <a:srgbClr val="00264E"/>
                </a:solidFill>
                <a:latin typeface="Arial" pitchFamily="34" charset="0"/>
                <a:ea typeface="ヒラギノ角ゴ Pro W3"/>
                <a:cs typeface="ヒラギノ角ゴ Pro W3"/>
              </a:defRPr>
            </a:lvl9pPr>
          </a:lstStyle>
          <a:p>
            <a:pPr eaLnBrk="0" hangingPunct="0">
              <a:spcBef>
                <a:spcPct val="20000"/>
              </a:spcBef>
            </a:pPr>
            <a:endParaRPr lang="it-IT" sz="1400">
              <a:solidFill>
                <a:schemeClr val="tx1"/>
              </a:solidFill>
              <a:latin typeface="Helvetica"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olo, testo e contenuto">
    <p:spTree>
      <p:nvGrpSpPr>
        <p:cNvPr id="1" name=""/>
        <p:cNvGrpSpPr/>
        <p:nvPr/>
      </p:nvGrpSpPr>
      <p:grpSpPr>
        <a:xfrm>
          <a:off x="0" y="0"/>
          <a:ext cx="0" cy="0"/>
          <a:chOff x="0" y="0"/>
          <a:chExt cx="0" cy="0"/>
        </a:xfrm>
      </p:grpSpPr>
      <p:sp>
        <p:nvSpPr>
          <p:cNvPr id="5" name="Rettangolo 4"/>
          <p:cNvSpPr/>
          <p:nvPr/>
        </p:nvSpPr>
        <p:spPr bwMode="auto">
          <a:xfrm>
            <a:off x="304800" y="3657600"/>
            <a:ext cx="8534400" cy="2819400"/>
          </a:xfrm>
          <a:prstGeom prst="rect">
            <a:avLst/>
          </a:prstGeom>
          <a:gradFill flip="none" rotWithShape="1">
            <a:gsLst>
              <a:gs pos="0">
                <a:srgbClr val="041457"/>
              </a:gs>
              <a:gs pos="100000">
                <a:srgbClr val="669FFF">
                  <a:alpha val="99000"/>
                </a:srgb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p>
            <a:pPr eaLnBrk="0" hangingPunct="0">
              <a:spcBef>
                <a:spcPct val="20000"/>
              </a:spcBef>
            </a:pPr>
            <a:endParaRPr lang="it-IT" sz="1400">
              <a:solidFill>
                <a:schemeClr val="tx1"/>
              </a:solidFill>
              <a:latin typeface="Helvetica" pitchFamily="34" charset="0"/>
            </a:endParaRPr>
          </a:p>
        </p:txBody>
      </p:sp>
      <p:sp>
        <p:nvSpPr>
          <p:cNvPr id="6" name="Rettangolo 5"/>
          <p:cNvSpPr/>
          <p:nvPr/>
        </p:nvSpPr>
        <p:spPr bwMode="auto">
          <a:xfrm>
            <a:off x="304800" y="1219200"/>
            <a:ext cx="8534400" cy="2362200"/>
          </a:xfrm>
          <a:prstGeom prst="rect">
            <a:avLst/>
          </a:prstGeom>
          <a:gradFill flip="none" rotWithShape="1">
            <a:gsLst>
              <a:gs pos="0">
                <a:srgbClr val="B6C9CE"/>
              </a:gs>
              <a:gs pos="65000">
                <a:schemeClr val="bg1">
                  <a:alpha val="99000"/>
                </a:scheme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p>
            <a:pPr eaLnBrk="0" hangingPunct="0">
              <a:spcBef>
                <a:spcPct val="20000"/>
              </a:spcBef>
            </a:pPr>
            <a:endParaRPr lang="it-IT" sz="1400">
              <a:solidFill>
                <a:schemeClr val="tx1"/>
              </a:solidFill>
              <a:latin typeface="Helvetica" pitchFamily="34" charset="0"/>
            </a:endParaRPr>
          </a:p>
        </p:txBody>
      </p:sp>
      <p:pic>
        <p:nvPicPr>
          <p:cNvPr id="7" name="Immagine 4" descr="Magneti-Marelli.png"/>
          <p:cNvPicPr>
            <a:picLocks noChangeAspect="1"/>
          </p:cNvPicPr>
          <p:nvPr/>
        </p:nvPicPr>
        <p:blipFill>
          <a:blip r:embed="rId2"/>
          <a:srcRect t="22272" b="19849"/>
          <a:stretch>
            <a:fillRect/>
          </a:stretch>
        </p:blipFill>
        <p:spPr bwMode="auto">
          <a:xfrm>
            <a:off x="7772400" y="346075"/>
            <a:ext cx="1071563" cy="620713"/>
          </a:xfrm>
          <a:prstGeom prst="rect">
            <a:avLst/>
          </a:prstGeom>
          <a:noFill/>
          <a:ln w="9525">
            <a:noFill/>
            <a:miter lim="800000"/>
            <a:headEnd/>
            <a:tailEnd/>
          </a:ln>
        </p:spPr>
      </p:pic>
      <p:sp>
        <p:nvSpPr>
          <p:cNvPr id="4" name="Segnaposto contenuto 3"/>
          <p:cNvSpPr>
            <a:spLocks noGrp="1"/>
          </p:cNvSpPr>
          <p:nvPr>
            <p:ph sz="half" idx="2" hasCustomPrompt="1"/>
          </p:nvPr>
        </p:nvSpPr>
        <p:spPr>
          <a:xfrm>
            <a:off x="457200" y="1295400"/>
            <a:ext cx="8229600" cy="2222500"/>
          </a:xfrm>
          <a:prstGeom prst="rect">
            <a:avLst/>
          </a:prstGeom>
        </p:spPr>
        <p:txBody>
          <a:bodyPr/>
          <a:lstStyle>
            <a:lvl1pPr>
              <a:defRPr sz="1800" baseline="0">
                <a:solidFill>
                  <a:srgbClr val="002C77"/>
                </a:solidFill>
                <a:latin typeface="+mn-lt"/>
              </a:defRPr>
            </a:lvl1pPr>
            <a:lvl2pPr>
              <a:defRPr sz="1600">
                <a:solidFill>
                  <a:srgbClr val="002C77"/>
                </a:solidFill>
                <a:latin typeface="+mn-lt"/>
              </a:defRPr>
            </a:lvl2pPr>
            <a:lvl3pPr>
              <a:defRPr sz="1400">
                <a:solidFill>
                  <a:srgbClr val="002C77"/>
                </a:solidFill>
                <a:latin typeface="+mn-lt"/>
              </a:defRPr>
            </a:lvl3pPr>
            <a:lvl4pPr>
              <a:defRPr sz="1200">
                <a:solidFill>
                  <a:srgbClr val="002C77"/>
                </a:solidFill>
                <a:latin typeface="+mn-lt"/>
              </a:defRPr>
            </a:lvl4pPr>
            <a:lvl5pPr>
              <a:defRPr sz="1200">
                <a:solidFill>
                  <a:srgbClr val="002C77"/>
                </a:solidFill>
                <a:latin typeface="+mn-lt"/>
              </a:defRPr>
            </a:lvl5pPr>
          </a:lstStyle>
          <a:p>
            <a:pPr lvl="0"/>
            <a:r>
              <a:rPr lang="it-IT" dirty="0" smtClean="0"/>
              <a:t>Click </a:t>
            </a:r>
            <a:r>
              <a:rPr lang="it-IT" dirty="0" err="1" smtClean="0"/>
              <a:t>to</a:t>
            </a:r>
            <a:r>
              <a:rPr lang="it-IT" dirty="0" smtClean="0"/>
              <a:t> </a:t>
            </a:r>
            <a:r>
              <a:rPr lang="it-IT" dirty="0" err="1" smtClean="0"/>
              <a:t>change</a:t>
            </a:r>
            <a:r>
              <a:rPr lang="it-IT" dirty="0" smtClean="0"/>
              <a:t> the layout text style</a:t>
            </a:r>
          </a:p>
          <a:p>
            <a:pPr lvl="1"/>
            <a:r>
              <a:rPr lang="it-IT" dirty="0" err="1" smtClean="0"/>
              <a:t>Second</a:t>
            </a:r>
            <a:r>
              <a:rPr lang="it-IT" dirty="0" smtClean="0"/>
              <a:t> </a:t>
            </a:r>
            <a:r>
              <a:rPr lang="it-IT" dirty="0" err="1" smtClean="0"/>
              <a:t>level</a:t>
            </a:r>
            <a:endParaRPr lang="it-IT" dirty="0" smtClean="0"/>
          </a:p>
          <a:p>
            <a:pPr lvl="2"/>
            <a:r>
              <a:rPr lang="it-IT" dirty="0" err="1" smtClean="0"/>
              <a:t>Third</a:t>
            </a:r>
            <a:r>
              <a:rPr lang="it-IT" dirty="0" smtClean="0"/>
              <a:t>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11" name="Segnaposto testo 2"/>
          <p:cNvSpPr>
            <a:spLocks noGrp="1"/>
          </p:cNvSpPr>
          <p:nvPr>
            <p:ph type="body" sz="half" idx="1" hasCustomPrompt="1"/>
          </p:nvPr>
        </p:nvSpPr>
        <p:spPr>
          <a:xfrm>
            <a:off x="495300" y="3829050"/>
            <a:ext cx="8191500" cy="2444750"/>
          </a:xfrm>
          <a:prstGeom prst="rect">
            <a:avLst/>
          </a:prstGeom>
        </p:spPr>
        <p:txBody>
          <a:bodyPr/>
          <a:lstStyle>
            <a:lvl1pPr>
              <a:defRPr sz="1800">
                <a:solidFill>
                  <a:schemeClr val="bg1"/>
                </a:solidFill>
                <a:latin typeface="+mn-lt"/>
              </a:defRPr>
            </a:lvl1pPr>
            <a:lvl2pPr>
              <a:defRPr sz="1600">
                <a:solidFill>
                  <a:schemeClr val="bg1"/>
                </a:solidFill>
                <a:latin typeface="+mn-lt"/>
              </a:defRPr>
            </a:lvl2pPr>
            <a:lvl3pPr>
              <a:defRPr sz="14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it-IT" dirty="0" smtClean="0"/>
              <a:t>Click </a:t>
            </a:r>
            <a:r>
              <a:rPr lang="it-IT" dirty="0" err="1" smtClean="0"/>
              <a:t>to</a:t>
            </a:r>
            <a:r>
              <a:rPr lang="it-IT" dirty="0" smtClean="0"/>
              <a:t> </a:t>
            </a:r>
            <a:r>
              <a:rPr lang="it-IT" dirty="0" err="1" smtClean="0"/>
              <a:t>change</a:t>
            </a:r>
            <a:r>
              <a:rPr lang="it-IT" dirty="0" smtClean="0"/>
              <a:t> the layout text style</a:t>
            </a:r>
          </a:p>
          <a:p>
            <a:pPr lvl="1"/>
            <a:r>
              <a:rPr lang="it-IT" dirty="0" err="1" smtClean="0"/>
              <a:t>Second</a:t>
            </a:r>
            <a:r>
              <a:rPr lang="it-IT" dirty="0" smtClean="0"/>
              <a:t> </a:t>
            </a:r>
            <a:r>
              <a:rPr lang="it-IT" dirty="0" err="1" smtClean="0"/>
              <a:t>level</a:t>
            </a:r>
            <a:endParaRPr lang="it-IT" dirty="0" smtClean="0"/>
          </a:p>
          <a:p>
            <a:pPr lvl="2"/>
            <a:r>
              <a:rPr lang="it-IT" dirty="0" err="1" smtClean="0"/>
              <a:t>Third</a:t>
            </a:r>
            <a:r>
              <a:rPr lang="it-IT" dirty="0" smtClean="0"/>
              <a:t>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12" name="Titolo 12"/>
          <p:cNvSpPr>
            <a:spLocks noGrp="1"/>
          </p:cNvSpPr>
          <p:nvPr>
            <p:ph type="title" hasCustomPrompt="1"/>
          </p:nvPr>
        </p:nvSpPr>
        <p:spPr>
          <a:xfrm>
            <a:off x="304800" y="228600"/>
            <a:ext cx="7848600" cy="762000"/>
          </a:xfrm>
          <a:prstGeom prst="rect">
            <a:avLst/>
          </a:prstGeom>
        </p:spPr>
        <p:txBody>
          <a:bodyPr vert="horz" lIns="0" tIns="0" rIns="0" bIns="0" anchor="b" anchorCtr="0"/>
          <a:lstStyle>
            <a:lvl1pPr>
              <a:defRPr kumimoji="0" lang="it-IT" sz="2200" b="0" i="0" u="none" strike="noStrike" kern="0" cap="none" spc="0" normalizeH="0" baseline="0" noProof="0" dirty="0" smtClean="0">
                <a:ln>
                  <a:noFill/>
                </a:ln>
                <a:solidFill>
                  <a:srgbClr val="002C77"/>
                </a:solidFill>
                <a:effectLst/>
                <a:uLnTx/>
                <a:uFillTx/>
                <a:latin typeface="+mj-lt"/>
                <a:ea typeface="ヒラギノ角ゴ Pro W3" charset="-128"/>
                <a:cs typeface="Helvetica"/>
              </a:defRPr>
            </a:lvl1pPr>
          </a:lstStyle>
          <a:p>
            <a:pPr lvl="0"/>
            <a:r>
              <a:rPr lang="it-IT" dirty="0" smtClean="0"/>
              <a:t>Click </a:t>
            </a:r>
            <a:r>
              <a:rPr lang="it-IT" dirty="0" err="1" smtClean="0"/>
              <a:t>to</a:t>
            </a:r>
            <a:r>
              <a:rPr lang="it-IT" dirty="0" smtClean="0"/>
              <a:t> </a:t>
            </a:r>
            <a:r>
              <a:rPr lang="it-IT" dirty="0" err="1" smtClean="0"/>
              <a:t>change</a:t>
            </a:r>
            <a:r>
              <a:rPr lang="it-IT" dirty="0" smtClean="0"/>
              <a:t> the </a:t>
            </a:r>
            <a:r>
              <a:rPr lang="it-IT" dirty="0" err="1" smtClean="0"/>
              <a:t>title</a:t>
            </a:r>
            <a:r>
              <a:rPr lang="it-IT" dirty="0" smtClean="0"/>
              <a:t> style</a:t>
            </a:r>
            <a:endParaRPr lang="it-IT" dirty="0"/>
          </a:p>
        </p:txBody>
      </p:sp>
      <p:sp>
        <p:nvSpPr>
          <p:cNvPr id="10" name="Rectangle 6"/>
          <p:cNvSpPr>
            <a:spLocks noGrp="1" noChangeArrowheads="1"/>
          </p:cNvSpPr>
          <p:nvPr>
            <p:ph type="sldNum" sz="quarter" idx="10"/>
          </p:nvPr>
        </p:nvSpPr>
        <p:spPr>
          <a:xfrm>
            <a:off x="8515350" y="6496050"/>
            <a:ext cx="400050" cy="3270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20000"/>
              </a:spcBef>
              <a:defRPr sz="800">
                <a:solidFill>
                  <a:srgbClr val="000000"/>
                </a:solidFill>
              </a:defRPr>
            </a:lvl1pPr>
          </a:lstStyle>
          <a:p>
            <a:fld id="{1E5C32F9-ADEB-49F9-BDA3-1F894B3DAB75}" type="slidenum">
              <a:rPr lang="it-IT"/>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abelle e testo">
    <p:spTree>
      <p:nvGrpSpPr>
        <p:cNvPr id="1" name=""/>
        <p:cNvGrpSpPr/>
        <p:nvPr/>
      </p:nvGrpSpPr>
      <p:grpSpPr>
        <a:xfrm>
          <a:off x="0" y="0"/>
          <a:ext cx="0" cy="0"/>
          <a:chOff x="0" y="0"/>
          <a:chExt cx="0" cy="0"/>
        </a:xfrm>
      </p:grpSpPr>
      <p:sp>
        <p:nvSpPr>
          <p:cNvPr id="7" name="Rettangolo 6"/>
          <p:cNvSpPr/>
          <p:nvPr/>
        </p:nvSpPr>
        <p:spPr bwMode="auto">
          <a:xfrm>
            <a:off x="304800" y="3657600"/>
            <a:ext cx="8534400" cy="2819400"/>
          </a:xfrm>
          <a:prstGeom prst="rect">
            <a:avLst/>
          </a:prstGeom>
          <a:gradFill flip="none" rotWithShape="1">
            <a:gsLst>
              <a:gs pos="0">
                <a:srgbClr val="041457"/>
              </a:gs>
              <a:gs pos="100000">
                <a:srgbClr val="669FFF">
                  <a:alpha val="99000"/>
                </a:srgb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p>
            <a:pPr eaLnBrk="0" hangingPunct="0">
              <a:spcBef>
                <a:spcPct val="20000"/>
              </a:spcBef>
            </a:pPr>
            <a:endParaRPr lang="it-IT" sz="1400">
              <a:solidFill>
                <a:schemeClr val="tx1"/>
              </a:solidFill>
              <a:latin typeface="Helvetica" pitchFamily="34" charset="0"/>
            </a:endParaRPr>
          </a:p>
        </p:txBody>
      </p:sp>
      <p:sp>
        <p:nvSpPr>
          <p:cNvPr id="8" name="Rettangolo 7"/>
          <p:cNvSpPr/>
          <p:nvPr/>
        </p:nvSpPr>
        <p:spPr bwMode="auto">
          <a:xfrm>
            <a:off x="304800" y="1219200"/>
            <a:ext cx="8534400" cy="2362200"/>
          </a:xfrm>
          <a:prstGeom prst="rect">
            <a:avLst/>
          </a:prstGeom>
          <a:gradFill flip="none" rotWithShape="1">
            <a:gsLst>
              <a:gs pos="0">
                <a:srgbClr val="B6C9CE"/>
              </a:gs>
              <a:gs pos="65000">
                <a:schemeClr val="bg1">
                  <a:alpha val="99000"/>
                </a:scheme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p>
            <a:pPr eaLnBrk="0" hangingPunct="0">
              <a:spcBef>
                <a:spcPct val="20000"/>
              </a:spcBef>
            </a:pPr>
            <a:endParaRPr lang="it-IT" sz="1400">
              <a:solidFill>
                <a:schemeClr val="tx1"/>
              </a:solidFill>
              <a:latin typeface="Helvetica" pitchFamily="34" charset="0"/>
            </a:endParaRPr>
          </a:p>
        </p:txBody>
      </p:sp>
      <p:pic>
        <p:nvPicPr>
          <p:cNvPr id="9" name="Immagine 4" descr="Magneti-Marelli.png"/>
          <p:cNvPicPr>
            <a:picLocks noChangeAspect="1"/>
          </p:cNvPicPr>
          <p:nvPr/>
        </p:nvPicPr>
        <p:blipFill>
          <a:blip r:embed="rId2"/>
          <a:srcRect t="22272" b="19849"/>
          <a:stretch>
            <a:fillRect/>
          </a:stretch>
        </p:blipFill>
        <p:spPr bwMode="auto">
          <a:xfrm>
            <a:off x="7772400" y="346075"/>
            <a:ext cx="1071563" cy="620713"/>
          </a:xfrm>
          <a:prstGeom prst="rect">
            <a:avLst/>
          </a:prstGeom>
          <a:noFill/>
          <a:ln w="9525">
            <a:noFill/>
            <a:miter lim="800000"/>
            <a:headEnd/>
            <a:tailEnd/>
          </a:ln>
        </p:spPr>
      </p:pic>
      <p:sp>
        <p:nvSpPr>
          <p:cNvPr id="3" name="Segnaposto testo 2"/>
          <p:cNvSpPr>
            <a:spLocks noGrp="1"/>
          </p:cNvSpPr>
          <p:nvPr>
            <p:ph type="body" sz="half" idx="1" hasCustomPrompt="1"/>
          </p:nvPr>
        </p:nvSpPr>
        <p:spPr>
          <a:xfrm>
            <a:off x="495300" y="3829050"/>
            <a:ext cx="8191500" cy="2444750"/>
          </a:xfrm>
          <a:prstGeom prst="rect">
            <a:avLst/>
          </a:prstGeom>
        </p:spPr>
        <p:txBody>
          <a:bodyPr/>
          <a:lstStyle>
            <a:lvl1pPr>
              <a:defRPr sz="1800">
                <a:solidFill>
                  <a:schemeClr val="bg1"/>
                </a:solidFill>
                <a:latin typeface="+mn-lt"/>
              </a:defRPr>
            </a:lvl1pPr>
            <a:lvl2pPr>
              <a:defRPr sz="1600">
                <a:solidFill>
                  <a:schemeClr val="bg1"/>
                </a:solidFill>
                <a:latin typeface="+mn-lt"/>
              </a:defRPr>
            </a:lvl2pPr>
            <a:lvl3pPr>
              <a:defRPr sz="14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it-IT" dirty="0" smtClean="0"/>
              <a:t>Click </a:t>
            </a:r>
            <a:r>
              <a:rPr lang="it-IT" dirty="0" err="1" smtClean="0"/>
              <a:t>to</a:t>
            </a:r>
            <a:r>
              <a:rPr lang="it-IT" dirty="0" smtClean="0"/>
              <a:t> </a:t>
            </a:r>
            <a:r>
              <a:rPr lang="it-IT" dirty="0" err="1" smtClean="0"/>
              <a:t>change</a:t>
            </a:r>
            <a:r>
              <a:rPr lang="it-IT" dirty="0" smtClean="0"/>
              <a:t> the layout text style</a:t>
            </a:r>
          </a:p>
          <a:p>
            <a:pPr lvl="1"/>
            <a:r>
              <a:rPr lang="it-IT" dirty="0" err="1" smtClean="0"/>
              <a:t>Second</a:t>
            </a:r>
            <a:r>
              <a:rPr lang="it-IT" dirty="0" smtClean="0"/>
              <a:t> </a:t>
            </a:r>
            <a:r>
              <a:rPr lang="it-IT" dirty="0" err="1" smtClean="0"/>
              <a:t>level</a:t>
            </a:r>
            <a:endParaRPr lang="it-IT" dirty="0" smtClean="0"/>
          </a:p>
          <a:p>
            <a:pPr lvl="2"/>
            <a:r>
              <a:rPr lang="it-IT" dirty="0" err="1" smtClean="0"/>
              <a:t>Third</a:t>
            </a:r>
            <a:r>
              <a:rPr lang="it-IT" dirty="0" smtClean="0"/>
              <a:t>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4" name="Segnaposto contenuto 3"/>
          <p:cNvSpPr>
            <a:spLocks noGrp="1"/>
          </p:cNvSpPr>
          <p:nvPr>
            <p:ph sz="half" idx="2" hasCustomPrompt="1"/>
          </p:nvPr>
        </p:nvSpPr>
        <p:spPr>
          <a:xfrm>
            <a:off x="438150" y="1384300"/>
            <a:ext cx="2647950" cy="2222500"/>
          </a:xfrm>
          <a:prstGeom prst="rect">
            <a:avLst/>
          </a:prstGeom>
        </p:spPr>
        <p:txBody>
          <a:bodyPr/>
          <a:lstStyle>
            <a:lvl1pPr>
              <a:defRPr sz="1800">
                <a:solidFill>
                  <a:srgbClr val="002C77"/>
                </a:solidFill>
                <a:latin typeface="+mn-lt"/>
              </a:defRPr>
            </a:lvl1pPr>
            <a:lvl2pPr>
              <a:defRPr sz="1600">
                <a:solidFill>
                  <a:srgbClr val="002C77"/>
                </a:solidFill>
                <a:latin typeface="+mn-lt"/>
              </a:defRPr>
            </a:lvl2pPr>
            <a:lvl3pPr>
              <a:defRPr sz="1400">
                <a:solidFill>
                  <a:srgbClr val="002C77"/>
                </a:solidFill>
                <a:latin typeface="+mn-lt"/>
              </a:defRPr>
            </a:lvl3pPr>
            <a:lvl4pPr>
              <a:defRPr sz="1200">
                <a:solidFill>
                  <a:srgbClr val="002C77"/>
                </a:solidFill>
                <a:latin typeface="+mn-lt"/>
              </a:defRPr>
            </a:lvl4pPr>
            <a:lvl5pPr>
              <a:defRPr sz="1200">
                <a:solidFill>
                  <a:srgbClr val="002C77"/>
                </a:solidFill>
                <a:latin typeface="+mn-lt"/>
              </a:defRPr>
            </a:lvl5pPr>
          </a:lstStyle>
          <a:p>
            <a:pPr lvl="0"/>
            <a:r>
              <a:rPr lang="it-IT" dirty="0" smtClean="0"/>
              <a:t>Click </a:t>
            </a:r>
            <a:r>
              <a:rPr lang="it-IT" dirty="0" err="1" smtClean="0"/>
              <a:t>to</a:t>
            </a:r>
            <a:r>
              <a:rPr lang="it-IT" dirty="0" smtClean="0"/>
              <a:t> </a:t>
            </a:r>
            <a:r>
              <a:rPr lang="it-IT" dirty="0" err="1" smtClean="0"/>
              <a:t>change</a:t>
            </a:r>
            <a:r>
              <a:rPr lang="it-IT" dirty="0" smtClean="0"/>
              <a:t> the layout text style</a:t>
            </a:r>
          </a:p>
          <a:p>
            <a:pPr lvl="1"/>
            <a:r>
              <a:rPr lang="it-IT" dirty="0" err="1" smtClean="0"/>
              <a:t>Second</a:t>
            </a:r>
            <a:r>
              <a:rPr lang="it-IT" dirty="0" smtClean="0"/>
              <a:t> </a:t>
            </a:r>
            <a:r>
              <a:rPr lang="it-IT" dirty="0" err="1" smtClean="0"/>
              <a:t>level</a:t>
            </a:r>
            <a:endParaRPr lang="it-IT" dirty="0" smtClean="0"/>
          </a:p>
          <a:p>
            <a:pPr lvl="2"/>
            <a:r>
              <a:rPr lang="it-IT" dirty="0" err="1" smtClean="0"/>
              <a:t>Third</a:t>
            </a:r>
            <a:r>
              <a:rPr lang="it-IT" dirty="0" smtClean="0"/>
              <a:t>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13" name="Segnaposto contenuto 3"/>
          <p:cNvSpPr>
            <a:spLocks noGrp="1"/>
          </p:cNvSpPr>
          <p:nvPr>
            <p:ph sz="half" idx="15" hasCustomPrompt="1"/>
          </p:nvPr>
        </p:nvSpPr>
        <p:spPr>
          <a:xfrm>
            <a:off x="3238500" y="1384300"/>
            <a:ext cx="2647950" cy="2222500"/>
          </a:xfrm>
          <a:prstGeom prst="rect">
            <a:avLst/>
          </a:prstGeom>
        </p:spPr>
        <p:txBody>
          <a:bodyPr/>
          <a:lstStyle>
            <a:lvl1pPr>
              <a:defRPr sz="1800">
                <a:solidFill>
                  <a:srgbClr val="002C77"/>
                </a:solidFill>
                <a:latin typeface="+mn-lt"/>
              </a:defRPr>
            </a:lvl1pPr>
            <a:lvl2pPr>
              <a:defRPr sz="1600">
                <a:solidFill>
                  <a:srgbClr val="002C77"/>
                </a:solidFill>
                <a:latin typeface="+mn-lt"/>
              </a:defRPr>
            </a:lvl2pPr>
            <a:lvl3pPr>
              <a:defRPr sz="1400">
                <a:solidFill>
                  <a:srgbClr val="002C77"/>
                </a:solidFill>
                <a:latin typeface="+mn-lt"/>
              </a:defRPr>
            </a:lvl3pPr>
            <a:lvl4pPr>
              <a:defRPr sz="1200">
                <a:solidFill>
                  <a:srgbClr val="002C77"/>
                </a:solidFill>
                <a:latin typeface="+mn-lt"/>
              </a:defRPr>
            </a:lvl4pPr>
            <a:lvl5pPr>
              <a:defRPr sz="1200">
                <a:solidFill>
                  <a:srgbClr val="002C77"/>
                </a:solidFill>
                <a:latin typeface="+mn-lt"/>
              </a:defRPr>
            </a:lvl5pPr>
          </a:lstStyle>
          <a:p>
            <a:pPr lvl="0"/>
            <a:r>
              <a:rPr lang="it-IT" dirty="0" smtClean="0"/>
              <a:t>Click </a:t>
            </a:r>
            <a:r>
              <a:rPr lang="it-IT" dirty="0" err="1" smtClean="0"/>
              <a:t>to</a:t>
            </a:r>
            <a:r>
              <a:rPr lang="it-IT" dirty="0" smtClean="0"/>
              <a:t> </a:t>
            </a:r>
            <a:r>
              <a:rPr lang="it-IT" dirty="0" err="1" smtClean="0"/>
              <a:t>change</a:t>
            </a:r>
            <a:r>
              <a:rPr lang="it-IT" dirty="0" smtClean="0"/>
              <a:t> the layout text style</a:t>
            </a:r>
          </a:p>
          <a:p>
            <a:pPr lvl="1"/>
            <a:r>
              <a:rPr lang="it-IT" dirty="0" err="1" smtClean="0"/>
              <a:t>Second</a:t>
            </a:r>
            <a:r>
              <a:rPr lang="it-IT" dirty="0" smtClean="0"/>
              <a:t> </a:t>
            </a:r>
            <a:r>
              <a:rPr lang="it-IT" dirty="0" err="1" smtClean="0"/>
              <a:t>level</a:t>
            </a:r>
            <a:endParaRPr lang="it-IT" dirty="0" smtClean="0"/>
          </a:p>
          <a:p>
            <a:pPr lvl="2"/>
            <a:r>
              <a:rPr lang="it-IT" dirty="0" err="1" smtClean="0"/>
              <a:t>Third</a:t>
            </a:r>
            <a:r>
              <a:rPr lang="it-IT" dirty="0" smtClean="0"/>
              <a:t>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14" name="Segnaposto contenuto 3"/>
          <p:cNvSpPr>
            <a:spLocks noGrp="1"/>
          </p:cNvSpPr>
          <p:nvPr>
            <p:ph sz="half" idx="16" hasCustomPrompt="1"/>
          </p:nvPr>
        </p:nvSpPr>
        <p:spPr>
          <a:xfrm>
            <a:off x="6038850" y="1384300"/>
            <a:ext cx="2647950" cy="2222500"/>
          </a:xfrm>
          <a:prstGeom prst="rect">
            <a:avLst/>
          </a:prstGeom>
        </p:spPr>
        <p:txBody>
          <a:bodyPr/>
          <a:lstStyle>
            <a:lvl1pPr>
              <a:defRPr sz="1800">
                <a:solidFill>
                  <a:srgbClr val="002C77"/>
                </a:solidFill>
                <a:latin typeface="+mn-lt"/>
              </a:defRPr>
            </a:lvl1pPr>
            <a:lvl2pPr>
              <a:defRPr sz="1600">
                <a:solidFill>
                  <a:srgbClr val="002C77"/>
                </a:solidFill>
                <a:latin typeface="+mn-lt"/>
              </a:defRPr>
            </a:lvl2pPr>
            <a:lvl3pPr>
              <a:defRPr sz="1400">
                <a:solidFill>
                  <a:srgbClr val="002C77"/>
                </a:solidFill>
                <a:latin typeface="+mn-lt"/>
              </a:defRPr>
            </a:lvl3pPr>
            <a:lvl4pPr>
              <a:defRPr sz="1200">
                <a:solidFill>
                  <a:srgbClr val="002C77"/>
                </a:solidFill>
                <a:latin typeface="+mn-lt"/>
              </a:defRPr>
            </a:lvl4pPr>
            <a:lvl5pPr>
              <a:defRPr sz="1200">
                <a:solidFill>
                  <a:srgbClr val="002C77"/>
                </a:solidFill>
                <a:latin typeface="+mn-lt"/>
              </a:defRPr>
            </a:lvl5pPr>
          </a:lstStyle>
          <a:p>
            <a:pPr lvl="0"/>
            <a:r>
              <a:rPr lang="it-IT" dirty="0" smtClean="0"/>
              <a:t>Click </a:t>
            </a:r>
            <a:r>
              <a:rPr lang="it-IT" dirty="0" err="1" smtClean="0"/>
              <a:t>to</a:t>
            </a:r>
            <a:r>
              <a:rPr lang="it-IT" dirty="0" smtClean="0"/>
              <a:t> </a:t>
            </a:r>
            <a:r>
              <a:rPr lang="it-IT" dirty="0" err="1" smtClean="0"/>
              <a:t>change</a:t>
            </a:r>
            <a:r>
              <a:rPr lang="it-IT" dirty="0" smtClean="0"/>
              <a:t> the layout text style</a:t>
            </a:r>
          </a:p>
          <a:p>
            <a:pPr lvl="1"/>
            <a:r>
              <a:rPr lang="it-IT" dirty="0" err="1" smtClean="0"/>
              <a:t>Second</a:t>
            </a:r>
            <a:r>
              <a:rPr lang="it-IT" dirty="0" smtClean="0"/>
              <a:t> </a:t>
            </a:r>
            <a:r>
              <a:rPr lang="it-IT" dirty="0" err="1" smtClean="0"/>
              <a:t>level</a:t>
            </a:r>
            <a:endParaRPr lang="it-IT" dirty="0" smtClean="0"/>
          </a:p>
          <a:p>
            <a:pPr lvl="2"/>
            <a:r>
              <a:rPr lang="it-IT" dirty="0" err="1" smtClean="0"/>
              <a:t>Third</a:t>
            </a:r>
            <a:r>
              <a:rPr lang="it-IT" dirty="0" smtClean="0"/>
              <a:t>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16" name="Titolo 12"/>
          <p:cNvSpPr>
            <a:spLocks noGrp="1"/>
          </p:cNvSpPr>
          <p:nvPr>
            <p:ph type="title" hasCustomPrompt="1"/>
          </p:nvPr>
        </p:nvSpPr>
        <p:spPr>
          <a:xfrm>
            <a:off x="304800" y="228600"/>
            <a:ext cx="7848600" cy="762000"/>
          </a:xfrm>
          <a:prstGeom prst="rect">
            <a:avLst/>
          </a:prstGeom>
        </p:spPr>
        <p:txBody>
          <a:bodyPr vert="horz" lIns="0" tIns="0" rIns="0" bIns="0" anchor="b" anchorCtr="0"/>
          <a:lstStyle>
            <a:lvl1pPr>
              <a:defRPr kumimoji="0" lang="it-IT" sz="2200" b="0" i="0" u="none" strike="noStrike" kern="0" cap="none" spc="0" normalizeH="0" baseline="0" noProof="0" dirty="0" smtClean="0">
                <a:ln>
                  <a:noFill/>
                </a:ln>
                <a:solidFill>
                  <a:srgbClr val="002C77"/>
                </a:solidFill>
                <a:effectLst/>
                <a:uLnTx/>
                <a:uFillTx/>
                <a:latin typeface="+mj-lt"/>
                <a:ea typeface="ヒラギノ角ゴ Pro W3" charset="-128"/>
                <a:cs typeface="Helvetica"/>
              </a:defRPr>
            </a:lvl1pPr>
          </a:lstStyle>
          <a:p>
            <a:pPr lvl="0"/>
            <a:r>
              <a:rPr lang="it-IT" dirty="0" smtClean="0"/>
              <a:t>Click </a:t>
            </a:r>
            <a:r>
              <a:rPr lang="it-IT" dirty="0" err="1" smtClean="0"/>
              <a:t>to</a:t>
            </a:r>
            <a:r>
              <a:rPr lang="it-IT" dirty="0" smtClean="0"/>
              <a:t> </a:t>
            </a:r>
            <a:r>
              <a:rPr lang="it-IT" dirty="0" err="1" smtClean="0"/>
              <a:t>change</a:t>
            </a:r>
            <a:r>
              <a:rPr lang="it-IT" dirty="0" smtClean="0"/>
              <a:t> the </a:t>
            </a:r>
            <a:r>
              <a:rPr lang="it-IT" dirty="0" err="1" smtClean="0"/>
              <a:t>title</a:t>
            </a:r>
            <a:r>
              <a:rPr lang="it-IT" dirty="0" smtClean="0"/>
              <a:t> style</a:t>
            </a:r>
            <a:endParaRPr lang="it-IT" dirty="0"/>
          </a:p>
        </p:txBody>
      </p:sp>
      <p:sp>
        <p:nvSpPr>
          <p:cNvPr id="10" name="Rectangle 6"/>
          <p:cNvSpPr>
            <a:spLocks noGrp="1" noChangeArrowheads="1"/>
          </p:cNvSpPr>
          <p:nvPr>
            <p:ph type="sldNum" sz="quarter" idx="17"/>
          </p:nvPr>
        </p:nvSpPr>
        <p:spPr>
          <a:xfrm>
            <a:off x="8515350" y="6496050"/>
            <a:ext cx="400050" cy="3270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20000"/>
              </a:spcBef>
              <a:defRPr sz="800">
                <a:solidFill>
                  <a:srgbClr val="000000"/>
                </a:solidFill>
              </a:defRPr>
            </a:lvl1pPr>
          </a:lstStyle>
          <a:p>
            <a:fld id="{D1F3E36B-D385-4B7A-B802-1D846E52C3E0}" type="slidenum">
              <a:rPr lang="it-IT"/>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tabelle e testo">
    <p:spTree>
      <p:nvGrpSpPr>
        <p:cNvPr id="1" name=""/>
        <p:cNvGrpSpPr/>
        <p:nvPr/>
      </p:nvGrpSpPr>
      <p:grpSpPr>
        <a:xfrm>
          <a:off x="0" y="0"/>
          <a:ext cx="0" cy="0"/>
          <a:chOff x="0" y="0"/>
          <a:chExt cx="0" cy="0"/>
        </a:xfrm>
      </p:grpSpPr>
      <p:pic>
        <p:nvPicPr>
          <p:cNvPr id="9" name="Immagine 4" descr="Magneti-Marelli.png"/>
          <p:cNvPicPr>
            <a:picLocks noChangeAspect="1"/>
          </p:cNvPicPr>
          <p:nvPr/>
        </p:nvPicPr>
        <p:blipFill>
          <a:blip r:embed="rId2"/>
          <a:srcRect t="22272" b="19849"/>
          <a:stretch>
            <a:fillRect/>
          </a:stretch>
        </p:blipFill>
        <p:spPr bwMode="auto">
          <a:xfrm>
            <a:off x="7772400" y="346075"/>
            <a:ext cx="1071563" cy="620713"/>
          </a:xfrm>
          <a:prstGeom prst="rect">
            <a:avLst/>
          </a:prstGeom>
          <a:noFill/>
          <a:ln w="9525">
            <a:noFill/>
            <a:miter lim="800000"/>
            <a:headEnd/>
            <a:tailEnd/>
          </a:ln>
        </p:spPr>
      </p:pic>
      <p:sp>
        <p:nvSpPr>
          <p:cNvPr id="16" name="Titolo 12"/>
          <p:cNvSpPr>
            <a:spLocks noGrp="1"/>
          </p:cNvSpPr>
          <p:nvPr>
            <p:ph type="title" hasCustomPrompt="1"/>
          </p:nvPr>
        </p:nvSpPr>
        <p:spPr>
          <a:xfrm>
            <a:off x="304800" y="228600"/>
            <a:ext cx="7848600" cy="762000"/>
          </a:xfrm>
          <a:prstGeom prst="rect">
            <a:avLst/>
          </a:prstGeom>
        </p:spPr>
        <p:txBody>
          <a:bodyPr vert="horz" lIns="0" tIns="0" rIns="0" bIns="0" anchor="b" anchorCtr="0"/>
          <a:lstStyle>
            <a:lvl1pPr>
              <a:defRPr kumimoji="0" lang="it-IT" sz="2200" b="0" i="0" u="none" strike="noStrike" kern="0" cap="none" spc="0" normalizeH="0" baseline="0" noProof="0" dirty="0" smtClean="0">
                <a:ln>
                  <a:noFill/>
                </a:ln>
                <a:solidFill>
                  <a:srgbClr val="002C77"/>
                </a:solidFill>
                <a:effectLst/>
                <a:uLnTx/>
                <a:uFillTx/>
                <a:latin typeface="+mj-lt"/>
                <a:ea typeface="ヒラギノ角ゴ Pro W3" charset="-128"/>
                <a:cs typeface="Helvetica"/>
              </a:defRPr>
            </a:lvl1pPr>
          </a:lstStyle>
          <a:p>
            <a:pPr lvl="0"/>
            <a:r>
              <a:rPr lang="it-IT" dirty="0" smtClean="0"/>
              <a:t>Click </a:t>
            </a:r>
            <a:r>
              <a:rPr lang="it-IT" dirty="0" err="1" smtClean="0"/>
              <a:t>to</a:t>
            </a:r>
            <a:r>
              <a:rPr lang="it-IT" dirty="0" smtClean="0"/>
              <a:t> </a:t>
            </a:r>
            <a:r>
              <a:rPr lang="it-IT" dirty="0" err="1" smtClean="0"/>
              <a:t>change</a:t>
            </a:r>
            <a:r>
              <a:rPr lang="it-IT" dirty="0" smtClean="0"/>
              <a:t> the </a:t>
            </a:r>
            <a:r>
              <a:rPr lang="it-IT" dirty="0" err="1" smtClean="0"/>
              <a:t>title</a:t>
            </a:r>
            <a:r>
              <a:rPr lang="it-IT" dirty="0" smtClean="0"/>
              <a:t> style</a:t>
            </a:r>
            <a:endParaRPr lang="it-IT" dirty="0"/>
          </a:p>
        </p:txBody>
      </p:sp>
      <p:sp>
        <p:nvSpPr>
          <p:cNvPr id="10" name="Rectangle 6"/>
          <p:cNvSpPr>
            <a:spLocks noGrp="1" noChangeArrowheads="1"/>
          </p:cNvSpPr>
          <p:nvPr>
            <p:ph type="sldNum" sz="quarter" idx="17"/>
          </p:nvPr>
        </p:nvSpPr>
        <p:spPr>
          <a:xfrm>
            <a:off x="8515350" y="6496050"/>
            <a:ext cx="400050" cy="3270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20000"/>
              </a:spcBef>
              <a:defRPr sz="800">
                <a:solidFill>
                  <a:srgbClr val="000000"/>
                </a:solidFill>
              </a:defRPr>
            </a:lvl1pPr>
          </a:lstStyle>
          <a:p>
            <a:fld id="{D1F3E36B-D385-4B7A-B802-1D846E52C3E0}" type="slidenum">
              <a:rPr lang="it-IT"/>
              <a:pPr/>
              <a:t>‹#›</a:t>
            </a:fld>
            <a:endParaRPr lang="it-IT"/>
          </a:p>
        </p:txBody>
      </p:sp>
      <p:sp>
        <p:nvSpPr>
          <p:cNvPr id="12" name="Rettangolo 11"/>
          <p:cNvSpPr/>
          <p:nvPr userDrawn="1"/>
        </p:nvSpPr>
        <p:spPr bwMode="auto">
          <a:xfrm>
            <a:off x="232228" y="1219200"/>
            <a:ext cx="8534400" cy="5152571"/>
          </a:xfrm>
          <a:prstGeom prst="rect">
            <a:avLst/>
          </a:prstGeom>
          <a:gradFill flip="none" rotWithShape="1">
            <a:gsLst>
              <a:gs pos="0">
                <a:srgbClr val="B6C9CE"/>
              </a:gs>
              <a:gs pos="65000">
                <a:schemeClr val="bg1">
                  <a:alpha val="99000"/>
                </a:scheme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p>
            <a:pPr eaLnBrk="0" hangingPunct="0">
              <a:spcBef>
                <a:spcPct val="20000"/>
              </a:spcBef>
            </a:pPr>
            <a:endParaRPr lang="it-IT" sz="1400">
              <a:solidFill>
                <a:schemeClr val="tx1"/>
              </a:solidFill>
              <a:latin typeface="Helvetica"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6" name="Rettangolo 5"/>
          <p:cNvSpPr/>
          <p:nvPr userDrawn="1"/>
        </p:nvSpPr>
        <p:spPr bwMode="auto">
          <a:xfrm>
            <a:off x="304800" y="1219200"/>
            <a:ext cx="3439886" cy="5257800"/>
          </a:xfrm>
          <a:prstGeom prst="rect">
            <a:avLst/>
          </a:prstGeom>
          <a:gradFill flip="none" rotWithShape="1">
            <a:gsLst>
              <a:gs pos="0">
                <a:srgbClr val="041457"/>
              </a:gs>
              <a:gs pos="100000">
                <a:srgbClr val="669FFF">
                  <a:alpha val="99000"/>
                </a:srgb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p>
            <a:pPr eaLnBrk="0" hangingPunct="0">
              <a:spcBef>
                <a:spcPct val="20000"/>
              </a:spcBef>
            </a:pPr>
            <a:endParaRPr lang="it-IT" sz="1400">
              <a:solidFill>
                <a:schemeClr val="tx1"/>
              </a:solidFill>
              <a:latin typeface="Helvetica" pitchFamily="34" charset="0"/>
            </a:endParaRPr>
          </a:p>
        </p:txBody>
      </p:sp>
      <p:sp>
        <p:nvSpPr>
          <p:cNvPr id="7" name="Rettangolo 6"/>
          <p:cNvSpPr/>
          <p:nvPr/>
        </p:nvSpPr>
        <p:spPr bwMode="auto">
          <a:xfrm>
            <a:off x="3846286" y="1219200"/>
            <a:ext cx="4992914" cy="5264150"/>
          </a:xfrm>
          <a:prstGeom prst="rect">
            <a:avLst/>
          </a:prstGeom>
          <a:gradFill flip="none" rotWithShape="1">
            <a:gsLst>
              <a:gs pos="0">
                <a:srgbClr val="B6C9CE"/>
              </a:gs>
              <a:gs pos="65000">
                <a:schemeClr val="bg1">
                  <a:alpha val="99000"/>
                </a:scheme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p>
            <a:pPr eaLnBrk="0" hangingPunct="0">
              <a:spcBef>
                <a:spcPct val="20000"/>
              </a:spcBef>
            </a:pPr>
            <a:endParaRPr lang="it-IT" sz="1400">
              <a:solidFill>
                <a:schemeClr val="tx1"/>
              </a:solidFill>
              <a:latin typeface="Helvetica" pitchFamily="34" charset="0"/>
            </a:endParaRPr>
          </a:p>
        </p:txBody>
      </p:sp>
      <p:pic>
        <p:nvPicPr>
          <p:cNvPr id="8" name="Immagine 4" descr="Magneti-Marelli.png"/>
          <p:cNvPicPr>
            <a:picLocks noChangeAspect="1"/>
          </p:cNvPicPr>
          <p:nvPr/>
        </p:nvPicPr>
        <p:blipFill>
          <a:blip r:embed="rId2"/>
          <a:srcRect t="22272" b="19849"/>
          <a:stretch>
            <a:fillRect/>
          </a:stretch>
        </p:blipFill>
        <p:spPr bwMode="auto">
          <a:xfrm>
            <a:off x="7772400" y="346075"/>
            <a:ext cx="1071563" cy="620713"/>
          </a:xfrm>
          <a:prstGeom prst="rect">
            <a:avLst/>
          </a:prstGeom>
          <a:noFill/>
          <a:ln w="9525">
            <a:noFill/>
            <a:miter lim="800000"/>
            <a:headEnd/>
            <a:tailEnd/>
          </a:ln>
        </p:spPr>
      </p:pic>
      <p:sp>
        <p:nvSpPr>
          <p:cNvPr id="9" name="Rectangle 6"/>
          <p:cNvSpPr>
            <a:spLocks noGrp="1" noChangeArrowheads="1"/>
          </p:cNvSpPr>
          <p:nvPr>
            <p:ph type="sldNum" sz="quarter" idx="13"/>
          </p:nvPr>
        </p:nvSpPr>
        <p:spPr>
          <a:xfrm>
            <a:off x="8515350" y="6496050"/>
            <a:ext cx="400050" cy="3270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20000"/>
              </a:spcBef>
              <a:defRPr sz="800">
                <a:solidFill>
                  <a:srgbClr val="000000"/>
                </a:solidFill>
              </a:defRPr>
            </a:lvl1pPr>
          </a:lstStyle>
          <a:p>
            <a:fld id="{BD5DB08A-8875-45CE-9CD0-F128F79009F4}" type="slidenum">
              <a:rPr lang="it-IT"/>
              <a:pPr/>
              <a:t>‹#›</a:t>
            </a:fld>
            <a:endParaRPr lang="it-IT"/>
          </a:p>
        </p:txBody>
      </p:sp>
      <p:sp>
        <p:nvSpPr>
          <p:cNvPr id="10" name="Titolo 12"/>
          <p:cNvSpPr>
            <a:spLocks noGrp="1"/>
          </p:cNvSpPr>
          <p:nvPr>
            <p:ph type="title" hasCustomPrompt="1"/>
          </p:nvPr>
        </p:nvSpPr>
        <p:spPr>
          <a:xfrm>
            <a:off x="304800" y="228600"/>
            <a:ext cx="7848600" cy="762000"/>
          </a:xfrm>
          <a:prstGeom prst="rect">
            <a:avLst/>
          </a:prstGeom>
        </p:spPr>
        <p:txBody>
          <a:bodyPr vert="horz" lIns="0" tIns="0" rIns="0" bIns="0" anchor="b" anchorCtr="0"/>
          <a:lstStyle>
            <a:lvl1pPr>
              <a:defRPr kumimoji="0" lang="it-IT" sz="2200" b="0" i="0" u="none" strike="noStrike" kern="0" cap="none" spc="0" normalizeH="0" baseline="0" noProof="0" dirty="0" smtClean="0">
                <a:ln>
                  <a:noFill/>
                </a:ln>
                <a:solidFill>
                  <a:srgbClr val="002C77"/>
                </a:solidFill>
                <a:effectLst/>
                <a:uLnTx/>
                <a:uFillTx/>
                <a:latin typeface="+mj-lt"/>
                <a:ea typeface="ヒラギノ角ゴ Pro W3" charset="-128"/>
                <a:cs typeface="Helvetica"/>
              </a:defRPr>
            </a:lvl1pPr>
          </a:lstStyle>
          <a:p>
            <a:pPr lvl="0"/>
            <a:r>
              <a:rPr lang="it-IT" dirty="0" smtClean="0"/>
              <a:t>Click </a:t>
            </a:r>
            <a:r>
              <a:rPr lang="it-IT" dirty="0" err="1" smtClean="0"/>
              <a:t>to</a:t>
            </a:r>
            <a:r>
              <a:rPr lang="it-IT" dirty="0" smtClean="0"/>
              <a:t> </a:t>
            </a:r>
            <a:r>
              <a:rPr lang="it-IT" dirty="0" err="1" smtClean="0"/>
              <a:t>change</a:t>
            </a:r>
            <a:r>
              <a:rPr lang="it-IT" dirty="0" smtClean="0"/>
              <a:t> the </a:t>
            </a:r>
            <a:r>
              <a:rPr lang="it-IT" dirty="0" err="1" smtClean="0"/>
              <a:t>title</a:t>
            </a:r>
            <a:r>
              <a:rPr lang="it-IT" dirty="0" smtClean="0"/>
              <a:t> style</a:t>
            </a:r>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testo e contenuto">
    <p:spTree>
      <p:nvGrpSpPr>
        <p:cNvPr id="1" name=""/>
        <p:cNvGrpSpPr/>
        <p:nvPr/>
      </p:nvGrpSpPr>
      <p:grpSpPr>
        <a:xfrm>
          <a:off x="0" y="0"/>
          <a:ext cx="0" cy="0"/>
          <a:chOff x="0" y="0"/>
          <a:chExt cx="0" cy="0"/>
        </a:xfrm>
      </p:grpSpPr>
      <p:sp>
        <p:nvSpPr>
          <p:cNvPr id="5" name="Rettangolo 4"/>
          <p:cNvSpPr/>
          <p:nvPr/>
        </p:nvSpPr>
        <p:spPr bwMode="auto">
          <a:xfrm flipH="1">
            <a:off x="4648200" y="1219200"/>
            <a:ext cx="4191000" cy="5257800"/>
          </a:xfrm>
          <a:prstGeom prst="rect">
            <a:avLst/>
          </a:prstGeom>
          <a:gradFill flip="none" rotWithShape="1">
            <a:gsLst>
              <a:gs pos="0">
                <a:srgbClr val="041457"/>
              </a:gs>
              <a:gs pos="100000">
                <a:srgbClr val="669FFF">
                  <a:alpha val="99000"/>
                </a:srgb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p>
            <a:pPr eaLnBrk="0" hangingPunct="0">
              <a:spcBef>
                <a:spcPct val="20000"/>
              </a:spcBef>
            </a:pPr>
            <a:endParaRPr lang="it-IT" sz="1400">
              <a:solidFill>
                <a:schemeClr val="tx1"/>
              </a:solidFill>
              <a:latin typeface="Helvetica" pitchFamily="34" charset="0"/>
            </a:endParaRPr>
          </a:p>
        </p:txBody>
      </p:sp>
      <p:sp>
        <p:nvSpPr>
          <p:cNvPr id="6" name="Rettangolo 5"/>
          <p:cNvSpPr/>
          <p:nvPr/>
        </p:nvSpPr>
        <p:spPr bwMode="auto">
          <a:xfrm>
            <a:off x="304800" y="1219200"/>
            <a:ext cx="4191000" cy="5264150"/>
          </a:xfrm>
          <a:prstGeom prst="rect">
            <a:avLst/>
          </a:prstGeom>
          <a:gradFill flip="none" rotWithShape="1">
            <a:gsLst>
              <a:gs pos="0">
                <a:srgbClr val="B6C9CE"/>
              </a:gs>
              <a:gs pos="65000">
                <a:schemeClr val="bg1">
                  <a:alpha val="99000"/>
                </a:schemeClr>
              </a:gs>
            </a:gsLst>
            <a:lin ang="16200000" scaled="1"/>
            <a:tileRect/>
          </a:gradFill>
          <a:ln w="9525" cap="flat" cmpd="sng" algn="ctr">
            <a:solidFill>
              <a:schemeClr val="bg1">
                <a:lumMod val="75000"/>
              </a:schemeClr>
            </a:solidFill>
            <a:prstDash val="solid"/>
            <a:round/>
            <a:headEnd type="none" w="med" len="med"/>
            <a:tailEnd type="none" w="med" len="med"/>
          </a:ln>
          <a:effectLst/>
        </p:spPr>
        <p:txBody>
          <a:bodyPr/>
          <a:lstStyle/>
          <a:p>
            <a:pPr eaLnBrk="0" hangingPunct="0">
              <a:spcBef>
                <a:spcPct val="20000"/>
              </a:spcBef>
            </a:pPr>
            <a:endParaRPr lang="it-IT" sz="1400">
              <a:solidFill>
                <a:schemeClr val="tx1"/>
              </a:solidFill>
              <a:latin typeface="Helvetica" pitchFamily="34" charset="0"/>
            </a:endParaRPr>
          </a:p>
        </p:txBody>
      </p:sp>
      <p:pic>
        <p:nvPicPr>
          <p:cNvPr id="7" name="Immagine 4" descr="Magneti-Marelli.png"/>
          <p:cNvPicPr>
            <a:picLocks noChangeAspect="1"/>
          </p:cNvPicPr>
          <p:nvPr/>
        </p:nvPicPr>
        <p:blipFill>
          <a:blip r:embed="rId2"/>
          <a:srcRect t="22272" b="19849"/>
          <a:stretch>
            <a:fillRect/>
          </a:stretch>
        </p:blipFill>
        <p:spPr bwMode="auto">
          <a:xfrm>
            <a:off x="7772400" y="346075"/>
            <a:ext cx="1071563" cy="620713"/>
          </a:xfrm>
          <a:prstGeom prst="rect">
            <a:avLst/>
          </a:prstGeom>
          <a:noFill/>
          <a:ln w="9525">
            <a:noFill/>
            <a:miter lim="800000"/>
            <a:headEnd/>
            <a:tailEnd/>
          </a:ln>
        </p:spPr>
      </p:pic>
      <p:sp>
        <p:nvSpPr>
          <p:cNvPr id="3" name="Segnaposto testo 2"/>
          <p:cNvSpPr>
            <a:spLocks noGrp="1"/>
          </p:cNvSpPr>
          <p:nvPr>
            <p:ph type="body" sz="half" idx="1"/>
          </p:nvPr>
        </p:nvSpPr>
        <p:spPr>
          <a:xfrm>
            <a:off x="476250" y="1371600"/>
            <a:ext cx="3848100" cy="4800600"/>
          </a:xfrm>
          <a:prstGeom prst="rect">
            <a:avLst/>
          </a:prstGeom>
        </p:spPr>
        <p:txBody>
          <a:bodyPr/>
          <a:lstStyle>
            <a:lvl1pPr marL="0" indent="0">
              <a:spcBef>
                <a:spcPts val="0"/>
              </a:spcBef>
              <a:buFontTx/>
              <a:buNone/>
              <a:defRPr sz="1800">
                <a:solidFill>
                  <a:srgbClr val="002C77"/>
                </a:solidFill>
                <a:latin typeface="+mn-lt"/>
              </a:defRPr>
            </a:lvl1pPr>
            <a:lvl2pPr marL="447675" indent="-447675">
              <a:defRPr sz="1600">
                <a:solidFill>
                  <a:srgbClr val="002C77"/>
                </a:solidFill>
                <a:latin typeface="+mn-lt"/>
              </a:defRPr>
            </a:lvl2pPr>
            <a:lvl3pPr marL="714375" indent="-352425">
              <a:defRPr sz="1400">
                <a:solidFill>
                  <a:srgbClr val="002C77"/>
                </a:solidFill>
                <a:latin typeface="+mn-lt"/>
              </a:defRPr>
            </a:lvl3pPr>
            <a:lvl4pPr marL="1162050" indent="-352425">
              <a:defRPr sz="1200">
                <a:solidFill>
                  <a:srgbClr val="002C77"/>
                </a:solidFill>
                <a:latin typeface="+mn-lt"/>
              </a:defRPr>
            </a:lvl4pPr>
            <a:lvl5pPr marL="1524000" indent="-361950">
              <a:defRPr sz="1200">
                <a:solidFill>
                  <a:srgbClr val="002C77"/>
                </a:solidFill>
                <a:latin typeface="+mn-lt"/>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hasCustomPrompt="1"/>
          </p:nvPr>
        </p:nvSpPr>
        <p:spPr>
          <a:xfrm>
            <a:off x="4800600" y="1371600"/>
            <a:ext cx="3886200" cy="4800600"/>
          </a:xfrm>
          <a:prstGeom prst="rect">
            <a:avLst/>
          </a:prstGeom>
        </p:spPr>
        <p:txBody>
          <a:bodyPr/>
          <a:lstStyle>
            <a:lvl1pPr>
              <a:defRPr sz="1800">
                <a:solidFill>
                  <a:schemeClr val="bg1"/>
                </a:solidFill>
                <a:latin typeface="+mn-lt"/>
              </a:defRPr>
            </a:lvl1pPr>
            <a:lvl2pPr>
              <a:defRPr sz="1600">
                <a:solidFill>
                  <a:schemeClr val="bg1"/>
                </a:solidFill>
                <a:latin typeface="+mn-lt"/>
              </a:defRPr>
            </a:lvl2pPr>
            <a:lvl3pPr>
              <a:defRPr sz="14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it-IT" dirty="0" smtClean="0"/>
              <a:t>Click </a:t>
            </a:r>
            <a:r>
              <a:rPr lang="it-IT" dirty="0" err="1" smtClean="0"/>
              <a:t>to</a:t>
            </a:r>
            <a:r>
              <a:rPr lang="it-IT" dirty="0" smtClean="0"/>
              <a:t> </a:t>
            </a:r>
            <a:r>
              <a:rPr lang="it-IT" dirty="0" err="1" smtClean="0"/>
              <a:t>change</a:t>
            </a:r>
            <a:r>
              <a:rPr lang="it-IT" dirty="0" smtClean="0"/>
              <a:t> the layout text style</a:t>
            </a:r>
          </a:p>
          <a:p>
            <a:pPr lvl="1"/>
            <a:r>
              <a:rPr lang="it-IT" dirty="0" err="1" smtClean="0"/>
              <a:t>Second</a:t>
            </a:r>
            <a:r>
              <a:rPr lang="it-IT" dirty="0" smtClean="0"/>
              <a:t> </a:t>
            </a:r>
            <a:r>
              <a:rPr lang="it-IT" dirty="0" err="1" smtClean="0"/>
              <a:t>level</a:t>
            </a:r>
            <a:endParaRPr lang="it-IT" dirty="0" smtClean="0"/>
          </a:p>
          <a:p>
            <a:pPr lvl="2"/>
            <a:r>
              <a:rPr lang="it-IT" dirty="0" err="1" smtClean="0"/>
              <a:t>Third</a:t>
            </a:r>
            <a:r>
              <a:rPr lang="it-IT" dirty="0" smtClean="0"/>
              <a:t>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14" name="Titolo 12"/>
          <p:cNvSpPr>
            <a:spLocks noGrp="1"/>
          </p:cNvSpPr>
          <p:nvPr>
            <p:ph type="title" hasCustomPrompt="1"/>
          </p:nvPr>
        </p:nvSpPr>
        <p:spPr>
          <a:xfrm>
            <a:off x="304800" y="228600"/>
            <a:ext cx="7848600" cy="762000"/>
          </a:xfrm>
          <a:prstGeom prst="rect">
            <a:avLst/>
          </a:prstGeom>
        </p:spPr>
        <p:txBody>
          <a:bodyPr vert="horz" lIns="0" tIns="0" rIns="0" bIns="0" anchor="b" anchorCtr="0"/>
          <a:lstStyle>
            <a:lvl1pPr>
              <a:defRPr kumimoji="0" lang="it-IT" sz="2200" b="0" i="0" u="none" strike="noStrike" kern="0" cap="none" spc="0" normalizeH="0" baseline="0" noProof="0" dirty="0" smtClean="0">
                <a:ln>
                  <a:noFill/>
                </a:ln>
                <a:solidFill>
                  <a:srgbClr val="002C77"/>
                </a:solidFill>
                <a:effectLst/>
                <a:uLnTx/>
                <a:uFillTx/>
                <a:latin typeface="+mj-lt"/>
                <a:ea typeface="ヒラギノ角ゴ Pro W3" charset="-128"/>
                <a:cs typeface="Helvetica"/>
              </a:defRPr>
            </a:lvl1pPr>
          </a:lstStyle>
          <a:p>
            <a:pPr lvl="0"/>
            <a:r>
              <a:rPr lang="it-IT" dirty="0" smtClean="0"/>
              <a:t>Click </a:t>
            </a:r>
            <a:r>
              <a:rPr lang="it-IT" dirty="0" err="1" smtClean="0"/>
              <a:t>to</a:t>
            </a:r>
            <a:r>
              <a:rPr lang="it-IT" dirty="0" smtClean="0"/>
              <a:t> </a:t>
            </a:r>
            <a:r>
              <a:rPr lang="it-IT" dirty="0" err="1" smtClean="0"/>
              <a:t>change</a:t>
            </a:r>
            <a:r>
              <a:rPr lang="it-IT" dirty="0" smtClean="0"/>
              <a:t> the </a:t>
            </a:r>
            <a:r>
              <a:rPr lang="it-IT" dirty="0" err="1" smtClean="0"/>
              <a:t>title</a:t>
            </a:r>
            <a:r>
              <a:rPr lang="it-IT" dirty="0" smtClean="0"/>
              <a:t> style</a:t>
            </a:r>
            <a:endParaRPr lang="it-IT" dirty="0"/>
          </a:p>
        </p:txBody>
      </p:sp>
      <p:sp>
        <p:nvSpPr>
          <p:cNvPr id="8" name="Rectangle 6"/>
          <p:cNvSpPr>
            <a:spLocks noGrp="1" noChangeArrowheads="1"/>
          </p:cNvSpPr>
          <p:nvPr>
            <p:ph type="sldNum" sz="quarter" idx="10"/>
          </p:nvPr>
        </p:nvSpPr>
        <p:spPr>
          <a:xfrm>
            <a:off x="8515350" y="6496050"/>
            <a:ext cx="400050" cy="3270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20000"/>
              </a:spcBef>
              <a:defRPr sz="800">
                <a:solidFill>
                  <a:srgbClr val="000000"/>
                </a:solidFill>
              </a:defRPr>
            </a:lvl1pPr>
          </a:lstStyle>
          <a:p>
            <a:fld id="{549E85E1-C706-4E85-92D1-5AD38C364B9E}" type="slidenum">
              <a:rPr lang="it-IT"/>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482600" y="1695450"/>
          <a:ext cx="2362200" cy="1900241"/>
        </p:xfrm>
        <a:graphic>
          <a:graphicData uri="http://schemas.openxmlformats.org/drawingml/2006/table">
            <a:tbl>
              <a:tblPr/>
              <a:tblGrid>
                <a:gridCol w="787400"/>
                <a:gridCol w="787400"/>
                <a:gridCol w="787400"/>
              </a:tblGrid>
              <a:tr h="271463">
                <a:tc gridSpan="3">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it-IT" sz="900" b="1" i="0" u="none" strike="noStrike" cap="none" normalizeH="0" baseline="0" dirty="0" err="1" smtClean="0">
                          <a:ln>
                            <a:noFill/>
                          </a:ln>
                          <a:solidFill>
                            <a:srgbClr val="FFFFFF"/>
                          </a:solidFill>
                          <a:effectLst/>
                          <a:latin typeface="Arial" pitchFamily="34" charset="0"/>
                          <a:ea typeface="ヒラギノ角ゴ Pro W3"/>
                          <a:cs typeface="Helvetica" pitchFamily="34" charset="0"/>
                        </a:rPr>
                        <a:t>Jun</a:t>
                      </a:r>
                      <a:r>
                        <a:rPr kumimoji="0" lang="it-IT" sz="900" b="1" i="0" u="none" strike="noStrike" cap="none" normalizeH="0" baseline="0" dirty="0" smtClean="0">
                          <a:ln>
                            <a:noFill/>
                          </a:ln>
                          <a:solidFill>
                            <a:srgbClr val="FFFFFF"/>
                          </a:solidFill>
                          <a:effectLst/>
                          <a:latin typeface="Arial" pitchFamily="34" charset="0"/>
                          <a:ea typeface="ヒラギノ角ゴ Pro W3"/>
                          <a:cs typeface="Helvetica" pitchFamily="34" charset="0"/>
                        </a:rPr>
                        <a:t> 2011</a:t>
                      </a:r>
                    </a:p>
                  </a:txBody>
                  <a:tcPr marL="12700" marR="12700" marT="12700" marB="0" anchor="ctr" horzOverflow="overflow">
                    <a:lnL>
                      <a:noFill/>
                    </a:lnL>
                    <a:lnR>
                      <a:noFill/>
                    </a:lnR>
                    <a:lnT>
                      <a:noFill/>
                    </a:lnT>
                    <a:lnB>
                      <a:noFill/>
                    </a:lnB>
                    <a:lnTlToBr>
                      <a:noFill/>
                    </a:lnTlToBr>
                    <a:lnBlToTr>
                      <a:noFill/>
                    </a:lnBlToTr>
                    <a:solidFill>
                      <a:srgbClr val="000090"/>
                    </a:solidFill>
                  </a:tcPr>
                </a:tc>
                <a:tc hMerge="1">
                  <a:txBody>
                    <a:bodyPr/>
                    <a:lstStyle/>
                    <a:p>
                      <a:endParaRPr lang="it-IT"/>
                    </a:p>
                  </a:txBody>
                  <a:tcPr/>
                </a:tc>
                <a:tc hMerge="1">
                  <a:txBody>
                    <a:bodyPr/>
                    <a:lstStyle/>
                    <a:p>
                      <a:endParaRPr lang="it-IT"/>
                    </a:p>
                  </a:txBody>
                  <a:tcPr/>
                </a:tc>
              </a:tr>
              <a:tr h="27146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002C77"/>
                          </a:solidFill>
                          <a:effectLst/>
                          <a:latin typeface="Arial" pitchFamily="34" charset="0"/>
                          <a:ea typeface="ヒラギノ角ゴ Pro W3"/>
                          <a:cs typeface="Helvetica" pitchFamily="34" charset="0"/>
                        </a:rPr>
                        <a:t>Cons.</a:t>
                      </a:r>
                    </a:p>
                  </a:txBody>
                  <a:tcPr marL="12700" marR="12700" marT="12700"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002C77"/>
                          </a:solidFill>
                          <a:effectLst/>
                          <a:latin typeface="Arial" pitchFamily="34" charset="0"/>
                          <a:ea typeface="ヒラギノ角ゴ Pro W3"/>
                          <a:cs typeface="Helvetica" pitchFamily="34" charset="0"/>
                        </a:rPr>
                        <a:t>Ind.</a:t>
                      </a:r>
                    </a:p>
                  </a:txBody>
                  <a:tcPr marL="12700" marR="12700" marT="12700"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002C77"/>
                          </a:solidFill>
                          <a:effectLst/>
                          <a:latin typeface="Arial" pitchFamily="34" charset="0"/>
                          <a:ea typeface="ヒラギノ角ゴ Pro W3"/>
                          <a:cs typeface="Helvetica" pitchFamily="34" charset="0"/>
                        </a:rPr>
                        <a:t>Fin.</a:t>
                      </a:r>
                    </a:p>
                  </a:txBody>
                  <a:tcPr marL="12700" marR="12700" marT="12700"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endParaRPr>
                    </a:p>
                  </a:txBody>
                  <a:tcPr marL="12700" marR="12700" marT="1270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CFFFF"/>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 </a:t>
                      </a:r>
                    </a:p>
                  </a:txBody>
                  <a:tcPr marL="12700" marR="12700" marT="1270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99CCFF"/>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 </a:t>
                      </a:r>
                    </a:p>
                  </a:txBody>
                  <a:tcPr marL="12700" marR="12700" marT="1270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CC00"/>
                    </a:solidFill>
                  </a:tcPr>
                </a:tc>
              </a:tr>
              <a:tr h="271463">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chemeClr val="tx1"/>
                          </a:solidFill>
                          <a:effectLst/>
                          <a:latin typeface="Arial" pitchFamily="34" charset="0"/>
                          <a:ea typeface="ヒラギノ角ゴ Pro W3"/>
                          <a:cs typeface="Helvetica" pitchFamily="34" charset="0"/>
                        </a:rPr>
                        <a:t>4897</a:t>
                      </a:r>
                    </a:p>
                  </a:txBody>
                  <a:tcPr marL="12700" marR="12700" marT="1270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369</a:t>
                      </a:r>
                    </a:p>
                  </a:txBody>
                  <a:tcPr marL="12700" marR="12700" marT="12700" marB="0" anchor="ctr" horzOverflow="overflow">
                    <a:lnL>
                      <a:noFill/>
                    </a:lnL>
                    <a:lnR>
                      <a:noFill/>
                    </a:lnR>
                    <a:lnT>
                      <a:noFill/>
                    </a:lnT>
                    <a:lnB>
                      <a:noFill/>
                    </a:lnB>
                    <a:lnTlToBr>
                      <a:noFill/>
                    </a:lnTlToBr>
                    <a:lnBlToTr>
                      <a:noFill/>
                    </a:lnBlToTr>
                    <a:solidFill>
                      <a:srgbClr val="99CCFF"/>
                    </a:solidFill>
                  </a:tcPr>
                </a:tc>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489</a:t>
                      </a:r>
                    </a:p>
                  </a:txBody>
                  <a:tcPr marL="12700" marR="12700" marT="12700" marB="0" anchor="ctr" horzOverflow="overflow">
                    <a:lnL>
                      <a:noFill/>
                    </a:lnL>
                    <a:lnR>
                      <a:noFill/>
                    </a:lnR>
                    <a:lnT>
                      <a:noFill/>
                    </a:lnT>
                    <a:lnB>
                      <a:noFill/>
                    </a:lnB>
                    <a:lnTlToBr>
                      <a:noFill/>
                    </a:lnTlToBr>
                    <a:lnBlToTr>
                      <a:noFill/>
                    </a:lnBlToTr>
                    <a:solidFill>
                      <a:srgbClr val="FFCC00"/>
                    </a:solidFill>
                  </a:tcPr>
                </a:tc>
              </a:tr>
              <a:tr h="271463">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1697832</a:t>
                      </a:r>
                    </a:p>
                  </a:txBody>
                  <a:tcPr marL="12700" marR="12700" marT="1270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23569</a:t>
                      </a:r>
                    </a:p>
                  </a:txBody>
                  <a:tcPr marL="12700" marR="12700" marT="12700" marB="0" anchor="ctr" horzOverflow="overflow">
                    <a:lnL>
                      <a:noFill/>
                    </a:lnL>
                    <a:lnR>
                      <a:noFill/>
                    </a:lnR>
                    <a:lnT>
                      <a:noFill/>
                    </a:lnT>
                    <a:lnB>
                      <a:noFill/>
                    </a:lnB>
                    <a:lnTlToBr>
                      <a:noFill/>
                    </a:lnTlToBr>
                    <a:lnBlToTr>
                      <a:noFill/>
                    </a:lnBlToTr>
                    <a:solidFill>
                      <a:srgbClr val="99CCFF"/>
                    </a:solidFill>
                  </a:tcPr>
                </a:tc>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4869</a:t>
                      </a:r>
                    </a:p>
                  </a:txBody>
                  <a:tcPr marL="12700" marR="12700" marT="12700" marB="0" anchor="ctr" horzOverflow="overflow">
                    <a:lnL>
                      <a:noFill/>
                    </a:lnL>
                    <a:lnR>
                      <a:noFill/>
                    </a:lnR>
                    <a:lnT>
                      <a:noFill/>
                    </a:lnT>
                    <a:lnB>
                      <a:noFill/>
                    </a:lnB>
                    <a:lnTlToBr>
                      <a:noFill/>
                    </a:lnTlToBr>
                    <a:lnBlToTr>
                      <a:noFill/>
                    </a:lnBlToTr>
                    <a:solidFill>
                      <a:srgbClr val="FFCC00"/>
                    </a:solidFill>
                  </a:tcPr>
                </a:tc>
              </a:tr>
              <a:tr h="271463">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895</a:t>
                      </a:r>
                    </a:p>
                  </a:txBody>
                  <a:tcPr marL="12700" marR="12700" marT="1270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 - </a:t>
                      </a:r>
                    </a:p>
                  </a:txBody>
                  <a:tcPr marL="12700" marR="12700" marT="12700" marB="0" anchor="ctr" horzOverflow="overflow">
                    <a:lnL>
                      <a:noFill/>
                    </a:lnL>
                    <a:lnR>
                      <a:noFill/>
                    </a:lnR>
                    <a:lnT>
                      <a:noFill/>
                    </a:lnT>
                    <a:lnB>
                      <a:noFill/>
                    </a:lnB>
                    <a:lnTlToBr>
                      <a:noFill/>
                    </a:lnTlToBr>
                    <a:lnBlToTr>
                      <a:noFill/>
                    </a:lnBlToTr>
                    <a:solidFill>
                      <a:srgbClr val="99CCFF"/>
                    </a:solidFill>
                  </a:tcPr>
                </a:tc>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 3,7 </a:t>
                      </a:r>
                    </a:p>
                  </a:txBody>
                  <a:tcPr marL="12700" marR="12700" marT="12700" marB="0" anchor="ctr" horzOverflow="overflow">
                    <a:lnL>
                      <a:noFill/>
                    </a:lnL>
                    <a:lnR>
                      <a:noFill/>
                    </a:lnR>
                    <a:lnT>
                      <a:noFill/>
                    </a:lnT>
                    <a:lnB>
                      <a:noFill/>
                    </a:lnB>
                    <a:lnTlToBr>
                      <a:noFill/>
                    </a:lnTlToBr>
                    <a:lnBlToTr>
                      <a:noFill/>
                    </a:lnBlToTr>
                    <a:solidFill>
                      <a:srgbClr val="FFCC00"/>
                    </a:solidFill>
                  </a:tcPr>
                </a:tc>
              </a:tr>
              <a:tr h="271463">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1" i="0" u="none" strike="noStrike" cap="none" normalizeH="0" baseline="0" smtClean="0">
                          <a:ln>
                            <a:noFill/>
                          </a:ln>
                          <a:solidFill>
                            <a:schemeClr val="tx1"/>
                          </a:solidFill>
                          <a:effectLst/>
                          <a:latin typeface="Arial" pitchFamily="34" charset="0"/>
                          <a:ea typeface="ヒラギノ角ゴ Pro W3"/>
                          <a:cs typeface="Helvetica" pitchFamily="34" charset="0"/>
                        </a:rPr>
                        <a:t> 16,8 </a:t>
                      </a:r>
                    </a:p>
                  </a:txBody>
                  <a:tcPr marL="12700" marR="12700" marT="1270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1" i="0" u="none" strike="noStrike" cap="none" normalizeH="0" baseline="0" smtClean="0">
                          <a:ln>
                            <a:noFill/>
                          </a:ln>
                          <a:solidFill>
                            <a:schemeClr val="tx1"/>
                          </a:solidFill>
                          <a:effectLst/>
                          <a:latin typeface="Arial" pitchFamily="34" charset="0"/>
                          <a:ea typeface="ヒラギノ角ゴ Pro W3"/>
                          <a:cs typeface="Helvetica" pitchFamily="34" charset="0"/>
                        </a:rPr>
                        <a:t> 65,3 </a:t>
                      </a:r>
                    </a:p>
                  </a:txBody>
                  <a:tcPr marL="12700" marR="12700" marT="12700" marB="0" anchor="ctr" horzOverflow="overflow">
                    <a:lnL>
                      <a:noFill/>
                    </a:lnL>
                    <a:lnR>
                      <a:noFill/>
                    </a:lnR>
                    <a:lnT>
                      <a:noFill/>
                    </a:lnT>
                    <a:lnB>
                      <a:noFill/>
                    </a:lnB>
                    <a:lnTlToBr>
                      <a:noFill/>
                    </a:lnTlToBr>
                    <a:lnBlToTr>
                      <a:noFill/>
                    </a:lnBlToTr>
                    <a:solidFill>
                      <a:srgbClr val="99CCFF"/>
                    </a:solidFill>
                  </a:tcPr>
                </a:tc>
                <a:tc>
                  <a:txBody>
                    <a:bodyPr/>
                    <a:lstStyle/>
                    <a:p>
                      <a:pPr marL="0" marR="0" lvl="0" indent="0" algn="r" defTabSz="457200" rtl="0" eaLnBrk="1" fontAlgn="ctr"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ea typeface="ヒラギノ角ゴ Pro W3"/>
                          <a:cs typeface="Helvetica" pitchFamily="34" charset="0"/>
                        </a:rPr>
                        <a:t>789</a:t>
                      </a:r>
                    </a:p>
                  </a:txBody>
                  <a:tcPr marL="12700" marR="12700" marT="12700" marB="0" anchor="ctr" horzOverflow="overflow">
                    <a:lnL>
                      <a:noFill/>
                    </a:lnL>
                    <a:lnR>
                      <a:noFill/>
                    </a:lnR>
                    <a:lnT>
                      <a:noFill/>
                    </a:lnT>
                    <a:lnB>
                      <a:noFill/>
                    </a:lnB>
                    <a:lnTlToBr>
                      <a:noFill/>
                    </a:lnTlToBr>
                    <a:lnBlToTr>
                      <a:noFill/>
                    </a:lnBlToTr>
                    <a:solidFill>
                      <a:srgbClr val="FFCC00"/>
                    </a:solidFill>
                  </a:tcPr>
                </a:tc>
              </a:tr>
            </a:tbl>
          </a:graphicData>
        </a:graphic>
      </p:graphicFrame>
      <p:sp>
        <p:nvSpPr>
          <p:cNvPr id="4" name="CasellaDiTesto 3"/>
          <p:cNvSpPr txBox="1"/>
          <p:nvPr/>
        </p:nvSpPr>
        <p:spPr bwMode="auto">
          <a:xfrm>
            <a:off x="3105150" y="2184351"/>
            <a:ext cx="4000500" cy="1154162"/>
          </a:xfrm>
          <a:prstGeom prst="rect">
            <a:avLst/>
          </a:prstGeom>
          <a:noFill/>
          <a:ln w="9525">
            <a:noFill/>
            <a:miter lim="800000"/>
            <a:headEnd/>
            <a:tailEnd/>
          </a:ln>
        </p:spPr>
        <p:txBody>
          <a:bodyPr lIns="0" tIns="0" rIns="0" bIns="0" anchor="b">
            <a:spAutoFit/>
          </a:bodyPr>
          <a:lstStyle/>
          <a:p>
            <a:pPr eaLnBrk="0" hangingPunct="0">
              <a:lnSpc>
                <a:spcPts val="3000"/>
              </a:lnSpc>
            </a:pPr>
            <a:r>
              <a:rPr lang="en-US" sz="2200" dirty="0" smtClean="0">
                <a:solidFill>
                  <a:srgbClr val="002C77"/>
                </a:solidFill>
              </a:rPr>
              <a:t>Click to use</a:t>
            </a:r>
            <a:r>
              <a:rPr lang="en-US" sz="2200" baseline="0" dirty="0" smtClean="0">
                <a:solidFill>
                  <a:srgbClr val="002C77"/>
                </a:solidFill>
              </a:rPr>
              <a:t> this table, access “slide layout” and do a cut and paste</a:t>
            </a:r>
            <a:endParaRPr lang="it-IT" sz="2200" dirty="0">
              <a:solidFill>
                <a:srgbClr val="002C77"/>
              </a:solidFill>
            </a:endParaRPr>
          </a:p>
        </p:txBody>
      </p:sp>
      <p:sp>
        <p:nvSpPr>
          <p:cNvPr id="7" name="Titolo 12"/>
          <p:cNvSpPr>
            <a:spLocks noGrp="1"/>
          </p:cNvSpPr>
          <p:nvPr>
            <p:ph type="title" hasCustomPrompt="1"/>
          </p:nvPr>
        </p:nvSpPr>
        <p:spPr>
          <a:xfrm>
            <a:off x="304800" y="228600"/>
            <a:ext cx="7848600" cy="762000"/>
          </a:xfrm>
          <a:prstGeom prst="rect">
            <a:avLst/>
          </a:prstGeom>
        </p:spPr>
        <p:txBody>
          <a:bodyPr vert="horz" lIns="0" tIns="0" rIns="0" bIns="0" anchor="b" anchorCtr="0"/>
          <a:lstStyle>
            <a:lvl1pPr>
              <a:defRPr kumimoji="0" lang="it-IT" sz="2200" b="0" i="0" u="none" strike="noStrike" kern="0" cap="none" spc="0" normalizeH="0" baseline="0" noProof="0" dirty="0" smtClean="0">
                <a:ln>
                  <a:noFill/>
                </a:ln>
                <a:solidFill>
                  <a:srgbClr val="002C77"/>
                </a:solidFill>
                <a:effectLst/>
                <a:uLnTx/>
                <a:uFillTx/>
                <a:latin typeface="+mj-lt"/>
                <a:ea typeface="ヒラギノ角ゴ Pro W3" charset="-128"/>
                <a:cs typeface="Helvetica"/>
              </a:defRPr>
            </a:lvl1pPr>
          </a:lstStyle>
          <a:p>
            <a:pPr lvl="0"/>
            <a:r>
              <a:rPr lang="it-IT" dirty="0" smtClean="0"/>
              <a:t>Click </a:t>
            </a:r>
            <a:r>
              <a:rPr lang="it-IT" dirty="0" err="1" smtClean="0"/>
              <a:t>to</a:t>
            </a:r>
            <a:r>
              <a:rPr lang="it-IT" dirty="0" smtClean="0"/>
              <a:t> </a:t>
            </a:r>
            <a:r>
              <a:rPr lang="it-IT" dirty="0" err="1" smtClean="0"/>
              <a:t>change</a:t>
            </a:r>
            <a:r>
              <a:rPr lang="it-IT" dirty="0" smtClean="0"/>
              <a:t> the </a:t>
            </a:r>
            <a:r>
              <a:rPr lang="it-IT" dirty="0" err="1" smtClean="0"/>
              <a:t>title</a:t>
            </a:r>
            <a:r>
              <a:rPr lang="it-IT" dirty="0" smtClean="0"/>
              <a:t> style</a:t>
            </a:r>
            <a:endParaRPr lang="it-IT" dirty="0"/>
          </a:p>
        </p:txBody>
      </p:sp>
      <p:sp>
        <p:nvSpPr>
          <p:cNvPr id="5" name="Rectangle 6"/>
          <p:cNvSpPr>
            <a:spLocks noGrp="1" noChangeArrowheads="1"/>
          </p:cNvSpPr>
          <p:nvPr>
            <p:ph type="sldNum" sz="quarter" idx="10"/>
          </p:nvPr>
        </p:nvSpPr>
        <p:spPr>
          <a:xfrm>
            <a:off x="8515350" y="6496050"/>
            <a:ext cx="400050" cy="327025"/>
          </a:xfrm>
          <a:prstGeom prst="rect">
            <a:avLst/>
          </a:prstGeom>
        </p:spPr>
        <p:txBody>
          <a:bodyPr vert="horz" wrap="square" lIns="91440" tIns="45720" rIns="91440" bIns="45720" numCol="1" anchor="ctr" anchorCtr="0" compatLnSpc="1">
            <a:prstTxWarp prst="textNoShape">
              <a:avLst/>
            </a:prstTxWarp>
          </a:bodyPr>
          <a:lstStyle>
            <a:lvl1pPr eaLnBrk="0" hangingPunct="0">
              <a:spcBef>
                <a:spcPct val="20000"/>
              </a:spcBef>
              <a:defRPr sz="800">
                <a:solidFill>
                  <a:srgbClr val="000000"/>
                </a:solidFill>
              </a:defRPr>
            </a:lvl1pPr>
          </a:lstStyle>
          <a:p>
            <a:fld id="{9744DC2D-8EF7-40D9-A982-3607A2A08F42}" type="slidenum">
              <a:rPr lang="it-IT"/>
              <a:pPr/>
              <a:t>‹#›</a:t>
            </a:fld>
            <a:endParaRPr lang="it-IT"/>
          </a:p>
        </p:txBody>
      </p:sp>
      <p:pic>
        <p:nvPicPr>
          <p:cNvPr id="6" name="Immagine 3" descr="Magneti-Marelli.png"/>
          <p:cNvPicPr>
            <a:picLocks noChangeAspect="1"/>
          </p:cNvPicPr>
          <p:nvPr userDrawn="1"/>
        </p:nvPicPr>
        <p:blipFill>
          <a:blip r:embed="rId2"/>
          <a:srcRect t="22272" b="19849"/>
          <a:stretch>
            <a:fillRect/>
          </a:stretch>
        </p:blipFill>
        <p:spPr bwMode="auto">
          <a:xfrm>
            <a:off x="7772400" y="346075"/>
            <a:ext cx="1071563" cy="62071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54"/>
          <p:cNvSpPr>
            <a:spLocks noChangeArrowheads="1"/>
          </p:cNvSpPr>
          <p:nvPr/>
        </p:nvSpPr>
        <p:spPr bwMode="auto">
          <a:xfrm>
            <a:off x="6040438" y="4219575"/>
            <a:ext cx="184150" cy="304800"/>
          </a:xfrm>
          <a:prstGeom prst="rect">
            <a:avLst/>
          </a:prstGeom>
          <a:noFill/>
          <a:ln w="9525">
            <a:noFill/>
            <a:miter lim="800000"/>
            <a:headEnd/>
            <a:tailEnd/>
          </a:ln>
        </p:spPr>
        <p:txBody>
          <a:bodyPr wrap="none">
            <a:spAutoFit/>
          </a:bodyPr>
          <a:lstStyle/>
          <a:p>
            <a:pPr eaLnBrk="0" hangingPunct="0">
              <a:spcBef>
                <a:spcPct val="20000"/>
              </a:spcBef>
            </a:pPr>
            <a:endParaRPr lang="it-IT" sz="1400">
              <a:solidFill>
                <a:schemeClr val="tx1"/>
              </a:solidFill>
              <a:latin typeface="GillSans" pitchFamily="34" charset="0"/>
            </a:endParaRPr>
          </a:p>
        </p:txBody>
      </p:sp>
      <p:sp>
        <p:nvSpPr>
          <p:cNvPr id="8" name="CasellaDiTesto 7"/>
          <p:cNvSpPr txBox="1"/>
          <p:nvPr/>
        </p:nvSpPr>
        <p:spPr bwMode="auto">
          <a:xfrm>
            <a:off x="305999" y="6382786"/>
            <a:ext cx="847551" cy="406394"/>
          </a:xfrm>
          <a:prstGeom prst="rect">
            <a:avLst/>
          </a:prstGeom>
          <a:noFill/>
          <a:ln w="9525">
            <a:noFill/>
            <a:miter lim="800000"/>
            <a:headEnd/>
            <a:tailEnd/>
          </a:ln>
        </p:spPr>
        <p:txBody>
          <a:bodyPr wrap="square" lIns="90000" tIns="46800" rIns="90000" bIns="46800" rtlCol="0" anchor="ctr" anchorCtr="0">
            <a:prstTxWarp prst="textNoShape">
              <a:avLst/>
            </a:prstTxWarp>
            <a:spAutoFit/>
          </a:bodyPr>
          <a:lstStyle/>
          <a:p>
            <a:pPr>
              <a:lnSpc>
                <a:spcPts val="3000"/>
              </a:lnSpc>
              <a:spcBef>
                <a:spcPct val="0"/>
              </a:spcBef>
            </a:pPr>
            <a:r>
              <a:rPr lang="it-IT" sz="800" kern="1200" dirty="0" smtClean="0">
                <a:solidFill>
                  <a:schemeClr val="tx1"/>
                </a:solidFill>
                <a:latin typeface="Arial" pitchFamily="34" charset="0"/>
                <a:ea typeface="ヒラギノ角ゴ Pro W3"/>
                <a:cs typeface="Helvetica" pitchFamily="34" charset="0"/>
              </a:rPr>
              <a:t>30/07/2013</a:t>
            </a:r>
            <a:endParaRPr lang="it-IT" sz="800" kern="1200" dirty="0">
              <a:solidFill>
                <a:schemeClr val="tx1"/>
              </a:solidFill>
              <a:latin typeface="Arial" pitchFamily="34" charset="0"/>
              <a:ea typeface="ヒラギノ角ゴ Pro W3"/>
              <a:cs typeface="Helvetica" pitchFamily="34" charset="0"/>
            </a:endParaRPr>
          </a:p>
        </p:txBody>
      </p:sp>
      <p:sp>
        <p:nvSpPr>
          <p:cNvPr id="9" name="CasellaDiTesto 8"/>
          <p:cNvSpPr txBox="1"/>
          <p:nvPr/>
        </p:nvSpPr>
        <p:spPr bwMode="auto">
          <a:xfrm>
            <a:off x="1602000" y="6382787"/>
            <a:ext cx="4151100" cy="406394"/>
          </a:xfrm>
          <a:prstGeom prst="rect">
            <a:avLst/>
          </a:prstGeom>
          <a:noFill/>
          <a:ln w="9525">
            <a:noFill/>
            <a:miter lim="800000"/>
            <a:headEnd/>
            <a:tailEnd/>
          </a:ln>
        </p:spPr>
        <p:txBody>
          <a:bodyPr wrap="square" lIns="90000" tIns="46800" rIns="90000" bIns="46800" rtlCol="0" anchor="ctr" anchorCtr="0">
            <a:prstTxWarp prst="textNoShape">
              <a:avLst/>
            </a:prstTxWarp>
            <a:spAutoFit/>
          </a:bodyPr>
          <a:lstStyle/>
          <a:p>
            <a:pPr>
              <a:lnSpc>
                <a:spcPts val="3000"/>
              </a:lnSpc>
              <a:spcBef>
                <a:spcPct val="0"/>
              </a:spcBef>
            </a:pPr>
            <a:r>
              <a:rPr lang="en-US" altLang="zh-CN" sz="800" dirty="0" smtClean="0">
                <a:solidFill>
                  <a:schemeClr val="tx1"/>
                </a:solidFill>
                <a:ea typeface="ヒラギノ角ゴ Pro W3"/>
                <a:cs typeface="Helvetica" pitchFamily="34" charset="0"/>
              </a:rPr>
              <a:t>Company introduction &amp; HR Policy introduction</a:t>
            </a:r>
            <a:endParaRPr lang="it-IT" sz="800" dirty="0">
              <a:solidFill>
                <a:schemeClr val="tx1"/>
              </a:solidFill>
              <a:latin typeface="Arial" pitchFamily="34" charset="0"/>
              <a:ea typeface="Helvetica"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43" r:id="rId6"/>
    <p:sldLayoutId id="2147483839" r:id="rId7"/>
    <p:sldLayoutId id="2147483840" r:id="rId8"/>
    <p:sldLayoutId id="2147483841" r:id="rId9"/>
    <p:sldLayoutId id="2147483842" r:id="rId10"/>
    <p:sldLayoutId id="2147483844" r:id="rId11"/>
    <p:sldLayoutId id="2147483845" r:id="rId12"/>
  </p:sldLayoutIdLst>
  <p:timing>
    <p:tnLst>
      <p:par>
        <p:cTn id="1" dur="indefinite" restart="never" nodeType="tmRoot"/>
      </p:par>
    </p:tnLst>
  </p:timing>
  <p:hf hdr="0"/>
  <p:txStyles>
    <p:titleStyle>
      <a:lvl1pPr algn="l" rtl="0" eaLnBrk="0" fontAlgn="base" hangingPunct="0">
        <a:lnSpc>
          <a:spcPts val="3000"/>
        </a:lnSpc>
        <a:spcBef>
          <a:spcPct val="0"/>
        </a:spcBef>
        <a:spcAft>
          <a:spcPct val="0"/>
        </a:spcAft>
        <a:defRPr sz="1900">
          <a:solidFill>
            <a:srgbClr val="040523"/>
          </a:solidFill>
          <a:latin typeface="+mj-lt"/>
          <a:ea typeface="ヒラギノ角ゴ Pro W3" charset="-128"/>
          <a:cs typeface="ヒラギノ角ゴ Pro W3" charset="-128"/>
        </a:defRPr>
      </a:lvl1pPr>
      <a:lvl2pPr algn="l" rtl="0" eaLnBrk="0" fontAlgn="base" hangingPunct="0">
        <a:lnSpc>
          <a:spcPts val="3000"/>
        </a:lnSpc>
        <a:spcBef>
          <a:spcPct val="0"/>
        </a:spcBef>
        <a:spcAft>
          <a:spcPct val="0"/>
        </a:spcAft>
        <a:defRPr sz="1900">
          <a:solidFill>
            <a:srgbClr val="040523"/>
          </a:solidFill>
          <a:latin typeface="Arial" pitchFamily="34" charset="0"/>
          <a:ea typeface="ヒラギノ角ゴ Pro W3" charset="-128"/>
          <a:cs typeface="ヒラギノ角ゴ Pro W3" charset="-128"/>
        </a:defRPr>
      </a:lvl2pPr>
      <a:lvl3pPr algn="l" rtl="0" eaLnBrk="0" fontAlgn="base" hangingPunct="0">
        <a:lnSpc>
          <a:spcPts val="3000"/>
        </a:lnSpc>
        <a:spcBef>
          <a:spcPct val="0"/>
        </a:spcBef>
        <a:spcAft>
          <a:spcPct val="0"/>
        </a:spcAft>
        <a:defRPr sz="1900">
          <a:solidFill>
            <a:srgbClr val="040523"/>
          </a:solidFill>
          <a:latin typeface="Arial" pitchFamily="34" charset="0"/>
          <a:ea typeface="ヒラギノ角ゴ Pro W3" charset="-128"/>
          <a:cs typeface="ヒラギノ角ゴ Pro W3" charset="-128"/>
        </a:defRPr>
      </a:lvl3pPr>
      <a:lvl4pPr algn="l" rtl="0" eaLnBrk="0" fontAlgn="base" hangingPunct="0">
        <a:lnSpc>
          <a:spcPts val="3000"/>
        </a:lnSpc>
        <a:spcBef>
          <a:spcPct val="0"/>
        </a:spcBef>
        <a:spcAft>
          <a:spcPct val="0"/>
        </a:spcAft>
        <a:defRPr sz="1900">
          <a:solidFill>
            <a:srgbClr val="040523"/>
          </a:solidFill>
          <a:latin typeface="Arial" pitchFamily="34" charset="0"/>
          <a:ea typeface="ヒラギノ角ゴ Pro W3" charset="-128"/>
          <a:cs typeface="ヒラギノ角ゴ Pro W3" charset="-128"/>
        </a:defRPr>
      </a:lvl4pPr>
      <a:lvl5pPr algn="l" rtl="0" eaLnBrk="0" fontAlgn="base" hangingPunct="0">
        <a:lnSpc>
          <a:spcPts val="3000"/>
        </a:lnSpc>
        <a:spcBef>
          <a:spcPct val="0"/>
        </a:spcBef>
        <a:spcAft>
          <a:spcPct val="0"/>
        </a:spcAft>
        <a:defRPr sz="1900">
          <a:solidFill>
            <a:srgbClr val="040523"/>
          </a:solidFill>
          <a:latin typeface="Arial" pitchFamily="34" charset="0"/>
          <a:ea typeface="ヒラギノ角ゴ Pro W3" charset="-128"/>
          <a:cs typeface="ヒラギノ角ゴ Pro W3" charset="-128"/>
        </a:defRPr>
      </a:lvl5pPr>
      <a:lvl6pPr marL="457200" algn="l" rtl="0" eaLnBrk="1" fontAlgn="base" hangingPunct="1">
        <a:lnSpc>
          <a:spcPts val="3000"/>
        </a:lnSpc>
        <a:spcBef>
          <a:spcPct val="0"/>
        </a:spcBef>
        <a:spcAft>
          <a:spcPct val="0"/>
        </a:spcAft>
        <a:defRPr sz="1900">
          <a:solidFill>
            <a:srgbClr val="003399"/>
          </a:solidFill>
          <a:latin typeface="Verdana" charset="0"/>
        </a:defRPr>
      </a:lvl6pPr>
      <a:lvl7pPr marL="914400" algn="l" rtl="0" eaLnBrk="1" fontAlgn="base" hangingPunct="1">
        <a:lnSpc>
          <a:spcPts val="3000"/>
        </a:lnSpc>
        <a:spcBef>
          <a:spcPct val="0"/>
        </a:spcBef>
        <a:spcAft>
          <a:spcPct val="0"/>
        </a:spcAft>
        <a:defRPr sz="1900">
          <a:solidFill>
            <a:srgbClr val="003399"/>
          </a:solidFill>
          <a:latin typeface="Verdana" charset="0"/>
        </a:defRPr>
      </a:lvl7pPr>
      <a:lvl8pPr marL="1371600" algn="l" rtl="0" eaLnBrk="1" fontAlgn="base" hangingPunct="1">
        <a:lnSpc>
          <a:spcPts val="3000"/>
        </a:lnSpc>
        <a:spcBef>
          <a:spcPct val="0"/>
        </a:spcBef>
        <a:spcAft>
          <a:spcPct val="0"/>
        </a:spcAft>
        <a:defRPr sz="1900">
          <a:solidFill>
            <a:srgbClr val="003399"/>
          </a:solidFill>
          <a:latin typeface="Verdana" charset="0"/>
        </a:defRPr>
      </a:lvl8pPr>
      <a:lvl9pPr marL="1828800" algn="l" rtl="0" eaLnBrk="1" fontAlgn="base" hangingPunct="1">
        <a:lnSpc>
          <a:spcPts val="3000"/>
        </a:lnSpc>
        <a:spcBef>
          <a:spcPct val="0"/>
        </a:spcBef>
        <a:spcAft>
          <a:spcPct val="0"/>
        </a:spcAft>
        <a:defRPr sz="1900">
          <a:solidFill>
            <a:srgbClr val="003399"/>
          </a:solidFill>
          <a:latin typeface="Verdana" charset="0"/>
        </a:defRPr>
      </a:lvl9pPr>
    </p:titleStyle>
    <p:bodyStyle>
      <a:lvl1pPr marL="457200" indent="-457200" algn="l" rtl="0" eaLnBrk="0" fontAlgn="base" hangingPunct="0">
        <a:spcBef>
          <a:spcPct val="20000"/>
        </a:spcBef>
        <a:spcAft>
          <a:spcPct val="0"/>
        </a:spcAft>
        <a:buFont typeface="Arial" pitchFamily="34" charset="0"/>
        <a:buChar char="•"/>
        <a:defRPr sz="2000">
          <a:solidFill>
            <a:srgbClr val="162554"/>
          </a:solidFill>
          <a:latin typeface="Helvetica"/>
          <a:ea typeface="ヒラギノ角ゴ Pro W3" charset="-128"/>
          <a:cs typeface="Helvetica"/>
        </a:defRPr>
      </a:lvl1pPr>
      <a:lvl2pPr marL="895350" indent="-514350" algn="l" rtl="0" eaLnBrk="0" fontAlgn="base" hangingPunct="0">
        <a:spcBef>
          <a:spcPct val="20000"/>
        </a:spcBef>
        <a:spcAft>
          <a:spcPct val="0"/>
        </a:spcAft>
        <a:buFont typeface="Arial" pitchFamily="34" charset="0"/>
        <a:buChar char="•"/>
        <a:defRPr sz="2000">
          <a:solidFill>
            <a:srgbClr val="162554"/>
          </a:solidFill>
          <a:latin typeface="Helvetica"/>
          <a:ea typeface="ヒラギノ角ゴ Pro W3" charset="-128"/>
          <a:cs typeface="Helvetica"/>
        </a:defRPr>
      </a:lvl2pPr>
      <a:lvl3pPr marL="1104900" indent="-342900" algn="l" rtl="0" eaLnBrk="0" fontAlgn="base" hangingPunct="0">
        <a:spcBef>
          <a:spcPct val="20000"/>
        </a:spcBef>
        <a:spcAft>
          <a:spcPct val="0"/>
        </a:spcAft>
        <a:buFont typeface="Arial" pitchFamily="34" charset="0"/>
        <a:buChar char="•"/>
        <a:defRPr sz="1600">
          <a:solidFill>
            <a:srgbClr val="162554"/>
          </a:solidFill>
          <a:latin typeface="Helvetica"/>
          <a:ea typeface="ヒラギノ角ゴ Pro W3" charset="-128"/>
          <a:cs typeface="Helvetica"/>
        </a:defRPr>
      </a:lvl3pPr>
      <a:lvl4pPr marL="1485900" indent="-342900" algn="l" rtl="0" eaLnBrk="0" fontAlgn="base" hangingPunct="0">
        <a:spcBef>
          <a:spcPct val="20000"/>
        </a:spcBef>
        <a:spcAft>
          <a:spcPct val="0"/>
        </a:spcAft>
        <a:buFont typeface="Arial" pitchFamily="34" charset="0"/>
        <a:buChar char="•"/>
        <a:defRPr sz="1400">
          <a:solidFill>
            <a:srgbClr val="162554"/>
          </a:solidFill>
          <a:latin typeface="Helvetica"/>
          <a:ea typeface="ヒラギノ角ゴ Pro W3" charset="-128"/>
          <a:cs typeface="Helvetica"/>
        </a:defRPr>
      </a:lvl4pPr>
      <a:lvl5pPr marL="1866900" indent="-342900" algn="l" rtl="0" eaLnBrk="0" fontAlgn="base" hangingPunct="0">
        <a:spcBef>
          <a:spcPct val="20000"/>
        </a:spcBef>
        <a:spcAft>
          <a:spcPct val="0"/>
        </a:spcAft>
        <a:buFont typeface="Arial" pitchFamily="34" charset="0"/>
        <a:buChar char="•"/>
        <a:defRPr sz="1400">
          <a:solidFill>
            <a:srgbClr val="162554"/>
          </a:solidFill>
          <a:latin typeface="Helvetica"/>
          <a:ea typeface="ヒラギノ角ゴ Pro W3" charset="-128"/>
          <a:cs typeface="Helvetica"/>
        </a:defRPr>
      </a:lvl5pPr>
      <a:lvl6pPr marL="2247900" indent="-266700" algn="l" rtl="0" eaLnBrk="1" fontAlgn="base" hangingPunct="1">
        <a:spcBef>
          <a:spcPct val="20000"/>
        </a:spcBef>
        <a:spcAft>
          <a:spcPct val="0"/>
        </a:spcAft>
        <a:buFont typeface="Times" charset="0"/>
        <a:defRPr sz="1400">
          <a:solidFill>
            <a:srgbClr val="1C1C1C"/>
          </a:solidFill>
          <a:latin typeface="+mn-lt"/>
          <a:ea typeface="ヒラギノ角ゴ Pro W3" charset="-128"/>
        </a:defRPr>
      </a:lvl6pPr>
      <a:lvl7pPr marL="2705100" indent="-266700" algn="l" rtl="0" eaLnBrk="1" fontAlgn="base" hangingPunct="1">
        <a:spcBef>
          <a:spcPct val="20000"/>
        </a:spcBef>
        <a:spcAft>
          <a:spcPct val="0"/>
        </a:spcAft>
        <a:buFont typeface="Times" charset="0"/>
        <a:defRPr sz="1400">
          <a:solidFill>
            <a:srgbClr val="1C1C1C"/>
          </a:solidFill>
          <a:latin typeface="+mn-lt"/>
          <a:ea typeface="ヒラギノ角ゴ Pro W3" charset="-128"/>
        </a:defRPr>
      </a:lvl7pPr>
      <a:lvl8pPr marL="3162300" indent="-266700" algn="l" rtl="0" eaLnBrk="1" fontAlgn="base" hangingPunct="1">
        <a:spcBef>
          <a:spcPct val="20000"/>
        </a:spcBef>
        <a:spcAft>
          <a:spcPct val="0"/>
        </a:spcAft>
        <a:buFont typeface="Times" charset="0"/>
        <a:defRPr sz="1400">
          <a:solidFill>
            <a:srgbClr val="1C1C1C"/>
          </a:solidFill>
          <a:latin typeface="+mn-lt"/>
          <a:ea typeface="ヒラギノ角ゴ Pro W3" charset="-128"/>
        </a:defRPr>
      </a:lvl8pPr>
      <a:lvl9pPr marL="3619500" indent="-266700" algn="l" rtl="0" eaLnBrk="1" fontAlgn="base" hangingPunct="1">
        <a:spcBef>
          <a:spcPct val="20000"/>
        </a:spcBef>
        <a:spcAft>
          <a:spcPct val="0"/>
        </a:spcAft>
        <a:buFont typeface="Times" charset="0"/>
        <a:defRPr sz="1400">
          <a:solidFill>
            <a:srgbClr val="1C1C1C"/>
          </a:solidFill>
          <a:latin typeface="+mn-lt"/>
          <a:ea typeface="ヒラギノ角ゴ Pro W3"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6"/>
          <p:cNvSpPr>
            <a:spLocks noGrp="1"/>
          </p:cNvSpPr>
          <p:nvPr>
            <p:ph type="ctrTitle"/>
          </p:nvPr>
        </p:nvSpPr>
        <p:spPr bwMode="auto">
          <a:xfrm>
            <a:off x="685800" y="2971800"/>
            <a:ext cx="4800600" cy="990600"/>
          </a:xfrm>
          <a:noFill/>
          <a:ln>
            <a:miter lim="800000"/>
            <a:headEnd/>
            <a:tailEnd/>
          </a:ln>
        </p:spPr>
        <p:txBody>
          <a:bodyPr vert="horz" wrap="square" numCol="1" anchor="t" anchorCtr="0" compatLnSpc="1">
            <a:prstTxWarp prst="textNoShape">
              <a:avLst/>
            </a:prstTxWarp>
          </a:bodyPr>
          <a:lstStyle/>
          <a:p>
            <a:pPr eaLnBrk="1" hangingPunct="1"/>
            <a:r>
              <a:rPr lang="zh-CN" altLang="en-US" dirty="0" smtClean="0">
                <a:latin typeface="宋体" pitchFamily="2" charset="-122"/>
                <a:ea typeface="宋体" pitchFamily="2" charset="-122"/>
                <a:cs typeface="Arial" pitchFamily="34" charset="0"/>
              </a:rPr>
              <a:t>头脑风暴案例及成功要点</a:t>
            </a:r>
            <a:endParaRPr lang="en-GB" dirty="0" smtClean="0">
              <a:latin typeface="宋体" pitchFamily="2" charset="-122"/>
              <a:ea typeface="宋体" pitchFamily="2" charset="-122"/>
              <a:cs typeface="Arial" pitchFamily="34" charset="0"/>
            </a:endParaRPr>
          </a:p>
        </p:txBody>
      </p:sp>
      <p:sp>
        <p:nvSpPr>
          <p:cNvPr id="10242" name="Sottotitolo 5"/>
          <p:cNvSpPr>
            <a:spLocks noGrp="1"/>
          </p:cNvSpPr>
          <p:nvPr>
            <p:ph type="subTitle" idx="1"/>
          </p:nvPr>
        </p:nvSpPr>
        <p:spPr>
          <a:xfrm>
            <a:off x="685800" y="3962400"/>
            <a:ext cx="4799013" cy="609600"/>
          </a:xfrm>
        </p:spPr>
        <p:txBody>
          <a:bodyPr vert="horz" wrap="square" numCol="1" anchor="t" anchorCtr="0" compatLnSpc="1">
            <a:prstTxWarp prst="textNoShape">
              <a:avLst/>
            </a:prstTxWarp>
          </a:bodyPr>
          <a:lstStyle/>
          <a:p>
            <a:pPr eaLnBrk="1" hangingPunct="1"/>
            <a:r>
              <a:rPr lang="en-GB" dirty="0" smtClean="0">
                <a:ea typeface="ヒラギノ角ゴ Pro W3"/>
                <a:cs typeface="Helvetica" pitchFamily="34" charset="0"/>
              </a:rPr>
              <a:t>Brainstorm Case </a:t>
            </a:r>
            <a:r>
              <a:rPr lang="en-US" dirty="0" smtClean="0">
                <a:ea typeface="ヒラギノ角ゴ Pro W3"/>
                <a:cs typeface="Helvetica" pitchFamily="34" charset="0"/>
              </a:rPr>
              <a:t>&amp; Key points of success</a:t>
            </a:r>
            <a:r>
              <a:rPr lang="en-GB" dirty="0" smtClean="0">
                <a:ea typeface="ヒラギノ角ゴ Pro W3"/>
                <a:cs typeface="Helvetica" pitchFamily="34" charset="0"/>
              </a:rPr>
              <a:t/>
            </a:r>
            <a:br>
              <a:rPr lang="en-GB" dirty="0" smtClean="0">
                <a:ea typeface="ヒラギノ角ゴ Pro W3"/>
                <a:cs typeface="Helvetica" pitchFamily="34" charset="0"/>
              </a:rPr>
            </a:br>
            <a:endParaRPr lang="en-GB" dirty="0" smtClean="0">
              <a:ea typeface="ヒラギノ角ゴ Pro W3"/>
              <a:cs typeface="Helvetica" pitchFamily="34" charset="0"/>
            </a:endParaRPr>
          </a:p>
        </p:txBody>
      </p:sp>
      <p:sp>
        <p:nvSpPr>
          <p:cNvPr id="4" name="Text Box 15"/>
          <p:cNvSpPr txBox="1">
            <a:spLocks noChangeArrowheads="1"/>
          </p:cNvSpPr>
          <p:nvPr/>
        </p:nvSpPr>
        <p:spPr bwMode="auto">
          <a:xfrm>
            <a:off x="685800" y="4878388"/>
            <a:ext cx="2133600" cy="267702"/>
          </a:xfrm>
          <a:prstGeom prst="rect">
            <a:avLst/>
          </a:prstGeom>
          <a:noFill/>
          <a:ln w="9525">
            <a:noFill/>
            <a:miter lim="800000"/>
            <a:headEnd/>
            <a:tailEnd/>
          </a:ln>
          <a:effectLst/>
        </p:spPr>
        <p:txBody>
          <a:bodyPr lIns="0" tIns="0" rIns="0" bIns="0">
            <a:spAutoFit/>
          </a:bodyPr>
          <a:lstStyle/>
          <a:p>
            <a:pPr eaLnBrk="0" hangingPunct="0">
              <a:lnSpc>
                <a:spcPct val="60000"/>
              </a:lnSpc>
              <a:spcBef>
                <a:spcPct val="50000"/>
              </a:spcBef>
            </a:pPr>
            <a:r>
              <a:rPr lang="it-IT" sz="1000" dirty="0" smtClean="0">
                <a:solidFill>
                  <a:srgbClr val="002C77"/>
                </a:solidFill>
                <a:cs typeface="Times New Roman" pitchFamily="18" charset="0"/>
              </a:rPr>
              <a:t>Wesley Luo</a:t>
            </a:r>
            <a:endParaRPr lang="it-IT" sz="1000" dirty="0">
              <a:solidFill>
                <a:srgbClr val="002C77"/>
              </a:solidFill>
              <a:cs typeface="Times New Roman" pitchFamily="18" charset="0"/>
            </a:endParaRPr>
          </a:p>
          <a:p>
            <a:pPr eaLnBrk="0" hangingPunct="0">
              <a:lnSpc>
                <a:spcPct val="60000"/>
              </a:lnSpc>
              <a:spcBef>
                <a:spcPct val="50000"/>
              </a:spcBef>
            </a:pPr>
            <a:r>
              <a:rPr lang="it-IT" sz="1000" dirty="0" smtClean="0">
                <a:solidFill>
                  <a:srgbClr val="002C77"/>
                </a:solidFill>
                <a:cs typeface="Times New Roman" pitchFamily="18" charset="0"/>
              </a:rPr>
              <a:t>WCM HR Specialist</a:t>
            </a:r>
            <a:endParaRPr lang="it-IT" sz="1000" dirty="0">
              <a:solidFill>
                <a:srgbClr val="002C77"/>
              </a:solidFill>
            </a:endParaRPr>
          </a:p>
        </p:txBody>
      </p:sp>
    </p:spTree>
    <p:extLst>
      <p:ext uri="{BB962C8B-B14F-4D97-AF65-F5344CB8AC3E}">
        <p14:creationId xmlns:p14="http://schemas.microsoft.com/office/powerpoint/2010/main" val="411664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712"/>
          <a:stretch/>
        </p:blipFill>
        <p:spPr bwMode="auto">
          <a:xfrm>
            <a:off x="428623" y="1349395"/>
            <a:ext cx="3967406" cy="274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428623" y="4219004"/>
            <a:ext cx="39674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000" b="1" dirty="0">
                <a:solidFill>
                  <a:srgbClr val="00264E"/>
                </a:solidFill>
                <a:latin typeface="微软雅黑" pitchFamily="34" charset="-122"/>
                <a:ea typeface="微软雅黑" pitchFamily="34" charset="-122"/>
              </a:rPr>
              <a:t>高速交警用歼六发动机</a:t>
            </a:r>
            <a:r>
              <a:rPr kumimoji="1" lang="zh-CN" altLang="en-US" sz="2000" b="1" dirty="0" smtClean="0">
                <a:solidFill>
                  <a:srgbClr val="00264E"/>
                </a:solidFill>
                <a:latin typeface="微软雅黑" pitchFamily="34" charset="-122"/>
                <a:ea typeface="微软雅黑" pitchFamily="34" charset="-122"/>
              </a:rPr>
              <a:t>除雪</a:t>
            </a:r>
            <a:r>
              <a:rPr kumimoji="1" lang="en-US" altLang="zh-CN" sz="2000" b="1" dirty="0" smtClean="0">
                <a:solidFill>
                  <a:srgbClr val="00264E"/>
                </a:solidFill>
                <a:latin typeface="微软雅黑" pitchFamily="34" charset="-122"/>
                <a:ea typeface="微软雅黑" pitchFamily="34" charset="-122"/>
              </a:rPr>
              <a:t>——</a:t>
            </a:r>
            <a:r>
              <a:rPr kumimoji="1" lang="zh-CN" altLang="en-US" sz="2000" b="1" dirty="0" smtClean="0">
                <a:solidFill>
                  <a:srgbClr val="00264E"/>
                </a:solidFill>
                <a:latin typeface="微软雅黑" pitchFamily="34" charset="-122"/>
                <a:ea typeface="微软雅黑" pitchFamily="34" charset="-122"/>
              </a:rPr>
              <a:t>喷气</a:t>
            </a:r>
            <a:r>
              <a:rPr kumimoji="1" lang="zh-CN" altLang="en-US" sz="2000" b="1" dirty="0">
                <a:solidFill>
                  <a:srgbClr val="00264E"/>
                </a:solidFill>
                <a:latin typeface="微软雅黑" pitchFamily="34" charset="-122"/>
                <a:ea typeface="微软雅黑" pitchFamily="34" charset="-122"/>
              </a:rPr>
              <a:t>吹雪车</a:t>
            </a:r>
          </a:p>
        </p:txBody>
      </p:sp>
      <p:sp>
        <p:nvSpPr>
          <p:cNvPr id="4" name="Text Box 5"/>
          <p:cNvSpPr txBox="1">
            <a:spLocks noChangeArrowheads="1"/>
          </p:cNvSpPr>
          <p:nvPr/>
        </p:nvSpPr>
        <p:spPr bwMode="auto">
          <a:xfrm>
            <a:off x="4631938" y="5387976"/>
            <a:ext cx="41120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000" b="1" dirty="0">
                <a:solidFill>
                  <a:srgbClr val="00264E"/>
                </a:solidFill>
                <a:latin typeface="微软雅黑" pitchFamily="34" charset="-122"/>
                <a:ea typeface="微软雅黑" pitchFamily="34" charset="-122"/>
              </a:rPr>
              <a:t>　</a:t>
            </a:r>
            <a:r>
              <a:rPr kumimoji="1" lang="zh-CN" altLang="en-US" sz="2000" b="1" dirty="0" smtClean="0">
                <a:solidFill>
                  <a:srgbClr val="00264E"/>
                </a:solidFill>
                <a:latin typeface="微软雅黑" pitchFamily="34" charset="-122"/>
                <a:ea typeface="微软雅黑" pitchFamily="34" charset="-122"/>
              </a:rPr>
              <a:t>　军方</a:t>
            </a:r>
            <a:r>
              <a:rPr kumimoji="1" lang="zh-CN" altLang="en-US" sz="2000" b="1" dirty="0">
                <a:solidFill>
                  <a:srgbClr val="00264E"/>
                </a:solidFill>
                <a:latin typeface="微软雅黑" pitchFamily="34" charset="-122"/>
                <a:ea typeface="微软雅黑" pitchFamily="34" charset="-122"/>
              </a:rPr>
              <a:t>很早就开始使用淘汰喷气发动机加装到解放卡车上用来给机场跑道除雪了 </a:t>
            </a:r>
          </a:p>
        </p:txBody>
      </p:sp>
      <p:pic>
        <p:nvPicPr>
          <p:cNvPr id="5" name="Picture 4" descr="01fc8091f0bca6d74443b0032a1c9c52"/>
          <p:cNvPicPr>
            <a:picLocks noChangeAspect="1" noChangeArrowheads="1"/>
          </p:cNvPicPr>
          <p:nvPr/>
        </p:nvPicPr>
        <p:blipFill rotWithShape="1">
          <a:blip r:embed="rId3">
            <a:extLst>
              <a:ext uri="{28A0092B-C50C-407E-A947-70E740481C1C}">
                <a14:useLocalDpi xmlns:a14="http://schemas.microsoft.com/office/drawing/2010/main" val="0"/>
              </a:ext>
            </a:extLst>
          </a:blip>
          <a:srcRect r="10312" b="15293"/>
          <a:stretch/>
        </p:blipFill>
        <p:spPr bwMode="auto">
          <a:xfrm>
            <a:off x="4631938" y="2811685"/>
            <a:ext cx="4112012"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381000" y="381000"/>
            <a:ext cx="6096000" cy="609600"/>
          </a:xfrm>
        </p:spPr>
        <p:txBody>
          <a:bodyPr/>
          <a:lstStyle/>
          <a:p>
            <a:r>
              <a:rPr lang="zh-CN" altLang="en-US" b="1" dirty="0" smtClean="0">
                <a:ea typeface="宋体" pitchFamily="2" charset="-122"/>
              </a:rPr>
              <a:t>相关案例</a:t>
            </a:r>
            <a:endParaRPr lang="zh-CN" altLang="en-US" b="1" dirty="0">
              <a:ea typeface="宋体" pitchFamily="2" charset="-122"/>
            </a:endParaRPr>
          </a:p>
        </p:txBody>
      </p:sp>
    </p:spTree>
    <p:extLst>
      <p:ext uri="{BB962C8B-B14F-4D97-AF65-F5344CB8AC3E}">
        <p14:creationId xmlns:p14="http://schemas.microsoft.com/office/powerpoint/2010/main" val="17411850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anim calcmode="lin" valueType="num">
                                      <p:cBhvr>
                                        <p:cTn id="8" dur="500" fill="hold"/>
                                        <p:tgtEl>
                                          <p:spTgt spid="12290"/>
                                        </p:tgtEl>
                                        <p:attrNameLst>
                                          <p:attrName>ppt_x</p:attrName>
                                        </p:attrNameLst>
                                      </p:cBhvr>
                                      <p:tavLst>
                                        <p:tav tm="0">
                                          <p:val>
                                            <p:strVal val="#ppt_x"/>
                                          </p:val>
                                        </p:tav>
                                        <p:tav tm="100000">
                                          <p:val>
                                            <p:strVal val="#ppt_x"/>
                                          </p:val>
                                        </p:tav>
                                      </p:tavLst>
                                    </p:anim>
                                    <p:anim calcmode="lin" valueType="num">
                                      <p:cBhvr>
                                        <p:cTn id="9" dur="500" fill="hold"/>
                                        <p:tgtEl>
                                          <p:spTgt spid="12290"/>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500"/>
                                        <p:tgtEl>
                                          <p:spTgt spid="12291"/>
                                        </p:tgtEl>
                                      </p:cBhvr>
                                    </p:animEffect>
                                    <p:anim calcmode="lin" valueType="num">
                                      <p:cBhvr>
                                        <p:cTn id="13" dur="500" fill="hold"/>
                                        <p:tgtEl>
                                          <p:spTgt spid="12291"/>
                                        </p:tgtEl>
                                        <p:attrNameLst>
                                          <p:attrName>ppt_x</p:attrName>
                                        </p:attrNameLst>
                                      </p:cBhvr>
                                      <p:tavLst>
                                        <p:tav tm="0">
                                          <p:val>
                                            <p:strVal val="#ppt_x"/>
                                          </p:val>
                                        </p:tav>
                                        <p:tav tm="100000">
                                          <p:val>
                                            <p:strVal val="#ppt_x"/>
                                          </p:val>
                                        </p:tav>
                                      </p:tavLst>
                                    </p:anim>
                                    <p:anim calcmode="lin" valueType="num">
                                      <p:cBhvr>
                                        <p:cTn id="14" dur="5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11</a:t>
            </a:fld>
            <a:endParaRPr lang="it-IT" dirty="0"/>
          </a:p>
        </p:txBody>
      </p:sp>
      <p:sp>
        <p:nvSpPr>
          <p:cNvPr id="4" name="矩形 3"/>
          <p:cNvSpPr/>
          <p:nvPr/>
        </p:nvSpPr>
        <p:spPr bwMode="auto">
          <a:xfrm>
            <a:off x="0" y="0"/>
            <a:ext cx="9143999" cy="6858000"/>
          </a:xfrm>
          <a:prstGeom prst="rect">
            <a:avLst/>
          </a:prstGeom>
          <a:solidFill>
            <a:schemeClr val="accent1"/>
          </a:solidFill>
          <a:ln w="9525" cap="flat" cmpd="sng" algn="ctr">
            <a:noFill/>
            <a:prstDash val="solid"/>
            <a:round/>
            <a:headEnd type="none" w="med" len="med"/>
            <a:tailEnd type="none" w="med" len="med"/>
          </a:ln>
          <a:effectLst/>
        </p:spPr>
        <p:txBody>
          <a:bodyPr rtlCol="0" anchor="ctr"/>
          <a:lstStyle/>
          <a:p>
            <a:pPr algn="ctr" eaLnBrk="0" hangingPunct="0">
              <a:spcBef>
                <a:spcPct val="20000"/>
              </a:spcBef>
            </a:pPr>
            <a:endParaRPr lang="zh-CN" altLang="en-US" sz="1400">
              <a:solidFill>
                <a:schemeClr val="tx1"/>
              </a:solidFill>
              <a:latin typeface="Helvetica" pitchFamily="34" charset="0"/>
            </a:endParaRPr>
          </a:p>
        </p:txBody>
      </p:sp>
      <p:sp>
        <p:nvSpPr>
          <p:cNvPr id="7" name="TextBox 6"/>
          <p:cNvSpPr txBox="1"/>
          <p:nvPr/>
        </p:nvSpPr>
        <p:spPr>
          <a:xfrm>
            <a:off x="914400" y="2018709"/>
            <a:ext cx="7115175" cy="1538883"/>
          </a:xfrm>
          <a:prstGeom prst="rect">
            <a:avLst/>
          </a:prstGeom>
        </p:spPr>
        <p:txBody>
          <a:bodyPr vert="horz" wrap="square" lIns="0" tIns="0" rIns="0" bIns="0" rtlCol="0" anchor="b" anchorCtr="0">
            <a:spAutoFit/>
          </a:bodyPr>
          <a:lstStyle/>
          <a:p>
            <a:pPr algn="ctr"/>
            <a:r>
              <a:rPr lang="zh-CN" altLang="en-US" sz="6000" b="1" dirty="0" smtClean="0">
                <a:solidFill>
                  <a:schemeClr val="bg1"/>
                </a:solidFill>
                <a:latin typeface="微软雅黑" pitchFamily="34" charset="-122"/>
                <a:ea typeface="微软雅黑" pitchFamily="34" charset="-122"/>
              </a:rPr>
              <a:t>案例二</a:t>
            </a:r>
            <a:endParaRPr lang="en-US" altLang="zh-CN" sz="6000" b="1" dirty="0" smtClean="0">
              <a:solidFill>
                <a:schemeClr val="bg1"/>
              </a:solidFill>
              <a:latin typeface="微软雅黑" pitchFamily="34" charset="-122"/>
              <a:ea typeface="微软雅黑" pitchFamily="34" charset="-122"/>
            </a:endParaRPr>
          </a:p>
          <a:p>
            <a:pPr algn="ctr"/>
            <a:r>
              <a:rPr lang="zh-CN" altLang="en-US" sz="4000" b="1" dirty="0" smtClean="0">
                <a:solidFill>
                  <a:schemeClr val="bg1"/>
                </a:solidFill>
                <a:latin typeface="微软雅黑" pitchFamily="34" charset="-122"/>
                <a:ea typeface="微软雅黑" pitchFamily="34" charset="-122"/>
              </a:rPr>
              <a:t>                    －“烤箱的故事”</a:t>
            </a:r>
          </a:p>
        </p:txBody>
      </p:sp>
    </p:spTree>
    <p:extLst>
      <p:ext uri="{BB962C8B-B14F-4D97-AF65-F5344CB8AC3E}">
        <p14:creationId xmlns:p14="http://schemas.microsoft.com/office/powerpoint/2010/main" val="324011370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8825" y="2395538"/>
            <a:ext cx="3384550" cy="248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4525" y="2268867"/>
            <a:ext cx="4084638" cy="288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p:nvSpPr>
        <p:spPr bwMode="auto">
          <a:xfrm>
            <a:off x="539749" y="1352547"/>
            <a:ext cx="79994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en-US" altLang="zh-CN" sz="2800" b="1" dirty="0"/>
              <a:t>       </a:t>
            </a:r>
            <a:r>
              <a:rPr kumimoji="1" lang="zh-CN" altLang="en-US" sz="2800" b="1" dirty="0">
                <a:latin typeface="微软雅黑" pitchFamily="34" charset="-122"/>
                <a:ea typeface="微软雅黑" pitchFamily="34" charset="-122"/>
              </a:rPr>
              <a:t>有一位负责清洁的老太太问</a:t>
            </a:r>
            <a:r>
              <a:rPr kumimoji="1" lang="zh-CN" altLang="en-US" b="1" dirty="0">
                <a:latin typeface="微软雅黑" pitchFamily="34" charset="-122"/>
                <a:ea typeface="微软雅黑" pitchFamily="34" charset="-122"/>
              </a:rPr>
              <a:t>：</a:t>
            </a:r>
            <a:r>
              <a:rPr kumimoji="1" lang="zh-CN" altLang="en-US" sz="2800" b="1" dirty="0">
                <a:solidFill>
                  <a:srgbClr val="FF0000"/>
                </a:solidFill>
                <a:latin typeface="微软雅黑" pitchFamily="34" charset="-122"/>
                <a:ea typeface="微软雅黑" pitchFamily="34" charset="-122"/>
              </a:rPr>
              <a:t>有没有能抓老鼠的烤面包机</a:t>
            </a:r>
            <a:r>
              <a:rPr kumimoji="1" lang="zh-CN" altLang="en-US" sz="2800" b="1" dirty="0">
                <a:latin typeface="微软雅黑" pitchFamily="34" charset="-122"/>
                <a:ea typeface="微软雅黑" pitchFamily="34" charset="-122"/>
              </a:rPr>
              <a:t>？</a:t>
            </a:r>
          </a:p>
        </p:txBody>
      </p:sp>
      <p:sp>
        <p:nvSpPr>
          <p:cNvPr id="4105" name="Text Box 9"/>
          <p:cNvSpPr txBox="1">
            <a:spLocks noChangeArrowheads="1"/>
          </p:cNvSpPr>
          <p:nvPr/>
        </p:nvSpPr>
        <p:spPr bwMode="auto">
          <a:xfrm>
            <a:off x="758825" y="4941888"/>
            <a:ext cx="2898776"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lang="en-US" altLang="zh-CN" sz="2800" b="1" dirty="0"/>
              <a:t>       </a:t>
            </a:r>
            <a:r>
              <a:rPr lang="zh-CN" altLang="en-US" sz="2800" b="1" dirty="0">
                <a:latin typeface="微软雅黑" pitchFamily="34" charset="-122"/>
                <a:ea typeface="微软雅黑" pitchFamily="34" charset="-122"/>
              </a:rPr>
              <a:t>它们老是来吃烤面包机掉下的面包</a:t>
            </a:r>
            <a:r>
              <a:rPr kumimoji="1" lang="zh-CN" altLang="en-US" sz="2800" b="1" dirty="0">
                <a:latin typeface="微软雅黑" pitchFamily="34" charset="-122"/>
                <a:ea typeface="微软雅黑" pitchFamily="34" charset="-122"/>
              </a:rPr>
              <a:t>屑</a:t>
            </a:r>
            <a:r>
              <a:rPr kumimoji="1" lang="zh-CN" altLang="en-US" b="1" dirty="0">
                <a:latin typeface="微软雅黑" pitchFamily="34" charset="-122"/>
                <a:ea typeface="微软雅黑" pitchFamily="34" charset="-122"/>
              </a:rPr>
              <a:t>。</a:t>
            </a:r>
          </a:p>
        </p:txBody>
      </p:sp>
      <p:pic>
        <p:nvPicPr>
          <p:cNvPr id="4107"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24312" y="5286375"/>
            <a:ext cx="14668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69385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02202" y="2358231"/>
            <a:ext cx="4777581" cy="257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847212" y="4949468"/>
            <a:ext cx="73846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0"/>
              </a:spcBef>
            </a:pPr>
            <a:r>
              <a:rPr kumimoji="1" lang="zh-CN" altLang="en-US" sz="2800" b="1" dirty="0"/>
              <a:t>　　</a:t>
            </a:r>
            <a:r>
              <a:rPr kumimoji="1" lang="zh-CN" altLang="en-US" sz="2800" b="1" dirty="0" smtClean="0">
                <a:latin typeface="微软雅黑" pitchFamily="34" charset="-122"/>
                <a:ea typeface="微软雅黑" pitchFamily="34" charset="-122"/>
              </a:rPr>
              <a:t>新设计</a:t>
            </a:r>
            <a:r>
              <a:rPr kumimoji="1" lang="zh-CN" altLang="en-US" sz="2800" b="1" dirty="0">
                <a:latin typeface="微软雅黑" pitchFamily="34" charset="-122"/>
                <a:ea typeface="微软雅黑" pitchFamily="34" charset="-122"/>
              </a:rPr>
              <a:t>：</a:t>
            </a:r>
            <a:r>
              <a:rPr kumimoji="1" lang="zh-CN" altLang="en-US" sz="2800" b="1" dirty="0">
                <a:solidFill>
                  <a:srgbClr val="33CC33"/>
                </a:solidFill>
                <a:latin typeface="微软雅黑" pitchFamily="34" charset="-122"/>
                <a:ea typeface="微软雅黑" pitchFamily="34" charset="-122"/>
              </a:rPr>
              <a:t>烤箱最下层装有一个抽屉</a:t>
            </a:r>
            <a:r>
              <a:rPr kumimoji="1" lang="zh-CN" altLang="en-US" sz="2800" b="1" dirty="0">
                <a:latin typeface="微软雅黑" pitchFamily="34" charset="-122"/>
                <a:ea typeface="微软雅黑" pitchFamily="34" charset="-122"/>
              </a:rPr>
              <a:t>，用于收集掉下来的面包屑。</a:t>
            </a:r>
            <a:endParaRPr kumimoji="1" lang="en-US" altLang="zh-CN" sz="2800" b="1" dirty="0">
              <a:latin typeface="微软雅黑" pitchFamily="34" charset="-122"/>
              <a:ea typeface="微软雅黑" pitchFamily="34" charset="-122"/>
            </a:endParaRPr>
          </a:p>
          <a:p>
            <a:pPr eaLnBrk="1" hangingPunct="1">
              <a:spcBef>
                <a:spcPts val="0"/>
              </a:spcBef>
            </a:pPr>
            <a:r>
              <a:rPr kumimoji="1" lang="zh-CN" altLang="en-US" sz="2800" b="1" dirty="0">
                <a:latin typeface="微软雅黑" pitchFamily="34" charset="-122"/>
                <a:ea typeface="微软雅黑" pitchFamily="34" charset="-122"/>
              </a:rPr>
              <a:t>　　产品一上市立即得到了广大用户的欢迎。</a:t>
            </a:r>
            <a:endParaRPr kumimoji="1" lang="en-US" altLang="zh-CN" sz="2800" b="1" dirty="0">
              <a:latin typeface="微软雅黑" pitchFamily="34" charset="-122"/>
              <a:ea typeface="微软雅黑" pitchFamily="34" charset="-122"/>
            </a:endParaRPr>
          </a:p>
        </p:txBody>
      </p:sp>
      <p:sp>
        <p:nvSpPr>
          <p:cNvPr id="6" name="Text Box 7"/>
          <p:cNvSpPr txBox="1">
            <a:spLocks noChangeArrowheads="1"/>
          </p:cNvSpPr>
          <p:nvPr/>
        </p:nvSpPr>
        <p:spPr bwMode="auto">
          <a:xfrm>
            <a:off x="847212" y="1346972"/>
            <a:ext cx="76414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800" b="1" dirty="0" smtClean="0"/>
              <a:t>　　</a:t>
            </a:r>
            <a:r>
              <a:rPr kumimoji="1" lang="zh-CN" altLang="en-US" sz="2800" b="1" dirty="0" smtClean="0">
                <a:latin typeface="微软雅黑" pitchFamily="34" charset="-122"/>
                <a:ea typeface="微软雅黑" pitchFamily="34" charset="-122"/>
              </a:rPr>
              <a:t>美国某公司在</a:t>
            </a:r>
            <a:r>
              <a:rPr kumimoji="1" lang="zh-CN" altLang="en-US" sz="2800" b="1" dirty="0">
                <a:latin typeface="微软雅黑" pitchFamily="34" charset="-122"/>
                <a:ea typeface="微软雅黑" pitchFamily="34" charset="-122"/>
              </a:rPr>
              <a:t>内部征集新型烤面包机的</a:t>
            </a:r>
            <a:r>
              <a:rPr kumimoji="1" lang="zh-CN" altLang="en-US" sz="2800" b="1" dirty="0" smtClean="0">
                <a:latin typeface="微软雅黑" pitchFamily="34" charset="-122"/>
                <a:ea typeface="微软雅黑" pitchFamily="34" charset="-122"/>
              </a:rPr>
              <a:t>设计方案</a:t>
            </a:r>
            <a:r>
              <a:rPr kumimoji="1" lang="en-US" altLang="zh-CN" sz="2800" b="1" dirty="0">
                <a:latin typeface="微软雅黑" pitchFamily="34" charset="-122"/>
                <a:ea typeface="微软雅黑" pitchFamily="34" charset="-122"/>
              </a:rPr>
              <a:t>——</a:t>
            </a:r>
            <a:endParaRPr kumimoji="1" lang="zh-CN" altLang="en-US" sz="2800" b="1" dirty="0">
              <a:latin typeface="微软雅黑" pitchFamily="34" charset="-122"/>
              <a:ea typeface="微软雅黑" pitchFamily="34" charset="-122"/>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9783" y="3655868"/>
            <a:ext cx="1121570" cy="1043923"/>
          </a:xfrm>
          <a:prstGeom prst="rect">
            <a:avLst/>
          </a:prstGeom>
          <a:noFill/>
          <a:ln w="50800">
            <a:solidFill>
              <a:srgbClr val="66FF3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74893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435">
                                          <p:stCondLst>
                                            <p:cond delay="0"/>
                                          </p:stCondLst>
                                        </p:cTn>
                                        <p:tgtEl>
                                          <p:spTgt spid="8196"/>
                                        </p:tgtEl>
                                      </p:cBhvr>
                                    </p:animEffect>
                                    <p:anim calcmode="lin" valueType="num">
                                      <p:cBhvr>
                                        <p:cTn id="8" dur="1367"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819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819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8196"/>
                                        </p:tgtEl>
                                        <p:attrNameLst>
                                          <p:attrName>ppt_y</p:attrName>
                                        </p:attrNameLst>
                                      </p:cBhvr>
                                      <p:tavLst>
                                        <p:tav tm="0" fmla="#ppt_y-sin(pi*$)/81">
                                          <p:val>
                                            <p:fltVal val="0"/>
                                          </p:val>
                                        </p:tav>
                                        <p:tav tm="100000">
                                          <p:val>
                                            <p:fltVal val="1"/>
                                          </p:val>
                                        </p:tav>
                                      </p:tavLst>
                                    </p:anim>
                                    <p:animScale>
                                      <p:cBhvr>
                                        <p:cTn id="13" dur="20">
                                          <p:stCondLst>
                                            <p:cond delay="487"/>
                                          </p:stCondLst>
                                        </p:cTn>
                                        <p:tgtEl>
                                          <p:spTgt spid="8196"/>
                                        </p:tgtEl>
                                      </p:cBhvr>
                                      <p:to x="100000" y="60000"/>
                                    </p:animScale>
                                    <p:animScale>
                                      <p:cBhvr>
                                        <p:cTn id="14" dur="124" decel="50000">
                                          <p:stCondLst>
                                            <p:cond delay="507"/>
                                          </p:stCondLst>
                                        </p:cTn>
                                        <p:tgtEl>
                                          <p:spTgt spid="8196"/>
                                        </p:tgtEl>
                                      </p:cBhvr>
                                      <p:to x="100000" y="100000"/>
                                    </p:animScale>
                                    <p:animScale>
                                      <p:cBhvr>
                                        <p:cTn id="15" dur="20">
                                          <p:stCondLst>
                                            <p:cond delay="984"/>
                                          </p:stCondLst>
                                        </p:cTn>
                                        <p:tgtEl>
                                          <p:spTgt spid="8196"/>
                                        </p:tgtEl>
                                      </p:cBhvr>
                                      <p:to x="100000" y="80000"/>
                                    </p:animScale>
                                    <p:animScale>
                                      <p:cBhvr>
                                        <p:cTn id="16" dur="124" decel="50000">
                                          <p:stCondLst>
                                            <p:cond delay="1004"/>
                                          </p:stCondLst>
                                        </p:cTn>
                                        <p:tgtEl>
                                          <p:spTgt spid="8196"/>
                                        </p:tgtEl>
                                      </p:cBhvr>
                                      <p:to x="100000" y="100000"/>
                                    </p:animScale>
                                    <p:animScale>
                                      <p:cBhvr>
                                        <p:cTn id="17" dur="20">
                                          <p:stCondLst>
                                            <p:cond delay="1231"/>
                                          </p:stCondLst>
                                        </p:cTn>
                                        <p:tgtEl>
                                          <p:spTgt spid="8196"/>
                                        </p:tgtEl>
                                      </p:cBhvr>
                                      <p:to x="100000" y="90000"/>
                                    </p:animScale>
                                    <p:animScale>
                                      <p:cBhvr>
                                        <p:cTn id="18" dur="124" decel="50000">
                                          <p:stCondLst>
                                            <p:cond delay="1251"/>
                                          </p:stCondLst>
                                        </p:cTn>
                                        <p:tgtEl>
                                          <p:spTgt spid="8196"/>
                                        </p:tgtEl>
                                      </p:cBhvr>
                                      <p:to x="100000" y="100000"/>
                                    </p:animScale>
                                    <p:animScale>
                                      <p:cBhvr>
                                        <p:cTn id="19" dur="20">
                                          <p:stCondLst>
                                            <p:cond delay="1356"/>
                                          </p:stCondLst>
                                        </p:cTn>
                                        <p:tgtEl>
                                          <p:spTgt spid="8196"/>
                                        </p:tgtEl>
                                      </p:cBhvr>
                                      <p:to x="100000" y="95000"/>
                                    </p:animScale>
                                    <p:animScale>
                                      <p:cBhvr>
                                        <p:cTn id="20" dur="124" decel="50000">
                                          <p:stCondLst>
                                            <p:cond delay="1376"/>
                                          </p:stCondLst>
                                        </p:cTn>
                                        <p:tgtEl>
                                          <p:spTgt spid="819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435">
                                          <p:stCondLst>
                                            <p:cond delay="0"/>
                                          </p:stCondLst>
                                        </p:cTn>
                                        <p:tgtEl>
                                          <p:spTgt spid="7"/>
                                        </p:tgtEl>
                                      </p:cBhvr>
                                    </p:animEffect>
                                    <p:anim calcmode="lin" valueType="num">
                                      <p:cBhvr>
                                        <p:cTn id="24"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29" dur="20">
                                          <p:stCondLst>
                                            <p:cond delay="487"/>
                                          </p:stCondLst>
                                        </p:cTn>
                                        <p:tgtEl>
                                          <p:spTgt spid="7"/>
                                        </p:tgtEl>
                                      </p:cBhvr>
                                      <p:to x="100000" y="60000"/>
                                    </p:animScale>
                                    <p:animScale>
                                      <p:cBhvr>
                                        <p:cTn id="30" dur="124" decel="50000">
                                          <p:stCondLst>
                                            <p:cond delay="507"/>
                                          </p:stCondLst>
                                        </p:cTn>
                                        <p:tgtEl>
                                          <p:spTgt spid="7"/>
                                        </p:tgtEl>
                                      </p:cBhvr>
                                      <p:to x="100000" y="100000"/>
                                    </p:animScale>
                                    <p:animScale>
                                      <p:cBhvr>
                                        <p:cTn id="31" dur="20">
                                          <p:stCondLst>
                                            <p:cond delay="984"/>
                                          </p:stCondLst>
                                        </p:cTn>
                                        <p:tgtEl>
                                          <p:spTgt spid="7"/>
                                        </p:tgtEl>
                                      </p:cBhvr>
                                      <p:to x="100000" y="80000"/>
                                    </p:animScale>
                                    <p:animScale>
                                      <p:cBhvr>
                                        <p:cTn id="32" dur="124" decel="50000">
                                          <p:stCondLst>
                                            <p:cond delay="1004"/>
                                          </p:stCondLst>
                                        </p:cTn>
                                        <p:tgtEl>
                                          <p:spTgt spid="7"/>
                                        </p:tgtEl>
                                      </p:cBhvr>
                                      <p:to x="100000" y="100000"/>
                                    </p:animScale>
                                    <p:animScale>
                                      <p:cBhvr>
                                        <p:cTn id="33" dur="20">
                                          <p:stCondLst>
                                            <p:cond delay="1231"/>
                                          </p:stCondLst>
                                        </p:cTn>
                                        <p:tgtEl>
                                          <p:spTgt spid="7"/>
                                        </p:tgtEl>
                                      </p:cBhvr>
                                      <p:to x="100000" y="90000"/>
                                    </p:animScale>
                                    <p:animScale>
                                      <p:cBhvr>
                                        <p:cTn id="34" dur="124" decel="50000">
                                          <p:stCondLst>
                                            <p:cond delay="1251"/>
                                          </p:stCondLst>
                                        </p:cTn>
                                        <p:tgtEl>
                                          <p:spTgt spid="7"/>
                                        </p:tgtEl>
                                      </p:cBhvr>
                                      <p:to x="100000" y="100000"/>
                                    </p:animScale>
                                    <p:animScale>
                                      <p:cBhvr>
                                        <p:cTn id="35" dur="20">
                                          <p:stCondLst>
                                            <p:cond delay="1356"/>
                                          </p:stCondLst>
                                        </p:cTn>
                                        <p:tgtEl>
                                          <p:spTgt spid="7"/>
                                        </p:tgtEl>
                                      </p:cBhvr>
                                      <p:to x="100000" y="95000"/>
                                    </p:animScale>
                                    <p:animScale>
                                      <p:cBhvr>
                                        <p:cTn id="36" dur="124" decel="50000">
                                          <p:stCondLst>
                                            <p:cond delay="1376"/>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197"/>
                                        </p:tgtEl>
                                        <p:attrNameLst>
                                          <p:attrName>style.visibility</p:attrName>
                                        </p:attrNameLst>
                                      </p:cBhvr>
                                      <p:to>
                                        <p:strVal val="visible"/>
                                      </p:to>
                                    </p:set>
                                    <p:animEffect transition="in" filter="wipe(down)">
                                      <p:cBhvr>
                                        <p:cTn id="39" dur="435">
                                          <p:stCondLst>
                                            <p:cond delay="0"/>
                                          </p:stCondLst>
                                        </p:cTn>
                                        <p:tgtEl>
                                          <p:spTgt spid="8197"/>
                                        </p:tgtEl>
                                      </p:cBhvr>
                                    </p:animEffect>
                                    <p:anim calcmode="lin" valueType="num">
                                      <p:cBhvr>
                                        <p:cTn id="40" dur="1367" tmFilter="0,0; 0.14,0.36; 0.43,0.73; 0.71,0.91; 1.0,1.0">
                                          <p:stCondLst>
                                            <p:cond delay="0"/>
                                          </p:stCondLst>
                                        </p:cTn>
                                        <p:tgtEl>
                                          <p:spTgt spid="8197"/>
                                        </p:tgtEl>
                                        <p:attrNameLst>
                                          <p:attrName>ppt_x</p:attrName>
                                        </p:attrNameLst>
                                      </p:cBhvr>
                                      <p:tavLst>
                                        <p:tav tm="0">
                                          <p:val>
                                            <p:strVal val="#ppt_x-0.25"/>
                                          </p:val>
                                        </p:tav>
                                        <p:tav tm="100000">
                                          <p:val>
                                            <p:strVal val="#ppt_x"/>
                                          </p:val>
                                        </p:tav>
                                      </p:tavLst>
                                    </p:anim>
                                    <p:anim calcmode="lin" valueType="num">
                                      <p:cBhvr>
                                        <p:cTn id="41" dur="498" tmFilter="0.0,0.0; 0.25,0.07; 0.50,0.2; 0.75,0.467; 1.0,1.0">
                                          <p:stCondLst>
                                            <p:cond delay="0"/>
                                          </p:stCondLst>
                                        </p:cTn>
                                        <p:tgtEl>
                                          <p:spTgt spid="8197"/>
                                        </p:tgtEl>
                                        <p:attrNameLst>
                                          <p:attrName>ppt_y</p:attrName>
                                        </p:attrNameLst>
                                      </p:cBhvr>
                                      <p:tavLst>
                                        <p:tav tm="0" fmla="#ppt_y-sin(pi*$)/3">
                                          <p:val>
                                            <p:fltVal val="0.5"/>
                                          </p:val>
                                        </p:tav>
                                        <p:tav tm="100000">
                                          <p:val>
                                            <p:fltVal val="1"/>
                                          </p:val>
                                        </p:tav>
                                      </p:tavLst>
                                    </p:anim>
                                    <p:anim calcmode="lin" valueType="num">
                                      <p:cBhvr>
                                        <p:cTn id="42" dur="498" tmFilter="0, 0; 0.125,0.2665; 0.25,0.4; 0.375,0.465; 0.5,0.5;  0.625,0.535; 0.75,0.6; 0.875,0.7335; 1,1">
                                          <p:stCondLst>
                                            <p:cond delay="498"/>
                                          </p:stCondLst>
                                        </p:cTn>
                                        <p:tgtEl>
                                          <p:spTgt spid="8197"/>
                                        </p:tgtEl>
                                        <p:attrNameLst>
                                          <p:attrName>ppt_y</p:attrName>
                                        </p:attrNameLst>
                                      </p:cBhvr>
                                      <p:tavLst>
                                        <p:tav tm="0" fmla="#ppt_y-sin(pi*$)/9">
                                          <p:val>
                                            <p:fltVal val="0"/>
                                          </p:val>
                                        </p:tav>
                                        <p:tav tm="100000">
                                          <p:val>
                                            <p:fltVal val="1"/>
                                          </p:val>
                                        </p:tav>
                                      </p:tavLst>
                                    </p:anim>
                                    <p:anim calcmode="lin" valueType="num">
                                      <p:cBhvr>
                                        <p:cTn id="43" dur="249" tmFilter="0, 0; 0.125,0.2665; 0.25,0.4; 0.375,0.465; 0.5,0.5;  0.625,0.535; 0.75,0.6; 0.875,0.7335; 1,1">
                                          <p:stCondLst>
                                            <p:cond delay="993"/>
                                          </p:stCondLst>
                                        </p:cTn>
                                        <p:tgtEl>
                                          <p:spTgt spid="8197"/>
                                        </p:tgtEl>
                                        <p:attrNameLst>
                                          <p:attrName>ppt_y</p:attrName>
                                        </p:attrNameLst>
                                      </p:cBhvr>
                                      <p:tavLst>
                                        <p:tav tm="0" fmla="#ppt_y-sin(pi*$)/27">
                                          <p:val>
                                            <p:fltVal val="0"/>
                                          </p:val>
                                        </p:tav>
                                        <p:tav tm="100000">
                                          <p:val>
                                            <p:fltVal val="1"/>
                                          </p:val>
                                        </p:tav>
                                      </p:tavLst>
                                    </p:anim>
                                    <p:anim calcmode="lin" valueType="num">
                                      <p:cBhvr>
                                        <p:cTn id="44" dur="123" tmFilter="0, 0; 0.125,0.2665; 0.25,0.4; 0.375,0.465; 0.5,0.5;  0.625,0.535; 0.75,0.6; 0.875,0.7335; 1,1">
                                          <p:stCondLst>
                                            <p:cond delay="1242"/>
                                          </p:stCondLst>
                                        </p:cTn>
                                        <p:tgtEl>
                                          <p:spTgt spid="8197"/>
                                        </p:tgtEl>
                                        <p:attrNameLst>
                                          <p:attrName>ppt_y</p:attrName>
                                        </p:attrNameLst>
                                      </p:cBhvr>
                                      <p:tavLst>
                                        <p:tav tm="0" fmla="#ppt_y-sin(pi*$)/81">
                                          <p:val>
                                            <p:fltVal val="0"/>
                                          </p:val>
                                        </p:tav>
                                        <p:tav tm="100000">
                                          <p:val>
                                            <p:fltVal val="1"/>
                                          </p:val>
                                        </p:tav>
                                      </p:tavLst>
                                    </p:anim>
                                    <p:animScale>
                                      <p:cBhvr>
                                        <p:cTn id="45" dur="20">
                                          <p:stCondLst>
                                            <p:cond delay="487"/>
                                          </p:stCondLst>
                                        </p:cTn>
                                        <p:tgtEl>
                                          <p:spTgt spid="8197"/>
                                        </p:tgtEl>
                                      </p:cBhvr>
                                      <p:to x="100000" y="60000"/>
                                    </p:animScale>
                                    <p:animScale>
                                      <p:cBhvr>
                                        <p:cTn id="46" dur="124" decel="50000">
                                          <p:stCondLst>
                                            <p:cond delay="507"/>
                                          </p:stCondLst>
                                        </p:cTn>
                                        <p:tgtEl>
                                          <p:spTgt spid="8197"/>
                                        </p:tgtEl>
                                      </p:cBhvr>
                                      <p:to x="100000" y="100000"/>
                                    </p:animScale>
                                    <p:animScale>
                                      <p:cBhvr>
                                        <p:cTn id="47" dur="20">
                                          <p:stCondLst>
                                            <p:cond delay="984"/>
                                          </p:stCondLst>
                                        </p:cTn>
                                        <p:tgtEl>
                                          <p:spTgt spid="8197"/>
                                        </p:tgtEl>
                                      </p:cBhvr>
                                      <p:to x="100000" y="80000"/>
                                    </p:animScale>
                                    <p:animScale>
                                      <p:cBhvr>
                                        <p:cTn id="48" dur="124" decel="50000">
                                          <p:stCondLst>
                                            <p:cond delay="1004"/>
                                          </p:stCondLst>
                                        </p:cTn>
                                        <p:tgtEl>
                                          <p:spTgt spid="8197"/>
                                        </p:tgtEl>
                                      </p:cBhvr>
                                      <p:to x="100000" y="100000"/>
                                    </p:animScale>
                                    <p:animScale>
                                      <p:cBhvr>
                                        <p:cTn id="49" dur="20">
                                          <p:stCondLst>
                                            <p:cond delay="1231"/>
                                          </p:stCondLst>
                                        </p:cTn>
                                        <p:tgtEl>
                                          <p:spTgt spid="8197"/>
                                        </p:tgtEl>
                                      </p:cBhvr>
                                      <p:to x="100000" y="90000"/>
                                    </p:animScale>
                                    <p:animScale>
                                      <p:cBhvr>
                                        <p:cTn id="50" dur="124" decel="50000">
                                          <p:stCondLst>
                                            <p:cond delay="1251"/>
                                          </p:stCondLst>
                                        </p:cTn>
                                        <p:tgtEl>
                                          <p:spTgt spid="8197"/>
                                        </p:tgtEl>
                                      </p:cBhvr>
                                      <p:to x="100000" y="100000"/>
                                    </p:animScale>
                                    <p:animScale>
                                      <p:cBhvr>
                                        <p:cTn id="51" dur="20">
                                          <p:stCondLst>
                                            <p:cond delay="1356"/>
                                          </p:stCondLst>
                                        </p:cTn>
                                        <p:tgtEl>
                                          <p:spTgt spid="8197"/>
                                        </p:tgtEl>
                                      </p:cBhvr>
                                      <p:to x="100000" y="95000"/>
                                    </p:animScale>
                                    <p:animScale>
                                      <p:cBhvr>
                                        <p:cTn id="52" dur="124" decel="50000">
                                          <p:stCondLst>
                                            <p:cond delay="1376"/>
                                          </p:stCondLst>
                                        </p:cTn>
                                        <p:tgtEl>
                                          <p:spTgt spid="819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49918" y="1370636"/>
            <a:ext cx="3069468"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006" y="3744930"/>
            <a:ext cx="3623831" cy="225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02946" y="3572099"/>
            <a:ext cx="2816184" cy="275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8090826" y="1312862"/>
            <a:ext cx="553998" cy="2337773"/>
          </a:xfrm>
          <a:prstGeom prst="rect">
            <a:avLst/>
          </a:prstGeom>
          <a:solidFill>
            <a:srgbClr val="67BCE8"/>
          </a:solidFill>
          <a:ln w="9525">
            <a:noFill/>
            <a:miter lim="800000"/>
            <a:headEnd/>
            <a:tailEnd/>
          </a:ln>
          <a:extLst/>
        </p:spPr>
        <p:txBody>
          <a:bodyPr vert="eaVert" wrap="none" anchor="ctr"/>
          <a:lstStyle>
            <a:defPPr>
              <a:defRPr lang="en-US"/>
            </a:defPPr>
            <a:lvl1pPr algn="ctr">
              <a:defRPr sz="2400" b="1">
                <a:solidFill>
                  <a:srgbClr val="FFFF00"/>
                </a:solidFill>
                <a:latin typeface="微软雅黑" pitchFamily="34" charset="-122"/>
                <a:ea typeface="微软雅黑" pitchFamily="34" charset="-122"/>
                <a:cs typeface="Arial" pitchFamily="34" charset="0"/>
              </a:defRPr>
            </a:lvl1pPr>
          </a:lstStyle>
          <a:p>
            <a:r>
              <a:rPr lang="zh-CN" altLang="en-US" dirty="0" smtClean="0"/>
              <a:t>可留言烤面包机</a:t>
            </a:r>
            <a:endParaRPr lang="zh-CN" altLang="en-US" dirty="0"/>
          </a:p>
        </p:txBody>
      </p:sp>
      <p:sp>
        <p:nvSpPr>
          <p:cNvPr id="17417" name="Text Box 9"/>
          <p:cNvSpPr txBox="1">
            <a:spLocks noChangeArrowheads="1"/>
          </p:cNvSpPr>
          <p:nvPr/>
        </p:nvSpPr>
        <p:spPr bwMode="auto">
          <a:xfrm>
            <a:off x="985837" y="6002275"/>
            <a:ext cx="2857501" cy="457200"/>
          </a:xfrm>
          <a:prstGeom prst="rect">
            <a:avLst/>
          </a:prstGeom>
          <a:solidFill>
            <a:srgbClr val="67BCE8"/>
          </a:solidFill>
          <a:ln w="9525">
            <a:noFill/>
            <a:miter lim="800000"/>
            <a:headEnd/>
            <a:tailEnd/>
          </a:ln>
          <a:extLst/>
        </p:spPr>
        <p:txBody>
          <a:bodyPr wrap="none" anchor="ctr"/>
          <a:lstStyle>
            <a:defPPr>
              <a:defRPr lang="en-US"/>
            </a:defPPr>
            <a:lvl1pPr algn="ctr">
              <a:defRPr sz="2400" b="1">
                <a:solidFill>
                  <a:srgbClr val="FFFF00"/>
                </a:solidFill>
                <a:latin typeface="微软雅黑" pitchFamily="34" charset="-122"/>
                <a:ea typeface="微软雅黑" pitchFamily="34" charset="-122"/>
                <a:cs typeface="Arial" pitchFamily="34" charset="0"/>
              </a:defRPr>
            </a:lvl1pPr>
          </a:lstStyle>
          <a:p>
            <a:r>
              <a:rPr lang="zh-CN" altLang="en-US" dirty="0"/>
              <a:t>可翻转的烤面包机</a:t>
            </a:r>
          </a:p>
        </p:txBody>
      </p:sp>
      <p:sp>
        <p:nvSpPr>
          <p:cNvPr id="17418" name="Text Box 10"/>
          <p:cNvSpPr txBox="1">
            <a:spLocks noChangeArrowheads="1"/>
          </p:cNvSpPr>
          <p:nvPr/>
        </p:nvSpPr>
        <p:spPr bwMode="auto">
          <a:xfrm>
            <a:off x="5979412" y="6002275"/>
            <a:ext cx="2388413" cy="457200"/>
          </a:xfrm>
          <a:prstGeom prst="rect">
            <a:avLst/>
          </a:prstGeom>
          <a:solidFill>
            <a:srgbClr val="67BCE8"/>
          </a:solidFill>
          <a:ln w="9525">
            <a:noFill/>
            <a:miter lim="800000"/>
            <a:headEnd/>
            <a:tailEnd/>
          </a:ln>
          <a:extLst/>
        </p:spPr>
        <p:txBody>
          <a:bodyPr wrap="none" anchor="ctr"/>
          <a:lstStyle>
            <a:defPPr>
              <a:defRPr lang="en-US"/>
            </a:defPPr>
            <a:lvl1pPr algn="ctr">
              <a:defRPr sz="2400" b="1">
                <a:solidFill>
                  <a:srgbClr val="FFFF00"/>
                </a:solidFill>
                <a:latin typeface="微软雅黑" pitchFamily="34" charset="-122"/>
                <a:ea typeface="微软雅黑" pitchFamily="34" charset="-122"/>
                <a:cs typeface="Arial" pitchFamily="34" charset="0"/>
              </a:defRPr>
            </a:lvl1pPr>
          </a:lstStyle>
          <a:p>
            <a:r>
              <a:rPr lang="zh-CN" altLang="en-US" dirty="0"/>
              <a:t>透明的烤面包机</a:t>
            </a:r>
          </a:p>
        </p:txBody>
      </p:sp>
      <p:sp>
        <p:nvSpPr>
          <p:cNvPr id="9" name="Rectangle 2"/>
          <p:cNvSpPr>
            <a:spLocks noGrp="1" noChangeArrowheads="1"/>
          </p:cNvSpPr>
          <p:nvPr>
            <p:ph type="title"/>
          </p:nvPr>
        </p:nvSpPr>
        <p:spPr>
          <a:xfrm>
            <a:off x="381000" y="381000"/>
            <a:ext cx="6096000" cy="609600"/>
          </a:xfrm>
        </p:spPr>
        <p:txBody>
          <a:bodyPr/>
          <a:lstStyle/>
          <a:p>
            <a:r>
              <a:rPr lang="zh-CN" altLang="en-US" b="1" dirty="0" smtClean="0">
                <a:ea typeface="宋体" pitchFamily="2" charset="-122"/>
              </a:rPr>
              <a:t>相关案例</a:t>
            </a:r>
            <a:endParaRPr lang="zh-CN" altLang="en-US" b="1" dirty="0">
              <a:ea typeface="宋体" pitchFamily="2" charset="-122"/>
            </a:endParaRPr>
          </a:p>
        </p:txBody>
      </p:sp>
      <p:pic>
        <p:nvPicPr>
          <p:cNvPr id="10"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4218" y="1312863"/>
            <a:ext cx="2504498" cy="225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2514603" y="1726858"/>
            <a:ext cx="2282259" cy="457200"/>
          </a:xfrm>
          <a:prstGeom prst="rect">
            <a:avLst/>
          </a:prstGeom>
          <a:solidFill>
            <a:srgbClr val="67BCE8"/>
          </a:solidFill>
          <a:ln w="9525">
            <a:noFill/>
            <a:miter lim="800000"/>
            <a:headEnd/>
            <a:tailEnd/>
          </a:ln>
          <a:extLst/>
        </p:spPr>
        <p:txBody>
          <a:bodyPr wrap="none" anchor="ctr"/>
          <a:lstStyle>
            <a:defPPr>
              <a:defRPr lang="en-US"/>
            </a:defPPr>
            <a:lvl1pPr algn="ctr">
              <a:defRPr sz="2400" b="1">
                <a:solidFill>
                  <a:srgbClr val="FFFF00"/>
                </a:solidFill>
                <a:latin typeface="微软雅黑" pitchFamily="34" charset="-122"/>
                <a:ea typeface="微软雅黑" pitchFamily="34" charset="-122"/>
                <a:cs typeface="Arial" pitchFamily="34" charset="0"/>
              </a:defRPr>
            </a:lvl1pPr>
          </a:lstStyle>
          <a:p>
            <a:r>
              <a:rPr lang="zh-CN" altLang="en-US" dirty="0"/>
              <a:t>跳式烤面包机</a:t>
            </a:r>
          </a:p>
        </p:txBody>
      </p:sp>
      <p:sp>
        <p:nvSpPr>
          <p:cNvPr id="12" name="WordArt 7"/>
          <p:cNvSpPr>
            <a:spLocks noChangeArrowheads="1" noChangeShapeType="1" noTextEdit="1"/>
          </p:cNvSpPr>
          <p:nvPr/>
        </p:nvSpPr>
        <p:spPr bwMode="auto">
          <a:xfrm rot="-772598">
            <a:off x="2472011" y="3107272"/>
            <a:ext cx="4661871" cy="1086726"/>
          </a:xfrm>
          <a:prstGeom prst="rect">
            <a:avLst/>
          </a:prstGeom>
          <a:noFill/>
        </p:spPr>
        <p:txBody>
          <a:bodyPr wrap="none" fromWordArt="1">
            <a:prstTxWarp prst="textDeflateBottom">
              <a:avLst>
                <a:gd name="adj" fmla="val 84972"/>
              </a:avLst>
            </a:prstTxWarp>
          </a:bodyPr>
          <a:lstStyle/>
          <a:p>
            <a:pPr algn="ctr"/>
            <a:r>
              <a:rPr lang="zh-CN" altLang="en-US" sz="3600" b="1" kern="10" dirty="0" smtClean="0">
                <a:ln w="1905"/>
                <a:gradFill>
                  <a:gsLst>
                    <a:gs pos="0">
                      <a:srgbClr val="FF3399"/>
                    </a:gs>
                    <a:gs pos="25000">
                      <a:srgbClr val="FF6633"/>
                    </a:gs>
                    <a:gs pos="50000">
                      <a:srgbClr val="FFFF00"/>
                    </a:gs>
                    <a:gs pos="75000">
                      <a:srgbClr val="01A78F"/>
                    </a:gs>
                    <a:gs pos="100000">
                      <a:srgbClr val="3366FF"/>
                    </a:gs>
                  </a:gsLst>
                  <a:lin ang="5400000" scaled="0"/>
                </a:gradFill>
                <a:effectLst>
                  <a:innerShdw blurRad="69850" dist="43180" dir="5400000">
                    <a:srgbClr val="000000">
                      <a:alpha val="65000"/>
                    </a:srgbClr>
                  </a:innerShdw>
                </a:effectLst>
                <a:latin typeface="华文彩云" pitchFamily="2" charset="-122"/>
                <a:ea typeface="华文彩云" pitchFamily="2" charset="-122"/>
              </a:rPr>
              <a:t>创意无处不在</a:t>
            </a:r>
            <a:endParaRPr lang="zh-CN" altLang="en-US" sz="3600" b="1" kern="10" dirty="0">
              <a:ln w="1905"/>
              <a:gradFill>
                <a:gsLst>
                  <a:gs pos="0">
                    <a:srgbClr val="FF3399"/>
                  </a:gs>
                  <a:gs pos="25000">
                    <a:srgbClr val="FF6633"/>
                  </a:gs>
                  <a:gs pos="50000">
                    <a:srgbClr val="FFFF00"/>
                  </a:gs>
                  <a:gs pos="75000">
                    <a:srgbClr val="01A78F"/>
                  </a:gs>
                  <a:gs pos="100000">
                    <a:srgbClr val="3366FF"/>
                  </a:gs>
                </a:gsLst>
                <a:lin ang="5400000" scaled="0"/>
              </a:gradFill>
              <a:effectLst>
                <a:innerShdw blurRad="69850" dist="43180" dir="5400000">
                  <a:srgbClr val="000000">
                    <a:alpha val="65000"/>
                  </a:srgbClr>
                </a:innerShdw>
              </a:effectLst>
              <a:latin typeface="华文彩云" pitchFamily="2" charset="-122"/>
              <a:ea typeface="华文彩云" pitchFamily="2" charset="-122"/>
            </a:endParaRPr>
          </a:p>
        </p:txBody>
      </p:sp>
    </p:spTree>
    <p:extLst>
      <p:ext uri="{BB962C8B-B14F-4D97-AF65-F5344CB8AC3E}">
        <p14:creationId xmlns:p14="http://schemas.microsoft.com/office/powerpoint/2010/main" val="35088082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1000"/>
                                        <p:tgtEl>
                                          <p:spTgt spid="1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animEffect transition="in" filter="wheel(4)">
                                      <p:cBhvr>
                                        <p:cTn id="15" dur="1000"/>
                                        <p:tgtEl>
                                          <p:spTgt spid="17412"/>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17416"/>
                                        </p:tgtEl>
                                        <p:attrNameLst>
                                          <p:attrName>style.visibility</p:attrName>
                                        </p:attrNameLst>
                                      </p:cBhvr>
                                      <p:to>
                                        <p:strVal val="visible"/>
                                      </p:to>
                                    </p:set>
                                    <p:animEffect transition="in" filter="wheel(4)">
                                      <p:cBhvr>
                                        <p:cTn id="18" dur="1000"/>
                                        <p:tgtEl>
                                          <p:spTgt spid="174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17413"/>
                                        </p:tgtEl>
                                        <p:attrNameLst>
                                          <p:attrName>style.visibility</p:attrName>
                                        </p:attrNameLst>
                                      </p:cBhvr>
                                      <p:to>
                                        <p:strVal val="visible"/>
                                      </p:to>
                                    </p:set>
                                    <p:animEffect transition="in" filter="wheel(4)">
                                      <p:cBhvr>
                                        <p:cTn id="23" dur="1000"/>
                                        <p:tgtEl>
                                          <p:spTgt spid="17413"/>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17417"/>
                                        </p:tgtEl>
                                        <p:attrNameLst>
                                          <p:attrName>style.visibility</p:attrName>
                                        </p:attrNameLst>
                                      </p:cBhvr>
                                      <p:to>
                                        <p:strVal val="visible"/>
                                      </p:to>
                                    </p:set>
                                    <p:animEffect transition="in" filter="wheel(4)">
                                      <p:cBhvr>
                                        <p:cTn id="26" dur="1000"/>
                                        <p:tgtEl>
                                          <p:spTgt spid="1741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7418"/>
                                        </p:tgtEl>
                                        <p:attrNameLst>
                                          <p:attrName>style.visibility</p:attrName>
                                        </p:attrNameLst>
                                      </p:cBhvr>
                                      <p:to>
                                        <p:strVal val="visible"/>
                                      </p:to>
                                    </p:set>
                                    <p:animEffect transition="in" filter="wheel(4)">
                                      <p:cBhvr>
                                        <p:cTn id="31" dur="1000"/>
                                        <p:tgtEl>
                                          <p:spTgt spid="17418"/>
                                        </p:tgtEl>
                                      </p:cBhvr>
                                    </p:animEffect>
                                  </p:childTnLst>
                                </p:cTn>
                              </p:par>
                              <p:par>
                                <p:cTn id="32" presetID="21" presetClass="entr" presetSubtype="4" fill="hold" nodeType="withEffect">
                                  <p:stCondLst>
                                    <p:cond delay="0"/>
                                  </p:stCondLst>
                                  <p:childTnLst>
                                    <p:set>
                                      <p:cBhvr>
                                        <p:cTn id="33" dur="1" fill="hold">
                                          <p:stCondLst>
                                            <p:cond delay="0"/>
                                          </p:stCondLst>
                                        </p:cTn>
                                        <p:tgtEl>
                                          <p:spTgt spid="17414"/>
                                        </p:tgtEl>
                                        <p:attrNameLst>
                                          <p:attrName>style.visibility</p:attrName>
                                        </p:attrNameLst>
                                      </p:cBhvr>
                                      <p:to>
                                        <p:strVal val="visible"/>
                                      </p:to>
                                    </p:set>
                                    <p:animEffect transition="in" filter="wheel(4)">
                                      <p:cBhvr>
                                        <p:cTn id="34" dur="1000"/>
                                        <p:tgtEl>
                                          <p:spTgt spid="17414"/>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by="(-#ppt_w*2)" calcmode="lin" valueType="num">
                                      <p:cBhvr rctx="PPT">
                                        <p:cTn id="39" dur="200" autoRev="1" fill="hold">
                                          <p:stCondLst>
                                            <p:cond delay="0"/>
                                          </p:stCondLst>
                                        </p:cTn>
                                        <p:tgtEl>
                                          <p:spTgt spid="12"/>
                                        </p:tgtEl>
                                        <p:attrNameLst>
                                          <p:attrName>ppt_w</p:attrName>
                                        </p:attrNameLst>
                                      </p:cBhvr>
                                    </p:anim>
                                    <p:anim by="(#ppt_w*0.50)" calcmode="lin" valueType="num">
                                      <p:cBhvr>
                                        <p:cTn id="40" dur="200" decel="50000" autoRev="1" fill="hold">
                                          <p:stCondLst>
                                            <p:cond delay="0"/>
                                          </p:stCondLst>
                                        </p:cTn>
                                        <p:tgtEl>
                                          <p:spTgt spid="12"/>
                                        </p:tgtEl>
                                        <p:attrNameLst>
                                          <p:attrName>ppt_x</p:attrName>
                                        </p:attrNameLst>
                                      </p:cBhvr>
                                    </p:anim>
                                    <p:anim from="(-#ppt_h/2)" to="(#ppt_y)" calcmode="lin" valueType="num">
                                      <p:cBhvr>
                                        <p:cTn id="41" dur="400" fill="hold">
                                          <p:stCondLst>
                                            <p:cond delay="0"/>
                                          </p:stCondLst>
                                        </p:cTn>
                                        <p:tgtEl>
                                          <p:spTgt spid="12"/>
                                        </p:tgtEl>
                                        <p:attrNameLst>
                                          <p:attrName>ppt_y</p:attrName>
                                        </p:attrNameLst>
                                      </p:cBhvr>
                                    </p:anim>
                                    <p:animRot by="21600000">
                                      <p:cBhvr>
                                        <p:cTn id="42" dur="4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animBg="1"/>
      <p:bldP spid="17418" grpId="0" animBg="1"/>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15</a:t>
            </a:fld>
            <a:endParaRPr lang="it-IT" dirty="0"/>
          </a:p>
        </p:txBody>
      </p:sp>
      <p:sp>
        <p:nvSpPr>
          <p:cNvPr id="4" name="矩形 3"/>
          <p:cNvSpPr/>
          <p:nvPr/>
        </p:nvSpPr>
        <p:spPr bwMode="auto">
          <a:xfrm>
            <a:off x="0" y="0"/>
            <a:ext cx="9143999" cy="6858000"/>
          </a:xfrm>
          <a:prstGeom prst="rect">
            <a:avLst/>
          </a:prstGeom>
          <a:solidFill>
            <a:schemeClr val="accent1"/>
          </a:solidFill>
          <a:ln w="9525" cap="flat" cmpd="sng" algn="ctr">
            <a:noFill/>
            <a:prstDash val="solid"/>
            <a:round/>
            <a:headEnd type="none" w="med" len="med"/>
            <a:tailEnd type="none" w="med" len="med"/>
          </a:ln>
          <a:effectLst/>
        </p:spPr>
        <p:txBody>
          <a:bodyPr rtlCol="0" anchor="ctr"/>
          <a:lstStyle/>
          <a:p>
            <a:pPr algn="ctr" eaLnBrk="0" hangingPunct="0">
              <a:spcBef>
                <a:spcPct val="20000"/>
              </a:spcBef>
            </a:pPr>
            <a:endParaRPr lang="zh-CN" altLang="en-US" sz="1400">
              <a:solidFill>
                <a:srgbClr val="002060"/>
              </a:solidFill>
              <a:latin typeface="Helvetica" pitchFamily="34" charset="0"/>
            </a:endParaRPr>
          </a:p>
        </p:txBody>
      </p:sp>
      <p:sp>
        <p:nvSpPr>
          <p:cNvPr id="6" name="TextBox 5"/>
          <p:cNvSpPr txBox="1"/>
          <p:nvPr/>
        </p:nvSpPr>
        <p:spPr>
          <a:xfrm>
            <a:off x="914400" y="2018709"/>
            <a:ext cx="7115175" cy="1538883"/>
          </a:xfrm>
          <a:prstGeom prst="rect">
            <a:avLst/>
          </a:prstGeom>
        </p:spPr>
        <p:txBody>
          <a:bodyPr vert="horz" wrap="square" lIns="0" tIns="0" rIns="0" bIns="0" rtlCol="0" anchor="b" anchorCtr="0">
            <a:spAutoFit/>
          </a:bodyPr>
          <a:lstStyle/>
          <a:p>
            <a:pPr algn="ctr"/>
            <a:r>
              <a:rPr lang="zh-CN" altLang="en-US" sz="6000" b="1" dirty="0" smtClean="0">
                <a:solidFill>
                  <a:schemeClr val="bg1"/>
                </a:solidFill>
                <a:latin typeface="微软雅黑" pitchFamily="34" charset="-122"/>
                <a:ea typeface="微软雅黑" pitchFamily="34" charset="-122"/>
              </a:rPr>
              <a:t>头脑风暴</a:t>
            </a:r>
            <a:r>
              <a:rPr lang="zh-CN" altLang="en-US" sz="6000" b="1" dirty="0">
                <a:solidFill>
                  <a:schemeClr val="bg1"/>
                </a:solidFill>
                <a:latin typeface="微软雅黑" pitchFamily="34" charset="-122"/>
                <a:ea typeface="微软雅黑" pitchFamily="34" charset="-122"/>
              </a:rPr>
              <a:t>法</a:t>
            </a:r>
            <a:r>
              <a:rPr lang="zh-CN" altLang="en-US" sz="6000" b="1" dirty="0" smtClean="0">
                <a:solidFill>
                  <a:schemeClr val="bg1"/>
                </a:solidFill>
                <a:latin typeface="微软雅黑" pitchFamily="34" charset="-122"/>
                <a:ea typeface="微软雅黑" pitchFamily="34" charset="-122"/>
              </a:rPr>
              <a:t>原则</a:t>
            </a:r>
            <a:endParaRPr lang="en-US" altLang="zh-CN" sz="6000" b="1" dirty="0" smtClean="0">
              <a:solidFill>
                <a:schemeClr val="bg1"/>
              </a:solidFill>
              <a:latin typeface="微软雅黑" pitchFamily="34" charset="-122"/>
              <a:ea typeface="微软雅黑" pitchFamily="34" charset="-122"/>
            </a:endParaRPr>
          </a:p>
          <a:p>
            <a:pPr algn="ctr"/>
            <a:r>
              <a:rPr lang="zh-CN" altLang="en-US" sz="4000" b="1" dirty="0" smtClean="0">
                <a:solidFill>
                  <a:schemeClr val="bg1"/>
                </a:solidFill>
                <a:latin typeface="微软雅黑" pitchFamily="34" charset="-122"/>
                <a:ea typeface="微软雅黑" pitchFamily="34" charset="-122"/>
              </a:rPr>
              <a:t>                    －“臭皮匠协定”</a:t>
            </a:r>
          </a:p>
        </p:txBody>
      </p:sp>
    </p:spTree>
    <p:extLst>
      <p:ext uri="{BB962C8B-B14F-4D97-AF65-F5344CB8AC3E}">
        <p14:creationId xmlns:p14="http://schemas.microsoft.com/office/powerpoint/2010/main" val="95335146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3408" y="2977214"/>
            <a:ext cx="6242025" cy="340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42923" y="1407554"/>
            <a:ext cx="82026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0"/>
              </a:spcBef>
            </a:pPr>
            <a:r>
              <a:rPr lang="en-US" altLang="zh-CN" sz="3200" b="1" kern="0" dirty="0">
                <a:solidFill>
                  <a:srgbClr val="002C77"/>
                </a:solidFill>
                <a:latin typeface="微软雅黑" pitchFamily="34" charset="-122"/>
                <a:ea typeface="微软雅黑" pitchFamily="34" charset="-122"/>
                <a:cs typeface="Helvetica"/>
              </a:rPr>
              <a:t>       </a:t>
            </a:r>
            <a:r>
              <a:rPr lang="zh-CN" altLang="en-US" sz="3200" b="1" kern="0" dirty="0">
                <a:solidFill>
                  <a:srgbClr val="002C77"/>
                </a:solidFill>
                <a:latin typeface="微软雅黑" pitchFamily="34" charset="-122"/>
                <a:ea typeface="微软雅黑" pitchFamily="34" charset="-122"/>
                <a:cs typeface="Helvetica"/>
              </a:rPr>
              <a:t>对中国人来说，对集思广益出智慧并不</a:t>
            </a:r>
            <a:r>
              <a:rPr lang="zh-CN" altLang="en-US" sz="3200" b="1" kern="0" dirty="0" smtClean="0">
                <a:solidFill>
                  <a:srgbClr val="002C77"/>
                </a:solidFill>
                <a:latin typeface="微软雅黑" pitchFamily="34" charset="-122"/>
                <a:ea typeface="微软雅黑" pitchFamily="34" charset="-122"/>
                <a:cs typeface="Helvetica"/>
              </a:rPr>
              <a:t>陌生</a:t>
            </a:r>
            <a:r>
              <a:rPr lang="en-US" altLang="zh-CN" sz="3200" b="1" kern="0" dirty="0" smtClean="0">
                <a:solidFill>
                  <a:srgbClr val="002C77"/>
                </a:solidFill>
                <a:latin typeface="微软雅黑" pitchFamily="34" charset="-122"/>
                <a:ea typeface="微软雅黑" pitchFamily="34" charset="-122"/>
                <a:cs typeface="Helvetica"/>
              </a:rPr>
              <a:t>——</a:t>
            </a:r>
            <a:r>
              <a:rPr lang="zh-CN" altLang="en-US" sz="3200" b="1" kern="0" dirty="0" smtClean="0">
                <a:solidFill>
                  <a:srgbClr val="33CC33"/>
                </a:solidFill>
                <a:latin typeface="微软雅黑" pitchFamily="34" charset="-122"/>
                <a:ea typeface="微软雅黑" pitchFamily="34" charset="-122"/>
                <a:cs typeface="Helvetica"/>
              </a:rPr>
              <a:t>“</a:t>
            </a:r>
            <a:r>
              <a:rPr lang="zh-CN" altLang="en-US" sz="3200" b="1" kern="0" dirty="0">
                <a:solidFill>
                  <a:srgbClr val="33CC33"/>
                </a:solidFill>
                <a:latin typeface="微软雅黑" pitchFamily="34" charset="-122"/>
                <a:ea typeface="微软雅黑" pitchFamily="34" charset="-122"/>
                <a:cs typeface="Helvetica"/>
              </a:rPr>
              <a:t>三个臭皮匠，顶个诸葛亮</a:t>
            </a:r>
            <a:r>
              <a:rPr lang="zh-CN" altLang="en-US" sz="3200" b="1" kern="0" dirty="0" smtClean="0">
                <a:solidFill>
                  <a:srgbClr val="33CC33"/>
                </a:solidFill>
                <a:latin typeface="微软雅黑" pitchFamily="34" charset="-122"/>
                <a:ea typeface="微软雅黑" pitchFamily="34" charset="-122"/>
                <a:cs typeface="Helvetica"/>
              </a:rPr>
              <a:t>”。</a:t>
            </a:r>
            <a:endParaRPr lang="en-US" altLang="zh-CN" sz="3200" b="1" kern="0" dirty="0" smtClean="0">
              <a:solidFill>
                <a:srgbClr val="33CC33"/>
              </a:solidFill>
              <a:latin typeface="微软雅黑" pitchFamily="34" charset="-122"/>
              <a:ea typeface="微软雅黑" pitchFamily="34" charset="-122"/>
              <a:cs typeface="Helvetica"/>
            </a:endParaRPr>
          </a:p>
          <a:p>
            <a:pPr eaLnBrk="1" hangingPunct="1">
              <a:spcBef>
                <a:spcPts val="0"/>
              </a:spcBef>
            </a:pPr>
            <a:r>
              <a:rPr lang="zh-CN" altLang="en-US" sz="3200" b="1" kern="0" dirty="0" smtClean="0">
                <a:solidFill>
                  <a:srgbClr val="002C77"/>
                </a:solidFill>
                <a:latin typeface="微软雅黑" pitchFamily="34" charset="-122"/>
                <a:ea typeface="微软雅黑" pitchFamily="34" charset="-122"/>
                <a:cs typeface="Helvetica"/>
              </a:rPr>
              <a:t>　　头脑</a:t>
            </a:r>
            <a:r>
              <a:rPr lang="zh-CN" altLang="en-US" sz="3200" b="1" kern="0" dirty="0">
                <a:solidFill>
                  <a:srgbClr val="002C77"/>
                </a:solidFill>
                <a:latin typeface="微软雅黑" pitchFamily="34" charset="-122"/>
                <a:ea typeface="微软雅黑" pitchFamily="34" charset="-122"/>
                <a:cs typeface="Helvetica"/>
              </a:rPr>
              <a:t>风暴法规定了讨论应遵循的</a:t>
            </a:r>
            <a:r>
              <a:rPr lang="zh-CN" altLang="en-US" sz="3200" b="1" kern="0" dirty="0" smtClean="0">
                <a:solidFill>
                  <a:srgbClr val="002C77"/>
                </a:solidFill>
                <a:latin typeface="微软雅黑" pitchFamily="34" charset="-122"/>
                <a:ea typeface="微软雅黑" pitchFamily="34" charset="-122"/>
                <a:cs typeface="Helvetica"/>
              </a:rPr>
              <a:t>原则：</a:t>
            </a:r>
            <a:endParaRPr lang="zh-CN" altLang="en-US" sz="3200" b="1" kern="0" dirty="0">
              <a:solidFill>
                <a:srgbClr val="002C77"/>
              </a:solidFill>
              <a:latin typeface="微软雅黑" pitchFamily="34" charset="-122"/>
              <a:ea typeface="微软雅黑" pitchFamily="34" charset="-122"/>
              <a:cs typeface="Helvetica"/>
            </a:endParaRPr>
          </a:p>
        </p:txBody>
      </p:sp>
    </p:spTree>
    <p:extLst>
      <p:ext uri="{BB962C8B-B14F-4D97-AF65-F5344CB8AC3E}">
        <p14:creationId xmlns:p14="http://schemas.microsoft.com/office/powerpoint/2010/main" val="1029590609"/>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17</a:t>
            </a:fld>
            <a:endParaRPr lang="it-IT" dirty="0"/>
          </a:p>
        </p:txBody>
      </p:sp>
      <p:sp>
        <p:nvSpPr>
          <p:cNvPr id="6" name="Rectangle 2"/>
          <p:cNvSpPr>
            <a:spLocks noGrp="1" noChangeArrowheads="1"/>
          </p:cNvSpPr>
          <p:nvPr>
            <p:ph type="title"/>
          </p:nvPr>
        </p:nvSpPr>
        <p:spPr>
          <a:xfrm>
            <a:off x="381000" y="381000"/>
            <a:ext cx="6096000" cy="609600"/>
          </a:xfrm>
        </p:spPr>
        <p:txBody>
          <a:bodyPr/>
          <a:lstStyle/>
          <a:p>
            <a:r>
              <a:rPr lang="zh-CN" altLang="en-US" b="1" dirty="0" smtClean="0">
                <a:ea typeface="宋体" pitchFamily="2" charset="-122"/>
              </a:rPr>
              <a:t>成功要点</a:t>
            </a:r>
            <a:endParaRPr lang="zh-CN" altLang="en-US" b="1" dirty="0">
              <a:ea typeface="宋体" pitchFamily="2" charset="-122"/>
            </a:endParaRPr>
          </a:p>
        </p:txBody>
      </p:sp>
      <p:sp>
        <p:nvSpPr>
          <p:cNvPr id="7" name="TextBox 6"/>
          <p:cNvSpPr txBox="1"/>
          <p:nvPr/>
        </p:nvSpPr>
        <p:spPr>
          <a:xfrm>
            <a:off x="4416129" y="1434704"/>
            <a:ext cx="2143123" cy="553998"/>
          </a:xfrm>
          <a:prstGeom prst="rect">
            <a:avLst/>
          </a:prstGeom>
        </p:spPr>
        <p:txBody>
          <a:bodyPr vert="horz" wrap="square" lIns="0" tIns="0" rIns="0" bIns="0" rtlCol="0" anchor="b" anchorCtr="0">
            <a:spAutoFit/>
          </a:bodyPr>
          <a:lstStyle/>
          <a:p>
            <a:r>
              <a:rPr lang="zh-CN" altLang="en-US" sz="3600" b="1" kern="0" dirty="0">
                <a:solidFill>
                  <a:srgbClr val="002C77"/>
                </a:solidFill>
                <a:latin typeface="微软雅黑" pitchFamily="34" charset="-122"/>
                <a:ea typeface="微软雅黑" pitchFamily="34" charset="-122"/>
                <a:cs typeface="Helvetica"/>
              </a:rPr>
              <a:t>自由畅谈</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1026" y="2061032"/>
            <a:ext cx="2284036" cy="169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498773" y="3912458"/>
            <a:ext cx="2143123" cy="553998"/>
          </a:xfrm>
          <a:prstGeom prst="rect">
            <a:avLst/>
          </a:prstGeom>
        </p:spPr>
        <p:txBody>
          <a:bodyPr vert="horz" wrap="square" lIns="0" tIns="0" rIns="0" bIns="0" rtlCol="0" anchor="b" anchorCtr="0">
            <a:spAutoFit/>
          </a:bodyPr>
          <a:lstStyle/>
          <a:p>
            <a:r>
              <a:rPr lang="zh-CN" altLang="en-US" sz="3600" b="1" kern="0" dirty="0" smtClean="0">
                <a:solidFill>
                  <a:srgbClr val="002C77"/>
                </a:solidFill>
                <a:latin typeface="微软雅黑" pitchFamily="34" charset="-122"/>
                <a:ea typeface="微软雅黑" pitchFamily="34" charset="-122"/>
                <a:cs typeface="Helvetica"/>
              </a:rPr>
              <a:t>追求数量</a:t>
            </a:r>
            <a:endParaRPr lang="zh-CN" altLang="en-US" sz="3600" b="1" kern="0" dirty="0">
              <a:solidFill>
                <a:srgbClr val="002C77"/>
              </a:solidFill>
              <a:latin typeface="微软雅黑" pitchFamily="34" charset="-122"/>
              <a:ea typeface="微软雅黑" pitchFamily="34" charset="-122"/>
              <a:cs typeface="Helvetica"/>
            </a:endParaRPr>
          </a:p>
        </p:txBody>
      </p:sp>
      <p:pic>
        <p:nvPicPr>
          <p:cNvPr id="11" name="图片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88953" y="4538786"/>
            <a:ext cx="2288182" cy="1699323"/>
          </a:xfrm>
          <a:prstGeom prst="rect">
            <a:avLst/>
          </a:prstGeom>
        </p:spPr>
      </p:pic>
      <p:pic>
        <p:nvPicPr>
          <p:cNvPr id="12" name="图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8334" y="2014530"/>
            <a:ext cx="2288182" cy="1708773"/>
          </a:xfrm>
          <a:prstGeom prst="rect">
            <a:avLst/>
          </a:prstGeom>
        </p:spPr>
      </p:pic>
      <p:sp>
        <p:nvSpPr>
          <p:cNvPr id="16" name="TextBox 15"/>
          <p:cNvSpPr txBox="1"/>
          <p:nvPr/>
        </p:nvSpPr>
        <p:spPr>
          <a:xfrm>
            <a:off x="468153" y="1443927"/>
            <a:ext cx="2143124" cy="553998"/>
          </a:xfrm>
          <a:prstGeom prst="rect">
            <a:avLst/>
          </a:prstGeom>
        </p:spPr>
        <p:txBody>
          <a:bodyPr vert="horz" wrap="square" lIns="0" tIns="0" rIns="0" bIns="0" rtlCol="0" anchor="b" anchorCtr="0">
            <a:spAutoFit/>
          </a:bodyPr>
          <a:lstStyle/>
          <a:p>
            <a:r>
              <a:rPr lang="zh-CN" altLang="en-US" sz="3600" b="1" kern="0" dirty="0" smtClean="0">
                <a:solidFill>
                  <a:srgbClr val="002C77"/>
                </a:solidFill>
                <a:latin typeface="微软雅黑" pitchFamily="34" charset="-122"/>
                <a:ea typeface="微软雅黑" pitchFamily="34" charset="-122"/>
                <a:cs typeface="Helvetica"/>
              </a:rPr>
              <a:t>异想天开</a:t>
            </a:r>
            <a:endParaRPr lang="zh-CN" altLang="en-US" sz="3600" b="1" kern="0" dirty="0">
              <a:solidFill>
                <a:srgbClr val="002C77"/>
              </a:solidFill>
              <a:latin typeface="微软雅黑" pitchFamily="34" charset="-122"/>
              <a:ea typeface="微软雅黑" pitchFamily="34" charset="-122"/>
              <a:cs typeface="Helvetica"/>
            </a:endParaRPr>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28235" y="4540282"/>
            <a:ext cx="2321297" cy="169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55411" y="3912458"/>
            <a:ext cx="2143123" cy="553998"/>
          </a:xfrm>
          <a:prstGeom prst="rect">
            <a:avLst/>
          </a:prstGeom>
        </p:spPr>
        <p:txBody>
          <a:bodyPr vert="horz" wrap="square" lIns="0" tIns="0" rIns="0" bIns="0" rtlCol="0" anchor="b" anchorCtr="0">
            <a:spAutoFit/>
          </a:bodyPr>
          <a:lstStyle/>
          <a:p>
            <a:r>
              <a:rPr lang="zh-CN" altLang="en-US" sz="3600" b="1" kern="0" dirty="0" smtClean="0">
                <a:solidFill>
                  <a:srgbClr val="002C77"/>
                </a:solidFill>
                <a:latin typeface="微软雅黑" pitchFamily="34" charset="-122"/>
                <a:ea typeface="微软雅黑" pitchFamily="34" charset="-122"/>
                <a:cs typeface="Helvetica"/>
              </a:rPr>
              <a:t>延迟评判</a:t>
            </a:r>
            <a:endParaRPr lang="zh-CN" altLang="en-US" sz="3600" b="1" kern="0" dirty="0">
              <a:solidFill>
                <a:srgbClr val="002C77"/>
              </a:solidFill>
              <a:latin typeface="微软雅黑" pitchFamily="34" charset="-122"/>
              <a:ea typeface="微软雅黑" pitchFamily="34" charset="-122"/>
              <a:cs typeface="Helvetica"/>
            </a:endParaRPr>
          </a:p>
        </p:txBody>
      </p:sp>
    </p:spTree>
    <p:extLst>
      <p:ext uri="{BB962C8B-B14F-4D97-AF65-F5344CB8AC3E}">
        <p14:creationId xmlns:p14="http://schemas.microsoft.com/office/powerpoint/2010/main" val="33596599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1000"/>
                                        <p:tgtEl>
                                          <p:spTgt spid="16"/>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1000"/>
                                        <p:tgtEl>
                                          <p:spTgt spid="7"/>
                                        </p:tgtEl>
                                      </p:cBhvr>
                                    </p:animEffect>
                                  </p:childTnLst>
                                </p:cTn>
                              </p:par>
                              <p:par>
                                <p:cTn id="16" presetID="21" presetClass="entr" presetSubtype="4"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heel(4)">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4)">
                                      <p:cBhvr>
                                        <p:cTn id="23" dur="1000"/>
                                        <p:tgtEl>
                                          <p:spTgt spid="18"/>
                                        </p:tgtEl>
                                      </p:cBhvr>
                                    </p:animEffect>
                                  </p:childTnLst>
                                </p:cTn>
                              </p:par>
                              <p:par>
                                <p:cTn id="24" presetID="21"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4)">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4)">
                                      <p:cBhvr>
                                        <p:cTn id="31" dur="1000"/>
                                        <p:tgtEl>
                                          <p:spTgt spid="13"/>
                                        </p:tgtEl>
                                      </p:cBhvr>
                                    </p:animEffect>
                                  </p:childTnLst>
                                </p:cTn>
                              </p:par>
                              <p:par>
                                <p:cTn id="32" presetID="21"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4)">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8954" y="2070255"/>
            <a:ext cx="2288182" cy="169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18</a:t>
            </a:fld>
            <a:endParaRPr lang="it-IT" dirty="0"/>
          </a:p>
        </p:txBody>
      </p:sp>
      <p:sp>
        <p:nvSpPr>
          <p:cNvPr id="6" name="Rectangle 2"/>
          <p:cNvSpPr>
            <a:spLocks noGrp="1" noChangeArrowheads="1"/>
          </p:cNvSpPr>
          <p:nvPr>
            <p:ph type="title"/>
          </p:nvPr>
        </p:nvSpPr>
        <p:spPr>
          <a:xfrm>
            <a:off x="381000" y="381000"/>
            <a:ext cx="6096000" cy="609600"/>
          </a:xfrm>
        </p:spPr>
        <p:txBody>
          <a:bodyPr/>
          <a:lstStyle/>
          <a:p>
            <a:r>
              <a:rPr lang="zh-CN" altLang="en-US" b="1" dirty="0" smtClean="0">
                <a:ea typeface="宋体" pitchFamily="2" charset="-122"/>
              </a:rPr>
              <a:t>成功要点</a:t>
            </a:r>
            <a:endParaRPr lang="zh-CN" altLang="en-US" b="1" dirty="0">
              <a:ea typeface="宋体" pitchFamily="2" charset="-122"/>
            </a:endParaRPr>
          </a:p>
        </p:txBody>
      </p:sp>
      <p:sp>
        <p:nvSpPr>
          <p:cNvPr id="17" name="TextBox 16"/>
          <p:cNvSpPr txBox="1"/>
          <p:nvPr/>
        </p:nvSpPr>
        <p:spPr>
          <a:xfrm>
            <a:off x="4498774" y="1443927"/>
            <a:ext cx="2143123" cy="553998"/>
          </a:xfrm>
          <a:prstGeom prst="rect">
            <a:avLst/>
          </a:prstGeom>
        </p:spPr>
        <p:txBody>
          <a:bodyPr vert="horz" wrap="square" lIns="0" tIns="0" rIns="0" bIns="0" rtlCol="0" anchor="b" anchorCtr="0">
            <a:spAutoFit/>
          </a:bodyPr>
          <a:lstStyle/>
          <a:p>
            <a:r>
              <a:rPr lang="zh-CN" altLang="en-US" sz="3600" b="1" kern="0" dirty="0" smtClean="0">
                <a:solidFill>
                  <a:srgbClr val="002C77"/>
                </a:solidFill>
                <a:latin typeface="微软雅黑" pitchFamily="34" charset="-122"/>
                <a:ea typeface="微软雅黑" pitchFamily="34" charset="-122"/>
                <a:cs typeface="Helvetica"/>
              </a:rPr>
              <a:t>联想改善</a:t>
            </a:r>
            <a:endParaRPr lang="zh-CN" altLang="en-US" sz="3600" b="1" kern="0" dirty="0">
              <a:solidFill>
                <a:srgbClr val="002C77"/>
              </a:solidFill>
              <a:latin typeface="微软雅黑" pitchFamily="34" charset="-122"/>
              <a:ea typeface="微软雅黑" pitchFamily="34" charset="-122"/>
              <a:cs typeface="Helvetica"/>
            </a:endParaRPr>
          </a:p>
        </p:txBody>
      </p:sp>
      <p:grpSp>
        <p:nvGrpSpPr>
          <p:cNvPr id="3" name="组合 2"/>
          <p:cNvGrpSpPr/>
          <p:nvPr/>
        </p:nvGrpSpPr>
        <p:grpSpPr>
          <a:xfrm>
            <a:off x="1046289" y="4062499"/>
            <a:ext cx="6958538" cy="2027225"/>
            <a:chOff x="670987" y="4062499"/>
            <a:chExt cx="6958538" cy="2027225"/>
          </a:xfrm>
        </p:grpSpPr>
        <p:sp>
          <p:nvSpPr>
            <p:cNvPr id="9" name="TextBox 8"/>
            <p:cNvSpPr txBox="1"/>
            <p:nvPr/>
          </p:nvSpPr>
          <p:spPr>
            <a:xfrm>
              <a:off x="2212774" y="4466455"/>
              <a:ext cx="2143124" cy="553998"/>
            </a:xfrm>
            <a:prstGeom prst="rect">
              <a:avLst/>
            </a:prstGeom>
          </p:spPr>
          <p:txBody>
            <a:bodyPr vert="horz" wrap="square" lIns="0" tIns="0" rIns="0" bIns="0" rtlCol="0" anchor="b" anchorCtr="0">
              <a:spAutoFit/>
            </a:bodyPr>
            <a:lstStyle/>
            <a:p>
              <a:r>
                <a:rPr lang="zh-CN" altLang="en-US" sz="3600" b="1" kern="0" dirty="0" smtClean="0">
                  <a:solidFill>
                    <a:srgbClr val="FF0000"/>
                  </a:solidFill>
                  <a:latin typeface="微软雅黑" pitchFamily="34" charset="-122"/>
                  <a:ea typeface="微软雅黑" pitchFamily="34" charset="-122"/>
                  <a:cs typeface="Helvetica"/>
                </a:rPr>
                <a:t>禁止事项</a:t>
              </a:r>
              <a:endParaRPr lang="zh-CN" altLang="en-US" sz="3600" b="1" kern="0" dirty="0">
                <a:solidFill>
                  <a:srgbClr val="FF0000"/>
                </a:solidFill>
                <a:latin typeface="微软雅黑" pitchFamily="34" charset="-122"/>
                <a:ea typeface="微软雅黑" pitchFamily="34" charset="-122"/>
                <a:cs typeface="Helvetica"/>
              </a:endParaRPr>
            </a:p>
          </p:txBody>
        </p:sp>
        <p:sp>
          <p:nvSpPr>
            <p:cNvPr id="15" name="TextBox 14"/>
            <p:cNvSpPr txBox="1"/>
            <p:nvPr/>
          </p:nvSpPr>
          <p:spPr>
            <a:xfrm>
              <a:off x="3172844" y="5227950"/>
              <a:ext cx="4456681" cy="861774"/>
            </a:xfrm>
            <a:prstGeom prst="rect">
              <a:avLst/>
            </a:prstGeom>
          </p:spPr>
          <p:txBody>
            <a:bodyPr vert="horz" wrap="square" lIns="0" tIns="0" rIns="0" bIns="0" rtlCol="0" anchor="b" anchorCtr="0">
              <a:spAutoFit/>
            </a:bodyPr>
            <a:lstStyle/>
            <a:p>
              <a:r>
                <a:rPr lang="zh-CN" altLang="en-US" sz="2800" b="1" kern="0" dirty="0" smtClean="0">
                  <a:solidFill>
                    <a:srgbClr val="FF0000"/>
                  </a:solidFill>
                  <a:latin typeface="微软雅黑" pitchFamily="34" charset="-122"/>
                  <a:ea typeface="微软雅黑" pitchFamily="34" charset="-122"/>
                  <a:cs typeface="Helvetica"/>
                </a:rPr>
                <a:t>支持</a:t>
              </a:r>
              <a:r>
                <a:rPr lang="zh-CN" altLang="en-US" sz="2800" b="1" kern="0" dirty="0">
                  <a:solidFill>
                    <a:srgbClr val="FF0000"/>
                  </a:solidFill>
                  <a:latin typeface="微软雅黑" pitchFamily="34" charset="-122"/>
                  <a:ea typeface="微软雅黑" pitchFamily="34" charset="-122"/>
                  <a:cs typeface="Helvetica"/>
                </a:rPr>
                <a:t>、</a:t>
              </a:r>
              <a:r>
                <a:rPr lang="zh-CN" altLang="en-US" sz="2800" b="1" kern="0" dirty="0" smtClean="0">
                  <a:solidFill>
                    <a:srgbClr val="FF0000"/>
                  </a:solidFill>
                  <a:latin typeface="微软雅黑" pitchFamily="34" charset="-122"/>
                  <a:ea typeface="微软雅黑" pitchFamily="34" charset="-122"/>
                  <a:cs typeface="Helvetica"/>
                </a:rPr>
                <a:t>叹气、冷漠、宣扬</a:t>
              </a:r>
            </a:p>
            <a:p>
              <a:r>
                <a:rPr lang="zh-CN" altLang="en-US" sz="2800" b="1" kern="0" dirty="0" smtClean="0">
                  <a:solidFill>
                    <a:srgbClr val="FF0000"/>
                  </a:solidFill>
                  <a:latin typeface="微软雅黑" pitchFamily="34" charset="-122"/>
                  <a:ea typeface="微软雅黑" pitchFamily="34" charset="-122"/>
                  <a:cs typeface="Helvetica"/>
                </a:rPr>
                <a:t>皱眉</a:t>
              </a:r>
              <a:r>
                <a:rPr lang="zh-CN" altLang="en-US" sz="2800" b="1" kern="0" dirty="0">
                  <a:solidFill>
                    <a:srgbClr val="FF0000"/>
                  </a:solidFill>
                  <a:latin typeface="微软雅黑" pitchFamily="34" charset="-122"/>
                  <a:ea typeface="微软雅黑" pitchFamily="34" charset="-122"/>
                  <a:cs typeface="Helvetica"/>
                </a:rPr>
                <a:t>、咳嗽、评价、讨论</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87" y="4062499"/>
              <a:ext cx="1361911" cy="1361911"/>
            </a:xfrm>
            <a:prstGeom prst="rect">
              <a:avLst/>
            </a:prstGeom>
          </p:spPr>
        </p:pic>
      </p:grpSp>
      <p:sp>
        <p:nvSpPr>
          <p:cNvPr id="20" name="TextBox 19"/>
          <p:cNvSpPr txBox="1"/>
          <p:nvPr/>
        </p:nvSpPr>
        <p:spPr>
          <a:xfrm>
            <a:off x="455411" y="1443927"/>
            <a:ext cx="2143124" cy="553998"/>
          </a:xfrm>
          <a:prstGeom prst="rect">
            <a:avLst/>
          </a:prstGeom>
        </p:spPr>
        <p:txBody>
          <a:bodyPr vert="horz" wrap="square" lIns="0" tIns="0" rIns="0" bIns="0" rtlCol="0" anchor="b" anchorCtr="0">
            <a:spAutoFit/>
          </a:bodyPr>
          <a:lstStyle/>
          <a:p>
            <a:r>
              <a:rPr lang="zh-CN" altLang="en-US" sz="3600" b="1" kern="0" dirty="0" smtClean="0">
                <a:solidFill>
                  <a:srgbClr val="002C77"/>
                </a:solidFill>
                <a:latin typeface="微软雅黑" pitchFamily="34" charset="-122"/>
                <a:ea typeface="微软雅黑" pitchFamily="34" charset="-122"/>
                <a:cs typeface="Helvetica"/>
              </a:rPr>
              <a:t>禁止批评</a:t>
            </a:r>
            <a:endParaRPr lang="zh-CN" altLang="en-US" sz="3600" b="1" kern="0" dirty="0">
              <a:solidFill>
                <a:srgbClr val="002C77"/>
              </a:solidFill>
              <a:latin typeface="微软雅黑" pitchFamily="34" charset="-122"/>
              <a:ea typeface="微软雅黑" pitchFamily="34" charset="-122"/>
              <a:cs typeface="Helvetica"/>
            </a:endParaRPr>
          </a:p>
        </p:txBody>
      </p:sp>
      <p:grpSp>
        <p:nvGrpSpPr>
          <p:cNvPr id="21" name="组合 20"/>
          <p:cNvGrpSpPr/>
          <p:nvPr/>
        </p:nvGrpSpPr>
        <p:grpSpPr>
          <a:xfrm>
            <a:off x="1821784" y="2088949"/>
            <a:ext cx="2101085" cy="1588236"/>
            <a:chOff x="3467101" y="3783863"/>
            <a:chExt cx="2362200" cy="1785616"/>
          </a:xfrm>
        </p:grpSpPr>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9156" t="134" r="13737" b="17447"/>
            <a:stretch/>
          </p:blipFill>
          <p:spPr>
            <a:xfrm>
              <a:off x="3467101" y="3886199"/>
              <a:ext cx="2362200" cy="1683280"/>
            </a:xfrm>
            <a:prstGeom prst="rect">
              <a:avLst/>
            </a:prstGeom>
            <a:ln w="101600">
              <a:solidFill>
                <a:srgbClr val="FF0000"/>
              </a:solidFill>
            </a:ln>
          </p:spPr>
        </p:pic>
        <p:sp>
          <p:nvSpPr>
            <p:cNvPr id="23" name="乘号 22"/>
            <p:cNvSpPr/>
            <p:nvPr/>
          </p:nvSpPr>
          <p:spPr bwMode="auto">
            <a:xfrm>
              <a:off x="4354709" y="3783863"/>
              <a:ext cx="1320403" cy="1773974"/>
            </a:xfrm>
            <a:prstGeom prst="mathMultiply">
              <a:avLst/>
            </a:prstGeom>
            <a:solidFill>
              <a:srgbClr val="FF0000">
                <a:alpha val="70000"/>
              </a:srgbClr>
            </a:solidFill>
            <a:ln w="9525" cap="flat" cmpd="sng" algn="ctr">
              <a:noFill/>
              <a:prstDash val="solid"/>
              <a:round/>
              <a:headEnd type="none" w="med" len="med"/>
              <a:tailEnd type="none" w="med" len="med"/>
            </a:ln>
            <a:effectLst/>
          </p:spPr>
          <p:txBody>
            <a:bodyPr rtlCol="0" anchor="ctr"/>
            <a:lstStyle/>
            <a:p>
              <a:pPr algn="ctr" eaLnBrk="0" hangingPunct="0">
                <a:spcBef>
                  <a:spcPct val="20000"/>
                </a:spcBef>
              </a:pPr>
              <a:endParaRPr lang="zh-CN" altLang="en-US" sz="1400">
                <a:solidFill>
                  <a:schemeClr val="tx1"/>
                </a:solidFill>
                <a:latin typeface="Helvetica" pitchFamily="34" charset="0"/>
              </a:endParaRPr>
            </a:p>
          </p:txBody>
        </p:sp>
      </p:grpSp>
    </p:spTree>
    <p:extLst>
      <p:ext uri="{BB962C8B-B14F-4D97-AF65-F5344CB8AC3E}">
        <p14:creationId xmlns:p14="http://schemas.microsoft.com/office/powerpoint/2010/main" val="15091954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par>
                                <p:cTn id="8" presetID="21"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4)">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4)">
                                      <p:cBhvr>
                                        <p:cTn id="15" dur="1000"/>
                                        <p:tgtEl>
                                          <p:spTgt spid="17"/>
                                        </p:tgtEl>
                                      </p:cBhvr>
                                    </p:animEffect>
                                  </p:childTnLst>
                                </p:cTn>
                              </p:par>
                              <p:par>
                                <p:cTn id="16" presetID="21" presetClass="entr" presetSubtype="4"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heel(4)">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800" fill="hold"/>
                                        <p:tgtEl>
                                          <p:spTgt spid="3"/>
                                        </p:tgtEl>
                                        <p:attrNameLst>
                                          <p:attrName>ppt_w</p:attrName>
                                        </p:attrNameLst>
                                      </p:cBhvr>
                                      <p:tavLst>
                                        <p:tav tm="0">
                                          <p:val>
                                            <p:fltVal val="0"/>
                                          </p:val>
                                        </p:tav>
                                        <p:tav tm="100000">
                                          <p:val>
                                            <p:strVal val="#ppt_w"/>
                                          </p:val>
                                        </p:tav>
                                      </p:tavLst>
                                    </p:anim>
                                    <p:anim calcmode="lin" valueType="num">
                                      <p:cBhvr>
                                        <p:cTn id="24" dur="800" fill="hold"/>
                                        <p:tgtEl>
                                          <p:spTgt spid="3"/>
                                        </p:tgtEl>
                                        <p:attrNameLst>
                                          <p:attrName>ppt_h</p:attrName>
                                        </p:attrNameLst>
                                      </p:cBhvr>
                                      <p:tavLst>
                                        <p:tav tm="0">
                                          <p:val>
                                            <p:fltVal val="0"/>
                                          </p:val>
                                        </p:tav>
                                        <p:tav tm="100000">
                                          <p:val>
                                            <p:strVal val="#ppt_h"/>
                                          </p:val>
                                        </p:tav>
                                      </p:tavLst>
                                    </p:anim>
                                    <p:anim calcmode="lin" valueType="num">
                                      <p:cBhvr>
                                        <p:cTn id="25" dur="800" fill="hold"/>
                                        <p:tgtEl>
                                          <p:spTgt spid="3"/>
                                        </p:tgtEl>
                                        <p:attrNameLst>
                                          <p:attrName>style.rotation</p:attrName>
                                        </p:attrNameLst>
                                      </p:cBhvr>
                                      <p:tavLst>
                                        <p:tav tm="0">
                                          <p:val>
                                            <p:fltVal val="90"/>
                                          </p:val>
                                        </p:tav>
                                        <p:tav tm="100000">
                                          <p:val>
                                            <p:fltVal val="0"/>
                                          </p:val>
                                        </p:tav>
                                      </p:tavLst>
                                    </p:anim>
                                    <p:animEffect transition="in" filter="fade">
                                      <p:cBhvr>
                                        <p:cTn id="26" dur="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19</a:t>
            </a:fld>
            <a:endParaRPr lang="it-IT" dirty="0"/>
          </a:p>
        </p:txBody>
      </p:sp>
      <p:sp>
        <p:nvSpPr>
          <p:cNvPr id="4" name="矩形 3"/>
          <p:cNvSpPr/>
          <p:nvPr/>
        </p:nvSpPr>
        <p:spPr bwMode="auto">
          <a:xfrm>
            <a:off x="0" y="0"/>
            <a:ext cx="9143999" cy="6858000"/>
          </a:xfrm>
          <a:prstGeom prst="rect">
            <a:avLst/>
          </a:prstGeom>
          <a:solidFill>
            <a:schemeClr val="accent1"/>
          </a:solidFill>
          <a:ln w="9525" cap="flat" cmpd="sng" algn="ctr">
            <a:noFill/>
            <a:prstDash val="solid"/>
            <a:round/>
            <a:headEnd type="none" w="med" len="med"/>
            <a:tailEnd type="none" w="med" len="med"/>
          </a:ln>
          <a:effectLst/>
        </p:spPr>
        <p:txBody>
          <a:bodyPr rtlCol="0" anchor="ctr"/>
          <a:lstStyle/>
          <a:p>
            <a:pPr algn="ctr" eaLnBrk="0" hangingPunct="0">
              <a:spcBef>
                <a:spcPct val="20000"/>
              </a:spcBef>
            </a:pPr>
            <a:endParaRPr lang="zh-CN" altLang="en-US" sz="1400">
              <a:solidFill>
                <a:srgbClr val="002060"/>
              </a:solidFill>
              <a:latin typeface="Helvetica" pitchFamily="34" charset="0"/>
            </a:endParaRPr>
          </a:p>
        </p:txBody>
      </p:sp>
      <p:sp>
        <p:nvSpPr>
          <p:cNvPr id="6" name="TextBox 5"/>
          <p:cNvSpPr txBox="1"/>
          <p:nvPr/>
        </p:nvSpPr>
        <p:spPr>
          <a:xfrm>
            <a:off x="678655" y="1541859"/>
            <a:ext cx="4286249" cy="615553"/>
          </a:xfrm>
          <a:prstGeom prst="rect">
            <a:avLst/>
          </a:prstGeom>
        </p:spPr>
        <p:txBody>
          <a:bodyPr vert="horz" wrap="square" lIns="0" tIns="0" rIns="0" bIns="0" rtlCol="0" anchor="b" anchorCtr="0">
            <a:spAutoFit/>
          </a:bodyPr>
          <a:lstStyle/>
          <a:p>
            <a:r>
              <a:rPr lang="en-US" altLang="zh-CN" sz="4000" b="1" dirty="0" smtClean="0">
                <a:solidFill>
                  <a:srgbClr val="FFFFFF"/>
                </a:solidFill>
                <a:ea typeface="+mn-ea"/>
                <a:cs typeface="Arial" pitchFamily="34" charset="0"/>
              </a:rPr>
              <a:t>Topic 1</a:t>
            </a:r>
            <a:r>
              <a:rPr lang="zh-CN" altLang="en-US" sz="4000" b="1" dirty="0" smtClean="0">
                <a:solidFill>
                  <a:srgbClr val="FFFFFF"/>
                </a:solidFill>
                <a:ea typeface="+mn-ea"/>
                <a:cs typeface="Arial" pitchFamily="34" charset="0"/>
              </a:rPr>
              <a:t>：</a:t>
            </a:r>
          </a:p>
        </p:txBody>
      </p:sp>
      <p:sp>
        <p:nvSpPr>
          <p:cNvPr id="5" name="Rectangle 5"/>
          <p:cNvSpPr>
            <a:spLocks noChangeArrowheads="1"/>
          </p:cNvSpPr>
          <p:nvPr/>
        </p:nvSpPr>
        <p:spPr bwMode="auto">
          <a:xfrm>
            <a:off x="875107" y="2696975"/>
            <a:ext cx="739378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zh-CN" altLang="en-US" sz="4000" dirty="0" smtClean="0">
                <a:solidFill>
                  <a:schemeClr val="bg1"/>
                </a:solidFill>
                <a:latin typeface="宋体" pitchFamily="2" charset="-122"/>
                <a:ea typeface="宋体" pitchFamily="2" charset="-122"/>
              </a:rPr>
              <a:t>　　</a:t>
            </a:r>
            <a:r>
              <a:rPr lang="en-US" altLang="zh-CN" sz="4000" dirty="0" smtClean="0">
                <a:solidFill>
                  <a:schemeClr val="bg1"/>
                </a:solidFill>
                <a:ea typeface="宋体" pitchFamily="2" charset="-122"/>
              </a:rPr>
              <a:t>W</a:t>
            </a:r>
            <a:r>
              <a:rPr lang="en-US" altLang="zh-CN" sz="4000" dirty="0" smtClean="0">
                <a:solidFill>
                  <a:schemeClr val="bg1"/>
                </a:solidFill>
              </a:rPr>
              <a:t>HAT &amp; HOW </a:t>
            </a:r>
            <a:r>
              <a:rPr lang="en-US" altLang="zh-CN" sz="4000" dirty="0">
                <a:solidFill>
                  <a:schemeClr val="bg1"/>
                </a:solidFill>
              </a:rPr>
              <a:t>to improve the plant by using </a:t>
            </a:r>
            <a:r>
              <a:rPr lang="en-US" altLang="zh-CN" sz="4000" dirty="0" smtClean="0">
                <a:solidFill>
                  <a:schemeClr val="bg1"/>
                </a:solidFill>
              </a:rPr>
              <a:t>the concept of </a:t>
            </a:r>
            <a:r>
              <a:rPr lang="en-US" altLang="zh-CN" sz="4000" dirty="0" smtClean="0">
                <a:solidFill>
                  <a:srgbClr val="FF0000"/>
                </a:solidFill>
              </a:rPr>
              <a:t>TEAM SPIRIT</a:t>
            </a:r>
            <a:endParaRPr kumimoji="1" lang="zh-CN" altLang="en-US" sz="4000" dirty="0">
              <a:solidFill>
                <a:srgbClr val="FF0000"/>
              </a:solidFill>
              <a:latin typeface="宋体" pitchFamily="2" charset="-122"/>
              <a:ea typeface="宋体" pitchFamily="2" charset="-122"/>
            </a:endParaRPr>
          </a:p>
        </p:txBody>
      </p:sp>
    </p:spTree>
    <p:extLst>
      <p:ext uri="{BB962C8B-B14F-4D97-AF65-F5344CB8AC3E}">
        <p14:creationId xmlns:p14="http://schemas.microsoft.com/office/powerpoint/2010/main" val="568708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2</a:t>
            </a:fld>
            <a:endParaRPr lang="it-IT" dirty="0"/>
          </a:p>
        </p:txBody>
      </p:sp>
      <p:sp>
        <p:nvSpPr>
          <p:cNvPr id="3" name="Rectangle 2"/>
          <p:cNvSpPr>
            <a:spLocks noGrp="1" noChangeArrowheads="1"/>
          </p:cNvSpPr>
          <p:nvPr>
            <p:ph type="title"/>
          </p:nvPr>
        </p:nvSpPr>
        <p:spPr>
          <a:xfrm>
            <a:off x="381000" y="381000"/>
            <a:ext cx="6096000" cy="609600"/>
          </a:xfrm>
        </p:spPr>
        <p:txBody>
          <a:bodyPr/>
          <a:lstStyle/>
          <a:p>
            <a:r>
              <a:rPr lang="zh-CN" altLang="en-US" b="1" dirty="0" smtClean="0">
                <a:ea typeface="宋体" pitchFamily="2" charset="-122"/>
              </a:rPr>
              <a:t>头脑风暴</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3551" y="2363561"/>
            <a:ext cx="2447887" cy="350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WordArt 7"/>
          <p:cNvSpPr>
            <a:spLocks noChangeArrowheads="1" noChangeShapeType="1" noTextEdit="1"/>
          </p:cNvSpPr>
          <p:nvPr/>
        </p:nvSpPr>
        <p:spPr bwMode="auto">
          <a:xfrm rot="-772598">
            <a:off x="884808" y="2273371"/>
            <a:ext cx="4204760" cy="1086726"/>
          </a:xfrm>
          <a:prstGeom prst="rect">
            <a:avLst/>
          </a:prstGeom>
        </p:spPr>
        <p:txBody>
          <a:bodyPr wrap="none" fromWordArt="1">
            <a:prstTxWarp prst="textDeflateBottom">
              <a:avLst>
                <a:gd name="adj" fmla="val 849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zh-CN" altLang="en-US" sz="3600" kern="10" dirty="0">
                <a:ln w="9525">
                  <a:round/>
                  <a:headEnd/>
                  <a:tailEnd/>
                </a:ln>
                <a:gradFill rotWithShape="1">
                  <a:gsLst>
                    <a:gs pos="0">
                      <a:srgbClr val="707070"/>
                    </a:gs>
                    <a:gs pos="50000">
                      <a:srgbClr val="FFFFFF"/>
                    </a:gs>
                    <a:gs pos="100000">
                      <a:srgbClr val="707070"/>
                    </a:gs>
                  </a:gsLst>
                  <a:lin ang="3420000" scaled="1"/>
                </a:gradFill>
                <a:latin typeface="宋体"/>
                <a:ea typeface="宋体"/>
              </a:rPr>
              <a:t>头脑风暴</a:t>
            </a:r>
          </a:p>
        </p:txBody>
      </p:sp>
    </p:spTree>
    <p:extLst>
      <p:ext uri="{BB962C8B-B14F-4D97-AF65-F5344CB8AC3E}">
        <p14:creationId xmlns:p14="http://schemas.microsoft.com/office/powerpoint/2010/main" val="2127577549"/>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20</a:t>
            </a:fld>
            <a:endParaRPr lang="it-IT" dirty="0"/>
          </a:p>
        </p:txBody>
      </p:sp>
      <p:sp>
        <p:nvSpPr>
          <p:cNvPr id="4" name="矩形 3"/>
          <p:cNvSpPr/>
          <p:nvPr/>
        </p:nvSpPr>
        <p:spPr bwMode="auto">
          <a:xfrm>
            <a:off x="0" y="0"/>
            <a:ext cx="9143999" cy="6858000"/>
          </a:xfrm>
          <a:prstGeom prst="rect">
            <a:avLst/>
          </a:prstGeom>
          <a:solidFill>
            <a:schemeClr val="accent1"/>
          </a:solidFill>
          <a:ln w="9525" cap="flat" cmpd="sng" algn="ctr">
            <a:noFill/>
            <a:prstDash val="solid"/>
            <a:round/>
            <a:headEnd type="none" w="med" len="med"/>
            <a:tailEnd type="none" w="med" len="med"/>
          </a:ln>
          <a:effectLst/>
        </p:spPr>
        <p:txBody>
          <a:bodyPr rtlCol="0" anchor="ctr"/>
          <a:lstStyle/>
          <a:p>
            <a:pPr algn="ctr" eaLnBrk="0" hangingPunct="0">
              <a:spcBef>
                <a:spcPct val="20000"/>
              </a:spcBef>
            </a:pPr>
            <a:endParaRPr lang="zh-CN" altLang="en-US" sz="1400">
              <a:solidFill>
                <a:srgbClr val="002060"/>
              </a:solidFill>
              <a:latin typeface="Helvetica" pitchFamily="34" charset="0"/>
            </a:endParaRPr>
          </a:p>
        </p:txBody>
      </p:sp>
      <p:sp>
        <p:nvSpPr>
          <p:cNvPr id="6" name="TextBox 5"/>
          <p:cNvSpPr txBox="1"/>
          <p:nvPr/>
        </p:nvSpPr>
        <p:spPr>
          <a:xfrm>
            <a:off x="678655" y="1541859"/>
            <a:ext cx="4286249" cy="615553"/>
          </a:xfrm>
          <a:prstGeom prst="rect">
            <a:avLst/>
          </a:prstGeom>
        </p:spPr>
        <p:txBody>
          <a:bodyPr vert="horz" wrap="square" lIns="0" tIns="0" rIns="0" bIns="0" rtlCol="0" anchor="b" anchorCtr="0">
            <a:spAutoFit/>
          </a:bodyPr>
          <a:lstStyle/>
          <a:p>
            <a:r>
              <a:rPr lang="en-US" altLang="zh-CN" sz="4000" b="1" dirty="0" smtClean="0">
                <a:solidFill>
                  <a:srgbClr val="FFFFFF"/>
                </a:solidFill>
                <a:ea typeface="+mn-ea"/>
                <a:cs typeface="Arial" pitchFamily="34" charset="0"/>
              </a:rPr>
              <a:t>Topic 2</a:t>
            </a:r>
            <a:r>
              <a:rPr lang="zh-CN" altLang="en-US" sz="4000" b="1" dirty="0" smtClean="0">
                <a:solidFill>
                  <a:srgbClr val="FFFFFF"/>
                </a:solidFill>
                <a:ea typeface="+mn-ea"/>
                <a:cs typeface="Arial" pitchFamily="34" charset="0"/>
              </a:rPr>
              <a:t>：</a:t>
            </a:r>
          </a:p>
        </p:txBody>
      </p:sp>
      <p:sp>
        <p:nvSpPr>
          <p:cNvPr id="5" name="Rectangle 5"/>
          <p:cNvSpPr>
            <a:spLocks noChangeArrowheads="1"/>
          </p:cNvSpPr>
          <p:nvPr/>
        </p:nvSpPr>
        <p:spPr bwMode="auto">
          <a:xfrm>
            <a:off x="875107" y="2696975"/>
            <a:ext cx="73937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zh-CN" altLang="en-US" sz="4000" dirty="0" smtClean="0">
                <a:solidFill>
                  <a:schemeClr val="bg1"/>
                </a:solidFill>
                <a:latin typeface="宋体" pitchFamily="2" charset="-122"/>
                <a:ea typeface="宋体" pitchFamily="2" charset="-122"/>
              </a:rPr>
              <a:t>　　</a:t>
            </a:r>
            <a:r>
              <a:rPr lang="en-US" altLang="zh-CN" sz="4000" dirty="0">
                <a:solidFill>
                  <a:schemeClr val="bg1"/>
                </a:solidFill>
              </a:rPr>
              <a:t>SWOT of </a:t>
            </a:r>
            <a:r>
              <a:rPr lang="en-US" altLang="zh-CN" sz="4000" dirty="0" smtClean="0">
                <a:solidFill>
                  <a:schemeClr val="bg1"/>
                </a:solidFill>
              </a:rPr>
              <a:t>our </a:t>
            </a:r>
            <a:r>
              <a:rPr lang="en-US" altLang="zh-CN" sz="4000" dirty="0">
                <a:solidFill>
                  <a:schemeClr val="bg1"/>
                </a:solidFill>
              </a:rPr>
              <a:t>plant </a:t>
            </a:r>
            <a:r>
              <a:rPr lang="en-US" altLang="zh-CN" sz="4000" dirty="0" smtClean="0">
                <a:solidFill>
                  <a:schemeClr val="bg1"/>
                </a:solidFill>
              </a:rPr>
              <a:t>&amp; ACTION PLAN </a:t>
            </a:r>
            <a:r>
              <a:rPr lang="en-US" altLang="zh-CN" sz="4000" dirty="0">
                <a:solidFill>
                  <a:schemeClr val="bg1"/>
                </a:solidFill>
              </a:rPr>
              <a:t>to improve</a:t>
            </a:r>
            <a:endParaRPr lang="zh-CN" altLang="en-US" sz="4000" dirty="0">
              <a:solidFill>
                <a:schemeClr val="bg1"/>
              </a:solidFill>
            </a:endParaRPr>
          </a:p>
        </p:txBody>
      </p:sp>
    </p:spTree>
    <p:extLst>
      <p:ext uri="{BB962C8B-B14F-4D97-AF65-F5344CB8AC3E}">
        <p14:creationId xmlns:p14="http://schemas.microsoft.com/office/powerpoint/2010/main" val="378776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21</a:t>
            </a:fld>
            <a:endParaRPr lang="it-IT" dirty="0"/>
          </a:p>
        </p:txBody>
      </p:sp>
      <p:sp>
        <p:nvSpPr>
          <p:cNvPr id="6" name="Rectangle 43"/>
          <p:cNvSpPr>
            <a:spLocks noChangeArrowheads="1"/>
          </p:cNvSpPr>
          <p:nvPr/>
        </p:nvSpPr>
        <p:spPr bwMode="auto">
          <a:xfrm>
            <a:off x="5186537" y="1436692"/>
            <a:ext cx="503238" cy="503238"/>
          </a:xfrm>
          <a:prstGeom prst="rect">
            <a:avLst/>
          </a:prstGeom>
          <a:solidFill>
            <a:schemeClr val="tx1"/>
          </a:solidFill>
          <a:ln>
            <a:noFill/>
          </a:ln>
          <a:effectLst/>
          <a:extLs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pPr algn="ctr" fontAlgn="base">
              <a:spcBef>
                <a:spcPct val="50000"/>
              </a:spcBef>
              <a:spcAft>
                <a:spcPct val="0"/>
              </a:spcAft>
            </a:pPr>
            <a:endParaRPr lang="it-IT" sz="1400" b="1">
              <a:solidFill>
                <a:srgbClr val="000000"/>
              </a:solidFill>
              <a:latin typeface="Arial Black" pitchFamily="34" charset="0"/>
              <a:ea typeface="Arial Unicode MS" pitchFamily="34" charset="-128"/>
              <a:cs typeface="Arial Unicode MS" pitchFamily="34" charset="-128"/>
            </a:endParaRPr>
          </a:p>
        </p:txBody>
      </p:sp>
      <p:sp>
        <p:nvSpPr>
          <p:cNvPr id="7" name="Rectangle 44"/>
          <p:cNvSpPr>
            <a:spLocks noChangeArrowheads="1"/>
          </p:cNvSpPr>
          <p:nvPr/>
        </p:nvSpPr>
        <p:spPr bwMode="auto">
          <a:xfrm>
            <a:off x="964554" y="1423044"/>
            <a:ext cx="503238" cy="503238"/>
          </a:xfrm>
          <a:prstGeom prst="rect">
            <a:avLst/>
          </a:prstGeom>
          <a:solidFill>
            <a:schemeClr val="tx1"/>
          </a:solidFill>
          <a:ln>
            <a:noFill/>
          </a:ln>
          <a:effectLst/>
          <a:extLs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pPr algn="ctr" fontAlgn="base">
              <a:spcBef>
                <a:spcPct val="50000"/>
              </a:spcBef>
              <a:spcAft>
                <a:spcPct val="0"/>
              </a:spcAft>
            </a:pPr>
            <a:endParaRPr lang="it-IT" sz="1400" b="1">
              <a:solidFill>
                <a:srgbClr val="000000"/>
              </a:solidFill>
              <a:latin typeface="Arial Black" pitchFamily="34" charset="0"/>
              <a:ea typeface="Arial Unicode MS" pitchFamily="34" charset="-128"/>
              <a:cs typeface="Arial Unicode MS" pitchFamily="34" charset="-128"/>
            </a:endParaRPr>
          </a:p>
        </p:txBody>
      </p:sp>
      <p:pic>
        <p:nvPicPr>
          <p:cNvPr id="8" name="Picture 29"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966" y="2046349"/>
            <a:ext cx="2352930" cy="16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1" descr="pe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156" y="2046349"/>
            <a:ext cx="2352930" cy="163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1026478" y="1502728"/>
            <a:ext cx="2881312"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C003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Black" pitchFamily="34" charset="0"/>
                <a:ea typeface="Arial Unicode MS" pitchFamily="34" charset="-128"/>
                <a:cs typeface="Arial Unicode MS" pitchFamily="34" charset="-128"/>
              </a:defRPr>
            </a:lvl1pPr>
            <a:lvl2pPr marL="742950" indent="-285750" eaLnBrk="0" hangingPunct="0">
              <a:defRPr sz="1400" b="1">
                <a:solidFill>
                  <a:schemeClr val="tx1"/>
                </a:solidFill>
                <a:latin typeface="Arial Black" pitchFamily="34" charset="0"/>
                <a:ea typeface="Arial Unicode MS" pitchFamily="34" charset="-128"/>
                <a:cs typeface="Arial Unicode MS" pitchFamily="34" charset="-128"/>
              </a:defRPr>
            </a:lvl2pPr>
            <a:lvl3pPr marL="1143000" indent="-228600" eaLnBrk="0" hangingPunct="0">
              <a:defRPr sz="1400" b="1">
                <a:solidFill>
                  <a:schemeClr val="tx1"/>
                </a:solidFill>
                <a:latin typeface="Arial Black" pitchFamily="34" charset="0"/>
                <a:ea typeface="Arial Unicode MS" pitchFamily="34" charset="-128"/>
                <a:cs typeface="Arial Unicode MS" pitchFamily="34" charset="-128"/>
              </a:defRPr>
            </a:lvl3pPr>
            <a:lvl4pPr marL="1600200" indent="-228600" eaLnBrk="0" hangingPunct="0">
              <a:defRPr sz="1400" b="1">
                <a:solidFill>
                  <a:schemeClr val="tx1"/>
                </a:solidFill>
                <a:latin typeface="Arial Black" pitchFamily="34" charset="0"/>
                <a:ea typeface="Arial Unicode MS" pitchFamily="34" charset="-128"/>
                <a:cs typeface="Arial Unicode MS" pitchFamily="34" charset="-128"/>
              </a:defRPr>
            </a:lvl4pPr>
            <a:lvl5pPr marL="2057400" indent="-228600" eaLnBrk="0" hangingPunct="0">
              <a:defRPr sz="1400" b="1">
                <a:solidFill>
                  <a:schemeClr val="tx1"/>
                </a:solidFill>
                <a:latin typeface="Arial Black" pitchFamily="34"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9pPr>
          </a:lstStyle>
          <a:p>
            <a:pPr fontAlgn="base">
              <a:lnSpc>
                <a:spcPct val="65000"/>
              </a:lnSpc>
              <a:spcBef>
                <a:spcPct val="50000"/>
              </a:spcBef>
              <a:spcAft>
                <a:spcPct val="0"/>
              </a:spcAft>
            </a:pPr>
            <a:r>
              <a:rPr lang="es-ES" sz="4000" dirty="0" smtClean="0">
                <a:solidFill>
                  <a:srgbClr val="FFFFFF"/>
                </a:solidFill>
                <a:latin typeface="Arial" pitchFamily="34" charset="0"/>
              </a:rPr>
              <a:t>S</a:t>
            </a:r>
            <a:r>
              <a:rPr lang="es-ES" sz="2000" dirty="0" smtClean="0">
                <a:solidFill>
                  <a:srgbClr val="000000"/>
                </a:solidFill>
                <a:latin typeface="Arial" pitchFamily="34" charset="0"/>
              </a:rPr>
              <a:t>TRENGHTS </a:t>
            </a:r>
            <a:endParaRPr lang="es-ES" sz="2000" dirty="0">
              <a:solidFill>
                <a:srgbClr val="000000"/>
              </a:solidFill>
              <a:latin typeface="Arial" pitchFamily="34" charset="0"/>
            </a:endParaRPr>
          </a:p>
        </p:txBody>
      </p:sp>
      <p:pic>
        <p:nvPicPr>
          <p:cNvPr id="11" name="Picture 33" descr="f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354" y="4694569"/>
            <a:ext cx="2323542" cy="154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5" descr="pug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544" y="4696156"/>
            <a:ext cx="2323542" cy="154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5"/>
          <p:cNvSpPr>
            <a:spLocks noChangeArrowheads="1"/>
          </p:cNvSpPr>
          <p:nvPr/>
        </p:nvSpPr>
        <p:spPr bwMode="auto">
          <a:xfrm>
            <a:off x="976871" y="4061777"/>
            <a:ext cx="503237" cy="503238"/>
          </a:xfrm>
          <a:prstGeom prst="rect">
            <a:avLst/>
          </a:prstGeom>
          <a:solidFill>
            <a:schemeClr val="tx1"/>
          </a:solidFill>
          <a:ln>
            <a:noFill/>
          </a:ln>
          <a:effectLst/>
          <a:extLs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pPr algn="ctr" fontAlgn="base">
              <a:spcBef>
                <a:spcPct val="50000"/>
              </a:spcBef>
              <a:spcAft>
                <a:spcPct val="0"/>
              </a:spcAft>
            </a:pPr>
            <a:endParaRPr lang="it-IT" sz="1400" b="1">
              <a:solidFill>
                <a:srgbClr val="000000"/>
              </a:solidFill>
              <a:latin typeface="Arial Black" pitchFamily="34" charset="0"/>
              <a:ea typeface="Arial Unicode MS" pitchFamily="34" charset="-128"/>
              <a:cs typeface="Arial Unicode MS" pitchFamily="34" charset="-128"/>
            </a:endParaRPr>
          </a:p>
        </p:txBody>
      </p:sp>
      <p:sp>
        <p:nvSpPr>
          <p:cNvPr id="14" name="Rectangle 46"/>
          <p:cNvSpPr>
            <a:spLocks noChangeArrowheads="1"/>
          </p:cNvSpPr>
          <p:nvPr/>
        </p:nvSpPr>
        <p:spPr bwMode="auto">
          <a:xfrm>
            <a:off x="5215925" y="4061777"/>
            <a:ext cx="503238" cy="503238"/>
          </a:xfrm>
          <a:prstGeom prst="rect">
            <a:avLst/>
          </a:prstGeom>
          <a:solidFill>
            <a:schemeClr val="tx1"/>
          </a:solidFill>
          <a:ln>
            <a:noFill/>
          </a:ln>
          <a:effectLst/>
          <a:extLst>
            <a:ext uri="{91240B29-F687-4F45-9708-019B960494DF}">
              <a14:hiddenLine xmlns:a14="http://schemas.microsoft.com/office/drawing/2010/main" w="95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pPr algn="ctr" fontAlgn="base">
              <a:spcBef>
                <a:spcPct val="50000"/>
              </a:spcBef>
              <a:spcAft>
                <a:spcPct val="0"/>
              </a:spcAft>
            </a:pPr>
            <a:endParaRPr lang="it-IT" sz="1400" b="1">
              <a:solidFill>
                <a:srgbClr val="000000"/>
              </a:solidFill>
              <a:latin typeface="Arial Black" pitchFamily="34" charset="0"/>
              <a:ea typeface="Arial Unicode MS" pitchFamily="34" charset="-128"/>
              <a:cs typeface="Arial Unicode MS" pitchFamily="34" charset="-128"/>
            </a:endParaRPr>
          </a:p>
        </p:txBody>
      </p:sp>
      <p:sp>
        <p:nvSpPr>
          <p:cNvPr id="15" name="Text Box 3"/>
          <p:cNvSpPr txBox="1">
            <a:spLocks noChangeArrowheads="1"/>
          </p:cNvSpPr>
          <p:nvPr/>
        </p:nvSpPr>
        <p:spPr bwMode="auto">
          <a:xfrm>
            <a:off x="5113346" y="1555577"/>
            <a:ext cx="2305050" cy="485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Black" pitchFamily="34" charset="0"/>
                <a:ea typeface="Arial Unicode MS" pitchFamily="34" charset="-128"/>
                <a:cs typeface="Arial Unicode MS" pitchFamily="34" charset="-128"/>
              </a:defRPr>
            </a:lvl1pPr>
            <a:lvl2pPr marL="742950" indent="-285750" eaLnBrk="0" hangingPunct="0">
              <a:defRPr sz="1400" b="1">
                <a:solidFill>
                  <a:schemeClr val="tx1"/>
                </a:solidFill>
                <a:latin typeface="Arial Black" pitchFamily="34" charset="0"/>
                <a:ea typeface="Arial Unicode MS" pitchFamily="34" charset="-128"/>
                <a:cs typeface="Arial Unicode MS" pitchFamily="34" charset="-128"/>
              </a:defRPr>
            </a:lvl2pPr>
            <a:lvl3pPr marL="1143000" indent="-228600" eaLnBrk="0" hangingPunct="0">
              <a:defRPr sz="1400" b="1">
                <a:solidFill>
                  <a:schemeClr val="tx1"/>
                </a:solidFill>
                <a:latin typeface="Arial Black" pitchFamily="34" charset="0"/>
                <a:ea typeface="Arial Unicode MS" pitchFamily="34" charset="-128"/>
                <a:cs typeface="Arial Unicode MS" pitchFamily="34" charset="-128"/>
              </a:defRPr>
            </a:lvl3pPr>
            <a:lvl4pPr marL="1600200" indent="-228600" eaLnBrk="0" hangingPunct="0">
              <a:defRPr sz="1400" b="1">
                <a:solidFill>
                  <a:schemeClr val="tx1"/>
                </a:solidFill>
                <a:latin typeface="Arial Black" pitchFamily="34" charset="0"/>
                <a:ea typeface="Arial Unicode MS" pitchFamily="34" charset="-128"/>
                <a:cs typeface="Arial Unicode MS" pitchFamily="34" charset="-128"/>
              </a:defRPr>
            </a:lvl4pPr>
            <a:lvl5pPr marL="2057400" indent="-228600" eaLnBrk="0" hangingPunct="0">
              <a:defRPr sz="1400" b="1">
                <a:solidFill>
                  <a:schemeClr val="tx1"/>
                </a:solidFill>
                <a:latin typeface="Arial Black" pitchFamily="34"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9pPr>
          </a:lstStyle>
          <a:p>
            <a:pPr fontAlgn="base">
              <a:lnSpc>
                <a:spcPct val="60000"/>
              </a:lnSpc>
              <a:spcBef>
                <a:spcPct val="50000"/>
              </a:spcBef>
              <a:spcAft>
                <a:spcPct val="0"/>
              </a:spcAft>
            </a:pPr>
            <a:r>
              <a:rPr lang="es-ES" sz="4000" dirty="0">
                <a:solidFill>
                  <a:srgbClr val="FFFFFF"/>
                </a:solidFill>
                <a:latin typeface="Arial" pitchFamily="34" charset="0"/>
              </a:rPr>
              <a:t>W</a:t>
            </a:r>
            <a:r>
              <a:rPr lang="es-ES" sz="2000" dirty="0">
                <a:solidFill>
                  <a:srgbClr val="000000"/>
                </a:solidFill>
                <a:latin typeface="Arial" pitchFamily="34" charset="0"/>
              </a:rPr>
              <a:t>EAKNESSES</a:t>
            </a:r>
          </a:p>
        </p:txBody>
      </p:sp>
      <p:sp>
        <p:nvSpPr>
          <p:cNvPr id="16" name="Text Box 4"/>
          <p:cNvSpPr txBox="1">
            <a:spLocks noChangeArrowheads="1"/>
          </p:cNvSpPr>
          <p:nvPr/>
        </p:nvSpPr>
        <p:spPr bwMode="auto">
          <a:xfrm>
            <a:off x="5212511" y="4157313"/>
            <a:ext cx="22320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C003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Black" pitchFamily="34" charset="0"/>
                <a:ea typeface="Arial Unicode MS" pitchFamily="34" charset="-128"/>
                <a:cs typeface="Arial Unicode MS" pitchFamily="34" charset="-128"/>
              </a:defRPr>
            </a:lvl1pPr>
            <a:lvl2pPr marL="742950" indent="-285750" eaLnBrk="0" hangingPunct="0">
              <a:defRPr sz="1400" b="1">
                <a:solidFill>
                  <a:schemeClr val="tx1"/>
                </a:solidFill>
                <a:latin typeface="Arial Black" pitchFamily="34" charset="0"/>
                <a:ea typeface="Arial Unicode MS" pitchFamily="34" charset="-128"/>
                <a:cs typeface="Arial Unicode MS" pitchFamily="34" charset="-128"/>
              </a:defRPr>
            </a:lvl2pPr>
            <a:lvl3pPr marL="1143000" indent="-228600" eaLnBrk="0" hangingPunct="0">
              <a:defRPr sz="1400" b="1">
                <a:solidFill>
                  <a:schemeClr val="tx1"/>
                </a:solidFill>
                <a:latin typeface="Arial Black" pitchFamily="34" charset="0"/>
                <a:ea typeface="Arial Unicode MS" pitchFamily="34" charset="-128"/>
                <a:cs typeface="Arial Unicode MS" pitchFamily="34" charset="-128"/>
              </a:defRPr>
            </a:lvl3pPr>
            <a:lvl4pPr marL="1600200" indent="-228600" eaLnBrk="0" hangingPunct="0">
              <a:defRPr sz="1400" b="1">
                <a:solidFill>
                  <a:schemeClr val="tx1"/>
                </a:solidFill>
                <a:latin typeface="Arial Black" pitchFamily="34" charset="0"/>
                <a:ea typeface="Arial Unicode MS" pitchFamily="34" charset="-128"/>
                <a:cs typeface="Arial Unicode MS" pitchFamily="34" charset="-128"/>
              </a:defRPr>
            </a:lvl4pPr>
            <a:lvl5pPr marL="2057400" indent="-228600" eaLnBrk="0" hangingPunct="0">
              <a:defRPr sz="1400" b="1">
                <a:solidFill>
                  <a:schemeClr val="tx1"/>
                </a:solidFill>
                <a:latin typeface="Arial Black" pitchFamily="34"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9pPr>
          </a:lstStyle>
          <a:p>
            <a:pPr fontAlgn="base">
              <a:lnSpc>
                <a:spcPct val="60000"/>
              </a:lnSpc>
              <a:spcBef>
                <a:spcPct val="50000"/>
              </a:spcBef>
              <a:spcAft>
                <a:spcPct val="0"/>
              </a:spcAft>
            </a:pPr>
            <a:r>
              <a:rPr lang="es-ES" sz="4000" dirty="0" smtClean="0">
                <a:solidFill>
                  <a:srgbClr val="FFFFFF"/>
                </a:solidFill>
                <a:latin typeface="Arial" pitchFamily="34" charset="0"/>
              </a:rPr>
              <a:t>T </a:t>
            </a:r>
            <a:r>
              <a:rPr lang="es-ES" sz="2000" dirty="0" smtClean="0">
                <a:solidFill>
                  <a:srgbClr val="000000"/>
                </a:solidFill>
                <a:latin typeface="Arial" pitchFamily="34" charset="0"/>
              </a:rPr>
              <a:t>HREATS</a:t>
            </a:r>
            <a:endParaRPr lang="es-ES" sz="2000" dirty="0">
              <a:solidFill>
                <a:srgbClr val="000000"/>
              </a:solidFill>
              <a:latin typeface="Arial" pitchFamily="34" charset="0"/>
            </a:endParaRPr>
          </a:p>
        </p:txBody>
      </p:sp>
      <p:sp>
        <p:nvSpPr>
          <p:cNvPr id="17" name="Text Box 5"/>
          <p:cNvSpPr txBox="1">
            <a:spLocks noChangeArrowheads="1"/>
          </p:cNvSpPr>
          <p:nvPr/>
        </p:nvSpPr>
        <p:spPr bwMode="auto">
          <a:xfrm>
            <a:off x="989769" y="3959383"/>
            <a:ext cx="27352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C003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Black" pitchFamily="34" charset="0"/>
                <a:ea typeface="Arial Unicode MS" pitchFamily="34" charset="-128"/>
                <a:cs typeface="Arial Unicode MS" pitchFamily="34" charset="-128"/>
              </a:defRPr>
            </a:lvl1pPr>
            <a:lvl2pPr marL="742950" indent="-285750" eaLnBrk="0" hangingPunct="0">
              <a:defRPr sz="1400" b="1">
                <a:solidFill>
                  <a:schemeClr val="tx1"/>
                </a:solidFill>
                <a:latin typeface="Arial Black" pitchFamily="34" charset="0"/>
                <a:ea typeface="Arial Unicode MS" pitchFamily="34" charset="-128"/>
                <a:cs typeface="Arial Unicode MS" pitchFamily="34" charset="-128"/>
              </a:defRPr>
            </a:lvl2pPr>
            <a:lvl3pPr marL="1143000" indent="-228600" eaLnBrk="0" hangingPunct="0">
              <a:defRPr sz="1400" b="1">
                <a:solidFill>
                  <a:schemeClr val="tx1"/>
                </a:solidFill>
                <a:latin typeface="Arial Black" pitchFamily="34" charset="0"/>
                <a:ea typeface="Arial Unicode MS" pitchFamily="34" charset="-128"/>
                <a:cs typeface="Arial Unicode MS" pitchFamily="34" charset="-128"/>
              </a:defRPr>
            </a:lvl3pPr>
            <a:lvl4pPr marL="1600200" indent="-228600" eaLnBrk="0" hangingPunct="0">
              <a:defRPr sz="1400" b="1">
                <a:solidFill>
                  <a:schemeClr val="tx1"/>
                </a:solidFill>
                <a:latin typeface="Arial Black" pitchFamily="34" charset="0"/>
                <a:ea typeface="Arial Unicode MS" pitchFamily="34" charset="-128"/>
                <a:cs typeface="Arial Unicode MS" pitchFamily="34" charset="-128"/>
              </a:defRPr>
            </a:lvl4pPr>
            <a:lvl5pPr marL="2057400" indent="-228600" eaLnBrk="0" hangingPunct="0">
              <a:defRPr sz="1400" b="1">
                <a:solidFill>
                  <a:schemeClr val="tx1"/>
                </a:solidFill>
                <a:latin typeface="Arial Black" pitchFamily="34" charset="0"/>
                <a:ea typeface="Arial Unicode MS" pitchFamily="34" charset="-128"/>
                <a:cs typeface="Arial Unicode MS" pitchFamily="34" charset="-128"/>
              </a:defRPr>
            </a:lvl5pPr>
            <a:lvl6pPr marL="25146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6pPr>
            <a:lvl7pPr marL="29718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7pPr>
            <a:lvl8pPr marL="34290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8pPr>
            <a:lvl9pPr marL="3886200" indent="-228600" algn="ctr" eaLnBrk="0" fontAlgn="base" hangingPunct="0">
              <a:spcBef>
                <a:spcPct val="50000"/>
              </a:spcBef>
              <a:spcAft>
                <a:spcPct val="0"/>
              </a:spcAft>
              <a:defRPr sz="1400" b="1">
                <a:solidFill>
                  <a:schemeClr val="tx1"/>
                </a:solidFill>
                <a:latin typeface="Arial Black" pitchFamily="34" charset="0"/>
                <a:ea typeface="Arial Unicode MS" pitchFamily="34" charset="-128"/>
                <a:cs typeface="Arial Unicode MS" pitchFamily="34" charset="-128"/>
              </a:defRPr>
            </a:lvl9pPr>
          </a:lstStyle>
          <a:p>
            <a:pPr fontAlgn="base">
              <a:spcBef>
                <a:spcPct val="50000"/>
              </a:spcBef>
              <a:spcAft>
                <a:spcPct val="0"/>
              </a:spcAft>
            </a:pPr>
            <a:r>
              <a:rPr lang="es-ES" sz="4000" dirty="0">
                <a:solidFill>
                  <a:srgbClr val="FFFFFF"/>
                </a:solidFill>
                <a:latin typeface="Arial" pitchFamily="34" charset="0"/>
              </a:rPr>
              <a:t>O</a:t>
            </a:r>
            <a:r>
              <a:rPr lang="es-ES" sz="2000" dirty="0">
                <a:solidFill>
                  <a:srgbClr val="000000"/>
                </a:solidFill>
                <a:latin typeface="Arial" pitchFamily="34" charset="0"/>
              </a:rPr>
              <a:t>PPORTUNITIES</a:t>
            </a:r>
            <a:endParaRPr lang="es-ES" b="0" dirty="0">
              <a:solidFill>
                <a:srgbClr val="000000"/>
              </a:solidFill>
              <a:latin typeface="Arial" pitchFamily="34" charset="0"/>
            </a:endParaRPr>
          </a:p>
        </p:txBody>
      </p:sp>
      <p:sp>
        <p:nvSpPr>
          <p:cNvPr id="18" name="Arc 49"/>
          <p:cNvSpPr>
            <a:spLocks/>
          </p:cNvSpPr>
          <p:nvPr/>
        </p:nvSpPr>
        <p:spPr bwMode="auto">
          <a:xfrm>
            <a:off x="3995737" y="4061777"/>
            <a:ext cx="9144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a:noFill/>
          </a:ln>
          <a:effectLst/>
          <a:extLst>
            <a:ext uri="{909E8E84-426E-40DD-AFC4-6F175D3DCCD1}">
              <a14:hiddenFill xmlns:a14="http://schemas.microsoft.com/office/drawing/2010/main">
                <a:solidFill>
                  <a:schemeClr val="accent2">
                    <a:alpha val="50195"/>
                  </a:scheme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anchor="ctr"/>
          <a:lstStyle/>
          <a:p>
            <a:pPr algn="ctr" fontAlgn="base">
              <a:spcBef>
                <a:spcPct val="50000"/>
              </a:spcBef>
              <a:spcAft>
                <a:spcPct val="0"/>
              </a:spcAft>
            </a:pPr>
            <a:endParaRPr lang="it-IT" sz="1400" b="1">
              <a:solidFill>
                <a:srgbClr val="000000"/>
              </a:solidFill>
              <a:latin typeface="Arial Black" pitchFamily="34" charset="0"/>
              <a:ea typeface="Arial Unicode MS" pitchFamily="34" charset="-128"/>
              <a:cs typeface="Arial Unicode MS" pitchFamily="34" charset="-128"/>
            </a:endParaRPr>
          </a:p>
        </p:txBody>
      </p:sp>
      <p:cxnSp>
        <p:nvCxnSpPr>
          <p:cNvPr id="23" name="Connettore 1 2"/>
          <p:cNvCxnSpPr/>
          <p:nvPr/>
        </p:nvCxnSpPr>
        <p:spPr>
          <a:xfrm>
            <a:off x="923558" y="3819221"/>
            <a:ext cx="736038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Connettore 1 4"/>
          <p:cNvCxnSpPr/>
          <p:nvPr/>
        </p:nvCxnSpPr>
        <p:spPr>
          <a:xfrm>
            <a:off x="4603750" y="1527001"/>
            <a:ext cx="0" cy="471659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Rectangle 2"/>
          <p:cNvSpPr>
            <a:spLocks noGrp="1" noChangeArrowheads="1"/>
          </p:cNvSpPr>
          <p:nvPr>
            <p:ph type="title"/>
          </p:nvPr>
        </p:nvSpPr>
        <p:spPr>
          <a:xfrm>
            <a:off x="381000" y="381000"/>
            <a:ext cx="6096000" cy="609600"/>
          </a:xfrm>
        </p:spPr>
        <p:txBody>
          <a:bodyPr/>
          <a:lstStyle/>
          <a:p>
            <a:r>
              <a:rPr lang="en-US" altLang="zh-CN" b="1" dirty="0" smtClean="0">
                <a:ea typeface="宋体" pitchFamily="2" charset="-122"/>
              </a:rPr>
              <a:t>SWOT</a:t>
            </a:r>
            <a:endParaRPr lang="zh-CN" altLang="en-US" b="1" dirty="0">
              <a:ea typeface="宋体" pitchFamily="2" charset="-122"/>
            </a:endParaRPr>
          </a:p>
        </p:txBody>
      </p:sp>
    </p:spTree>
    <p:extLst>
      <p:ext uri="{BB962C8B-B14F-4D97-AF65-F5344CB8AC3E}">
        <p14:creationId xmlns:p14="http://schemas.microsoft.com/office/powerpoint/2010/main" val="22452662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3" grpId="0" animBg="1"/>
      <p:bldP spid="14" grpId="0" animBg="1"/>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22</a:t>
            </a:fld>
            <a:endParaRPr lang="it-IT" dirty="0"/>
          </a:p>
        </p:txBody>
      </p:sp>
      <p:sp>
        <p:nvSpPr>
          <p:cNvPr id="6" name="Text Box 2"/>
          <p:cNvSpPr txBox="1">
            <a:spLocks noChangeArrowheads="1"/>
          </p:cNvSpPr>
          <p:nvPr/>
        </p:nvSpPr>
        <p:spPr bwMode="auto">
          <a:xfrm>
            <a:off x="296863" y="1208088"/>
            <a:ext cx="85359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1200">
                <a:solidFill>
                  <a:srgbClr val="00264E"/>
                </a:solidFill>
                <a:latin typeface="Arial" pitchFamily="34" charset="0"/>
                <a:ea typeface="ヒラギノ角ゴ Pro W3" pitchFamily="4" charset="-128"/>
              </a:defRPr>
            </a:lvl1pPr>
            <a:lvl2pPr marL="742950" indent="-285750" eaLnBrk="0" hangingPunct="0">
              <a:defRPr sz="1200">
                <a:solidFill>
                  <a:srgbClr val="00264E"/>
                </a:solidFill>
                <a:latin typeface="Arial" pitchFamily="34" charset="0"/>
                <a:ea typeface="ヒラギノ角ゴ Pro W3" pitchFamily="4" charset="-128"/>
              </a:defRPr>
            </a:lvl2pPr>
            <a:lvl3pPr marL="1143000" indent="-228600" eaLnBrk="0" hangingPunct="0">
              <a:defRPr sz="1200">
                <a:solidFill>
                  <a:srgbClr val="00264E"/>
                </a:solidFill>
                <a:latin typeface="Arial" pitchFamily="34" charset="0"/>
                <a:ea typeface="ヒラギノ角ゴ Pro W3" pitchFamily="4" charset="-128"/>
              </a:defRPr>
            </a:lvl3pPr>
            <a:lvl4pPr marL="1600200" indent="-228600" eaLnBrk="0" hangingPunct="0">
              <a:defRPr sz="1200">
                <a:solidFill>
                  <a:srgbClr val="00264E"/>
                </a:solidFill>
                <a:latin typeface="Arial" pitchFamily="34" charset="0"/>
                <a:ea typeface="ヒラギノ角ゴ Pro W3" pitchFamily="4" charset="-128"/>
              </a:defRPr>
            </a:lvl4pPr>
            <a:lvl5pPr marL="2057400" indent="-228600" eaLnBrk="0" hangingPunct="0">
              <a:defRPr sz="1200">
                <a:solidFill>
                  <a:srgbClr val="00264E"/>
                </a:solidFill>
                <a:latin typeface="Arial" pitchFamily="34" charset="0"/>
                <a:ea typeface="ヒラギノ角ゴ Pro W3" pitchFamily="4" charset="-128"/>
              </a:defRPr>
            </a:lvl5pPr>
            <a:lvl6pPr marL="2514600" indent="-228600" eaLnBrk="0" fontAlgn="base" hangingPunct="0">
              <a:spcBef>
                <a:spcPct val="0"/>
              </a:spcBef>
              <a:spcAft>
                <a:spcPct val="0"/>
              </a:spcAft>
              <a:defRPr sz="1200">
                <a:solidFill>
                  <a:srgbClr val="00264E"/>
                </a:solidFill>
                <a:latin typeface="Arial" pitchFamily="34" charset="0"/>
                <a:ea typeface="ヒラギノ角ゴ Pro W3" pitchFamily="4" charset="-128"/>
              </a:defRPr>
            </a:lvl6pPr>
            <a:lvl7pPr marL="2971800" indent="-228600" eaLnBrk="0" fontAlgn="base" hangingPunct="0">
              <a:spcBef>
                <a:spcPct val="0"/>
              </a:spcBef>
              <a:spcAft>
                <a:spcPct val="0"/>
              </a:spcAft>
              <a:defRPr sz="1200">
                <a:solidFill>
                  <a:srgbClr val="00264E"/>
                </a:solidFill>
                <a:latin typeface="Arial" pitchFamily="34" charset="0"/>
                <a:ea typeface="ヒラギノ角ゴ Pro W3" pitchFamily="4" charset="-128"/>
              </a:defRPr>
            </a:lvl7pPr>
            <a:lvl8pPr marL="3429000" indent="-228600" eaLnBrk="0" fontAlgn="base" hangingPunct="0">
              <a:spcBef>
                <a:spcPct val="0"/>
              </a:spcBef>
              <a:spcAft>
                <a:spcPct val="0"/>
              </a:spcAft>
              <a:defRPr sz="1200">
                <a:solidFill>
                  <a:srgbClr val="00264E"/>
                </a:solidFill>
                <a:latin typeface="Arial" pitchFamily="34" charset="0"/>
                <a:ea typeface="ヒラギノ角ゴ Pro W3" pitchFamily="4" charset="-128"/>
              </a:defRPr>
            </a:lvl8pPr>
            <a:lvl9pPr marL="3886200" indent="-228600" eaLnBrk="0" fontAlgn="base" hangingPunct="0">
              <a:spcBef>
                <a:spcPct val="0"/>
              </a:spcBef>
              <a:spcAft>
                <a:spcPct val="0"/>
              </a:spcAft>
              <a:defRPr sz="1200">
                <a:solidFill>
                  <a:srgbClr val="00264E"/>
                </a:solidFill>
                <a:latin typeface="Arial" pitchFamily="34" charset="0"/>
                <a:ea typeface="ヒラギノ角ゴ Pro W3" pitchFamily="4" charset="-128"/>
              </a:defRPr>
            </a:lvl9pPr>
          </a:lstStyle>
          <a:p>
            <a:pPr algn="ctr" eaLnBrk="1" fontAlgn="base" hangingPunct="1">
              <a:spcBef>
                <a:spcPct val="50000"/>
              </a:spcBef>
              <a:spcAft>
                <a:spcPct val="0"/>
              </a:spcAft>
            </a:pPr>
            <a:r>
              <a:rPr lang="it-IT" altLang="zh-CN" sz="1800" dirty="0">
                <a:solidFill>
                  <a:srgbClr val="000099"/>
                </a:solidFill>
              </a:rPr>
              <a:t>Pursuing the Excellence in Quality and Service</a:t>
            </a:r>
          </a:p>
          <a:p>
            <a:pPr algn="ctr" eaLnBrk="1" fontAlgn="base" hangingPunct="1">
              <a:spcBef>
                <a:spcPct val="50000"/>
              </a:spcBef>
              <a:spcAft>
                <a:spcPct val="0"/>
              </a:spcAft>
            </a:pPr>
            <a:r>
              <a:rPr lang="it-IT" altLang="zh-CN" sz="1800" dirty="0">
                <a:solidFill>
                  <a:srgbClr val="000099"/>
                </a:solidFill>
              </a:rPr>
              <a:t>partnering with our Customers.</a:t>
            </a:r>
          </a:p>
          <a:p>
            <a:pPr algn="ctr" eaLnBrk="1" fontAlgn="base" hangingPunct="1">
              <a:spcBef>
                <a:spcPct val="50000"/>
              </a:spcBef>
              <a:spcAft>
                <a:spcPct val="0"/>
              </a:spcAft>
            </a:pPr>
            <a:r>
              <a:rPr lang="zh-CN" altLang="it-IT" sz="1800" dirty="0">
                <a:solidFill>
                  <a:srgbClr val="000099"/>
                </a:solidFill>
                <a:ea typeface="宋体" pitchFamily="2" charset="-122"/>
              </a:rPr>
              <a:t>追求卓越的品质和服务</a:t>
            </a:r>
            <a:r>
              <a:rPr lang="it-IT" altLang="zh-CN" sz="1800" dirty="0">
                <a:solidFill>
                  <a:srgbClr val="000099"/>
                </a:solidFill>
                <a:ea typeface="宋体" pitchFamily="2" charset="-122"/>
              </a:rPr>
              <a:t>,  </a:t>
            </a:r>
            <a:r>
              <a:rPr lang="zh-CN" altLang="it-IT" sz="1800" dirty="0">
                <a:solidFill>
                  <a:srgbClr val="000099"/>
                </a:solidFill>
                <a:ea typeface="宋体" pitchFamily="2" charset="-122"/>
              </a:rPr>
              <a:t>成为客户的合作伙伴</a:t>
            </a:r>
          </a:p>
          <a:p>
            <a:pPr algn="ctr" eaLnBrk="1" fontAlgn="base" hangingPunct="1">
              <a:spcBef>
                <a:spcPct val="50000"/>
              </a:spcBef>
              <a:spcAft>
                <a:spcPct val="0"/>
              </a:spcAft>
            </a:pPr>
            <a:r>
              <a:rPr lang="it-IT" altLang="zh-CN" sz="2400" dirty="0">
                <a:solidFill>
                  <a:srgbClr val="000099"/>
                </a:solidFill>
                <a:ea typeface="宋体" pitchFamily="2" charset="-122"/>
              </a:rPr>
              <a:t>Thank you </a:t>
            </a:r>
            <a:r>
              <a:rPr lang="zh-CN" altLang="it-IT" sz="2400" dirty="0">
                <a:solidFill>
                  <a:srgbClr val="000099"/>
                </a:solidFill>
                <a:ea typeface="宋体" pitchFamily="2" charset="-122"/>
              </a:rPr>
              <a:t>谢谢</a:t>
            </a:r>
            <a:endParaRPr lang="it-IT" sz="2400" dirty="0">
              <a:solidFill>
                <a:srgbClr val="000099"/>
              </a:solidFill>
              <a:ea typeface="宋体" pitchFamily="2" charset="-122"/>
            </a:endParaRP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7600" y="3212976"/>
            <a:ext cx="45339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88359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3</a:t>
            </a:fld>
            <a:endParaRPr lang="it-IT" dirty="0"/>
          </a:p>
        </p:txBody>
      </p:sp>
      <p:sp>
        <p:nvSpPr>
          <p:cNvPr id="4" name="矩形 3"/>
          <p:cNvSpPr/>
          <p:nvPr/>
        </p:nvSpPr>
        <p:spPr bwMode="auto">
          <a:xfrm>
            <a:off x="0" y="0"/>
            <a:ext cx="9143999" cy="6858000"/>
          </a:xfrm>
          <a:prstGeom prst="rect">
            <a:avLst/>
          </a:prstGeom>
          <a:solidFill>
            <a:schemeClr val="accent1"/>
          </a:solidFill>
          <a:ln w="9525" cap="flat" cmpd="sng" algn="ctr">
            <a:noFill/>
            <a:prstDash val="solid"/>
            <a:round/>
            <a:headEnd type="none" w="med" len="med"/>
            <a:tailEnd type="none" w="med" len="med"/>
          </a:ln>
          <a:effectLst/>
        </p:spPr>
        <p:txBody>
          <a:bodyPr rtlCol="0" anchor="ctr"/>
          <a:lstStyle/>
          <a:p>
            <a:pPr algn="ctr" eaLnBrk="0" hangingPunct="0">
              <a:spcBef>
                <a:spcPct val="20000"/>
              </a:spcBef>
            </a:pPr>
            <a:endParaRPr lang="zh-CN" altLang="en-US" sz="1400">
              <a:solidFill>
                <a:schemeClr val="tx1"/>
              </a:solidFill>
              <a:latin typeface="Helvetica" pitchFamily="34" charset="0"/>
            </a:endParaRPr>
          </a:p>
        </p:txBody>
      </p:sp>
      <p:sp>
        <p:nvSpPr>
          <p:cNvPr id="9" name="TextBox 8"/>
          <p:cNvSpPr txBox="1"/>
          <p:nvPr/>
        </p:nvSpPr>
        <p:spPr>
          <a:xfrm>
            <a:off x="914400" y="2018709"/>
            <a:ext cx="7115175" cy="1538883"/>
          </a:xfrm>
          <a:prstGeom prst="rect">
            <a:avLst/>
          </a:prstGeom>
        </p:spPr>
        <p:txBody>
          <a:bodyPr vert="horz" wrap="square" lIns="0" tIns="0" rIns="0" bIns="0" rtlCol="0" anchor="b" anchorCtr="0">
            <a:spAutoFit/>
          </a:bodyPr>
          <a:lstStyle/>
          <a:p>
            <a:pPr algn="ctr"/>
            <a:r>
              <a:rPr lang="zh-CN" altLang="en-US" sz="6000" b="1" dirty="0" smtClean="0">
                <a:solidFill>
                  <a:schemeClr val="bg1"/>
                </a:solidFill>
                <a:latin typeface="微软雅黑" pitchFamily="34" charset="-122"/>
                <a:ea typeface="微软雅黑" pitchFamily="34" charset="-122"/>
              </a:rPr>
              <a:t>案例一</a:t>
            </a:r>
            <a:endParaRPr lang="en-US" altLang="zh-CN" sz="6000" b="1" dirty="0" smtClean="0">
              <a:solidFill>
                <a:schemeClr val="bg1"/>
              </a:solidFill>
              <a:latin typeface="微软雅黑" pitchFamily="34" charset="-122"/>
              <a:ea typeface="微软雅黑" pitchFamily="34" charset="-122"/>
            </a:endParaRPr>
          </a:p>
          <a:p>
            <a:pPr algn="ctr"/>
            <a:r>
              <a:rPr lang="zh-CN" altLang="en-US" sz="4000" b="1" dirty="0" smtClean="0">
                <a:solidFill>
                  <a:schemeClr val="bg1"/>
                </a:solidFill>
                <a:latin typeface="微软雅黑" pitchFamily="34" charset="-122"/>
                <a:ea typeface="微软雅黑" pitchFamily="34" charset="-122"/>
              </a:rPr>
              <a:t>                    －“电线上的积雪”</a:t>
            </a:r>
          </a:p>
        </p:txBody>
      </p:sp>
    </p:spTree>
    <p:extLst>
      <p:ext uri="{BB962C8B-B14F-4D97-AF65-F5344CB8AC3E}">
        <p14:creationId xmlns:p14="http://schemas.microsoft.com/office/powerpoint/2010/main" val="326792056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4</a:t>
            </a:fld>
            <a:endParaRPr lang="it-IT" dirty="0"/>
          </a:p>
        </p:txBody>
      </p:sp>
      <p:sp>
        <p:nvSpPr>
          <p:cNvPr id="6" name="Rectangle 5"/>
          <p:cNvSpPr>
            <a:spLocks noChangeArrowheads="1"/>
          </p:cNvSpPr>
          <p:nvPr/>
        </p:nvSpPr>
        <p:spPr bwMode="auto">
          <a:xfrm>
            <a:off x="500063" y="1490525"/>
            <a:ext cx="8053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zh-CN" altLang="en-US" sz="2400" dirty="0" smtClean="0">
                <a:latin typeface="微软雅黑" pitchFamily="34" charset="-122"/>
                <a:ea typeface="微软雅黑" pitchFamily="34" charset="-122"/>
              </a:rPr>
              <a:t>　　有</a:t>
            </a:r>
            <a:r>
              <a:rPr kumimoji="1" lang="zh-CN" altLang="en-US" sz="2400" dirty="0">
                <a:latin typeface="微软雅黑" pitchFamily="34" charset="-122"/>
                <a:ea typeface="微软雅黑" pitchFamily="34" charset="-122"/>
              </a:rPr>
              <a:t>一年，美国北方格外严寒，大雪纷飞，</a:t>
            </a:r>
            <a:r>
              <a:rPr kumimoji="1" lang="zh-CN" altLang="en-US" sz="2400" dirty="0">
                <a:solidFill>
                  <a:srgbClr val="FF0000"/>
                </a:solidFill>
                <a:latin typeface="微软雅黑" pitchFamily="34" charset="-122"/>
                <a:ea typeface="微软雅黑" pitchFamily="34" charset="-122"/>
              </a:rPr>
              <a:t>电线上积满冰雪，大跨度的电线常被积雪压断，严重影响通信。</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9131" y="2858519"/>
            <a:ext cx="3511642" cy="231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6754" y="3808988"/>
            <a:ext cx="3731769" cy="246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27" y="2455371"/>
            <a:ext cx="2728912" cy="1559378"/>
          </a:xfrm>
          <a:prstGeom prst="rect">
            <a:avLst/>
          </a:prstGeom>
        </p:spPr>
      </p:pic>
    </p:spTree>
    <p:extLst>
      <p:ext uri="{BB962C8B-B14F-4D97-AF65-F5344CB8AC3E}">
        <p14:creationId xmlns:p14="http://schemas.microsoft.com/office/powerpoint/2010/main" val="91580632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77154" y="1337311"/>
            <a:ext cx="3387335" cy="224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2583" y="3849235"/>
            <a:ext cx="1926243" cy="248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2222" y="1289046"/>
            <a:ext cx="3485295" cy="239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p:cNvSpPr>
            <a:spLocks noChangeArrowheads="1"/>
          </p:cNvSpPr>
          <p:nvPr/>
        </p:nvSpPr>
        <p:spPr bwMode="auto">
          <a:xfrm>
            <a:off x="459582" y="3123593"/>
            <a:ext cx="1665287" cy="503237"/>
          </a:xfrm>
          <a:prstGeom prst="rect">
            <a:avLst/>
          </a:prstGeom>
          <a:solidFill>
            <a:srgbClr val="67BCE8"/>
          </a:solidFill>
          <a:ln w="9525">
            <a:noFill/>
            <a:miter lim="800000"/>
            <a:headEnd/>
            <a:tailEnd/>
          </a:ln>
        </p:spPr>
        <p:txBody>
          <a:bodyPr wrap="none" anchor="ctr"/>
          <a:lstStyle/>
          <a:p>
            <a:pPr algn="ctr"/>
            <a:r>
              <a:rPr lang="zh-CN" altLang="en-US" sz="2400" b="1" dirty="0">
                <a:solidFill>
                  <a:srgbClr val="FFFF00"/>
                </a:solidFill>
                <a:latin typeface="微软雅黑" pitchFamily="34" charset="-122"/>
                <a:ea typeface="微软雅黑" pitchFamily="34" charset="-122"/>
                <a:cs typeface="Arial" pitchFamily="34" charset="0"/>
              </a:rPr>
              <a:t>用扫帚扫</a:t>
            </a:r>
          </a:p>
        </p:txBody>
      </p:sp>
      <p:sp>
        <p:nvSpPr>
          <p:cNvPr id="14" name="Rectangle 9"/>
          <p:cNvSpPr>
            <a:spLocks noChangeArrowheads="1"/>
          </p:cNvSpPr>
          <p:nvPr/>
        </p:nvSpPr>
        <p:spPr bwMode="auto">
          <a:xfrm>
            <a:off x="4477154" y="3123592"/>
            <a:ext cx="1512888" cy="503237"/>
          </a:xfrm>
          <a:prstGeom prst="rect">
            <a:avLst/>
          </a:prstGeom>
          <a:solidFill>
            <a:srgbClr val="67BCE8"/>
          </a:solidFill>
          <a:ln w="9525">
            <a:noFill/>
            <a:miter lim="800000"/>
            <a:headEnd/>
            <a:tailEnd/>
          </a:ln>
        </p:spPr>
        <p:txBody>
          <a:bodyPr wrap="none" anchor="ctr"/>
          <a:lstStyle/>
          <a:p>
            <a:pPr algn="ctr"/>
            <a:r>
              <a:rPr lang="zh-CN" altLang="en-US" sz="2400" b="1" dirty="0">
                <a:solidFill>
                  <a:srgbClr val="FFFF00"/>
                </a:solidFill>
                <a:latin typeface="微软雅黑" pitchFamily="34" charset="-122"/>
                <a:ea typeface="微软雅黑" pitchFamily="34" charset="-122"/>
                <a:cs typeface="Arial" pitchFamily="34" charset="0"/>
              </a:rPr>
              <a:t>用锹铲</a:t>
            </a:r>
          </a:p>
        </p:txBody>
      </p:sp>
      <p:sp>
        <p:nvSpPr>
          <p:cNvPr id="15" name="Rectangle 10"/>
          <p:cNvSpPr>
            <a:spLocks noChangeArrowheads="1"/>
          </p:cNvSpPr>
          <p:nvPr/>
        </p:nvSpPr>
        <p:spPr bwMode="auto">
          <a:xfrm>
            <a:off x="1060450" y="6042025"/>
            <a:ext cx="1800225" cy="431800"/>
          </a:xfrm>
          <a:prstGeom prst="rect">
            <a:avLst/>
          </a:prstGeom>
          <a:solidFill>
            <a:srgbClr val="67BCE8"/>
          </a:solidFill>
          <a:ln w="9525">
            <a:noFill/>
            <a:miter lim="800000"/>
            <a:headEnd/>
            <a:tailEnd/>
          </a:ln>
        </p:spPr>
        <p:txBody>
          <a:bodyPr wrap="none" anchor="ctr"/>
          <a:lstStyle/>
          <a:p>
            <a:pPr algn="ctr"/>
            <a:r>
              <a:rPr lang="zh-CN" altLang="en-US" sz="2400" b="1" dirty="0">
                <a:solidFill>
                  <a:srgbClr val="FFFF00"/>
                </a:solidFill>
                <a:latin typeface="微软雅黑" pitchFamily="34" charset="-122"/>
                <a:ea typeface="微软雅黑" pitchFamily="34" charset="-122"/>
                <a:cs typeface="Arial" pitchFamily="34" charset="0"/>
              </a:rPr>
              <a:t>用刀刮、砸</a:t>
            </a:r>
          </a:p>
        </p:txBody>
      </p:sp>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15052" y="3845926"/>
            <a:ext cx="3971471" cy="247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6557963" y="5884857"/>
            <a:ext cx="1728788" cy="503237"/>
          </a:xfrm>
          <a:prstGeom prst="rect">
            <a:avLst/>
          </a:prstGeom>
          <a:solidFill>
            <a:srgbClr val="67BCE8"/>
          </a:solidFill>
          <a:ln w="9525">
            <a:noFill/>
            <a:miter lim="800000"/>
            <a:headEnd/>
            <a:tailEnd/>
          </a:ln>
        </p:spPr>
        <p:txBody>
          <a:bodyPr wrap="none" anchor="ctr"/>
          <a:lstStyle/>
          <a:p>
            <a:pPr algn="ctr"/>
            <a:r>
              <a:rPr lang="zh-CN" altLang="en-US" sz="2400" b="1" dirty="0">
                <a:solidFill>
                  <a:srgbClr val="FFFF00"/>
                </a:solidFill>
                <a:latin typeface="微软雅黑" pitchFamily="34" charset="-122"/>
                <a:ea typeface="微软雅黑" pitchFamily="34" charset="-122"/>
                <a:cs typeface="Arial" pitchFamily="34" charset="0"/>
              </a:rPr>
              <a:t>用木头撞</a:t>
            </a:r>
          </a:p>
        </p:txBody>
      </p:sp>
      <p:sp>
        <p:nvSpPr>
          <p:cNvPr id="16" name="Rectangle 7"/>
          <p:cNvSpPr>
            <a:spLocks noChangeArrowheads="1"/>
          </p:cNvSpPr>
          <p:nvPr/>
        </p:nvSpPr>
        <p:spPr bwMode="auto">
          <a:xfrm>
            <a:off x="960438" y="3626829"/>
            <a:ext cx="6914168" cy="1077218"/>
          </a:xfrm>
          <a:prstGeom prst="rect">
            <a:avLst/>
          </a:prstGeom>
          <a:solidFill>
            <a:srgbClr val="FF0000"/>
          </a:solidFill>
          <a:ln>
            <a:noFill/>
          </a:ln>
          <a:extLst/>
        </p:spPr>
        <p:txBody>
          <a:bodyPr wrap="square">
            <a:spAutoFit/>
          </a:bodyPr>
          <a:lstStyle/>
          <a:p>
            <a:r>
              <a:rPr kumimoji="1" lang="en-US" altLang="zh-CN" sz="3200" b="1" dirty="0"/>
              <a:t>       </a:t>
            </a:r>
            <a:r>
              <a:rPr kumimoji="1" lang="zh-CN" altLang="en-US" sz="3200" b="1" dirty="0">
                <a:solidFill>
                  <a:srgbClr val="FFFF00"/>
                </a:solidFill>
                <a:latin typeface="微软雅黑" pitchFamily="34" charset="-122"/>
                <a:ea typeface="微软雅黑" pitchFamily="34" charset="-122"/>
              </a:rPr>
              <a:t>过去，许多人试图解决这一问题，但都未能</a:t>
            </a:r>
            <a:r>
              <a:rPr kumimoji="1" lang="zh-CN" altLang="en-US" sz="3200" b="1" dirty="0" smtClean="0">
                <a:solidFill>
                  <a:srgbClr val="FFFF00"/>
                </a:solidFill>
                <a:latin typeface="微软雅黑" pitchFamily="34" charset="-122"/>
                <a:ea typeface="微软雅黑" pitchFamily="34" charset="-122"/>
              </a:rPr>
              <a:t>如愿。</a:t>
            </a:r>
            <a:endParaRPr kumimoji="1" lang="zh-CN" altLang="en-US" sz="3200" b="1"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150256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9"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6</a:t>
            </a:fld>
            <a:endParaRPr lang="it-IT" dirty="0"/>
          </a:p>
        </p:txBody>
      </p:sp>
      <p:sp>
        <p:nvSpPr>
          <p:cNvPr id="6" name="Text Box 5"/>
          <p:cNvSpPr txBox="1">
            <a:spLocks noChangeArrowheads="1"/>
          </p:cNvSpPr>
          <p:nvPr/>
        </p:nvSpPr>
        <p:spPr bwMode="auto">
          <a:xfrm>
            <a:off x="611188" y="1481138"/>
            <a:ext cx="80645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400" dirty="0" smtClean="0">
                <a:solidFill>
                  <a:srgbClr val="00264E"/>
                </a:solidFill>
                <a:latin typeface="微软雅黑" pitchFamily="34" charset="-122"/>
                <a:ea typeface="微软雅黑" pitchFamily="34" charset="-122"/>
              </a:rPr>
              <a:t>　　电信</a:t>
            </a:r>
            <a:r>
              <a:rPr kumimoji="1" lang="zh-CN" altLang="en-US" sz="2400" dirty="0">
                <a:solidFill>
                  <a:srgbClr val="00264E"/>
                </a:solidFill>
                <a:latin typeface="微软雅黑" pitchFamily="34" charset="-122"/>
                <a:ea typeface="微软雅黑" pitchFamily="34" charset="-122"/>
              </a:rPr>
              <a:t>公司经理应用奥斯本发明的</a:t>
            </a:r>
            <a:r>
              <a:rPr kumimoji="1" lang="zh-CN" altLang="en-US" sz="2400" b="1" dirty="0">
                <a:solidFill>
                  <a:srgbClr val="33CC33"/>
                </a:solidFill>
                <a:latin typeface="微软雅黑" pitchFamily="34" charset="-122"/>
                <a:ea typeface="微软雅黑" pitchFamily="34" charset="-122"/>
              </a:rPr>
              <a:t>头脑风暴法</a:t>
            </a:r>
            <a:r>
              <a:rPr kumimoji="1" lang="zh-CN" altLang="en-US" sz="2400" dirty="0">
                <a:solidFill>
                  <a:srgbClr val="00264E"/>
                </a:solidFill>
                <a:latin typeface="微软雅黑" pitchFamily="34" charset="-122"/>
                <a:ea typeface="微软雅黑" pitchFamily="34" charset="-122"/>
              </a:rPr>
              <a:t>，尝试解决这一难题</a:t>
            </a:r>
            <a:r>
              <a:rPr kumimoji="1" lang="zh-CN" altLang="en-US" sz="2400" dirty="0" smtClean="0">
                <a:solidFill>
                  <a:srgbClr val="00264E"/>
                </a:solidFill>
                <a:latin typeface="微软雅黑" pitchFamily="34" charset="-122"/>
                <a:ea typeface="微软雅黑" pitchFamily="34" charset="-122"/>
              </a:rPr>
              <a:t>。</a:t>
            </a:r>
            <a:endParaRPr kumimoji="1" lang="en-US" altLang="zh-CN" sz="2400" dirty="0" smtClean="0">
              <a:solidFill>
                <a:srgbClr val="00264E"/>
              </a:solidFill>
              <a:latin typeface="微软雅黑" pitchFamily="34" charset="-122"/>
              <a:ea typeface="微软雅黑" pitchFamily="34" charset="-122"/>
            </a:endParaRPr>
          </a:p>
          <a:p>
            <a:pPr eaLnBrk="1" hangingPunct="1">
              <a:spcBef>
                <a:spcPct val="50000"/>
              </a:spcBef>
            </a:pPr>
            <a:endParaRPr kumimoji="1" lang="en-US" altLang="zh-CN" sz="2400" dirty="0">
              <a:solidFill>
                <a:srgbClr val="00264E"/>
              </a:solidFill>
              <a:latin typeface="微软雅黑" pitchFamily="34" charset="-122"/>
              <a:ea typeface="微软雅黑" pitchFamily="34" charset="-122"/>
            </a:endParaRPr>
          </a:p>
          <a:p>
            <a:pPr eaLnBrk="1" hangingPunct="1">
              <a:spcBef>
                <a:spcPct val="50000"/>
              </a:spcBef>
            </a:pPr>
            <a:endParaRPr kumimoji="1" lang="en-US" altLang="zh-CN" sz="2400" dirty="0" smtClean="0">
              <a:solidFill>
                <a:srgbClr val="00264E"/>
              </a:solidFill>
              <a:latin typeface="微软雅黑" pitchFamily="34" charset="-122"/>
              <a:ea typeface="微软雅黑" pitchFamily="34" charset="-122"/>
            </a:endParaRPr>
          </a:p>
          <a:p>
            <a:pPr eaLnBrk="1" hangingPunct="1">
              <a:spcBef>
                <a:spcPct val="50000"/>
              </a:spcBef>
            </a:pPr>
            <a:endParaRPr kumimoji="1" lang="en-US" altLang="zh-CN" sz="2400" dirty="0">
              <a:solidFill>
                <a:srgbClr val="00264E"/>
              </a:solidFill>
              <a:latin typeface="微软雅黑" pitchFamily="34" charset="-122"/>
              <a:ea typeface="微软雅黑" pitchFamily="34" charset="-122"/>
            </a:endParaRPr>
          </a:p>
          <a:p>
            <a:pPr eaLnBrk="1" hangingPunct="1">
              <a:spcBef>
                <a:spcPct val="50000"/>
              </a:spcBef>
            </a:pPr>
            <a:endParaRPr kumimoji="1" lang="en-US" altLang="zh-CN" sz="2400" dirty="0" smtClean="0">
              <a:solidFill>
                <a:srgbClr val="00264E"/>
              </a:solidFill>
              <a:latin typeface="微软雅黑" pitchFamily="34" charset="-122"/>
              <a:ea typeface="微软雅黑" pitchFamily="34" charset="-122"/>
            </a:endParaRPr>
          </a:p>
          <a:p>
            <a:pPr eaLnBrk="1" hangingPunct="1">
              <a:spcBef>
                <a:spcPct val="50000"/>
              </a:spcBef>
            </a:pPr>
            <a:endParaRPr kumimoji="1" lang="en-US" altLang="zh-CN" sz="2400" dirty="0" smtClean="0">
              <a:solidFill>
                <a:srgbClr val="00264E"/>
              </a:solidFill>
              <a:latin typeface="微软雅黑" pitchFamily="34" charset="-122"/>
              <a:ea typeface="微软雅黑" pitchFamily="34" charset="-122"/>
            </a:endParaRPr>
          </a:p>
          <a:p>
            <a:pPr eaLnBrk="1" hangingPunct="1">
              <a:spcBef>
                <a:spcPct val="50000"/>
              </a:spcBef>
            </a:pPr>
            <a:r>
              <a:rPr kumimoji="1" lang="zh-CN" altLang="en-US" sz="2400" dirty="0" smtClean="0">
                <a:solidFill>
                  <a:srgbClr val="00264E"/>
                </a:solidFill>
                <a:latin typeface="微软雅黑" pitchFamily="34" charset="-122"/>
                <a:ea typeface="微软雅黑" pitchFamily="34" charset="-122"/>
              </a:rPr>
              <a:t>　　这种能</a:t>
            </a:r>
            <a:r>
              <a:rPr kumimoji="1" lang="zh-CN" altLang="en-US" sz="2400" dirty="0">
                <a:solidFill>
                  <a:srgbClr val="00264E"/>
                </a:solidFill>
                <a:latin typeface="微软雅黑" pitchFamily="34" charset="-122"/>
                <a:ea typeface="微软雅黑" pitchFamily="34" charset="-122"/>
              </a:rPr>
              <a:t>让头脑卷起风暴的座谈会，参加会议的是不同专业的</a:t>
            </a:r>
            <a:r>
              <a:rPr kumimoji="1" lang="zh-CN" altLang="en-US" sz="2400" dirty="0" smtClean="0">
                <a:solidFill>
                  <a:srgbClr val="00264E"/>
                </a:solidFill>
                <a:latin typeface="微软雅黑" pitchFamily="34" charset="-122"/>
                <a:ea typeface="微软雅黑" pitchFamily="34" charset="-122"/>
              </a:rPr>
              <a:t>技术人员。</a:t>
            </a:r>
            <a:endParaRPr kumimoji="1" lang="zh-CN" altLang="en-US" sz="2400" dirty="0">
              <a:solidFill>
                <a:srgbClr val="00264E"/>
              </a:solidFill>
              <a:latin typeface="微软雅黑" pitchFamily="34" charset="-122"/>
              <a:ea typeface="微软雅黑"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4" y="2579204"/>
            <a:ext cx="3725091" cy="2328182"/>
          </a:xfrm>
          <a:prstGeom prst="rect">
            <a:avLst/>
          </a:prstGeom>
        </p:spPr>
      </p:pic>
    </p:spTree>
    <p:extLst>
      <p:ext uri="{BB962C8B-B14F-4D97-AF65-F5344CB8AC3E}">
        <p14:creationId xmlns:p14="http://schemas.microsoft.com/office/powerpoint/2010/main" val="24012199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8701" y="2344905"/>
            <a:ext cx="6948488" cy="401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7</a:t>
            </a:fld>
            <a:endParaRPr lang="it-IT" dirty="0"/>
          </a:p>
        </p:txBody>
      </p:sp>
      <p:sp>
        <p:nvSpPr>
          <p:cNvPr id="6" name="Text Box 5"/>
          <p:cNvSpPr txBox="1">
            <a:spLocks noChangeArrowheads="1"/>
          </p:cNvSpPr>
          <p:nvPr/>
        </p:nvSpPr>
        <p:spPr bwMode="auto">
          <a:xfrm>
            <a:off x="611188" y="1481138"/>
            <a:ext cx="8064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400" dirty="0" smtClean="0">
                <a:solidFill>
                  <a:srgbClr val="00264E"/>
                </a:solidFill>
                <a:latin typeface="微软雅黑" pitchFamily="34" charset="-122"/>
                <a:ea typeface="微软雅黑" pitchFamily="34" charset="-122"/>
              </a:rPr>
              <a:t>按照会议</a:t>
            </a:r>
            <a:r>
              <a:rPr kumimoji="1" lang="zh-CN" altLang="en-US" sz="2400" dirty="0">
                <a:solidFill>
                  <a:srgbClr val="00264E"/>
                </a:solidFill>
                <a:latin typeface="微软雅黑" pitchFamily="34" charset="-122"/>
                <a:ea typeface="微软雅黑" pitchFamily="34" charset="-122"/>
              </a:rPr>
              <a:t>规则，大家七嘴八舌地议论开来。</a:t>
            </a:r>
          </a:p>
        </p:txBody>
      </p:sp>
      <p:sp>
        <p:nvSpPr>
          <p:cNvPr id="7" name="Text Box 7"/>
          <p:cNvSpPr txBox="1">
            <a:spLocks noChangeArrowheads="1"/>
          </p:cNvSpPr>
          <p:nvPr/>
        </p:nvSpPr>
        <p:spPr bwMode="auto">
          <a:xfrm>
            <a:off x="5526088" y="5141923"/>
            <a:ext cx="2132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400" b="1" dirty="0">
                <a:solidFill>
                  <a:srgbClr val="FFFF00"/>
                </a:solidFill>
                <a:latin typeface="微软雅黑" pitchFamily="34" charset="-122"/>
                <a:ea typeface="微软雅黑" pitchFamily="34" charset="-122"/>
              </a:rPr>
              <a:t>设计一种专用的电线清雪机</a:t>
            </a:r>
          </a:p>
        </p:txBody>
      </p:sp>
      <p:sp>
        <p:nvSpPr>
          <p:cNvPr id="8" name="Text Box 8"/>
          <p:cNvSpPr txBox="1">
            <a:spLocks noChangeArrowheads="1"/>
          </p:cNvSpPr>
          <p:nvPr/>
        </p:nvSpPr>
        <p:spPr bwMode="auto">
          <a:xfrm>
            <a:off x="1397787" y="3905254"/>
            <a:ext cx="208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400" b="1" dirty="0">
                <a:solidFill>
                  <a:srgbClr val="FFFF00"/>
                </a:solidFill>
                <a:latin typeface="微软雅黑" pitchFamily="34" charset="-122"/>
                <a:ea typeface="微软雅黑" pitchFamily="34" charset="-122"/>
              </a:rPr>
              <a:t>乘坐直升机去扫电线上的雪</a:t>
            </a:r>
          </a:p>
        </p:txBody>
      </p:sp>
      <p:sp>
        <p:nvSpPr>
          <p:cNvPr id="9" name="Text Box 9"/>
          <p:cNvSpPr txBox="1">
            <a:spLocks noChangeArrowheads="1"/>
          </p:cNvSpPr>
          <p:nvPr/>
        </p:nvSpPr>
        <p:spPr bwMode="auto">
          <a:xfrm>
            <a:off x="1269194" y="5219712"/>
            <a:ext cx="208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400" b="1" dirty="0">
                <a:solidFill>
                  <a:srgbClr val="FFFF00"/>
                </a:solidFill>
                <a:latin typeface="微软雅黑" pitchFamily="34" charset="-122"/>
                <a:ea typeface="微软雅黑" pitchFamily="34" charset="-122"/>
              </a:rPr>
              <a:t>用电热来化解冰雪</a:t>
            </a:r>
          </a:p>
        </p:txBody>
      </p:sp>
      <p:sp>
        <p:nvSpPr>
          <p:cNvPr id="10" name="Text Box 10"/>
          <p:cNvSpPr txBox="1">
            <a:spLocks noChangeArrowheads="1"/>
          </p:cNvSpPr>
          <p:nvPr/>
        </p:nvSpPr>
        <p:spPr bwMode="auto">
          <a:xfrm>
            <a:off x="5815018" y="2540004"/>
            <a:ext cx="19430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zh-CN" altLang="en-US" sz="2400" b="1" dirty="0">
                <a:solidFill>
                  <a:srgbClr val="FFFF00"/>
                </a:solidFill>
                <a:latin typeface="微软雅黑" pitchFamily="34" charset="-122"/>
                <a:ea typeface="微软雅黑" pitchFamily="34" charset="-122"/>
              </a:rPr>
              <a:t>用振荡技术来清雪</a:t>
            </a:r>
          </a:p>
        </p:txBody>
      </p:sp>
      <p:sp>
        <p:nvSpPr>
          <p:cNvPr id="11" name="Text Box 10"/>
          <p:cNvSpPr txBox="1">
            <a:spLocks noChangeArrowheads="1"/>
          </p:cNvSpPr>
          <p:nvPr/>
        </p:nvSpPr>
        <p:spPr bwMode="auto">
          <a:xfrm>
            <a:off x="5963452" y="4081898"/>
            <a:ext cx="1943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en-US" altLang="zh-CN" sz="2400" b="1" dirty="0">
                <a:solidFill>
                  <a:srgbClr val="FFFF00"/>
                </a:solidFill>
                <a:latin typeface="微软雅黑" pitchFamily="34" charset="-122"/>
                <a:ea typeface="微软雅黑" pitchFamily="34" charset="-122"/>
              </a:rPr>
              <a:t>……</a:t>
            </a:r>
            <a:endParaRPr kumimoji="1" lang="zh-CN" altLang="en-US" sz="2400" b="1" dirty="0">
              <a:solidFill>
                <a:srgbClr val="FFFF00"/>
              </a:solidFill>
              <a:latin typeface="微软雅黑" pitchFamily="34" charset="-122"/>
              <a:ea typeface="微软雅黑" pitchFamily="34" charset="-122"/>
            </a:endParaRPr>
          </a:p>
        </p:txBody>
      </p:sp>
      <p:sp>
        <p:nvSpPr>
          <p:cNvPr id="12" name="Text Box 10"/>
          <p:cNvSpPr txBox="1">
            <a:spLocks noChangeArrowheads="1"/>
          </p:cNvSpPr>
          <p:nvPr/>
        </p:nvSpPr>
        <p:spPr bwMode="auto">
          <a:xfrm>
            <a:off x="1191429" y="2724669"/>
            <a:ext cx="1943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pPr>
            <a:r>
              <a:rPr kumimoji="1" lang="en-US" altLang="zh-CN" sz="2400" b="1" dirty="0">
                <a:solidFill>
                  <a:srgbClr val="FFFF00"/>
                </a:solidFill>
                <a:latin typeface="微软雅黑" pitchFamily="34" charset="-122"/>
                <a:ea typeface="微软雅黑" pitchFamily="34" charset="-122"/>
              </a:rPr>
              <a:t>……</a:t>
            </a:r>
            <a:endParaRPr kumimoji="1" lang="zh-CN" altLang="en-US" sz="2400" b="1" dirty="0">
              <a:solidFill>
                <a:srgbClr val="FFFF00"/>
              </a:solidFill>
              <a:latin typeface="微软雅黑" pitchFamily="34" charset="-122"/>
              <a:ea typeface="微软雅黑" pitchFamily="34"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113" y="1248820"/>
            <a:ext cx="1094037" cy="1094037"/>
          </a:xfrm>
          <a:prstGeom prst="rect">
            <a:avLst/>
          </a:prstGeom>
        </p:spPr>
      </p:pic>
    </p:spTree>
    <p:extLst>
      <p:ext uri="{BB962C8B-B14F-4D97-AF65-F5344CB8AC3E}">
        <p14:creationId xmlns:p14="http://schemas.microsoft.com/office/powerpoint/2010/main" val="21335309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par>
                          <p:cTn id="10" fill="hold">
                            <p:stCondLst>
                              <p:cond delay="500"/>
                            </p:stCondLst>
                            <p:childTnLst>
                              <p:par>
                                <p:cTn id="11" presetID="16" presetClass="entr" presetSubtype="2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Horizontal)">
                                      <p:cBhvr>
                                        <p:cTn id="13" dur="1000"/>
                                        <p:tgtEl>
                                          <p:spTgt spid="10"/>
                                        </p:tgtEl>
                                      </p:cBhvr>
                                    </p:animEffect>
                                  </p:childTnLst>
                                </p:cTn>
                              </p:par>
                            </p:childTnLst>
                          </p:cTn>
                        </p:par>
                        <p:par>
                          <p:cTn id="14" fill="hold">
                            <p:stCondLst>
                              <p:cond delay="1500"/>
                            </p:stCondLst>
                            <p:childTnLst>
                              <p:par>
                                <p:cTn id="15" presetID="16" presetClass="entr" presetSubtype="2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1000"/>
                                        <p:tgtEl>
                                          <p:spTgt spid="9"/>
                                        </p:tgtEl>
                                      </p:cBhvr>
                                    </p:animEffect>
                                  </p:childTnLst>
                                </p:cTn>
                              </p:par>
                            </p:childTnLst>
                          </p:cTn>
                        </p:par>
                        <p:par>
                          <p:cTn id="18" fill="hold">
                            <p:stCondLst>
                              <p:cond delay="2500"/>
                            </p:stCondLst>
                            <p:childTnLst>
                              <p:par>
                                <p:cTn id="19" presetID="16" presetClass="entr" presetSubtype="2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Horizontal)">
                                      <p:cBhvr>
                                        <p:cTn id="21" dur="1000"/>
                                        <p:tgtEl>
                                          <p:spTgt spid="7"/>
                                        </p:tgtEl>
                                      </p:cBhvr>
                                    </p:animEffect>
                                  </p:childTnLst>
                                </p:cTn>
                              </p:par>
                            </p:childTnLst>
                          </p:cTn>
                        </p:par>
                        <p:par>
                          <p:cTn id="22" fill="hold">
                            <p:stCondLst>
                              <p:cond delay="3500"/>
                            </p:stCondLst>
                            <p:childTnLst>
                              <p:par>
                                <p:cTn id="23" presetID="16" presetClass="entr" presetSubtype="2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Horizontal)">
                                      <p:cBhvr>
                                        <p:cTn id="25" dur="1000"/>
                                        <p:tgtEl>
                                          <p:spTgt spid="8"/>
                                        </p:tgtEl>
                                      </p:cBhvr>
                                    </p:animEffect>
                                  </p:childTnLst>
                                </p:cTn>
                              </p:par>
                            </p:childTnLst>
                          </p:cTn>
                        </p:par>
                        <p:par>
                          <p:cTn id="26" fill="hold">
                            <p:stCondLst>
                              <p:cond delay="4500"/>
                            </p:stCondLst>
                            <p:childTnLst>
                              <p:par>
                                <p:cTn id="27" presetID="16" presetClass="entr" presetSubtype="2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Horizontal)">
                                      <p:cBhvr>
                                        <p:cTn id="29" dur="500"/>
                                        <p:tgtEl>
                                          <p:spTgt spid="11"/>
                                        </p:tgtEl>
                                      </p:cBhvr>
                                    </p:animEffect>
                                  </p:childTnLst>
                                </p:cTn>
                              </p:par>
                            </p:childTnLst>
                          </p:cTn>
                        </p:par>
                        <p:par>
                          <p:cTn id="30" fill="hold">
                            <p:stCondLst>
                              <p:cond delay="5000"/>
                            </p:stCondLst>
                            <p:childTnLst>
                              <p:par>
                                <p:cTn id="31" presetID="16" presetClass="entr" presetSubtype="2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8</a:t>
            </a:fld>
            <a:endParaRPr lang="it-IT" dirty="0"/>
          </a:p>
        </p:txBody>
      </p:sp>
      <p:sp>
        <p:nvSpPr>
          <p:cNvPr id="6" name="Text Box 5"/>
          <p:cNvSpPr txBox="1">
            <a:spLocks noChangeArrowheads="1"/>
          </p:cNvSpPr>
          <p:nvPr/>
        </p:nvSpPr>
        <p:spPr bwMode="auto">
          <a:xfrm>
            <a:off x="425450" y="1379537"/>
            <a:ext cx="8064500" cy="18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pPr>
            <a:r>
              <a:rPr kumimoji="1" lang="en-US" altLang="zh-CN" sz="2000" b="1" dirty="0">
                <a:solidFill>
                  <a:srgbClr val="002060"/>
                </a:solidFill>
              </a:rPr>
              <a:t>       </a:t>
            </a:r>
            <a:r>
              <a:rPr kumimoji="1" lang="zh-CN" altLang="en-US" sz="2000" dirty="0" smtClean="0">
                <a:solidFill>
                  <a:srgbClr val="00264E"/>
                </a:solidFill>
                <a:latin typeface="微软雅黑" pitchFamily="34" charset="-122"/>
                <a:ea typeface="微软雅黑" pitchFamily="34" charset="-122"/>
              </a:rPr>
              <a:t>对于“坐飞机扫雪”</a:t>
            </a:r>
            <a:r>
              <a:rPr kumimoji="1" lang="zh-CN" altLang="en-US" sz="2000" dirty="0">
                <a:solidFill>
                  <a:srgbClr val="00264E"/>
                </a:solidFill>
                <a:latin typeface="微软雅黑" pitchFamily="34" charset="-122"/>
                <a:ea typeface="微软雅黑" pitchFamily="34" charset="-122"/>
              </a:rPr>
              <a:t>的设想，大家心里尽管觉得滑稽可笑，但在会上也无人提出批评。</a:t>
            </a:r>
          </a:p>
          <a:p>
            <a:pPr eaLnBrk="1" hangingPunct="1">
              <a:lnSpc>
                <a:spcPct val="150000"/>
              </a:lnSpc>
            </a:pPr>
            <a:r>
              <a:rPr kumimoji="1" lang="zh-CN" altLang="en-US" sz="2000" dirty="0">
                <a:solidFill>
                  <a:srgbClr val="00264E"/>
                </a:solidFill>
                <a:latin typeface="微软雅黑" pitchFamily="34" charset="-122"/>
                <a:ea typeface="微软雅黑" pitchFamily="34" charset="-122"/>
              </a:rPr>
              <a:t>       相反，有一工程师</a:t>
            </a:r>
            <a:r>
              <a:rPr kumimoji="1" lang="zh-CN" altLang="en-US" sz="2000" dirty="0" smtClean="0">
                <a:solidFill>
                  <a:srgbClr val="00264E"/>
                </a:solidFill>
                <a:latin typeface="微软雅黑" pitchFamily="34" charset="-122"/>
                <a:ea typeface="微软雅黑" pitchFamily="34" charset="-122"/>
              </a:rPr>
              <a:t>在百思不得其解时，听到</a:t>
            </a:r>
            <a:r>
              <a:rPr kumimoji="1" lang="zh-CN" altLang="en-US" sz="2000" dirty="0">
                <a:solidFill>
                  <a:srgbClr val="00264E"/>
                </a:solidFill>
                <a:latin typeface="微软雅黑" pitchFamily="34" charset="-122"/>
                <a:ea typeface="微软雅黑" pitchFamily="34" charset="-122"/>
              </a:rPr>
              <a:t>用飞机扫雪的想法后</a:t>
            </a:r>
            <a:r>
              <a:rPr kumimoji="1" lang="zh-CN" altLang="en-US" sz="2000" dirty="0" smtClean="0">
                <a:solidFill>
                  <a:srgbClr val="00264E"/>
                </a:solidFill>
                <a:latin typeface="微软雅黑" pitchFamily="34" charset="-122"/>
                <a:ea typeface="微软雅黑" pitchFamily="34" charset="-122"/>
              </a:rPr>
              <a:t>，突受启发，</a:t>
            </a:r>
            <a:r>
              <a:rPr kumimoji="1" lang="zh-CN" altLang="en-US" sz="2000" dirty="0">
                <a:solidFill>
                  <a:srgbClr val="00264E"/>
                </a:solidFill>
                <a:latin typeface="微软雅黑" pitchFamily="34" charset="-122"/>
                <a:ea typeface="微软雅黑" pitchFamily="34" charset="-122"/>
              </a:rPr>
              <a:t>一种简单可行且高效率的清雪方法冒了</a:t>
            </a:r>
            <a:r>
              <a:rPr kumimoji="1" lang="zh-CN" altLang="en-US" sz="2000" dirty="0" smtClean="0">
                <a:solidFill>
                  <a:srgbClr val="00264E"/>
                </a:solidFill>
                <a:latin typeface="微软雅黑" pitchFamily="34" charset="-122"/>
                <a:ea typeface="微软雅黑" pitchFamily="34" charset="-122"/>
              </a:rPr>
              <a:t>出来</a:t>
            </a:r>
            <a:r>
              <a:rPr kumimoji="1" lang="en-US" altLang="zh-CN" sz="2000" dirty="0" smtClean="0">
                <a:solidFill>
                  <a:srgbClr val="00264E"/>
                </a:solidFill>
                <a:latin typeface="微软雅黑" pitchFamily="34" charset="-122"/>
                <a:ea typeface="微软雅黑" pitchFamily="34" charset="-122"/>
              </a:rPr>
              <a:t>——</a:t>
            </a:r>
          </a:p>
        </p:txBody>
      </p:sp>
      <p:sp>
        <p:nvSpPr>
          <p:cNvPr id="8" name="Text Box 6"/>
          <p:cNvSpPr txBox="1">
            <a:spLocks noChangeArrowheads="1"/>
          </p:cNvSpPr>
          <p:nvPr/>
        </p:nvSpPr>
        <p:spPr bwMode="auto">
          <a:xfrm>
            <a:off x="755649" y="4865686"/>
            <a:ext cx="7993063" cy="142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spcBef>
                <a:spcPts val="0"/>
              </a:spcBef>
            </a:pPr>
            <a:r>
              <a:rPr kumimoji="1" lang="zh-CN" altLang="en-US" sz="2000" dirty="0" smtClean="0">
                <a:solidFill>
                  <a:srgbClr val="00264E"/>
                </a:solidFill>
                <a:latin typeface="微软雅黑" pitchFamily="34" charset="-122"/>
                <a:ea typeface="微软雅黑" pitchFamily="34" charset="-122"/>
              </a:rPr>
              <a:t>　　他</a:t>
            </a:r>
            <a:r>
              <a:rPr kumimoji="1" lang="zh-CN" altLang="en-US" sz="2000" dirty="0">
                <a:solidFill>
                  <a:srgbClr val="00264E"/>
                </a:solidFill>
                <a:latin typeface="微软雅黑" pitchFamily="34" charset="-122"/>
                <a:ea typeface="微软雅黑" pitchFamily="34" charset="-122"/>
              </a:rPr>
              <a:t>马上提出“用直升机扇雪”的新设想，顿时又引起其他与会者的联想，有关用飞机除雪的主意一下子又多了七八条。不到一小时，与会的</a:t>
            </a:r>
            <a:r>
              <a:rPr kumimoji="1" lang="en-US" altLang="zh-CN" sz="2000" dirty="0">
                <a:solidFill>
                  <a:srgbClr val="00264E"/>
                </a:solidFill>
                <a:latin typeface="微软雅黑" pitchFamily="34" charset="-122"/>
                <a:ea typeface="微软雅黑" pitchFamily="34" charset="-122"/>
              </a:rPr>
              <a:t>10</a:t>
            </a:r>
            <a:r>
              <a:rPr kumimoji="1" lang="zh-CN" altLang="en-US" sz="2000" dirty="0">
                <a:solidFill>
                  <a:srgbClr val="00264E"/>
                </a:solidFill>
                <a:latin typeface="微软雅黑" pitchFamily="34" charset="-122"/>
                <a:ea typeface="微软雅黑" pitchFamily="34" charset="-122"/>
              </a:rPr>
              <a:t>名技术人员共提出</a:t>
            </a:r>
            <a:r>
              <a:rPr kumimoji="1" lang="en-US" altLang="zh-CN" sz="2000" dirty="0">
                <a:solidFill>
                  <a:srgbClr val="00264E"/>
                </a:solidFill>
                <a:latin typeface="微软雅黑" pitchFamily="34" charset="-122"/>
                <a:ea typeface="微软雅黑" pitchFamily="34" charset="-122"/>
              </a:rPr>
              <a:t>90</a:t>
            </a:r>
            <a:r>
              <a:rPr kumimoji="1" lang="zh-CN" altLang="en-US" sz="2000" dirty="0">
                <a:solidFill>
                  <a:srgbClr val="00264E"/>
                </a:solidFill>
                <a:latin typeface="微软雅黑" pitchFamily="34" charset="-122"/>
                <a:ea typeface="微软雅黑" pitchFamily="34" charset="-122"/>
              </a:rPr>
              <a:t>多条新设想。</a:t>
            </a:r>
          </a:p>
        </p:txBody>
      </p:sp>
      <p:grpSp>
        <p:nvGrpSpPr>
          <p:cNvPr id="4" name="组合 3"/>
          <p:cNvGrpSpPr/>
          <p:nvPr/>
        </p:nvGrpSpPr>
        <p:grpSpPr>
          <a:xfrm>
            <a:off x="755649" y="3432135"/>
            <a:ext cx="7734301" cy="1243193"/>
            <a:chOff x="755649" y="3646455"/>
            <a:chExt cx="7734301" cy="1243193"/>
          </a:xfrm>
        </p:grpSpPr>
        <p:sp>
          <p:nvSpPr>
            <p:cNvPr id="7" name="Text Box 5"/>
            <p:cNvSpPr txBox="1">
              <a:spLocks noChangeArrowheads="1"/>
            </p:cNvSpPr>
            <p:nvPr/>
          </p:nvSpPr>
          <p:spPr bwMode="auto">
            <a:xfrm>
              <a:off x="2200273" y="3689319"/>
              <a:ext cx="6289677" cy="1200329"/>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pPr>
              <a:r>
                <a:rPr kumimoji="1" lang="zh-CN" altLang="en-US" sz="2400" b="1" dirty="0">
                  <a:solidFill>
                    <a:srgbClr val="33CC33"/>
                  </a:solidFill>
                  <a:latin typeface="微软雅黑" pitchFamily="34" charset="-122"/>
                  <a:ea typeface="微软雅黑" pitchFamily="34" charset="-122"/>
                </a:rPr>
                <a:t>　　出动直升机沿积雪严重的电线飞行，依靠高速旋转的螺旋桨将电线上的积雪迅速扇落。</a:t>
              </a:r>
              <a:endParaRPr kumimoji="1" lang="en-US" altLang="zh-CN" sz="2400" b="1" dirty="0">
                <a:solidFill>
                  <a:srgbClr val="33CC33"/>
                </a:solidFill>
                <a:latin typeface="微软雅黑" pitchFamily="34" charset="-122"/>
                <a:ea typeface="微软雅黑"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49" y="3646455"/>
              <a:ext cx="1358901" cy="1175837"/>
            </a:xfrm>
            <a:prstGeom prst="rect">
              <a:avLst/>
            </a:prstGeom>
          </p:spPr>
        </p:pic>
      </p:grpSp>
    </p:spTree>
    <p:extLst>
      <p:ext uri="{BB962C8B-B14F-4D97-AF65-F5344CB8AC3E}">
        <p14:creationId xmlns:p14="http://schemas.microsoft.com/office/powerpoint/2010/main" val="155865058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egnaposto numero diapositiva 3"/>
          <p:cNvSpPr>
            <a:spLocks noGrp="1"/>
          </p:cNvSpPr>
          <p:nvPr>
            <p:ph type="sldNum" sz="quarter" idx="10"/>
          </p:nvPr>
        </p:nvSpPr>
        <p:spPr bwMode="auto">
          <a:xfrm>
            <a:off x="8515350" y="6496050"/>
            <a:ext cx="400050" cy="327025"/>
          </a:xfrm>
          <a:prstGeom prst="rect">
            <a:avLst/>
          </a:prstGeom>
          <a:noFill/>
          <a:ln>
            <a:miter lim="800000"/>
            <a:headEnd/>
            <a:tailEnd/>
          </a:ln>
        </p:spPr>
        <p:txBody>
          <a:bodyPr/>
          <a:lstStyle/>
          <a:p>
            <a:fld id="{F98527A5-7257-4276-8368-E7E58FC3C08E}" type="slidenum">
              <a:rPr lang="it-IT"/>
              <a:pPr/>
              <a:t>9</a:t>
            </a:fld>
            <a:endParaRPr lang="it-IT" dirty="0"/>
          </a:p>
        </p:txBody>
      </p:sp>
      <p:grpSp>
        <p:nvGrpSpPr>
          <p:cNvPr id="6" name="组合 5"/>
          <p:cNvGrpSpPr/>
          <p:nvPr/>
        </p:nvGrpSpPr>
        <p:grpSpPr>
          <a:xfrm>
            <a:off x="771522" y="1293687"/>
            <a:ext cx="7524753" cy="1637927"/>
            <a:chOff x="771522" y="1407991"/>
            <a:chExt cx="7524753" cy="1637927"/>
          </a:xfrm>
        </p:grpSpPr>
        <p:sp>
          <p:nvSpPr>
            <p:cNvPr id="10" name="Text Box 5"/>
            <p:cNvSpPr txBox="1">
              <a:spLocks noChangeArrowheads="1"/>
            </p:cNvSpPr>
            <p:nvPr/>
          </p:nvSpPr>
          <p:spPr bwMode="auto">
            <a:xfrm>
              <a:off x="2916820" y="1447657"/>
              <a:ext cx="5379455" cy="142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spcBef>
                  <a:spcPts val="0"/>
                </a:spcBef>
              </a:pPr>
              <a:r>
                <a:rPr kumimoji="1" lang="zh-CN" altLang="en-US" sz="2000" dirty="0" smtClean="0">
                  <a:solidFill>
                    <a:srgbClr val="00264E"/>
                  </a:solidFill>
                  <a:latin typeface="微软雅黑" pitchFamily="34" charset="-122"/>
                  <a:ea typeface="微软雅黑" pitchFamily="34" charset="-122"/>
                </a:rPr>
                <a:t>　　会后</a:t>
              </a:r>
              <a:r>
                <a:rPr kumimoji="1" lang="zh-CN" altLang="en-US" sz="2000" dirty="0">
                  <a:solidFill>
                    <a:srgbClr val="00264E"/>
                  </a:solidFill>
                  <a:latin typeface="微软雅黑" pitchFamily="34" charset="-122"/>
                  <a:ea typeface="微软雅黑" pitchFamily="34" charset="-122"/>
                </a:rPr>
                <a:t>专家</a:t>
              </a:r>
              <a:r>
                <a:rPr kumimoji="1" lang="zh-CN" altLang="en-US" sz="2000" dirty="0" smtClean="0">
                  <a:solidFill>
                    <a:srgbClr val="00264E"/>
                  </a:solidFill>
                  <a:latin typeface="微软雅黑" pitchFamily="34" charset="-122"/>
                  <a:ea typeface="微软雅黑" pitchFamily="34" charset="-122"/>
                </a:rPr>
                <a:t>论证：设计</a:t>
              </a:r>
              <a:r>
                <a:rPr kumimoji="1" lang="zh-CN" altLang="en-US" sz="2000" dirty="0">
                  <a:solidFill>
                    <a:srgbClr val="00264E"/>
                  </a:solidFill>
                  <a:latin typeface="微软雅黑" pitchFamily="34" charset="-122"/>
                  <a:ea typeface="微软雅黑" pitchFamily="34" charset="-122"/>
                </a:rPr>
                <a:t>专用清雪</a:t>
              </a:r>
              <a:r>
                <a:rPr kumimoji="1" lang="zh-CN" altLang="en-US" sz="2000" dirty="0" smtClean="0">
                  <a:solidFill>
                    <a:srgbClr val="00264E"/>
                  </a:solidFill>
                  <a:latin typeface="微软雅黑" pitchFamily="34" charset="-122"/>
                  <a:ea typeface="微软雅黑" pitchFamily="34" charset="-122"/>
                </a:rPr>
                <a:t>机、电热</a:t>
              </a:r>
              <a:r>
                <a:rPr kumimoji="1" lang="zh-CN" altLang="en-US" sz="2000" dirty="0">
                  <a:solidFill>
                    <a:srgbClr val="00264E"/>
                  </a:solidFill>
                  <a:latin typeface="微软雅黑" pitchFamily="34" charset="-122"/>
                  <a:ea typeface="微软雅黑" pitchFamily="34" charset="-122"/>
                </a:rPr>
                <a:t>或电磁振荡在技术上虽然可行但</a:t>
              </a:r>
              <a:r>
                <a:rPr kumimoji="1" lang="zh-CN" altLang="en-US" sz="2000" dirty="0">
                  <a:solidFill>
                    <a:srgbClr val="FF0000"/>
                  </a:solidFill>
                  <a:latin typeface="微软雅黑" pitchFamily="34" charset="-122"/>
                  <a:ea typeface="微软雅黑" pitchFamily="34" charset="-122"/>
                </a:rPr>
                <a:t>研制费用</a:t>
              </a:r>
              <a:r>
                <a:rPr kumimoji="1" lang="zh-CN" altLang="en-US" sz="2000" dirty="0" smtClean="0">
                  <a:solidFill>
                    <a:srgbClr val="FF0000"/>
                  </a:solidFill>
                  <a:latin typeface="微软雅黑" pitchFamily="34" charset="-122"/>
                  <a:ea typeface="微软雅黑" pitchFamily="34" charset="-122"/>
                </a:rPr>
                <a:t>大，周期长</a:t>
              </a:r>
              <a:r>
                <a:rPr kumimoji="1" lang="zh-CN" altLang="en-US" sz="2000" dirty="0">
                  <a:solidFill>
                    <a:srgbClr val="FF0000"/>
                  </a:solidFill>
                  <a:latin typeface="微软雅黑" pitchFamily="34" charset="-122"/>
                  <a:ea typeface="微软雅黑" pitchFamily="34" charset="-122"/>
                </a:rPr>
                <a:t>，一时难以见效</a:t>
              </a:r>
              <a:r>
                <a:rPr kumimoji="1" lang="zh-CN" altLang="en-US" sz="2000" dirty="0" smtClean="0">
                  <a:solidFill>
                    <a:srgbClr val="FF0000"/>
                  </a:solidFill>
                  <a:latin typeface="微软雅黑" pitchFamily="34" charset="-122"/>
                  <a:ea typeface="微软雅黑" pitchFamily="34" charset="-122"/>
                </a:rPr>
                <a:t>。</a:t>
              </a:r>
              <a:endParaRPr kumimoji="1" lang="en-US" altLang="zh-CN" sz="2000" dirty="0">
                <a:solidFill>
                  <a:srgbClr val="FF0000"/>
                </a:solidFill>
                <a:latin typeface="微软雅黑" pitchFamily="34" charset="-122"/>
                <a:ea typeface="微软雅黑"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2" y="1407991"/>
              <a:ext cx="1637927" cy="1637927"/>
            </a:xfrm>
            <a:prstGeom prst="rect">
              <a:avLst/>
            </a:prstGeom>
          </p:spPr>
        </p:pic>
      </p:grpSp>
      <p:grpSp>
        <p:nvGrpSpPr>
          <p:cNvPr id="11" name="组合 10"/>
          <p:cNvGrpSpPr/>
          <p:nvPr/>
        </p:nvGrpSpPr>
        <p:grpSpPr>
          <a:xfrm>
            <a:off x="671503" y="3104435"/>
            <a:ext cx="7848600" cy="3351973"/>
            <a:chOff x="671503" y="3218739"/>
            <a:chExt cx="7848600" cy="3351973"/>
          </a:xfrm>
        </p:grpSpPr>
        <p:sp>
          <p:nvSpPr>
            <p:cNvPr id="9" name="Text Box 5"/>
            <p:cNvSpPr txBox="1">
              <a:spLocks noChangeArrowheads="1"/>
            </p:cNvSpPr>
            <p:nvPr/>
          </p:nvSpPr>
          <p:spPr bwMode="auto">
            <a:xfrm>
              <a:off x="671503" y="4816386"/>
              <a:ext cx="784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spcBef>
                  <a:spcPts val="0"/>
                </a:spcBef>
              </a:pPr>
              <a:r>
                <a:rPr kumimoji="1" lang="zh-CN" altLang="en-US" sz="1800" dirty="0" smtClean="0">
                  <a:solidFill>
                    <a:srgbClr val="00264E"/>
                  </a:solidFill>
                  <a:latin typeface="微软雅黑" pitchFamily="34" charset="-122"/>
                  <a:ea typeface="微软雅黑" pitchFamily="34" charset="-122"/>
                </a:rPr>
                <a:t>　　那种</a:t>
              </a:r>
              <a:r>
                <a:rPr kumimoji="1" lang="zh-CN" altLang="en-US" sz="1800" dirty="0">
                  <a:solidFill>
                    <a:srgbClr val="00264E"/>
                  </a:solidFill>
                  <a:latin typeface="微软雅黑" pitchFamily="34" charset="-122"/>
                  <a:ea typeface="微软雅黑" pitchFamily="34" charset="-122"/>
                </a:rPr>
                <a:t>因“坐飞机扫雪”激发出来</a:t>
              </a:r>
              <a:r>
                <a:rPr kumimoji="1" lang="zh-CN" altLang="en-US" sz="1800" dirty="0" smtClean="0">
                  <a:solidFill>
                    <a:srgbClr val="00264E"/>
                  </a:solidFill>
                  <a:latin typeface="微软雅黑" pitchFamily="34" charset="-122"/>
                  <a:ea typeface="微软雅黑" pitchFamily="34" charset="-122"/>
                </a:rPr>
                <a:t>的设想，如果</a:t>
              </a:r>
              <a:r>
                <a:rPr kumimoji="1" lang="zh-CN" altLang="en-US" sz="1800" dirty="0">
                  <a:solidFill>
                    <a:srgbClr val="00264E"/>
                  </a:solidFill>
                  <a:latin typeface="微软雅黑" pitchFamily="34" charset="-122"/>
                  <a:ea typeface="微软雅黑" pitchFamily="34" charset="-122"/>
                </a:rPr>
                <a:t>可行，将是一种既简单又高效的好办法。</a:t>
              </a:r>
            </a:p>
            <a:p>
              <a:pPr eaLnBrk="1" hangingPunct="1">
                <a:lnSpc>
                  <a:spcPct val="150000"/>
                </a:lnSpc>
                <a:spcBef>
                  <a:spcPts val="0"/>
                </a:spcBef>
              </a:pPr>
              <a:r>
                <a:rPr kumimoji="1" lang="zh-CN" altLang="en-US" sz="1800" dirty="0" smtClean="0">
                  <a:solidFill>
                    <a:srgbClr val="00264E"/>
                  </a:solidFill>
                  <a:latin typeface="微软雅黑" pitchFamily="34" charset="-122"/>
                  <a:ea typeface="微软雅黑" pitchFamily="34" charset="-122"/>
                </a:rPr>
                <a:t>　　经过</a:t>
              </a:r>
              <a:r>
                <a:rPr kumimoji="1" lang="zh-CN" altLang="en-US" sz="1800" dirty="0">
                  <a:solidFill>
                    <a:srgbClr val="00264E"/>
                  </a:solidFill>
                  <a:latin typeface="微软雅黑" pitchFamily="34" charset="-122"/>
                  <a:ea typeface="微软雅黑" pitchFamily="34" charset="-122"/>
                </a:rPr>
                <a:t>现场试验，发现用直升机扇雪真能</a:t>
              </a:r>
              <a:r>
                <a:rPr kumimoji="1" lang="zh-CN" altLang="en-US" sz="1800" dirty="0" smtClean="0">
                  <a:solidFill>
                    <a:srgbClr val="00264E"/>
                  </a:solidFill>
                  <a:latin typeface="微软雅黑" pitchFamily="34" charset="-122"/>
                  <a:ea typeface="微软雅黑" pitchFamily="34" charset="-122"/>
                </a:rPr>
                <a:t>奏效！</a:t>
              </a:r>
              <a:endParaRPr kumimoji="1" lang="en-US" altLang="zh-CN" sz="1800" dirty="0">
                <a:solidFill>
                  <a:srgbClr val="00264E"/>
                </a:solidFill>
                <a:latin typeface="微软雅黑" pitchFamily="34" charset="-122"/>
                <a:ea typeface="微软雅黑" pitchFamily="34" charset="-122"/>
              </a:endParaRPr>
            </a:p>
            <a:p>
              <a:pPr eaLnBrk="1" hangingPunct="1">
                <a:lnSpc>
                  <a:spcPct val="150000"/>
                </a:lnSpc>
                <a:spcBef>
                  <a:spcPts val="0"/>
                </a:spcBef>
              </a:pPr>
              <a:r>
                <a:rPr kumimoji="1" lang="zh-CN" altLang="en-US" sz="1800" dirty="0" smtClean="0">
                  <a:solidFill>
                    <a:srgbClr val="00264E"/>
                  </a:solidFill>
                  <a:latin typeface="微软雅黑" pitchFamily="34" charset="-122"/>
                  <a:ea typeface="微软雅黑" pitchFamily="34" charset="-122"/>
                </a:rPr>
                <a:t>　　一</a:t>
              </a:r>
              <a:r>
                <a:rPr kumimoji="1" lang="zh-CN" altLang="en-US" sz="1800" dirty="0">
                  <a:solidFill>
                    <a:srgbClr val="00264E"/>
                  </a:solidFill>
                  <a:latin typeface="微软雅黑" pitchFamily="34" charset="-122"/>
                  <a:ea typeface="微软雅黑" pitchFamily="34" charset="-122"/>
                </a:rPr>
                <a:t>个久悬未决的难题，终于在头脑风暴会中得到了巧妙的解决。</a:t>
              </a:r>
            </a:p>
          </p:txBody>
        </p:sp>
        <p:grpSp>
          <p:nvGrpSpPr>
            <p:cNvPr id="5" name="组合 4"/>
            <p:cNvGrpSpPr/>
            <p:nvPr/>
          </p:nvGrpSpPr>
          <p:grpSpPr>
            <a:xfrm>
              <a:off x="814388" y="3218739"/>
              <a:ext cx="2380191" cy="1643406"/>
              <a:chOff x="814388" y="2692734"/>
              <a:chExt cx="2380191" cy="1643406"/>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8" y="2692734"/>
                <a:ext cx="1707316" cy="1643406"/>
              </a:xfrm>
              <a:prstGeom prst="rect">
                <a:avLst/>
              </a:prstGeom>
              <a:ln w="50800">
                <a:solidFill>
                  <a:srgbClr val="66FF33"/>
                </a:solid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568" y="3749745"/>
                <a:ext cx="630011" cy="586395"/>
              </a:xfrm>
              <a:prstGeom prst="rect">
                <a:avLst/>
              </a:prstGeom>
              <a:noFill/>
              <a:ln w="50800">
                <a:solidFill>
                  <a:srgbClr val="66FF33"/>
                </a:solidFill>
                <a:miter lim="800000"/>
                <a:headEnd/>
                <a:tailEnd/>
              </a:ln>
              <a:extLst>
                <a:ext uri="{909E8E84-426E-40DD-AFC4-6F175D3DCCD1}">
                  <a14:hiddenFill xmlns:a14="http://schemas.microsoft.com/office/drawing/2010/main">
                    <a:solidFill>
                      <a:schemeClr val="accent1"/>
                    </a:solidFill>
                  </a14:hiddenFill>
                </a:ext>
              </a:extLst>
            </p:spPr>
          </p:pic>
        </p:grpSp>
      </p:grpSp>
    </p:spTree>
    <p:extLst>
      <p:ext uri="{BB962C8B-B14F-4D97-AF65-F5344CB8AC3E}">
        <p14:creationId xmlns:p14="http://schemas.microsoft.com/office/powerpoint/2010/main" val="27129653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435">
                                          <p:stCondLst>
                                            <p:cond delay="0"/>
                                          </p:stCondLst>
                                        </p:cTn>
                                        <p:tgtEl>
                                          <p:spTgt spid="11"/>
                                        </p:tgtEl>
                                      </p:cBhvr>
                                    </p:animEffect>
                                    <p:anim calcmode="lin" valueType="num">
                                      <p:cBhvr>
                                        <p:cTn id="13"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18" dur="20">
                                          <p:stCondLst>
                                            <p:cond delay="487"/>
                                          </p:stCondLst>
                                        </p:cTn>
                                        <p:tgtEl>
                                          <p:spTgt spid="11"/>
                                        </p:tgtEl>
                                      </p:cBhvr>
                                      <p:to x="100000" y="60000"/>
                                    </p:animScale>
                                    <p:animScale>
                                      <p:cBhvr>
                                        <p:cTn id="19" dur="124" decel="50000">
                                          <p:stCondLst>
                                            <p:cond delay="507"/>
                                          </p:stCondLst>
                                        </p:cTn>
                                        <p:tgtEl>
                                          <p:spTgt spid="11"/>
                                        </p:tgtEl>
                                      </p:cBhvr>
                                      <p:to x="100000" y="100000"/>
                                    </p:animScale>
                                    <p:animScale>
                                      <p:cBhvr>
                                        <p:cTn id="20" dur="20">
                                          <p:stCondLst>
                                            <p:cond delay="984"/>
                                          </p:stCondLst>
                                        </p:cTn>
                                        <p:tgtEl>
                                          <p:spTgt spid="11"/>
                                        </p:tgtEl>
                                      </p:cBhvr>
                                      <p:to x="100000" y="80000"/>
                                    </p:animScale>
                                    <p:animScale>
                                      <p:cBhvr>
                                        <p:cTn id="21" dur="124" decel="50000">
                                          <p:stCondLst>
                                            <p:cond delay="1004"/>
                                          </p:stCondLst>
                                        </p:cTn>
                                        <p:tgtEl>
                                          <p:spTgt spid="11"/>
                                        </p:tgtEl>
                                      </p:cBhvr>
                                      <p:to x="100000" y="100000"/>
                                    </p:animScale>
                                    <p:animScale>
                                      <p:cBhvr>
                                        <p:cTn id="22" dur="20">
                                          <p:stCondLst>
                                            <p:cond delay="1231"/>
                                          </p:stCondLst>
                                        </p:cTn>
                                        <p:tgtEl>
                                          <p:spTgt spid="11"/>
                                        </p:tgtEl>
                                      </p:cBhvr>
                                      <p:to x="100000" y="90000"/>
                                    </p:animScale>
                                    <p:animScale>
                                      <p:cBhvr>
                                        <p:cTn id="23" dur="124" decel="50000">
                                          <p:stCondLst>
                                            <p:cond delay="1251"/>
                                          </p:stCondLst>
                                        </p:cTn>
                                        <p:tgtEl>
                                          <p:spTgt spid="11"/>
                                        </p:tgtEl>
                                      </p:cBhvr>
                                      <p:to x="100000" y="100000"/>
                                    </p:animScale>
                                    <p:animScale>
                                      <p:cBhvr>
                                        <p:cTn id="24" dur="20">
                                          <p:stCondLst>
                                            <p:cond delay="1356"/>
                                          </p:stCondLst>
                                        </p:cTn>
                                        <p:tgtEl>
                                          <p:spTgt spid="11"/>
                                        </p:tgtEl>
                                      </p:cBhvr>
                                      <p:to x="100000" y="95000"/>
                                    </p:animScale>
                                    <p:animScale>
                                      <p:cBhvr>
                                        <p:cTn id="25"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relli-1_def_eng_110298">
  <a:themeElements>
    <a:clrScheme name="fiat">
      <a:dk1>
        <a:srgbClr val="002060"/>
      </a:dk1>
      <a:lt1>
        <a:srgbClr val="FFFFFF"/>
      </a:lt1>
      <a:dk2>
        <a:srgbClr val="002060"/>
      </a:dk2>
      <a:lt2>
        <a:srgbClr val="FFFFFF"/>
      </a:lt2>
      <a:accent1>
        <a:srgbClr val="002060"/>
      </a:accent1>
      <a:accent2>
        <a:srgbClr val="FFC000"/>
      </a:accent2>
      <a:accent3>
        <a:srgbClr val="99CCFF"/>
      </a:accent3>
      <a:accent4>
        <a:srgbClr val="CCFFFF"/>
      </a:accent4>
      <a:accent5>
        <a:srgbClr val="D8D8D8"/>
      </a:accent5>
      <a:accent6>
        <a:srgbClr val="92D050"/>
      </a:accent6>
      <a:hlink>
        <a:srgbClr val="5F5F5F"/>
      </a:hlink>
      <a:folHlink>
        <a:srgbClr val="919191"/>
      </a:folHlink>
    </a:clrScheme>
    <a:fontScheme name="Fiat_mas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rgbClr val="B6C9CE"/>
            </a:gs>
            <a:gs pos="65000">
              <a:schemeClr val="bg1">
                <a:alpha val="99000"/>
              </a:schemeClr>
            </a:gs>
          </a:gsLst>
          <a:lin ang="16200000" scaled="1"/>
          <a:tileRect/>
        </a:gradFill>
        <a:ln w="9525" cap="flat" cmpd="sng" algn="ctr">
          <a:solidFill>
            <a:schemeClr val="bg1">
              <a:lumMod val="75000"/>
            </a:schemeClr>
          </a:solidFill>
          <a:prstDash val="solid"/>
          <a:round/>
          <a:headEnd type="none" w="med" len="med"/>
          <a:tailEnd type="none" w="med" len="med"/>
        </a:ln>
        <a:effectLst/>
      </a:spPr>
      <a:bodyPr rtlCol="0" anchor="ctr"/>
      <a:lstStyle>
        <a:defPPr algn="ctr" eaLnBrk="0" hangingPunct="0">
          <a:spcBef>
            <a:spcPct val="20000"/>
          </a:spcBef>
          <a:defRPr sz="1400">
            <a:solidFill>
              <a:schemeClr val="tx1"/>
            </a:solidFill>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400" b="0" i="0" u="none" strike="noStrike" cap="none" normalizeH="0" baseline="0">
            <a:ln>
              <a:noFill/>
            </a:ln>
            <a:solidFill>
              <a:schemeClr val="tx1"/>
            </a:solidFill>
            <a:effectLst/>
            <a:latin typeface="GillSans" pitchFamily="1" charset="0"/>
          </a:defRPr>
        </a:defPPr>
      </a:lstStyle>
    </a:lnDef>
    <a:txDef>
      <a:spPr/>
      <a:bodyPr vert="horz" lIns="0" tIns="0" rIns="0" bIns="0" anchor="b" anchorCtr="0"/>
      <a:lstStyle>
        <a:defPPr>
          <a:defRPr sz="2000" b="1" dirty="0" smtClean="0">
            <a:solidFill>
              <a:schemeClr val="accent2"/>
            </a:solidFill>
            <a:ea typeface="宋体" pitchFamily="2" charset="-122"/>
          </a:defRPr>
        </a:defPPr>
      </a:lstStyle>
    </a:tx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marelli-1_def_eng_110298</Template>
  <TotalTime>2949</TotalTime>
  <Words>343</Words>
  <Application>Microsoft Office PowerPoint</Application>
  <PresentationFormat>全屏显示(4:3)</PresentationFormat>
  <Paragraphs>98</Paragraphs>
  <Slides>22</Slides>
  <Notes>1</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marelli-1_def_eng_110298</vt:lpstr>
      <vt:lpstr>头脑风暴案例及成功要点</vt:lpstr>
      <vt:lpstr>头脑风暴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相关案例</vt:lpstr>
      <vt:lpstr>PowerPoint 演示文稿</vt:lpstr>
      <vt:lpstr>PowerPoint 演示文稿</vt:lpstr>
      <vt:lpstr>PowerPoint 演示文稿</vt:lpstr>
      <vt:lpstr>相关案例</vt:lpstr>
      <vt:lpstr>PowerPoint 演示文稿</vt:lpstr>
      <vt:lpstr>PowerPoint 演示文稿</vt:lpstr>
      <vt:lpstr>成功要点</vt:lpstr>
      <vt:lpstr>成功要点</vt:lpstr>
      <vt:lpstr>PowerPoint 演示文稿</vt:lpstr>
      <vt:lpstr>PowerPoint 演示文稿</vt:lpstr>
      <vt:lpstr>SWOT</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Fiat S.p.A.’s  new identity</dc:title>
  <dc:creator>Omnia Language Solutions S.r.l.</dc:creator>
  <cp:lastModifiedBy>Wesley Luo</cp:lastModifiedBy>
  <cp:revision>510</cp:revision>
  <cp:lastPrinted>2010-12-10T14:17:42Z</cp:lastPrinted>
  <dcterms:created xsi:type="dcterms:W3CDTF">2011-02-14T13:32:28Z</dcterms:created>
  <dcterms:modified xsi:type="dcterms:W3CDTF">2013-08-27T06:57:48Z</dcterms:modified>
</cp:coreProperties>
</file>