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3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384" r:id="rId2"/>
    <p:sldId id="601" r:id="rId3"/>
    <p:sldId id="592" r:id="rId4"/>
    <p:sldId id="593" r:id="rId5"/>
    <p:sldId id="594" r:id="rId6"/>
    <p:sldId id="595" r:id="rId7"/>
    <p:sldId id="51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3C27"/>
    <a:srgbClr val="2395A3"/>
    <a:srgbClr val="FFCC66"/>
    <a:srgbClr val="E06A5A"/>
    <a:srgbClr val="BFBFBF"/>
    <a:srgbClr val="FFC000"/>
    <a:srgbClr val="4D4D4D"/>
    <a:srgbClr val="C00000"/>
    <a:srgbClr val="CC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中度样式 1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6005" autoAdjust="0"/>
  </p:normalViewPr>
  <p:slideViewPr>
    <p:cSldViewPr snapToGrid="0">
      <p:cViewPr varScale="1">
        <p:scale>
          <a:sx n="107" d="100"/>
          <a:sy n="107" d="100"/>
        </p:scale>
        <p:origin x="10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5695C-912A-4589-80ED-26B704255EC9}" type="datetimeFigureOut">
              <a:rPr lang="zh-CN" altLang="en-US" smtClean="0"/>
              <a:t>2025/2/6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5F4C5-BE9B-4AF2-AB34-40F7687453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5F4C5-BE9B-4AF2-AB34-40F7687453D1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5F4C5-BE9B-4AF2-AB34-40F7687453D1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5F4C5-BE9B-4AF2-AB34-40F7687453D1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5F4C5-BE9B-4AF2-AB34-40F7687453D1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46" b="139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46" b="139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幻灯片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46" b="139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685165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165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16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16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16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16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16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16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16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16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16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14.xml"/><Relationship Id="rId13" Type="http://schemas.openxmlformats.org/officeDocument/2006/relationships/slideLayout" Target="../slideLayouts/slideLayout2.xml"/><Relationship Id="rId3" Type="http://schemas.openxmlformats.org/officeDocument/2006/relationships/tags" Target="../tags/tag9.xml"/><Relationship Id="rId7" Type="http://schemas.openxmlformats.org/officeDocument/2006/relationships/tags" Target="../tags/tag13.xml"/><Relationship Id="rId12" Type="http://schemas.openxmlformats.org/officeDocument/2006/relationships/tags" Target="../tags/tag18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11" Type="http://schemas.openxmlformats.org/officeDocument/2006/relationships/tags" Target="../tags/tag17.xml"/><Relationship Id="rId5" Type="http://schemas.openxmlformats.org/officeDocument/2006/relationships/tags" Target="../tags/tag11.xml"/><Relationship Id="rId10" Type="http://schemas.openxmlformats.org/officeDocument/2006/relationships/tags" Target="../tags/tag16.xml"/><Relationship Id="rId4" Type="http://schemas.openxmlformats.org/officeDocument/2006/relationships/tags" Target="../tags/tag10.xml"/><Relationship Id="rId9" Type="http://schemas.openxmlformats.org/officeDocument/2006/relationships/tags" Target="../tags/tag15.xml"/><Relationship Id="rId14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26.xml"/><Relationship Id="rId3" Type="http://schemas.openxmlformats.org/officeDocument/2006/relationships/tags" Target="../tags/tag21.xml"/><Relationship Id="rId7" Type="http://schemas.openxmlformats.org/officeDocument/2006/relationships/tags" Target="../tags/tag25.xml"/><Relationship Id="rId12" Type="http://schemas.openxmlformats.org/officeDocument/2006/relationships/notesSlide" Target="../notesSlides/notesSlide4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tags" Target="../tags/tag24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23.xml"/><Relationship Id="rId10" Type="http://schemas.openxmlformats.org/officeDocument/2006/relationships/tags" Target="../tags/tag28.xml"/><Relationship Id="rId4" Type="http://schemas.openxmlformats.org/officeDocument/2006/relationships/tags" Target="../tags/tag22.xml"/><Relationship Id="rId9" Type="http://schemas.openxmlformats.org/officeDocument/2006/relationships/tags" Target="../tags/tag2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" name="矩形 707"/>
          <p:cNvSpPr/>
          <p:nvPr/>
        </p:nvSpPr>
        <p:spPr>
          <a:xfrm>
            <a:off x="1882" y="0"/>
            <a:ext cx="9142118" cy="6858000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8965"/>
            <a:endParaRPr lang="zh-CN" altLang="en-US" sz="2400">
              <a:solidFill>
                <a:prstClr val="white"/>
              </a:solidFill>
              <a:latin typeface="Calibri" panose="020F0502020204030204"/>
              <a:ea typeface="等线" panose="02010600030101010101" pitchFamily="2" charset="-122"/>
            </a:endParaRPr>
          </a:p>
        </p:txBody>
      </p:sp>
      <p:sp>
        <p:nvSpPr>
          <p:cNvPr id="3" name="矩形 6"/>
          <p:cNvSpPr/>
          <p:nvPr userDrawn="1"/>
        </p:nvSpPr>
        <p:spPr>
          <a:xfrm>
            <a:off x="5815965" y="895985"/>
            <a:ext cx="2679065" cy="5459730"/>
          </a:xfrm>
          <a:custGeom>
            <a:avLst/>
            <a:gdLst>
              <a:gd name="connsiteX0" fmla="*/ 0 w 2520000"/>
              <a:gd name="connsiteY0" fmla="*/ 0 h 2519119"/>
              <a:gd name="connsiteX1" fmla="*/ 2520000 w 2520000"/>
              <a:gd name="connsiteY1" fmla="*/ 0 h 2519119"/>
              <a:gd name="connsiteX2" fmla="*/ 2520000 w 2520000"/>
              <a:gd name="connsiteY2" fmla="*/ 2519119 h 2519119"/>
              <a:gd name="connsiteX3" fmla="*/ 0 w 2520000"/>
              <a:gd name="connsiteY3" fmla="*/ 2519119 h 2519119"/>
              <a:gd name="connsiteX4" fmla="*/ 0 w 2520000"/>
              <a:gd name="connsiteY4" fmla="*/ 0 h 2519119"/>
              <a:gd name="connsiteX0-1" fmla="*/ 0 w 2520000"/>
              <a:gd name="connsiteY0-2" fmla="*/ 780586 h 3299705"/>
              <a:gd name="connsiteX1-3" fmla="*/ 2482829 w 2520000"/>
              <a:gd name="connsiteY1-4" fmla="*/ 0 h 3299705"/>
              <a:gd name="connsiteX2-5" fmla="*/ 2520000 w 2520000"/>
              <a:gd name="connsiteY2-6" fmla="*/ 3299705 h 3299705"/>
              <a:gd name="connsiteX3-7" fmla="*/ 0 w 2520000"/>
              <a:gd name="connsiteY3-8" fmla="*/ 3299705 h 3299705"/>
              <a:gd name="connsiteX4-9" fmla="*/ 0 w 2520000"/>
              <a:gd name="connsiteY4-10" fmla="*/ 780586 h 3299705"/>
              <a:gd name="connsiteX0-11" fmla="*/ 0 w 2527434"/>
              <a:gd name="connsiteY0-12" fmla="*/ 780586 h 4080290"/>
              <a:gd name="connsiteX1-13" fmla="*/ 2482829 w 2527434"/>
              <a:gd name="connsiteY1-14" fmla="*/ 0 h 4080290"/>
              <a:gd name="connsiteX2-15" fmla="*/ 2527434 w 2527434"/>
              <a:gd name="connsiteY2-16" fmla="*/ 4080290 h 4080290"/>
              <a:gd name="connsiteX3-17" fmla="*/ 0 w 2527434"/>
              <a:gd name="connsiteY3-18" fmla="*/ 3299705 h 4080290"/>
              <a:gd name="connsiteX4-19" fmla="*/ 0 w 2527434"/>
              <a:gd name="connsiteY4-20" fmla="*/ 780586 h 408029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2527434" h="4080290">
                <a:moveTo>
                  <a:pt x="0" y="780586"/>
                </a:moveTo>
                <a:lnTo>
                  <a:pt x="2482829" y="0"/>
                </a:lnTo>
                <a:lnTo>
                  <a:pt x="2527434" y="4080290"/>
                </a:lnTo>
                <a:lnTo>
                  <a:pt x="0" y="3299705"/>
                </a:lnTo>
                <a:lnTo>
                  <a:pt x="0" y="780586"/>
                </a:lnTo>
                <a:close/>
              </a:path>
            </a:pathLst>
          </a:custGeom>
          <a:noFill/>
          <a:ln w="193675">
            <a:solidFill>
              <a:schemeClr val="accent1"/>
            </a:solidFill>
            <a:bevel/>
          </a:ln>
          <a:scene3d>
            <a:camera prst="orthographicFront">
              <a:rot lat="0" lon="21599933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4" name="文本占位符 3"/>
          <p:cNvSpPr>
            <a:spLocks noGrp="1"/>
          </p:cNvSpPr>
          <p:nvPr/>
        </p:nvSpPr>
        <p:spPr>
          <a:xfrm>
            <a:off x="1259597" y="3050540"/>
            <a:ext cx="5895900" cy="119126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8800"/>
            </a:lvl1pPr>
          </a:lstStyle>
          <a:p>
            <a:pPr lvl="0"/>
            <a:r>
              <a:rPr lang="zh-CN" altLang="zh-CN" sz="4400" b="1" dirty="0"/>
              <a:t>短视频拍摄用光与构图</a:t>
            </a:r>
            <a:endParaRPr lang="zh-CN" altLang="en-US" sz="18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" name="矩形 6"/>
          <p:cNvSpPr/>
          <p:nvPr userDrawn="1"/>
        </p:nvSpPr>
        <p:spPr>
          <a:xfrm flipH="1">
            <a:off x="151765" y="92075"/>
            <a:ext cx="367030" cy="747395"/>
          </a:xfrm>
          <a:custGeom>
            <a:avLst/>
            <a:gdLst>
              <a:gd name="connsiteX0" fmla="*/ 0 w 2520000"/>
              <a:gd name="connsiteY0" fmla="*/ 0 h 2519119"/>
              <a:gd name="connsiteX1" fmla="*/ 2520000 w 2520000"/>
              <a:gd name="connsiteY1" fmla="*/ 0 h 2519119"/>
              <a:gd name="connsiteX2" fmla="*/ 2520000 w 2520000"/>
              <a:gd name="connsiteY2" fmla="*/ 2519119 h 2519119"/>
              <a:gd name="connsiteX3" fmla="*/ 0 w 2520000"/>
              <a:gd name="connsiteY3" fmla="*/ 2519119 h 2519119"/>
              <a:gd name="connsiteX4" fmla="*/ 0 w 2520000"/>
              <a:gd name="connsiteY4" fmla="*/ 0 h 2519119"/>
              <a:gd name="connsiteX0-1" fmla="*/ 0 w 2520000"/>
              <a:gd name="connsiteY0-2" fmla="*/ 780586 h 3299705"/>
              <a:gd name="connsiteX1-3" fmla="*/ 2482829 w 2520000"/>
              <a:gd name="connsiteY1-4" fmla="*/ 0 h 3299705"/>
              <a:gd name="connsiteX2-5" fmla="*/ 2520000 w 2520000"/>
              <a:gd name="connsiteY2-6" fmla="*/ 3299705 h 3299705"/>
              <a:gd name="connsiteX3-7" fmla="*/ 0 w 2520000"/>
              <a:gd name="connsiteY3-8" fmla="*/ 3299705 h 3299705"/>
              <a:gd name="connsiteX4-9" fmla="*/ 0 w 2520000"/>
              <a:gd name="connsiteY4-10" fmla="*/ 780586 h 3299705"/>
              <a:gd name="connsiteX0-11" fmla="*/ 0 w 2527434"/>
              <a:gd name="connsiteY0-12" fmla="*/ 780586 h 4080290"/>
              <a:gd name="connsiteX1-13" fmla="*/ 2482829 w 2527434"/>
              <a:gd name="connsiteY1-14" fmla="*/ 0 h 4080290"/>
              <a:gd name="connsiteX2-15" fmla="*/ 2527434 w 2527434"/>
              <a:gd name="connsiteY2-16" fmla="*/ 4080290 h 4080290"/>
              <a:gd name="connsiteX3-17" fmla="*/ 0 w 2527434"/>
              <a:gd name="connsiteY3-18" fmla="*/ 3299705 h 4080290"/>
              <a:gd name="connsiteX4-19" fmla="*/ 0 w 2527434"/>
              <a:gd name="connsiteY4-20" fmla="*/ 780586 h 408029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2527434" h="4080290">
                <a:moveTo>
                  <a:pt x="0" y="780586"/>
                </a:moveTo>
                <a:lnTo>
                  <a:pt x="2482829" y="0"/>
                </a:lnTo>
                <a:lnTo>
                  <a:pt x="2527434" y="4080290"/>
                </a:lnTo>
                <a:lnTo>
                  <a:pt x="0" y="3299705"/>
                </a:lnTo>
                <a:lnTo>
                  <a:pt x="0" y="780586"/>
                </a:lnTo>
                <a:close/>
              </a:path>
            </a:pathLst>
          </a:custGeom>
          <a:noFill/>
          <a:ln w="76200">
            <a:solidFill>
              <a:schemeClr val="accent1"/>
            </a:solidFill>
            <a:bevel/>
          </a:ln>
          <a:scene3d>
            <a:camera prst="orthographicFront">
              <a:rot lat="0" lon="21599933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文本占位符 3"/>
          <p:cNvSpPr>
            <a:spLocks noGrp="1"/>
          </p:cNvSpPr>
          <p:nvPr/>
        </p:nvSpPr>
        <p:spPr>
          <a:xfrm>
            <a:off x="230505" y="337820"/>
            <a:ext cx="3589020" cy="26860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 i="0" u="none"/>
            </a:lvl1pPr>
          </a:lstStyle>
          <a:p>
            <a:r>
              <a:rPr lang="zh-CN" altLang="en-US" dirty="0">
                <a:latin typeface="+mn-lt"/>
                <a:cs typeface="+mn-ea"/>
                <a:sym typeface="+mn-lt"/>
              </a:rPr>
              <a:t>短视频制作实战技能</a:t>
            </a:r>
          </a:p>
        </p:txBody>
      </p:sp>
      <p:sp useBgFill="1">
        <p:nvSpPr>
          <p:cNvPr id="10" name="文本占位符 9"/>
          <p:cNvSpPr>
            <a:spLocks noGrp="1"/>
          </p:cNvSpPr>
          <p:nvPr/>
        </p:nvSpPr>
        <p:spPr>
          <a:xfrm>
            <a:off x="3635244" y="2548255"/>
            <a:ext cx="3520253" cy="50228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solidFill>
                  <a:schemeClr val="accent1"/>
                </a:solidFill>
              </a:defRPr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zh-CN" sz="3200" dirty="0" smtClean="0"/>
              <a:t>第</a:t>
            </a:r>
            <a:r>
              <a:rPr lang="zh-CN" altLang="en-US" sz="3200" dirty="0" smtClean="0"/>
              <a:t>三</a:t>
            </a:r>
            <a:r>
              <a:rPr lang="zh-CN" sz="3200" dirty="0" smtClean="0"/>
              <a:t>章</a:t>
            </a:r>
            <a:endParaRPr lang="zh-CN" sz="3200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" name="矩形 707"/>
          <p:cNvSpPr/>
          <p:nvPr/>
        </p:nvSpPr>
        <p:spPr>
          <a:xfrm>
            <a:off x="-23" y="0"/>
            <a:ext cx="9142118" cy="6858000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8965"/>
            <a:endParaRPr lang="zh-CN" altLang="en-US" sz="2400">
              <a:solidFill>
                <a:prstClr val="white"/>
              </a:solidFill>
              <a:latin typeface="Calibri" panose="020F0502020204030204"/>
              <a:ea typeface="等线" panose="02010600030101010101" pitchFamily="2" charset="-122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564726" y="2380967"/>
            <a:ext cx="7827434" cy="0"/>
          </a:xfrm>
          <a:prstGeom prst="line">
            <a:avLst/>
          </a:prstGeom>
          <a:ln w="19050">
            <a:solidFill>
              <a:srgbClr val="CF3C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3" name="矩形 712"/>
          <p:cNvSpPr/>
          <p:nvPr/>
        </p:nvSpPr>
        <p:spPr>
          <a:xfrm>
            <a:off x="564515" y="922020"/>
            <a:ext cx="7635240" cy="1372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600" dirty="0" smtClean="0">
                <a:solidFill>
                  <a:schemeClr val="accent6">
                    <a:lumMod val="50000"/>
                  </a:schemeClr>
                </a:solidFill>
                <a:latin typeface="+mn-ea"/>
              </a:rPr>
              <a:t>      如何</a:t>
            </a:r>
            <a:r>
              <a:rPr lang="zh-CN" altLang="en-US" sz="1600" dirty="0">
                <a:solidFill>
                  <a:schemeClr val="accent6">
                    <a:lumMod val="50000"/>
                  </a:schemeClr>
                </a:solidFill>
                <a:latin typeface="+mn-ea"/>
              </a:rPr>
              <a:t>利用光与影的关系来构成影像和影调，是摄影创作中的一大关键。本章将带领</a:t>
            </a:r>
            <a:r>
              <a:rPr lang="zh-CN" altLang="en-US" sz="1600" dirty="0" smtClean="0">
                <a:solidFill>
                  <a:schemeClr val="accent6">
                    <a:lumMod val="50000"/>
                  </a:schemeClr>
                </a:solidFill>
                <a:latin typeface="+mn-ea"/>
              </a:rPr>
              <a:t>读者认识短</a:t>
            </a:r>
            <a:r>
              <a:rPr lang="zh-CN" altLang="en-US" sz="1600" dirty="0">
                <a:solidFill>
                  <a:schemeClr val="accent6">
                    <a:lumMod val="50000"/>
                  </a:schemeClr>
                </a:solidFill>
                <a:latin typeface="+mn-ea"/>
              </a:rPr>
              <a:t>视频拍摄的用光和构图，</a:t>
            </a:r>
            <a:r>
              <a:rPr lang="zh-CN" altLang="en-US" sz="1600" dirty="0" smtClean="0">
                <a:solidFill>
                  <a:schemeClr val="accent6">
                    <a:lumMod val="50000"/>
                  </a:schemeClr>
                </a:solidFill>
                <a:latin typeface="+mn-ea"/>
              </a:rPr>
              <a:t>了解拍摄</a:t>
            </a:r>
            <a:r>
              <a:rPr lang="zh-CN" altLang="en-US" sz="1600" dirty="0">
                <a:solidFill>
                  <a:schemeClr val="accent6">
                    <a:lumMod val="50000"/>
                  </a:schemeClr>
                </a:solidFill>
                <a:latin typeface="+mn-ea"/>
              </a:rPr>
              <a:t>时光线的特点和使用方法</a:t>
            </a:r>
            <a:r>
              <a:rPr lang="zh-CN" altLang="en-US" sz="1600" dirty="0" smtClean="0">
                <a:solidFill>
                  <a:schemeClr val="accent6">
                    <a:lumMod val="50000"/>
                  </a:schemeClr>
                </a:solidFill>
                <a:latin typeface="+mn-ea"/>
              </a:rPr>
              <a:t>，学习在</a:t>
            </a:r>
            <a:r>
              <a:rPr lang="zh-CN" altLang="en-US" sz="1600" dirty="0">
                <a:solidFill>
                  <a:schemeClr val="accent6">
                    <a:lumMod val="50000"/>
                  </a:schemeClr>
                </a:solidFill>
                <a:latin typeface="+mn-ea"/>
              </a:rPr>
              <a:t>拍摄时不同构图对拍摄主体的不同影响，</a:t>
            </a:r>
            <a:r>
              <a:rPr lang="zh-CN" altLang="en-US" sz="1600" dirty="0" smtClean="0">
                <a:solidFill>
                  <a:schemeClr val="accent6">
                    <a:lumMod val="50000"/>
                  </a:schemeClr>
                </a:solidFill>
                <a:latin typeface="+mn-ea"/>
              </a:rPr>
              <a:t>通过了解</a:t>
            </a:r>
            <a:r>
              <a:rPr lang="zh-CN" altLang="en-US" sz="1600" dirty="0">
                <a:solidFill>
                  <a:schemeClr val="accent6">
                    <a:lumMod val="50000"/>
                  </a:schemeClr>
                </a:solidFill>
                <a:latin typeface="+mn-ea"/>
              </a:rPr>
              <a:t>和掌握视频短视频在拍摄时画面构图元素和布局，从而拍摄出更具有艺术感的短视频。</a:t>
            </a:r>
          </a:p>
        </p:txBody>
      </p:sp>
      <p:sp>
        <p:nvSpPr>
          <p:cNvPr id="1429" name="圆角矩形 1428"/>
          <p:cNvSpPr/>
          <p:nvPr/>
        </p:nvSpPr>
        <p:spPr>
          <a:xfrm>
            <a:off x="401320" y="2612390"/>
            <a:ext cx="2306955" cy="49847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zh-CN" altLang="en-US" b="1" dirty="0"/>
              <a:t>学习目标</a:t>
            </a:r>
          </a:p>
        </p:txBody>
      </p:sp>
      <p:sp>
        <p:nvSpPr>
          <p:cNvPr id="9" name="矩形 8"/>
          <p:cNvSpPr/>
          <p:nvPr/>
        </p:nvSpPr>
        <p:spPr>
          <a:xfrm>
            <a:off x="935355" y="3258820"/>
            <a:ext cx="7085965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just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zh-CN" altLang="en-US" b="1" dirty="0">
                <a:solidFill>
                  <a:schemeClr val="accent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知识目标：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1600" dirty="0" smtClean="0">
                <a:solidFill>
                  <a:srgbClr val="221E1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了解</a:t>
            </a:r>
            <a:r>
              <a:rPr lang="zh-CN" altLang="en-US" sz="1600" dirty="0">
                <a:solidFill>
                  <a:srgbClr val="221E1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光在摄影、摄像中的作用。</a:t>
            </a:r>
            <a:endParaRPr lang="en-US" altLang="zh-CN" sz="1600" dirty="0">
              <a:solidFill>
                <a:srgbClr val="221E1F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1600" dirty="0">
                <a:solidFill>
                  <a:srgbClr val="221E1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了解摄影、摄像中自然光、人工光、混合光三种光的特点和作用。</a:t>
            </a:r>
            <a:endParaRPr lang="en-US" altLang="zh-CN" sz="1600" dirty="0">
              <a:solidFill>
                <a:srgbClr val="221E1F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1600" dirty="0">
                <a:solidFill>
                  <a:srgbClr val="221E1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掌握摄影摄像构图法则。</a:t>
            </a:r>
          </a:p>
          <a:p>
            <a:pPr indent="0" algn="just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zh-CN" altLang="en-US" dirty="0">
                <a:solidFill>
                  <a:schemeClr val="accent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技能目标：</a:t>
            </a:r>
            <a:endParaRPr lang="en-US" altLang="zh-CN" dirty="0">
              <a:solidFill>
                <a:schemeClr val="accent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1600" dirty="0">
                <a:solidFill>
                  <a:srgbClr val="221E1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能够利用自然光、人工光、混合光进行不同光线下的摄影、摄像。</a:t>
            </a:r>
            <a:endParaRPr lang="en-US" altLang="zh-CN" sz="1600" dirty="0">
              <a:solidFill>
                <a:srgbClr val="221E1F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1600" dirty="0">
                <a:solidFill>
                  <a:srgbClr val="221E1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根据景物和拍摄主体的具体情况进行摄影和摄像。</a:t>
            </a:r>
          </a:p>
        </p:txBody>
      </p:sp>
      <p:sp>
        <p:nvSpPr>
          <p:cNvPr id="3" name="圆角矩形 2"/>
          <p:cNvSpPr/>
          <p:nvPr/>
        </p:nvSpPr>
        <p:spPr>
          <a:xfrm>
            <a:off x="401320" y="227330"/>
            <a:ext cx="2306955" cy="49847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zh-CN" altLang="en-US" b="1" dirty="0"/>
              <a:t>学习导入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750"/>
                                        <p:tgtEl>
                                          <p:spTgt spid="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3" grpId="0"/>
      <p:bldP spid="1429" grpId="0" bldLvl="0" animBg="1"/>
      <p:bldP spid="9" grpId="0" build="p"/>
      <p:bldP spid="3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995184" y="1109641"/>
            <a:ext cx="7153632" cy="1084544"/>
            <a:chOff x="1075968" y="1790775"/>
            <a:chExt cx="7153632" cy="1084544"/>
          </a:xfrm>
        </p:grpSpPr>
        <p:grpSp>
          <p:nvGrpSpPr>
            <p:cNvPr id="36" name="组合 233"/>
            <p:cNvGrpSpPr/>
            <p:nvPr/>
          </p:nvGrpSpPr>
          <p:grpSpPr bwMode="auto">
            <a:xfrm>
              <a:off x="1293119" y="1790775"/>
              <a:ext cx="5891452" cy="861774"/>
              <a:chOff x="6267736" y="837421"/>
              <a:chExt cx="5890426" cy="861215"/>
            </a:xfrm>
          </p:grpSpPr>
          <p:sp>
            <p:nvSpPr>
              <p:cNvPr id="38" name="文本框 214"/>
              <p:cNvSpPr txBox="1">
                <a:spLocks noChangeArrowheads="1"/>
              </p:cNvSpPr>
              <p:nvPr/>
            </p:nvSpPr>
            <p:spPr bwMode="auto">
              <a:xfrm>
                <a:off x="7247915" y="837421"/>
                <a:ext cx="4910247" cy="8612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just" eaLnBrk="1" hangingPunct="1"/>
                <a:r>
                  <a:rPr lang="zh-CN" altLang="en-US" sz="3000" b="1" dirty="0" smtClean="0">
                    <a:solidFill>
                      <a:schemeClr val="bg1">
                        <a:lumMod val="50000"/>
                      </a:schemeClr>
                    </a:solidFill>
                    <a:latin typeface="+mj-ea"/>
                    <a:ea typeface="+mj-ea"/>
                    <a:cs typeface="方正综艺简体" panose="03000509000000000000" charset="-122"/>
                  </a:rPr>
                  <a:t> 取景</a:t>
                </a:r>
                <a:r>
                  <a:rPr lang="zh-CN" altLang="en-US" sz="1200" b="1" dirty="0" smtClean="0">
                    <a:solidFill>
                      <a:schemeClr val="bg1">
                        <a:lumMod val="50000"/>
                      </a:schemeClr>
                    </a:solidFill>
                    <a:latin typeface="+mj-ea"/>
                    <a:ea typeface="+mj-ea"/>
                    <a:cs typeface="方正综艺简体" panose="03000509000000000000" charset="-122"/>
                  </a:rPr>
                  <a:t> </a:t>
                </a:r>
                <a:r>
                  <a:rPr lang="zh-CN" altLang="en-US" sz="5000" b="1" dirty="0" smtClean="0">
                    <a:solidFill>
                      <a:srgbClr val="CF3C27"/>
                    </a:solidFill>
                    <a:latin typeface="+mj-ea"/>
                    <a:ea typeface="+mj-ea"/>
                    <a:cs typeface="方正综艺简体" panose="03000509000000000000" charset="-122"/>
                  </a:rPr>
                  <a:t>构图</a:t>
                </a:r>
                <a:endParaRPr lang="zh-CN" altLang="en-US" sz="5000" b="1" dirty="0">
                  <a:solidFill>
                    <a:srgbClr val="CF3C27"/>
                  </a:solidFill>
                  <a:latin typeface="+mj-ea"/>
                  <a:ea typeface="+mj-ea"/>
                  <a:cs typeface="方正综艺简体" panose="03000509000000000000" charset="-122"/>
                </a:endParaRPr>
              </a:p>
            </p:txBody>
          </p:sp>
          <p:sp>
            <p:nvSpPr>
              <p:cNvPr id="39" name="矩形 38"/>
              <p:cNvSpPr/>
              <p:nvPr/>
            </p:nvSpPr>
            <p:spPr>
              <a:xfrm>
                <a:off x="6268126" y="1082811"/>
                <a:ext cx="792963" cy="539649"/>
              </a:xfrm>
              <a:prstGeom prst="rect">
                <a:avLst/>
              </a:prstGeom>
              <a:solidFill>
                <a:srgbClr val="2395A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2700" b="1" dirty="0">
                  <a:latin typeface="+mj-ea"/>
                  <a:ea typeface="+mj-ea"/>
                </a:endParaRPr>
              </a:p>
            </p:txBody>
          </p:sp>
          <p:sp>
            <p:nvSpPr>
              <p:cNvPr id="48" name="矩形 47"/>
              <p:cNvSpPr>
                <a:spLocks noChangeAspect="1"/>
              </p:cNvSpPr>
              <p:nvPr/>
            </p:nvSpPr>
            <p:spPr>
              <a:xfrm>
                <a:off x="6267736" y="1160629"/>
                <a:ext cx="792963" cy="42710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zh-CN" sz="3000" b="1" dirty="0">
                    <a:latin typeface="+mj-ea"/>
                    <a:ea typeface="+mj-ea"/>
                  </a:rPr>
                  <a:t>3</a:t>
                </a:r>
                <a:r>
                  <a:rPr lang="en-US" altLang="zh-CN" sz="3000" b="1" dirty="0" smtClean="0">
                    <a:latin typeface="+mj-ea"/>
                    <a:ea typeface="+mj-ea"/>
                  </a:rPr>
                  <a:t>.2</a:t>
                </a:r>
                <a:endParaRPr lang="zh-CN" altLang="en-US" sz="3000" b="1" dirty="0">
                  <a:latin typeface="+mj-ea"/>
                  <a:ea typeface="+mj-ea"/>
                </a:endParaRPr>
              </a:p>
            </p:txBody>
          </p:sp>
        </p:grpSp>
        <p:cxnSp>
          <p:nvCxnSpPr>
            <p:cNvPr id="17" name="直接连接符 8"/>
            <p:cNvCxnSpPr/>
            <p:nvPr/>
          </p:nvCxnSpPr>
          <p:spPr>
            <a:xfrm>
              <a:off x="1075968" y="2875319"/>
              <a:ext cx="715363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cxnSp>
      </p:grpSp>
      <p:sp>
        <p:nvSpPr>
          <p:cNvPr id="18" name="TextBox 1"/>
          <p:cNvSpPr>
            <a:spLocks noChangeArrowheads="1"/>
          </p:cNvSpPr>
          <p:nvPr/>
        </p:nvSpPr>
        <p:spPr bwMode="auto">
          <a:xfrm>
            <a:off x="1337470" y="2652077"/>
            <a:ext cx="6307494" cy="56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     取景</a:t>
            </a:r>
            <a:r>
              <a:rPr lang="zh-CN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就是选择恰当的拍摄范围，将景物合理地安排在有限的画面上，使拍出来的照片有一定的艺术</a:t>
            </a:r>
            <a:r>
              <a:rPr lang="zh-CN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效果</a:t>
            </a:r>
            <a:r>
              <a:rPr lang="zh-CN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。取景其实也就是</a:t>
            </a:r>
            <a:r>
              <a:rPr lang="zh-CN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构图</a:t>
            </a:r>
            <a:r>
              <a:rPr lang="zh-CN" altLang="en-US" dirty="0" smtClean="0"/>
              <a:t> </a:t>
            </a:r>
            <a:endParaRPr lang="zh-CN" alt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6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2" dur="6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燕尾形 10"/>
          <p:cNvSpPr/>
          <p:nvPr/>
        </p:nvSpPr>
        <p:spPr>
          <a:xfrm>
            <a:off x="302278" y="268729"/>
            <a:ext cx="308130" cy="332348"/>
          </a:xfrm>
          <a:prstGeom prst="chevr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12" tIns="45706" rIns="91412" bIns="4570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32" name="燕尾形 11"/>
          <p:cNvSpPr/>
          <p:nvPr/>
        </p:nvSpPr>
        <p:spPr>
          <a:xfrm>
            <a:off x="553802" y="268729"/>
            <a:ext cx="308130" cy="332348"/>
          </a:xfrm>
          <a:prstGeom prst="chevr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12" tIns="45706" rIns="91412" bIns="4570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cxnSp>
        <p:nvCxnSpPr>
          <p:cNvPr id="33" name="直接连接符 32"/>
          <p:cNvCxnSpPr/>
          <p:nvPr/>
        </p:nvCxnSpPr>
        <p:spPr>
          <a:xfrm>
            <a:off x="0" y="68580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34" name="文本框 33"/>
          <p:cNvSpPr txBox="1"/>
          <p:nvPr/>
        </p:nvSpPr>
        <p:spPr bwMode="auto">
          <a:xfrm>
            <a:off x="955517" y="261909"/>
            <a:ext cx="2963340" cy="34869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 anchorCtr="0">
            <a:no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300" b="1" dirty="0" smtClean="0">
                <a:solidFill>
                  <a:srgbClr val="2395A3"/>
                </a:solidFill>
                <a:latin typeface="+mj-ea"/>
                <a:ea typeface="+mj-ea"/>
              </a:rPr>
              <a:t>3.2.1 </a:t>
            </a:r>
            <a:r>
              <a:rPr lang="zh-CN" altLang="en-US" sz="2300" b="1" dirty="0" smtClean="0">
                <a:solidFill>
                  <a:srgbClr val="2395A3"/>
                </a:solidFill>
                <a:latin typeface="+mj-ea"/>
                <a:ea typeface="+mj-ea"/>
              </a:rPr>
              <a:t>拍摄</a:t>
            </a:r>
            <a:r>
              <a:rPr lang="zh-CN" altLang="en-US" sz="2300" b="1" dirty="0">
                <a:solidFill>
                  <a:srgbClr val="2395A3"/>
                </a:solidFill>
                <a:latin typeface="+mj-ea"/>
                <a:ea typeface="+mj-ea"/>
              </a:rPr>
              <a:t>角度</a:t>
            </a:r>
          </a:p>
        </p:txBody>
      </p:sp>
      <p:sp>
        <p:nvSpPr>
          <p:cNvPr id="15" name="MH_SubTitle_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729676" y="1365999"/>
            <a:ext cx="1656000" cy="37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indent="179705">
              <a:lnSpc>
                <a:spcPct val="110000"/>
              </a:lnSpc>
            </a:pPr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拍摄高度</a:t>
            </a:r>
            <a:endParaRPr lang="zh-CN" alt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PA-任意多边形 137-43956"/>
          <p:cNvSpPr>
            <a:spLocks noChangeAspect="1" noEditPoints="1"/>
          </p:cNvSpPr>
          <p:nvPr>
            <p:custDataLst>
              <p:tags r:id="rId2"/>
            </p:custDataLst>
          </p:nvPr>
        </p:nvSpPr>
        <p:spPr bwMode="auto">
          <a:xfrm>
            <a:off x="993182" y="1347999"/>
            <a:ext cx="585567" cy="414000"/>
          </a:xfrm>
          <a:custGeom>
            <a:avLst/>
            <a:gdLst>
              <a:gd name="T0" fmla="*/ 1740 w 2910"/>
              <a:gd name="T1" fmla="*/ 1017 h 2059"/>
              <a:gd name="T2" fmla="*/ 1094 w 2910"/>
              <a:gd name="T3" fmla="*/ 373 h 2059"/>
              <a:gd name="T4" fmla="*/ 448 w 2910"/>
              <a:gd name="T5" fmla="*/ 1017 h 2059"/>
              <a:gd name="T6" fmla="*/ 1094 w 2910"/>
              <a:gd name="T7" fmla="*/ 1661 h 2059"/>
              <a:gd name="T8" fmla="*/ 1740 w 2910"/>
              <a:gd name="T9" fmla="*/ 1017 h 2059"/>
              <a:gd name="T10" fmla="*/ 2910 w 2910"/>
              <a:gd name="T11" fmla="*/ 269 h 2059"/>
              <a:gd name="T12" fmla="*/ 2910 w 2910"/>
              <a:gd name="T13" fmla="*/ 1774 h 2059"/>
              <a:gd name="T14" fmla="*/ 2850 w 2910"/>
              <a:gd name="T15" fmla="*/ 1903 h 2059"/>
              <a:gd name="T16" fmla="*/ 2727 w 2910"/>
              <a:gd name="T17" fmla="*/ 1946 h 2059"/>
              <a:gd name="T18" fmla="*/ 2614 w 2910"/>
              <a:gd name="T19" fmla="*/ 1907 h 2059"/>
              <a:gd name="T20" fmla="*/ 2164 w 2910"/>
              <a:gd name="T21" fmla="*/ 1561 h 2059"/>
              <a:gd name="T22" fmla="*/ 2164 w 2910"/>
              <a:gd name="T23" fmla="*/ 1681 h 2059"/>
              <a:gd name="T24" fmla="*/ 2053 w 2910"/>
              <a:gd name="T25" fmla="*/ 1948 h 2059"/>
              <a:gd name="T26" fmla="*/ 1785 w 2910"/>
              <a:gd name="T27" fmla="*/ 2059 h 2059"/>
              <a:gd name="T28" fmla="*/ 380 w 2910"/>
              <a:gd name="T29" fmla="*/ 2059 h 2059"/>
              <a:gd name="T30" fmla="*/ 112 w 2910"/>
              <a:gd name="T31" fmla="*/ 1948 h 2059"/>
              <a:gd name="T32" fmla="*/ 0 w 2910"/>
              <a:gd name="T33" fmla="*/ 1681 h 2059"/>
              <a:gd name="T34" fmla="*/ 0 w 2910"/>
              <a:gd name="T35" fmla="*/ 379 h 2059"/>
              <a:gd name="T36" fmla="*/ 112 w 2910"/>
              <a:gd name="T37" fmla="*/ 112 h 2059"/>
              <a:gd name="T38" fmla="*/ 380 w 2910"/>
              <a:gd name="T39" fmla="*/ 0 h 2059"/>
              <a:gd name="T40" fmla="*/ 1785 w 2910"/>
              <a:gd name="T41" fmla="*/ 0 h 2059"/>
              <a:gd name="T42" fmla="*/ 2053 w 2910"/>
              <a:gd name="T43" fmla="*/ 112 h 2059"/>
              <a:gd name="T44" fmla="*/ 2164 w 2910"/>
              <a:gd name="T45" fmla="*/ 379 h 2059"/>
              <a:gd name="T46" fmla="*/ 2164 w 2910"/>
              <a:gd name="T47" fmla="*/ 482 h 2059"/>
              <a:gd name="T48" fmla="*/ 2614 w 2910"/>
              <a:gd name="T49" fmla="*/ 136 h 2059"/>
              <a:gd name="T50" fmla="*/ 2727 w 2910"/>
              <a:gd name="T51" fmla="*/ 97 h 2059"/>
              <a:gd name="T52" fmla="*/ 2857 w 2910"/>
              <a:gd name="T53" fmla="*/ 148 h 2059"/>
              <a:gd name="T54" fmla="*/ 2910 w 2910"/>
              <a:gd name="T55" fmla="*/ 269 h 2059"/>
              <a:gd name="T56" fmla="*/ 913 w 2910"/>
              <a:gd name="T57" fmla="*/ 605 h 2059"/>
              <a:gd name="T58" fmla="*/ 1453 w 2910"/>
              <a:gd name="T59" fmla="*/ 1009 h 2059"/>
              <a:gd name="T60" fmla="*/ 913 w 2910"/>
              <a:gd name="T61" fmla="*/ 1414 h 2059"/>
              <a:gd name="T62" fmla="*/ 913 w 2910"/>
              <a:gd name="T63" fmla="*/ 605 h 2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910" h="2059">
                <a:moveTo>
                  <a:pt x="1740" y="1017"/>
                </a:moveTo>
                <a:cubicBezTo>
                  <a:pt x="1740" y="661"/>
                  <a:pt x="1451" y="373"/>
                  <a:pt x="1094" y="373"/>
                </a:cubicBezTo>
                <a:cubicBezTo>
                  <a:pt x="737" y="373"/>
                  <a:pt x="448" y="661"/>
                  <a:pt x="448" y="1017"/>
                </a:cubicBezTo>
                <a:cubicBezTo>
                  <a:pt x="448" y="1373"/>
                  <a:pt x="737" y="1661"/>
                  <a:pt x="1094" y="1661"/>
                </a:cubicBezTo>
                <a:cubicBezTo>
                  <a:pt x="1451" y="1661"/>
                  <a:pt x="1740" y="1373"/>
                  <a:pt x="1740" y="1017"/>
                </a:cubicBezTo>
                <a:close/>
                <a:moveTo>
                  <a:pt x="2910" y="269"/>
                </a:moveTo>
                <a:lnTo>
                  <a:pt x="2910" y="1774"/>
                </a:lnTo>
                <a:cubicBezTo>
                  <a:pt x="2910" y="1825"/>
                  <a:pt x="2890" y="1868"/>
                  <a:pt x="2850" y="1903"/>
                </a:cubicBezTo>
                <a:cubicBezTo>
                  <a:pt x="2815" y="1932"/>
                  <a:pt x="2774" y="1946"/>
                  <a:pt x="2727" y="1946"/>
                </a:cubicBezTo>
                <a:cubicBezTo>
                  <a:pt x="2685" y="1946"/>
                  <a:pt x="2647" y="1933"/>
                  <a:pt x="2614" y="1907"/>
                </a:cubicBezTo>
                <a:lnTo>
                  <a:pt x="2164" y="1561"/>
                </a:lnTo>
                <a:lnTo>
                  <a:pt x="2164" y="1681"/>
                </a:lnTo>
                <a:cubicBezTo>
                  <a:pt x="2164" y="1785"/>
                  <a:pt x="2127" y="1874"/>
                  <a:pt x="2053" y="1948"/>
                </a:cubicBezTo>
                <a:cubicBezTo>
                  <a:pt x="1978" y="2022"/>
                  <a:pt x="1889" y="2059"/>
                  <a:pt x="1785" y="2059"/>
                </a:cubicBezTo>
                <a:lnTo>
                  <a:pt x="380" y="2059"/>
                </a:lnTo>
                <a:cubicBezTo>
                  <a:pt x="276" y="2059"/>
                  <a:pt x="186" y="2022"/>
                  <a:pt x="112" y="1948"/>
                </a:cubicBezTo>
                <a:cubicBezTo>
                  <a:pt x="38" y="1874"/>
                  <a:pt x="0" y="1785"/>
                  <a:pt x="0" y="1681"/>
                </a:cubicBezTo>
                <a:lnTo>
                  <a:pt x="0" y="379"/>
                </a:lnTo>
                <a:cubicBezTo>
                  <a:pt x="0" y="275"/>
                  <a:pt x="38" y="186"/>
                  <a:pt x="112" y="112"/>
                </a:cubicBezTo>
                <a:cubicBezTo>
                  <a:pt x="186" y="37"/>
                  <a:pt x="276" y="0"/>
                  <a:pt x="380" y="0"/>
                </a:cubicBezTo>
                <a:lnTo>
                  <a:pt x="1785" y="0"/>
                </a:lnTo>
                <a:cubicBezTo>
                  <a:pt x="1889" y="0"/>
                  <a:pt x="1978" y="37"/>
                  <a:pt x="2053" y="112"/>
                </a:cubicBezTo>
                <a:cubicBezTo>
                  <a:pt x="2127" y="186"/>
                  <a:pt x="2164" y="275"/>
                  <a:pt x="2164" y="379"/>
                </a:cubicBezTo>
                <a:lnTo>
                  <a:pt x="2164" y="482"/>
                </a:lnTo>
                <a:lnTo>
                  <a:pt x="2614" y="136"/>
                </a:lnTo>
                <a:cubicBezTo>
                  <a:pt x="2647" y="110"/>
                  <a:pt x="2685" y="97"/>
                  <a:pt x="2727" y="97"/>
                </a:cubicBezTo>
                <a:cubicBezTo>
                  <a:pt x="2778" y="97"/>
                  <a:pt x="2821" y="114"/>
                  <a:pt x="2857" y="148"/>
                </a:cubicBezTo>
                <a:cubicBezTo>
                  <a:pt x="2892" y="182"/>
                  <a:pt x="2910" y="223"/>
                  <a:pt x="2910" y="269"/>
                </a:cubicBezTo>
                <a:close/>
                <a:moveTo>
                  <a:pt x="913" y="605"/>
                </a:moveTo>
                <a:lnTo>
                  <a:pt x="1453" y="1009"/>
                </a:lnTo>
                <a:lnTo>
                  <a:pt x="913" y="1414"/>
                </a:lnTo>
                <a:lnTo>
                  <a:pt x="913" y="605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8" name="文本框 40"/>
          <p:cNvSpPr txBox="1">
            <a:spLocks noChangeArrowheads="1"/>
          </p:cNvSpPr>
          <p:nvPr/>
        </p:nvSpPr>
        <p:spPr bwMode="auto">
          <a:xfrm>
            <a:off x="1957211" y="1949216"/>
            <a:ext cx="1857766" cy="368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u"/>
            </a:pPr>
            <a:r>
              <a:rPr lang="zh-CN" altLang="en-US" sz="1600" dirty="0" smtClean="0">
                <a:solidFill>
                  <a:srgbClr val="1D495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平摄</a:t>
            </a:r>
            <a:endParaRPr lang="en-US" altLang="zh-CN" sz="1600" dirty="0">
              <a:solidFill>
                <a:srgbClr val="1D495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文本框 40"/>
          <p:cNvSpPr txBox="1">
            <a:spLocks noChangeArrowheads="1"/>
          </p:cNvSpPr>
          <p:nvPr/>
        </p:nvSpPr>
        <p:spPr bwMode="auto">
          <a:xfrm>
            <a:off x="1957211" y="2360289"/>
            <a:ext cx="1857765" cy="368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u"/>
            </a:pPr>
            <a:r>
              <a:rPr lang="zh-CN" altLang="en-US" sz="1600" dirty="0" smtClean="0">
                <a:solidFill>
                  <a:srgbClr val="1D495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仰摄</a:t>
            </a:r>
            <a:endParaRPr lang="en-US" altLang="zh-CN" sz="1600" dirty="0">
              <a:solidFill>
                <a:srgbClr val="1D495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文本框 40"/>
          <p:cNvSpPr txBox="1">
            <a:spLocks noChangeArrowheads="1"/>
          </p:cNvSpPr>
          <p:nvPr/>
        </p:nvSpPr>
        <p:spPr bwMode="auto">
          <a:xfrm>
            <a:off x="1957211" y="2771362"/>
            <a:ext cx="2152751" cy="368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u"/>
            </a:pPr>
            <a:r>
              <a:rPr lang="zh-CN" altLang="en-US" sz="1600" dirty="0" smtClean="0">
                <a:solidFill>
                  <a:srgbClr val="1D495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俯摄</a:t>
            </a:r>
            <a:endParaRPr lang="en-US" altLang="zh-CN" sz="1600" dirty="0">
              <a:solidFill>
                <a:srgbClr val="1D495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40"/>
          <p:cNvSpPr txBox="1">
            <a:spLocks noChangeArrowheads="1"/>
          </p:cNvSpPr>
          <p:nvPr/>
        </p:nvSpPr>
        <p:spPr bwMode="auto">
          <a:xfrm>
            <a:off x="1957211" y="3182435"/>
            <a:ext cx="2152751" cy="368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u"/>
            </a:pPr>
            <a:r>
              <a:rPr lang="zh-CN" altLang="en-US" sz="1600" dirty="0" smtClean="0">
                <a:solidFill>
                  <a:srgbClr val="1D495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顶摄</a:t>
            </a:r>
            <a:endParaRPr lang="en-US" altLang="zh-CN" sz="1600" dirty="0">
              <a:solidFill>
                <a:srgbClr val="1D495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40"/>
          <p:cNvSpPr txBox="1">
            <a:spLocks noChangeArrowheads="1"/>
          </p:cNvSpPr>
          <p:nvPr/>
        </p:nvSpPr>
        <p:spPr bwMode="auto">
          <a:xfrm>
            <a:off x="1957211" y="3593509"/>
            <a:ext cx="2507314" cy="368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u"/>
            </a:pPr>
            <a:r>
              <a:rPr lang="zh-CN" altLang="en-US" sz="1600" dirty="0" smtClean="0">
                <a:solidFill>
                  <a:srgbClr val="1D495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倒摄</a:t>
            </a:r>
            <a:endParaRPr lang="en-US" altLang="zh-CN" sz="1600" dirty="0">
              <a:solidFill>
                <a:srgbClr val="1D495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MH_SubTitle_1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909791" y="1365999"/>
            <a:ext cx="1656000" cy="37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indent="179705">
              <a:lnSpc>
                <a:spcPct val="110000"/>
              </a:lnSpc>
            </a:pPr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拍摄方向</a:t>
            </a:r>
            <a:endParaRPr lang="zh-CN" alt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PA-任意多边形 137-43956"/>
          <p:cNvSpPr>
            <a:spLocks noChangeAspect="1" noEditPoints="1"/>
          </p:cNvSpPr>
          <p:nvPr>
            <p:custDataLst>
              <p:tags r:id="rId4"/>
            </p:custDataLst>
          </p:nvPr>
        </p:nvSpPr>
        <p:spPr bwMode="auto">
          <a:xfrm>
            <a:off x="5173297" y="1347999"/>
            <a:ext cx="585567" cy="414000"/>
          </a:xfrm>
          <a:custGeom>
            <a:avLst/>
            <a:gdLst>
              <a:gd name="T0" fmla="*/ 1740 w 2910"/>
              <a:gd name="T1" fmla="*/ 1017 h 2059"/>
              <a:gd name="T2" fmla="*/ 1094 w 2910"/>
              <a:gd name="T3" fmla="*/ 373 h 2059"/>
              <a:gd name="T4" fmla="*/ 448 w 2910"/>
              <a:gd name="T5" fmla="*/ 1017 h 2059"/>
              <a:gd name="T6" fmla="*/ 1094 w 2910"/>
              <a:gd name="T7" fmla="*/ 1661 h 2059"/>
              <a:gd name="T8" fmla="*/ 1740 w 2910"/>
              <a:gd name="T9" fmla="*/ 1017 h 2059"/>
              <a:gd name="T10" fmla="*/ 2910 w 2910"/>
              <a:gd name="T11" fmla="*/ 269 h 2059"/>
              <a:gd name="T12" fmla="*/ 2910 w 2910"/>
              <a:gd name="T13" fmla="*/ 1774 h 2059"/>
              <a:gd name="T14" fmla="*/ 2850 w 2910"/>
              <a:gd name="T15" fmla="*/ 1903 h 2059"/>
              <a:gd name="T16" fmla="*/ 2727 w 2910"/>
              <a:gd name="T17" fmla="*/ 1946 h 2059"/>
              <a:gd name="T18" fmla="*/ 2614 w 2910"/>
              <a:gd name="T19" fmla="*/ 1907 h 2059"/>
              <a:gd name="T20" fmla="*/ 2164 w 2910"/>
              <a:gd name="T21" fmla="*/ 1561 h 2059"/>
              <a:gd name="T22" fmla="*/ 2164 w 2910"/>
              <a:gd name="T23" fmla="*/ 1681 h 2059"/>
              <a:gd name="T24" fmla="*/ 2053 w 2910"/>
              <a:gd name="T25" fmla="*/ 1948 h 2059"/>
              <a:gd name="T26" fmla="*/ 1785 w 2910"/>
              <a:gd name="T27" fmla="*/ 2059 h 2059"/>
              <a:gd name="T28" fmla="*/ 380 w 2910"/>
              <a:gd name="T29" fmla="*/ 2059 h 2059"/>
              <a:gd name="T30" fmla="*/ 112 w 2910"/>
              <a:gd name="T31" fmla="*/ 1948 h 2059"/>
              <a:gd name="T32" fmla="*/ 0 w 2910"/>
              <a:gd name="T33" fmla="*/ 1681 h 2059"/>
              <a:gd name="T34" fmla="*/ 0 w 2910"/>
              <a:gd name="T35" fmla="*/ 379 h 2059"/>
              <a:gd name="T36" fmla="*/ 112 w 2910"/>
              <a:gd name="T37" fmla="*/ 112 h 2059"/>
              <a:gd name="T38" fmla="*/ 380 w 2910"/>
              <a:gd name="T39" fmla="*/ 0 h 2059"/>
              <a:gd name="T40" fmla="*/ 1785 w 2910"/>
              <a:gd name="T41" fmla="*/ 0 h 2059"/>
              <a:gd name="T42" fmla="*/ 2053 w 2910"/>
              <a:gd name="T43" fmla="*/ 112 h 2059"/>
              <a:gd name="T44" fmla="*/ 2164 w 2910"/>
              <a:gd name="T45" fmla="*/ 379 h 2059"/>
              <a:gd name="T46" fmla="*/ 2164 w 2910"/>
              <a:gd name="T47" fmla="*/ 482 h 2059"/>
              <a:gd name="T48" fmla="*/ 2614 w 2910"/>
              <a:gd name="T49" fmla="*/ 136 h 2059"/>
              <a:gd name="T50" fmla="*/ 2727 w 2910"/>
              <a:gd name="T51" fmla="*/ 97 h 2059"/>
              <a:gd name="T52" fmla="*/ 2857 w 2910"/>
              <a:gd name="T53" fmla="*/ 148 h 2059"/>
              <a:gd name="T54" fmla="*/ 2910 w 2910"/>
              <a:gd name="T55" fmla="*/ 269 h 2059"/>
              <a:gd name="T56" fmla="*/ 913 w 2910"/>
              <a:gd name="T57" fmla="*/ 605 h 2059"/>
              <a:gd name="T58" fmla="*/ 1453 w 2910"/>
              <a:gd name="T59" fmla="*/ 1009 h 2059"/>
              <a:gd name="T60" fmla="*/ 913 w 2910"/>
              <a:gd name="T61" fmla="*/ 1414 h 2059"/>
              <a:gd name="T62" fmla="*/ 913 w 2910"/>
              <a:gd name="T63" fmla="*/ 605 h 2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910" h="2059">
                <a:moveTo>
                  <a:pt x="1740" y="1017"/>
                </a:moveTo>
                <a:cubicBezTo>
                  <a:pt x="1740" y="661"/>
                  <a:pt x="1451" y="373"/>
                  <a:pt x="1094" y="373"/>
                </a:cubicBezTo>
                <a:cubicBezTo>
                  <a:pt x="737" y="373"/>
                  <a:pt x="448" y="661"/>
                  <a:pt x="448" y="1017"/>
                </a:cubicBezTo>
                <a:cubicBezTo>
                  <a:pt x="448" y="1373"/>
                  <a:pt x="737" y="1661"/>
                  <a:pt x="1094" y="1661"/>
                </a:cubicBezTo>
                <a:cubicBezTo>
                  <a:pt x="1451" y="1661"/>
                  <a:pt x="1740" y="1373"/>
                  <a:pt x="1740" y="1017"/>
                </a:cubicBezTo>
                <a:close/>
                <a:moveTo>
                  <a:pt x="2910" y="269"/>
                </a:moveTo>
                <a:lnTo>
                  <a:pt x="2910" y="1774"/>
                </a:lnTo>
                <a:cubicBezTo>
                  <a:pt x="2910" y="1825"/>
                  <a:pt x="2890" y="1868"/>
                  <a:pt x="2850" y="1903"/>
                </a:cubicBezTo>
                <a:cubicBezTo>
                  <a:pt x="2815" y="1932"/>
                  <a:pt x="2774" y="1946"/>
                  <a:pt x="2727" y="1946"/>
                </a:cubicBezTo>
                <a:cubicBezTo>
                  <a:pt x="2685" y="1946"/>
                  <a:pt x="2647" y="1933"/>
                  <a:pt x="2614" y="1907"/>
                </a:cubicBezTo>
                <a:lnTo>
                  <a:pt x="2164" y="1561"/>
                </a:lnTo>
                <a:lnTo>
                  <a:pt x="2164" y="1681"/>
                </a:lnTo>
                <a:cubicBezTo>
                  <a:pt x="2164" y="1785"/>
                  <a:pt x="2127" y="1874"/>
                  <a:pt x="2053" y="1948"/>
                </a:cubicBezTo>
                <a:cubicBezTo>
                  <a:pt x="1978" y="2022"/>
                  <a:pt x="1889" y="2059"/>
                  <a:pt x="1785" y="2059"/>
                </a:cubicBezTo>
                <a:lnTo>
                  <a:pt x="380" y="2059"/>
                </a:lnTo>
                <a:cubicBezTo>
                  <a:pt x="276" y="2059"/>
                  <a:pt x="186" y="2022"/>
                  <a:pt x="112" y="1948"/>
                </a:cubicBezTo>
                <a:cubicBezTo>
                  <a:pt x="38" y="1874"/>
                  <a:pt x="0" y="1785"/>
                  <a:pt x="0" y="1681"/>
                </a:cubicBezTo>
                <a:lnTo>
                  <a:pt x="0" y="379"/>
                </a:lnTo>
                <a:cubicBezTo>
                  <a:pt x="0" y="275"/>
                  <a:pt x="38" y="186"/>
                  <a:pt x="112" y="112"/>
                </a:cubicBezTo>
                <a:cubicBezTo>
                  <a:pt x="186" y="37"/>
                  <a:pt x="276" y="0"/>
                  <a:pt x="380" y="0"/>
                </a:cubicBezTo>
                <a:lnTo>
                  <a:pt x="1785" y="0"/>
                </a:lnTo>
                <a:cubicBezTo>
                  <a:pt x="1889" y="0"/>
                  <a:pt x="1978" y="37"/>
                  <a:pt x="2053" y="112"/>
                </a:cubicBezTo>
                <a:cubicBezTo>
                  <a:pt x="2127" y="186"/>
                  <a:pt x="2164" y="275"/>
                  <a:pt x="2164" y="379"/>
                </a:cubicBezTo>
                <a:lnTo>
                  <a:pt x="2164" y="482"/>
                </a:lnTo>
                <a:lnTo>
                  <a:pt x="2614" y="136"/>
                </a:lnTo>
                <a:cubicBezTo>
                  <a:pt x="2647" y="110"/>
                  <a:pt x="2685" y="97"/>
                  <a:pt x="2727" y="97"/>
                </a:cubicBezTo>
                <a:cubicBezTo>
                  <a:pt x="2778" y="97"/>
                  <a:pt x="2821" y="114"/>
                  <a:pt x="2857" y="148"/>
                </a:cubicBezTo>
                <a:cubicBezTo>
                  <a:pt x="2892" y="182"/>
                  <a:pt x="2910" y="223"/>
                  <a:pt x="2910" y="269"/>
                </a:cubicBezTo>
                <a:close/>
                <a:moveTo>
                  <a:pt x="913" y="605"/>
                </a:moveTo>
                <a:lnTo>
                  <a:pt x="1453" y="1009"/>
                </a:lnTo>
                <a:lnTo>
                  <a:pt x="913" y="1414"/>
                </a:lnTo>
                <a:lnTo>
                  <a:pt x="913" y="605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40" name="文本框 40"/>
          <p:cNvSpPr txBox="1">
            <a:spLocks noChangeArrowheads="1"/>
          </p:cNvSpPr>
          <p:nvPr/>
        </p:nvSpPr>
        <p:spPr bwMode="auto">
          <a:xfrm>
            <a:off x="6137326" y="1949216"/>
            <a:ext cx="1857766" cy="368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u"/>
            </a:pPr>
            <a:r>
              <a:rPr lang="zh-CN" altLang="en-US" sz="1600" dirty="0" smtClean="0">
                <a:solidFill>
                  <a:srgbClr val="1D495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正面角度</a:t>
            </a:r>
            <a:endParaRPr lang="en-US" altLang="zh-CN" sz="1600" dirty="0">
              <a:solidFill>
                <a:srgbClr val="1D495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" name="文本框 40"/>
          <p:cNvSpPr txBox="1">
            <a:spLocks noChangeArrowheads="1"/>
          </p:cNvSpPr>
          <p:nvPr/>
        </p:nvSpPr>
        <p:spPr bwMode="auto">
          <a:xfrm>
            <a:off x="6137326" y="2360289"/>
            <a:ext cx="1857765" cy="368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u"/>
            </a:pPr>
            <a:r>
              <a:rPr lang="zh-CN" altLang="en-US" sz="1600" dirty="0">
                <a:solidFill>
                  <a:srgbClr val="1D495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斜</a:t>
            </a:r>
            <a:r>
              <a:rPr lang="zh-CN" altLang="en-US" sz="1600" dirty="0" smtClean="0">
                <a:solidFill>
                  <a:srgbClr val="1D495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侧角度</a:t>
            </a:r>
            <a:endParaRPr lang="en-US" altLang="zh-CN" sz="1600" dirty="0">
              <a:solidFill>
                <a:srgbClr val="1D495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2" name="文本框 40"/>
          <p:cNvSpPr txBox="1">
            <a:spLocks noChangeArrowheads="1"/>
          </p:cNvSpPr>
          <p:nvPr/>
        </p:nvSpPr>
        <p:spPr bwMode="auto">
          <a:xfrm>
            <a:off x="6137326" y="2771362"/>
            <a:ext cx="2152751" cy="368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u"/>
            </a:pPr>
            <a:r>
              <a:rPr lang="zh-CN" altLang="en-US" sz="1600" dirty="0" smtClean="0">
                <a:solidFill>
                  <a:srgbClr val="1D495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侧面角度</a:t>
            </a:r>
            <a:endParaRPr lang="en-US" altLang="zh-CN" sz="1600" dirty="0">
              <a:solidFill>
                <a:srgbClr val="1D495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" name="文本框 40"/>
          <p:cNvSpPr txBox="1">
            <a:spLocks noChangeArrowheads="1"/>
          </p:cNvSpPr>
          <p:nvPr/>
        </p:nvSpPr>
        <p:spPr bwMode="auto">
          <a:xfrm>
            <a:off x="6137327" y="3182435"/>
            <a:ext cx="1984800" cy="368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u"/>
            </a:pPr>
            <a:r>
              <a:rPr lang="zh-CN" altLang="en-US" sz="1600" dirty="0" smtClean="0">
                <a:solidFill>
                  <a:srgbClr val="1D495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反侧角度</a:t>
            </a:r>
            <a:endParaRPr lang="en-US" altLang="zh-CN" sz="1600" dirty="0">
              <a:solidFill>
                <a:srgbClr val="1D495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文本框 40"/>
          <p:cNvSpPr txBox="1">
            <a:spLocks noChangeArrowheads="1"/>
          </p:cNvSpPr>
          <p:nvPr/>
        </p:nvSpPr>
        <p:spPr bwMode="auto">
          <a:xfrm>
            <a:off x="6137325" y="3645505"/>
            <a:ext cx="2507314" cy="368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u"/>
            </a:pPr>
            <a:r>
              <a:rPr lang="zh-CN" altLang="en-US" sz="1600" dirty="0" smtClean="0">
                <a:solidFill>
                  <a:srgbClr val="1D495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背面角度</a:t>
            </a:r>
            <a:endParaRPr lang="en-US" altLang="zh-CN" sz="1600" dirty="0">
              <a:solidFill>
                <a:srgbClr val="1D495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5" name="文本框 40"/>
          <p:cNvSpPr txBox="1">
            <a:spLocks noChangeArrowheads="1"/>
          </p:cNvSpPr>
          <p:nvPr/>
        </p:nvSpPr>
        <p:spPr bwMode="auto">
          <a:xfrm>
            <a:off x="6137326" y="3517425"/>
            <a:ext cx="1602245" cy="368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u"/>
            </a:pPr>
            <a:endParaRPr lang="en-US" altLang="zh-CN" sz="1600" dirty="0">
              <a:solidFill>
                <a:srgbClr val="1D495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文本框 40"/>
          <p:cNvSpPr txBox="1">
            <a:spLocks noChangeArrowheads="1"/>
          </p:cNvSpPr>
          <p:nvPr/>
        </p:nvSpPr>
        <p:spPr bwMode="auto">
          <a:xfrm>
            <a:off x="1957211" y="4004581"/>
            <a:ext cx="2507314" cy="368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u"/>
            </a:pPr>
            <a:r>
              <a:rPr lang="zh-CN" altLang="en-US" sz="1600" dirty="0" smtClean="0">
                <a:solidFill>
                  <a:srgbClr val="1D495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侧反拍摄</a:t>
            </a:r>
            <a:endParaRPr lang="en-US" altLang="zh-CN" sz="1600" dirty="0">
              <a:solidFill>
                <a:srgbClr val="1D495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MH_SubTitle_1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692011" y="4840903"/>
            <a:ext cx="1656000" cy="37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indent="179705">
              <a:lnSpc>
                <a:spcPct val="110000"/>
              </a:lnSpc>
            </a:pPr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拍摄</a:t>
            </a:r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距离</a:t>
            </a:r>
          </a:p>
        </p:txBody>
      </p:sp>
      <p:sp>
        <p:nvSpPr>
          <p:cNvPr id="25" name="PA-任意多边形 137-43956"/>
          <p:cNvSpPr>
            <a:spLocks noChangeAspect="1" noEditPoints="1"/>
          </p:cNvSpPr>
          <p:nvPr>
            <p:custDataLst>
              <p:tags r:id="rId6"/>
            </p:custDataLst>
          </p:nvPr>
        </p:nvSpPr>
        <p:spPr bwMode="auto">
          <a:xfrm>
            <a:off x="955517" y="4822903"/>
            <a:ext cx="585567" cy="414000"/>
          </a:xfrm>
          <a:custGeom>
            <a:avLst/>
            <a:gdLst>
              <a:gd name="T0" fmla="*/ 1740 w 2910"/>
              <a:gd name="T1" fmla="*/ 1017 h 2059"/>
              <a:gd name="T2" fmla="*/ 1094 w 2910"/>
              <a:gd name="T3" fmla="*/ 373 h 2059"/>
              <a:gd name="T4" fmla="*/ 448 w 2910"/>
              <a:gd name="T5" fmla="*/ 1017 h 2059"/>
              <a:gd name="T6" fmla="*/ 1094 w 2910"/>
              <a:gd name="T7" fmla="*/ 1661 h 2059"/>
              <a:gd name="T8" fmla="*/ 1740 w 2910"/>
              <a:gd name="T9" fmla="*/ 1017 h 2059"/>
              <a:gd name="T10" fmla="*/ 2910 w 2910"/>
              <a:gd name="T11" fmla="*/ 269 h 2059"/>
              <a:gd name="T12" fmla="*/ 2910 w 2910"/>
              <a:gd name="T13" fmla="*/ 1774 h 2059"/>
              <a:gd name="T14" fmla="*/ 2850 w 2910"/>
              <a:gd name="T15" fmla="*/ 1903 h 2059"/>
              <a:gd name="T16" fmla="*/ 2727 w 2910"/>
              <a:gd name="T17" fmla="*/ 1946 h 2059"/>
              <a:gd name="T18" fmla="*/ 2614 w 2910"/>
              <a:gd name="T19" fmla="*/ 1907 h 2059"/>
              <a:gd name="T20" fmla="*/ 2164 w 2910"/>
              <a:gd name="T21" fmla="*/ 1561 h 2059"/>
              <a:gd name="T22" fmla="*/ 2164 w 2910"/>
              <a:gd name="T23" fmla="*/ 1681 h 2059"/>
              <a:gd name="T24" fmla="*/ 2053 w 2910"/>
              <a:gd name="T25" fmla="*/ 1948 h 2059"/>
              <a:gd name="T26" fmla="*/ 1785 w 2910"/>
              <a:gd name="T27" fmla="*/ 2059 h 2059"/>
              <a:gd name="T28" fmla="*/ 380 w 2910"/>
              <a:gd name="T29" fmla="*/ 2059 h 2059"/>
              <a:gd name="T30" fmla="*/ 112 w 2910"/>
              <a:gd name="T31" fmla="*/ 1948 h 2059"/>
              <a:gd name="T32" fmla="*/ 0 w 2910"/>
              <a:gd name="T33" fmla="*/ 1681 h 2059"/>
              <a:gd name="T34" fmla="*/ 0 w 2910"/>
              <a:gd name="T35" fmla="*/ 379 h 2059"/>
              <a:gd name="T36" fmla="*/ 112 w 2910"/>
              <a:gd name="T37" fmla="*/ 112 h 2059"/>
              <a:gd name="T38" fmla="*/ 380 w 2910"/>
              <a:gd name="T39" fmla="*/ 0 h 2059"/>
              <a:gd name="T40" fmla="*/ 1785 w 2910"/>
              <a:gd name="T41" fmla="*/ 0 h 2059"/>
              <a:gd name="T42" fmla="*/ 2053 w 2910"/>
              <a:gd name="T43" fmla="*/ 112 h 2059"/>
              <a:gd name="T44" fmla="*/ 2164 w 2910"/>
              <a:gd name="T45" fmla="*/ 379 h 2059"/>
              <a:gd name="T46" fmla="*/ 2164 w 2910"/>
              <a:gd name="T47" fmla="*/ 482 h 2059"/>
              <a:gd name="T48" fmla="*/ 2614 w 2910"/>
              <a:gd name="T49" fmla="*/ 136 h 2059"/>
              <a:gd name="T50" fmla="*/ 2727 w 2910"/>
              <a:gd name="T51" fmla="*/ 97 h 2059"/>
              <a:gd name="T52" fmla="*/ 2857 w 2910"/>
              <a:gd name="T53" fmla="*/ 148 h 2059"/>
              <a:gd name="T54" fmla="*/ 2910 w 2910"/>
              <a:gd name="T55" fmla="*/ 269 h 2059"/>
              <a:gd name="T56" fmla="*/ 913 w 2910"/>
              <a:gd name="T57" fmla="*/ 605 h 2059"/>
              <a:gd name="T58" fmla="*/ 1453 w 2910"/>
              <a:gd name="T59" fmla="*/ 1009 h 2059"/>
              <a:gd name="T60" fmla="*/ 913 w 2910"/>
              <a:gd name="T61" fmla="*/ 1414 h 2059"/>
              <a:gd name="T62" fmla="*/ 913 w 2910"/>
              <a:gd name="T63" fmla="*/ 605 h 2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910" h="2059">
                <a:moveTo>
                  <a:pt x="1740" y="1017"/>
                </a:moveTo>
                <a:cubicBezTo>
                  <a:pt x="1740" y="661"/>
                  <a:pt x="1451" y="373"/>
                  <a:pt x="1094" y="373"/>
                </a:cubicBezTo>
                <a:cubicBezTo>
                  <a:pt x="737" y="373"/>
                  <a:pt x="448" y="661"/>
                  <a:pt x="448" y="1017"/>
                </a:cubicBezTo>
                <a:cubicBezTo>
                  <a:pt x="448" y="1373"/>
                  <a:pt x="737" y="1661"/>
                  <a:pt x="1094" y="1661"/>
                </a:cubicBezTo>
                <a:cubicBezTo>
                  <a:pt x="1451" y="1661"/>
                  <a:pt x="1740" y="1373"/>
                  <a:pt x="1740" y="1017"/>
                </a:cubicBezTo>
                <a:close/>
                <a:moveTo>
                  <a:pt x="2910" y="269"/>
                </a:moveTo>
                <a:lnTo>
                  <a:pt x="2910" y="1774"/>
                </a:lnTo>
                <a:cubicBezTo>
                  <a:pt x="2910" y="1825"/>
                  <a:pt x="2890" y="1868"/>
                  <a:pt x="2850" y="1903"/>
                </a:cubicBezTo>
                <a:cubicBezTo>
                  <a:pt x="2815" y="1932"/>
                  <a:pt x="2774" y="1946"/>
                  <a:pt x="2727" y="1946"/>
                </a:cubicBezTo>
                <a:cubicBezTo>
                  <a:pt x="2685" y="1946"/>
                  <a:pt x="2647" y="1933"/>
                  <a:pt x="2614" y="1907"/>
                </a:cubicBezTo>
                <a:lnTo>
                  <a:pt x="2164" y="1561"/>
                </a:lnTo>
                <a:lnTo>
                  <a:pt x="2164" y="1681"/>
                </a:lnTo>
                <a:cubicBezTo>
                  <a:pt x="2164" y="1785"/>
                  <a:pt x="2127" y="1874"/>
                  <a:pt x="2053" y="1948"/>
                </a:cubicBezTo>
                <a:cubicBezTo>
                  <a:pt x="1978" y="2022"/>
                  <a:pt x="1889" y="2059"/>
                  <a:pt x="1785" y="2059"/>
                </a:cubicBezTo>
                <a:lnTo>
                  <a:pt x="380" y="2059"/>
                </a:lnTo>
                <a:cubicBezTo>
                  <a:pt x="276" y="2059"/>
                  <a:pt x="186" y="2022"/>
                  <a:pt x="112" y="1948"/>
                </a:cubicBezTo>
                <a:cubicBezTo>
                  <a:pt x="38" y="1874"/>
                  <a:pt x="0" y="1785"/>
                  <a:pt x="0" y="1681"/>
                </a:cubicBezTo>
                <a:lnTo>
                  <a:pt x="0" y="379"/>
                </a:lnTo>
                <a:cubicBezTo>
                  <a:pt x="0" y="275"/>
                  <a:pt x="38" y="186"/>
                  <a:pt x="112" y="112"/>
                </a:cubicBezTo>
                <a:cubicBezTo>
                  <a:pt x="186" y="37"/>
                  <a:pt x="276" y="0"/>
                  <a:pt x="380" y="0"/>
                </a:cubicBezTo>
                <a:lnTo>
                  <a:pt x="1785" y="0"/>
                </a:lnTo>
                <a:cubicBezTo>
                  <a:pt x="1889" y="0"/>
                  <a:pt x="1978" y="37"/>
                  <a:pt x="2053" y="112"/>
                </a:cubicBezTo>
                <a:cubicBezTo>
                  <a:pt x="2127" y="186"/>
                  <a:pt x="2164" y="275"/>
                  <a:pt x="2164" y="379"/>
                </a:cubicBezTo>
                <a:lnTo>
                  <a:pt x="2164" y="482"/>
                </a:lnTo>
                <a:lnTo>
                  <a:pt x="2614" y="136"/>
                </a:lnTo>
                <a:cubicBezTo>
                  <a:pt x="2647" y="110"/>
                  <a:pt x="2685" y="97"/>
                  <a:pt x="2727" y="97"/>
                </a:cubicBezTo>
                <a:cubicBezTo>
                  <a:pt x="2778" y="97"/>
                  <a:pt x="2821" y="114"/>
                  <a:pt x="2857" y="148"/>
                </a:cubicBezTo>
                <a:cubicBezTo>
                  <a:pt x="2892" y="182"/>
                  <a:pt x="2910" y="223"/>
                  <a:pt x="2910" y="269"/>
                </a:cubicBezTo>
                <a:close/>
                <a:moveTo>
                  <a:pt x="913" y="605"/>
                </a:moveTo>
                <a:lnTo>
                  <a:pt x="1453" y="1009"/>
                </a:lnTo>
                <a:lnTo>
                  <a:pt x="913" y="1414"/>
                </a:lnTo>
                <a:lnTo>
                  <a:pt x="913" y="605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"/>
                            </p:stCondLst>
                            <p:childTnLst>
                              <p:par>
                                <p:cTn id="7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500"/>
                            </p:stCondLst>
                            <p:childTnLst>
                              <p:par>
                                <p:cTn id="8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00"/>
                            </p:stCondLst>
                            <p:childTnLst>
                              <p:par>
                                <p:cTn id="9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500"/>
                            </p:stCondLst>
                            <p:childTnLst>
                              <p:par>
                                <p:cTn id="101" presetID="42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4000"/>
                            </p:stCondLst>
                            <p:childTnLst>
                              <p:par>
                                <p:cTn id="10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ldLvl="0" animBg="1"/>
      <p:bldP spid="32" grpId="0" bldLvl="0" animBg="1"/>
      <p:bldP spid="34" grpId="0" bldLvl="0" animBg="1"/>
      <p:bldP spid="15" grpId="0" animBg="1"/>
      <p:bldP spid="16" grpId="0" bldLvl="0" animBg="1"/>
      <p:bldP spid="18" grpId="0"/>
      <p:bldP spid="19" grpId="0"/>
      <p:bldP spid="20" grpId="0"/>
      <p:bldP spid="21" grpId="0"/>
      <p:bldP spid="22" grpId="0"/>
      <p:bldP spid="38" grpId="0" animBg="1"/>
      <p:bldP spid="39" grpId="0" bldLvl="0" animBg="1"/>
      <p:bldP spid="40" grpId="0"/>
      <p:bldP spid="41" grpId="0"/>
      <p:bldP spid="42" grpId="0"/>
      <p:bldP spid="43" grpId="0"/>
      <p:bldP spid="44" grpId="0"/>
      <p:bldP spid="45" grpId="0"/>
      <p:bldP spid="23" grpId="0"/>
      <p:bldP spid="24" grpId="0" animBg="1"/>
      <p:bldP spid="25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燕尾形 10"/>
          <p:cNvSpPr/>
          <p:nvPr/>
        </p:nvSpPr>
        <p:spPr>
          <a:xfrm>
            <a:off x="302278" y="268729"/>
            <a:ext cx="308130" cy="332348"/>
          </a:xfrm>
          <a:prstGeom prst="chevr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12" tIns="45706" rIns="91412" bIns="4570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32" name="燕尾形 11"/>
          <p:cNvSpPr/>
          <p:nvPr/>
        </p:nvSpPr>
        <p:spPr>
          <a:xfrm>
            <a:off x="553802" y="268729"/>
            <a:ext cx="308130" cy="332348"/>
          </a:xfrm>
          <a:prstGeom prst="chevr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12" tIns="45706" rIns="91412" bIns="4570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cxnSp>
        <p:nvCxnSpPr>
          <p:cNvPr id="33" name="直接连接符 32"/>
          <p:cNvCxnSpPr/>
          <p:nvPr/>
        </p:nvCxnSpPr>
        <p:spPr>
          <a:xfrm>
            <a:off x="0" y="68580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34" name="文本框 33"/>
          <p:cNvSpPr txBox="1"/>
          <p:nvPr/>
        </p:nvSpPr>
        <p:spPr bwMode="auto">
          <a:xfrm>
            <a:off x="955518" y="261909"/>
            <a:ext cx="3933723" cy="34869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 anchorCtr="0">
            <a:no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300" b="1" dirty="0">
                <a:solidFill>
                  <a:srgbClr val="2395A3"/>
                </a:solidFill>
                <a:latin typeface="+mj-ea"/>
                <a:ea typeface="+mj-ea"/>
              </a:rPr>
              <a:t>3</a:t>
            </a:r>
            <a:r>
              <a:rPr lang="en-US" altLang="zh-CN" sz="2300" b="1" dirty="0" smtClean="0">
                <a:solidFill>
                  <a:srgbClr val="2395A3"/>
                </a:solidFill>
                <a:latin typeface="+mj-ea"/>
                <a:ea typeface="+mj-ea"/>
              </a:rPr>
              <a:t>.2.2  </a:t>
            </a:r>
            <a:r>
              <a:rPr lang="zh-CN" altLang="en-US" sz="2300" b="1" dirty="0" smtClean="0">
                <a:solidFill>
                  <a:srgbClr val="2395A3"/>
                </a:solidFill>
                <a:latin typeface="+mj-ea"/>
                <a:ea typeface="+mj-ea"/>
              </a:rPr>
              <a:t>景别</a:t>
            </a:r>
            <a:endParaRPr lang="zh-CN" altLang="en-US" sz="2300" b="1" dirty="0">
              <a:solidFill>
                <a:srgbClr val="2395A3"/>
              </a:solidFill>
              <a:latin typeface="+mj-ea"/>
              <a:ea typeface="+mj-ea"/>
            </a:endParaRPr>
          </a:p>
        </p:txBody>
      </p:sp>
      <p:sp>
        <p:nvSpPr>
          <p:cNvPr id="10" name="MH_SubTitle_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760017" y="1629122"/>
            <a:ext cx="2592000" cy="37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indent="269875">
              <a:lnSpc>
                <a:spcPct val="110000"/>
              </a:lnSpc>
            </a:pPr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大全景</a:t>
            </a:r>
            <a:endParaRPr lang="zh-CN" alt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PA-任意多边形 137-43956"/>
          <p:cNvSpPr>
            <a:spLocks noChangeAspect="1" noEditPoints="1"/>
          </p:cNvSpPr>
          <p:nvPr>
            <p:custDataLst>
              <p:tags r:id="rId2"/>
            </p:custDataLst>
          </p:nvPr>
        </p:nvSpPr>
        <p:spPr bwMode="auto">
          <a:xfrm>
            <a:off x="1023522" y="1611122"/>
            <a:ext cx="585567" cy="414000"/>
          </a:xfrm>
          <a:custGeom>
            <a:avLst/>
            <a:gdLst>
              <a:gd name="T0" fmla="*/ 1740 w 2910"/>
              <a:gd name="T1" fmla="*/ 1017 h 2059"/>
              <a:gd name="T2" fmla="*/ 1094 w 2910"/>
              <a:gd name="T3" fmla="*/ 373 h 2059"/>
              <a:gd name="T4" fmla="*/ 448 w 2910"/>
              <a:gd name="T5" fmla="*/ 1017 h 2059"/>
              <a:gd name="T6" fmla="*/ 1094 w 2910"/>
              <a:gd name="T7" fmla="*/ 1661 h 2059"/>
              <a:gd name="T8" fmla="*/ 1740 w 2910"/>
              <a:gd name="T9" fmla="*/ 1017 h 2059"/>
              <a:gd name="T10" fmla="*/ 2910 w 2910"/>
              <a:gd name="T11" fmla="*/ 269 h 2059"/>
              <a:gd name="T12" fmla="*/ 2910 w 2910"/>
              <a:gd name="T13" fmla="*/ 1774 h 2059"/>
              <a:gd name="T14" fmla="*/ 2850 w 2910"/>
              <a:gd name="T15" fmla="*/ 1903 h 2059"/>
              <a:gd name="T16" fmla="*/ 2727 w 2910"/>
              <a:gd name="T17" fmla="*/ 1946 h 2059"/>
              <a:gd name="T18" fmla="*/ 2614 w 2910"/>
              <a:gd name="T19" fmla="*/ 1907 h 2059"/>
              <a:gd name="T20" fmla="*/ 2164 w 2910"/>
              <a:gd name="T21" fmla="*/ 1561 h 2059"/>
              <a:gd name="T22" fmla="*/ 2164 w 2910"/>
              <a:gd name="T23" fmla="*/ 1681 h 2059"/>
              <a:gd name="T24" fmla="*/ 2053 w 2910"/>
              <a:gd name="T25" fmla="*/ 1948 h 2059"/>
              <a:gd name="T26" fmla="*/ 1785 w 2910"/>
              <a:gd name="T27" fmla="*/ 2059 h 2059"/>
              <a:gd name="T28" fmla="*/ 380 w 2910"/>
              <a:gd name="T29" fmla="*/ 2059 h 2059"/>
              <a:gd name="T30" fmla="*/ 112 w 2910"/>
              <a:gd name="T31" fmla="*/ 1948 h 2059"/>
              <a:gd name="T32" fmla="*/ 0 w 2910"/>
              <a:gd name="T33" fmla="*/ 1681 h 2059"/>
              <a:gd name="T34" fmla="*/ 0 w 2910"/>
              <a:gd name="T35" fmla="*/ 379 h 2059"/>
              <a:gd name="T36" fmla="*/ 112 w 2910"/>
              <a:gd name="T37" fmla="*/ 112 h 2059"/>
              <a:gd name="T38" fmla="*/ 380 w 2910"/>
              <a:gd name="T39" fmla="*/ 0 h 2059"/>
              <a:gd name="T40" fmla="*/ 1785 w 2910"/>
              <a:gd name="T41" fmla="*/ 0 h 2059"/>
              <a:gd name="T42" fmla="*/ 2053 w 2910"/>
              <a:gd name="T43" fmla="*/ 112 h 2059"/>
              <a:gd name="T44" fmla="*/ 2164 w 2910"/>
              <a:gd name="T45" fmla="*/ 379 h 2059"/>
              <a:gd name="T46" fmla="*/ 2164 w 2910"/>
              <a:gd name="T47" fmla="*/ 482 h 2059"/>
              <a:gd name="T48" fmla="*/ 2614 w 2910"/>
              <a:gd name="T49" fmla="*/ 136 h 2059"/>
              <a:gd name="T50" fmla="*/ 2727 w 2910"/>
              <a:gd name="T51" fmla="*/ 97 h 2059"/>
              <a:gd name="T52" fmla="*/ 2857 w 2910"/>
              <a:gd name="T53" fmla="*/ 148 h 2059"/>
              <a:gd name="T54" fmla="*/ 2910 w 2910"/>
              <a:gd name="T55" fmla="*/ 269 h 2059"/>
              <a:gd name="T56" fmla="*/ 913 w 2910"/>
              <a:gd name="T57" fmla="*/ 605 h 2059"/>
              <a:gd name="T58" fmla="*/ 1453 w 2910"/>
              <a:gd name="T59" fmla="*/ 1009 h 2059"/>
              <a:gd name="T60" fmla="*/ 913 w 2910"/>
              <a:gd name="T61" fmla="*/ 1414 h 2059"/>
              <a:gd name="T62" fmla="*/ 913 w 2910"/>
              <a:gd name="T63" fmla="*/ 605 h 2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910" h="2059">
                <a:moveTo>
                  <a:pt x="1740" y="1017"/>
                </a:moveTo>
                <a:cubicBezTo>
                  <a:pt x="1740" y="661"/>
                  <a:pt x="1451" y="373"/>
                  <a:pt x="1094" y="373"/>
                </a:cubicBezTo>
                <a:cubicBezTo>
                  <a:pt x="737" y="373"/>
                  <a:pt x="448" y="661"/>
                  <a:pt x="448" y="1017"/>
                </a:cubicBezTo>
                <a:cubicBezTo>
                  <a:pt x="448" y="1373"/>
                  <a:pt x="737" y="1661"/>
                  <a:pt x="1094" y="1661"/>
                </a:cubicBezTo>
                <a:cubicBezTo>
                  <a:pt x="1451" y="1661"/>
                  <a:pt x="1740" y="1373"/>
                  <a:pt x="1740" y="1017"/>
                </a:cubicBezTo>
                <a:close/>
                <a:moveTo>
                  <a:pt x="2910" y="269"/>
                </a:moveTo>
                <a:lnTo>
                  <a:pt x="2910" y="1774"/>
                </a:lnTo>
                <a:cubicBezTo>
                  <a:pt x="2910" y="1825"/>
                  <a:pt x="2890" y="1868"/>
                  <a:pt x="2850" y="1903"/>
                </a:cubicBezTo>
                <a:cubicBezTo>
                  <a:pt x="2815" y="1932"/>
                  <a:pt x="2774" y="1946"/>
                  <a:pt x="2727" y="1946"/>
                </a:cubicBezTo>
                <a:cubicBezTo>
                  <a:pt x="2685" y="1946"/>
                  <a:pt x="2647" y="1933"/>
                  <a:pt x="2614" y="1907"/>
                </a:cubicBezTo>
                <a:lnTo>
                  <a:pt x="2164" y="1561"/>
                </a:lnTo>
                <a:lnTo>
                  <a:pt x="2164" y="1681"/>
                </a:lnTo>
                <a:cubicBezTo>
                  <a:pt x="2164" y="1785"/>
                  <a:pt x="2127" y="1874"/>
                  <a:pt x="2053" y="1948"/>
                </a:cubicBezTo>
                <a:cubicBezTo>
                  <a:pt x="1978" y="2022"/>
                  <a:pt x="1889" y="2059"/>
                  <a:pt x="1785" y="2059"/>
                </a:cubicBezTo>
                <a:lnTo>
                  <a:pt x="380" y="2059"/>
                </a:lnTo>
                <a:cubicBezTo>
                  <a:pt x="276" y="2059"/>
                  <a:pt x="186" y="2022"/>
                  <a:pt x="112" y="1948"/>
                </a:cubicBezTo>
                <a:cubicBezTo>
                  <a:pt x="38" y="1874"/>
                  <a:pt x="0" y="1785"/>
                  <a:pt x="0" y="1681"/>
                </a:cubicBezTo>
                <a:lnTo>
                  <a:pt x="0" y="379"/>
                </a:lnTo>
                <a:cubicBezTo>
                  <a:pt x="0" y="275"/>
                  <a:pt x="38" y="186"/>
                  <a:pt x="112" y="112"/>
                </a:cubicBezTo>
                <a:cubicBezTo>
                  <a:pt x="186" y="37"/>
                  <a:pt x="276" y="0"/>
                  <a:pt x="380" y="0"/>
                </a:cubicBezTo>
                <a:lnTo>
                  <a:pt x="1785" y="0"/>
                </a:lnTo>
                <a:cubicBezTo>
                  <a:pt x="1889" y="0"/>
                  <a:pt x="1978" y="37"/>
                  <a:pt x="2053" y="112"/>
                </a:cubicBezTo>
                <a:cubicBezTo>
                  <a:pt x="2127" y="186"/>
                  <a:pt x="2164" y="275"/>
                  <a:pt x="2164" y="379"/>
                </a:cubicBezTo>
                <a:lnTo>
                  <a:pt x="2164" y="482"/>
                </a:lnTo>
                <a:lnTo>
                  <a:pt x="2614" y="136"/>
                </a:lnTo>
                <a:cubicBezTo>
                  <a:pt x="2647" y="110"/>
                  <a:pt x="2685" y="97"/>
                  <a:pt x="2727" y="97"/>
                </a:cubicBezTo>
                <a:cubicBezTo>
                  <a:pt x="2778" y="97"/>
                  <a:pt x="2821" y="114"/>
                  <a:pt x="2857" y="148"/>
                </a:cubicBezTo>
                <a:cubicBezTo>
                  <a:pt x="2892" y="182"/>
                  <a:pt x="2910" y="223"/>
                  <a:pt x="2910" y="269"/>
                </a:cubicBezTo>
                <a:close/>
                <a:moveTo>
                  <a:pt x="913" y="605"/>
                </a:moveTo>
                <a:lnTo>
                  <a:pt x="1453" y="1009"/>
                </a:lnTo>
                <a:lnTo>
                  <a:pt x="913" y="1414"/>
                </a:lnTo>
                <a:lnTo>
                  <a:pt x="913" y="605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2" name="MH_SubTitle_1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760017" y="2736356"/>
            <a:ext cx="2592000" cy="37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indent="269875">
              <a:lnSpc>
                <a:spcPct val="110000"/>
              </a:lnSpc>
            </a:pPr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全景</a:t>
            </a:r>
            <a:endParaRPr lang="zh-CN" alt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PA-任意多边形 137-43956"/>
          <p:cNvSpPr>
            <a:spLocks noChangeAspect="1" noEditPoints="1"/>
          </p:cNvSpPr>
          <p:nvPr>
            <p:custDataLst>
              <p:tags r:id="rId4"/>
            </p:custDataLst>
          </p:nvPr>
        </p:nvSpPr>
        <p:spPr bwMode="auto">
          <a:xfrm>
            <a:off x="1023522" y="2718356"/>
            <a:ext cx="585567" cy="414000"/>
          </a:xfrm>
          <a:custGeom>
            <a:avLst/>
            <a:gdLst>
              <a:gd name="T0" fmla="*/ 1740 w 2910"/>
              <a:gd name="T1" fmla="*/ 1017 h 2059"/>
              <a:gd name="T2" fmla="*/ 1094 w 2910"/>
              <a:gd name="T3" fmla="*/ 373 h 2059"/>
              <a:gd name="T4" fmla="*/ 448 w 2910"/>
              <a:gd name="T5" fmla="*/ 1017 h 2059"/>
              <a:gd name="T6" fmla="*/ 1094 w 2910"/>
              <a:gd name="T7" fmla="*/ 1661 h 2059"/>
              <a:gd name="T8" fmla="*/ 1740 w 2910"/>
              <a:gd name="T9" fmla="*/ 1017 h 2059"/>
              <a:gd name="T10" fmla="*/ 2910 w 2910"/>
              <a:gd name="T11" fmla="*/ 269 h 2059"/>
              <a:gd name="T12" fmla="*/ 2910 w 2910"/>
              <a:gd name="T13" fmla="*/ 1774 h 2059"/>
              <a:gd name="T14" fmla="*/ 2850 w 2910"/>
              <a:gd name="T15" fmla="*/ 1903 h 2059"/>
              <a:gd name="T16" fmla="*/ 2727 w 2910"/>
              <a:gd name="T17" fmla="*/ 1946 h 2059"/>
              <a:gd name="T18" fmla="*/ 2614 w 2910"/>
              <a:gd name="T19" fmla="*/ 1907 h 2059"/>
              <a:gd name="T20" fmla="*/ 2164 w 2910"/>
              <a:gd name="T21" fmla="*/ 1561 h 2059"/>
              <a:gd name="T22" fmla="*/ 2164 w 2910"/>
              <a:gd name="T23" fmla="*/ 1681 h 2059"/>
              <a:gd name="T24" fmla="*/ 2053 w 2910"/>
              <a:gd name="T25" fmla="*/ 1948 h 2059"/>
              <a:gd name="T26" fmla="*/ 1785 w 2910"/>
              <a:gd name="T27" fmla="*/ 2059 h 2059"/>
              <a:gd name="T28" fmla="*/ 380 w 2910"/>
              <a:gd name="T29" fmla="*/ 2059 h 2059"/>
              <a:gd name="T30" fmla="*/ 112 w 2910"/>
              <a:gd name="T31" fmla="*/ 1948 h 2059"/>
              <a:gd name="T32" fmla="*/ 0 w 2910"/>
              <a:gd name="T33" fmla="*/ 1681 h 2059"/>
              <a:gd name="T34" fmla="*/ 0 w 2910"/>
              <a:gd name="T35" fmla="*/ 379 h 2059"/>
              <a:gd name="T36" fmla="*/ 112 w 2910"/>
              <a:gd name="T37" fmla="*/ 112 h 2059"/>
              <a:gd name="T38" fmla="*/ 380 w 2910"/>
              <a:gd name="T39" fmla="*/ 0 h 2059"/>
              <a:gd name="T40" fmla="*/ 1785 w 2910"/>
              <a:gd name="T41" fmla="*/ 0 h 2059"/>
              <a:gd name="T42" fmla="*/ 2053 w 2910"/>
              <a:gd name="T43" fmla="*/ 112 h 2059"/>
              <a:gd name="T44" fmla="*/ 2164 w 2910"/>
              <a:gd name="T45" fmla="*/ 379 h 2059"/>
              <a:gd name="T46" fmla="*/ 2164 w 2910"/>
              <a:gd name="T47" fmla="*/ 482 h 2059"/>
              <a:gd name="T48" fmla="*/ 2614 w 2910"/>
              <a:gd name="T49" fmla="*/ 136 h 2059"/>
              <a:gd name="T50" fmla="*/ 2727 w 2910"/>
              <a:gd name="T51" fmla="*/ 97 h 2059"/>
              <a:gd name="T52" fmla="*/ 2857 w 2910"/>
              <a:gd name="T53" fmla="*/ 148 h 2059"/>
              <a:gd name="T54" fmla="*/ 2910 w 2910"/>
              <a:gd name="T55" fmla="*/ 269 h 2059"/>
              <a:gd name="T56" fmla="*/ 913 w 2910"/>
              <a:gd name="T57" fmla="*/ 605 h 2059"/>
              <a:gd name="T58" fmla="*/ 1453 w 2910"/>
              <a:gd name="T59" fmla="*/ 1009 h 2059"/>
              <a:gd name="T60" fmla="*/ 913 w 2910"/>
              <a:gd name="T61" fmla="*/ 1414 h 2059"/>
              <a:gd name="T62" fmla="*/ 913 w 2910"/>
              <a:gd name="T63" fmla="*/ 605 h 2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910" h="2059">
                <a:moveTo>
                  <a:pt x="1740" y="1017"/>
                </a:moveTo>
                <a:cubicBezTo>
                  <a:pt x="1740" y="661"/>
                  <a:pt x="1451" y="373"/>
                  <a:pt x="1094" y="373"/>
                </a:cubicBezTo>
                <a:cubicBezTo>
                  <a:pt x="737" y="373"/>
                  <a:pt x="448" y="661"/>
                  <a:pt x="448" y="1017"/>
                </a:cubicBezTo>
                <a:cubicBezTo>
                  <a:pt x="448" y="1373"/>
                  <a:pt x="737" y="1661"/>
                  <a:pt x="1094" y="1661"/>
                </a:cubicBezTo>
                <a:cubicBezTo>
                  <a:pt x="1451" y="1661"/>
                  <a:pt x="1740" y="1373"/>
                  <a:pt x="1740" y="1017"/>
                </a:cubicBezTo>
                <a:close/>
                <a:moveTo>
                  <a:pt x="2910" y="269"/>
                </a:moveTo>
                <a:lnTo>
                  <a:pt x="2910" y="1774"/>
                </a:lnTo>
                <a:cubicBezTo>
                  <a:pt x="2910" y="1825"/>
                  <a:pt x="2890" y="1868"/>
                  <a:pt x="2850" y="1903"/>
                </a:cubicBezTo>
                <a:cubicBezTo>
                  <a:pt x="2815" y="1932"/>
                  <a:pt x="2774" y="1946"/>
                  <a:pt x="2727" y="1946"/>
                </a:cubicBezTo>
                <a:cubicBezTo>
                  <a:pt x="2685" y="1946"/>
                  <a:pt x="2647" y="1933"/>
                  <a:pt x="2614" y="1907"/>
                </a:cubicBezTo>
                <a:lnTo>
                  <a:pt x="2164" y="1561"/>
                </a:lnTo>
                <a:lnTo>
                  <a:pt x="2164" y="1681"/>
                </a:lnTo>
                <a:cubicBezTo>
                  <a:pt x="2164" y="1785"/>
                  <a:pt x="2127" y="1874"/>
                  <a:pt x="2053" y="1948"/>
                </a:cubicBezTo>
                <a:cubicBezTo>
                  <a:pt x="1978" y="2022"/>
                  <a:pt x="1889" y="2059"/>
                  <a:pt x="1785" y="2059"/>
                </a:cubicBezTo>
                <a:lnTo>
                  <a:pt x="380" y="2059"/>
                </a:lnTo>
                <a:cubicBezTo>
                  <a:pt x="276" y="2059"/>
                  <a:pt x="186" y="2022"/>
                  <a:pt x="112" y="1948"/>
                </a:cubicBezTo>
                <a:cubicBezTo>
                  <a:pt x="38" y="1874"/>
                  <a:pt x="0" y="1785"/>
                  <a:pt x="0" y="1681"/>
                </a:cubicBezTo>
                <a:lnTo>
                  <a:pt x="0" y="379"/>
                </a:lnTo>
                <a:cubicBezTo>
                  <a:pt x="0" y="275"/>
                  <a:pt x="38" y="186"/>
                  <a:pt x="112" y="112"/>
                </a:cubicBezTo>
                <a:cubicBezTo>
                  <a:pt x="186" y="37"/>
                  <a:pt x="276" y="0"/>
                  <a:pt x="380" y="0"/>
                </a:cubicBezTo>
                <a:lnTo>
                  <a:pt x="1785" y="0"/>
                </a:lnTo>
                <a:cubicBezTo>
                  <a:pt x="1889" y="0"/>
                  <a:pt x="1978" y="37"/>
                  <a:pt x="2053" y="112"/>
                </a:cubicBezTo>
                <a:cubicBezTo>
                  <a:pt x="2127" y="186"/>
                  <a:pt x="2164" y="275"/>
                  <a:pt x="2164" y="379"/>
                </a:cubicBezTo>
                <a:lnTo>
                  <a:pt x="2164" y="482"/>
                </a:lnTo>
                <a:lnTo>
                  <a:pt x="2614" y="136"/>
                </a:lnTo>
                <a:cubicBezTo>
                  <a:pt x="2647" y="110"/>
                  <a:pt x="2685" y="97"/>
                  <a:pt x="2727" y="97"/>
                </a:cubicBezTo>
                <a:cubicBezTo>
                  <a:pt x="2778" y="97"/>
                  <a:pt x="2821" y="114"/>
                  <a:pt x="2857" y="148"/>
                </a:cubicBezTo>
                <a:cubicBezTo>
                  <a:pt x="2892" y="182"/>
                  <a:pt x="2910" y="223"/>
                  <a:pt x="2910" y="269"/>
                </a:cubicBezTo>
                <a:close/>
                <a:moveTo>
                  <a:pt x="913" y="605"/>
                </a:moveTo>
                <a:lnTo>
                  <a:pt x="1453" y="1009"/>
                </a:lnTo>
                <a:lnTo>
                  <a:pt x="913" y="1414"/>
                </a:lnTo>
                <a:lnTo>
                  <a:pt x="913" y="605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4" name="MH_SubTitle_1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760017" y="3843590"/>
            <a:ext cx="2592000" cy="37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indent="269875">
              <a:lnSpc>
                <a:spcPct val="110000"/>
              </a:lnSpc>
            </a:pPr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中景</a:t>
            </a:r>
          </a:p>
        </p:txBody>
      </p:sp>
      <p:sp>
        <p:nvSpPr>
          <p:cNvPr id="15" name="PA-任意多边形 137-43956"/>
          <p:cNvSpPr>
            <a:spLocks noChangeAspect="1" noEditPoints="1"/>
          </p:cNvSpPr>
          <p:nvPr>
            <p:custDataLst>
              <p:tags r:id="rId6"/>
            </p:custDataLst>
          </p:nvPr>
        </p:nvSpPr>
        <p:spPr bwMode="auto">
          <a:xfrm>
            <a:off x="1023522" y="3825590"/>
            <a:ext cx="585567" cy="414000"/>
          </a:xfrm>
          <a:custGeom>
            <a:avLst/>
            <a:gdLst>
              <a:gd name="T0" fmla="*/ 1740 w 2910"/>
              <a:gd name="T1" fmla="*/ 1017 h 2059"/>
              <a:gd name="T2" fmla="*/ 1094 w 2910"/>
              <a:gd name="T3" fmla="*/ 373 h 2059"/>
              <a:gd name="T4" fmla="*/ 448 w 2910"/>
              <a:gd name="T5" fmla="*/ 1017 h 2059"/>
              <a:gd name="T6" fmla="*/ 1094 w 2910"/>
              <a:gd name="T7" fmla="*/ 1661 h 2059"/>
              <a:gd name="T8" fmla="*/ 1740 w 2910"/>
              <a:gd name="T9" fmla="*/ 1017 h 2059"/>
              <a:gd name="T10" fmla="*/ 2910 w 2910"/>
              <a:gd name="T11" fmla="*/ 269 h 2059"/>
              <a:gd name="T12" fmla="*/ 2910 w 2910"/>
              <a:gd name="T13" fmla="*/ 1774 h 2059"/>
              <a:gd name="T14" fmla="*/ 2850 w 2910"/>
              <a:gd name="T15" fmla="*/ 1903 h 2059"/>
              <a:gd name="T16" fmla="*/ 2727 w 2910"/>
              <a:gd name="T17" fmla="*/ 1946 h 2059"/>
              <a:gd name="T18" fmla="*/ 2614 w 2910"/>
              <a:gd name="T19" fmla="*/ 1907 h 2059"/>
              <a:gd name="T20" fmla="*/ 2164 w 2910"/>
              <a:gd name="T21" fmla="*/ 1561 h 2059"/>
              <a:gd name="T22" fmla="*/ 2164 w 2910"/>
              <a:gd name="T23" fmla="*/ 1681 h 2059"/>
              <a:gd name="T24" fmla="*/ 2053 w 2910"/>
              <a:gd name="T25" fmla="*/ 1948 h 2059"/>
              <a:gd name="T26" fmla="*/ 1785 w 2910"/>
              <a:gd name="T27" fmla="*/ 2059 h 2059"/>
              <a:gd name="T28" fmla="*/ 380 w 2910"/>
              <a:gd name="T29" fmla="*/ 2059 h 2059"/>
              <a:gd name="T30" fmla="*/ 112 w 2910"/>
              <a:gd name="T31" fmla="*/ 1948 h 2059"/>
              <a:gd name="T32" fmla="*/ 0 w 2910"/>
              <a:gd name="T33" fmla="*/ 1681 h 2059"/>
              <a:gd name="T34" fmla="*/ 0 w 2910"/>
              <a:gd name="T35" fmla="*/ 379 h 2059"/>
              <a:gd name="T36" fmla="*/ 112 w 2910"/>
              <a:gd name="T37" fmla="*/ 112 h 2059"/>
              <a:gd name="T38" fmla="*/ 380 w 2910"/>
              <a:gd name="T39" fmla="*/ 0 h 2059"/>
              <a:gd name="T40" fmla="*/ 1785 w 2910"/>
              <a:gd name="T41" fmla="*/ 0 h 2059"/>
              <a:gd name="T42" fmla="*/ 2053 w 2910"/>
              <a:gd name="T43" fmla="*/ 112 h 2059"/>
              <a:gd name="T44" fmla="*/ 2164 w 2910"/>
              <a:gd name="T45" fmla="*/ 379 h 2059"/>
              <a:gd name="T46" fmla="*/ 2164 w 2910"/>
              <a:gd name="T47" fmla="*/ 482 h 2059"/>
              <a:gd name="T48" fmla="*/ 2614 w 2910"/>
              <a:gd name="T49" fmla="*/ 136 h 2059"/>
              <a:gd name="T50" fmla="*/ 2727 w 2910"/>
              <a:gd name="T51" fmla="*/ 97 h 2059"/>
              <a:gd name="T52" fmla="*/ 2857 w 2910"/>
              <a:gd name="T53" fmla="*/ 148 h 2059"/>
              <a:gd name="T54" fmla="*/ 2910 w 2910"/>
              <a:gd name="T55" fmla="*/ 269 h 2059"/>
              <a:gd name="T56" fmla="*/ 913 w 2910"/>
              <a:gd name="T57" fmla="*/ 605 h 2059"/>
              <a:gd name="T58" fmla="*/ 1453 w 2910"/>
              <a:gd name="T59" fmla="*/ 1009 h 2059"/>
              <a:gd name="T60" fmla="*/ 913 w 2910"/>
              <a:gd name="T61" fmla="*/ 1414 h 2059"/>
              <a:gd name="T62" fmla="*/ 913 w 2910"/>
              <a:gd name="T63" fmla="*/ 605 h 2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910" h="2059">
                <a:moveTo>
                  <a:pt x="1740" y="1017"/>
                </a:moveTo>
                <a:cubicBezTo>
                  <a:pt x="1740" y="661"/>
                  <a:pt x="1451" y="373"/>
                  <a:pt x="1094" y="373"/>
                </a:cubicBezTo>
                <a:cubicBezTo>
                  <a:pt x="737" y="373"/>
                  <a:pt x="448" y="661"/>
                  <a:pt x="448" y="1017"/>
                </a:cubicBezTo>
                <a:cubicBezTo>
                  <a:pt x="448" y="1373"/>
                  <a:pt x="737" y="1661"/>
                  <a:pt x="1094" y="1661"/>
                </a:cubicBezTo>
                <a:cubicBezTo>
                  <a:pt x="1451" y="1661"/>
                  <a:pt x="1740" y="1373"/>
                  <a:pt x="1740" y="1017"/>
                </a:cubicBezTo>
                <a:close/>
                <a:moveTo>
                  <a:pt x="2910" y="269"/>
                </a:moveTo>
                <a:lnTo>
                  <a:pt x="2910" y="1774"/>
                </a:lnTo>
                <a:cubicBezTo>
                  <a:pt x="2910" y="1825"/>
                  <a:pt x="2890" y="1868"/>
                  <a:pt x="2850" y="1903"/>
                </a:cubicBezTo>
                <a:cubicBezTo>
                  <a:pt x="2815" y="1932"/>
                  <a:pt x="2774" y="1946"/>
                  <a:pt x="2727" y="1946"/>
                </a:cubicBezTo>
                <a:cubicBezTo>
                  <a:pt x="2685" y="1946"/>
                  <a:pt x="2647" y="1933"/>
                  <a:pt x="2614" y="1907"/>
                </a:cubicBezTo>
                <a:lnTo>
                  <a:pt x="2164" y="1561"/>
                </a:lnTo>
                <a:lnTo>
                  <a:pt x="2164" y="1681"/>
                </a:lnTo>
                <a:cubicBezTo>
                  <a:pt x="2164" y="1785"/>
                  <a:pt x="2127" y="1874"/>
                  <a:pt x="2053" y="1948"/>
                </a:cubicBezTo>
                <a:cubicBezTo>
                  <a:pt x="1978" y="2022"/>
                  <a:pt x="1889" y="2059"/>
                  <a:pt x="1785" y="2059"/>
                </a:cubicBezTo>
                <a:lnTo>
                  <a:pt x="380" y="2059"/>
                </a:lnTo>
                <a:cubicBezTo>
                  <a:pt x="276" y="2059"/>
                  <a:pt x="186" y="2022"/>
                  <a:pt x="112" y="1948"/>
                </a:cubicBezTo>
                <a:cubicBezTo>
                  <a:pt x="38" y="1874"/>
                  <a:pt x="0" y="1785"/>
                  <a:pt x="0" y="1681"/>
                </a:cubicBezTo>
                <a:lnTo>
                  <a:pt x="0" y="379"/>
                </a:lnTo>
                <a:cubicBezTo>
                  <a:pt x="0" y="275"/>
                  <a:pt x="38" y="186"/>
                  <a:pt x="112" y="112"/>
                </a:cubicBezTo>
                <a:cubicBezTo>
                  <a:pt x="186" y="37"/>
                  <a:pt x="276" y="0"/>
                  <a:pt x="380" y="0"/>
                </a:cubicBezTo>
                <a:lnTo>
                  <a:pt x="1785" y="0"/>
                </a:lnTo>
                <a:cubicBezTo>
                  <a:pt x="1889" y="0"/>
                  <a:pt x="1978" y="37"/>
                  <a:pt x="2053" y="112"/>
                </a:cubicBezTo>
                <a:cubicBezTo>
                  <a:pt x="2127" y="186"/>
                  <a:pt x="2164" y="275"/>
                  <a:pt x="2164" y="379"/>
                </a:cubicBezTo>
                <a:lnTo>
                  <a:pt x="2164" y="482"/>
                </a:lnTo>
                <a:lnTo>
                  <a:pt x="2614" y="136"/>
                </a:lnTo>
                <a:cubicBezTo>
                  <a:pt x="2647" y="110"/>
                  <a:pt x="2685" y="97"/>
                  <a:pt x="2727" y="97"/>
                </a:cubicBezTo>
                <a:cubicBezTo>
                  <a:pt x="2778" y="97"/>
                  <a:pt x="2821" y="114"/>
                  <a:pt x="2857" y="148"/>
                </a:cubicBezTo>
                <a:cubicBezTo>
                  <a:pt x="2892" y="182"/>
                  <a:pt x="2910" y="223"/>
                  <a:pt x="2910" y="269"/>
                </a:cubicBezTo>
                <a:close/>
                <a:moveTo>
                  <a:pt x="913" y="605"/>
                </a:moveTo>
                <a:lnTo>
                  <a:pt x="1453" y="1009"/>
                </a:lnTo>
                <a:lnTo>
                  <a:pt x="913" y="1414"/>
                </a:lnTo>
                <a:lnTo>
                  <a:pt x="913" y="605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6" name="MH_SubTitle_1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760017" y="4950823"/>
            <a:ext cx="2592000" cy="37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indent="269875">
              <a:lnSpc>
                <a:spcPct val="110000"/>
              </a:lnSpc>
            </a:pPr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近景</a:t>
            </a:r>
            <a:endParaRPr lang="zh-CN" alt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PA-任意多边形 137-43956"/>
          <p:cNvSpPr>
            <a:spLocks noChangeAspect="1" noEditPoints="1"/>
          </p:cNvSpPr>
          <p:nvPr>
            <p:custDataLst>
              <p:tags r:id="rId8"/>
            </p:custDataLst>
          </p:nvPr>
        </p:nvSpPr>
        <p:spPr bwMode="auto">
          <a:xfrm>
            <a:off x="1023522" y="4932823"/>
            <a:ext cx="585567" cy="414000"/>
          </a:xfrm>
          <a:custGeom>
            <a:avLst/>
            <a:gdLst>
              <a:gd name="T0" fmla="*/ 1740 w 2910"/>
              <a:gd name="T1" fmla="*/ 1017 h 2059"/>
              <a:gd name="T2" fmla="*/ 1094 w 2910"/>
              <a:gd name="T3" fmla="*/ 373 h 2059"/>
              <a:gd name="T4" fmla="*/ 448 w 2910"/>
              <a:gd name="T5" fmla="*/ 1017 h 2059"/>
              <a:gd name="T6" fmla="*/ 1094 w 2910"/>
              <a:gd name="T7" fmla="*/ 1661 h 2059"/>
              <a:gd name="T8" fmla="*/ 1740 w 2910"/>
              <a:gd name="T9" fmla="*/ 1017 h 2059"/>
              <a:gd name="T10" fmla="*/ 2910 w 2910"/>
              <a:gd name="T11" fmla="*/ 269 h 2059"/>
              <a:gd name="T12" fmla="*/ 2910 w 2910"/>
              <a:gd name="T13" fmla="*/ 1774 h 2059"/>
              <a:gd name="T14" fmla="*/ 2850 w 2910"/>
              <a:gd name="T15" fmla="*/ 1903 h 2059"/>
              <a:gd name="T16" fmla="*/ 2727 w 2910"/>
              <a:gd name="T17" fmla="*/ 1946 h 2059"/>
              <a:gd name="T18" fmla="*/ 2614 w 2910"/>
              <a:gd name="T19" fmla="*/ 1907 h 2059"/>
              <a:gd name="T20" fmla="*/ 2164 w 2910"/>
              <a:gd name="T21" fmla="*/ 1561 h 2059"/>
              <a:gd name="T22" fmla="*/ 2164 w 2910"/>
              <a:gd name="T23" fmla="*/ 1681 h 2059"/>
              <a:gd name="T24" fmla="*/ 2053 w 2910"/>
              <a:gd name="T25" fmla="*/ 1948 h 2059"/>
              <a:gd name="T26" fmla="*/ 1785 w 2910"/>
              <a:gd name="T27" fmla="*/ 2059 h 2059"/>
              <a:gd name="T28" fmla="*/ 380 w 2910"/>
              <a:gd name="T29" fmla="*/ 2059 h 2059"/>
              <a:gd name="T30" fmla="*/ 112 w 2910"/>
              <a:gd name="T31" fmla="*/ 1948 h 2059"/>
              <a:gd name="T32" fmla="*/ 0 w 2910"/>
              <a:gd name="T33" fmla="*/ 1681 h 2059"/>
              <a:gd name="T34" fmla="*/ 0 w 2910"/>
              <a:gd name="T35" fmla="*/ 379 h 2059"/>
              <a:gd name="T36" fmla="*/ 112 w 2910"/>
              <a:gd name="T37" fmla="*/ 112 h 2059"/>
              <a:gd name="T38" fmla="*/ 380 w 2910"/>
              <a:gd name="T39" fmla="*/ 0 h 2059"/>
              <a:gd name="T40" fmla="*/ 1785 w 2910"/>
              <a:gd name="T41" fmla="*/ 0 h 2059"/>
              <a:gd name="T42" fmla="*/ 2053 w 2910"/>
              <a:gd name="T43" fmla="*/ 112 h 2059"/>
              <a:gd name="T44" fmla="*/ 2164 w 2910"/>
              <a:gd name="T45" fmla="*/ 379 h 2059"/>
              <a:gd name="T46" fmla="*/ 2164 w 2910"/>
              <a:gd name="T47" fmla="*/ 482 h 2059"/>
              <a:gd name="T48" fmla="*/ 2614 w 2910"/>
              <a:gd name="T49" fmla="*/ 136 h 2059"/>
              <a:gd name="T50" fmla="*/ 2727 w 2910"/>
              <a:gd name="T51" fmla="*/ 97 h 2059"/>
              <a:gd name="T52" fmla="*/ 2857 w 2910"/>
              <a:gd name="T53" fmla="*/ 148 h 2059"/>
              <a:gd name="T54" fmla="*/ 2910 w 2910"/>
              <a:gd name="T55" fmla="*/ 269 h 2059"/>
              <a:gd name="T56" fmla="*/ 913 w 2910"/>
              <a:gd name="T57" fmla="*/ 605 h 2059"/>
              <a:gd name="T58" fmla="*/ 1453 w 2910"/>
              <a:gd name="T59" fmla="*/ 1009 h 2059"/>
              <a:gd name="T60" fmla="*/ 913 w 2910"/>
              <a:gd name="T61" fmla="*/ 1414 h 2059"/>
              <a:gd name="T62" fmla="*/ 913 w 2910"/>
              <a:gd name="T63" fmla="*/ 605 h 2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910" h="2059">
                <a:moveTo>
                  <a:pt x="1740" y="1017"/>
                </a:moveTo>
                <a:cubicBezTo>
                  <a:pt x="1740" y="661"/>
                  <a:pt x="1451" y="373"/>
                  <a:pt x="1094" y="373"/>
                </a:cubicBezTo>
                <a:cubicBezTo>
                  <a:pt x="737" y="373"/>
                  <a:pt x="448" y="661"/>
                  <a:pt x="448" y="1017"/>
                </a:cubicBezTo>
                <a:cubicBezTo>
                  <a:pt x="448" y="1373"/>
                  <a:pt x="737" y="1661"/>
                  <a:pt x="1094" y="1661"/>
                </a:cubicBezTo>
                <a:cubicBezTo>
                  <a:pt x="1451" y="1661"/>
                  <a:pt x="1740" y="1373"/>
                  <a:pt x="1740" y="1017"/>
                </a:cubicBezTo>
                <a:close/>
                <a:moveTo>
                  <a:pt x="2910" y="269"/>
                </a:moveTo>
                <a:lnTo>
                  <a:pt x="2910" y="1774"/>
                </a:lnTo>
                <a:cubicBezTo>
                  <a:pt x="2910" y="1825"/>
                  <a:pt x="2890" y="1868"/>
                  <a:pt x="2850" y="1903"/>
                </a:cubicBezTo>
                <a:cubicBezTo>
                  <a:pt x="2815" y="1932"/>
                  <a:pt x="2774" y="1946"/>
                  <a:pt x="2727" y="1946"/>
                </a:cubicBezTo>
                <a:cubicBezTo>
                  <a:pt x="2685" y="1946"/>
                  <a:pt x="2647" y="1933"/>
                  <a:pt x="2614" y="1907"/>
                </a:cubicBezTo>
                <a:lnTo>
                  <a:pt x="2164" y="1561"/>
                </a:lnTo>
                <a:lnTo>
                  <a:pt x="2164" y="1681"/>
                </a:lnTo>
                <a:cubicBezTo>
                  <a:pt x="2164" y="1785"/>
                  <a:pt x="2127" y="1874"/>
                  <a:pt x="2053" y="1948"/>
                </a:cubicBezTo>
                <a:cubicBezTo>
                  <a:pt x="1978" y="2022"/>
                  <a:pt x="1889" y="2059"/>
                  <a:pt x="1785" y="2059"/>
                </a:cubicBezTo>
                <a:lnTo>
                  <a:pt x="380" y="2059"/>
                </a:lnTo>
                <a:cubicBezTo>
                  <a:pt x="276" y="2059"/>
                  <a:pt x="186" y="2022"/>
                  <a:pt x="112" y="1948"/>
                </a:cubicBezTo>
                <a:cubicBezTo>
                  <a:pt x="38" y="1874"/>
                  <a:pt x="0" y="1785"/>
                  <a:pt x="0" y="1681"/>
                </a:cubicBezTo>
                <a:lnTo>
                  <a:pt x="0" y="379"/>
                </a:lnTo>
                <a:cubicBezTo>
                  <a:pt x="0" y="275"/>
                  <a:pt x="38" y="186"/>
                  <a:pt x="112" y="112"/>
                </a:cubicBezTo>
                <a:cubicBezTo>
                  <a:pt x="186" y="37"/>
                  <a:pt x="276" y="0"/>
                  <a:pt x="380" y="0"/>
                </a:cubicBezTo>
                <a:lnTo>
                  <a:pt x="1785" y="0"/>
                </a:lnTo>
                <a:cubicBezTo>
                  <a:pt x="1889" y="0"/>
                  <a:pt x="1978" y="37"/>
                  <a:pt x="2053" y="112"/>
                </a:cubicBezTo>
                <a:cubicBezTo>
                  <a:pt x="2127" y="186"/>
                  <a:pt x="2164" y="275"/>
                  <a:pt x="2164" y="379"/>
                </a:cubicBezTo>
                <a:lnTo>
                  <a:pt x="2164" y="482"/>
                </a:lnTo>
                <a:lnTo>
                  <a:pt x="2614" y="136"/>
                </a:lnTo>
                <a:cubicBezTo>
                  <a:pt x="2647" y="110"/>
                  <a:pt x="2685" y="97"/>
                  <a:pt x="2727" y="97"/>
                </a:cubicBezTo>
                <a:cubicBezTo>
                  <a:pt x="2778" y="97"/>
                  <a:pt x="2821" y="114"/>
                  <a:pt x="2857" y="148"/>
                </a:cubicBezTo>
                <a:cubicBezTo>
                  <a:pt x="2892" y="182"/>
                  <a:pt x="2910" y="223"/>
                  <a:pt x="2910" y="269"/>
                </a:cubicBezTo>
                <a:close/>
                <a:moveTo>
                  <a:pt x="913" y="605"/>
                </a:moveTo>
                <a:lnTo>
                  <a:pt x="1453" y="1009"/>
                </a:lnTo>
                <a:lnTo>
                  <a:pt x="913" y="1414"/>
                </a:lnTo>
                <a:lnTo>
                  <a:pt x="913" y="605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8" name="MH_SubTitle_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5705000" y="1647122"/>
            <a:ext cx="2592000" cy="37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indent="269875">
              <a:lnSpc>
                <a:spcPct val="110000"/>
              </a:lnSpc>
            </a:pPr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特写</a:t>
            </a:r>
          </a:p>
        </p:txBody>
      </p:sp>
      <p:sp>
        <p:nvSpPr>
          <p:cNvPr id="19" name="PA-任意多边形 137-43956"/>
          <p:cNvSpPr>
            <a:spLocks noChangeAspect="1" noEditPoints="1"/>
          </p:cNvSpPr>
          <p:nvPr>
            <p:custDataLst>
              <p:tags r:id="rId10"/>
            </p:custDataLst>
          </p:nvPr>
        </p:nvSpPr>
        <p:spPr bwMode="auto">
          <a:xfrm>
            <a:off x="4968505" y="1629122"/>
            <a:ext cx="585567" cy="414000"/>
          </a:xfrm>
          <a:custGeom>
            <a:avLst/>
            <a:gdLst>
              <a:gd name="T0" fmla="*/ 1740 w 2910"/>
              <a:gd name="T1" fmla="*/ 1017 h 2059"/>
              <a:gd name="T2" fmla="*/ 1094 w 2910"/>
              <a:gd name="T3" fmla="*/ 373 h 2059"/>
              <a:gd name="T4" fmla="*/ 448 w 2910"/>
              <a:gd name="T5" fmla="*/ 1017 h 2059"/>
              <a:gd name="T6" fmla="*/ 1094 w 2910"/>
              <a:gd name="T7" fmla="*/ 1661 h 2059"/>
              <a:gd name="T8" fmla="*/ 1740 w 2910"/>
              <a:gd name="T9" fmla="*/ 1017 h 2059"/>
              <a:gd name="T10" fmla="*/ 2910 w 2910"/>
              <a:gd name="T11" fmla="*/ 269 h 2059"/>
              <a:gd name="T12" fmla="*/ 2910 w 2910"/>
              <a:gd name="T13" fmla="*/ 1774 h 2059"/>
              <a:gd name="T14" fmla="*/ 2850 w 2910"/>
              <a:gd name="T15" fmla="*/ 1903 h 2059"/>
              <a:gd name="T16" fmla="*/ 2727 w 2910"/>
              <a:gd name="T17" fmla="*/ 1946 h 2059"/>
              <a:gd name="T18" fmla="*/ 2614 w 2910"/>
              <a:gd name="T19" fmla="*/ 1907 h 2059"/>
              <a:gd name="T20" fmla="*/ 2164 w 2910"/>
              <a:gd name="T21" fmla="*/ 1561 h 2059"/>
              <a:gd name="T22" fmla="*/ 2164 w 2910"/>
              <a:gd name="T23" fmla="*/ 1681 h 2059"/>
              <a:gd name="T24" fmla="*/ 2053 w 2910"/>
              <a:gd name="T25" fmla="*/ 1948 h 2059"/>
              <a:gd name="T26" fmla="*/ 1785 w 2910"/>
              <a:gd name="T27" fmla="*/ 2059 h 2059"/>
              <a:gd name="T28" fmla="*/ 380 w 2910"/>
              <a:gd name="T29" fmla="*/ 2059 h 2059"/>
              <a:gd name="T30" fmla="*/ 112 w 2910"/>
              <a:gd name="T31" fmla="*/ 1948 h 2059"/>
              <a:gd name="T32" fmla="*/ 0 w 2910"/>
              <a:gd name="T33" fmla="*/ 1681 h 2059"/>
              <a:gd name="T34" fmla="*/ 0 w 2910"/>
              <a:gd name="T35" fmla="*/ 379 h 2059"/>
              <a:gd name="T36" fmla="*/ 112 w 2910"/>
              <a:gd name="T37" fmla="*/ 112 h 2059"/>
              <a:gd name="T38" fmla="*/ 380 w 2910"/>
              <a:gd name="T39" fmla="*/ 0 h 2059"/>
              <a:gd name="T40" fmla="*/ 1785 w 2910"/>
              <a:gd name="T41" fmla="*/ 0 h 2059"/>
              <a:gd name="T42" fmla="*/ 2053 w 2910"/>
              <a:gd name="T43" fmla="*/ 112 h 2059"/>
              <a:gd name="T44" fmla="*/ 2164 w 2910"/>
              <a:gd name="T45" fmla="*/ 379 h 2059"/>
              <a:gd name="T46" fmla="*/ 2164 w 2910"/>
              <a:gd name="T47" fmla="*/ 482 h 2059"/>
              <a:gd name="T48" fmla="*/ 2614 w 2910"/>
              <a:gd name="T49" fmla="*/ 136 h 2059"/>
              <a:gd name="T50" fmla="*/ 2727 w 2910"/>
              <a:gd name="T51" fmla="*/ 97 h 2059"/>
              <a:gd name="T52" fmla="*/ 2857 w 2910"/>
              <a:gd name="T53" fmla="*/ 148 h 2059"/>
              <a:gd name="T54" fmla="*/ 2910 w 2910"/>
              <a:gd name="T55" fmla="*/ 269 h 2059"/>
              <a:gd name="T56" fmla="*/ 913 w 2910"/>
              <a:gd name="T57" fmla="*/ 605 h 2059"/>
              <a:gd name="T58" fmla="*/ 1453 w 2910"/>
              <a:gd name="T59" fmla="*/ 1009 h 2059"/>
              <a:gd name="T60" fmla="*/ 913 w 2910"/>
              <a:gd name="T61" fmla="*/ 1414 h 2059"/>
              <a:gd name="T62" fmla="*/ 913 w 2910"/>
              <a:gd name="T63" fmla="*/ 605 h 2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910" h="2059">
                <a:moveTo>
                  <a:pt x="1740" y="1017"/>
                </a:moveTo>
                <a:cubicBezTo>
                  <a:pt x="1740" y="661"/>
                  <a:pt x="1451" y="373"/>
                  <a:pt x="1094" y="373"/>
                </a:cubicBezTo>
                <a:cubicBezTo>
                  <a:pt x="737" y="373"/>
                  <a:pt x="448" y="661"/>
                  <a:pt x="448" y="1017"/>
                </a:cubicBezTo>
                <a:cubicBezTo>
                  <a:pt x="448" y="1373"/>
                  <a:pt x="737" y="1661"/>
                  <a:pt x="1094" y="1661"/>
                </a:cubicBezTo>
                <a:cubicBezTo>
                  <a:pt x="1451" y="1661"/>
                  <a:pt x="1740" y="1373"/>
                  <a:pt x="1740" y="1017"/>
                </a:cubicBezTo>
                <a:close/>
                <a:moveTo>
                  <a:pt x="2910" y="269"/>
                </a:moveTo>
                <a:lnTo>
                  <a:pt x="2910" y="1774"/>
                </a:lnTo>
                <a:cubicBezTo>
                  <a:pt x="2910" y="1825"/>
                  <a:pt x="2890" y="1868"/>
                  <a:pt x="2850" y="1903"/>
                </a:cubicBezTo>
                <a:cubicBezTo>
                  <a:pt x="2815" y="1932"/>
                  <a:pt x="2774" y="1946"/>
                  <a:pt x="2727" y="1946"/>
                </a:cubicBezTo>
                <a:cubicBezTo>
                  <a:pt x="2685" y="1946"/>
                  <a:pt x="2647" y="1933"/>
                  <a:pt x="2614" y="1907"/>
                </a:cubicBezTo>
                <a:lnTo>
                  <a:pt x="2164" y="1561"/>
                </a:lnTo>
                <a:lnTo>
                  <a:pt x="2164" y="1681"/>
                </a:lnTo>
                <a:cubicBezTo>
                  <a:pt x="2164" y="1785"/>
                  <a:pt x="2127" y="1874"/>
                  <a:pt x="2053" y="1948"/>
                </a:cubicBezTo>
                <a:cubicBezTo>
                  <a:pt x="1978" y="2022"/>
                  <a:pt x="1889" y="2059"/>
                  <a:pt x="1785" y="2059"/>
                </a:cubicBezTo>
                <a:lnTo>
                  <a:pt x="380" y="2059"/>
                </a:lnTo>
                <a:cubicBezTo>
                  <a:pt x="276" y="2059"/>
                  <a:pt x="186" y="2022"/>
                  <a:pt x="112" y="1948"/>
                </a:cubicBezTo>
                <a:cubicBezTo>
                  <a:pt x="38" y="1874"/>
                  <a:pt x="0" y="1785"/>
                  <a:pt x="0" y="1681"/>
                </a:cubicBezTo>
                <a:lnTo>
                  <a:pt x="0" y="379"/>
                </a:lnTo>
                <a:cubicBezTo>
                  <a:pt x="0" y="275"/>
                  <a:pt x="38" y="186"/>
                  <a:pt x="112" y="112"/>
                </a:cubicBezTo>
                <a:cubicBezTo>
                  <a:pt x="186" y="37"/>
                  <a:pt x="276" y="0"/>
                  <a:pt x="380" y="0"/>
                </a:cubicBezTo>
                <a:lnTo>
                  <a:pt x="1785" y="0"/>
                </a:lnTo>
                <a:cubicBezTo>
                  <a:pt x="1889" y="0"/>
                  <a:pt x="1978" y="37"/>
                  <a:pt x="2053" y="112"/>
                </a:cubicBezTo>
                <a:cubicBezTo>
                  <a:pt x="2127" y="186"/>
                  <a:pt x="2164" y="275"/>
                  <a:pt x="2164" y="379"/>
                </a:cubicBezTo>
                <a:lnTo>
                  <a:pt x="2164" y="482"/>
                </a:lnTo>
                <a:lnTo>
                  <a:pt x="2614" y="136"/>
                </a:lnTo>
                <a:cubicBezTo>
                  <a:pt x="2647" y="110"/>
                  <a:pt x="2685" y="97"/>
                  <a:pt x="2727" y="97"/>
                </a:cubicBezTo>
                <a:cubicBezTo>
                  <a:pt x="2778" y="97"/>
                  <a:pt x="2821" y="114"/>
                  <a:pt x="2857" y="148"/>
                </a:cubicBezTo>
                <a:cubicBezTo>
                  <a:pt x="2892" y="182"/>
                  <a:pt x="2910" y="223"/>
                  <a:pt x="2910" y="269"/>
                </a:cubicBezTo>
                <a:close/>
                <a:moveTo>
                  <a:pt x="913" y="605"/>
                </a:moveTo>
                <a:lnTo>
                  <a:pt x="1453" y="1009"/>
                </a:lnTo>
                <a:lnTo>
                  <a:pt x="913" y="1414"/>
                </a:lnTo>
                <a:lnTo>
                  <a:pt x="913" y="605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20" name="MH_SubTitle_1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705000" y="2754356"/>
            <a:ext cx="2592000" cy="37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indent="269875">
              <a:lnSpc>
                <a:spcPct val="110000"/>
              </a:lnSpc>
            </a:pPr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大特写</a:t>
            </a:r>
            <a:endParaRPr lang="zh-CN" alt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PA-任意多边形 137-43956"/>
          <p:cNvSpPr>
            <a:spLocks noChangeAspect="1" noEditPoints="1"/>
          </p:cNvSpPr>
          <p:nvPr>
            <p:custDataLst>
              <p:tags r:id="rId12"/>
            </p:custDataLst>
          </p:nvPr>
        </p:nvSpPr>
        <p:spPr bwMode="auto">
          <a:xfrm>
            <a:off x="4968505" y="2736356"/>
            <a:ext cx="585567" cy="414000"/>
          </a:xfrm>
          <a:custGeom>
            <a:avLst/>
            <a:gdLst>
              <a:gd name="T0" fmla="*/ 1740 w 2910"/>
              <a:gd name="T1" fmla="*/ 1017 h 2059"/>
              <a:gd name="T2" fmla="*/ 1094 w 2910"/>
              <a:gd name="T3" fmla="*/ 373 h 2059"/>
              <a:gd name="T4" fmla="*/ 448 w 2910"/>
              <a:gd name="T5" fmla="*/ 1017 h 2059"/>
              <a:gd name="T6" fmla="*/ 1094 w 2910"/>
              <a:gd name="T7" fmla="*/ 1661 h 2059"/>
              <a:gd name="T8" fmla="*/ 1740 w 2910"/>
              <a:gd name="T9" fmla="*/ 1017 h 2059"/>
              <a:gd name="T10" fmla="*/ 2910 w 2910"/>
              <a:gd name="T11" fmla="*/ 269 h 2059"/>
              <a:gd name="T12" fmla="*/ 2910 w 2910"/>
              <a:gd name="T13" fmla="*/ 1774 h 2059"/>
              <a:gd name="T14" fmla="*/ 2850 w 2910"/>
              <a:gd name="T15" fmla="*/ 1903 h 2059"/>
              <a:gd name="T16" fmla="*/ 2727 w 2910"/>
              <a:gd name="T17" fmla="*/ 1946 h 2059"/>
              <a:gd name="T18" fmla="*/ 2614 w 2910"/>
              <a:gd name="T19" fmla="*/ 1907 h 2059"/>
              <a:gd name="T20" fmla="*/ 2164 w 2910"/>
              <a:gd name="T21" fmla="*/ 1561 h 2059"/>
              <a:gd name="T22" fmla="*/ 2164 w 2910"/>
              <a:gd name="T23" fmla="*/ 1681 h 2059"/>
              <a:gd name="T24" fmla="*/ 2053 w 2910"/>
              <a:gd name="T25" fmla="*/ 1948 h 2059"/>
              <a:gd name="T26" fmla="*/ 1785 w 2910"/>
              <a:gd name="T27" fmla="*/ 2059 h 2059"/>
              <a:gd name="T28" fmla="*/ 380 w 2910"/>
              <a:gd name="T29" fmla="*/ 2059 h 2059"/>
              <a:gd name="T30" fmla="*/ 112 w 2910"/>
              <a:gd name="T31" fmla="*/ 1948 h 2059"/>
              <a:gd name="T32" fmla="*/ 0 w 2910"/>
              <a:gd name="T33" fmla="*/ 1681 h 2059"/>
              <a:gd name="T34" fmla="*/ 0 w 2910"/>
              <a:gd name="T35" fmla="*/ 379 h 2059"/>
              <a:gd name="T36" fmla="*/ 112 w 2910"/>
              <a:gd name="T37" fmla="*/ 112 h 2059"/>
              <a:gd name="T38" fmla="*/ 380 w 2910"/>
              <a:gd name="T39" fmla="*/ 0 h 2059"/>
              <a:gd name="T40" fmla="*/ 1785 w 2910"/>
              <a:gd name="T41" fmla="*/ 0 h 2059"/>
              <a:gd name="T42" fmla="*/ 2053 w 2910"/>
              <a:gd name="T43" fmla="*/ 112 h 2059"/>
              <a:gd name="T44" fmla="*/ 2164 w 2910"/>
              <a:gd name="T45" fmla="*/ 379 h 2059"/>
              <a:gd name="T46" fmla="*/ 2164 w 2910"/>
              <a:gd name="T47" fmla="*/ 482 h 2059"/>
              <a:gd name="T48" fmla="*/ 2614 w 2910"/>
              <a:gd name="T49" fmla="*/ 136 h 2059"/>
              <a:gd name="T50" fmla="*/ 2727 w 2910"/>
              <a:gd name="T51" fmla="*/ 97 h 2059"/>
              <a:gd name="T52" fmla="*/ 2857 w 2910"/>
              <a:gd name="T53" fmla="*/ 148 h 2059"/>
              <a:gd name="T54" fmla="*/ 2910 w 2910"/>
              <a:gd name="T55" fmla="*/ 269 h 2059"/>
              <a:gd name="T56" fmla="*/ 913 w 2910"/>
              <a:gd name="T57" fmla="*/ 605 h 2059"/>
              <a:gd name="T58" fmla="*/ 1453 w 2910"/>
              <a:gd name="T59" fmla="*/ 1009 h 2059"/>
              <a:gd name="T60" fmla="*/ 913 w 2910"/>
              <a:gd name="T61" fmla="*/ 1414 h 2059"/>
              <a:gd name="T62" fmla="*/ 913 w 2910"/>
              <a:gd name="T63" fmla="*/ 605 h 2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910" h="2059">
                <a:moveTo>
                  <a:pt x="1740" y="1017"/>
                </a:moveTo>
                <a:cubicBezTo>
                  <a:pt x="1740" y="661"/>
                  <a:pt x="1451" y="373"/>
                  <a:pt x="1094" y="373"/>
                </a:cubicBezTo>
                <a:cubicBezTo>
                  <a:pt x="737" y="373"/>
                  <a:pt x="448" y="661"/>
                  <a:pt x="448" y="1017"/>
                </a:cubicBezTo>
                <a:cubicBezTo>
                  <a:pt x="448" y="1373"/>
                  <a:pt x="737" y="1661"/>
                  <a:pt x="1094" y="1661"/>
                </a:cubicBezTo>
                <a:cubicBezTo>
                  <a:pt x="1451" y="1661"/>
                  <a:pt x="1740" y="1373"/>
                  <a:pt x="1740" y="1017"/>
                </a:cubicBezTo>
                <a:close/>
                <a:moveTo>
                  <a:pt x="2910" y="269"/>
                </a:moveTo>
                <a:lnTo>
                  <a:pt x="2910" y="1774"/>
                </a:lnTo>
                <a:cubicBezTo>
                  <a:pt x="2910" y="1825"/>
                  <a:pt x="2890" y="1868"/>
                  <a:pt x="2850" y="1903"/>
                </a:cubicBezTo>
                <a:cubicBezTo>
                  <a:pt x="2815" y="1932"/>
                  <a:pt x="2774" y="1946"/>
                  <a:pt x="2727" y="1946"/>
                </a:cubicBezTo>
                <a:cubicBezTo>
                  <a:pt x="2685" y="1946"/>
                  <a:pt x="2647" y="1933"/>
                  <a:pt x="2614" y="1907"/>
                </a:cubicBezTo>
                <a:lnTo>
                  <a:pt x="2164" y="1561"/>
                </a:lnTo>
                <a:lnTo>
                  <a:pt x="2164" y="1681"/>
                </a:lnTo>
                <a:cubicBezTo>
                  <a:pt x="2164" y="1785"/>
                  <a:pt x="2127" y="1874"/>
                  <a:pt x="2053" y="1948"/>
                </a:cubicBezTo>
                <a:cubicBezTo>
                  <a:pt x="1978" y="2022"/>
                  <a:pt x="1889" y="2059"/>
                  <a:pt x="1785" y="2059"/>
                </a:cubicBezTo>
                <a:lnTo>
                  <a:pt x="380" y="2059"/>
                </a:lnTo>
                <a:cubicBezTo>
                  <a:pt x="276" y="2059"/>
                  <a:pt x="186" y="2022"/>
                  <a:pt x="112" y="1948"/>
                </a:cubicBezTo>
                <a:cubicBezTo>
                  <a:pt x="38" y="1874"/>
                  <a:pt x="0" y="1785"/>
                  <a:pt x="0" y="1681"/>
                </a:cubicBezTo>
                <a:lnTo>
                  <a:pt x="0" y="379"/>
                </a:lnTo>
                <a:cubicBezTo>
                  <a:pt x="0" y="275"/>
                  <a:pt x="38" y="186"/>
                  <a:pt x="112" y="112"/>
                </a:cubicBezTo>
                <a:cubicBezTo>
                  <a:pt x="186" y="37"/>
                  <a:pt x="276" y="0"/>
                  <a:pt x="380" y="0"/>
                </a:cubicBezTo>
                <a:lnTo>
                  <a:pt x="1785" y="0"/>
                </a:lnTo>
                <a:cubicBezTo>
                  <a:pt x="1889" y="0"/>
                  <a:pt x="1978" y="37"/>
                  <a:pt x="2053" y="112"/>
                </a:cubicBezTo>
                <a:cubicBezTo>
                  <a:pt x="2127" y="186"/>
                  <a:pt x="2164" y="275"/>
                  <a:pt x="2164" y="379"/>
                </a:cubicBezTo>
                <a:lnTo>
                  <a:pt x="2164" y="482"/>
                </a:lnTo>
                <a:lnTo>
                  <a:pt x="2614" y="136"/>
                </a:lnTo>
                <a:cubicBezTo>
                  <a:pt x="2647" y="110"/>
                  <a:pt x="2685" y="97"/>
                  <a:pt x="2727" y="97"/>
                </a:cubicBezTo>
                <a:cubicBezTo>
                  <a:pt x="2778" y="97"/>
                  <a:pt x="2821" y="114"/>
                  <a:pt x="2857" y="148"/>
                </a:cubicBezTo>
                <a:cubicBezTo>
                  <a:pt x="2892" y="182"/>
                  <a:pt x="2910" y="223"/>
                  <a:pt x="2910" y="269"/>
                </a:cubicBezTo>
                <a:close/>
                <a:moveTo>
                  <a:pt x="913" y="605"/>
                </a:moveTo>
                <a:lnTo>
                  <a:pt x="1453" y="1009"/>
                </a:lnTo>
                <a:lnTo>
                  <a:pt x="913" y="1414"/>
                </a:lnTo>
                <a:lnTo>
                  <a:pt x="913" y="605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bldLvl="0" animBg="1"/>
      <p:bldP spid="10" grpId="0" animBg="1"/>
      <p:bldP spid="11" grpId="0" bldLvl="0" animBg="1"/>
      <p:bldP spid="12" grpId="0" animBg="1"/>
      <p:bldP spid="13" grpId="0" bldLvl="0" animBg="1"/>
      <p:bldP spid="14" grpId="0" animBg="1"/>
      <p:bldP spid="15" grpId="0" bldLvl="0" animBg="1"/>
      <p:bldP spid="16" grpId="0" animBg="1"/>
      <p:bldP spid="17" grpId="0" bldLvl="0" animBg="1"/>
      <p:bldP spid="18" grpId="0" animBg="1"/>
      <p:bldP spid="19" grpId="0" bldLvl="0" animBg="1"/>
      <p:bldP spid="20" grpId="0" animBg="1"/>
      <p:bldP spid="21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燕尾形 10"/>
          <p:cNvSpPr/>
          <p:nvPr/>
        </p:nvSpPr>
        <p:spPr>
          <a:xfrm>
            <a:off x="302278" y="268729"/>
            <a:ext cx="308130" cy="332348"/>
          </a:xfrm>
          <a:prstGeom prst="chevr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12" tIns="45706" rIns="91412" bIns="4570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32" name="燕尾形 11"/>
          <p:cNvSpPr/>
          <p:nvPr/>
        </p:nvSpPr>
        <p:spPr>
          <a:xfrm>
            <a:off x="553802" y="268729"/>
            <a:ext cx="308130" cy="332348"/>
          </a:xfrm>
          <a:prstGeom prst="chevr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12" tIns="45706" rIns="91412" bIns="4570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</a:endParaRPr>
          </a:p>
        </p:txBody>
      </p:sp>
      <p:cxnSp>
        <p:nvCxnSpPr>
          <p:cNvPr id="33" name="直接连接符 32"/>
          <p:cNvCxnSpPr/>
          <p:nvPr/>
        </p:nvCxnSpPr>
        <p:spPr>
          <a:xfrm>
            <a:off x="0" y="68580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34" name="文本框 33"/>
          <p:cNvSpPr txBox="1"/>
          <p:nvPr/>
        </p:nvSpPr>
        <p:spPr bwMode="auto">
          <a:xfrm>
            <a:off x="955519" y="261909"/>
            <a:ext cx="3075306" cy="34869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 anchorCtr="0">
            <a:no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300" b="1" dirty="0" smtClean="0">
                <a:solidFill>
                  <a:srgbClr val="2395A3"/>
                </a:solidFill>
                <a:latin typeface="+mj-ea"/>
                <a:ea typeface="+mj-ea"/>
              </a:rPr>
              <a:t>3.2.3 </a:t>
            </a:r>
            <a:r>
              <a:rPr lang="zh-CN" altLang="en-US" sz="2300" b="1" dirty="0" smtClean="0">
                <a:solidFill>
                  <a:srgbClr val="2395A3"/>
                </a:solidFill>
                <a:latin typeface="+mj-ea"/>
                <a:ea typeface="+mj-ea"/>
              </a:rPr>
              <a:t>环境</a:t>
            </a:r>
            <a:r>
              <a:rPr lang="zh-CN" altLang="en-US" sz="2300" b="1" dirty="0">
                <a:solidFill>
                  <a:srgbClr val="2395A3"/>
                </a:solidFill>
                <a:latin typeface="+mj-ea"/>
                <a:ea typeface="+mj-ea"/>
              </a:rPr>
              <a:t>与透视</a:t>
            </a:r>
          </a:p>
        </p:txBody>
      </p:sp>
      <p:sp>
        <p:nvSpPr>
          <p:cNvPr id="10" name="MH_SubTitle_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421870" y="1618284"/>
            <a:ext cx="3348000" cy="37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indent="269875">
              <a:lnSpc>
                <a:spcPct val="110000"/>
              </a:lnSpc>
            </a:pPr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前景</a:t>
            </a:r>
          </a:p>
        </p:txBody>
      </p:sp>
      <p:sp>
        <p:nvSpPr>
          <p:cNvPr id="11" name="PA-任意多边形 137-43956"/>
          <p:cNvSpPr>
            <a:spLocks noChangeAspect="1" noEditPoints="1"/>
          </p:cNvSpPr>
          <p:nvPr>
            <p:custDataLst>
              <p:tags r:id="rId2"/>
            </p:custDataLst>
          </p:nvPr>
        </p:nvSpPr>
        <p:spPr bwMode="auto">
          <a:xfrm>
            <a:off x="1685375" y="1600284"/>
            <a:ext cx="585567" cy="414000"/>
          </a:xfrm>
          <a:custGeom>
            <a:avLst/>
            <a:gdLst>
              <a:gd name="T0" fmla="*/ 1740 w 2910"/>
              <a:gd name="T1" fmla="*/ 1017 h 2059"/>
              <a:gd name="T2" fmla="*/ 1094 w 2910"/>
              <a:gd name="T3" fmla="*/ 373 h 2059"/>
              <a:gd name="T4" fmla="*/ 448 w 2910"/>
              <a:gd name="T5" fmla="*/ 1017 h 2059"/>
              <a:gd name="T6" fmla="*/ 1094 w 2910"/>
              <a:gd name="T7" fmla="*/ 1661 h 2059"/>
              <a:gd name="T8" fmla="*/ 1740 w 2910"/>
              <a:gd name="T9" fmla="*/ 1017 h 2059"/>
              <a:gd name="T10" fmla="*/ 2910 w 2910"/>
              <a:gd name="T11" fmla="*/ 269 h 2059"/>
              <a:gd name="T12" fmla="*/ 2910 w 2910"/>
              <a:gd name="T13" fmla="*/ 1774 h 2059"/>
              <a:gd name="T14" fmla="*/ 2850 w 2910"/>
              <a:gd name="T15" fmla="*/ 1903 h 2059"/>
              <a:gd name="T16" fmla="*/ 2727 w 2910"/>
              <a:gd name="T17" fmla="*/ 1946 h 2059"/>
              <a:gd name="T18" fmla="*/ 2614 w 2910"/>
              <a:gd name="T19" fmla="*/ 1907 h 2059"/>
              <a:gd name="T20" fmla="*/ 2164 w 2910"/>
              <a:gd name="T21" fmla="*/ 1561 h 2059"/>
              <a:gd name="T22" fmla="*/ 2164 w 2910"/>
              <a:gd name="T23" fmla="*/ 1681 h 2059"/>
              <a:gd name="T24" fmla="*/ 2053 w 2910"/>
              <a:gd name="T25" fmla="*/ 1948 h 2059"/>
              <a:gd name="T26" fmla="*/ 1785 w 2910"/>
              <a:gd name="T27" fmla="*/ 2059 h 2059"/>
              <a:gd name="T28" fmla="*/ 380 w 2910"/>
              <a:gd name="T29" fmla="*/ 2059 h 2059"/>
              <a:gd name="T30" fmla="*/ 112 w 2910"/>
              <a:gd name="T31" fmla="*/ 1948 h 2059"/>
              <a:gd name="T32" fmla="*/ 0 w 2910"/>
              <a:gd name="T33" fmla="*/ 1681 h 2059"/>
              <a:gd name="T34" fmla="*/ 0 w 2910"/>
              <a:gd name="T35" fmla="*/ 379 h 2059"/>
              <a:gd name="T36" fmla="*/ 112 w 2910"/>
              <a:gd name="T37" fmla="*/ 112 h 2059"/>
              <a:gd name="T38" fmla="*/ 380 w 2910"/>
              <a:gd name="T39" fmla="*/ 0 h 2059"/>
              <a:gd name="T40" fmla="*/ 1785 w 2910"/>
              <a:gd name="T41" fmla="*/ 0 h 2059"/>
              <a:gd name="T42" fmla="*/ 2053 w 2910"/>
              <a:gd name="T43" fmla="*/ 112 h 2059"/>
              <a:gd name="T44" fmla="*/ 2164 w 2910"/>
              <a:gd name="T45" fmla="*/ 379 h 2059"/>
              <a:gd name="T46" fmla="*/ 2164 w 2910"/>
              <a:gd name="T47" fmla="*/ 482 h 2059"/>
              <a:gd name="T48" fmla="*/ 2614 w 2910"/>
              <a:gd name="T49" fmla="*/ 136 h 2059"/>
              <a:gd name="T50" fmla="*/ 2727 w 2910"/>
              <a:gd name="T51" fmla="*/ 97 h 2059"/>
              <a:gd name="T52" fmla="*/ 2857 w 2910"/>
              <a:gd name="T53" fmla="*/ 148 h 2059"/>
              <a:gd name="T54" fmla="*/ 2910 w 2910"/>
              <a:gd name="T55" fmla="*/ 269 h 2059"/>
              <a:gd name="T56" fmla="*/ 913 w 2910"/>
              <a:gd name="T57" fmla="*/ 605 h 2059"/>
              <a:gd name="T58" fmla="*/ 1453 w 2910"/>
              <a:gd name="T59" fmla="*/ 1009 h 2059"/>
              <a:gd name="T60" fmla="*/ 913 w 2910"/>
              <a:gd name="T61" fmla="*/ 1414 h 2059"/>
              <a:gd name="T62" fmla="*/ 913 w 2910"/>
              <a:gd name="T63" fmla="*/ 605 h 2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910" h="2059">
                <a:moveTo>
                  <a:pt x="1740" y="1017"/>
                </a:moveTo>
                <a:cubicBezTo>
                  <a:pt x="1740" y="661"/>
                  <a:pt x="1451" y="373"/>
                  <a:pt x="1094" y="373"/>
                </a:cubicBezTo>
                <a:cubicBezTo>
                  <a:pt x="737" y="373"/>
                  <a:pt x="448" y="661"/>
                  <a:pt x="448" y="1017"/>
                </a:cubicBezTo>
                <a:cubicBezTo>
                  <a:pt x="448" y="1373"/>
                  <a:pt x="737" y="1661"/>
                  <a:pt x="1094" y="1661"/>
                </a:cubicBezTo>
                <a:cubicBezTo>
                  <a:pt x="1451" y="1661"/>
                  <a:pt x="1740" y="1373"/>
                  <a:pt x="1740" y="1017"/>
                </a:cubicBezTo>
                <a:close/>
                <a:moveTo>
                  <a:pt x="2910" y="269"/>
                </a:moveTo>
                <a:lnTo>
                  <a:pt x="2910" y="1774"/>
                </a:lnTo>
                <a:cubicBezTo>
                  <a:pt x="2910" y="1825"/>
                  <a:pt x="2890" y="1868"/>
                  <a:pt x="2850" y="1903"/>
                </a:cubicBezTo>
                <a:cubicBezTo>
                  <a:pt x="2815" y="1932"/>
                  <a:pt x="2774" y="1946"/>
                  <a:pt x="2727" y="1946"/>
                </a:cubicBezTo>
                <a:cubicBezTo>
                  <a:pt x="2685" y="1946"/>
                  <a:pt x="2647" y="1933"/>
                  <a:pt x="2614" y="1907"/>
                </a:cubicBezTo>
                <a:lnTo>
                  <a:pt x="2164" y="1561"/>
                </a:lnTo>
                <a:lnTo>
                  <a:pt x="2164" y="1681"/>
                </a:lnTo>
                <a:cubicBezTo>
                  <a:pt x="2164" y="1785"/>
                  <a:pt x="2127" y="1874"/>
                  <a:pt x="2053" y="1948"/>
                </a:cubicBezTo>
                <a:cubicBezTo>
                  <a:pt x="1978" y="2022"/>
                  <a:pt x="1889" y="2059"/>
                  <a:pt x="1785" y="2059"/>
                </a:cubicBezTo>
                <a:lnTo>
                  <a:pt x="380" y="2059"/>
                </a:lnTo>
                <a:cubicBezTo>
                  <a:pt x="276" y="2059"/>
                  <a:pt x="186" y="2022"/>
                  <a:pt x="112" y="1948"/>
                </a:cubicBezTo>
                <a:cubicBezTo>
                  <a:pt x="38" y="1874"/>
                  <a:pt x="0" y="1785"/>
                  <a:pt x="0" y="1681"/>
                </a:cubicBezTo>
                <a:lnTo>
                  <a:pt x="0" y="379"/>
                </a:lnTo>
                <a:cubicBezTo>
                  <a:pt x="0" y="275"/>
                  <a:pt x="38" y="186"/>
                  <a:pt x="112" y="112"/>
                </a:cubicBezTo>
                <a:cubicBezTo>
                  <a:pt x="186" y="37"/>
                  <a:pt x="276" y="0"/>
                  <a:pt x="380" y="0"/>
                </a:cubicBezTo>
                <a:lnTo>
                  <a:pt x="1785" y="0"/>
                </a:lnTo>
                <a:cubicBezTo>
                  <a:pt x="1889" y="0"/>
                  <a:pt x="1978" y="37"/>
                  <a:pt x="2053" y="112"/>
                </a:cubicBezTo>
                <a:cubicBezTo>
                  <a:pt x="2127" y="186"/>
                  <a:pt x="2164" y="275"/>
                  <a:pt x="2164" y="379"/>
                </a:cubicBezTo>
                <a:lnTo>
                  <a:pt x="2164" y="482"/>
                </a:lnTo>
                <a:lnTo>
                  <a:pt x="2614" y="136"/>
                </a:lnTo>
                <a:cubicBezTo>
                  <a:pt x="2647" y="110"/>
                  <a:pt x="2685" y="97"/>
                  <a:pt x="2727" y="97"/>
                </a:cubicBezTo>
                <a:cubicBezTo>
                  <a:pt x="2778" y="97"/>
                  <a:pt x="2821" y="114"/>
                  <a:pt x="2857" y="148"/>
                </a:cubicBezTo>
                <a:cubicBezTo>
                  <a:pt x="2892" y="182"/>
                  <a:pt x="2910" y="223"/>
                  <a:pt x="2910" y="269"/>
                </a:cubicBezTo>
                <a:close/>
                <a:moveTo>
                  <a:pt x="913" y="605"/>
                </a:moveTo>
                <a:lnTo>
                  <a:pt x="1453" y="1009"/>
                </a:lnTo>
                <a:lnTo>
                  <a:pt x="913" y="1414"/>
                </a:lnTo>
                <a:lnTo>
                  <a:pt x="913" y="605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2" name="MH_SubTitle_1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421870" y="2474211"/>
            <a:ext cx="3348000" cy="37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indent="269875">
              <a:lnSpc>
                <a:spcPct val="110000"/>
              </a:lnSpc>
            </a:pPr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</a:t>
            </a:r>
          </a:p>
        </p:txBody>
      </p:sp>
      <p:sp>
        <p:nvSpPr>
          <p:cNvPr id="13" name="PA-任意多边形 137-43956"/>
          <p:cNvSpPr>
            <a:spLocks noChangeAspect="1" noEditPoints="1"/>
          </p:cNvSpPr>
          <p:nvPr>
            <p:custDataLst>
              <p:tags r:id="rId4"/>
            </p:custDataLst>
          </p:nvPr>
        </p:nvSpPr>
        <p:spPr bwMode="auto">
          <a:xfrm>
            <a:off x="1685375" y="2456211"/>
            <a:ext cx="585567" cy="414000"/>
          </a:xfrm>
          <a:custGeom>
            <a:avLst/>
            <a:gdLst>
              <a:gd name="T0" fmla="*/ 1740 w 2910"/>
              <a:gd name="T1" fmla="*/ 1017 h 2059"/>
              <a:gd name="T2" fmla="*/ 1094 w 2910"/>
              <a:gd name="T3" fmla="*/ 373 h 2059"/>
              <a:gd name="T4" fmla="*/ 448 w 2910"/>
              <a:gd name="T5" fmla="*/ 1017 h 2059"/>
              <a:gd name="T6" fmla="*/ 1094 w 2910"/>
              <a:gd name="T7" fmla="*/ 1661 h 2059"/>
              <a:gd name="T8" fmla="*/ 1740 w 2910"/>
              <a:gd name="T9" fmla="*/ 1017 h 2059"/>
              <a:gd name="T10" fmla="*/ 2910 w 2910"/>
              <a:gd name="T11" fmla="*/ 269 h 2059"/>
              <a:gd name="T12" fmla="*/ 2910 w 2910"/>
              <a:gd name="T13" fmla="*/ 1774 h 2059"/>
              <a:gd name="T14" fmla="*/ 2850 w 2910"/>
              <a:gd name="T15" fmla="*/ 1903 h 2059"/>
              <a:gd name="T16" fmla="*/ 2727 w 2910"/>
              <a:gd name="T17" fmla="*/ 1946 h 2059"/>
              <a:gd name="T18" fmla="*/ 2614 w 2910"/>
              <a:gd name="T19" fmla="*/ 1907 h 2059"/>
              <a:gd name="T20" fmla="*/ 2164 w 2910"/>
              <a:gd name="T21" fmla="*/ 1561 h 2059"/>
              <a:gd name="T22" fmla="*/ 2164 w 2910"/>
              <a:gd name="T23" fmla="*/ 1681 h 2059"/>
              <a:gd name="T24" fmla="*/ 2053 w 2910"/>
              <a:gd name="T25" fmla="*/ 1948 h 2059"/>
              <a:gd name="T26" fmla="*/ 1785 w 2910"/>
              <a:gd name="T27" fmla="*/ 2059 h 2059"/>
              <a:gd name="T28" fmla="*/ 380 w 2910"/>
              <a:gd name="T29" fmla="*/ 2059 h 2059"/>
              <a:gd name="T30" fmla="*/ 112 w 2910"/>
              <a:gd name="T31" fmla="*/ 1948 h 2059"/>
              <a:gd name="T32" fmla="*/ 0 w 2910"/>
              <a:gd name="T33" fmla="*/ 1681 h 2059"/>
              <a:gd name="T34" fmla="*/ 0 w 2910"/>
              <a:gd name="T35" fmla="*/ 379 h 2059"/>
              <a:gd name="T36" fmla="*/ 112 w 2910"/>
              <a:gd name="T37" fmla="*/ 112 h 2059"/>
              <a:gd name="T38" fmla="*/ 380 w 2910"/>
              <a:gd name="T39" fmla="*/ 0 h 2059"/>
              <a:gd name="T40" fmla="*/ 1785 w 2910"/>
              <a:gd name="T41" fmla="*/ 0 h 2059"/>
              <a:gd name="T42" fmla="*/ 2053 w 2910"/>
              <a:gd name="T43" fmla="*/ 112 h 2059"/>
              <a:gd name="T44" fmla="*/ 2164 w 2910"/>
              <a:gd name="T45" fmla="*/ 379 h 2059"/>
              <a:gd name="T46" fmla="*/ 2164 w 2910"/>
              <a:gd name="T47" fmla="*/ 482 h 2059"/>
              <a:gd name="T48" fmla="*/ 2614 w 2910"/>
              <a:gd name="T49" fmla="*/ 136 h 2059"/>
              <a:gd name="T50" fmla="*/ 2727 w 2910"/>
              <a:gd name="T51" fmla="*/ 97 h 2059"/>
              <a:gd name="T52" fmla="*/ 2857 w 2910"/>
              <a:gd name="T53" fmla="*/ 148 h 2059"/>
              <a:gd name="T54" fmla="*/ 2910 w 2910"/>
              <a:gd name="T55" fmla="*/ 269 h 2059"/>
              <a:gd name="T56" fmla="*/ 913 w 2910"/>
              <a:gd name="T57" fmla="*/ 605 h 2059"/>
              <a:gd name="T58" fmla="*/ 1453 w 2910"/>
              <a:gd name="T59" fmla="*/ 1009 h 2059"/>
              <a:gd name="T60" fmla="*/ 913 w 2910"/>
              <a:gd name="T61" fmla="*/ 1414 h 2059"/>
              <a:gd name="T62" fmla="*/ 913 w 2910"/>
              <a:gd name="T63" fmla="*/ 605 h 2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910" h="2059">
                <a:moveTo>
                  <a:pt x="1740" y="1017"/>
                </a:moveTo>
                <a:cubicBezTo>
                  <a:pt x="1740" y="661"/>
                  <a:pt x="1451" y="373"/>
                  <a:pt x="1094" y="373"/>
                </a:cubicBezTo>
                <a:cubicBezTo>
                  <a:pt x="737" y="373"/>
                  <a:pt x="448" y="661"/>
                  <a:pt x="448" y="1017"/>
                </a:cubicBezTo>
                <a:cubicBezTo>
                  <a:pt x="448" y="1373"/>
                  <a:pt x="737" y="1661"/>
                  <a:pt x="1094" y="1661"/>
                </a:cubicBezTo>
                <a:cubicBezTo>
                  <a:pt x="1451" y="1661"/>
                  <a:pt x="1740" y="1373"/>
                  <a:pt x="1740" y="1017"/>
                </a:cubicBezTo>
                <a:close/>
                <a:moveTo>
                  <a:pt x="2910" y="269"/>
                </a:moveTo>
                <a:lnTo>
                  <a:pt x="2910" y="1774"/>
                </a:lnTo>
                <a:cubicBezTo>
                  <a:pt x="2910" y="1825"/>
                  <a:pt x="2890" y="1868"/>
                  <a:pt x="2850" y="1903"/>
                </a:cubicBezTo>
                <a:cubicBezTo>
                  <a:pt x="2815" y="1932"/>
                  <a:pt x="2774" y="1946"/>
                  <a:pt x="2727" y="1946"/>
                </a:cubicBezTo>
                <a:cubicBezTo>
                  <a:pt x="2685" y="1946"/>
                  <a:pt x="2647" y="1933"/>
                  <a:pt x="2614" y="1907"/>
                </a:cubicBezTo>
                <a:lnTo>
                  <a:pt x="2164" y="1561"/>
                </a:lnTo>
                <a:lnTo>
                  <a:pt x="2164" y="1681"/>
                </a:lnTo>
                <a:cubicBezTo>
                  <a:pt x="2164" y="1785"/>
                  <a:pt x="2127" y="1874"/>
                  <a:pt x="2053" y="1948"/>
                </a:cubicBezTo>
                <a:cubicBezTo>
                  <a:pt x="1978" y="2022"/>
                  <a:pt x="1889" y="2059"/>
                  <a:pt x="1785" y="2059"/>
                </a:cubicBezTo>
                <a:lnTo>
                  <a:pt x="380" y="2059"/>
                </a:lnTo>
                <a:cubicBezTo>
                  <a:pt x="276" y="2059"/>
                  <a:pt x="186" y="2022"/>
                  <a:pt x="112" y="1948"/>
                </a:cubicBezTo>
                <a:cubicBezTo>
                  <a:pt x="38" y="1874"/>
                  <a:pt x="0" y="1785"/>
                  <a:pt x="0" y="1681"/>
                </a:cubicBezTo>
                <a:lnTo>
                  <a:pt x="0" y="379"/>
                </a:lnTo>
                <a:cubicBezTo>
                  <a:pt x="0" y="275"/>
                  <a:pt x="38" y="186"/>
                  <a:pt x="112" y="112"/>
                </a:cubicBezTo>
                <a:cubicBezTo>
                  <a:pt x="186" y="37"/>
                  <a:pt x="276" y="0"/>
                  <a:pt x="380" y="0"/>
                </a:cubicBezTo>
                <a:lnTo>
                  <a:pt x="1785" y="0"/>
                </a:lnTo>
                <a:cubicBezTo>
                  <a:pt x="1889" y="0"/>
                  <a:pt x="1978" y="37"/>
                  <a:pt x="2053" y="112"/>
                </a:cubicBezTo>
                <a:cubicBezTo>
                  <a:pt x="2127" y="186"/>
                  <a:pt x="2164" y="275"/>
                  <a:pt x="2164" y="379"/>
                </a:cubicBezTo>
                <a:lnTo>
                  <a:pt x="2164" y="482"/>
                </a:lnTo>
                <a:lnTo>
                  <a:pt x="2614" y="136"/>
                </a:lnTo>
                <a:cubicBezTo>
                  <a:pt x="2647" y="110"/>
                  <a:pt x="2685" y="97"/>
                  <a:pt x="2727" y="97"/>
                </a:cubicBezTo>
                <a:cubicBezTo>
                  <a:pt x="2778" y="97"/>
                  <a:pt x="2821" y="114"/>
                  <a:pt x="2857" y="148"/>
                </a:cubicBezTo>
                <a:cubicBezTo>
                  <a:pt x="2892" y="182"/>
                  <a:pt x="2910" y="223"/>
                  <a:pt x="2910" y="269"/>
                </a:cubicBezTo>
                <a:close/>
                <a:moveTo>
                  <a:pt x="913" y="605"/>
                </a:moveTo>
                <a:lnTo>
                  <a:pt x="1453" y="1009"/>
                </a:lnTo>
                <a:lnTo>
                  <a:pt x="913" y="1414"/>
                </a:lnTo>
                <a:lnTo>
                  <a:pt x="913" y="605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4" name="MH_SubTitle_1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421870" y="3312138"/>
            <a:ext cx="3348000" cy="37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indent="269875">
              <a:lnSpc>
                <a:spcPct val="110000"/>
              </a:lnSpc>
            </a:pPr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环境构图禁忌</a:t>
            </a:r>
          </a:p>
        </p:txBody>
      </p:sp>
      <p:sp>
        <p:nvSpPr>
          <p:cNvPr id="15" name="PA-任意多边形 137-43956"/>
          <p:cNvSpPr>
            <a:spLocks noChangeAspect="1" noEditPoints="1"/>
          </p:cNvSpPr>
          <p:nvPr>
            <p:custDataLst>
              <p:tags r:id="rId6"/>
            </p:custDataLst>
          </p:nvPr>
        </p:nvSpPr>
        <p:spPr bwMode="auto">
          <a:xfrm>
            <a:off x="1685375" y="3294138"/>
            <a:ext cx="585567" cy="414000"/>
          </a:xfrm>
          <a:custGeom>
            <a:avLst/>
            <a:gdLst>
              <a:gd name="T0" fmla="*/ 1740 w 2910"/>
              <a:gd name="T1" fmla="*/ 1017 h 2059"/>
              <a:gd name="T2" fmla="*/ 1094 w 2910"/>
              <a:gd name="T3" fmla="*/ 373 h 2059"/>
              <a:gd name="T4" fmla="*/ 448 w 2910"/>
              <a:gd name="T5" fmla="*/ 1017 h 2059"/>
              <a:gd name="T6" fmla="*/ 1094 w 2910"/>
              <a:gd name="T7" fmla="*/ 1661 h 2059"/>
              <a:gd name="T8" fmla="*/ 1740 w 2910"/>
              <a:gd name="T9" fmla="*/ 1017 h 2059"/>
              <a:gd name="T10" fmla="*/ 2910 w 2910"/>
              <a:gd name="T11" fmla="*/ 269 h 2059"/>
              <a:gd name="T12" fmla="*/ 2910 w 2910"/>
              <a:gd name="T13" fmla="*/ 1774 h 2059"/>
              <a:gd name="T14" fmla="*/ 2850 w 2910"/>
              <a:gd name="T15" fmla="*/ 1903 h 2059"/>
              <a:gd name="T16" fmla="*/ 2727 w 2910"/>
              <a:gd name="T17" fmla="*/ 1946 h 2059"/>
              <a:gd name="T18" fmla="*/ 2614 w 2910"/>
              <a:gd name="T19" fmla="*/ 1907 h 2059"/>
              <a:gd name="T20" fmla="*/ 2164 w 2910"/>
              <a:gd name="T21" fmla="*/ 1561 h 2059"/>
              <a:gd name="T22" fmla="*/ 2164 w 2910"/>
              <a:gd name="T23" fmla="*/ 1681 h 2059"/>
              <a:gd name="T24" fmla="*/ 2053 w 2910"/>
              <a:gd name="T25" fmla="*/ 1948 h 2059"/>
              <a:gd name="T26" fmla="*/ 1785 w 2910"/>
              <a:gd name="T27" fmla="*/ 2059 h 2059"/>
              <a:gd name="T28" fmla="*/ 380 w 2910"/>
              <a:gd name="T29" fmla="*/ 2059 h 2059"/>
              <a:gd name="T30" fmla="*/ 112 w 2910"/>
              <a:gd name="T31" fmla="*/ 1948 h 2059"/>
              <a:gd name="T32" fmla="*/ 0 w 2910"/>
              <a:gd name="T33" fmla="*/ 1681 h 2059"/>
              <a:gd name="T34" fmla="*/ 0 w 2910"/>
              <a:gd name="T35" fmla="*/ 379 h 2059"/>
              <a:gd name="T36" fmla="*/ 112 w 2910"/>
              <a:gd name="T37" fmla="*/ 112 h 2059"/>
              <a:gd name="T38" fmla="*/ 380 w 2910"/>
              <a:gd name="T39" fmla="*/ 0 h 2059"/>
              <a:gd name="T40" fmla="*/ 1785 w 2910"/>
              <a:gd name="T41" fmla="*/ 0 h 2059"/>
              <a:gd name="T42" fmla="*/ 2053 w 2910"/>
              <a:gd name="T43" fmla="*/ 112 h 2059"/>
              <a:gd name="T44" fmla="*/ 2164 w 2910"/>
              <a:gd name="T45" fmla="*/ 379 h 2059"/>
              <a:gd name="T46" fmla="*/ 2164 w 2910"/>
              <a:gd name="T47" fmla="*/ 482 h 2059"/>
              <a:gd name="T48" fmla="*/ 2614 w 2910"/>
              <a:gd name="T49" fmla="*/ 136 h 2059"/>
              <a:gd name="T50" fmla="*/ 2727 w 2910"/>
              <a:gd name="T51" fmla="*/ 97 h 2059"/>
              <a:gd name="T52" fmla="*/ 2857 w 2910"/>
              <a:gd name="T53" fmla="*/ 148 h 2059"/>
              <a:gd name="T54" fmla="*/ 2910 w 2910"/>
              <a:gd name="T55" fmla="*/ 269 h 2059"/>
              <a:gd name="T56" fmla="*/ 913 w 2910"/>
              <a:gd name="T57" fmla="*/ 605 h 2059"/>
              <a:gd name="T58" fmla="*/ 1453 w 2910"/>
              <a:gd name="T59" fmla="*/ 1009 h 2059"/>
              <a:gd name="T60" fmla="*/ 913 w 2910"/>
              <a:gd name="T61" fmla="*/ 1414 h 2059"/>
              <a:gd name="T62" fmla="*/ 913 w 2910"/>
              <a:gd name="T63" fmla="*/ 605 h 2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910" h="2059">
                <a:moveTo>
                  <a:pt x="1740" y="1017"/>
                </a:moveTo>
                <a:cubicBezTo>
                  <a:pt x="1740" y="661"/>
                  <a:pt x="1451" y="373"/>
                  <a:pt x="1094" y="373"/>
                </a:cubicBezTo>
                <a:cubicBezTo>
                  <a:pt x="737" y="373"/>
                  <a:pt x="448" y="661"/>
                  <a:pt x="448" y="1017"/>
                </a:cubicBezTo>
                <a:cubicBezTo>
                  <a:pt x="448" y="1373"/>
                  <a:pt x="737" y="1661"/>
                  <a:pt x="1094" y="1661"/>
                </a:cubicBezTo>
                <a:cubicBezTo>
                  <a:pt x="1451" y="1661"/>
                  <a:pt x="1740" y="1373"/>
                  <a:pt x="1740" y="1017"/>
                </a:cubicBezTo>
                <a:close/>
                <a:moveTo>
                  <a:pt x="2910" y="269"/>
                </a:moveTo>
                <a:lnTo>
                  <a:pt x="2910" y="1774"/>
                </a:lnTo>
                <a:cubicBezTo>
                  <a:pt x="2910" y="1825"/>
                  <a:pt x="2890" y="1868"/>
                  <a:pt x="2850" y="1903"/>
                </a:cubicBezTo>
                <a:cubicBezTo>
                  <a:pt x="2815" y="1932"/>
                  <a:pt x="2774" y="1946"/>
                  <a:pt x="2727" y="1946"/>
                </a:cubicBezTo>
                <a:cubicBezTo>
                  <a:pt x="2685" y="1946"/>
                  <a:pt x="2647" y="1933"/>
                  <a:pt x="2614" y="1907"/>
                </a:cubicBezTo>
                <a:lnTo>
                  <a:pt x="2164" y="1561"/>
                </a:lnTo>
                <a:lnTo>
                  <a:pt x="2164" y="1681"/>
                </a:lnTo>
                <a:cubicBezTo>
                  <a:pt x="2164" y="1785"/>
                  <a:pt x="2127" y="1874"/>
                  <a:pt x="2053" y="1948"/>
                </a:cubicBezTo>
                <a:cubicBezTo>
                  <a:pt x="1978" y="2022"/>
                  <a:pt x="1889" y="2059"/>
                  <a:pt x="1785" y="2059"/>
                </a:cubicBezTo>
                <a:lnTo>
                  <a:pt x="380" y="2059"/>
                </a:lnTo>
                <a:cubicBezTo>
                  <a:pt x="276" y="2059"/>
                  <a:pt x="186" y="2022"/>
                  <a:pt x="112" y="1948"/>
                </a:cubicBezTo>
                <a:cubicBezTo>
                  <a:pt x="38" y="1874"/>
                  <a:pt x="0" y="1785"/>
                  <a:pt x="0" y="1681"/>
                </a:cubicBezTo>
                <a:lnTo>
                  <a:pt x="0" y="379"/>
                </a:lnTo>
                <a:cubicBezTo>
                  <a:pt x="0" y="275"/>
                  <a:pt x="38" y="186"/>
                  <a:pt x="112" y="112"/>
                </a:cubicBezTo>
                <a:cubicBezTo>
                  <a:pt x="186" y="37"/>
                  <a:pt x="276" y="0"/>
                  <a:pt x="380" y="0"/>
                </a:cubicBezTo>
                <a:lnTo>
                  <a:pt x="1785" y="0"/>
                </a:lnTo>
                <a:cubicBezTo>
                  <a:pt x="1889" y="0"/>
                  <a:pt x="1978" y="37"/>
                  <a:pt x="2053" y="112"/>
                </a:cubicBezTo>
                <a:cubicBezTo>
                  <a:pt x="2127" y="186"/>
                  <a:pt x="2164" y="275"/>
                  <a:pt x="2164" y="379"/>
                </a:cubicBezTo>
                <a:lnTo>
                  <a:pt x="2164" y="482"/>
                </a:lnTo>
                <a:lnTo>
                  <a:pt x="2614" y="136"/>
                </a:lnTo>
                <a:cubicBezTo>
                  <a:pt x="2647" y="110"/>
                  <a:pt x="2685" y="97"/>
                  <a:pt x="2727" y="97"/>
                </a:cubicBezTo>
                <a:cubicBezTo>
                  <a:pt x="2778" y="97"/>
                  <a:pt x="2821" y="114"/>
                  <a:pt x="2857" y="148"/>
                </a:cubicBezTo>
                <a:cubicBezTo>
                  <a:pt x="2892" y="182"/>
                  <a:pt x="2910" y="223"/>
                  <a:pt x="2910" y="269"/>
                </a:cubicBezTo>
                <a:close/>
                <a:moveTo>
                  <a:pt x="913" y="605"/>
                </a:moveTo>
                <a:lnTo>
                  <a:pt x="1453" y="1009"/>
                </a:lnTo>
                <a:lnTo>
                  <a:pt x="913" y="1414"/>
                </a:lnTo>
                <a:lnTo>
                  <a:pt x="913" y="605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6" name="MH_SubTitle_1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421870" y="4168065"/>
            <a:ext cx="3348000" cy="37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indent="269875">
              <a:lnSpc>
                <a:spcPct val="110000"/>
              </a:lnSpc>
            </a:pPr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画面的透视</a:t>
            </a:r>
          </a:p>
        </p:txBody>
      </p:sp>
      <p:sp>
        <p:nvSpPr>
          <p:cNvPr id="17" name="PA-任意多边形 137-43956"/>
          <p:cNvSpPr>
            <a:spLocks noChangeAspect="1" noEditPoints="1"/>
          </p:cNvSpPr>
          <p:nvPr>
            <p:custDataLst>
              <p:tags r:id="rId8"/>
            </p:custDataLst>
          </p:nvPr>
        </p:nvSpPr>
        <p:spPr bwMode="auto">
          <a:xfrm>
            <a:off x="1685375" y="4150065"/>
            <a:ext cx="585567" cy="414000"/>
          </a:xfrm>
          <a:custGeom>
            <a:avLst/>
            <a:gdLst>
              <a:gd name="T0" fmla="*/ 1740 w 2910"/>
              <a:gd name="T1" fmla="*/ 1017 h 2059"/>
              <a:gd name="T2" fmla="*/ 1094 w 2910"/>
              <a:gd name="T3" fmla="*/ 373 h 2059"/>
              <a:gd name="T4" fmla="*/ 448 w 2910"/>
              <a:gd name="T5" fmla="*/ 1017 h 2059"/>
              <a:gd name="T6" fmla="*/ 1094 w 2910"/>
              <a:gd name="T7" fmla="*/ 1661 h 2059"/>
              <a:gd name="T8" fmla="*/ 1740 w 2910"/>
              <a:gd name="T9" fmla="*/ 1017 h 2059"/>
              <a:gd name="T10" fmla="*/ 2910 w 2910"/>
              <a:gd name="T11" fmla="*/ 269 h 2059"/>
              <a:gd name="T12" fmla="*/ 2910 w 2910"/>
              <a:gd name="T13" fmla="*/ 1774 h 2059"/>
              <a:gd name="T14" fmla="*/ 2850 w 2910"/>
              <a:gd name="T15" fmla="*/ 1903 h 2059"/>
              <a:gd name="T16" fmla="*/ 2727 w 2910"/>
              <a:gd name="T17" fmla="*/ 1946 h 2059"/>
              <a:gd name="T18" fmla="*/ 2614 w 2910"/>
              <a:gd name="T19" fmla="*/ 1907 h 2059"/>
              <a:gd name="T20" fmla="*/ 2164 w 2910"/>
              <a:gd name="T21" fmla="*/ 1561 h 2059"/>
              <a:gd name="T22" fmla="*/ 2164 w 2910"/>
              <a:gd name="T23" fmla="*/ 1681 h 2059"/>
              <a:gd name="T24" fmla="*/ 2053 w 2910"/>
              <a:gd name="T25" fmla="*/ 1948 h 2059"/>
              <a:gd name="T26" fmla="*/ 1785 w 2910"/>
              <a:gd name="T27" fmla="*/ 2059 h 2059"/>
              <a:gd name="T28" fmla="*/ 380 w 2910"/>
              <a:gd name="T29" fmla="*/ 2059 h 2059"/>
              <a:gd name="T30" fmla="*/ 112 w 2910"/>
              <a:gd name="T31" fmla="*/ 1948 h 2059"/>
              <a:gd name="T32" fmla="*/ 0 w 2910"/>
              <a:gd name="T33" fmla="*/ 1681 h 2059"/>
              <a:gd name="T34" fmla="*/ 0 w 2910"/>
              <a:gd name="T35" fmla="*/ 379 h 2059"/>
              <a:gd name="T36" fmla="*/ 112 w 2910"/>
              <a:gd name="T37" fmla="*/ 112 h 2059"/>
              <a:gd name="T38" fmla="*/ 380 w 2910"/>
              <a:gd name="T39" fmla="*/ 0 h 2059"/>
              <a:gd name="T40" fmla="*/ 1785 w 2910"/>
              <a:gd name="T41" fmla="*/ 0 h 2059"/>
              <a:gd name="T42" fmla="*/ 2053 w 2910"/>
              <a:gd name="T43" fmla="*/ 112 h 2059"/>
              <a:gd name="T44" fmla="*/ 2164 w 2910"/>
              <a:gd name="T45" fmla="*/ 379 h 2059"/>
              <a:gd name="T46" fmla="*/ 2164 w 2910"/>
              <a:gd name="T47" fmla="*/ 482 h 2059"/>
              <a:gd name="T48" fmla="*/ 2614 w 2910"/>
              <a:gd name="T49" fmla="*/ 136 h 2059"/>
              <a:gd name="T50" fmla="*/ 2727 w 2910"/>
              <a:gd name="T51" fmla="*/ 97 h 2059"/>
              <a:gd name="T52" fmla="*/ 2857 w 2910"/>
              <a:gd name="T53" fmla="*/ 148 h 2059"/>
              <a:gd name="T54" fmla="*/ 2910 w 2910"/>
              <a:gd name="T55" fmla="*/ 269 h 2059"/>
              <a:gd name="T56" fmla="*/ 913 w 2910"/>
              <a:gd name="T57" fmla="*/ 605 h 2059"/>
              <a:gd name="T58" fmla="*/ 1453 w 2910"/>
              <a:gd name="T59" fmla="*/ 1009 h 2059"/>
              <a:gd name="T60" fmla="*/ 913 w 2910"/>
              <a:gd name="T61" fmla="*/ 1414 h 2059"/>
              <a:gd name="T62" fmla="*/ 913 w 2910"/>
              <a:gd name="T63" fmla="*/ 605 h 2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910" h="2059">
                <a:moveTo>
                  <a:pt x="1740" y="1017"/>
                </a:moveTo>
                <a:cubicBezTo>
                  <a:pt x="1740" y="661"/>
                  <a:pt x="1451" y="373"/>
                  <a:pt x="1094" y="373"/>
                </a:cubicBezTo>
                <a:cubicBezTo>
                  <a:pt x="737" y="373"/>
                  <a:pt x="448" y="661"/>
                  <a:pt x="448" y="1017"/>
                </a:cubicBezTo>
                <a:cubicBezTo>
                  <a:pt x="448" y="1373"/>
                  <a:pt x="737" y="1661"/>
                  <a:pt x="1094" y="1661"/>
                </a:cubicBezTo>
                <a:cubicBezTo>
                  <a:pt x="1451" y="1661"/>
                  <a:pt x="1740" y="1373"/>
                  <a:pt x="1740" y="1017"/>
                </a:cubicBezTo>
                <a:close/>
                <a:moveTo>
                  <a:pt x="2910" y="269"/>
                </a:moveTo>
                <a:lnTo>
                  <a:pt x="2910" y="1774"/>
                </a:lnTo>
                <a:cubicBezTo>
                  <a:pt x="2910" y="1825"/>
                  <a:pt x="2890" y="1868"/>
                  <a:pt x="2850" y="1903"/>
                </a:cubicBezTo>
                <a:cubicBezTo>
                  <a:pt x="2815" y="1932"/>
                  <a:pt x="2774" y="1946"/>
                  <a:pt x="2727" y="1946"/>
                </a:cubicBezTo>
                <a:cubicBezTo>
                  <a:pt x="2685" y="1946"/>
                  <a:pt x="2647" y="1933"/>
                  <a:pt x="2614" y="1907"/>
                </a:cubicBezTo>
                <a:lnTo>
                  <a:pt x="2164" y="1561"/>
                </a:lnTo>
                <a:lnTo>
                  <a:pt x="2164" y="1681"/>
                </a:lnTo>
                <a:cubicBezTo>
                  <a:pt x="2164" y="1785"/>
                  <a:pt x="2127" y="1874"/>
                  <a:pt x="2053" y="1948"/>
                </a:cubicBezTo>
                <a:cubicBezTo>
                  <a:pt x="1978" y="2022"/>
                  <a:pt x="1889" y="2059"/>
                  <a:pt x="1785" y="2059"/>
                </a:cubicBezTo>
                <a:lnTo>
                  <a:pt x="380" y="2059"/>
                </a:lnTo>
                <a:cubicBezTo>
                  <a:pt x="276" y="2059"/>
                  <a:pt x="186" y="2022"/>
                  <a:pt x="112" y="1948"/>
                </a:cubicBezTo>
                <a:cubicBezTo>
                  <a:pt x="38" y="1874"/>
                  <a:pt x="0" y="1785"/>
                  <a:pt x="0" y="1681"/>
                </a:cubicBezTo>
                <a:lnTo>
                  <a:pt x="0" y="379"/>
                </a:lnTo>
                <a:cubicBezTo>
                  <a:pt x="0" y="275"/>
                  <a:pt x="38" y="186"/>
                  <a:pt x="112" y="112"/>
                </a:cubicBezTo>
                <a:cubicBezTo>
                  <a:pt x="186" y="37"/>
                  <a:pt x="276" y="0"/>
                  <a:pt x="380" y="0"/>
                </a:cubicBezTo>
                <a:lnTo>
                  <a:pt x="1785" y="0"/>
                </a:lnTo>
                <a:cubicBezTo>
                  <a:pt x="1889" y="0"/>
                  <a:pt x="1978" y="37"/>
                  <a:pt x="2053" y="112"/>
                </a:cubicBezTo>
                <a:cubicBezTo>
                  <a:pt x="2127" y="186"/>
                  <a:pt x="2164" y="275"/>
                  <a:pt x="2164" y="379"/>
                </a:cubicBezTo>
                <a:lnTo>
                  <a:pt x="2164" y="482"/>
                </a:lnTo>
                <a:lnTo>
                  <a:pt x="2614" y="136"/>
                </a:lnTo>
                <a:cubicBezTo>
                  <a:pt x="2647" y="110"/>
                  <a:pt x="2685" y="97"/>
                  <a:pt x="2727" y="97"/>
                </a:cubicBezTo>
                <a:cubicBezTo>
                  <a:pt x="2778" y="97"/>
                  <a:pt x="2821" y="114"/>
                  <a:pt x="2857" y="148"/>
                </a:cubicBezTo>
                <a:cubicBezTo>
                  <a:pt x="2892" y="182"/>
                  <a:pt x="2910" y="223"/>
                  <a:pt x="2910" y="269"/>
                </a:cubicBezTo>
                <a:close/>
                <a:moveTo>
                  <a:pt x="913" y="605"/>
                </a:moveTo>
                <a:lnTo>
                  <a:pt x="1453" y="1009"/>
                </a:lnTo>
                <a:lnTo>
                  <a:pt x="913" y="1414"/>
                </a:lnTo>
                <a:lnTo>
                  <a:pt x="913" y="605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9" name="MH_SubTitle_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421870" y="5005992"/>
            <a:ext cx="3348000" cy="37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indent="269875">
              <a:lnSpc>
                <a:spcPct val="110000"/>
              </a:lnSpc>
            </a:pPr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摄影摄像构图法则</a:t>
            </a:r>
          </a:p>
        </p:txBody>
      </p:sp>
      <p:sp>
        <p:nvSpPr>
          <p:cNvPr id="20" name="PA-任意多边形 137-43956"/>
          <p:cNvSpPr>
            <a:spLocks noChangeAspect="1" noEditPoints="1"/>
          </p:cNvSpPr>
          <p:nvPr>
            <p:custDataLst>
              <p:tags r:id="rId10"/>
            </p:custDataLst>
          </p:nvPr>
        </p:nvSpPr>
        <p:spPr bwMode="auto">
          <a:xfrm>
            <a:off x="1685375" y="4987992"/>
            <a:ext cx="585567" cy="414000"/>
          </a:xfrm>
          <a:custGeom>
            <a:avLst/>
            <a:gdLst>
              <a:gd name="T0" fmla="*/ 1740 w 2910"/>
              <a:gd name="T1" fmla="*/ 1017 h 2059"/>
              <a:gd name="T2" fmla="*/ 1094 w 2910"/>
              <a:gd name="T3" fmla="*/ 373 h 2059"/>
              <a:gd name="T4" fmla="*/ 448 w 2910"/>
              <a:gd name="T5" fmla="*/ 1017 h 2059"/>
              <a:gd name="T6" fmla="*/ 1094 w 2910"/>
              <a:gd name="T7" fmla="*/ 1661 h 2059"/>
              <a:gd name="T8" fmla="*/ 1740 w 2910"/>
              <a:gd name="T9" fmla="*/ 1017 h 2059"/>
              <a:gd name="T10" fmla="*/ 2910 w 2910"/>
              <a:gd name="T11" fmla="*/ 269 h 2059"/>
              <a:gd name="T12" fmla="*/ 2910 w 2910"/>
              <a:gd name="T13" fmla="*/ 1774 h 2059"/>
              <a:gd name="T14" fmla="*/ 2850 w 2910"/>
              <a:gd name="T15" fmla="*/ 1903 h 2059"/>
              <a:gd name="T16" fmla="*/ 2727 w 2910"/>
              <a:gd name="T17" fmla="*/ 1946 h 2059"/>
              <a:gd name="T18" fmla="*/ 2614 w 2910"/>
              <a:gd name="T19" fmla="*/ 1907 h 2059"/>
              <a:gd name="T20" fmla="*/ 2164 w 2910"/>
              <a:gd name="T21" fmla="*/ 1561 h 2059"/>
              <a:gd name="T22" fmla="*/ 2164 w 2910"/>
              <a:gd name="T23" fmla="*/ 1681 h 2059"/>
              <a:gd name="T24" fmla="*/ 2053 w 2910"/>
              <a:gd name="T25" fmla="*/ 1948 h 2059"/>
              <a:gd name="T26" fmla="*/ 1785 w 2910"/>
              <a:gd name="T27" fmla="*/ 2059 h 2059"/>
              <a:gd name="T28" fmla="*/ 380 w 2910"/>
              <a:gd name="T29" fmla="*/ 2059 h 2059"/>
              <a:gd name="T30" fmla="*/ 112 w 2910"/>
              <a:gd name="T31" fmla="*/ 1948 h 2059"/>
              <a:gd name="T32" fmla="*/ 0 w 2910"/>
              <a:gd name="T33" fmla="*/ 1681 h 2059"/>
              <a:gd name="T34" fmla="*/ 0 w 2910"/>
              <a:gd name="T35" fmla="*/ 379 h 2059"/>
              <a:gd name="T36" fmla="*/ 112 w 2910"/>
              <a:gd name="T37" fmla="*/ 112 h 2059"/>
              <a:gd name="T38" fmla="*/ 380 w 2910"/>
              <a:gd name="T39" fmla="*/ 0 h 2059"/>
              <a:gd name="T40" fmla="*/ 1785 w 2910"/>
              <a:gd name="T41" fmla="*/ 0 h 2059"/>
              <a:gd name="T42" fmla="*/ 2053 w 2910"/>
              <a:gd name="T43" fmla="*/ 112 h 2059"/>
              <a:gd name="T44" fmla="*/ 2164 w 2910"/>
              <a:gd name="T45" fmla="*/ 379 h 2059"/>
              <a:gd name="T46" fmla="*/ 2164 w 2910"/>
              <a:gd name="T47" fmla="*/ 482 h 2059"/>
              <a:gd name="T48" fmla="*/ 2614 w 2910"/>
              <a:gd name="T49" fmla="*/ 136 h 2059"/>
              <a:gd name="T50" fmla="*/ 2727 w 2910"/>
              <a:gd name="T51" fmla="*/ 97 h 2059"/>
              <a:gd name="T52" fmla="*/ 2857 w 2910"/>
              <a:gd name="T53" fmla="*/ 148 h 2059"/>
              <a:gd name="T54" fmla="*/ 2910 w 2910"/>
              <a:gd name="T55" fmla="*/ 269 h 2059"/>
              <a:gd name="T56" fmla="*/ 913 w 2910"/>
              <a:gd name="T57" fmla="*/ 605 h 2059"/>
              <a:gd name="T58" fmla="*/ 1453 w 2910"/>
              <a:gd name="T59" fmla="*/ 1009 h 2059"/>
              <a:gd name="T60" fmla="*/ 913 w 2910"/>
              <a:gd name="T61" fmla="*/ 1414 h 2059"/>
              <a:gd name="T62" fmla="*/ 913 w 2910"/>
              <a:gd name="T63" fmla="*/ 605 h 2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910" h="2059">
                <a:moveTo>
                  <a:pt x="1740" y="1017"/>
                </a:moveTo>
                <a:cubicBezTo>
                  <a:pt x="1740" y="661"/>
                  <a:pt x="1451" y="373"/>
                  <a:pt x="1094" y="373"/>
                </a:cubicBezTo>
                <a:cubicBezTo>
                  <a:pt x="737" y="373"/>
                  <a:pt x="448" y="661"/>
                  <a:pt x="448" y="1017"/>
                </a:cubicBezTo>
                <a:cubicBezTo>
                  <a:pt x="448" y="1373"/>
                  <a:pt x="737" y="1661"/>
                  <a:pt x="1094" y="1661"/>
                </a:cubicBezTo>
                <a:cubicBezTo>
                  <a:pt x="1451" y="1661"/>
                  <a:pt x="1740" y="1373"/>
                  <a:pt x="1740" y="1017"/>
                </a:cubicBezTo>
                <a:close/>
                <a:moveTo>
                  <a:pt x="2910" y="269"/>
                </a:moveTo>
                <a:lnTo>
                  <a:pt x="2910" y="1774"/>
                </a:lnTo>
                <a:cubicBezTo>
                  <a:pt x="2910" y="1825"/>
                  <a:pt x="2890" y="1868"/>
                  <a:pt x="2850" y="1903"/>
                </a:cubicBezTo>
                <a:cubicBezTo>
                  <a:pt x="2815" y="1932"/>
                  <a:pt x="2774" y="1946"/>
                  <a:pt x="2727" y="1946"/>
                </a:cubicBezTo>
                <a:cubicBezTo>
                  <a:pt x="2685" y="1946"/>
                  <a:pt x="2647" y="1933"/>
                  <a:pt x="2614" y="1907"/>
                </a:cubicBezTo>
                <a:lnTo>
                  <a:pt x="2164" y="1561"/>
                </a:lnTo>
                <a:lnTo>
                  <a:pt x="2164" y="1681"/>
                </a:lnTo>
                <a:cubicBezTo>
                  <a:pt x="2164" y="1785"/>
                  <a:pt x="2127" y="1874"/>
                  <a:pt x="2053" y="1948"/>
                </a:cubicBezTo>
                <a:cubicBezTo>
                  <a:pt x="1978" y="2022"/>
                  <a:pt x="1889" y="2059"/>
                  <a:pt x="1785" y="2059"/>
                </a:cubicBezTo>
                <a:lnTo>
                  <a:pt x="380" y="2059"/>
                </a:lnTo>
                <a:cubicBezTo>
                  <a:pt x="276" y="2059"/>
                  <a:pt x="186" y="2022"/>
                  <a:pt x="112" y="1948"/>
                </a:cubicBezTo>
                <a:cubicBezTo>
                  <a:pt x="38" y="1874"/>
                  <a:pt x="0" y="1785"/>
                  <a:pt x="0" y="1681"/>
                </a:cubicBezTo>
                <a:lnTo>
                  <a:pt x="0" y="379"/>
                </a:lnTo>
                <a:cubicBezTo>
                  <a:pt x="0" y="275"/>
                  <a:pt x="38" y="186"/>
                  <a:pt x="112" y="112"/>
                </a:cubicBezTo>
                <a:cubicBezTo>
                  <a:pt x="186" y="37"/>
                  <a:pt x="276" y="0"/>
                  <a:pt x="380" y="0"/>
                </a:cubicBezTo>
                <a:lnTo>
                  <a:pt x="1785" y="0"/>
                </a:lnTo>
                <a:cubicBezTo>
                  <a:pt x="1889" y="0"/>
                  <a:pt x="1978" y="37"/>
                  <a:pt x="2053" y="112"/>
                </a:cubicBezTo>
                <a:cubicBezTo>
                  <a:pt x="2127" y="186"/>
                  <a:pt x="2164" y="275"/>
                  <a:pt x="2164" y="379"/>
                </a:cubicBezTo>
                <a:lnTo>
                  <a:pt x="2164" y="482"/>
                </a:lnTo>
                <a:lnTo>
                  <a:pt x="2614" y="136"/>
                </a:lnTo>
                <a:cubicBezTo>
                  <a:pt x="2647" y="110"/>
                  <a:pt x="2685" y="97"/>
                  <a:pt x="2727" y="97"/>
                </a:cubicBezTo>
                <a:cubicBezTo>
                  <a:pt x="2778" y="97"/>
                  <a:pt x="2821" y="114"/>
                  <a:pt x="2857" y="148"/>
                </a:cubicBezTo>
                <a:cubicBezTo>
                  <a:pt x="2892" y="182"/>
                  <a:pt x="2910" y="223"/>
                  <a:pt x="2910" y="269"/>
                </a:cubicBezTo>
                <a:close/>
                <a:moveTo>
                  <a:pt x="913" y="605"/>
                </a:moveTo>
                <a:lnTo>
                  <a:pt x="1453" y="1009"/>
                </a:lnTo>
                <a:lnTo>
                  <a:pt x="913" y="1414"/>
                </a:lnTo>
                <a:lnTo>
                  <a:pt x="913" y="605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bldLvl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10" y="2948154"/>
            <a:ext cx="457200" cy="4572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文本占位符 2"/>
          <p:cNvSpPr txBox="1"/>
          <p:nvPr/>
        </p:nvSpPr>
        <p:spPr>
          <a:xfrm>
            <a:off x="3037344" y="3"/>
            <a:ext cx="3069314" cy="616686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threePt" dir="t"/>
            </a:scene3d>
          </a:bodyPr>
          <a:lstStyle>
            <a:lvl1pPr marL="0" indent="0" algn="ctr" defTabSz="685165" rtl="0" eaLnBrk="1" latinLnBrk="0" hangingPunct="1">
              <a:lnSpc>
                <a:spcPct val="13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b="1" kern="1200">
                <a:solidFill>
                  <a:schemeClr val="accent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defRPr>
            </a:lvl1pPr>
            <a:lvl2pPr marL="342900" indent="0" algn="l" defTabSz="685165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165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165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165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165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165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165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165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zh-CN" altLang="en-US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课后习题</a:t>
            </a:r>
          </a:p>
        </p:txBody>
      </p:sp>
      <p:sp>
        <p:nvSpPr>
          <p:cNvPr id="2" name="矩形 1"/>
          <p:cNvSpPr/>
          <p:nvPr/>
        </p:nvSpPr>
        <p:spPr>
          <a:xfrm>
            <a:off x="1700663" y="1051389"/>
            <a:ext cx="5945463" cy="3231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t" anchorCtr="0">
            <a:noAutofit/>
          </a:bodyPr>
          <a:lstStyle/>
          <a:p>
            <a:pPr marL="0" lvl="1" algn="just">
              <a:lnSpc>
                <a:spcPct val="300000"/>
              </a:lnSpc>
              <a:spcAft>
                <a:spcPts val="500"/>
              </a:spcAft>
              <a:buClr>
                <a:schemeClr val="accent4">
                  <a:lumMod val="75000"/>
                </a:schemeClr>
              </a:buClr>
            </a:pPr>
            <a:r>
              <a:rPr kumimoji="1" lang="en-US" altLang="zh-CN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1</a:t>
            </a:r>
            <a:r>
              <a:rPr kumimoji="1"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．在动态构图中，画面构图和画面运动的依据是什么</a:t>
            </a:r>
            <a:r>
              <a:rPr kumimoji="1"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？ </a:t>
            </a:r>
            <a:endParaRPr kumimoji="1" lang="en-US" altLang="zh-CN" sz="1600" b="1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lvl="1" algn="just">
              <a:lnSpc>
                <a:spcPct val="300000"/>
              </a:lnSpc>
              <a:spcAft>
                <a:spcPts val="500"/>
              </a:spcAft>
              <a:buClr>
                <a:schemeClr val="accent4">
                  <a:lumMod val="75000"/>
                </a:schemeClr>
              </a:buClr>
            </a:pPr>
            <a:r>
              <a:rPr kumimoji="1" lang="en-US" altLang="zh-CN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2</a:t>
            </a:r>
            <a:r>
              <a:rPr kumimoji="1"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．在摄像方法中，什么是固定法？它包括哪些</a:t>
            </a:r>
            <a:r>
              <a:rPr kumimoji="1"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内容？</a:t>
            </a:r>
            <a:endParaRPr kumimoji="1" lang="en-US" altLang="zh-CN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lvl="1" algn="just">
              <a:lnSpc>
                <a:spcPct val="300000"/>
              </a:lnSpc>
              <a:spcAft>
                <a:spcPts val="500"/>
              </a:spcAft>
              <a:buClr>
                <a:schemeClr val="accent4">
                  <a:lumMod val="75000"/>
                </a:schemeClr>
              </a:buClr>
            </a:pPr>
            <a:r>
              <a:rPr kumimoji="1"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3</a:t>
            </a:r>
            <a:r>
              <a:rPr kumimoji="1"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．在摄像方法中，什么是变焦法？它有什么特点</a:t>
            </a:r>
            <a:r>
              <a:rPr kumimoji="1"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？</a:t>
            </a:r>
            <a:endParaRPr kumimoji="1" lang="en-US" altLang="zh-CN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lvl="1" algn="just">
              <a:lnSpc>
                <a:spcPct val="300000"/>
              </a:lnSpc>
              <a:spcAft>
                <a:spcPts val="500"/>
              </a:spcAft>
              <a:buClr>
                <a:schemeClr val="accent4">
                  <a:lumMod val="75000"/>
                </a:schemeClr>
              </a:buClr>
            </a:pPr>
            <a:r>
              <a:rPr kumimoji="1"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4</a:t>
            </a:r>
            <a:r>
              <a:rPr kumimoji="1"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Times New Roman" panose="02020603050405020304" pitchFamily="18" charset="0"/>
              </a:rPr>
              <a:t>．说出各种运动摄像的种类及特点、功能以及拍摄注意事项。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10" y="2152928"/>
            <a:ext cx="457200" cy="4572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10" y="1357702"/>
            <a:ext cx="457200" cy="4572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5892" y="2795451"/>
            <a:ext cx="2085423" cy="368929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10" y="3743380"/>
            <a:ext cx="457200" cy="4572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925173515"/>
  <p:tag name="MH_LIBRARY" val="GRAPHIC"/>
  <p:tag name="MH_TYPE" val="SubTitle"/>
  <p:tag name="MH_ORDER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7"/>
  <p:tag name="PAMAINTYPE" val="4"/>
  <p:tag name="PATYPE" val="176"/>
  <p:tag name="PASUBTYPE" val="285"/>
  <p:tag name="RESOURCELIBID_SHAPE" val="43956"/>
  <p:tag name="RESOURCELIB_SHAPETYPE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925173515"/>
  <p:tag name="MH_LIBRARY" val="GRAPHIC"/>
  <p:tag name="MH_TYPE" val="SubTitle"/>
  <p:tag name="MH_ORDER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7"/>
  <p:tag name="PAMAINTYPE" val="4"/>
  <p:tag name="PATYPE" val="176"/>
  <p:tag name="PASUBTYPE" val="285"/>
  <p:tag name="RESOURCELIBID_SHAPE" val="43956"/>
  <p:tag name="RESOURCELIB_SHAPETYPE" val="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925173515"/>
  <p:tag name="MH_LIBRARY" val="GRAPHIC"/>
  <p:tag name="MH_TYPE" val="SubTitle"/>
  <p:tag name="MH_ORDER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7"/>
  <p:tag name="PAMAINTYPE" val="4"/>
  <p:tag name="PATYPE" val="176"/>
  <p:tag name="PASUBTYPE" val="285"/>
  <p:tag name="RESOURCELIBID_SHAPE" val="43956"/>
  <p:tag name="RESOURCELIB_SHAPETYPE" val="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925173515"/>
  <p:tag name="MH_LIBRARY" val="GRAPHIC"/>
  <p:tag name="MH_TYPE" val="SubTitle"/>
  <p:tag name="MH_ORDER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7"/>
  <p:tag name="PAMAINTYPE" val="4"/>
  <p:tag name="PATYPE" val="176"/>
  <p:tag name="PASUBTYPE" val="285"/>
  <p:tag name="RESOURCELIBID_SHAPE" val="43956"/>
  <p:tag name="RESOURCELIB_SHAPETYPE" val="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925173515"/>
  <p:tag name="MH_LIBRARY" val="GRAPHIC"/>
  <p:tag name="MH_TYPE" val="SubTitle"/>
  <p:tag name="MH_ORDER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7"/>
  <p:tag name="PAMAINTYPE" val="4"/>
  <p:tag name="PATYPE" val="176"/>
  <p:tag name="PASUBTYPE" val="285"/>
  <p:tag name="RESOURCELIBID_SHAPE" val="43956"/>
  <p:tag name="RESOURCELIB_SHAPETYPE" val="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925173515"/>
  <p:tag name="MH_LIBRARY" val="GRAPHIC"/>
  <p:tag name="MH_TYPE" val="SubTitle"/>
  <p:tag name="MH_ORDER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7"/>
  <p:tag name="PAMAINTYPE" val="4"/>
  <p:tag name="PATYPE" val="176"/>
  <p:tag name="PASUBTYPE" val="285"/>
  <p:tag name="RESOURCELIBID_SHAPE" val="43956"/>
  <p:tag name="RESOURCELIB_SHAPETYPE" val="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7"/>
  <p:tag name="PAMAINTYPE" val="4"/>
  <p:tag name="PATYPE" val="176"/>
  <p:tag name="PASUBTYPE" val="285"/>
  <p:tag name="RESOURCELIBID_SHAPE" val="43956"/>
  <p:tag name="RESOURCELIB_SHAPETYPE" val="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925173515"/>
  <p:tag name="MH_LIBRARY" val="GRAPHIC"/>
  <p:tag name="MH_TYPE" val="SubTitle"/>
  <p:tag name="MH_ORDER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7"/>
  <p:tag name="PAMAINTYPE" val="4"/>
  <p:tag name="PATYPE" val="176"/>
  <p:tag name="PASUBTYPE" val="285"/>
  <p:tag name="RESOURCELIBID_SHAPE" val="43956"/>
  <p:tag name="RESOURCELIB_SHAPETYPE" val="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925173515"/>
  <p:tag name="MH_LIBRARY" val="GRAPHIC"/>
  <p:tag name="MH_TYPE" val="SubTitle"/>
  <p:tag name="MH_ORDER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7"/>
  <p:tag name="PAMAINTYPE" val="4"/>
  <p:tag name="PATYPE" val="176"/>
  <p:tag name="PASUBTYPE" val="285"/>
  <p:tag name="RESOURCELIBID_SHAPE" val="43956"/>
  <p:tag name="RESOURCELIB_SHAPETYPE" val="4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925173515"/>
  <p:tag name="MH_LIBRARY" val="GRAPHIC"/>
  <p:tag name="MH_TYPE" val="SubTitle"/>
  <p:tag name="MH_ORDER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7"/>
  <p:tag name="PAMAINTYPE" val="4"/>
  <p:tag name="PATYPE" val="176"/>
  <p:tag name="PASUBTYPE" val="285"/>
  <p:tag name="RESOURCELIBID_SHAPE" val="43956"/>
  <p:tag name="RESOURCELIB_SHAPETYPE" val="4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925173515"/>
  <p:tag name="MH_LIBRARY" val="GRAPHIC"/>
  <p:tag name="MH_TYPE" val="SubTitle"/>
  <p:tag name="MH_ORDER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7"/>
  <p:tag name="PAMAINTYPE" val="4"/>
  <p:tag name="PATYPE" val="176"/>
  <p:tag name="PASUBTYPE" val="285"/>
  <p:tag name="RESOURCELIBID_SHAPE" val="43956"/>
  <p:tag name="RESOURCELIB_SHAPETYPE" val="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925173515"/>
  <p:tag name="MH_LIBRARY" val="GRAPHIC"/>
  <p:tag name="MH_TYPE" val="SubTitle"/>
  <p:tag name="MH_ORDER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7"/>
  <p:tag name="PAMAINTYPE" val="4"/>
  <p:tag name="PATYPE" val="176"/>
  <p:tag name="PASUBTYPE" val="285"/>
  <p:tag name="RESOURCELIBID_SHAPE" val="43956"/>
  <p:tag name="RESOURCELIB_SHAPETYPE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925173515"/>
  <p:tag name="MH_LIBRARY" val="GRAPHIC"/>
  <p:tag name="MH_TYPE" val="SubTitle"/>
  <p:tag name="MH_ORDER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7"/>
  <p:tag name="PAMAINTYPE" val="4"/>
  <p:tag name="PATYPE" val="176"/>
  <p:tag name="PASUBTYPE" val="285"/>
  <p:tag name="RESOURCELIBID_SHAPE" val="43956"/>
  <p:tag name="RESOURCELIB_SHAPETYPE" val="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925173515"/>
  <p:tag name="MH_LIBRARY" val="GRAPHIC"/>
  <p:tag name="MH_TYPE" val="SubTitle"/>
  <p:tag name="MH_ORDER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7"/>
  <p:tag name="PAMAINTYPE" val="4"/>
  <p:tag name="PATYPE" val="176"/>
  <p:tag name="PASUBTYPE" val="285"/>
  <p:tag name="RESOURCELIBID_SHAPE" val="43956"/>
  <p:tag name="RESOURCELIB_SHAPETYPE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925173515"/>
  <p:tag name="MH_LIBRARY" val="GRAPHIC"/>
  <p:tag name="MH_TYPE" val="SubTitle"/>
  <p:tag name="MH_ORDER" val="1"/>
</p:tagLst>
</file>

<file path=ppt/theme/theme1.xml><?xml version="1.0" encoding="utf-8"?>
<a:theme xmlns:a="http://schemas.openxmlformats.org/drawingml/2006/main" name="8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/>
        <a:ea typeface="微软雅黑"/>
        <a:cs typeface=""/>
      </a:majorFont>
      <a:minorFont>
        <a:latin typeface="Century Gothic"/>
        <a:ea typeface="微软雅黑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350</Words>
  <Application>Microsoft Office PowerPoint</Application>
  <PresentationFormat>全屏显示(4:3)</PresentationFormat>
  <Paragraphs>53</Paragraphs>
  <Slides>7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8" baseType="lpstr">
      <vt:lpstr>等线</vt:lpstr>
      <vt:lpstr>方正综艺简体</vt:lpstr>
      <vt:lpstr>楷体</vt:lpstr>
      <vt:lpstr>宋体</vt:lpstr>
      <vt:lpstr>微软雅黑</vt:lpstr>
      <vt:lpstr>Arial</vt:lpstr>
      <vt:lpstr>Calibri</vt:lpstr>
      <vt:lpstr>Century Gothic</vt:lpstr>
      <vt:lpstr>Times New Roman</vt:lpstr>
      <vt:lpstr>Wingdings</vt:lpstr>
      <vt:lpstr>8_Office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笑脸</dc:creator>
  <cp:lastModifiedBy>xtzj</cp:lastModifiedBy>
  <cp:revision>2962</cp:revision>
  <dcterms:created xsi:type="dcterms:W3CDTF">2018-08-04T02:28:00Z</dcterms:created>
  <dcterms:modified xsi:type="dcterms:W3CDTF">2025-02-06T07:23:42Z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