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方正舒体" pitchFamily="2" charset="-122"/>
                <a:sym typeface="+mn-ea"/>
              </a:rPr>
              <a:t>中国象棋基础教程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p>
            <a:endParaRPr lang="zh-CN" altLang="en-US" sz="4400">
              <a:sym typeface="+mn-ea"/>
            </a:endParaRPr>
          </a:p>
          <a:p>
            <a:r>
              <a:rPr lang="zh-CN" altLang="en-US" sz="4400">
                <a:sym typeface="+mn-ea"/>
              </a:rPr>
              <a:t>布局常识</a:t>
            </a:r>
            <a:r>
              <a:rPr lang="en-US" altLang="zh-CN" sz="4400">
                <a:sym typeface="+mn-ea"/>
              </a:rPr>
              <a:t>2</a:t>
            </a:r>
            <a:endParaRPr lang="en-US" altLang="zh-CN" sz="44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commondata" val="eyJoZGlkIjoiMjlmZjc0ZDI4M2E4OGVhZDc4MTFhN2VmYTMzMzgwOD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宽屏</PresentationFormat>
  <Paragraphs>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方正舒体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孙永</cp:lastModifiedBy>
  <cp:revision>156</cp:revision>
  <dcterms:created xsi:type="dcterms:W3CDTF">2019-06-19T02:08:00Z</dcterms:created>
  <dcterms:modified xsi:type="dcterms:W3CDTF">2024-11-08T06:58:26Z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4B918A3BDE1F4E009D458C211B635246_11</vt:lpwstr>
  </property>
</Properties>
</file>