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accent2"/>
                </a:solidFill>
                <a:latin typeface="Times New Roman" panose="02020603050405020304" pitchFamily="18" charset="0"/>
                <a:ea typeface="方正舒体" pitchFamily="2" charset="-122"/>
                <a:sym typeface="+mn-ea"/>
              </a:rPr>
              <a:t>中国象棋基础教程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r>
              <a:rPr lang="zh-CN" altLang="en-US" sz="4400"/>
              <a:t>布局常识</a:t>
            </a:r>
            <a:r>
              <a:rPr lang="en-US" altLang="zh-CN" sz="4400"/>
              <a:t>1</a:t>
            </a:r>
            <a:endParaRPr lang="en-US" altLang="zh-CN"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commondata" val="eyJoZGlkIjoiMjlmZjc0ZDI4M2E4OGVhZDc4MTFhN2VmYTMzMzgwODc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演示</Application>
  <PresentationFormat>宽屏</PresentationFormat>
  <Paragraphs>4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方正舒体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孙永</cp:lastModifiedBy>
  <cp:revision>156</cp:revision>
  <dcterms:created xsi:type="dcterms:W3CDTF">2019-06-19T02:08:00Z</dcterms:created>
  <dcterms:modified xsi:type="dcterms:W3CDTF">2024-11-08T06:55:25Z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91D317EAE93B40BDB9D96004AAF3788C_11</vt:lpwstr>
  </property>
</Properties>
</file>