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中国象棋基础教程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zh-CN" sz="4400" b="1">
                <a:sym typeface="+mn-ea"/>
              </a:rPr>
              <a:t>残棋技巧</a:t>
            </a:r>
            <a:endParaRPr lang="zh-CN" altLang="en-US" sz="4400" b="1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commondata" val="eyJoZGlkIjoiMjlmZjc0ZDI4M2E4OGVhZDc4MTFhN2VmYTMzMzgwODc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演示</Application>
  <PresentationFormat>宽屏</PresentationFormat>
  <Paragraphs>4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残棋技巧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孙永</cp:lastModifiedBy>
  <cp:revision>157</cp:revision>
  <dcterms:created xsi:type="dcterms:W3CDTF">2019-06-19T02:08:00Z</dcterms:created>
  <dcterms:modified xsi:type="dcterms:W3CDTF">2024-11-06T07:01:14Z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ACA228D96F5E440B9028C52838C8CA68_11</vt:lpwstr>
  </property>
</Properties>
</file>