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中国象棋基础教程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400"/>
              <a:t>中局技巧</a:t>
            </a:r>
            <a:endParaRPr lang="zh-CN" altLang="en-US" sz="44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5925" y="-7696200"/>
            <a:ext cx="15563850" cy="2225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commondata" val="eyJoZGlkIjoiMjlmZjc0ZDI4M2E4OGVhZDc4MTFhN2VmYTMzMzgwODc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中国象棋中局技巧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孙永</cp:lastModifiedBy>
  <cp:revision>156</cp:revision>
  <dcterms:created xsi:type="dcterms:W3CDTF">2019-06-19T02:08:00Z</dcterms:created>
  <dcterms:modified xsi:type="dcterms:W3CDTF">2024-11-06T07:00:12Z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D19CDCDB0C1E411D9626FE721F08CEF1_11</vt:lpwstr>
  </property>
</Properties>
</file>