
<file path=[Content_Types].xml><?xml version="1.0" encoding="utf-8"?>
<Types xmlns="http://schemas.openxmlformats.org/package/2006/content-types">
  <Default Extension="xml" ContentType="application/xml"/>
  <Default Extension="jpeg" ContentType="image/jpeg"/>
  <Default Extension="JPG" ContentType="image/.jpg"/>
  <Default Extension="png" ContentType="image/png"/>
  <Default Extension="rels" ContentType="application/vnd.openxmlformats-package.relationships+xml"/>
  <Override PartName="/customXml/itemProps553.xml" ContentType="application/vnd.openxmlformats-officedocument.customXmlProperties+xml"/>
  <Override PartName="/customXml/itemProps554.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media/image10.svg" ContentType="image/svg+xml"/>
  <Override PartName="/ppt/media/image12.svg" ContentType="image/svg+xml"/>
  <Override PartName="/ppt/media/image14.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72" r:id="rId3"/>
  </p:sldMasterIdLst>
  <p:notesMasterIdLst>
    <p:notesMasterId r:id="rId5"/>
  </p:notesMasterIdLst>
  <p:handoutMasterIdLst>
    <p:handoutMasterId r:id="rId35"/>
  </p:handoutMasterIdLst>
  <p:sldIdLst>
    <p:sldId id="659" r:id="rId4"/>
    <p:sldId id="695" r:id="rId6"/>
    <p:sldId id="687" r:id="rId7"/>
    <p:sldId id="696" r:id="rId8"/>
    <p:sldId id="697" r:id="rId9"/>
    <p:sldId id="698" r:id="rId10"/>
    <p:sldId id="689" r:id="rId11"/>
    <p:sldId id="699" r:id="rId12"/>
    <p:sldId id="701" r:id="rId13"/>
    <p:sldId id="702" r:id="rId14"/>
    <p:sldId id="703" r:id="rId15"/>
    <p:sldId id="690" r:id="rId16"/>
    <p:sldId id="691" r:id="rId17"/>
    <p:sldId id="700" r:id="rId18"/>
    <p:sldId id="692" r:id="rId19"/>
    <p:sldId id="709" r:id="rId20"/>
    <p:sldId id="708" r:id="rId21"/>
    <p:sldId id="693" r:id="rId22"/>
    <p:sldId id="729" r:id="rId23"/>
    <p:sldId id="743" r:id="rId24"/>
    <p:sldId id="740" r:id="rId25"/>
    <p:sldId id="679" r:id="rId26"/>
    <p:sldId id="741" r:id="rId27"/>
    <p:sldId id="681" r:id="rId28"/>
    <p:sldId id="727" r:id="rId29"/>
    <p:sldId id="728" r:id="rId30"/>
    <p:sldId id="694" r:id="rId31"/>
    <p:sldId id="726" r:id="rId32"/>
    <p:sldId id="746" r:id="rId33"/>
    <p:sldId id="745" r:id="rId34"/>
  </p:sldIdLst>
  <p:sldSz cx="9144000" cy="5143500" type="screen16x9"/>
  <p:notesSz cx="6858000" cy="9144000"/>
  <p:custDataLst>
    <p:tags r:id="rId4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946" userDrawn="1">
          <p15:clr>
            <a:srgbClr val="A4A3A4"/>
          </p15:clr>
        </p15:guide>
        <p15:guide id="2" orient="horz" pos="158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 lastIdx="1" clrIdx="0"/>
  <p:cmAuthor id="2" name="DBC" initials="D" lastIdx="0" clrIdx="0"/>
  <p:cmAuthor id="3" name="作者" initials="作"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512C"/>
    <a:srgbClr val="EFEBEA"/>
    <a:srgbClr val="37415C"/>
    <a:srgbClr val="608FC8"/>
    <a:srgbClr val="76A6D7"/>
    <a:srgbClr val="387CC1"/>
    <a:srgbClr val="F2F2F2"/>
    <a:srgbClr val="49567B"/>
    <a:srgbClr val="D2D7E4"/>
    <a:srgbClr val="EE46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88" autoAdjust="0"/>
    <p:restoredTop sz="95979" autoAdjust="0"/>
  </p:normalViewPr>
  <p:slideViewPr>
    <p:cSldViewPr showGuides="1">
      <p:cViewPr varScale="1">
        <p:scale>
          <a:sx n="109" d="100"/>
          <a:sy n="109" d="100"/>
        </p:scale>
        <p:origin x="108" y="480"/>
      </p:cViewPr>
      <p:guideLst>
        <p:guide pos="2946"/>
        <p:guide orient="horz" pos="15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7662"/>
    </p:cViewPr>
  </p:sorterViewPr>
  <p:notesViewPr>
    <p:cSldViewPr>
      <p:cViewPr varScale="1">
        <p:scale>
          <a:sx n="86" d="100"/>
          <a:sy n="86" d="100"/>
        </p:scale>
        <p:origin x="-3810" y="-90"/>
      </p:cViewPr>
      <p:guideLst>
        <p:guide orient="horz" pos="2822"/>
        <p:guide pos="2209"/>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3" Type="http://schemas.openxmlformats.org/officeDocument/2006/relationships/tags" Target="tags/tag555.xml"/><Relationship Id="rId42" Type="http://schemas.openxmlformats.org/officeDocument/2006/relationships/customXml" Target="../customXml/item2.xml"/><Relationship Id="rId41" Type="http://schemas.openxmlformats.org/officeDocument/2006/relationships/customXml" Target="../customXml/item1.xml"/><Relationship Id="rId40" Type="http://schemas.openxmlformats.org/officeDocument/2006/relationships/customXmlProps" Target="../customXml/itemProps553.xml"/><Relationship Id="rId4" Type="http://schemas.openxmlformats.org/officeDocument/2006/relationships/slide" Target="slides/slide1.xml"/><Relationship Id="rId39" Type="http://schemas.openxmlformats.org/officeDocument/2006/relationships/commentAuthors" Target="commentAuthors.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handoutMaster" Target="handoutMasters/handoutMaster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53A075-29DF-4CAE-8BA7-CDA0ED456C8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3924EE-29F1-4E68-A53A-86CBCBDF827A}"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2B73EA-EE91-4E33-A9C1-8BF5DD7139A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92B679-AE23-4750-8FB0-6513430B895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392B679-AE23-4750-8FB0-6513430B895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89.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2.png"/><Relationship Id="rId6" Type="http://schemas.openxmlformats.org/officeDocument/2006/relationships/tags" Target="../tags/tag88.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1.png"/><Relationship Id="rId3" Type="http://schemas.openxmlformats.org/officeDocument/2006/relationships/tags" Target="../tags/tag87.xml"/><Relationship Id="rId2" Type="http://schemas.openxmlformats.org/officeDocument/2006/relationships/tags" Target="../tags/tag86.xml"/><Relationship Id="rId12" Type="http://schemas.openxmlformats.org/officeDocument/2006/relationships/tags" Target="../tags/tag92.xml"/><Relationship Id="rId11" Type="http://schemas.openxmlformats.org/officeDocument/2006/relationships/tags" Target="../tags/tag91.xml"/><Relationship Id="rId10" Type="http://schemas.openxmlformats.org/officeDocument/2006/relationships/tags" Target="../tags/tag90.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101.xml"/><Relationship Id="rId8" Type="http://schemas.openxmlformats.org/officeDocument/2006/relationships/tags" Target="../tags/tag100.xml"/><Relationship Id="rId7" Type="http://schemas.openxmlformats.org/officeDocument/2006/relationships/image" Target="file:///C:\Users\1V994W2\PycharmProjects\PPT_Background_Generation/pic_temp/1_pic_quater_left_down.png" TargetMode="External"/><Relationship Id="rId6" Type="http://schemas.openxmlformats.org/officeDocument/2006/relationships/image" Target="../media/image2.png"/><Relationship Id="rId5" Type="http://schemas.openxmlformats.org/officeDocument/2006/relationships/tags" Target="../tags/tag99.xml"/><Relationship Id="rId4" Type="http://schemas.openxmlformats.org/officeDocument/2006/relationships/image" Target="file:///C:\Users\1V994W2\PycharmProjects\PPT_Background_Generation/pic_temp/0_pic_quater_right_down.png" TargetMode="External"/><Relationship Id="rId3" Type="http://schemas.openxmlformats.org/officeDocument/2006/relationships/image" Target="../media/image1.png"/><Relationship Id="rId2" Type="http://schemas.openxmlformats.org/officeDocument/2006/relationships/tags" Target="../tags/tag98.xml"/><Relationship Id="rId11" Type="http://schemas.openxmlformats.org/officeDocument/2006/relationships/tags" Target="../tags/tag103.xml"/><Relationship Id="rId10" Type="http://schemas.openxmlformats.org/officeDocument/2006/relationships/tags" Target="../tags/tag102.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107.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2.png"/><Relationship Id="rId6" Type="http://schemas.openxmlformats.org/officeDocument/2006/relationships/tags" Target="../tags/tag106.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1.png"/><Relationship Id="rId3" Type="http://schemas.openxmlformats.org/officeDocument/2006/relationships/tags" Target="../tags/tag105.xml"/><Relationship Id="rId2" Type="http://schemas.openxmlformats.org/officeDocument/2006/relationships/tags" Target="../tags/tag104.xml"/><Relationship Id="rId13" Type="http://schemas.openxmlformats.org/officeDocument/2006/relationships/tags" Target="../tags/tag111.xml"/><Relationship Id="rId12" Type="http://schemas.openxmlformats.org/officeDocument/2006/relationships/tags" Target="../tags/tag110.xml"/><Relationship Id="rId11" Type="http://schemas.openxmlformats.org/officeDocument/2006/relationships/tags" Target="../tags/tag109.xml"/><Relationship Id="rId10" Type="http://schemas.openxmlformats.org/officeDocument/2006/relationships/tags" Target="../tags/tag108.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17.xml"/><Relationship Id="rId8" Type="http://schemas.openxmlformats.org/officeDocument/2006/relationships/tags" Target="../tags/tag116.xml"/><Relationship Id="rId7" Type="http://schemas.openxmlformats.org/officeDocument/2006/relationships/tags" Target="../tags/tag115.xml"/><Relationship Id="rId6" Type="http://schemas.openxmlformats.org/officeDocument/2006/relationships/tags" Target="../tags/tag114.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1.png"/><Relationship Id="rId3" Type="http://schemas.openxmlformats.org/officeDocument/2006/relationships/tags" Target="../tags/tag113.xml"/><Relationship Id="rId2" Type="http://schemas.openxmlformats.org/officeDocument/2006/relationships/tags" Target="../tags/tag112.xml"/><Relationship Id="rId11" Type="http://schemas.openxmlformats.org/officeDocument/2006/relationships/tags" Target="../tags/tag119.xml"/><Relationship Id="rId10" Type="http://schemas.openxmlformats.org/officeDocument/2006/relationships/tags" Target="../tags/tag118.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23.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2.png"/><Relationship Id="rId6" Type="http://schemas.openxmlformats.org/officeDocument/2006/relationships/tags" Target="../tags/tag122.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1.png"/><Relationship Id="rId3" Type="http://schemas.openxmlformats.org/officeDocument/2006/relationships/tags" Target="../tags/tag121.xml"/><Relationship Id="rId2" Type="http://schemas.openxmlformats.org/officeDocument/2006/relationships/tags" Target="../tags/tag120.xml"/><Relationship Id="rId14" Type="http://schemas.openxmlformats.org/officeDocument/2006/relationships/tags" Target="../tags/tag128.xml"/><Relationship Id="rId13" Type="http://schemas.openxmlformats.org/officeDocument/2006/relationships/tags" Target="../tags/tag127.xml"/><Relationship Id="rId12" Type="http://schemas.openxmlformats.org/officeDocument/2006/relationships/tags" Target="../tags/tag126.xml"/><Relationship Id="rId11" Type="http://schemas.openxmlformats.org/officeDocument/2006/relationships/tags" Target="../tags/tag125.xml"/><Relationship Id="rId10" Type="http://schemas.openxmlformats.org/officeDocument/2006/relationships/tags" Target="../tags/tag124.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32.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2.png"/><Relationship Id="rId6" Type="http://schemas.openxmlformats.org/officeDocument/2006/relationships/tags" Target="../tags/tag131.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1.png"/><Relationship Id="rId3" Type="http://schemas.openxmlformats.org/officeDocument/2006/relationships/tags" Target="../tags/tag130.xml"/><Relationship Id="rId2" Type="http://schemas.openxmlformats.org/officeDocument/2006/relationships/tags" Target="../tags/tag129.xml"/><Relationship Id="rId14" Type="http://schemas.openxmlformats.org/officeDocument/2006/relationships/tags" Target="../tags/tag137.xml"/><Relationship Id="rId13" Type="http://schemas.openxmlformats.org/officeDocument/2006/relationships/tags" Target="../tags/tag136.xml"/><Relationship Id="rId12" Type="http://schemas.openxmlformats.org/officeDocument/2006/relationships/tags" Target="../tags/tag135.xml"/><Relationship Id="rId11" Type="http://schemas.openxmlformats.org/officeDocument/2006/relationships/tags" Target="../tags/tag134.xml"/><Relationship Id="rId10" Type="http://schemas.openxmlformats.org/officeDocument/2006/relationships/tags" Target="../tags/tag133.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41.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2.png"/><Relationship Id="rId6" Type="http://schemas.openxmlformats.org/officeDocument/2006/relationships/tags" Target="../tags/tag140.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1.png"/><Relationship Id="rId3" Type="http://schemas.openxmlformats.org/officeDocument/2006/relationships/tags" Target="../tags/tag139.xml"/><Relationship Id="rId2" Type="http://schemas.openxmlformats.org/officeDocument/2006/relationships/tags" Target="../tags/tag138.xml"/><Relationship Id="rId16" Type="http://schemas.openxmlformats.org/officeDocument/2006/relationships/tags" Target="../tags/tag148.xml"/><Relationship Id="rId15" Type="http://schemas.openxmlformats.org/officeDocument/2006/relationships/tags" Target="../tags/tag147.xml"/><Relationship Id="rId14" Type="http://schemas.openxmlformats.org/officeDocument/2006/relationships/tags" Target="../tags/tag146.xml"/><Relationship Id="rId13" Type="http://schemas.openxmlformats.org/officeDocument/2006/relationships/tags" Target="../tags/tag145.xml"/><Relationship Id="rId12" Type="http://schemas.openxmlformats.org/officeDocument/2006/relationships/tags" Target="../tags/tag144.xml"/><Relationship Id="rId11" Type="http://schemas.openxmlformats.org/officeDocument/2006/relationships/tags" Target="../tags/tag143.xml"/><Relationship Id="rId10" Type="http://schemas.openxmlformats.org/officeDocument/2006/relationships/tags" Target="../tags/tag142.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52.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2.png"/><Relationship Id="rId6" Type="http://schemas.openxmlformats.org/officeDocument/2006/relationships/tags" Target="../tags/tag151.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1.png"/><Relationship Id="rId3" Type="http://schemas.openxmlformats.org/officeDocument/2006/relationships/tags" Target="../tags/tag150.xml"/><Relationship Id="rId2" Type="http://schemas.openxmlformats.org/officeDocument/2006/relationships/tags" Target="../tags/tag149.xml"/><Relationship Id="rId13" Type="http://schemas.openxmlformats.org/officeDocument/2006/relationships/tags" Target="../tags/tag156.xml"/><Relationship Id="rId12" Type="http://schemas.openxmlformats.org/officeDocument/2006/relationships/tags" Target="../tags/tag155.xml"/><Relationship Id="rId11" Type="http://schemas.openxmlformats.org/officeDocument/2006/relationships/tags" Target="../tags/tag154.xml"/><Relationship Id="rId10" Type="http://schemas.openxmlformats.org/officeDocument/2006/relationships/tags" Target="../tags/tag153.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2.png"/><Relationship Id="rId6" Type="http://schemas.openxmlformats.org/officeDocument/2006/relationships/tags" Target="../tags/tag11.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1.png"/><Relationship Id="rId3" Type="http://schemas.openxmlformats.org/officeDocument/2006/relationships/tags" Target="../tags/tag10.xml"/><Relationship Id="rId2" Type="http://schemas.openxmlformats.org/officeDocument/2006/relationships/tags" Target="../tags/tag9.xml"/><Relationship Id="rId13" Type="http://schemas.openxmlformats.org/officeDocument/2006/relationships/tags" Target="../tags/tag16.xml"/><Relationship Id="rId12" Type="http://schemas.openxmlformats.org/officeDocument/2006/relationships/tags" Target="../tags/tag15.xml"/><Relationship Id="rId11" Type="http://schemas.openxmlformats.org/officeDocument/2006/relationships/tags" Target="../tags/tag14.xml"/><Relationship Id="rId10" Type="http://schemas.openxmlformats.org/officeDocument/2006/relationships/tags" Target="../tags/tag13.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23.xml"/><Relationship Id="rId8" Type="http://schemas.openxmlformats.org/officeDocument/2006/relationships/tags" Target="../tags/tag22.xml"/><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image" Target="../media/image3.jpeg"/><Relationship Id="rId2" Type="http://schemas.openxmlformats.org/officeDocument/2006/relationships/tags" Target="../tags/tag17.xml"/><Relationship Id="rId16" Type="http://schemas.openxmlformats.org/officeDocument/2006/relationships/tags" Target="../tags/tag30.xml"/><Relationship Id="rId15" Type="http://schemas.openxmlformats.org/officeDocument/2006/relationships/tags" Target="../tags/tag29.xml"/><Relationship Id="rId14" Type="http://schemas.openxmlformats.org/officeDocument/2006/relationships/tags" Target="../tags/tag28.xml"/><Relationship Id="rId13" Type="http://schemas.openxmlformats.org/officeDocument/2006/relationships/tags" Target="../tags/tag27.xml"/><Relationship Id="rId12" Type="http://schemas.openxmlformats.org/officeDocument/2006/relationships/tags" Target="../tags/tag26.xml"/><Relationship Id="rId11" Type="http://schemas.openxmlformats.org/officeDocument/2006/relationships/tags" Target="../tags/tag25.xml"/><Relationship Id="rId10" Type="http://schemas.openxmlformats.org/officeDocument/2006/relationships/tags" Target="../tags/tag24.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2.png"/><Relationship Id="rId6" Type="http://schemas.openxmlformats.org/officeDocument/2006/relationships/tags" Target="../tags/tag33.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1.png"/><Relationship Id="rId3" Type="http://schemas.openxmlformats.org/officeDocument/2006/relationships/tags" Target="../tags/tag32.xml"/><Relationship Id="rId2" Type="http://schemas.openxmlformats.org/officeDocument/2006/relationships/tags" Target="../tags/tag31.xml"/><Relationship Id="rId14" Type="http://schemas.openxmlformats.org/officeDocument/2006/relationships/tags" Target="../tags/tag39.xml"/><Relationship Id="rId13" Type="http://schemas.openxmlformats.org/officeDocument/2006/relationships/tags" Target="../tags/tag38.xml"/><Relationship Id="rId12" Type="http://schemas.openxmlformats.org/officeDocument/2006/relationships/tags" Target="../tags/tag37.xml"/><Relationship Id="rId11" Type="http://schemas.openxmlformats.org/officeDocument/2006/relationships/tags" Target="../tags/tag36.xml"/><Relationship Id="rId10" Type="http://schemas.openxmlformats.org/officeDocument/2006/relationships/tags" Target="../tags/tag35.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43.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2.png"/><Relationship Id="rId6" Type="http://schemas.openxmlformats.org/officeDocument/2006/relationships/tags" Target="../tags/tag42.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1.png"/><Relationship Id="rId3" Type="http://schemas.openxmlformats.org/officeDocument/2006/relationships/tags" Target="../tags/tag41.xml"/><Relationship Id="rId2" Type="http://schemas.openxmlformats.org/officeDocument/2006/relationships/tags" Target="../tags/tag40.xml"/><Relationship Id="rId16" Type="http://schemas.openxmlformats.org/officeDocument/2006/relationships/tags" Target="../tags/tag50.xml"/><Relationship Id="rId15" Type="http://schemas.openxmlformats.org/officeDocument/2006/relationships/tags" Target="../tags/tag49.xml"/><Relationship Id="rId14" Type="http://schemas.openxmlformats.org/officeDocument/2006/relationships/tags" Target="../tags/tag48.xml"/><Relationship Id="rId13" Type="http://schemas.openxmlformats.org/officeDocument/2006/relationships/tags" Target="../tags/tag47.xml"/><Relationship Id="rId12" Type="http://schemas.openxmlformats.org/officeDocument/2006/relationships/tags" Target="../tags/tag46.xml"/><Relationship Id="rId11" Type="http://schemas.openxmlformats.org/officeDocument/2006/relationships/tags" Target="../tags/tag45.xml"/><Relationship Id="rId10" Type="http://schemas.openxmlformats.org/officeDocument/2006/relationships/tags" Target="../tags/tag44.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57.xml"/><Relationship Id="rId8" Type="http://schemas.openxmlformats.org/officeDocument/2006/relationships/tags" Target="../tags/tag56.xml"/><Relationship Id="rId7" Type="http://schemas.openxmlformats.org/officeDocument/2006/relationships/tags" Target="../tags/tag55.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image" Target="../media/image4.jpeg"/><Relationship Id="rId3" Type="http://schemas.openxmlformats.org/officeDocument/2006/relationships/tags" Target="../tags/tag52.xml"/><Relationship Id="rId2" Type="http://schemas.openxmlformats.org/officeDocument/2006/relationships/tags" Target="../tags/tag51.xml"/><Relationship Id="rId19" Type="http://schemas.openxmlformats.org/officeDocument/2006/relationships/tags" Target="../tags/tag65.xml"/><Relationship Id="rId18" Type="http://schemas.openxmlformats.org/officeDocument/2006/relationships/tags" Target="../tags/tag64.xml"/><Relationship Id="rId17" Type="http://schemas.openxmlformats.org/officeDocument/2006/relationships/tags" Target="../tags/tag63.xml"/><Relationship Id="rId16" Type="http://schemas.openxmlformats.org/officeDocument/2006/relationships/tags" Target="../tags/tag62.xml"/><Relationship Id="rId15" Type="http://schemas.openxmlformats.org/officeDocument/2006/relationships/image" Target="file:///C:\Users\1V994W2\PycharmProjects\PPT_Background_Generation/pic_temp/0_pic_quater_right_down.png" TargetMode="External"/><Relationship Id="rId14" Type="http://schemas.openxmlformats.org/officeDocument/2006/relationships/image" Target="../media/image1.png"/><Relationship Id="rId13" Type="http://schemas.openxmlformats.org/officeDocument/2006/relationships/tags" Target="../tags/tag61.xml"/><Relationship Id="rId12" Type="http://schemas.openxmlformats.org/officeDocument/2006/relationships/tags" Target="../tags/tag60.xml"/><Relationship Id="rId11" Type="http://schemas.openxmlformats.org/officeDocument/2006/relationships/tags" Target="../tags/tag59.xml"/><Relationship Id="rId10" Type="http://schemas.openxmlformats.org/officeDocument/2006/relationships/tags" Target="../tags/tag58.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2.png"/><Relationship Id="rId6" Type="http://schemas.openxmlformats.org/officeDocument/2006/relationships/tags" Target="../tags/tag71.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1.png"/><Relationship Id="rId3" Type="http://schemas.openxmlformats.org/officeDocument/2006/relationships/tags" Target="../tags/tag70.xml"/><Relationship Id="rId2" Type="http://schemas.openxmlformats.org/officeDocument/2006/relationships/tags" Target="../tags/tag69.xml"/><Relationship Id="rId14" Type="http://schemas.openxmlformats.org/officeDocument/2006/relationships/tags" Target="../tags/tag77.xml"/><Relationship Id="rId13" Type="http://schemas.openxmlformats.org/officeDocument/2006/relationships/tags" Target="../tags/tag76.xml"/><Relationship Id="rId12" Type="http://schemas.openxmlformats.org/officeDocument/2006/relationships/tags" Target="../tags/tag75.xml"/><Relationship Id="rId11" Type="http://schemas.openxmlformats.org/officeDocument/2006/relationships/tags" Target="../tags/tag74.xml"/><Relationship Id="rId10" Type="http://schemas.openxmlformats.org/officeDocument/2006/relationships/tags" Target="../tags/tag73.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81.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2.png"/><Relationship Id="rId6" Type="http://schemas.openxmlformats.org/officeDocument/2006/relationships/tags" Target="../tags/tag80.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1.png"/><Relationship Id="rId3" Type="http://schemas.openxmlformats.org/officeDocument/2006/relationships/tags" Target="../tags/tag79.xml"/><Relationship Id="rId2" Type="http://schemas.openxmlformats.org/officeDocument/2006/relationships/tags" Target="../tags/tag78.xml"/><Relationship Id="rId13" Type="http://schemas.openxmlformats.org/officeDocument/2006/relationships/tags" Target="../tags/tag85.xml"/><Relationship Id="rId12" Type="http://schemas.openxmlformats.org/officeDocument/2006/relationships/tags" Target="../tags/tag84.xml"/><Relationship Id="rId11" Type="http://schemas.openxmlformats.org/officeDocument/2006/relationships/tags" Target="../tags/tag83.xml"/><Relationship Id="rId10" Type="http://schemas.openxmlformats.org/officeDocument/2006/relationships/tags" Target="../tags/tag82.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2"/>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3"/>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18" name="灯片编号占位符 17"/>
          <p:cNvSpPr>
            <a:spLocks noGrp="1"/>
          </p:cNvSpPr>
          <p:nvPr>
            <p:ph type="sldNum" sz="quarter" idx="12"/>
            <p:custDataLst>
              <p:tags r:id="rId4"/>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2" name="标题 1"/>
          <p:cNvSpPr>
            <a:spLocks noGrp="1"/>
          </p:cNvSpPr>
          <p:nvPr>
            <p:ph type="ctrTitle" idx="13" hasCustomPrompt="1"/>
            <p:custDataLst>
              <p:tags r:id="rId5"/>
            </p:custDataLst>
          </p:nvPr>
        </p:nvSpPr>
        <p:spPr>
          <a:xfrm>
            <a:off x="550546" y="1843564"/>
            <a:ext cx="3619024" cy="728186"/>
          </a:xfrm>
        </p:spPr>
        <p:txBody>
          <a:bodyPr vert="horz" lIns="91440" tIns="45720" rIns="91440" bIns="45720" rtlCol="0" anchor="b" anchorCtr="0">
            <a:normAutofit/>
          </a:bodyPr>
          <a:lstStyle>
            <a:lvl1pPr>
              <a:defRPr lang="zh-CN" altLang="en-US" sz="4050" b="0" spc="600" baseline="0">
                <a:ln>
                  <a:noFill/>
                </a:ln>
                <a:solidFill>
                  <a:schemeClr val="tx1">
                    <a:lumMod val="85000"/>
                    <a:lumOff val="15000"/>
                  </a:schemeClr>
                </a:solidFill>
                <a:effectLst/>
                <a:uLnTx/>
                <a:latin typeface="Arial" panose="020B0604020202020204" pitchFamily="34" charset="0"/>
                <a:ea typeface="汉仪旗黑-85S" panose="00020600040101010101" pitchFamily="18" charset="-122"/>
              </a:defRPr>
            </a:lvl1pPr>
          </a:lstStyle>
          <a:p>
            <a:pPr marL="0" lvl="0">
              <a:spcAft>
                <a:spcPts val="0"/>
              </a:spcAft>
              <a:buClrTx/>
              <a:buSzTx/>
              <a:buFontTx/>
            </a:pPr>
            <a:r>
              <a:rPr lang="zh-CN" altLang="en-US" dirty="0"/>
              <a:t>编辑标题</a:t>
            </a:r>
            <a:endParaRPr lang="zh-CN" altLang="en-US" dirty="0"/>
          </a:p>
        </p:txBody>
      </p:sp>
      <p:sp>
        <p:nvSpPr>
          <p:cNvPr id="3" name="副标题 2"/>
          <p:cNvSpPr>
            <a:spLocks noGrp="1"/>
          </p:cNvSpPr>
          <p:nvPr>
            <p:ph type="subTitle" idx="14" hasCustomPrompt="1"/>
            <p:custDataLst>
              <p:tags r:id="rId6"/>
            </p:custDataLst>
          </p:nvPr>
        </p:nvSpPr>
        <p:spPr>
          <a:xfrm>
            <a:off x="597305" y="2657477"/>
            <a:ext cx="3374621" cy="326011"/>
          </a:xfrm>
        </p:spPr>
        <p:txBody>
          <a:bodyPr vert="horz" wrap="square" lIns="91440" tIns="45720" rIns="91440" bIns="45720" rtlCol="0" anchor="t">
            <a:normAutofit/>
          </a:bodyPr>
          <a:lstStyle>
            <a:lvl1pPr marL="0" indent="0">
              <a:buNone/>
              <a:defRPr lang="zh-CN" altLang="en-US" sz="1350">
                <a:ln>
                  <a:noFill/>
                </a:ln>
                <a:solidFill>
                  <a:schemeClr val="tx1">
                    <a:lumMod val="75000"/>
                    <a:lumOff val="25000"/>
                  </a:schemeClr>
                </a:solidFill>
                <a:effectLst/>
                <a:uLnTx/>
                <a:latin typeface="Arial" panose="020B0604020202020204" pitchFamily="34" charset="0"/>
                <a:ea typeface="微软雅黑" panose="020B0503020204020204" pitchFamily="34" charset="-122"/>
                <a:cs typeface="微软雅黑" panose="020B0503020204020204" pitchFamily="34" charset="-122"/>
              </a:defRPr>
            </a:lvl1pPr>
          </a:lstStyle>
          <a:p>
            <a:pPr marL="228600" lvl="0" indent="-228600">
              <a:lnSpc>
                <a:spcPct val="120000"/>
              </a:lnSpc>
              <a:spcBef>
                <a:spcPts val="600"/>
              </a:spcBef>
              <a:spcAft>
                <a:spcPts val="0"/>
              </a:spcAft>
              <a:buClrTx/>
              <a:buSzTx/>
            </a:pPr>
            <a:r>
              <a:rPr lang="zh-CN" altLang="en-US" dirty="0"/>
              <a:t>单击此处编辑副标题</a:t>
            </a:r>
            <a:endParaRPr lang="zh-CN" altLang="en-US" dirty="0"/>
          </a:p>
        </p:txBody>
      </p:sp>
      <p:cxnSp>
        <p:nvCxnSpPr>
          <p:cNvPr id="5" name="直接连接符 4"/>
          <p:cNvCxnSpPr/>
          <p:nvPr userDrawn="1">
            <p:custDataLst>
              <p:tags r:id="rId7"/>
            </p:custDataLst>
          </p:nvPr>
        </p:nvCxnSpPr>
        <p:spPr>
          <a:xfrm>
            <a:off x="550545" y="3139396"/>
            <a:ext cx="342138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文本占位符 8"/>
          <p:cNvSpPr>
            <a:spLocks noGrp="1"/>
          </p:cNvSpPr>
          <p:nvPr>
            <p:ph type="body" sz="quarter" idx="15" hasCustomPrompt="1"/>
            <p:custDataLst>
              <p:tags r:id="rId8"/>
            </p:custDataLst>
          </p:nvPr>
        </p:nvSpPr>
        <p:spPr>
          <a:xfrm>
            <a:off x="593600" y="3275910"/>
            <a:ext cx="1078706" cy="314325"/>
          </a:xfrm>
        </p:spPr>
        <p:txBody>
          <a:bodyPr lIns="91440" tIns="45720" rIns="91440" bIns="45720"/>
          <a:lstStyle>
            <a:lvl1pPr marL="0" indent="0">
              <a:buNone/>
              <a:defRPr>
                <a:solidFill>
                  <a:schemeClr val="tx1">
                    <a:lumMod val="65000"/>
                    <a:lumOff val="35000"/>
                  </a:schemeClr>
                </a:solidFill>
              </a:defRPr>
            </a:lvl1pPr>
          </a:lstStyle>
          <a:p>
            <a:pPr lvl="0"/>
            <a:r>
              <a:rPr lang="zh-CN" altLang="en-US" dirty="0"/>
              <a:t>编辑文本</a:t>
            </a:r>
            <a:endParaRPr lang="zh-CN" altLang="en-US" dirty="0"/>
          </a:p>
        </p:txBody>
      </p:sp>
      <p:sp>
        <p:nvSpPr>
          <p:cNvPr id="13" name="文本占位符 8"/>
          <p:cNvSpPr>
            <a:spLocks noGrp="1"/>
          </p:cNvSpPr>
          <p:nvPr>
            <p:ph type="body" sz="quarter" idx="16" hasCustomPrompt="1"/>
            <p:custDataLst>
              <p:tags r:id="rId9"/>
            </p:custDataLst>
          </p:nvPr>
        </p:nvSpPr>
        <p:spPr>
          <a:xfrm>
            <a:off x="2817019" y="3275910"/>
            <a:ext cx="1078706" cy="314325"/>
          </a:xfrm>
        </p:spPr>
        <p:txBody>
          <a:bodyPr lIns="91440" tIns="45720" rIns="91440" bIns="45720"/>
          <a:lstStyle>
            <a:lvl1pPr marL="0" indent="0" algn="r">
              <a:buNone/>
              <a:defRPr>
                <a:solidFill>
                  <a:schemeClr val="tx1">
                    <a:lumMod val="65000"/>
                    <a:lumOff val="35000"/>
                  </a:schemeClr>
                </a:solidFill>
              </a:defRPr>
            </a:lvl1pPr>
          </a:lstStyle>
          <a:p>
            <a:pPr lvl="0"/>
            <a:r>
              <a:rPr lang="zh-CN" altLang="en-US" dirty="0"/>
              <a:t>编辑文本</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grpSp>
        <p:nvGrpSpPr>
          <p:cNvPr id="2" name="组合 1"/>
          <p:cNvGrpSpPr/>
          <p:nvPr userDrawn="1">
            <p:custDataLst>
              <p:tags r:id="rId2"/>
            </p:custDataLst>
          </p:nvPr>
        </p:nvGrpSpPr>
        <p:grpSpPr>
          <a:xfrm>
            <a:off x="0" y="0"/>
            <a:ext cx="9144000" cy="360899"/>
            <a:chOff x="0" y="0"/>
            <a:chExt cx="12192000" cy="481198"/>
          </a:xfrm>
        </p:grpSpPr>
        <p:pic>
          <p:nvPicPr>
            <p:cNvPr id="8" name="图片 7"/>
            <p:cNvPicPr/>
            <p:nvPr userDrawn="1">
              <p:custDataLst>
                <p:tags r:id="rId3"/>
              </p:custDataLst>
            </p:nvPr>
          </p:nvPicPr>
          <p:blipFill>
            <a:blip r:embed="rId4" r:link="rId5" cstate="screen"/>
            <a:stretch>
              <a:fillRect/>
            </a:stretch>
          </p:blipFill>
          <p:spPr>
            <a:xfrm>
              <a:off x="0" y="0"/>
              <a:ext cx="720090" cy="481198"/>
            </a:xfrm>
            <a:prstGeom prst="rect">
              <a:avLst/>
            </a:prstGeom>
          </p:spPr>
        </p:pic>
        <p:pic>
          <p:nvPicPr>
            <p:cNvPr id="6" name="图片 5"/>
            <p:cNvPicPr/>
            <p:nvPr userDrawn="1">
              <p:custDataLst>
                <p:tags r:id="rId6"/>
              </p:custDataLst>
            </p:nvPr>
          </p:nvPicPr>
          <p:blipFill>
            <a:blip r:embed="rId7" r:link="rId8" cstate="screen"/>
            <a:stretch>
              <a:fillRect/>
            </a:stretch>
          </p:blipFill>
          <p:spPr>
            <a:xfrm>
              <a:off x="11471910" y="0"/>
              <a:ext cx="720090" cy="481198"/>
            </a:xfrm>
            <a:prstGeom prst="rect">
              <a:avLst/>
            </a:prstGeom>
          </p:spPr>
        </p:pic>
      </p:grpSp>
      <p:sp>
        <p:nvSpPr>
          <p:cNvPr id="3" name="日期占位符 2"/>
          <p:cNvSpPr>
            <a:spLocks noGrp="1"/>
          </p:cNvSpPr>
          <p:nvPr>
            <p:ph type="dt" sz="half" idx="10"/>
            <p:custDataLst>
              <p:tags r:id="rId9"/>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11"/>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2"/>
            </p:custDataLst>
          </p:nvPr>
        </p:nvSpPr>
        <p:spPr>
          <a:xfrm>
            <a:off x="502448" y="714381"/>
            <a:ext cx="8139178" cy="4041680"/>
          </a:xfrm>
        </p:spPr>
        <p:txBody>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4"/>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7" name="标题 6"/>
          <p:cNvSpPr>
            <a:spLocks noGrp="1"/>
          </p:cNvSpPr>
          <p:nvPr>
            <p:ph type="title" idx="14" hasCustomPrompt="1"/>
            <p:custDataLst>
              <p:tags r:id="rId5"/>
            </p:custDataLst>
          </p:nvPr>
        </p:nvSpPr>
        <p:spPr>
          <a:xfrm>
            <a:off x="5217113" y="1915476"/>
            <a:ext cx="3426825" cy="879158"/>
          </a:xfrm>
        </p:spPr>
        <p:txBody>
          <a:bodyPr vert="horz" lIns="91440" tIns="45720" rIns="91440" bIns="45720" rtlCol="0" anchor="b" anchorCtr="0">
            <a:normAutofit/>
          </a:bodyPr>
          <a:lstStyle>
            <a:lvl1pPr>
              <a:defRPr lang="zh-CN" altLang="en-US" sz="4950" b="0" spc="700" baseline="0">
                <a:ln>
                  <a:noFill/>
                </a:ln>
                <a:solidFill>
                  <a:schemeClr val="tx1">
                    <a:lumMod val="85000"/>
                    <a:lumOff val="15000"/>
                  </a:schemeClr>
                </a:solidFill>
                <a:effectLst/>
                <a:uLnTx/>
                <a:latin typeface="Arial" panose="020B0604020202020204" pitchFamily="34" charset="0"/>
                <a:ea typeface="汉仪旗黑-85S" panose="00020600040101010101" pitchFamily="18" charset="-122"/>
              </a:defRPr>
            </a:lvl1pPr>
          </a:lstStyle>
          <a:p>
            <a:pPr marL="0" lvl="0">
              <a:spcAft>
                <a:spcPts val="0"/>
              </a:spcAft>
              <a:buClrTx/>
              <a:buSzTx/>
              <a:buFontTx/>
            </a:pPr>
            <a:r>
              <a:rPr lang="zh-CN" altLang="en-US" dirty="0"/>
              <a:t>编辑标题</a:t>
            </a:r>
            <a:endParaRPr lang="zh-CN" altLang="en-US" dirty="0"/>
          </a:p>
        </p:txBody>
      </p:sp>
      <p:sp>
        <p:nvSpPr>
          <p:cNvPr id="8" name="文本占位符 7"/>
          <p:cNvSpPr>
            <a:spLocks noGrp="1"/>
          </p:cNvSpPr>
          <p:nvPr>
            <p:ph type="body" sz="quarter" idx="15" hasCustomPrompt="1"/>
            <p:custDataLst>
              <p:tags r:id="rId6"/>
            </p:custDataLst>
          </p:nvPr>
        </p:nvSpPr>
        <p:spPr>
          <a:xfrm>
            <a:off x="5280929" y="2848212"/>
            <a:ext cx="3359945" cy="395050"/>
          </a:xfrm>
          <a:prstGeom prst="rect">
            <a:avLst/>
          </a:prstGeom>
        </p:spPr>
        <p:txBody>
          <a:bodyPr vert="horz" lIns="91440" tIns="45720" rIns="91440" bIns="45720" rtlCol="0">
            <a:normAutofit/>
          </a:bodyPr>
          <a:lstStyle>
            <a:lvl1pPr marL="0" indent="0">
              <a:buNone/>
              <a:defRPr kumimoji="0" lang="zh-CN" altLang="en-US" sz="1800" b="0" i="0" spc="200">
                <a:ln>
                  <a:noFill/>
                </a:ln>
                <a:solidFill>
                  <a:schemeClr val="tx1">
                    <a:lumMod val="65000"/>
                    <a:lumOff val="35000"/>
                  </a:schemeClr>
                </a:solidFill>
                <a:effectLst/>
                <a:uLnTx/>
                <a:latin typeface="Arial" panose="020B0604020202020204" pitchFamily="34" charset="0"/>
                <a:ea typeface="微软雅黑" panose="020B0503020204020204" pitchFamily="34" charset="-122"/>
              </a:defRPr>
            </a:lvl1pPr>
          </a:lstStyle>
          <a:p>
            <a:pPr marL="228600" marR="0" lvl="0" indent="-228600">
              <a:lnSpc>
                <a:spcPct val="100000"/>
              </a:lnSpc>
              <a:spcAft>
                <a:spcPts val="0"/>
              </a:spcAft>
              <a:buClrTx/>
              <a:buSzTx/>
            </a:pPr>
            <a:r>
              <a:rPr lang="zh-CN" altLang="en-US" dirty="0"/>
              <a:t>单击此处编辑副标题</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screen"/>
          <a:stretch>
            <a:fillRect/>
          </a:stretch>
        </p:blipFill>
        <p:spPr>
          <a:xfrm>
            <a:off x="0" y="0"/>
            <a:ext cx="540068" cy="360998"/>
          </a:xfrm>
          <a:prstGeom prst="rect">
            <a:avLst/>
          </a:prstGeom>
        </p:spPr>
      </p:pic>
      <p:pic>
        <p:nvPicPr>
          <p:cNvPr id="6" name="图片 5"/>
          <p:cNvPicPr/>
          <p:nvPr userDrawn="1">
            <p:custDataLst>
              <p:tags r:id="rId5"/>
            </p:custDataLst>
          </p:nvPr>
        </p:nvPicPr>
        <p:blipFill>
          <a:blip r:embed="rId6" r:link="rId7" cstate="screen"/>
          <a:stretch>
            <a:fillRect/>
          </a:stretch>
        </p:blipFill>
        <p:spPr>
          <a:xfrm>
            <a:off x="8603933" y="0"/>
            <a:ext cx="540068" cy="360998"/>
          </a:xfrm>
          <a:prstGeom prst="rect">
            <a:avLst/>
          </a:prstGeom>
        </p:spPr>
      </p:pic>
      <p:sp>
        <p:nvSpPr>
          <p:cNvPr id="2" name="标题 1"/>
          <p:cNvSpPr>
            <a:spLocks noGrp="1"/>
          </p:cNvSpPr>
          <p:nvPr>
            <p:ph type="title"/>
            <p:custDataLst>
              <p:tags r:id="rId8"/>
            </p:custDataLst>
          </p:nvPr>
        </p:nvSpPr>
        <p:spPr/>
        <p:txBody>
          <a:bodyPr>
            <a:normAutofit/>
          </a:bodyPr>
          <a:lstStyle>
            <a:lvl1pPr>
              <a:defRPr b="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p:txBody>
          <a:bodyPr>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219056" y="227857"/>
            <a:ext cx="8705888" cy="4687787"/>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350"/>
          </a:p>
        </p:txBody>
      </p:sp>
      <p:pic>
        <p:nvPicPr>
          <p:cNvPr id="9" name="图片 8"/>
          <p:cNvPicPr/>
          <p:nvPr userDrawn="1">
            <p:custDataLst>
              <p:tags r:id="rId3"/>
            </p:custDataLst>
          </p:nvPr>
        </p:nvPicPr>
        <p:blipFill>
          <a:blip r:embed="rId4" r:link="rId5" cstate="screen"/>
          <a:stretch>
            <a:fillRect/>
          </a:stretch>
        </p:blipFill>
        <p:spPr>
          <a:xfrm>
            <a:off x="0" y="0"/>
            <a:ext cx="540068" cy="360998"/>
          </a:xfrm>
          <a:prstGeom prst="rect">
            <a:avLst/>
          </a:prstGeom>
        </p:spPr>
      </p:pic>
      <p:pic>
        <p:nvPicPr>
          <p:cNvPr id="8" name="图片 7"/>
          <p:cNvPicPr/>
          <p:nvPr userDrawn="1">
            <p:custDataLst>
              <p:tags r:id="rId6"/>
            </p:custDataLst>
          </p:nvPr>
        </p:nvPicPr>
        <p:blipFill>
          <a:blip r:embed="rId7" r:link="rId8" cstate="screen"/>
          <a:stretch>
            <a:fillRect/>
          </a:stretch>
        </p:blipFill>
        <p:spPr>
          <a:xfrm>
            <a:off x="8603933" y="0"/>
            <a:ext cx="540068" cy="360998"/>
          </a:xfrm>
          <a:prstGeom prst="rect">
            <a:avLst/>
          </a:prstGeom>
        </p:spPr>
      </p:pic>
      <p:sp>
        <p:nvSpPr>
          <p:cNvPr id="2" name="标题 1"/>
          <p:cNvSpPr>
            <a:spLocks noGrp="1"/>
          </p:cNvSpPr>
          <p:nvPr>
            <p:ph type="title" hasCustomPrompt="1"/>
            <p:custDataLst>
              <p:tags r:id="rId9"/>
            </p:custDataLst>
          </p:nvPr>
        </p:nvSpPr>
        <p:spPr>
          <a:xfrm>
            <a:off x="961200" y="936900"/>
            <a:ext cx="7219800" cy="542700"/>
          </a:xfrm>
        </p:spPr>
        <p:txBody>
          <a:bodyPr anchor="ctr">
            <a:normAutofit/>
          </a:bodyPr>
          <a:lstStyle>
            <a:lvl1pPr>
              <a:defRPr sz="2400" b="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0"/>
            </p:custDataLst>
          </p:nvPr>
        </p:nvSpPr>
        <p:spPr>
          <a:xfrm>
            <a:off x="960835" y="1622700"/>
            <a:ext cx="7219950" cy="2583900"/>
          </a:xfrm>
        </p:spPr>
        <p:txBody>
          <a:bodyPr>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1"/>
            </p:custDataLst>
          </p:nvPr>
        </p:nvSpPr>
        <p:spPr/>
        <p:txBody>
          <a:bodyPr>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p:txBody>
          <a:bodyPr>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3618452" cy="51435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350"/>
          </a:p>
        </p:txBody>
      </p:sp>
      <p:pic>
        <p:nvPicPr>
          <p:cNvPr id="8" name="图片 7"/>
          <p:cNvPicPr/>
          <p:nvPr userDrawn="1">
            <p:custDataLst>
              <p:tags r:id="rId3"/>
            </p:custDataLst>
          </p:nvPr>
        </p:nvPicPr>
        <p:blipFill>
          <a:blip r:embed="rId4" r:link="rId5" cstate="screen"/>
          <a:stretch>
            <a:fillRect/>
          </a:stretch>
        </p:blipFill>
        <p:spPr>
          <a:xfrm>
            <a:off x="8603933" y="0"/>
            <a:ext cx="540068" cy="360899"/>
          </a:xfrm>
          <a:prstGeom prst="rect">
            <a:avLst/>
          </a:prstGeom>
        </p:spPr>
      </p:pic>
      <p:sp>
        <p:nvSpPr>
          <p:cNvPr id="2" name="标题 1"/>
          <p:cNvSpPr>
            <a:spLocks noGrp="1"/>
          </p:cNvSpPr>
          <p:nvPr>
            <p:ph type="title" hasCustomPrompt="1"/>
            <p:custDataLst>
              <p:tags r:id="rId6"/>
            </p:custDataLst>
          </p:nvPr>
        </p:nvSpPr>
        <p:spPr>
          <a:xfrm>
            <a:off x="437400" y="577800"/>
            <a:ext cx="2970000" cy="661500"/>
          </a:xfrm>
        </p:spPr>
        <p:txBody>
          <a:bodyPr anchor="ctr" anchorCtr="0">
            <a:normAutofit/>
          </a:bodyPr>
          <a:lstStyle>
            <a:lvl1pPr>
              <a:defRPr sz="2700" b="0" baseline="0">
                <a:solidFill>
                  <a:schemeClr val="tx1"/>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p:txBody>
          <a:bodyPr>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440100" y="1323000"/>
            <a:ext cx="2967300" cy="3069900"/>
          </a:xfrm>
        </p:spPr>
        <p:txBody>
          <a:bodyPr>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3825900" y="577454"/>
            <a:ext cx="4860000" cy="3815953"/>
          </a:xfrm>
        </p:spPr>
        <p:txBody>
          <a:bodyPr>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0"/>
            <a:ext cx="9144000" cy="199825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350"/>
          </a:p>
        </p:txBody>
      </p:sp>
      <p:pic>
        <p:nvPicPr>
          <p:cNvPr id="10" name="图片 9"/>
          <p:cNvPicPr/>
          <p:nvPr userDrawn="1">
            <p:custDataLst>
              <p:tags r:id="rId3"/>
            </p:custDataLst>
          </p:nvPr>
        </p:nvPicPr>
        <p:blipFill>
          <a:blip r:embed="rId4" r:link="rId5" cstate="screen"/>
          <a:stretch>
            <a:fillRect/>
          </a:stretch>
        </p:blipFill>
        <p:spPr>
          <a:xfrm>
            <a:off x="0" y="0"/>
            <a:ext cx="540068" cy="360998"/>
          </a:xfrm>
          <a:prstGeom prst="rect">
            <a:avLst/>
          </a:prstGeom>
        </p:spPr>
      </p:pic>
      <p:pic>
        <p:nvPicPr>
          <p:cNvPr id="8" name="图片 7"/>
          <p:cNvPicPr/>
          <p:nvPr userDrawn="1">
            <p:custDataLst>
              <p:tags r:id="rId6"/>
            </p:custDataLst>
          </p:nvPr>
        </p:nvPicPr>
        <p:blipFill>
          <a:blip r:embed="rId7" r:link="rId8" cstate="screen"/>
          <a:stretch>
            <a:fillRect/>
          </a:stretch>
        </p:blipFill>
        <p:spPr>
          <a:xfrm>
            <a:off x="8603933" y="0"/>
            <a:ext cx="540068" cy="360998"/>
          </a:xfrm>
          <a:prstGeom prst="rect">
            <a:avLst/>
          </a:prstGeom>
        </p:spPr>
      </p:pic>
      <p:sp>
        <p:nvSpPr>
          <p:cNvPr id="2" name="标题 1"/>
          <p:cNvSpPr>
            <a:spLocks noGrp="1"/>
          </p:cNvSpPr>
          <p:nvPr>
            <p:ph type="title"/>
            <p:custDataLst>
              <p:tags r:id="rId9"/>
            </p:custDataLst>
          </p:nvPr>
        </p:nvSpPr>
        <p:spPr>
          <a:xfrm>
            <a:off x="459000" y="585900"/>
            <a:ext cx="8232300" cy="469800"/>
          </a:xfrm>
        </p:spPr>
        <p:txBody>
          <a:bodyPr anchor="ctr">
            <a:normAutofit/>
          </a:bodyPr>
          <a:lstStyle>
            <a:lvl1pPr algn="ctr">
              <a:defRPr sz="2700" b="0" baseline="0">
                <a:solidFill>
                  <a:schemeClr val="tx1"/>
                </a:solidFill>
                <a:latin typeface="Arial" panose="020B0604020202020204" pitchFamily="34" charset="0"/>
                <a:ea typeface="微软雅黑" panose="020B0503020204020204" pitchFamily="3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0"/>
            </p:custDataLst>
          </p:nvPr>
        </p:nvSpPr>
        <p:spPr/>
        <p:txBody>
          <a:bodyPr>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459000" y="1244700"/>
            <a:ext cx="8231981" cy="621000"/>
          </a:xfrm>
        </p:spPr>
        <p:txBody>
          <a:bodyPr>
            <a:normAutofit/>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4"/>
            </p:custDataLst>
          </p:nvPr>
        </p:nvSpPr>
        <p:spPr>
          <a:xfrm>
            <a:off x="459581" y="2106000"/>
            <a:ext cx="8224200" cy="2573100"/>
          </a:xfrm>
        </p:spPr>
        <p:txBody>
          <a:bodyPr>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3771728"/>
            <a:ext cx="9144000" cy="137177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350"/>
          </a:p>
        </p:txBody>
      </p:sp>
      <p:pic>
        <p:nvPicPr>
          <p:cNvPr id="10" name="图片 9"/>
          <p:cNvPicPr/>
          <p:nvPr userDrawn="1">
            <p:custDataLst>
              <p:tags r:id="rId3"/>
            </p:custDataLst>
          </p:nvPr>
        </p:nvPicPr>
        <p:blipFill>
          <a:blip r:embed="rId4" r:link="rId5" cstate="screen"/>
          <a:stretch>
            <a:fillRect/>
          </a:stretch>
        </p:blipFill>
        <p:spPr>
          <a:xfrm>
            <a:off x="0" y="0"/>
            <a:ext cx="540068" cy="360998"/>
          </a:xfrm>
          <a:prstGeom prst="rect">
            <a:avLst/>
          </a:prstGeom>
        </p:spPr>
      </p:pic>
      <p:pic>
        <p:nvPicPr>
          <p:cNvPr id="8" name="图片 7"/>
          <p:cNvPicPr/>
          <p:nvPr userDrawn="1">
            <p:custDataLst>
              <p:tags r:id="rId6"/>
            </p:custDataLst>
          </p:nvPr>
        </p:nvPicPr>
        <p:blipFill>
          <a:blip r:embed="rId7" r:link="rId8" cstate="screen"/>
          <a:stretch>
            <a:fillRect/>
          </a:stretch>
        </p:blipFill>
        <p:spPr>
          <a:xfrm>
            <a:off x="8603933" y="0"/>
            <a:ext cx="540068" cy="360998"/>
          </a:xfrm>
          <a:prstGeom prst="rect">
            <a:avLst/>
          </a:prstGeom>
        </p:spPr>
      </p:pic>
      <p:sp>
        <p:nvSpPr>
          <p:cNvPr id="2" name="标题 1"/>
          <p:cNvSpPr>
            <a:spLocks noGrp="1"/>
          </p:cNvSpPr>
          <p:nvPr>
            <p:ph type="title"/>
            <p:custDataLst>
              <p:tags r:id="rId9"/>
            </p:custDataLst>
          </p:nvPr>
        </p:nvSpPr>
        <p:spPr>
          <a:xfrm>
            <a:off x="453600" y="502200"/>
            <a:ext cx="8232300" cy="423900"/>
          </a:xfrm>
        </p:spPr>
        <p:txBody>
          <a:bodyPr anchor="ctr" anchorCtr="0">
            <a:normAutofit/>
          </a:bodyPr>
          <a:lstStyle>
            <a:lvl1pPr algn="ctr">
              <a:defRPr sz="2400" b="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453628" y="1260900"/>
            <a:ext cx="8243100" cy="2408400"/>
          </a:xfrm>
        </p:spPr>
        <p:txBody>
          <a:bodyPr>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445500" y="3885300"/>
            <a:ext cx="8251200" cy="758700"/>
          </a:xfrm>
        </p:spPr>
        <p:txBody>
          <a:bodyPr>
            <a:normAutofit/>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4" name="矩形 13"/>
          <p:cNvSpPr/>
          <p:nvPr userDrawn="1">
            <p:custDataLst>
              <p:tags r:id="rId2"/>
            </p:custDataLst>
          </p:nvPr>
        </p:nvSpPr>
        <p:spPr>
          <a:xfrm>
            <a:off x="0" y="0"/>
            <a:ext cx="9144000" cy="6858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350"/>
          </a:p>
        </p:txBody>
      </p:sp>
      <p:pic>
        <p:nvPicPr>
          <p:cNvPr id="12" name="图片 11"/>
          <p:cNvPicPr/>
          <p:nvPr userDrawn="1">
            <p:custDataLst>
              <p:tags r:id="rId3"/>
            </p:custDataLst>
          </p:nvPr>
        </p:nvPicPr>
        <p:blipFill>
          <a:blip r:embed="rId4" r:link="rId5" cstate="screen"/>
          <a:stretch>
            <a:fillRect/>
          </a:stretch>
        </p:blipFill>
        <p:spPr>
          <a:xfrm>
            <a:off x="8603933" y="4782503"/>
            <a:ext cx="540068" cy="360998"/>
          </a:xfrm>
          <a:prstGeom prst="rect">
            <a:avLst/>
          </a:prstGeom>
        </p:spPr>
      </p:pic>
      <p:pic>
        <p:nvPicPr>
          <p:cNvPr id="10" name="图片 9"/>
          <p:cNvPicPr/>
          <p:nvPr userDrawn="1">
            <p:custDataLst>
              <p:tags r:id="rId6"/>
            </p:custDataLst>
          </p:nvPr>
        </p:nvPicPr>
        <p:blipFill>
          <a:blip r:embed="rId7" r:link="rId8" cstate="screen"/>
          <a:stretch>
            <a:fillRect/>
          </a:stretch>
        </p:blipFill>
        <p:spPr>
          <a:xfrm>
            <a:off x="0" y="4782503"/>
            <a:ext cx="540068" cy="360998"/>
          </a:xfrm>
          <a:prstGeom prst="rect">
            <a:avLst/>
          </a:prstGeom>
        </p:spPr>
      </p:pic>
      <p:sp>
        <p:nvSpPr>
          <p:cNvPr id="2" name="标题 1"/>
          <p:cNvSpPr>
            <a:spLocks noGrp="1"/>
          </p:cNvSpPr>
          <p:nvPr>
            <p:ph type="title"/>
            <p:custDataLst>
              <p:tags r:id="rId9"/>
            </p:custDataLst>
          </p:nvPr>
        </p:nvSpPr>
        <p:spPr>
          <a:xfrm>
            <a:off x="434700" y="178200"/>
            <a:ext cx="8278200" cy="331473"/>
          </a:xfrm>
        </p:spPr>
        <p:txBody>
          <a:bodyPr>
            <a:normAutofit/>
          </a:bodyPr>
          <a:lstStyle>
            <a:lvl1pPr>
              <a:defRPr b="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434700" y="1247400"/>
            <a:ext cx="4006800" cy="2170800"/>
          </a:xfrm>
        </p:spPr>
        <p:txBody>
          <a:bodyPr>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4681800" y="1247400"/>
            <a:ext cx="4025700" cy="2170800"/>
          </a:xfrm>
        </p:spPr>
        <p:txBody>
          <a:bodyPr>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5"/>
            </p:custDataLst>
          </p:nvPr>
        </p:nvSpPr>
        <p:spPr>
          <a:xfrm>
            <a:off x="429300" y="3612600"/>
            <a:ext cx="4006800" cy="585900"/>
          </a:xfrm>
        </p:spPr>
        <p:txBody>
          <a:bodyPr>
            <a:normAutofit/>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6"/>
            </p:custDataLst>
          </p:nvPr>
        </p:nvSpPr>
        <p:spPr>
          <a:xfrm>
            <a:off x="4689900" y="3609900"/>
            <a:ext cx="4025700" cy="585900"/>
          </a:xfrm>
        </p:spPr>
        <p:txBody>
          <a:bodyPr>
            <a:normAutofit/>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715268"/>
            <a:ext cx="9144000" cy="3712964"/>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350"/>
          </a:p>
        </p:txBody>
      </p:sp>
      <p:pic>
        <p:nvPicPr>
          <p:cNvPr id="9" name="图片 8"/>
          <p:cNvPicPr/>
          <p:nvPr userDrawn="1">
            <p:custDataLst>
              <p:tags r:id="rId3"/>
            </p:custDataLst>
          </p:nvPr>
        </p:nvPicPr>
        <p:blipFill>
          <a:blip r:embed="rId4" r:link="rId5"/>
          <a:stretch>
            <a:fillRect/>
          </a:stretch>
        </p:blipFill>
        <p:spPr>
          <a:xfrm>
            <a:off x="7928610" y="4331494"/>
            <a:ext cx="1214914" cy="812006"/>
          </a:xfrm>
          <a:prstGeom prst="rect">
            <a:avLst/>
          </a:prstGeom>
        </p:spPr>
      </p:pic>
      <p:pic>
        <p:nvPicPr>
          <p:cNvPr id="8" name="图片 7"/>
          <p:cNvPicPr/>
          <p:nvPr userDrawn="1">
            <p:custDataLst>
              <p:tags r:id="rId6"/>
            </p:custDataLst>
          </p:nvPr>
        </p:nvPicPr>
        <p:blipFill>
          <a:blip r:embed="rId7" r:link="rId8"/>
          <a:stretch>
            <a:fillRect/>
          </a:stretch>
        </p:blipFill>
        <p:spPr>
          <a:xfrm>
            <a:off x="0" y="4331494"/>
            <a:ext cx="1214914" cy="812006"/>
          </a:xfrm>
          <a:prstGeom prst="rect">
            <a:avLst/>
          </a:prstGeom>
        </p:spPr>
      </p:pic>
      <p:sp>
        <p:nvSpPr>
          <p:cNvPr id="2" name="标题 1"/>
          <p:cNvSpPr>
            <a:spLocks noGrp="1"/>
          </p:cNvSpPr>
          <p:nvPr>
            <p:ph type="title" hasCustomPrompt="1"/>
            <p:custDataLst>
              <p:tags r:id="rId9"/>
            </p:custDataLst>
          </p:nvPr>
        </p:nvSpPr>
        <p:spPr>
          <a:xfrm>
            <a:off x="1142100" y="1004400"/>
            <a:ext cx="6858000" cy="1790100"/>
          </a:xfrm>
        </p:spPr>
        <p:txBody>
          <a:bodyPr anchor="b">
            <a:normAutofit/>
          </a:bodyPr>
          <a:lstStyle>
            <a:lvl1pPr algn="ctr">
              <a:defRPr sz="4500" b="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p:txBody>
          <a:bodyPr>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141810" y="2897100"/>
            <a:ext cx="6858000" cy="1242000"/>
          </a:xfrm>
        </p:spPr>
        <p:txBody>
          <a:bodyPr>
            <a:normAutofit/>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grpSp>
        <p:nvGrpSpPr>
          <p:cNvPr id="9" name="组合 8"/>
          <p:cNvGrpSpPr/>
          <p:nvPr userDrawn="1">
            <p:custDataLst>
              <p:tags r:id="rId2"/>
            </p:custDataLst>
          </p:nvPr>
        </p:nvGrpSpPr>
        <p:grpSpPr>
          <a:xfrm>
            <a:off x="0" y="0"/>
            <a:ext cx="9144000" cy="360899"/>
            <a:chOff x="0" y="0"/>
            <a:chExt cx="12192000" cy="481198"/>
          </a:xfrm>
        </p:grpSpPr>
        <p:pic>
          <p:nvPicPr>
            <p:cNvPr id="8" name="图片 7"/>
            <p:cNvPicPr/>
            <p:nvPr userDrawn="1">
              <p:custDataLst>
                <p:tags r:id="rId3"/>
              </p:custDataLst>
            </p:nvPr>
          </p:nvPicPr>
          <p:blipFill>
            <a:blip r:embed="rId4" r:link="rId5" cstate="screen"/>
            <a:stretch>
              <a:fillRect/>
            </a:stretch>
          </p:blipFill>
          <p:spPr>
            <a:xfrm>
              <a:off x="0" y="0"/>
              <a:ext cx="720090" cy="481198"/>
            </a:xfrm>
            <a:prstGeom prst="rect">
              <a:avLst/>
            </a:prstGeom>
          </p:spPr>
        </p:pic>
        <p:pic>
          <p:nvPicPr>
            <p:cNvPr id="7" name="图片 6"/>
            <p:cNvPicPr/>
            <p:nvPr userDrawn="1">
              <p:custDataLst>
                <p:tags r:id="rId6"/>
              </p:custDataLst>
            </p:nvPr>
          </p:nvPicPr>
          <p:blipFill>
            <a:blip r:embed="rId7" r:link="rId8" cstate="screen"/>
            <a:stretch>
              <a:fillRect/>
            </a:stretch>
          </p:blipFill>
          <p:spPr>
            <a:xfrm>
              <a:off x="11471910" y="0"/>
              <a:ext cx="720090" cy="481198"/>
            </a:xfrm>
            <a:prstGeom prst="rect">
              <a:avLst/>
            </a:prstGeom>
          </p:spPr>
        </p:pic>
      </p:grpSp>
      <p:sp>
        <p:nvSpPr>
          <p:cNvPr id="2" name="标题 1"/>
          <p:cNvSpPr>
            <a:spLocks noGrp="1"/>
          </p:cNvSpPr>
          <p:nvPr>
            <p:ph type="title"/>
            <p:custDataLst>
              <p:tags r:id="rId9"/>
            </p:custDataLst>
          </p:nvPr>
        </p:nvSpPr>
        <p:spPr>
          <a:xfrm>
            <a:off x="502412" y="332426"/>
            <a:ext cx="8139178" cy="331473"/>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1800" b="0"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10"/>
            </p:custDataLst>
          </p:nvPr>
        </p:nvSpPr>
        <p:spPr>
          <a:xfrm>
            <a:off x="502412" y="714381"/>
            <a:ext cx="8139178"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1"/>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custDataLst>
              <p:tags r:id="rId13"/>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标题和内容">
    <p:bg>
      <p:bgPr>
        <a:no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标题和内容">
    <p:bg>
      <p:bgPr>
        <a:no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p:bg>
      <p:bgPr>
        <a:no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13" name="图片 12"/>
          <p:cNvPicPr>
            <a:picLocks noChangeAspect="1"/>
          </p:cNvPicPr>
          <p:nvPr>
            <p:custDataLst>
              <p:tags r:id="rId2"/>
            </p:custDataLst>
          </p:nvPr>
        </p:nvPicPr>
        <p:blipFill rotWithShape="1">
          <a:blip r:embed="rId3"/>
          <a:srcRect/>
          <a:stretch>
            <a:fillRect/>
          </a:stretch>
        </p:blipFill>
        <p:spPr>
          <a:xfrm flipV="1">
            <a:off x="3204854" y="-1"/>
            <a:ext cx="2673770" cy="1439783"/>
          </a:xfrm>
          <a:prstGeom prst="rect">
            <a:avLst/>
          </a:prstGeom>
        </p:spPr>
      </p:pic>
      <p:sp>
        <p:nvSpPr>
          <p:cNvPr id="15" name="矩形 14"/>
          <p:cNvSpPr>
            <a:spLocks noChangeAspect="1"/>
          </p:cNvSpPr>
          <p:nvPr>
            <p:custDataLst>
              <p:tags r:id="rId4"/>
            </p:custDataLst>
          </p:nvPr>
        </p:nvSpPr>
        <p:spPr>
          <a:xfrm flipV="1">
            <a:off x="3204854" y="-1"/>
            <a:ext cx="2673770" cy="1439784"/>
          </a:xfrm>
          <a:prstGeom prst="rect">
            <a:avLst/>
          </a:prstGeom>
          <a:gradFill>
            <a:gsLst>
              <a:gs pos="0">
                <a:schemeClr val="accent1">
                  <a:alpha val="43000"/>
                </a:schemeClr>
              </a:gs>
              <a:gs pos="100000">
                <a:srgbClr val="05E5FF">
                  <a:alpha val="26000"/>
                </a:srgbClr>
              </a:gs>
            </a:gsLst>
            <a:lin ang="153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 name="日期占位符 3"/>
          <p:cNvSpPr>
            <a:spLocks noGrp="1"/>
          </p:cNvSpPr>
          <p:nvPr userDrawn="1">
            <p:ph type="dt" sz="half" idx="10"/>
            <p:custDataLst>
              <p:tags r:id="rId5"/>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userDrawn="1">
            <p:ph type="ftr" sz="quarter" idx="11"/>
            <p:custDataLst>
              <p:tags r:id="rId6"/>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userDrawn="1">
            <p:ph type="sldNum" sz="quarter" idx="12"/>
            <p:custDataLst>
              <p:tags r:id="rId7"/>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cxnSp>
        <p:nvCxnSpPr>
          <p:cNvPr id="11" name="直接连接符 10"/>
          <p:cNvCxnSpPr/>
          <p:nvPr userDrawn="1">
            <p:custDataLst>
              <p:tags r:id="rId8"/>
            </p:custDataLst>
          </p:nvPr>
        </p:nvCxnSpPr>
        <p:spPr>
          <a:xfrm>
            <a:off x="2198846" y="2432209"/>
            <a:ext cx="4740593"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userDrawn="1">
            <p:custDataLst>
              <p:tags r:id="rId9"/>
            </p:custDataLst>
          </p:nvPr>
        </p:nvCxnSpPr>
        <p:spPr>
          <a:xfrm>
            <a:off x="2198846" y="4047173"/>
            <a:ext cx="4740593"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标题 2"/>
          <p:cNvSpPr>
            <a:spLocks noGrp="1"/>
          </p:cNvSpPr>
          <p:nvPr userDrawn="1">
            <p:ph type="title" hasCustomPrompt="1"/>
            <p:custDataLst>
              <p:tags r:id="rId10"/>
            </p:custDataLst>
          </p:nvPr>
        </p:nvSpPr>
        <p:spPr>
          <a:xfrm>
            <a:off x="3364706" y="2513170"/>
            <a:ext cx="3574733" cy="723548"/>
          </a:xfrm>
        </p:spPr>
        <p:txBody>
          <a:bodyPr anchor="b" anchorCtr="0">
            <a:normAutofit/>
          </a:bodyPr>
          <a:lstStyle>
            <a:lvl1pPr>
              <a:defRPr sz="3000" baseline="0">
                <a:solidFill>
                  <a:schemeClr val="tx1">
                    <a:lumMod val="85000"/>
                    <a:lumOff val="15000"/>
                  </a:schemeClr>
                </a:solidFill>
                <a:ea typeface="汉仪旗黑-85S" panose="00020600040101010101" pitchFamily="18" charset="-122"/>
              </a:defRPr>
            </a:lvl1pPr>
          </a:lstStyle>
          <a:p>
            <a:r>
              <a:rPr lang="zh-CN" altLang="en-US" dirty="0"/>
              <a:t>单击此处编辑标题</a:t>
            </a:r>
            <a:endParaRPr lang="zh-CN" altLang="en-US" dirty="0"/>
          </a:p>
        </p:txBody>
      </p:sp>
      <p:sp>
        <p:nvSpPr>
          <p:cNvPr id="14" name="文本占位符 13"/>
          <p:cNvSpPr>
            <a:spLocks noGrp="1"/>
          </p:cNvSpPr>
          <p:nvPr userDrawn="1">
            <p:ph type="body" sz="quarter" idx="13" hasCustomPrompt="1"/>
            <p:custDataLst>
              <p:tags r:id="rId11"/>
            </p:custDataLst>
          </p:nvPr>
        </p:nvSpPr>
        <p:spPr>
          <a:xfrm>
            <a:off x="3364706" y="3286125"/>
            <a:ext cx="3574256" cy="665793"/>
          </a:xfrm>
        </p:spPr>
        <p:txBody>
          <a:bodyPr>
            <a:normAutofit/>
          </a:bodyPr>
          <a:lstStyle>
            <a:lvl1pPr marL="0" indent="0">
              <a:lnSpc>
                <a:spcPct val="100000"/>
              </a:lnSpc>
              <a:spcAft>
                <a:spcPts val="0"/>
              </a:spcAft>
              <a:buNone/>
              <a:defRPr sz="1800">
                <a:solidFill>
                  <a:schemeClr val="tx1">
                    <a:lumMod val="85000"/>
                    <a:lumOff val="15000"/>
                  </a:schemeClr>
                </a:solidFill>
              </a:defRPr>
            </a:lvl1pPr>
          </a:lstStyle>
          <a:p>
            <a:pPr lvl="0"/>
            <a:r>
              <a:rPr lang="zh-CN" altLang="en-US" dirty="0"/>
              <a:t>单击此处编辑文本</a:t>
            </a:r>
            <a:endParaRPr lang="zh-CN" altLang="en-US" dirty="0"/>
          </a:p>
        </p:txBody>
      </p:sp>
      <p:sp>
        <p:nvSpPr>
          <p:cNvPr id="26" name="任意多边形: 形状 25"/>
          <p:cNvSpPr/>
          <p:nvPr userDrawn="1">
            <p:custDataLst>
              <p:tags r:id="rId12"/>
            </p:custDataLst>
          </p:nvPr>
        </p:nvSpPr>
        <p:spPr>
          <a:xfrm>
            <a:off x="3351113" y="0"/>
            <a:ext cx="2381250" cy="1292146"/>
          </a:xfrm>
          <a:custGeom>
            <a:avLst/>
            <a:gdLst>
              <a:gd name="connsiteX0" fmla="*/ 0 w 3175000"/>
              <a:gd name="connsiteY0" fmla="*/ 0 h 1722861"/>
              <a:gd name="connsiteX1" fmla="*/ 129249 w 3175000"/>
              <a:gd name="connsiteY1" fmla="*/ 0 h 1722861"/>
              <a:gd name="connsiteX2" fmla="*/ 129249 w 3175000"/>
              <a:gd name="connsiteY2" fmla="*/ 1595126 h 1722861"/>
              <a:gd name="connsiteX3" fmla="*/ 3050249 w 3175000"/>
              <a:gd name="connsiteY3" fmla="*/ 1595126 h 1722861"/>
              <a:gd name="connsiteX4" fmla="*/ 3050249 w 3175000"/>
              <a:gd name="connsiteY4" fmla="*/ 0 h 1722861"/>
              <a:gd name="connsiteX5" fmla="*/ 3175000 w 3175000"/>
              <a:gd name="connsiteY5" fmla="*/ 0 h 1722861"/>
              <a:gd name="connsiteX6" fmla="*/ 3175000 w 3175000"/>
              <a:gd name="connsiteY6" fmla="*/ 1722861 h 1722861"/>
              <a:gd name="connsiteX7" fmla="*/ 0 w 3175000"/>
              <a:gd name="connsiteY7" fmla="*/ 1722861 h 1722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5000" h="1722861">
                <a:moveTo>
                  <a:pt x="0" y="0"/>
                </a:moveTo>
                <a:lnTo>
                  <a:pt x="129249" y="0"/>
                </a:lnTo>
                <a:lnTo>
                  <a:pt x="129249" y="1595126"/>
                </a:lnTo>
                <a:lnTo>
                  <a:pt x="3050249" y="1595126"/>
                </a:lnTo>
                <a:lnTo>
                  <a:pt x="3050249" y="0"/>
                </a:lnTo>
                <a:lnTo>
                  <a:pt x="3175000" y="0"/>
                </a:lnTo>
                <a:lnTo>
                  <a:pt x="3175000" y="1722861"/>
                </a:lnTo>
                <a:lnTo>
                  <a:pt x="0" y="172286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p>
        </p:txBody>
      </p:sp>
      <p:grpSp>
        <p:nvGrpSpPr>
          <p:cNvPr id="17" name="组合 16"/>
          <p:cNvGrpSpPr/>
          <p:nvPr>
            <p:custDataLst>
              <p:tags r:id="rId13"/>
            </p:custDataLst>
          </p:nvPr>
        </p:nvGrpSpPr>
        <p:grpSpPr>
          <a:xfrm flipV="1">
            <a:off x="5224751" y="978940"/>
            <a:ext cx="317336" cy="460844"/>
            <a:chOff x="15874" y="1581"/>
            <a:chExt cx="942" cy="1368"/>
          </a:xfrm>
        </p:grpSpPr>
        <p:sp>
          <p:nvSpPr>
            <p:cNvPr id="21" name="矩形 20"/>
            <p:cNvSpPr/>
            <p:nvPr>
              <p:custDataLst>
                <p:tags r:id="rId14"/>
              </p:custDataLst>
            </p:nvPr>
          </p:nvSpPr>
          <p:spPr>
            <a:xfrm>
              <a:off x="15874" y="1581"/>
              <a:ext cx="942" cy="136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22" name="直接连接符 21"/>
            <p:cNvCxnSpPr/>
            <p:nvPr>
              <p:custDataLst>
                <p:tags r:id="rId15"/>
              </p:custDataLst>
            </p:nvPr>
          </p:nvCxnSpPr>
          <p:spPr>
            <a:xfrm>
              <a:off x="16225" y="2117"/>
              <a:ext cx="240"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custDataLst>
                <p:tags r:id="rId16"/>
              </p:custDataLst>
            </p:nvPr>
          </p:nvCxnSpPr>
          <p:spPr>
            <a:xfrm>
              <a:off x="16225" y="2363"/>
              <a:ext cx="240"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2701529"/>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28650" y="4767263"/>
            <a:ext cx="2057400" cy="273844"/>
          </a:xfrm>
        </p:spPr>
        <p:txBody>
          <a:bodyPr/>
          <a:lstStyle/>
          <a:p>
            <a:fld id="{610FA390-EAC8-40FC-883A-B861ED5E5DBD}"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3844"/>
          </a:xfr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p:spPr>
        <p:txBody>
          <a:bodyPr/>
          <a:lstStyle/>
          <a:p>
            <a:fld id="{288A4AB3-8534-4DBC-B36D-2DDCA3762A6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0" y="0"/>
            <a:ext cx="9144000" cy="360899"/>
            <a:chOff x="0" y="0"/>
            <a:chExt cx="12192000" cy="481198"/>
          </a:xfrm>
        </p:grpSpPr>
        <p:pic>
          <p:nvPicPr>
            <p:cNvPr id="9" name="图片 8"/>
            <p:cNvPicPr/>
            <p:nvPr userDrawn="1">
              <p:custDataLst>
                <p:tags r:id="rId3"/>
              </p:custDataLst>
            </p:nvPr>
          </p:nvPicPr>
          <p:blipFill>
            <a:blip r:embed="rId4" r:link="rId5" cstate="screen"/>
            <a:stretch>
              <a:fillRect/>
            </a:stretch>
          </p:blipFill>
          <p:spPr>
            <a:xfrm>
              <a:off x="0" y="0"/>
              <a:ext cx="720090" cy="481198"/>
            </a:xfrm>
            <a:prstGeom prst="rect">
              <a:avLst/>
            </a:prstGeom>
          </p:spPr>
        </p:pic>
        <p:pic>
          <p:nvPicPr>
            <p:cNvPr id="8" name="图片 7"/>
            <p:cNvPicPr/>
            <p:nvPr userDrawn="1">
              <p:custDataLst>
                <p:tags r:id="rId6"/>
              </p:custDataLst>
            </p:nvPr>
          </p:nvPicPr>
          <p:blipFill>
            <a:blip r:embed="rId7" r:link="rId8" cstate="screen"/>
            <a:stretch>
              <a:fillRect/>
            </a:stretch>
          </p:blipFill>
          <p:spPr>
            <a:xfrm>
              <a:off x="11471910" y="0"/>
              <a:ext cx="720090" cy="481198"/>
            </a:xfrm>
            <a:prstGeom prst="rect">
              <a:avLst/>
            </a:prstGeom>
          </p:spPr>
        </p:pic>
      </p:grpSp>
      <p:sp>
        <p:nvSpPr>
          <p:cNvPr id="2" name="标题 1"/>
          <p:cNvSpPr>
            <a:spLocks noGrp="1"/>
          </p:cNvSpPr>
          <p:nvPr>
            <p:ph type="title"/>
            <p:custDataLst>
              <p:tags r:id="rId9"/>
            </p:custDataLst>
          </p:nvPr>
        </p:nvSpPr>
        <p:spPr>
          <a:xfrm>
            <a:off x="502412" y="332426"/>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0"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10"/>
            </p:custDataLst>
          </p:nvPr>
        </p:nvSpPr>
        <p:spPr>
          <a:xfrm>
            <a:off x="502448" y="714381"/>
            <a:ext cx="3962432"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1"/>
            </p:custDataLst>
          </p:nvPr>
        </p:nvSpPr>
        <p:spPr>
          <a:xfrm>
            <a:off x="4679158" y="714381"/>
            <a:ext cx="3962432" cy="4041680"/>
          </a:xfrm>
        </p:spPr>
        <p:txBody>
          <a:bodyPr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pitchFamily="34" charset="-122"/>
              </a:defRPr>
            </a:lvl1pPr>
            <a:lvl2pPr eaLnBrk="1" fontAlgn="auto" latinLnBrk="0" hangingPunct="1">
              <a:defRPr sz="1200">
                <a:solidFill>
                  <a:schemeClr val="tx1"/>
                </a:solidFill>
                <a:latin typeface="Arial" panose="020B0604020202020204" pitchFamily="34" charset="0"/>
                <a:ea typeface="微软雅黑" panose="020B0503020204020204" pitchFamily="34" charset="-122"/>
              </a:defRPr>
            </a:lvl2pPr>
            <a:lvl3pPr eaLnBrk="1" fontAlgn="auto" latinLnBrk="0" hangingPunct="1">
              <a:defRPr sz="1200">
                <a:solidFill>
                  <a:schemeClr val="tx1"/>
                </a:solidFill>
                <a:latin typeface="Arial" panose="020B0604020202020204" pitchFamily="34" charset="0"/>
                <a:ea typeface="微软雅黑" panose="020B0503020204020204" pitchFamily="34" charset="-122"/>
              </a:defRPr>
            </a:lvl3pPr>
            <a:lvl4pPr eaLnBrk="1" fontAlgn="auto" latinLnBrk="0" hangingPunct="1">
              <a:defRPr sz="1200">
                <a:solidFill>
                  <a:schemeClr val="tx1"/>
                </a:solidFill>
                <a:latin typeface="Arial" panose="020B0604020202020204" pitchFamily="34" charset="0"/>
                <a:ea typeface="微软雅黑" panose="020B0503020204020204" pitchFamily="34" charset="-122"/>
              </a:defRPr>
            </a:lvl4pPr>
            <a:lvl5pPr eaLnBrk="1" fontAlgn="auto" latinLnBrk="0" hangingPunct="1">
              <a:defRPr sz="120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2"/>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3"/>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7" name="灯片编号占位符 6"/>
          <p:cNvSpPr>
            <a:spLocks noGrp="1"/>
          </p:cNvSpPr>
          <p:nvPr>
            <p:ph type="sldNum" sz="quarter" idx="12"/>
            <p:custDataLst>
              <p:tags r:id="rId14"/>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grpSp>
        <p:nvGrpSpPr>
          <p:cNvPr id="12" name="组合 11"/>
          <p:cNvGrpSpPr/>
          <p:nvPr userDrawn="1">
            <p:custDataLst>
              <p:tags r:id="rId2"/>
            </p:custDataLst>
          </p:nvPr>
        </p:nvGrpSpPr>
        <p:grpSpPr>
          <a:xfrm>
            <a:off x="0" y="0"/>
            <a:ext cx="9144000" cy="360899"/>
            <a:chOff x="0" y="0"/>
            <a:chExt cx="12192000" cy="481198"/>
          </a:xfrm>
        </p:grpSpPr>
        <p:pic>
          <p:nvPicPr>
            <p:cNvPr id="11" name="图片 10"/>
            <p:cNvPicPr/>
            <p:nvPr userDrawn="1">
              <p:custDataLst>
                <p:tags r:id="rId3"/>
              </p:custDataLst>
            </p:nvPr>
          </p:nvPicPr>
          <p:blipFill>
            <a:blip r:embed="rId4" r:link="rId5" cstate="screen"/>
            <a:stretch>
              <a:fillRect/>
            </a:stretch>
          </p:blipFill>
          <p:spPr>
            <a:xfrm>
              <a:off x="0" y="0"/>
              <a:ext cx="720090" cy="481198"/>
            </a:xfrm>
            <a:prstGeom prst="rect">
              <a:avLst/>
            </a:prstGeom>
          </p:spPr>
        </p:pic>
        <p:pic>
          <p:nvPicPr>
            <p:cNvPr id="10" name="图片 9"/>
            <p:cNvPicPr/>
            <p:nvPr userDrawn="1">
              <p:custDataLst>
                <p:tags r:id="rId6"/>
              </p:custDataLst>
            </p:nvPr>
          </p:nvPicPr>
          <p:blipFill>
            <a:blip r:embed="rId7" r:link="rId8" cstate="screen"/>
            <a:stretch>
              <a:fillRect/>
            </a:stretch>
          </p:blipFill>
          <p:spPr>
            <a:xfrm>
              <a:off x="11471910" y="0"/>
              <a:ext cx="720090" cy="481198"/>
            </a:xfrm>
            <a:prstGeom prst="rect">
              <a:avLst/>
            </a:prstGeom>
          </p:spPr>
        </p:pic>
      </p:grpSp>
      <p:sp>
        <p:nvSpPr>
          <p:cNvPr id="2" name="标题 1"/>
          <p:cNvSpPr>
            <a:spLocks noGrp="1"/>
          </p:cNvSpPr>
          <p:nvPr>
            <p:ph type="title"/>
            <p:custDataLst>
              <p:tags r:id="rId9"/>
            </p:custDataLst>
          </p:nvPr>
        </p:nvSpPr>
        <p:spPr>
          <a:xfrm>
            <a:off x="502412" y="332426"/>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0"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10"/>
            </p:custDataLst>
          </p:nvPr>
        </p:nvSpPr>
        <p:spPr>
          <a:xfrm>
            <a:off x="502448" y="714381"/>
            <a:ext cx="3962432" cy="285752"/>
          </a:xfrm>
        </p:spPr>
        <p:txBody>
          <a:bodyPr lIns="90170" tIns="46990" rIns="90170" bIns="46990" anchor="ctr" anchorCtr="0">
            <a:no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1"/>
            </p:custDataLst>
          </p:nvPr>
        </p:nvSpPr>
        <p:spPr>
          <a:xfrm>
            <a:off x="502444" y="1054894"/>
            <a:ext cx="3962400" cy="3701064"/>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2"/>
            </p:custDataLst>
          </p:nvPr>
        </p:nvSpPr>
        <p:spPr>
          <a:xfrm>
            <a:off x="4676813" y="714381"/>
            <a:ext cx="3962432" cy="285752"/>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3"/>
            </p:custDataLst>
          </p:nvPr>
        </p:nvSpPr>
        <p:spPr>
          <a:xfrm>
            <a:off x="4676813" y="1054894"/>
            <a:ext cx="3962432" cy="3701064"/>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4"/>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5"/>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9" name="灯片编号占位符 8"/>
          <p:cNvSpPr>
            <a:spLocks noGrp="1"/>
          </p:cNvSpPr>
          <p:nvPr>
            <p:ph type="sldNum" sz="quarter" idx="12"/>
            <p:custDataLst>
              <p:tags r:id="rId16"/>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grpSp>
        <p:nvGrpSpPr>
          <p:cNvPr id="9" name="组合 8"/>
          <p:cNvGrpSpPr/>
          <p:nvPr userDrawn="1">
            <p:custDataLst>
              <p:tags r:id="rId2"/>
            </p:custDataLst>
          </p:nvPr>
        </p:nvGrpSpPr>
        <p:grpSpPr>
          <a:xfrm>
            <a:off x="411038" y="1019042"/>
            <a:ext cx="2883421" cy="3127187"/>
            <a:chOff x="9877" y="1581"/>
            <a:chExt cx="7937" cy="8608"/>
          </a:xfrm>
        </p:grpSpPr>
        <p:pic>
          <p:nvPicPr>
            <p:cNvPr id="10" name="图片 9"/>
            <p:cNvPicPr>
              <a:picLocks noChangeAspect="1"/>
            </p:cNvPicPr>
            <p:nvPr>
              <p:custDataLst>
                <p:tags r:id="rId3"/>
              </p:custDataLst>
            </p:nvPr>
          </p:nvPicPr>
          <p:blipFill>
            <a:blip r:embed="rId4"/>
            <a:srcRect/>
            <a:stretch>
              <a:fillRect/>
            </a:stretch>
          </p:blipFill>
          <p:spPr>
            <a:xfrm>
              <a:off x="9878" y="1581"/>
              <a:ext cx="7937" cy="7937"/>
            </a:xfrm>
            <a:prstGeom prst="rect">
              <a:avLst/>
            </a:prstGeom>
          </p:spPr>
        </p:pic>
        <p:sp>
          <p:nvSpPr>
            <p:cNvPr id="11" name="矩形 10"/>
            <p:cNvSpPr>
              <a:spLocks noChangeAspect="1"/>
            </p:cNvSpPr>
            <p:nvPr>
              <p:custDataLst>
                <p:tags r:id="rId5"/>
              </p:custDataLst>
            </p:nvPr>
          </p:nvSpPr>
          <p:spPr>
            <a:xfrm>
              <a:off x="9878" y="1581"/>
              <a:ext cx="7937" cy="7937"/>
            </a:xfrm>
            <a:prstGeom prst="rect">
              <a:avLst/>
            </a:prstGeom>
            <a:gradFill>
              <a:gsLst>
                <a:gs pos="0">
                  <a:schemeClr val="accent1">
                    <a:alpha val="43000"/>
                  </a:schemeClr>
                </a:gs>
                <a:gs pos="100000">
                  <a:srgbClr val="05E5FF">
                    <a:alpha val="26000"/>
                  </a:srgbClr>
                </a:gs>
              </a:gsLst>
              <a:lin ang="153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矩形 11"/>
            <p:cNvSpPr>
              <a:spLocks noChangeAspect="1"/>
            </p:cNvSpPr>
            <p:nvPr>
              <p:custDataLst>
                <p:tags r:id="rId6"/>
              </p:custDataLst>
            </p:nvPr>
          </p:nvSpPr>
          <p:spPr>
            <a:xfrm>
              <a:off x="10455" y="2158"/>
              <a:ext cx="6784" cy="6784"/>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13" name="组合 12"/>
            <p:cNvGrpSpPr/>
            <p:nvPr/>
          </p:nvGrpSpPr>
          <p:grpSpPr>
            <a:xfrm>
              <a:off x="15874" y="1581"/>
              <a:ext cx="942" cy="1368"/>
              <a:chOff x="15874" y="1581"/>
              <a:chExt cx="942" cy="1368"/>
            </a:xfrm>
          </p:grpSpPr>
          <p:sp>
            <p:nvSpPr>
              <p:cNvPr id="17" name="矩形 16"/>
              <p:cNvSpPr/>
              <p:nvPr>
                <p:custDataLst>
                  <p:tags r:id="rId7"/>
                </p:custDataLst>
              </p:nvPr>
            </p:nvSpPr>
            <p:spPr>
              <a:xfrm>
                <a:off x="15874" y="1581"/>
                <a:ext cx="942" cy="136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18" name="直接连接符 17"/>
              <p:cNvCxnSpPr/>
              <p:nvPr>
                <p:custDataLst>
                  <p:tags r:id="rId8"/>
                </p:custDataLst>
              </p:nvPr>
            </p:nvCxnSpPr>
            <p:spPr>
              <a:xfrm>
                <a:off x="16225" y="2117"/>
                <a:ext cx="240"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custDataLst>
                  <p:tags r:id="rId9"/>
                </p:custDataLst>
              </p:nvPr>
            </p:nvCxnSpPr>
            <p:spPr>
              <a:xfrm>
                <a:off x="16225" y="2363"/>
                <a:ext cx="240"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a:off x="9877" y="8821"/>
              <a:ext cx="2940" cy="1368"/>
              <a:chOff x="12377" y="8723"/>
              <a:chExt cx="2940" cy="1368"/>
            </a:xfrm>
          </p:grpSpPr>
          <p:sp>
            <p:nvSpPr>
              <p:cNvPr id="15" name="矩形 14"/>
              <p:cNvSpPr/>
              <p:nvPr>
                <p:custDataLst>
                  <p:tags r:id="rId10"/>
                </p:custDataLst>
              </p:nvPr>
            </p:nvSpPr>
            <p:spPr>
              <a:xfrm>
                <a:off x="12377" y="8723"/>
                <a:ext cx="2940" cy="1368"/>
              </a:xfrm>
              <a:prstGeom prst="rect">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 name="矩形 15"/>
              <p:cNvSpPr/>
              <p:nvPr>
                <p:custDataLst>
                  <p:tags r:id="rId11"/>
                </p:custDataLst>
              </p:nvPr>
            </p:nvSpPr>
            <p:spPr>
              <a:xfrm>
                <a:off x="12870" y="9206"/>
                <a:ext cx="1954" cy="402"/>
              </a:xfrm>
              <a:prstGeom prst="rect">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sp>
        <p:nvSpPr>
          <p:cNvPr id="7" name="任意多边形 6"/>
          <p:cNvSpPr/>
          <p:nvPr userDrawn="1">
            <p:custDataLst>
              <p:tags r:id="rId12"/>
            </p:custDataLst>
          </p:nvPr>
        </p:nvSpPr>
        <p:spPr>
          <a:xfrm>
            <a:off x="3658500" y="0"/>
            <a:ext cx="5485500" cy="5143500"/>
          </a:xfrm>
          <a:custGeom>
            <a:avLst/>
            <a:gdLst>
              <a:gd name="connsiteX0" fmla="*/ 1714500 w 7314000"/>
              <a:gd name="connsiteY0" fmla="*/ 0 h 6858000"/>
              <a:gd name="connsiteX1" fmla="*/ 7314000 w 7314000"/>
              <a:gd name="connsiteY1" fmla="*/ 0 h 6858000"/>
              <a:gd name="connsiteX2" fmla="*/ 7314000 w 7314000"/>
              <a:gd name="connsiteY2" fmla="*/ 6858000 h 6858000"/>
              <a:gd name="connsiteX3" fmla="*/ 0 w 7314000"/>
              <a:gd name="connsiteY3" fmla="*/ 6858000 h 6858000"/>
              <a:gd name="connsiteX4" fmla="*/ 1714500 w 7314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4000" h="6858000">
                <a:moveTo>
                  <a:pt x="1714500" y="0"/>
                </a:moveTo>
                <a:lnTo>
                  <a:pt x="7314000" y="0"/>
                </a:lnTo>
                <a:lnTo>
                  <a:pt x="7314000" y="6858000"/>
                </a:lnTo>
                <a:lnTo>
                  <a:pt x="0" y="6858000"/>
                </a:lnTo>
                <a:lnTo>
                  <a:pt x="1714500" y="0"/>
                </a:lnTo>
                <a:close/>
              </a:path>
            </a:pathLst>
          </a:cu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pic>
        <p:nvPicPr>
          <p:cNvPr id="6" name="图片 5"/>
          <p:cNvPicPr/>
          <p:nvPr userDrawn="1">
            <p:custDataLst>
              <p:tags r:id="rId13"/>
            </p:custDataLst>
          </p:nvPr>
        </p:nvPicPr>
        <p:blipFill>
          <a:blip r:embed="rId14" r:link="rId15" cstate="screen"/>
          <a:stretch>
            <a:fillRect/>
          </a:stretch>
        </p:blipFill>
        <p:spPr>
          <a:xfrm>
            <a:off x="8603933" y="4782602"/>
            <a:ext cx="540068" cy="360899"/>
          </a:xfrm>
          <a:prstGeom prst="rect">
            <a:avLst/>
          </a:prstGeom>
        </p:spPr>
      </p:pic>
      <p:sp>
        <p:nvSpPr>
          <p:cNvPr id="2" name="标题 1"/>
          <p:cNvSpPr>
            <a:spLocks noGrp="1"/>
          </p:cNvSpPr>
          <p:nvPr>
            <p:ph type="title"/>
            <p:custDataLst>
              <p:tags r:id="rId16"/>
            </p:custDataLst>
          </p:nvPr>
        </p:nvSpPr>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0"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17"/>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8"/>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19"/>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0" y="0"/>
            <a:ext cx="9144000" cy="360899"/>
            <a:chOff x="0" y="0"/>
            <a:chExt cx="12192000" cy="481198"/>
          </a:xfrm>
        </p:grpSpPr>
        <p:pic>
          <p:nvPicPr>
            <p:cNvPr id="9" name="图片 8"/>
            <p:cNvPicPr/>
            <p:nvPr userDrawn="1">
              <p:custDataLst>
                <p:tags r:id="rId3"/>
              </p:custDataLst>
            </p:nvPr>
          </p:nvPicPr>
          <p:blipFill>
            <a:blip r:embed="rId4" r:link="rId5" cstate="screen"/>
            <a:stretch>
              <a:fillRect/>
            </a:stretch>
          </p:blipFill>
          <p:spPr>
            <a:xfrm>
              <a:off x="0" y="0"/>
              <a:ext cx="720090" cy="481198"/>
            </a:xfrm>
            <a:prstGeom prst="rect">
              <a:avLst/>
            </a:prstGeom>
          </p:spPr>
        </p:pic>
        <p:pic>
          <p:nvPicPr>
            <p:cNvPr id="8" name="图片 7"/>
            <p:cNvPicPr/>
            <p:nvPr userDrawn="1">
              <p:custDataLst>
                <p:tags r:id="rId6"/>
              </p:custDataLst>
            </p:nvPr>
          </p:nvPicPr>
          <p:blipFill>
            <a:blip r:embed="rId7" r:link="rId8" cstate="screen"/>
            <a:stretch>
              <a:fillRect/>
            </a:stretch>
          </p:blipFill>
          <p:spPr>
            <a:xfrm>
              <a:off x="11471910" y="0"/>
              <a:ext cx="720090" cy="481198"/>
            </a:xfrm>
            <a:prstGeom prst="rect">
              <a:avLst/>
            </a:prstGeom>
          </p:spPr>
        </p:pic>
      </p:grpSp>
      <p:sp>
        <p:nvSpPr>
          <p:cNvPr id="2" name="标题 1"/>
          <p:cNvSpPr>
            <a:spLocks noGrp="1"/>
          </p:cNvSpPr>
          <p:nvPr>
            <p:ph type="title"/>
            <p:custDataLst>
              <p:tags r:id="rId9"/>
            </p:custDataLst>
          </p:nvPr>
        </p:nvSpPr>
        <p:spPr>
          <a:xfrm>
            <a:off x="502448" y="332426"/>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0"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10"/>
            </p:custDataLst>
          </p:nvPr>
        </p:nvSpPr>
        <p:spPr>
          <a:xfrm>
            <a:off x="502448" y="714381"/>
            <a:ext cx="3962432" cy="4041680"/>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1"/>
            </p:custDataLst>
          </p:nvPr>
        </p:nvSpPr>
        <p:spPr>
          <a:xfrm>
            <a:off x="4679194" y="714381"/>
            <a:ext cx="3962432"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2"/>
            </p:custDataLst>
          </p:nvPr>
        </p:nvSpPr>
        <p:spPr/>
        <p:txBody>
          <a:bodyPr/>
          <a:lstStyle>
            <a:lvl1pPr>
              <a:defRPr>
                <a:latin typeface="Arial" panose="020B0604020202020204" pitchFamily="34" charset="0"/>
                <a:ea typeface="微软雅黑" panose="020B0503020204020204" pitchFamily="3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3"/>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2"/>
            <p:custDataLst>
              <p:tags r:id="rId14"/>
            </p:custDataLst>
          </p:nvPr>
        </p:nvSpPr>
        <p:spPr/>
        <p:txBody>
          <a:bodyPr/>
          <a:lstStyle>
            <a:lvl1pPr>
              <a:defRPr>
                <a:latin typeface="Arial" panose="020B0604020202020204" pitchFamily="34" charset="0"/>
                <a:ea typeface="微软雅黑" panose="020B0503020204020204" pitchFamily="3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grpSp>
        <p:nvGrpSpPr>
          <p:cNvPr id="9" name="组合 8"/>
          <p:cNvGrpSpPr/>
          <p:nvPr userDrawn="1">
            <p:custDataLst>
              <p:tags r:id="rId2"/>
            </p:custDataLst>
          </p:nvPr>
        </p:nvGrpSpPr>
        <p:grpSpPr>
          <a:xfrm>
            <a:off x="0" y="0"/>
            <a:ext cx="9144000" cy="360899"/>
            <a:chOff x="0" y="0"/>
            <a:chExt cx="12192000" cy="481198"/>
          </a:xfrm>
        </p:grpSpPr>
        <p:pic>
          <p:nvPicPr>
            <p:cNvPr id="8" name="图片 7"/>
            <p:cNvPicPr/>
            <p:nvPr userDrawn="1">
              <p:custDataLst>
                <p:tags r:id="rId3"/>
              </p:custDataLst>
            </p:nvPr>
          </p:nvPicPr>
          <p:blipFill>
            <a:blip r:embed="rId4" r:link="rId5" cstate="screen"/>
            <a:stretch>
              <a:fillRect/>
            </a:stretch>
          </p:blipFill>
          <p:spPr>
            <a:xfrm>
              <a:off x="0" y="0"/>
              <a:ext cx="720090" cy="481198"/>
            </a:xfrm>
            <a:prstGeom prst="rect">
              <a:avLst/>
            </a:prstGeom>
          </p:spPr>
        </p:pic>
        <p:pic>
          <p:nvPicPr>
            <p:cNvPr id="7" name="图片 6"/>
            <p:cNvPicPr/>
            <p:nvPr userDrawn="1">
              <p:custDataLst>
                <p:tags r:id="rId6"/>
              </p:custDataLst>
            </p:nvPr>
          </p:nvPicPr>
          <p:blipFill>
            <a:blip r:embed="rId7" r:link="rId8" cstate="screen"/>
            <a:stretch>
              <a:fillRect/>
            </a:stretch>
          </p:blipFill>
          <p:spPr>
            <a:xfrm>
              <a:off x="11471910" y="0"/>
              <a:ext cx="720090" cy="481198"/>
            </a:xfrm>
            <a:prstGeom prst="rect">
              <a:avLst/>
            </a:prstGeom>
          </p:spPr>
        </p:pic>
      </p:grpSp>
      <p:sp>
        <p:nvSpPr>
          <p:cNvPr id="2" name="竖排标题 1"/>
          <p:cNvSpPr>
            <a:spLocks noGrp="1"/>
          </p:cNvSpPr>
          <p:nvPr>
            <p:ph type="title" orient="vert"/>
            <p:custDataLst>
              <p:tags r:id="rId9"/>
            </p:custDataLst>
          </p:nvPr>
        </p:nvSpPr>
        <p:spPr>
          <a:xfrm>
            <a:off x="7928351" y="714381"/>
            <a:ext cx="713238" cy="4041680"/>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1800" b="0"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10"/>
            </p:custDataLst>
          </p:nvPr>
        </p:nvSpPr>
        <p:spPr>
          <a:xfrm>
            <a:off x="502444" y="714375"/>
            <a:ext cx="7371076" cy="4041680"/>
          </a:xfrm>
        </p:spPr>
        <p:txBody>
          <a:bodyPr vert="eaVert"/>
          <a:lstStyle>
            <a:lvl1pPr indent="0" eaLnBrk="1" fontAlgn="auto" latinLnBrk="0" hangingPunct="1">
              <a:defRPr>
                <a:solidFill>
                  <a:schemeClr val="tx1"/>
                </a:solidFill>
                <a:latin typeface="Arial" panose="020B0604020202020204" pitchFamily="34" charset="0"/>
                <a:ea typeface="微软雅黑" panose="020B0503020204020204" pitchFamily="34" charset="-122"/>
              </a:defRPr>
            </a:lvl1pPr>
            <a:lvl2pPr indent="0" eaLnBrk="1" fontAlgn="auto" latinLnBrk="0" hangingPunct="1">
              <a:defRPr>
                <a:solidFill>
                  <a:schemeClr val="tx1"/>
                </a:solidFill>
                <a:latin typeface="Arial" panose="020B0604020202020204" pitchFamily="34" charset="0"/>
                <a:ea typeface="微软雅黑" panose="020B0503020204020204" pitchFamily="34" charset="-122"/>
              </a:defRPr>
            </a:lvl2pPr>
            <a:lvl3pPr indent="0" eaLnBrk="1" fontAlgn="auto" latinLnBrk="0" hangingPunct="1">
              <a:defRPr>
                <a:solidFill>
                  <a:schemeClr val="tx1"/>
                </a:solidFill>
                <a:latin typeface="Arial" panose="020B0604020202020204" pitchFamily="34" charset="0"/>
                <a:ea typeface="微软雅黑" panose="020B0503020204020204" pitchFamily="34" charset="-122"/>
              </a:defRPr>
            </a:lvl3pPr>
            <a:lvl4pPr indent="0" eaLnBrk="1" fontAlgn="auto" latinLnBrk="0" hangingPunct="1">
              <a:defRPr>
                <a:solidFill>
                  <a:schemeClr val="tx1"/>
                </a:solidFill>
                <a:latin typeface="Arial" panose="020B0604020202020204" pitchFamily="34" charset="0"/>
                <a:ea typeface="微软雅黑" panose="020B0503020204020204" pitchFamily="34" charset="-122"/>
              </a:defRPr>
            </a:lvl4pPr>
            <a:lvl5pPr indent="0" eaLnBrk="1" fontAlgn="auto" latinLnBrk="0" hangingPunct="1">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1"/>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custDataLst>
              <p:tags r:id="rId13"/>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0" Type="http://schemas.openxmlformats.org/officeDocument/2006/relationships/theme" Target="../theme/theme1.xml"/><Relationship Id="rId3" Type="http://schemas.openxmlformats.org/officeDocument/2006/relationships/slideLayout" Target="../slideLayouts/slideLayout3.xml"/><Relationship Id="rId29" Type="http://schemas.openxmlformats.org/officeDocument/2006/relationships/tags" Target="../tags/tag162.xml"/><Relationship Id="rId28" Type="http://schemas.openxmlformats.org/officeDocument/2006/relationships/tags" Target="../tags/tag161.xml"/><Relationship Id="rId27" Type="http://schemas.openxmlformats.org/officeDocument/2006/relationships/tags" Target="../tags/tag160.xml"/><Relationship Id="rId26" Type="http://schemas.openxmlformats.org/officeDocument/2006/relationships/tags" Target="../tags/tag159.xml"/><Relationship Id="rId25" Type="http://schemas.openxmlformats.org/officeDocument/2006/relationships/tags" Target="../tags/tag158.xml"/><Relationship Id="rId24" Type="http://schemas.openxmlformats.org/officeDocument/2006/relationships/tags" Target="../tags/tag157.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4"/>
            </p:custDataLst>
          </p:nvPr>
        </p:nvSpPr>
        <p:spPr>
          <a:xfrm>
            <a:off x="502412" y="332423"/>
            <a:ext cx="8139178" cy="331473"/>
          </a:xfrm>
          <a:prstGeom prst="rect">
            <a:avLst/>
          </a:prstGeom>
        </p:spPr>
        <p:txBody>
          <a:bodyPr vert="horz" lIns="90170" tIns="46990" rIns="90170" bIns="4699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5"/>
            </p:custDataLst>
          </p:nvPr>
        </p:nvSpPr>
        <p:spPr>
          <a:xfrm>
            <a:off x="502412" y="721049"/>
            <a:ext cx="8139178" cy="4041680"/>
          </a:xfrm>
          <a:prstGeom prst="rect">
            <a:avLst/>
          </a:prstGeom>
        </p:spPr>
        <p:txBody>
          <a:bodyPr vert="horz"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6"/>
            </p:custDataLst>
          </p:nvPr>
        </p:nvSpPr>
        <p:spPr>
          <a:xfrm>
            <a:off x="659807" y="4762375"/>
            <a:ext cx="2025000" cy="237600"/>
          </a:xfrm>
          <a:prstGeom prst="rect">
            <a:avLst/>
          </a:prstGeom>
        </p:spPr>
        <p:txBody>
          <a:bodyPr vert="horz"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7"/>
            </p:custDataLst>
          </p:nvPr>
        </p:nvSpPr>
        <p:spPr>
          <a:xfrm>
            <a:off x="3087000" y="4762375"/>
            <a:ext cx="2970000" cy="237600"/>
          </a:xfrm>
          <a:prstGeom prst="rect">
            <a:avLst/>
          </a:prstGeom>
        </p:spPr>
        <p:txBody>
          <a:bodyPr vert="horz"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28"/>
            </p:custDataLst>
          </p:nvPr>
        </p:nvSpPr>
        <p:spPr>
          <a:xfrm>
            <a:off x="6457950" y="4762375"/>
            <a:ext cx="2025000" cy="237600"/>
          </a:xfrm>
          <a:prstGeom prst="rect">
            <a:avLst/>
          </a:prstGeom>
        </p:spPr>
        <p:txBody>
          <a:bodyPr vert="horz"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9"/>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txStyles>
    <p:titleStyle>
      <a:lvl1pPr algn="l" defTabSz="685800" rtl="0" eaLnBrk="1" fontAlgn="auto" latinLnBrk="0" hangingPunct="1">
        <a:lnSpc>
          <a:spcPct val="100000"/>
        </a:lnSpc>
        <a:spcBef>
          <a:spcPct val="0"/>
        </a:spcBef>
        <a:buNone/>
        <a:defRPr sz="1800" b="0" u="none" strike="noStrike" kern="1200" cap="none" spc="200" normalizeH="0" baseline="0">
          <a:solidFill>
            <a:schemeClr val="tx1"/>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8.xml"/><Relationship Id="rId2" Type="http://schemas.openxmlformats.org/officeDocument/2006/relationships/image" Target="../media/image5.jpeg"/><Relationship Id="rId1" Type="http://schemas.openxmlformats.org/officeDocument/2006/relationships/tags" Target="../tags/tag163.xml"/></Relationships>
</file>

<file path=ppt/slides/_rels/slide10.xml.rels><?xml version="1.0" encoding="UTF-8" standalone="yes"?>
<Relationships xmlns="http://schemas.openxmlformats.org/package/2006/relationships"><Relationship Id="rId9" Type="http://schemas.openxmlformats.org/officeDocument/2006/relationships/tags" Target="../tags/tag263.xml"/><Relationship Id="rId8" Type="http://schemas.openxmlformats.org/officeDocument/2006/relationships/tags" Target="../tags/tag262.xml"/><Relationship Id="rId7" Type="http://schemas.openxmlformats.org/officeDocument/2006/relationships/image" Target="file:///C:\Users\1V994W2\PycharmProjects\PPT_Background_Generation/pic_temp/1_pic_quater_left_down.png" TargetMode="External"/><Relationship Id="rId6" Type="http://schemas.openxmlformats.org/officeDocument/2006/relationships/image" Target="../media/image2.png"/><Relationship Id="rId5" Type="http://schemas.openxmlformats.org/officeDocument/2006/relationships/tags" Target="../tags/tag261.xml"/><Relationship Id="rId4" Type="http://schemas.openxmlformats.org/officeDocument/2006/relationships/image" Target="file:///C:\Users\1V994W2\PycharmProjects\PPT_Background_Generation/pic_temp/0_pic_quater_right_down.png" TargetMode="External"/><Relationship Id="rId3" Type="http://schemas.openxmlformats.org/officeDocument/2006/relationships/image" Target="../media/image1.png"/><Relationship Id="rId2" Type="http://schemas.openxmlformats.org/officeDocument/2006/relationships/tags" Target="../tags/tag260.xml"/><Relationship Id="rId18" Type="http://schemas.openxmlformats.org/officeDocument/2006/relationships/slideLayout" Target="../slideLayouts/slideLayout7.xml"/><Relationship Id="rId17" Type="http://schemas.openxmlformats.org/officeDocument/2006/relationships/tags" Target="../tags/tag271.xml"/><Relationship Id="rId16" Type="http://schemas.openxmlformats.org/officeDocument/2006/relationships/tags" Target="../tags/tag270.xml"/><Relationship Id="rId15" Type="http://schemas.openxmlformats.org/officeDocument/2006/relationships/tags" Target="../tags/tag269.xml"/><Relationship Id="rId14" Type="http://schemas.openxmlformats.org/officeDocument/2006/relationships/tags" Target="../tags/tag268.xml"/><Relationship Id="rId13" Type="http://schemas.openxmlformats.org/officeDocument/2006/relationships/tags" Target="../tags/tag267.xml"/><Relationship Id="rId12" Type="http://schemas.openxmlformats.org/officeDocument/2006/relationships/tags" Target="../tags/tag266.xml"/><Relationship Id="rId11" Type="http://schemas.openxmlformats.org/officeDocument/2006/relationships/tags" Target="../tags/tag265.xml"/><Relationship Id="rId10" Type="http://schemas.openxmlformats.org/officeDocument/2006/relationships/tags" Target="../tags/tag264.xml"/><Relationship Id="rId1" Type="http://schemas.openxmlformats.org/officeDocument/2006/relationships/tags" Target="../tags/tag259.xml"/></Relationships>
</file>

<file path=ppt/slides/_rels/slide11.xml.rels><?xml version="1.0" encoding="UTF-8" standalone="yes"?>
<Relationships xmlns="http://schemas.openxmlformats.org/package/2006/relationships"><Relationship Id="rId9" Type="http://schemas.openxmlformats.org/officeDocument/2006/relationships/tags" Target="../tags/tag276.xml"/><Relationship Id="rId8" Type="http://schemas.openxmlformats.org/officeDocument/2006/relationships/tags" Target="../tags/tag275.xml"/><Relationship Id="rId7" Type="http://schemas.openxmlformats.org/officeDocument/2006/relationships/image" Target="file:///C:\Users\1V994W2\PycharmProjects\PPT_Background_Generation/pic_temp/1_pic_quater_left_down.png" TargetMode="External"/><Relationship Id="rId6" Type="http://schemas.openxmlformats.org/officeDocument/2006/relationships/image" Target="../media/image2.png"/><Relationship Id="rId5" Type="http://schemas.openxmlformats.org/officeDocument/2006/relationships/tags" Target="../tags/tag274.xml"/><Relationship Id="rId4" Type="http://schemas.openxmlformats.org/officeDocument/2006/relationships/image" Target="file:///C:\Users\1V994W2\PycharmProjects\PPT_Background_Generation/pic_temp/0_pic_quater_right_down.png" TargetMode="External"/><Relationship Id="rId3" Type="http://schemas.openxmlformats.org/officeDocument/2006/relationships/image" Target="../media/image1.png"/><Relationship Id="rId2" Type="http://schemas.openxmlformats.org/officeDocument/2006/relationships/tags" Target="../tags/tag273.xml"/><Relationship Id="rId18" Type="http://schemas.openxmlformats.org/officeDocument/2006/relationships/slideLayout" Target="../slideLayouts/slideLayout7.xml"/><Relationship Id="rId17" Type="http://schemas.openxmlformats.org/officeDocument/2006/relationships/tags" Target="../tags/tag284.xml"/><Relationship Id="rId16" Type="http://schemas.openxmlformats.org/officeDocument/2006/relationships/tags" Target="../tags/tag283.xml"/><Relationship Id="rId15" Type="http://schemas.openxmlformats.org/officeDocument/2006/relationships/tags" Target="../tags/tag282.xml"/><Relationship Id="rId14" Type="http://schemas.openxmlformats.org/officeDocument/2006/relationships/tags" Target="../tags/tag281.xml"/><Relationship Id="rId13" Type="http://schemas.openxmlformats.org/officeDocument/2006/relationships/tags" Target="../tags/tag280.xml"/><Relationship Id="rId12" Type="http://schemas.openxmlformats.org/officeDocument/2006/relationships/tags" Target="../tags/tag279.xml"/><Relationship Id="rId11" Type="http://schemas.openxmlformats.org/officeDocument/2006/relationships/tags" Target="../tags/tag278.xml"/><Relationship Id="rId10" Type="http://schemas.openxmlformats.org/officeDocument/2006/relationships/tags" Target="../tags/tag277.xml"/><Relationship Id="rId1" Type="http://schemas.openxmlformats.org/officeDocument/2006/relationships/tags" Target="../tags/tag272.xml"/></Relationships>
</file>

<file path=ppt/slides/_rels/slide12.xml.rels><?xml version="1.0" encoding="UTF-8" standalone="yes"?>
<Relationships xmlns="http://schemas.openxmlformats.org/package/2006/relationships"><Relationship Id="rId9" Type="http://schemas.openxmlformats.org/officeDocument/2006/relationships/tags" Target="../tags/tag289.xml"/><Relationship Id="rId8" Type="http://schemas.openxmlformats.org/officeDocument/2006/relationships/tags" Target="../tags/tag288.xml"/><Relationship Id="rId7" Type="http://schemas.openxmlformats.org/officeDocument/2006/relationships/image" Target="file:///C:\Users\1V994W2\PycharmProjects\PPT_Background_Generation/pic_temp/1_pic_quater_left_down.png" TargetMode="External"/><Relationship Id="rId6" Type="http://schemas.openxmlformats.org/officeDocument/2006/relationships/image" Target="../media/image2.png"/><Relationship Id="rId5" Type="http://schemas.openxmlformats.org/officeDocument/2006/relationships/tags" Target="../tags/tag287.xml"/><Relationship Id="rId4" Type="http://schemas.openxmlformats.org/officeDocument/2006/relationships/image" Target="file:///C:\Users\1V994W2\PycharmProjects\PPT_Background_Generation/pic_temp/0_pic_quater_right_down.png" TargetMode="External"/><Relationship Id="rId3" Type="http://schemas.openxmlformats.org/officeDocument/2006/relationships/image" Target="../media/image1.png"/><Relationship Id="rId2" Type="http://schemas.openxmlformats.org/officeDocument/2006/relationships/tags" Target="../tags/tag286.xml"/><Relationship Id="rId18" Type="http://schemas.openxmlformats.org/officeDocument/2006/relationships/notesSlide" Target="../notesSlides/notesSlide6.xml"/><Relationship Id="rId17" Type="http://schemas.openxmlformats.org/officeDocument/2006/relationships/slideLayout" Target="../slideLayouts/slideLayout7.xml"/><Relationship Id="rId16" Type="http://schemas.openxmlformats.org/officeDocument/2006/relationships/tags" Target="../tags/tag296.xml"/><Relationship Id="rId15" Type="http://schemas.openxmlformats.org/officeDocument/2006/relationships/tags" Target="../tags/tag295.xml"/><Relationship Id="rId14" Type="http://schemas.openxmlformats.org/officeDocument/2006/relationships/tags" Target="../tags/tag294.xml"/><Relationship Id="rId13" Type="http://schemas.openxmlformats.org/officeDocument/2006/relationships/tags" Target="../tags/tag293.xml"/><Relationship Id="rId12" Type="http://schemas.openxmlformats.org/officeDocument/2006/relationships/tags" Target="../tags/tag292.xml"/><Relationship Id="rId11" Type="http://schemas.openxmlformats.org/officeDocument/2006/relationships/tags" Target="../tags/tag291.xml"/><Relationship Id="rId10" Type="http://schemas.openxmlformats.org/officeDocument/2006/relationships/tags" Target="../tags/tag290.xml"/><Relationship Id="rId1" Type="http://schemas.openxmlformats.org/officeDocument/2006/relationships/tags" Target="../tags/tag285.xml"/></Relationships>
</file>

<file path=ppt/slides/_rels/slide13.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tags" Target="../tags/tag300.xml"/><Relationship Id="rId7" Type="http://schemas.openxmlformats.org/officeDocument/2006/relationships/image" Target="file:///C:\Users\1V994W2\PycharmProjects\PPT_Background_Generation/pic_temp/1_pic_quater_left_down.png" TargetMode="External"/><Relationship Id="rId6" Type="http://schemas.openxmlformats.org/officeDocument/2006/relationships/image" Target="../media/image2.png"/><Relationship Id="rId5" Type="http://schemas.openxmlformats.org/officeDocument/2006/relationships/tags" Target="../tags/tag299.xml"/><Relationship Id="rId4" Type="http://schemas.openxmlformats.org/officeDocument/2006/relationships/image" Target="file:///C:\Users\1V994W2\PycharmProjects\PPT_Background_Generation/pic_temp/0_pic_quater_right_down.png" TargetMode="External"/><Relationship Id="rId3" Type="http://schemas.openxmlformats.org/officeDocument/2006/relationships/image" Target="../media/image1.png"/><Relationship Id="rId2" Type="http://schemas.openxmlformats.org/officeDocument/2006/relationships/tags" Target="../tags/tag298.xml"/><Relationship Id="rId11" Type="http://schemas.openxmlformats.org/officeDocument/2006/relationships/slideLayout" Target="../slideLayouts/slideLayout7.xml"/><Relationship Id="rId10" Type="http://schemas.openxmlformats.org/officeDocument/2006/relationships/tags" Target="../tags/tag301.xml"/><Relationship Id="rId1" Type="http://schemas.openxmlformats.org/officeDocument/2006/relationships/tags" Target="../tags/tag297.xml"/></Relationships>
</file>

<file path=ppt/slides/_rels/slide14.xml.rels><?xml version="1.0" encoding="UTF-8" standalone="yes"?>
<Relationships xmlns="http://schemas.openxmlformats.org/package/2006/relationships"><Relationship Id="rId9" Type="http://schemas.openxmlformats.org/officeDocument/2006/relationships/tags" Target="../tags/tag305.xml"/><Relationship Id="rId8" Type="http://schemas.openxmlformats.org/officeDocument/2006/relationships/image" Target="../media/image6.jpeg"/><Relationship Id="rId7" Type="http://schemas.openxmlformats.org/officeDocument/2006/relationships/tags" Target="../tags/tag304.xml"/><Relationship Id="rId6" Type="http://schemas.openxmlformats.org/officeDocument/2006/relationships/image" Target="file:///C:\Users\1V994W2\PycharmProjects\PPT_Background_Generation/pic_temp/1_pic_quater_left_down.png" TargetMode="External"/><Relationship Id="rId5" Type="http://schemas.openxmlformats.org/officeDocument/2006/relationships/image" Target="../media/image2.png"/><Relationship Id="rId4" Type="http://schemas.openxmlformats.org/officeDocument/2006/relationships/tags" Target="../tags/tag303.xml"/><Relationship Id="rId3" Type="http://schemas.openxmlformats.org/officeDocument/2006/relationships/image" Target="file:///C:\Users\1V994W2\PycharmProjects\PPT_Background_Generation/pic_temp/0_pic_quater_right_down.png" TargetMode="External"/><Relationship Id="rId2" Type="http://schemas.openxmlformats.org/officeDocument/2006/relationships/image" Target="../media/image1.png"/><Relationship Id="rId19" Type="http://schemas.openxmlformats.org/officeDocument/2006/relationships/notesSlide" Target="../notesSlides/notesSlide7.xml"/><Relationship Id="rId18" Type="http://schemas.openxmlformats.org/officeDocument/2006/relationships/slideLayout" Target="../slideLayouts/slideLayout7.xml"/><Relationship Id="rId17" Type="http://schemas.openxmlformats.org/officeDocument/2006/relationships/tags" Target="../tags/tag313.xml"/><Relationship Id="rId16" Type="http://schemas.openxmlformats.org/officeDocument/2006/relationships/tags" Target="../tags/tag312.xml"/><Relationship Id="rId15" Type="http://schemas.openxmlformats.org/officeDocument/2006/relationships/tags" Target="../tags/tag311.xml"/><Relationship Id="rId14" Type="http://schemas.openxmlformats.org/officeDocument/2006/relationships/tags" Target="../tags/tag310.xml"/><Relationship Id="rId13" Type="http://schemas.openxmlformats.org/officeDocument/2006/relationships/tags" Target="../tags/tag309.xml"/><Relationship Id="rId12" Type="http://schemas.openxmlformats.org/officeDocument/2006/relationships/tags" Target="../tags/tag308.xml"/><Relationship Id="rId11" Type="http://schemas.openxmlformats.org/officeDocument/2006/relationships/tags" Target="../tags/tag307.xml"/><Relationship Id="rId10" Type="http://schemas.openxmlformats.org/officeDocument/2006/relationships/tags" Target="../tags/tag306.xml"/><Relationship Id="rId1" Type="http://schemas.openxmlformats.org/officeDocument/2006/relationships/tags" Target="../tags/tag302.xml"/></Relationships>
</file>

<file path=ppt/slides/_rels/slide15.xml.rels><?xml version="1.0" encoding="UTF-8" standalone="yes"?>
<Relationships xmlns="http://schemas.openxmlformats.org/package/2006/relationships"><Relationship Id="rId9" Type="http://schemas.openxmlformats.org/officeDocument/2006/relationships/tags" Target="../tags/tag318.xml"/><Relationship Id="rId8" Type="http://schemas.openxmlformats.org/officeDocument/2006/relationships/tags" Target="../tags/tag317.xml"/><Relationship Id="rId7" Type="http://schemas.openxmlformats.org/officeDocument/2006/relationships/image" Target="file:///C:\Users\1V994W2\PycharmProjects\PPT_Background_Generation/pic_temp/1_pic_quater_left_down.png" TargetMode="External"/><Relationship Id="rId6" Type="http://schemas.openxmlformats.org/officeDocument/2006/relationships/image" Target="../media/image2.png"/><Relationship Id="rId5" Type="http://schemas.openxmlformats.org/officeDocument/2006/relationships/tags" Target="../tags/tag316.xml"/><Relationship Id="rId4" Type="http://schemas.openxmlformats.org/officeDocument/2006/relationships/image" Target="file:///C:\Users\1V994W2\PycharmProjects\PPT_Background_Generation/pic_temp/0_pic_quater_right_down.png" TargetMode="External"/><Relationship Id="rId3" Type="http://schemas.openxmlformats.org/officeDocument/2006/relationships/image" Target="../media/image1.png"/><Relationship Id="rId28" Type="http://schemas.openxmlformats.org/officeDocument/2006/relationships/notesSlide" Target="../notesSlides/notesSlide8.xml"/><Relationship Id="rId27" Type="http://schemas.openxmlformats.org/officeDocument/2006/relationships/slideLayout" Target="../slideLayouts/slideLayout7.xml"/><Relationship Id="rId26" Type="http://schemas.openxmlformats.org/officeDocument/2006/relationships/tags" Target="../tags/tag335.xml"/><Relationship Id="rId25" Type="http://schemas.openxmlformats.org/officeDocument/2006/relationships/tags" Target="../tags/tag334.xml"/><Relationship Id="rId24" Type="http://schemas.openxmlformats.org/officeDocument/2006/relationships/tags" Target="../tags/tag333.xml"/><Relationship Id="rId23" Type="http://schemas.openxmlformats.org/officeDocument/2006/relationships/tags" Target="../tags/tag332.xml"/><Relationship Id="rId22" Type="http://schemas.openxmlformats.org/officeDocument/2006/relationships/tags" Target="../tags/tag331.xml"/><Relationship Id="rId21" Type="http://schemas.openxmlformats.org/officeDocument/2006/relationships/tags" Target="../tags/tag330.xml"/><Relationship Id="rId20" Type="http://schemas.openxmlformats.org/officeDocument/2006/relationships/tags" Target="../tags/tag329.xml"/><Relationship Id="rId2" Type="http://schemas.openxmlformats.org/officeDocument/2006/relationships/tags" Target="../tags/tag315.xml"/><Relationship Id="rId19" Type="http://schemas.openxmlformats.org/officeDocument/2006/relationships/tags" Target="../tags/tag328.xml"/><Relationship Id="rId18" Type="http://schemas.openxmlformats.org/officeDocument/2006/relationships/tags" Target="../tags/tag327.xml"/><Relationship Id="rId17" Type="http://schemas.openxmlformats.org/officeDocument/2006/relationships/tags" Target="../tags/tag326.xml"/><Relationship Id="rId16" Type="http://schemas.openxmlformats.org/officeDocument/2006/relationships/tags" Target="../tags/tag325.xml"/><Relationship Id="rId15" Type="http://schemas.openxmlformats.org/officeDocument/2006/relationships/tags" Target="../tags/tag324.xml"/><Relationship Id="rId14" Type="http://schemas.openxmlformats.org/officeDocument/2006/relationships/tags" Target="../tags/tag323.xml"/><Relationship Id="rId13" Type="http://schemas.openxmlformats.org/officeDocument/2006/relationships/tags" Target="../tags/tag322.xml"/><Relationship Id="rId12" Type="http://schemas.openxmlformats.org/officeDocument/2006/relationships/tags" Target="../tags/tag321.xml"/><Relationship Id="rId11" Type="http://schemas.openxmlformats.org/officeDocument/2006/relationships/tags" Target="../tags/tag320.xml"/><Relationship Id="rId10" Type="http://schemas.openxmlformats.org/officeDocument/2006/relationships/tags" Target="../tags/tag319.xml"/><Relationship Id="rId1" Type="http://schemas.openxmlformats.org/officeDocument/2006/relationships/tags" Target="../tags/tag314.xml"/></Relationships>
</file>

<file path=ppt/slides/_rels/slide16.xml.rels><?xml version="1.0" encoding="UTF-8" standalone="yes"?>
<Relationships xmlns="http://schemas.openxmlformats.org/package/2006/relationships"><Relationship Id="rId9" Type="http://schemas.openxmlformats.org/officeDocument/2006/relationships/image" Target="../media/image10.svg"/><Relationship Id="rId8" Type="http://schemas.openxmlformats.org/officeDocument/2006/relationships/image" Target="../media/image9.png"/><Relationship Id="rId7" Type="http://schemas.openxmlformats.org/officeDocument/2006/relationships/tags" Target="../tags/tag342.xml"/><Relationship Id="rId6" Type="http://schemas.openxmlformats.org/officeDocument/2006/relationships/tags" Target="../tags/tag341.xml"/><Relationship Id="rId5" Type="http://schemas.openxmlformats.org/officeDocument/2006/relationships/tags" Target="../tags/tag340.xml"/><Relationship Id="rId4" Type="http://schemas.openxmlformats.org/officeDocument/2006/relationships/tags" Target="../tags/tag339.xml"/><Relationship Id="rId31" Type="http://schemas.openxmlformats.org/officeDocument/2006/relationships/slideLayout" Target="../slideLayouts/slideLayout7.xml"/><Relationship Id="rId30" Type="http://schemas.openxmlformats.org/officeDocument/2006/relationships/tags" Target="../tags/tag359.xml"/><Relationship Id="rId3" Type="http://schemas.openxmlformats.org/officeDocument/2006/relationships/tags" Target="../tags/tag338.xml"/><Relationship Id="rId29" Type="http://schemas.openxmlformats.org/officeDocument/2006/relationships/tags" Target="../tags/tag358.xml"/><Relationship Id="rId28" Type="http://schemas.openxmlformats.org/officeDocument/2006/relationships/tags" Target="../tags/tag357.xml"/><Relationship Id="rId27" Type="http://schemas.openxmlformats.org/officeDocument/2006/relationships/tags" Target="../tags/tag356.xml"/><Relationship Id="rId26" Type="http://schemas.openxmlformats.org/officeDocument/2006/relationships/tags" Target="../tags/tag355.xml"/><Relationship Id="rId25" Type="http://schemas.openxmlformats.org/officeDocument/2006/relationships/tags" Target="../tags/tag354.xml"/><Relationship Id="rId24" Type="http://schemas.openxmlformats.org/officeDocument/2006/relationships/tags" Target="../tags/tag353.xml"/><Relationship Id="rId23" Type="http://schemas.openxmlformats.org/officeDocument/2006/relationships/tags" Target="../tags/tag352.xml"/><Relationship Id="rId22" Type="http://schemas.openxmlformats.org/officeDocument/2006/relationships/tags" Target="../tags/tag351.xml"/><Relationship Id="rId21" Type="http://schemas.openxmlformats.org/officeDocument/2006/relationships/image" Target="../media/image14.svg"/><Relationship Id="rId20" Type="http://schemas.openxmlformats.org/officeDocument/2006/relationships/image" Target="../media/image13.png"/><Relationship Id="rId2" Type="http://schemas.openxmlformats.org/officeDocument/2006/relationships/tags" Target="../tags/tag337.xml"/><Relationship Id="rId19" Type="http://schemas.openxmlformats.org/officeDocument/2006/relationships/tags" Target="../tags/tag350.xml"/><Relationship Id="rId18" Type="http://schemas.openxmlformats.org/officeDocument/2006/relationships/tags" Target="../tags/tag349.xml"/><Relationship Id="rId17" Type="http://schemas.openxmlformats.org/officeDocument/2006/relationships/tags" Target="../tags/tag348.xml"/><Relationship Id="rId16" Type="http://schemas.openxmlformats.org/officeDocument/2006/relationships/image" Target="../media/image12.svg"/><Relationship Id="rId15" Type="http://schemas.openxmlformats.org/officeDocument/2006/relationships/image" Target="../media/image11.png"/><Relationship Id="rId14" Type="http://schemas.openxmlformats.org/officeDocument/2006/relationships/tags" Target="../tags/tag347.xml"/><Relationship Id="rId13" Type="http://schemas.openxmlformats.org/officeDocument/2006/relationships/tags" Target="../tags/tag346.xml"/><Relationship Id="rId12" Type="http://schemas.openxmlformats.org/officeDocument/2006/relationships/tags" Target="../tags/tag345.xml"/><Relationship Id="rId11" Type="http://schemas.openxmlformats.org/officeDocument/2006/relationships/tags" Target="../tags/tag344.xml"/><Relationship Id="rId10" Type="http://schemas.openxmlformats.org/officeDocument/2006/relationships/tags" Target="../tags/tag343.xml"/><Relationship Id="rId1" Type="http://schemas.openxmlformats.org/officeDocument/2006/relationships/tags" Target="../tags/tag336.xml"/></Relationships>
</file>

<file path=ppt/slides/_rels/slide17.xml.rels><?xml version="1.0" encoding="UTF-8" standalone="yes"?>
<Relationships xmlns="http://schemas.openxmlformats.org/package/2006/relationships"><Relationship Id="rId9" Type="http://schemas.openxmlformats.org/officeDocument/2006/relationships/tags" Target="../tags/tag364.xml"/><Relationship Id="rId8" Type="http://schemas.openxmlformats.org/officeDocument/2006/relationships/tags" Target="../tags/tag363.xml"/><Relationship Id="rId7" Type="http://schemas.openxmlformats.org/officeDocument/2006/relationships/image" Target="file:///C:\Users\1V994W2\PycharmProjects\PPT_Background_Generation/pic_temp/1_pic_quater_left_down.png" TargetMode="External"/><Relationship Id="rId6" Type="http://schemas.openxmlformats.org/officeDocument/2006/relationships/image" Target="../media/image2.png"/><Relationship Id="rId5" Type="http://schemas.openxmlformats.org/officeDocument/2006/relationships/tags" Target="../tags/tag362.xml"/><Relationship Id="rId4" Type="http://schemas.openxmlformats.org/officeDocument/2006/relationships/image" Target="file:///C:\Users\1V994W2\PycharmProjects\PPT_Background_Generation/pic_temp/0_pic_quater_right_down.png" TargetMode="External"/><Relationship Id="rId3" Type="http://schemas.openxmlformats.org/officeDocument/2006/relationships/image" Target="../media/image1.png"/><Relationship Id="rId2" Type="http://schemas.openxmlformats.org/officeDocument/2006/relationships/tags" Target="../tags/tag361.xml"/><Relationship Id="rId15" Type="http://schemas.openxmlformats.org/officeDocument/2006/relationships/notesSlide" Target="../notesSlides/notesSlide9.xml"/><Relationship Id="rId14" Type="http://schemas.openxmlformats.org/officeDocument/2006/relationships/slideLayout" Target="../slideLayouts/slideLayout7.xml"/><Relationship Id="rId13" Type="http://schemas.openxmlformats.org/officeDocument/2006/relationships/tags" Target="../tags/tag367.xml"/><Relationship Id="rId12" Type="http://schemas.openxmlformats.org/officeDocument/2006/relationships/image" Target="../media/image15.png"/><Relationship Id="rId11" Type="http://schemas.openxmlformats.org/officeDocument/2006/relationships/tags" Target="../tags/tag366.xml"/><Relationship Id="rId10" Type="http://schemas.openxmlformats.org/officeDocument/2006/relationships/tags" Target="../tags/tag365.xml"/><Relationship Id="rId1" Type="http://schemas.openxmlformats.org/officeDocument/2006/relationships/tags" Target="../tags/tag360.xml"/></Relationships>
</file>

<file path=ppt/slides/_rels/slide18.xml.rels><?xml version="1.0" encoding="UTF-8" standalone="yes"?>
<Relationships xmlns="http://schemas.openxmlformats.org/package/2006/relationships"><Relationship Id="rId9" Type="http://schemas.openxmlformats.org/officeDocument/2006/relationships/tags" Target="../tags/tag372.xml"/><Relationship Id="rId8" Type="http://schemas.openxmlformats.org/officeDocument/2006/relationships/tags" Target="../tags/tag371.xml"/><Relationship Id="rId7" Type="http://schemas.openxmlformats.org/officeDocument/2006/relationships/image" Target="file:///C:\Users\1V994W2\PycharmProjects\PPT_Background_Generation/pic_temp/1_pic_quater_left_down.png" TargetMode="External"/><Relationship Id="rId6" Type="http://schemas.openxmlformats.org/officeDocument/2006/relationships/image" Target="../media/image2.png"/><Relationship Id="rId5" Type="http://schemas.openxmlformats.org/officeDocument/2006/relationships/tags" Target="../tags/tag370.xml"/><Relationship Id="rId4" Type="http://schemas.openxmlformats.org/officeDocument/2006/relationships/image" Target="file:///C:\Users\1V994W2\PycharmProjects\PPT_Background_Generation/pic_temp/0_pic_quater_right_down.png" TargetMode="External"/><Relationship Id="rId3" Type="http://schemas.openxmlformats.org/officeDocument/2006/relationships/image" Target="../media/image1.png"/><Relationship Id="rId25" Type="http://schemas.openxmlformats.org/officeDocument/2006/relationships/slideLayout" Target="../slideLayouts/slideLayout7.xml"/><Relationship Id="rId24" Type="http://schemas.openxmlformats.org/officeDocument/2006/relationships/tags" Target="../tags/tag387.xml"/><Relationship Id="rId23" Type="http://schemas.openxmlformats.org/officeDocument/2006/relationships/tags" Target="../tags/tag386.xml"/><Relationship Id="rId22" Type="http://schemas.openxmlformats.org/officeDocument/2006/relationships/tags" Target="../tags/tag385.xml"/><Relationship Id="rId21" Type="http://schemas.openxmlformats.org/officeDocument/2006/relationships/tags" Target="../tags/tag384.xml"/><Relationship Id="rId20" Type="http://schemas.openxmlformats.org/officeDocument/2006/relationships/tags" Target="../tags/tag383.xml"/><Relationship Id="rId2" Type="http://schemas.openxmlformats.org/officeDocument/2006/relationships/tags" Target="../tags/tag369.xml"/><Relationship Id="rId19" Type="http://schemas.openxmlformats.org/officeDocument/2006/relationships/tags" Target="../tags/tag382.xml"/><Relationship Id="rId18" Type="http://schemas.openxmlformats.org/officeDocument/2006/relationships/tags" Target="../tags/tag381.xml"/><Relationship Id="rId17" Type="http://schemas.openxmlformats.org/officeDocument/2006/relationships/tags" Target="../tags/tag380.xml"/><Relationship Id="rId16" Type="http://schemas.openxmlformats.org/officeDocument/2006/relationships/tags" Target="../tags/tag379.xml"/><Relationship Id="rId15" Type="http://schemas.openxmlformats.org/officeDocument/2006/relationships/tags" Target="../tags/tag378.xml"/><Relationship Id="rId14" Type="http://schemas.openxmlformats.org/officeDocument/2006/relationships/tags" Target="../tags/tag377.xml"/><Relationship Id="rId13" Type="http://schemas.openxmlformats.org/officeDocument/2006/relationships/tags" Target="../tags/tag376.xml"/><Relationship Id="rId12" Type="http://schemas.openxmlformats.org/officeDocument/2006/relationships/tags" Target="../tags/tag375.xml"/><Relationship Id="rId11" Type="http://schemas.openxmlformats.org/officeDocument/2006/relationships/tags" Target="../tags/tag374.xml"/><Relationship Id="rId10" Type="http://schemas.openxmlformats.org/officeDocument/2006/relationships/tags" Target="../tags/tag373.xml"/><Relationship Id="rId1" Type="http://schemas.openxmlformats.org/officeDocument/2006/relationships/tags" Target="../tags/tag368.xml"/></Relationships>
</file>

<file path=ppt/slides/_rels/slide19.xml.rels><?xml version="1.0" encoding="UTF-8" standalone="yes"?>
<Relationships xmlns="http://schemas.openxmlformats.org/package/2006/relationships"><Relationship Id="rId9" Type="http://schemas.openxmlformats.org/officeDocument/2006/relationships/tags" Target="../tags/tag392.xml"/><Relationship Id="rId8" Type="http://schemas.openxmlformats.org/officeDocument/2006/relationships/tags" Target="../tags/tag391.xml"/><Relationship Id="rId7" Type="http://schemas.openxmlformats.org/officeDocument/2006/relationships/image" Target="file:///C:\Users\1V994W2\PycharmProjects\PPT_Background_Generation/pic_temp/1_pic_quater_left_down.png" TargetMode="External"/><Relationship Id="rId6" Type="http://schemas.openxmlformats.org/officeDocument/2006/relationships/image" Target="../media/image2.png"/><Relationship Id="rId5" Type="http://schemas.openxmlformats.org/officeDocument/2006/relationships/tags" Target="../tags/tag390.xml"/><Relationship Id="rId4" Type="http://schemas.openxmlformats.org/officeDocument/2006/relationships/image" Target="file:///C:\Users\1V994W2\PycharmProjects\PPT_Background_Generation/pic_temp/0_pic_quater_right_down.png" TargetMode="External"/><Relationship Id="rId3" Type="http://schemas.openxmlformats.org/officeDocument/2006/relationships/image" Target="../media/image1.png"/><Relationship Id="rId25" Type="http://schemas.openxmlformats.org/officeDocument/2006/relationships/slideLayout" Target="../slideLayouts/slideLayout7.xml"/><Relationship Id="rId24" Type="http://schemas.openxmlformats.org/officeDocument/2006/relationships/tags" Target="../tags/tag407.xml"/><Relationship Id="rId23" Type="http://schemas.openxmlformats.org/officeDocument/2006/relationships/tags" Target="../tags/tag406.xml"/><Relationship Id="rId22" Type="http://schemas.openxmlformats.org/officeDocument/2006/relationships/tags" Target="../tags/tag405.xml"/><Relationship Id="rId21" Type="http://schemas.openxmlformats.org/officeDocument/2006/relationships/tags" Target="../tags/tag404.xml"/><Relationship Id="rId20" Type="http://schemas.openxmlformats.org/officeDocument/2006/relationships/tags" Target="../tags/tag403.xml"/><Relationship Id="rId2" Type="http://schemas.openxmlformats.org/officeDocument/2006/relationships/tags" Target="../tags/tag389.xml"/><Relationship Id="rId19" Type="http://schemas.openxmlformats.org/officeDocument/2006/relationships/tags" Target="../tags/tag402.xml"/><Relationship Id="rId18" Type="http://schemas.openxmlformats.org/officeDocument/2006/relationships/tags" Target="../tags/tag401.xml"/><Relationship Id="rId17" Type="http://schemas.openxmlformats.org/officeDocument/2006/relationships/tags" Target="../tags/tag400.xml"/><Relationship Id="rId16" Type="http://schemas.openxmlformats.org/officeDocument/2006/relationships/tags" Target="../tags/tag399.xml"/><Relationship Id="rId15" Type="http://schemas.openxmlformats.org/officeDocument/2006/relationships/tags" Target="../tags/tag398.xml"/><Relationship Id="rId14" Type="http://schemas.openxmlformats.org/officeDocument/2006/relationships/tags" Target="../tags/tag397.xml"/><Relationship Id="rId13" Type="http://schemas.openxmlformats.org/officeDocument/2006/relationships/tags" Target="../tags/tag396.xml"/><Relationship Id="rId12" Type="http://schemas.openxmlformats.org/officeDocument/2006/relationships/tags" Target="../tags/tag395.xml"/><Relationship Id="rId11" Type="http://schemas.openxmlformats.org/officeDocument/2006/relationships/tags" Target="../tags/tag394.xml"/><Relationship Id="rId10" Type="http://schemas.openxmlformats.org/officeDocument/2006/relationships/tags" Target="../tags/tag393.xml"/><Relationship Id="rId1" Type="http://schemas.openxmlformats.org/officeDocument/2006/relationships/tags" Target="../tags/tag388.xml"/></Relationships>
</file>

<file path=ppt/slides/_rels/slide2.xml.rels><?xml version="1.0" encoding="UTF-8" standalone="yes"?>
<Relationships xmlns="http://schemas.openxmlformats.org/package/2006/relationships"><Relationship Id="rId9" Type="http://schemas.openxmlformats.org/officeDocument/2006/relationships/tags" Target="../tags/tag168.xml"/><Relationship Id="rId8" Type="http://schemas.openxmlformats.org/officeDocument/2006/relationships/tags" Target="../tags/tag167.xml"/><Relationship Id="rId7" Type="http://schemas.openxmlformats.org/officeDocument/2006/relationships/tags" Target="../tags/tag166.xml"/><Relationship Id="rId6" Type="http://schemas.openxmlformats.org/officeDocument/2006/relationships/image" Target="file:///C:\Users\1V994W2\PycharmProjects\PPT_Background_Generation/pic_temp/1_pic_quater_left_down.png" TargetMode="External"/><Relationship Id="rId5" Type="http://schemas.openxmlformats.org/officeDocument/2006/relationships/image" Target="../media/image2.png"/><Relationship Id="rId4" Type="http://schemas.openxmlformats.org/officeDocument/2006/relationships/tags" Target="../tags/tag165.xml"/><Relationship Id="rId3" Type="http://schemas.openxmlformats.org/officeDocument/2006/relationships/image" Target="file:///C:\Users\1V994W2\PycharmProjects\PPT_Background_Generation/pic_temp/0_pic_quater_right_down.png" TargetMode="External"/><Relationship Id="rId20" Type="http://schemas.openxmlformats.org/officeDocument/2006/relationships/notesSlide" Target="../notesSlides/notesSlide2.xml"/><Relationship Id="rId2" Type="http://schemas.openxmlformats.org/officeDocument/2006/relationships/image" Target="../media/image1.png"/><Relationship Id="rId19" Type="http://schemas.openxmlformats.org/officeDocument/2006/relationships/slideLayout" Target="../slideLayouts/slideLayout7.xml"/><Relationship Id="rId18" Type="http://schemas.openxmlformats.org/officeDocument/2006/relationships/tags" Target="../tags/tag177.xml"/><Relationship Id="rId17" Type="http://schemas.openxmlformats.org/officeDocument/2006/relationships/tags" Target="../tags/tag176.xml"/><Relationship Id="rId16" Type="http://schemas.openxmlformats.org/officeDocument/2006/relationships/tags" Target="../tags/tag175.xml"/><Relationship Id="rId15" Type="http://schemas.openxmlformats.org/officeDocument/2006/relationships/tags" Target="../tags/tag174.xml"/><Relationship Id="rId14" Type="http://schemas.openxmlformats.org/officeDocument/2006/relationships/tags" Target="../tags/tag173.xml"/><Relationship Id="rId13" Type="http://schemas.openxmlformats.org/officeDocument/2006/relationships/tags" Target="../tags/tag172.xml"/><Relationship Id="rId12" Type="http://schemas.openxmlformats.org/officeDocument/2006/relationships/tags" Target="../tags/tag171.xml"/><Relationship Id="rId11" Type="http://schemas.openxmlformats.org/officeDocument/2006/relationships/tags" Target="../tags/tag170.xml"/><Relationship Id="rId10" Type="http://schemas.openxmlformats.org/officeDocument/2006/relationships/tags" Target="../tags/tag169.xml"/><Relationship Id="rId1" Type="http://schemas.openxmlformats.org/officeDocument/2006/relationships/tags" Target="../tags/tag164.xml"/></Relationships>
</file>

<file path=ppt/slides/_rels/slide20.xml.rels><?xml version="1.0" encoding="UTF-8" standalone="yes"?>
<Relationships xmlns="http://schemas.openxmlformats.org/package/2006/relationships"><Relationship Id="rId9" Type="http://schemas.openxmlformats.org/officeDocument/2006/relationships/tags" Target="../tags/tag412.xml"/><Relationship Id="rId8" Type="http://schemas.openxmlformats.org/officeDocument/2006/relationships/tags" Target="../tags/tag411.xml"/><Relationship Id="rId7" Type="http://schemas.openxmlformats.org/officeDocument/2006/relationships/image" Target="file:///C:\Users\1V994W2\PycharmProjects\PPT_Background_Generation/pic_temp/1_pic_quater_left_down.png" TargetMode="External"/><Relationship Id="rId6" Type="http://schemas.openxmlformats.org/officeDocument/2006/relationships/image" Target="../media/image2.png"/><Relationship Id="rId5" Type="http://schemas.openxmlformats.org/officeDocument/2006/relationships/tags" Target="../tags/tag410.xml"/><Relationship Id="rId4" Type="http://schemas.openxmlformats.org/officeDocument/2006/relationships/image" Target="file:///C:\Users\1V994W2\PycharmProjects\PPT_Background_Generation/pic_temp/0_pic_quater_right_down.png" TargetMode="External"/><Relationship Id="rId3" Type="http://schemas.openxmlformats.org/officeDocument/2006/relationships/image" Target="../media/image1.png"/><Relationship Id="rId2" Type="http://schemas.openxmlformats.org/officeDocument/2006/relationships/tags" Target="../tags/tag409.xml"/><Relationship Id="rId12" Type="http://schemas.openxmlformats.org/officeDocument/2006/relationships/slideLayout" Target="../slideLayouts/slideLayout7.xml"/><Relationship Id="rId11" Type="http://schemas.openxmlformats.org/officeDocument/2006/relationships/tags" Target="../tags/tag414.xml"/><Relationship Id="rId10" Type="http://schemas.openxmlformats.org/officeDocument/2006/relationships/tags" Target="../tags/tag413.xml"/><Relationship Id="rId1" Type="http://schemas.openxmlformats.org/officeDocument/2006/relationships/tags" Target="../tags/tag408.xml"/></Relationships>
</file>

<file path=ppt/slides/_rels/slide21.xml.rels><?xml version="1.0" encoding="UTF-8" standalone="yes"?>
<Relationships xmlns="http://schemas.openxmlformats.org/package/2006/relationships"><Relationship Id="rId9" Type="http://schemas.openxmlformats.org/officeDocument/2006/relationships/tags" Target="../tags/tag419.xml"/><Relationship Id="rId8" Type="http://schemas.openxmlformats.org/officeDocument/2006/relationships/tags" Target="../tags/tag418.xml"/><Relationship Id="rId7" Type="http://schemas.openxmlformats.org/officeDocument/2006/relationships/image" Target="file:///C:\Users\1V994W2\PycharmProjects\PPT_Background_Generation/pic_temp/1_pic_quater_left_down.png" TargetMode="External"/><Relationship Id="rId6" Type="http://schemas.openxmlformats.org/officeDocument/2006/relationships/image" Target="../media/image2.png"/><Relationship Id="rId5" Type="http://schemas.openxmlformats.org/officeDocument/2006/relationships/tags" Target="../tags/tag417.xml"/><Relationship Id="rId4" Type="http://schemas.openxmlformats.org/officeDocument/2006/relationships/image" Target="file:///C:\Users\1V994W2\PycharmProjects\PPT_Background_Generation/pic_temp/0_pic_quater_right_down.png" TargetMode="External"/><Relationship Id="rId3" Type="http://schemas.openxmlformats.org/officeDocument/2006/relationships/image" Target="../media/image1.png"/><Relationship Id="rId25" Type="http://schemas.openxmlformats.org/officeDocument/2006/relationships/slideLayout" Target="../slideLayouts/slideLayout7.xml"/><Relationship Id="rId24" Type="http://schemas.openxmlformats.org/officeDocument/2006/relationships/tags" Target="../tags/tag434.xml"/><Relationship Id="rId23" Type="http://schemas.openxmlformats.org/officeDocument/2006/relationships/tags" Target="../tags/tag433.xml"/><Relationship Id="rId22" Type="http://schemas.openxmlformats.org/officeDocument/2006/relationships/tags" Target="../tags/tag432.xml"/><Relationship Id="rId21" Type="http://schemas.openxmlformats.org/officeDocument/2006/relationships/tags" Target="../tags/tag431.xml"/><Relationship Id="rId20" Type="http://schemas.openxmlformats.org/officeDocument/2006/relationships/tags" Target="../tags/tag430.xml"/><Relationship Id="rId2" Type="http://schemas.openxmlformats.org/officeDocument/2006/relationships/tags" Target="../tags/tag416.xml"/><Relationship Id="rId19" Type="http://schemas.openxmlformats.org/officeDocument/2006/relationships/tags" Target="../tags/tag429.xml"/><Relationship Id="rId18" Type="http://schemas.openxmlformats.org/officeDocument/2006/relationships/tags" Target="../tags/tag428.xml"/><Relationship Id="rId17" Type="http://schemas.openxmlformats.org/officeDocument/2006/relationships/tags" Target="../tags/tag427.xml"/><Relationship Id="rId16" Type="http://schemas.openxmlformats.org/officeDocument/2006/relationships/tags" Target="../tags/tag426.xml"/><Relationship Id="rId15" Type="http://schemas.openxmlformats.org/officeDocument/2006/relationships/tags" Target="../tags/tag425.xml"/><Relationship Id="rId14" Type="http://schemas.openxmlformats.org/officeDocument/2006/relationships/tags" Target="../tags/tag424.xml"/><Relationship Id="rId13" Type="http://schemas.openxmlformats.org/officeDocument/2006/relationships/tags" Target="../tags/tag423.xml"/><Relationship Id="rId12" Type="http://schemas.openxmlformats.org/officeDocument/2006/relationships/tags" Target="../tags/tag422.xml"/><Relationship Id="rId11" Type="http://schemas.openxmlformats.org/officeDocument/2006/relationships/tags" Target="../tags/tag421.xml"/><Relationship Id="rId10" Type="http://schemas.openxmlformats.org/officeDocument/2006/relationships/tags" Target="../tags/tag420.xml"/><Relationship Id="rId1" Type="http://schemas.openxmlformats.org/officeDocument/2006/relationships/tags" Target="../tags/tag415.xml"/></Relationships>
</file>

<file path=ppt/slides/_rels/slide22.xml.rels><?xml version="1.0" encoding="UTF-8" standalone="yes"?>
<Relationships xmlns="http://schemas.openxmlformats.org/package/2006/relationships"><Relationship Id="rId9" Type="http://schemas.openxmlformats.org/officeDocument/2006/relationships/tags" Target="../tags/tag442.xml"/><Relationship Id="rId8" Type="http://schemas.openxmlformats.org/officeDocument/2006/relationships/image" Target="../media/image16.jpeg"/><Relationship Id="rId7" Type="http://schemas.openxmlformats.org/officeDocument/2006/relationships/tags" Target="../tags/tag441.xml"/><Relationship Id="rId6" Type="http://schemas.openxmlformats.org/officeDocument/2006/relationships/tags" Target="../tags/tag440.xml"/><Relationship Id="rId5" Type="http://schemas.openxmlformats.org/officeDocument/2006/relationships/tags" Target="../tags/tag439.xml"/><Relationship Id="rId4" Type="http://schemas.openxmlformats.org/officeDocument/2006/relationships/tags" Target="../tags/tag438.xml"/><Relationship Id="rId3" Type="http://schemas.openxmlformats.org/officeDocument/2006/relationships/tags" Target="../tags/tag437.xml"/><Relationship Id="rId2" Type="http://schemas.openxmlformats.org/officeDocument/2006/relationships/tags" Target="../tags/tag436.xml"/><Relationship Id="rId10" Type="http://schemas.openxmlformats.org/officeDocument/2006/relationships/slideLayout" Target="../slideLayouts/slideLayout21.xml"/><Relationship Id="rId1" Type="http://schemas.openxmlformats.org/officeDocument/2006/relationships/tags" Target="../tags/tag435.xml"/></Relationships>
</file>

<file path=ppt/slides/_rels/slide23.xml.rels><?xml version="1.0" encoding="UTF-8" standalone="yes"?>
<Relationships xmlns="http://schemas.openxmlformats.org/package/2006/relationships"><Relationship Id="rId9" Type="http://schemas.openxmlformats.org/officeDocument/2006/relationships/tags" Target="../tags/tag447.xml"/><Relationship Id="rId8" Type="http://schemas.openxmlformats.org/officeDocument/2006/relationships/tags" Target="../tags/tag446.xml"/><Relationship Id="rId7" Type="http://schemas.openxmlformats.org/officeDocument/2006/relationships/image" Target="file:///C:\Users\1V994W2\PycharmProjects\PPT_Background_Generation/pic_temp/1_pic_quater_left_down.png" TargetMode="External"/><Relationship Id="rId6" Type="http://schemas.openxmlformats.org/officeDocument/2006/relationships/image" Target="../media/image2.png"/><Relationship Id="rId5" Type="http://schemas.openxmlformats.org/officeDocument/2006/relationships/tags" Target="../tags/tag445.xml"/><Relationship Id="rId4" Type="http://schemas.openxmlformats.org/officeDocument/2006/relationships/image" Target="file:///C:\Users\1V994W2\PycharmProjects\PPT_Background_Generation/pic_temp/0_pic_quater_right_down.png" TargetMode="External"/><Relationship Id="rId3" Type="http://schemas.openxmlformats.org/officeDocument/2006/relationships/image" Target="../media/image1.png"/><Relationship Id="rId25" Type="http://schemas.openxmlformats.org/officeDocument/2006/relationships/slideLayout" Target="../slideLayouts/slideLayout7.xml"/><Relationship Id="rId24" Type="http://schemas.openxmlformats.org/officeDocument/2006/relationships/tags" Target="../tags/tag462.xml"/><Relationship Id="rId23" Type="http://schemas.openxmlformats.org/officeDocument/2006/relationships/tags" Target="../tags/tag461.xml"/><Relationship Id="rId22" Type="http://schemas.openxmlformats.org/officeDocument/2006/relationships/tags" Target="../tags/tag460.xml"/><Relationship Id="rId21" Type="http://schemas.openxmlformats.org/officeDocument/2006/relationships/tags" Target="../tags/tag459.xml"/><Relationship Id="rId20" Type="http://schemas.openxmlformats.org/officeDocument/2006/relationships/tags" Target="../tags/tag458.xml"/><Relationship Id="rId2" Type="http://schemas.openxmlformats.org/officeDocument/2006/relationships/tags" Target="../tags/tag444.xml"/><Relationship Id="rId19" Type="http://schemas.openxmlformats.org/officeDocument/2006/relationships/tags" Target="../tags/tag457.xml"/><Relationship Id="rId18" Type="http://schemas.openxmlformats.org/officeDocument/2006/relationships/tags" Target="../tags/tag456.xml"/><Relationship Id="rId17" Type="http://schemas.openxmlformats.org/officeDocument/2006/relationships/tags" Target="../tags/tag455.xml"/><Relationship Id="rId16" Type="http://schemas.openxmlformats.org/officeDocument/2006/relationships/tags" Target="../tags/tag454.xml"/><Relationship Id="rId15" Type="http://schemas.openxmlformats.org/officeDocument/2006/relationships/tags" Target="../tags/tag453.xml"/><Relationship Id="rId14" Type="http://schemas.openxmlformats.org/officeDocument/2006/relationships/tags" Target="../tags/tag452.xml"/><Relationship Id="rId13" Type="http://schemas.openxmlformats.org/officeDocument/2006/relationships/tags" Target="../tags/tag451.xml"/><Relationship Id="rId12" Type="http://schemas.openxmlformats.org/officeDocument/2006/relationships/tags" Target="../tags/tag450.xml"/><Relationship Id="rId11" Type="http://schemas.openxmlformats.org/officeDocument/2006/relationships/tags" Target="../tags/tag449.xml"/><Relationship Id="rId10" Type="http://schemas.openxmlformats.org/officeDocument/2006/relationships/tags" Target="../tags/tag448.xml"/><Relationship Id="rId1" Type="http://schemas.openxmlformats.org/officeDocument/2006/relationships/tags" Target="../tags/tag443.xml"/></Relationships>
</file>

<file path=ppt/slides/_rels/slide24.xml.rels><?xml version="1.0" encoding="UTF-8" standalone="yes"?>
<Relationships xmlns="http://schemas.openxmlformats.org/package/2006/relationships"><Relationship Id="rId7" Type="http://schemas.openxmlformats.org/officeDocument/2006/relationships/slideLayout" Target="../slideLayouts/slideLayout23.xml"/><Relationship Id="rId6" Type="http://schemas.openxmlformats.org/officeDocument/2006/relationships/tags" Target="../tags/tag467.xml"/><Relationship Id="rId5" Type="http://schemas.openxmlformats.org/officeDocument/2006/relationships/tags" Target="../tags/tag466.xml"/><Relationship Id="rId4" Type="http://schemas.openxmlformats.org/officeDocument/2006/relationships/image" Target="../media/image17.jpeg"/><Relationship Id="rId3" Type="http://schemas.openxmlformats.org/officeDocument/2006/relationships/tags" Target="../tags/tag465.xml"/><Relationship Id="rId2" Type="http://schemas.openxmlformats.org/officeDocument/2006/relationships/tags" Target="../tags/tag464.xml"/><Relationship Id="rId1" Type="http://schemas.openxmlformats.org/officeDocument/2006/relationships/tags" Target="../tags/tag463.xml"/></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470.xml"/><Relationship Id="rId3" Type="http://schemas.openxmlformats.org/officeDocument/2006/relationships/image" Target="../media/image18.png"/><Relationship Id="rId2" Type="http://schemas.openxmlformats.org/officeDocument/2006/relationships/tags" Target="../tags/tag469.xml"/><Relationship Id="rId1" Type="http://schemas.openxmlformats.org/officeDocument/2006/relationships/tags" Target="../tags/tag468.xml"/></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473.xml"/><Relationship Id="rId3" Type="http://schemas.openxmlformats.org/officeDocument/2006/relationships/image" Target="../media/image19.png"/><Relationship Id="rId2" Type="http://schemas.openxmlformats.org/officeDocument/2006/relationships/tags" Target="../tags/tag472.xml"/><Relationship Id="rId1" Type="http://schemas.openxmlformats.org/officeDocument/2006/relationships/tags" Target="../tags/tag471.xml"/></Relationships>
</file>

<file path=ppt/slides/_rels/slide27.xml.rels><?xml version="1.0" encoding="UTF-8" standalone="yes"?>
<Relationships xmlns="http://schemas.openxmlformats.org/package/2006/relationships"><Relationship Id="rId9" Type="http://schemas.openxmlformats.org/officeDocument/2006/relationships/tags" Target="../tags/tag478.xml"/><Relationship Id="rId8" Type="http://schemas.openxmlformats.org/officeDocument/2006/relationships/tags" Target="../tags/tag477.xml"/><Relationship Id="rId7" Type="http://schemas.openxmlformats.org/officeDocument/2006/relationships/image" Target="file:///C:\Users\1V994W2\PycharmProjects\PPT_Background_Generation/pic_temp/1_pic_quater_left_down.png" TargetMode="External"/><Relationship Id="rId6" Type="http://schemas.openxmlformats.org/officeDocument/2006/relationships/image" Target="../media/image2.png"/><Relationship Id="rId59" Type="http://schemas.openxmlformats.org/officeDocument/2006/relationships/slideLayout" Target="../slideLayouts/slideLayout7.xml"/><Relationship Id="rId58" Type="http://schemas.openxmlformats.org/officeDocument/2006/relationships/tags" Target="../tags/tag526.xml"/><Relationship Id="rId57" Type="http://schemas.openxmlformats.org/officeDocument/2006/relationships/image" Target="../media/image20.png"/><Relationship Id="rId56" Type="http://schemas.openxmlformats.org/officeDocument/2006/relationships/tags" Target="../tags/tag525.xml"/><Relationship Id="rId55" Type="http://schemas.openxmlformats.org/officeDocument/2006/relationships/tags" Target="../tags/tag524.xml"/><Relationship Id="rId54" Type="http://schemas.openxmlformats.org/officeDocument/2006/relationships/tags" Target="../tags/tag523.xml"/><Relationship Id="rId53" Type="http://schemas.openxmlformats.org/officeDocument/2006/relationships/tags" Target="../tags/tag522.xml"/><Relationship Id="rId52" Type="http://schemas.openxmlformats.org/officeDocument/2006/relationships/tags" Target="../tags/tag521.xml"/><Relationship Id="rId51" Type="http://schemas.openxmlformats.org/officeDocument/2006/relationships/tags" Target="../tags/tag520.xml"/><Relationship Id="rId50" Type="http://schemas.openxmlformats.org/officeDocument/2006/relationships/tags" Target="../tags/tag519.xml"/><Relationship Id="rId5" Type="http://schemas.openxmlformats.org/officeDocument/2006/relationships/tags" Target="../tags/tag476.xml"/><Relationship Id="rId49" Type="http://schemas.openxmlformats.org/officeDocument/2006/relationships/tags" Target="../tags/tag518.xml"/><Relationship Id="rId48" Type="http://schemas.openxmlformats.org/officeDocument/2006/relationships/tags" Target="../tags/tag517.xml"/><Relationship Id="rId47" Type="http://schemas.openxmlformats.org/officeDocument/2006/relationships/tags" Target="../tags/tag516.xml"/><Relationship Id="rId46" Type="http://schemas.openxmlformats.org/officeDocument/2006/relationships/tags" Target="../tags/tag515.xml"/><Relationship Id="rId45" Type="http://schemas.openxmlformats.org/officeDocument/2006/relationships/tags" Target="../tags/tag514.xml"/><Relationship Id="rId44" Type="http://schemas.openxmlformats.org/officeDocument/2006/relationships/tags" Target="../tags/tag513.xml"/><Relationship Id="rId43" Type="http://schemas.openxmlformats.org/officeDocument/2006/relationships/tags" Target="../tags/tag512.xml"/><Relationship Id="rId42" Type="http://schemas.openxmlformats.org/officeDocument/2006/relationships/tags" Target="../tags/tag511.xml"/><Relationship Id="rId41" Type="http://schemas.openxmlformats.org/officeDocument/2006/relationships/tags" Target="../tags/tag510.xml"/><Relationship Id="rId40" Type="http://schemas.openxmlformats.org/officeDocument/2006/relationships/tags" Target="../tags/tag509.xml"/><Relationship Id="rId4" Type="http://schemas.openxmlformats.org/officeDocument/2006/relationships/image" Target="file:///C:\Users\1V994W2\PycharmProjects\PPT_Background_Generation/pic_temp/0_pic_quater_right_down.png" TargetMode="External"/><Relationship Id="rId39" Type="http://schemas.openxmlformats.org/officeDocument/2006/relationships/tags" Target="../tags/tag508.xml"/><Relationship Id="rId38" Type="http://schemas.openxmlformats.org/officeDocument/2006/relationships/tags" Target="../tags/tag507.xml"/><Relationship Id="rId37" Type="http://schemas.openxmlformats.org/officeDocument/2006/relationships/tags" Target="../tags/tag506.xml"/><Relationship Id="rId36" Type="http://schemas.openxmlformats.org/officeDocument/2006/relationships/tags" Target="../tags/tag505.xml"/><Relationship Id="rId35" Type="http://schemas.openxmlformats.org/officeDocument/2006/relationships/tags" Target="../tags/tag504.xml"/><Relationship Id="rId34" Type="http://schemas.openxmlformats.org/officeDocument/2006/relationships/tags" Target="../tags/tag503.xml"/><Relationship Id="rId33" Type="http://schemas.openxmlformats.org/officeDocument/2006/relationships/tags" Target="../tags/tag502.xml"/><Relationship Id="rId32" Type="http://schemas.openxmlformats.org/officeDocument/2006/relationships/tags" Target="../tags/tag501.xml"/><Relationship Id="rId31" Type="http://schemas.openxmlformats.org/officeDocument/2006/relationships/tags" Target="../tags/tag500.xml"/><Relationship Id="rId30" Type="http://schemas.openxmlformats.org/officeDocument/2006/relationships/tags" Target="../tags/tag499.xml"/><Relationship Id="rId3" Type="http://schemas.openxmlformats.org/officeDocument/2006/relationships/image" Target="../media/image1.png"/><Relationship Id="rId29" Type="http://schemas.openxmlformats.org/officeDocument/2006/relationships/tags" Target="../tags/tag498.xml"/><Relationship Id="rId28" Type="http://schemas.openxmlformats.org/officeDocument/2006/relationships/tags" Target="../tags/tag497.xml"/><Relationship Id="rId27" Type="http://schemas.openxmlformats.org/officeDocument/2006/relationships/tags" Target="../tags/tag496.xml"/><Relationship Id="rId26" Type="http://schemas.openxmlformats.org/officeDocument/2006/relationships/tags" Target="../tags/tag495.xml"/><Relationship Id="rId25" Type="http://schemas.openxmlformats.org/officeDocument/2006/relationships/tags" Target="../tags/tag494.xml"/><Relationship Id="rId24" Type="http://schemas.openxmlformats.org/officeDocument/2006/relationships/tags" Target="../tags/tag493.xml"/><Relationship Id="rId23" Type="http://schemas.openxmlformats.org/officeDocument/2006/relationships/tags" Target="../tags/tag492.xml"/><Relationship Id="rId22" Type="http://schemas.openxmlformats.org/officeDocument/2006/relationships/tags" Target="../tags/tag491.xml"/><Relationship Id="rId21" Type="http://schemas.openxmlformats.org/officeDocument/2006/relationships/tags" Target="../tags/tag490.xml"/><Relationship Id="rId20" Type="http://schemas.openxmlformats.org/officeDocument/2006/relationships/tags" Target="../tags/tag489.xml"/><Relationship Id="rId2" Type="http://schemas.openxmlformats.org/officeDocument/2006/relationships/tags" Target="../tags/tag475.xml"/><Relationship Id="rId19" Type="http://schemas.openxmlformats.org/officeDocument/2006/relationships/tags" Target="../tags/tag488.xml"/><Relationship Id="rId18" Type="http://schemas.openxmlformats.org/officeDocument/2006/relationships/tags" Target="../tags/tag487.xml"/><Relationship Id="rId17" Type="http://schemas.openxmlformats.org/officeDocument/2006/relationships/tags" Target="../tags/tag486.xml"/><Relationship Id="rId16" Type="http://schemas.openxmlformats.org/officeDocument/2006/relationships/tags" Target="../tags/tag485.xml"/><Relationship Id="rId15" Type="http://schemas.openxmlformats.org/officeDocument/2006/relationships/tags" Target="../tags/tag484.xml"/><Relationship Id="rId14" Type="http://schemas.openxmlformats.org/officeDocument/2006/relationships/tags" Target="../tags/tag483.xml"/><Relationship Id="rId13" Type="http://schemas.openxmlformats.org/officeDocument/2006/relationships/tags" Target="../tags/tag482.xml"/><Relationship Id="rId12" Type="http://schemas.openxmlformats.org/officeDocument/2006/relationships/tags" Target="../tags/tag481.xml"/><Relationship Id="rId11" Type="http://schemas.openxmlformats.org/officeDocument/2006/relationships/tags" Target="../tags/tag480.xml"/><Relationship Id="rId10" Type="http://schemas.openxmlformats.org/officeDocument/2006/relationships/tags" Target="../tags/tag479.xml"/><Relationship Id="rId1" Type="http://schemas.openxmlformats.org/officeDocument/2006/relationships/tags" Target="../tags/tag474.xml"/></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529.xml"/><Relationship Id="rId3" Type="http://schemas.openxmlformats.org/officeDocument/2006/relationships/tags" Target="../tags/tag528.xml"/><Relationship Id="rId2" Type="http://schemas.openxmlformats.org/officeDocument/2006/relationships/tags" Target="../tags/tag527.xml"/><Relationship Id="rId1" Type="http://schemas.openxmlformats.org/officeDocument/2006/relationships/image" Target="../media/image21.png"/></Relationships>
</file>

<file path=ppt/slides/_rels/slide29.xml.rels><?xml version="1.0" encoding="UTF-8" standalone="yes"?>
<Relationships xmlns="http://schemas.openxmlformats.org/package/2006/relationships"><Relationship Id="rId9" Type="http://schemas.openxmlformats.org/officeDocument/2006/relationships/tags" Target="../tags/tag534.xml"/><Relationship Id="rId8" Type="http://schemas.openxmlformats.org/officeDocument/2006/relationships/tags" Target="../tags/tag533.xml"/><Relationship Id="rId7" Type="http://schemas.openxmlformats.org/officeDocument/2006/relationships/tags" Target="../tags/tag532.xml"/><Relationship Id="rId6" Type="http://schemas.openxmlformats.org/officeDocument/2006/relationships/image" Target="file:///C:\Users\1V994W2\PycharmProjects\PPT_Background_Generation/pic_temp/1_pic_quater_left_down.png" TargetMode="External"/><Relationship Id="rId5" Type="http://schemas.openxmlformats.org/officeDocument/2006/relationships/image" Target="../media/image2.png"/><Relationship Id="rId4" Type="http://schemas.openxmlformats.org/officeDocument/2006/relationships/tags" Target="../tags/tag531.xml"/><Relationship Id="rId3" Type="http://schemas.openxmlformats.org/officeDocument/2006/relationships/image" Target="file:///C:\Users\1V994W2\PycharmProjects\PPT_Background_Generation/pic_temp/0_pic_quater_right_down.png" TargetMode="External"/><Relationship Id="rId20" Type="http://schemas.openxmlformats.org/officeDocument/2006/relationships/notesSlide" Target="../notesSlides/notesSlide10.xml"/><Relationship Id="rId2" Type="http://schemas.openxmlformats.org/officeDocument/2006/relationships/image" Target="../media/image1.png"/><Relationship Id="rId19" Type="http://schemas.openxmlformats.org/officeDocument/2006/relationships/slideLayout" Target="../slideLayouts/slideLayout7.xml"/><Relationship Id="rId18" Type="http://schemas.openxmlformats.org/officeDocument/2006/relationships/tags" Target="../tags/tag543.xml"/><Relationship Id="rId17" Type="http://schemas.openxmlformats.org/officeDocument/2006/relationships/tags" Target="../tags/tag542.xml"/><Relationship Id="rId16" Type="http://schemas.openxmlformats.org/officeDocument/2006/relationships/tags" Target="../tags/tag541.xml"/><Relationship Id="rId15" Type="http://schemas.openxmlformats.org/officeDocument/2006/relationships/tags" Target="../tags/tag540.xml"/><Relationship Id="rId14" Type="http://schemas.openxmlformats.org/officeDocument/2006/relationships/tags" Target="../tags/tag539.xml"/><Relationship Id="rId13" Type="http://schemas.openxmlformats.org/officeDocument/2006/relationships/tags" Target="../tags/tag538.xml"/><Relationship Id="rId12" Type="http://schemas.openxmlformats.org/officeDocument/2006/relationships/tags" Target="../tags/tag537.xml"/><Relationship Id="rId11" Type="http://schemas.openxmlformats.org/officeDocument/2006/relationships/tags" Target="../tags/tag536.xml"/><Relationship Id="rId10" Type="http://schemas.openxmlformats.org/officeDocument/2006/relationships/tags" Target="../tags/tag535.xml"/><Relationship Id="rId1" Type="http://schemas.openxmlformats.org/officeDocument/2006/relationships/tags" Target="../tags/tag530.xml"/></Relationships>
</file>

<file path=ppt/slides/_rels/slide3.xml.rels><?xml version="1.0" encoding="UTF-8" standalone="yes"?>
<Relationships xmlns="http://schemas.openxmlformats.org/package/2006/relationships"><Relationship Id="rId9" Type="http://schemas.openxmlformats.org/officeDocument/2006/relationships/tags" Target="../tags/tag182.xml"/><Relationship Id="rId8" Type="http://schemas.openxmlformats.org/officeDocument/2006/relationships/tags" Target="../tags/tag181.xml"/><Relationship Id="rId7" Type="http://schemas.openxmlformats.org/officeDocument/2006/relationships/image" Target="file:///C:\Users\1V994W2\PycharmProjects\PPT_Background_Generation/pic_temp/1_pic_quater_left_down.png" TargetMode="External"/><Relationship Id="rId6" Type="http://schemas.openxmlformats.org/officeDocument/2006/relationships/image" Target="../media/image2.png"/><Relationship Id="rId5" Type="http://schemas.openxmlformats.org/officeDocument/2006/relationships/tags" Target="../tags/tag180.xml"/><Relationship Id="rId4" Type="http://schemas.openxmlformats.org/officeDocument/2006/relationships/image" Target="file:///C:\Users\1V994W2\PycharmProjects\PPT_Background_Generation/pic_temp/0_pic_quater_right_down.png" TargetMode="External"/><Relationship Id="rId3" Type="http://schemas.openxmlformats.org/officeDocument/2006/relationships/image" Target="../media/image1.png"/><Relationship Id="rId2" Type="http://schemas.openxmlformats.org/officeDocument/2006/relationships/tags" Target="../tags/tag179.xml"/><Relationship Id="rId11" Type="http://schemas.openxmlformats.org/officeDocument/2006/relationships/slideLayout" Target="../slideLayouts/slideLayout7.xml"/><Relationship Id="rId10" Type="http://schemas.openxmlformats.org/officeDocument/2006/relationships/tags" Target="../tags/tag183.xml"/><Relationship Id="rId1" Type="http://schemas.openxmlformats.org/officeDocument/2006/relationships/tags" Target="../tags/tag178.xml"/></Relationships>
</file>

<file path=ppt/slides/_rels/slide30.xml.rels><?xml version="1.0" encoding="UTF-8" standalone="yes"?>
<Relationships xmlns="http://schemas.openxmlformats.org/package/2006/relationships"><Relationship Id="rId9" Type="http://schemas.openxmlformats.org/officeDocument/2006/relationships/tags" Target="../tags/tag548.xml"/><Relationship Id="rId8" Type="http://schemas.openxmlformats.org/officeDocument/2006/relationships/tags" Target="../tags/tag547.xml"/><Relationship Id="rId7" Type="http://schemas.openxmlformats.org/officeDocument/2006/relationships/tags" Target="../tags/tag546.xml"/><Relationship Id="rId6" Type="http://schemas.openxmlformats.org/officeDocument/2006/relationships/image" Target="file:///C:\Users\1V994W2\PycharmProjects\PPT_Background_Generation/pic_temp/1_pic_quater_left_down.png" TargetMode="External"/><Relationship Id="rId5" Type="http://schemas.openxmlformats.org/officeDocument/2006/relationships/image" Target="../media/image2.png"/><Relationship Id="rId4" Type="http://schemas.openxmlformats.org/officeDocument/2006/relationships/tags" Target="../tags/tag545.xml"/><Relationship Id="rId3" Type="http://schemas.openxmlformats.org/officeDocument/2006/relationships/image" Target="file:///C:\Users\1V994W2\PycharmProjects\PPT_Background_Generation/pic_temp/0_pic_quater_right_down.png" TargetMode="External"/><Relationship Id="rId2" Type="http://schemas.openxmlformats.org/officeDocument/2006/relationships/image" Target="../media/image1.png"/><Relationship Id="rId16" Type="http://schemas.openxmlformats.org/officeDocument/2006/relationships/notesSlide" Target="../notesSlides/notesSlide11.xml"/><Relationship Id="rId15" Type="http://schemas.openxmlformats.org/officeDocument/2006/relationships/slideLayout" Target="../slideLayouts/slideLayout7.xml"/><Relationship Id="rId14" Type="http://schemas.openxmlformats.org/officeDocument/2006/relationships/tags" Target="../tags/tag552.xml"/><Relationship Id="rId13" Type="http://schemas.openxmlformats.org/officeDocument/2006/relationships/image" Target="../media/image5.jpeg"/><Relationship Id="rId12" Type="http://schemas.openxmlformats.org/officeDocument/2006/relationships/tags" Target="../tags/tag551.xml"/><Relationship Id="rId11" Type="http://schemas.openxmlformats.org/officeDocument/2006/relationships/tags" Target="../tags/tag550.xml"/><Relationship Id="rId10" Type="http://schemas.openxmlformats.org/officeDocument/2006/relationships/tags" Target="../tags/tag549.xml"/><Relationship Id="rId1" Type="http://schemas.openxmlformats.org/officeDocument/2006/relationships/tags" Target="../tags/tag544.xml"/></Relationships>
</file>

<file path=ppt/slides/_rels/slide4.xml.rels><?xml version="1.0" encoding="UTF-8" standalone="yes"?>
<Relationships xmlns="http://schemas.openxmlformats.org/package/2006/relationships"><Relationship Id="rId9" Type="http://schemas.openxmlformats.org/officeDocument/2006/relationships/tags" Target="../tags/tag187.xml"/><Relationship Id="rId8" Type="http://schemas.openxmlformats.org/officeDocument/2006/relationships/image" Target="../media/image6.jpeg"/><Relationship Id="rId7" Type="http://schemas.openxmlformats.org/officeDocument/2006/relationships/tags" Target="../tags/tag186.xml"/><Relationship Id="rId6" Type="http://schemas.openxmlformats.org/officeDocument/2006/relationships/image" Target="file:///C:\Users\1V994W2\PycharmProjects\PPT_Background_Generation/pic_temp/1_pic_quater_left_down.png" TargetMode="External"/><Relationship Id="rId5" Type="http://schemas.openxmlformats.org/officeDocument/2006/relationships/image" Target="../media/image2.png"/><Relationship Id="rId4" Type="http://schemas.openxmlformats.org/officeDocument/2006/relationships/tags" Target="../tags/tag185.xml"/><Relationship Id="rId3" Type="http://schemas.openxmlformats.org/officeDocument/2006/relationships/image" Target="file:///C:\Users\1V994W2\PycharmProjects\PPT_Background_Generation/pic_temp/0_pic_quater_right_down.png" TargetMode="External"/><Relationship Id="rId2" Type="http://schemas.openxmlformats.org/officeDocument/2006/relationships/image" Target="../media/image1.png"/><Relationship Id="rId19" Type="http://schemas.openxmlformats.org/officeDocument/2006/relationships/notesSlide" Target="../notesSlides/notesSlide3.xml"/><Relationship Id="rId18" Type="http://schemas.openxmlformats.org/officeDocument/2006/relationships/slideLayout" Target="../slideLayouts/slideLayout7.xml"/><Relationship Id="rId17" Type="http://schemas.openxmlformats.org/officeDocument/2006/relationships/tags" Target="../tags/tag195.xml"/><Relationship Id="rId16" Type="http://schemas.openxmlformats.org/officeDocument/2006/relationships/tags" Target="../tags/tag194.xml"/><Relationship Id="rId15" Type="http://schemas.openxmlformats.org/officeDocument/2006/relationships/tags" Target="../tags/tag193.xml"/><Relationship Id="rId14" Type="http://schemas.openxmlformats.org/officeDocument/2006/relationships/tags" Target="../tags/tag192.xml"/><Relationship Id="rId13" Type="http://schemas.openxmlformats.org/officeDocument/2006/relationships/tags" Target="../tags/tag191.xml"/><Relationship Id="rId12" Type="http://schemas.openxmlformats.org/officeDocument/2006/relationships/tags" Target="../tags/tag190.xml"/><Relationship Id="rId11" Type="http://schemas.openxmlformats.org/officeDocument/2006/relationships/tags" Target="../tags/tag189.xml"/><Relationship Id="rId10" Type="http://schemas.openxmlformats.org/officeDocument/2006/relationships/tags" Target="../tags/tag188.xml"/><Relationship Id="rId1" Type="http://schemas.openxmlformats.org/officeDocument/2006/relationships/tags" Target="../tags/tag184.xml"/></Relationships>
</file>

<file path=ppt/slides/_rels/slide5.xml.rels><?xml version="1.0" encoding="UTF-8" standalone="yes"?>
<Relationships xmlns="http://schemas.openxmlformats.org/package/2006/relationships"><Relationship Id="rId9" Type="http://schemas.openxmlformats.org/officeDocument/2006/relationships/tags" Target="../tags/tag200.xml"/><Relationship Id="rId8" Type="http://schemas.openxmlformats.org/officeDocument/2006/relationships/tags" Target="../tags/tag199.xml"/><Relationship Id="rId7" Type="http://schemas.openxmlformats.org/officeDocument/2006/relationships/image" Target="file:///C:\Users\1V994W2\PycharmProjects\PPT_Background_Generation/pic_temp/1_pic_quater_left_down.png" TargetMode="External"/><Relationship Id="rId6" Type="http://schemas.openxmlformats.org/officeDocument/2006/relationships/image" Target="../media/image2.png"/><Relationship Id="rId5" Type="http://schemas.openxmlformats.org/officeDocument/2006/relationships/tags" Target="../tags/tag198.xml"/><Relationship Id="rId4" Type="http://schemas.openxmlformats.org/officeDocument/2006/relationships/image" Target="file:///C:\Users\1V994W2\PycharmProjects\PPT_Background_Generation/pic_temp/0_pic_quater_right_down.png" TargetMode="External"/><Relationship Id="rId3" Type="http://schemas.openxmlformats.org/officeDocument/2006/relationships/image" Target="../media/image1.png"/><Relationship Id="rId2" Type="http://schemas.openxmlformats.org/officeDocument/2006/relationships/tags" Target="../tags/tag197.xml"/><Relationship Id="rId14" Type="http://schemas.openxmlformats.org/officeDocument/2006/relationships/slideLayout" Target="../slideLayouts/slideLayout7.xml"/><Relationship Id="rId13" Type="http://schemas.openxmlformats.org/officeDocument/2006/relationships/tags" Target="../tags/tag203.xml"/><Relationship Id="rId12" Type="http://schemas.openxmlformats.org/officeDocument/2006/relationships/tags" Target="../tags/tag202.xml"/><Relationship Id="rId11" Type="http://schemas.openxmlformats.org/officeDocument/2006/relationships/image" Target="../media/image7.jpeg"/><Relationship Id="rId10" Type="http://schemas.openxmlformats.org/officeDocument/2006/relationships/tags" Target="../tags/tag201.xml"/><Relationship Id="rId1" Type="http://schemas.openxmlformats.org/officeDocument/2006/relationships/tags" Target="../tags/tag196.xml"/></Relationships>
</file>

<file path=ppt/slides/_rels/slide6.xml.rels><?xml version="1.0" encoding="UTF-8" standalone="yes"?>
<Relationships xmlns="http://schemas.openxmlformats.org/package/2006/relationships"><Relationship Id="rId9" Type="http://schemas.openxmlformats.org/officeDocument/2006/relationships/tags" Target="../tags/tag208.xml"/><Relationship Id="rId8" Type="http://schemas.openxmlformats.org/officeDocument/2006/relationships/tags" Target="../tags/tag207.xml"/><Relationship Id="rId7" Type="http://schemas.openxmlformats.org/officeDocument/2006/relationships/image" Target="file:///C:\Users\1V994W2\PycharmProjects\PPT_Background_Generation/pic_temp/1_pic_quater_left_down.png" TargetMode="External"/><Relationship Id="rId6" Type="http://schemas.openxmlformats.org/officeDocument/2006/relationships/image" Target="../media/image2.png"/><Relationship Id="rId5" Type="http://schemas.openxmlformats.org/officeDocument/2006/relationships/tags" Target="../tags/tag206.xml"/><Relationship Id="rId4" Type="http://schemas.openxmlformats.org/officeDocument/2006/relationships/image" Target="file:///C:\Users\1V994W2\PycharmProjects\PPT_Background_Generation/pic_temp/0_pic_quater_right_down.png" TargetMode="External"/><Relationship Id="rId3" Type="http://schemas.openxmlformats.org/officeDocument/2006/relationships/image" Target="../media/image1.png"/><Relationship Id="rId29" Type="http://schemas.openxmlformats.org/officeDocument/2006/relationships/notesSlide" Target="../notesSlides/notesSlide4.xml"/><Relationship Id="rId28" Type="http://schemas.openxmlformats.org/officeDocument/2006/relationships/slideLayout" Target="../slideLayouts/slideLayout7.xml"/><Relationship Id="rId27" Type="http://schemas.openxmlformats.org/officeDocument/2006/relationships/tags" Target="../tags/tag226.xml"/><Relationship Id="rId26" Type="http://schemas.openxmlformats.org/officeDocument/2006/relationships/tags" Target="../tags/tag225.xml"/><Relationship Id="rId25" Type="http://schemas.openxmlformats.org/officeDocument/2006/relationships/tags" Target="../tags/tag224.xml"/><Relationship Id="rId24" Type="http://schemas.openxmlformats.org/officeDocument/2006/relationships/tags" Target="../tags/tag223.xml"/><Relationship Id="rId23" Type="http://schemas.openxmlformats.org/officeDocument/2006/relationships/tags" Target="../tags/tag222.xml"/><Relationship Id="rId22" Type="http://schemas.openxmlformats.org/officeDocument/2006/relationships/tags" Target="../tags/tag221.xml"/><Relationship Id="rId21" Type="http://schemas.openxmlformats.org/officeDocument/2006/relationships/tags" Target="../tags/tag220.xml"/><Relationship Id="rId20" Type="http://schemas.openxmlformats.org/officeDocument/2006/relationships/tags" Target="../tags/tag219.xml"/><Relationship Id="rId2" Type="http://schemas.openxmlformats.org/officeDocument/2006/relationships/tags" Target="../tags/tag205.xml"/><Relationship Id="rId19" Type="http://schemas.openxmlformats.org/officeDocument/2006/relationships/tags" Target="../tags/tag218.xml"/><Relationship Id="rId18" Type="http://schemas.openxmlformats.org/officeDocument/2006/relationships/tags" Target="../tags/tag217.xml"/><Relationship Id="rId17" Type="http://schemas.openxmlformats.org/officeDocument/2006/relationships/tags" Target="../tags/tag216.xml"/><Relationship Id="rId16" Type="http://schemas.openxmlformats.org/officeDocument/2006/relationships/tags" Target="../tags/tag215.xml"/><Relationship Id="rId15" Type="http://schemas.openxmlformats.org/officeDocument/2006/relationships/tags" Target="../tags/tag214.xml"/><Relationship Id="rId14" Type="http://schemas.openxmlformats.org/officeDocument/2006/relationships/tags" Target="../tags/tag213.xml"/><Relationship Id="rId13" Type="http://schemas.openxmlformats.org/officeDocument/2006/relationships/tags" Target="../tags/tag212.xml"/><Relationship Id="rId12" Type="http://schemas.openxmlformats.org/officeDocument/2006/relationships/tags" Target="../tags/tag211.xml"/><Relationship Id="rId11" Type="http://schemas.openxmlformats.org/officeDocument/2006/relationships/tags" Target="../tags/tag210.xml"/><Relationship Id="rId10" Type="http://schemas.openxmlformats.org/officeDocument/2006/relationships/tags" Target="../tags/tag209.xml"/><Relationship Id="rId1" Type="http://schemas.openxmlformats.org/officeDocument/2006/relationships/tags" Target="../tags/tag204.xml"/></Relationships>
</file>

<file path=ppt/slides/_rels/slide7.xml.rels><?xml version="1.0" encoding="UTF-8" standalone="yes"?>
<Relationships xmlns="http://schemas.openxmlformats.org/package/2006/relationships"><Relationship Id="rId9" Type="http://schemas.openxmlformats.org/officeDocument/2006/relationships/tags" Target="../tags/tag231.xml"/><Relationship Id="rId8" Type="http://schemas.openxmlformats.org/officeDocument/2006/relationships/tags" Target="../tags/tag230.xml"/><Relationship Id="rId7" Type="http://schemas.openxmlformats.org/officeDocument/2006/relationships/image" Target="file:///C:\Users\1V994W2\PycharmProjects\PPT_Background_Generation/pic_temp/1_pic_quater_left_down.png" TargetMode="External"/><Relationship Id="rId6" Type="http://schemas.openxmlformats.org/officeDocument/2006/relationships/image" Target="../media/image2.png"/><Relationship Id="rId5" Type="http://schemas.openxmlformats.org/officeDocument/2006/relationships/tags" Target="../tags/tag229.xml"/><Relationship Id="rId4" Type="http://schemas.openxmlformats.org/officeDocument/2006/relationships/image" Target="file:///C:\Users\1V994W2\PycharmProjects\PPT_Background_Generation/pic_temp/0_pic_quater_right_down.png" TargetMode="External"/><Relationship Id="rId3" Type="http://schemas.openxmlformats.org/officeDocument/2006/relationships/image" Target="../media/image1.png"/><Relationship Id="rId2" Type="http://schemas.openxmlformats.org/officeDocument/2006/relationships/tags" Target="../tags/tag228.xml"/><Relationship Id="rId12" Type="http://schemas.openxmlformats.org/officeDocument/2006/relationships/slideLayout" Target="../slideLayouts/slideLayout7.xml"/><Relationship Id="rId11" Type="http://schemas.openxmlformats.org/officeDocument/2006/relationships/tags" Target="../tags/tag233.xml"/><Relationship Id="rId10" Type="http://schemas.openxmlformats.org/officeDocument/2006/relationships/tags" Target="../tags/tag232.xml"/><Relationship Id="rId1" Type="http://schemas.openxmlformats.org/officeDocument/2006/relationships/tags" Target="../tags/tag227.xml"/></Relationships>
</file>

<file path=ppt/slides/_rels/slide8.xml.rels><?xml version="1.0" encoding="UTF-8" standalone="yes"?>
<Relationships xmlns="http://schemas.openxmlformats.org/package/2006/relationships"><Relationship Id="rId9" Type="http://schemas.openxmlformats.org/officeDocument/2006/relationships/tags" Target="../tags/tag237.xml"/><Relationship Id="rId8" Type="http://schemas.openxmlformats.org/officeDocument/2006/relationships/image" Target="../media/image6.jpeg"/><Relationship Id="rId7" Type="http://schemas.openxmlformats.org/officeDocument/2006/relationships/tags" Target="../tags/tag236.xml"/><Relationship Id="rId6" Type="http://schemas.openxmlformats.org/officeDocument/2006/relationships/image" Target="file:///C:\Users\1V994W2\PycharmProjects\PPT_Background_Generation/pic_temp/1_pic_quater_left_down.png" TargetMode="External"/><Relationship Id="rId5" Type="http://schemas.openxmlformats.org/officeDocument/2006/relationships/image" Target="../media/image2.png"/><Relationship Id="rId4" Type="http://schemas.openxmlformats.org/officeDocument/2006/relationships/tags" Target="../tags/tag235.xml"/><Relationship Id="rId3" Type="http://schemas.openxmlformats.org/officeDocument/2006/relationships/image" Target="file:///C:\Users\1V994W2\PycharmProjects\PPT_Background_Generation/pic_temp/0_pic_quater_right_down.png" TargetMode="External"/><Relationship Id="rId2" Type="http://schemas.openxmlformats.org/officeDocument/2006/relationships/image" Target="../media/image1.png"/><Relationship Id="rId19" Type="http://schemas.openxmlformats.org/officeDocument/2006/relationships/notesSlide" Target="../notesSlides/notesSlide5.xml"/><Relationship Id="rId18" Type="http://schemas.openxmlformats.org/officeDocument/2006/relationships/slideLayout" Target="../slideLayouts/slideLayout7.xml"/><Relationship Id="rId17" Type="http://schemas.openxmlformats.org/officeDocument/2006/relationships/tags" Target="../tags/tag245.xml"/><Relationship Id="rId16" Type="http://schemas.openxmlformats.org/officeDocument/2006/relationships/tags" Target="../tags/tag244.xml"/><Relationship Id="rId15" Type="http://schemas.openxmlformats.org/officeDocument/2006/relationships/tags" Target="../tags/tag243.xml"/><Relationship Id="rId14" Type="http://schemas.openxmlformats.org/officeDocument/2006/relationships/tags" Target="../tags/tag242.xml"/><Relationship Id="rId13" Type="http://schemas.openxmlformats.org/officeDocument/2006/relationships/tags" Target="../tags/tag241.xml"/><Relationship Id="rId12" Type="http://schemas.openxmlformats.org/officeDocument/2006/relationships/tags" Target="../tags/tag240.xml"/><Relationship Id="rId11" Type="http://schemas.openxmlformats.org/officeDocument/2006/relationships/tags" Target="../tags/tag239.xml"/><Relationship Id="rId10" Type="http://schemas.openxmlformats.org/officeDocument/2006/relationships/tags" Target="../tags/tag238.xml"/><Relationship Id="rId1" Type="http://schemas.openxmlformats.org/officeDocument/2006/relationships/tags" Target="../tags/tag234.xml"/></Relationships>
</file>

<file path=ppt/slides/_rels/slide9.xml.rels><?xml version="1.0" encoding="UTF-8" standalone="yes"?>
<Relationships xmlns="http://schemas.openxmlformats.org/package/2006/relationships"><Relationship Id="rId9" Type="http://schemas.openxmlformats.org/officeDocument/2006/relationships/tags" Target="../tags/tag250.xml"/><Relationship Id="rId8" Type="http://schemas.openxmlformats.org/officeDocument/2006/relationships/tags" Target="../tags/tag249.xml"/><Relationship Id="rId7" Type="http://schemas.openxmlformats.org/officeDocument/2006/relationships/image" Target="file:///C:\Users\1V994W2\PycharmProjects\PPT_Background_Generation/pic_temp/1_pic_quater_left_down.png" TargetMode="External"/><Relationship Id="rId6" Type="http://schemas.openxmlformats.org/officeDocument/2006/relationships/image" Target="../media/image2.png"/><Relationship Id="rId5" Type="http://schemas.openxmlformats.org/officeDocument/2006/relationships/tags" Target="../tags/tag248.xml"/><Relationship Id="rId4" Type="http://schemas.openxmlformats.org/officeDocument/2006/relationships/image" Target="file:///C:\Users\1V994W2\PycharmProjects\PPT_Background_Generation/pic_temp/0_pic_quater_right_down.png" TargetMode="External"/><Relationship Id="rId3" Type="http://schemas.openxmlformats.org/officeDocument/2006/relationships/image" Target="../media/image1.png"/><Relationship Id="rId2" Type="http://schemas.openxmlformats.org/officeDocument/2006/relationships/tags" Target="../tags/tag247.xml"/><Relationship Id="rId18" Type="http://schemas.openxmlformats.org/officeDocument/2006/relationships/slideLayout" Target="../slideLayouts/slideLayout7.xml"/><Relationship Id="rId17" Type="http://schemas.openxmlformats.org/officeDocument/2006/relationships/tags" Target="../tags/tag258.xml"/><Relationship Id="rId16" Type="http://schemas.openxmlformats.org/officeDocument/2006/relationships/tags" Target="../tags/tag257.xml"/><Relationship Id="rId15" Type="http://schemas.openxmlformats.org/officeDocument/2006/relationships/tags" Target="../tags/tag256.xml"/><Relationship Id="rId14" Type="http://schemas.openxmlformats.org/officeDocument/2006/relationships/tags" Target="../tags/tag255.xml"/><Relationship Id="rId13" Type="http://schemas.openxmlformats.org/officeDocument/2006/relationships/tags" Target="../tags/tag254.xml"/><Relationship Id="rId12" Type="http://schemas.openxmlformats.org/officeDocument/2006/relationships/tags" Target="../tags/tag253.xml"/><Relationship Id="rId11" Type="http://schemas.openxmlformats.org/officeDocument/2006/relationships/tags" Target="../tags/tag252.xml"/><Relationship Id="rId10" Type="http://schemas.openxmlformats.org/officeDocument/2006/relationships/tags" Target="../tags/tag251.xml"/><Relationship Id="rId1" Type="http://schemas.openxmlformats.org/officeDocument/2006/relationships/tags" Target="../tags/tag2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3"/>
          <p:cNvSpPr/>
          <p:nvPr>
            <p:custDataLst>
              <p:tags r:id="rId1"/>
            </p:custDataLst>
          </p:nvPr>
        </p:nvSpPr>
        <p:spPr>
          <a:xfrm>
            <a:off x="0" y="-9582"/>
            <a:ext cx="7668344" cy="4597556"/>
          </a:xfrm>
          <a:custGeom>
            <a:avLst/>
            <a:gdLst>
              <a:gd name="connsiteX0" fmla="*/ 0 w 6918835"/>
              <a:gd name="connsiteY0" fmla="*/ 0 h 3891845"/>
              <a:gd name="connsiteX1" fmla="*/ 6918835 w 6918835"/>
              <a:gd name="connsiteY1" fmla="*/ 0 h 3891845"/>
              <a:gd name="connsiteX2" fmla="*/ 6918835 w 6918835"/>
              <a:gd name="connsiteY2" fmla="*/ 3891845 h 3891845"/>
              <a:gd name="connsiteX3" fmla="*/ 0 w 6918835"/>
              <a:gd name="connsiteY3" fmla="*/ 3891845 h 3891845"/>
              <a:gd name="connsiteX4" fmla="*/ 0 w 6918835"/>
              <a:gd name="connsiteY4" fmla="*/ 0 h 3891845"/>
              <a:gd name="connsiteX0-1" fmla="*/ 0 w 6918835"/>
              <a:gd name="connsiteY0-2" fmla="*/ 0 h 3891845"/>
              <a:gd name="connsiteX1-3" fmla="*/ 6918835 w 6918835"/>
              <a:gd name="connsiteY1-4" fmla="*/ 0 h 3891845"/>
              <a:gd name="connsiteX2-5" fmla="*/ 0 w 6918835"/>
              <a:gd name="connsiteY2-6" fmla="*/ 3891845 h 3891845"/>
              <a:gd name="connsiteX3-7" fmla="*/ 0 w 6918835"/>
              <a:gd name="connsiteY3-8" fmla="*/ 0 h 3891845"/>
              <a:gd name="connsiteX0-9" fmla="*/ 0 w 6918835"/>
              <a:gd name="connsiteY0-10" fmla="*/ 0 h 3770353"/>
              <a:gd name="connsiteX1-11" fmla="*/ 6918835 w 6918835"/>
              <a:gd name="connsiteY1-12" fmla="*/ 0 h 3770353"/>
              <a:gd name="connsiteX2-13" fmla="*/ 0 w 6918835"/>
              <a:gd name="connsiteY2-14" fmla="*/ 3770353 h 3770353"/>
              <a:gd name="connsiteX3-15" fmla="*/ 0 w 6918835"/>
              <a:gd name="connsiteY3-16" fmla="*/ 0 h 3770353"/>
            </a:gdLst>
            <a:ahLst/>
            <a:cxnLst>
              <a:cxn ang="0">
                <a:pos x="connsiteX0-1" y="connsiteY0-2"/>
              </a:cxn>
              <a:cxn ang="0">
                <a:pos x="connsiteX1-3" y="connsiteY1-4"/>
              </a:cxn>
              <a:cxn ang="0">
                <a:pos x="connsiteX2-5" y="connsiteY2-6"/>
              </a:cxn>
              <a:cxn ang="0">
                <a:pos x="connsiteX3-7" y="connsiteY3-8"/>
              </a:cxn>
            </a:cxnLst>
            <a:rect l="l" t="t" r="r" b="b"/>
            <a:pathLst>
              <a:path w="6918835" h="3770353">
                <a:moveTo>
                  <a:pt x="0" y="0"/>
                </a:moveTo>
                <a:lnTo>
                  <a:pt x="6918835" y="0"/>
                </a:lnTo>
                <a:lnTo>
                  <a:pt x="0" y="3770353"/>
                </a:lnTo>
                <a:lnTo>
                  <a:pt x="0" y="0"/>
                </a:lnTo>
                <a:close/>
              </a:path>
            </a:pathLst>
          </a:custGeom>
          <a:blipFill dpi="0" rotWithShape="1">
            <a:blip r:embed="rId2"/>
            <a:srcRect/>
            <a:stretch>
              <a:fillRect l="-3404" r="-340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TextBox 71"/>
          <p:cNvSpPr txBox="1"/>
          <p:nvPr/>
        </p:nvSpPr>
        <p:spPr>
          <a:xfrm>
            <a:off x="2371725" y="3512820"/>
            <a:ext cx="6139180" cy="1124585"/>
          </a:xfrm>
          <a:prstGeom prst="rect">
            <a:avLst/>
          </a:prstGeom>
          <a:noFill/>
        </p:spPr>
        <p:txBody>
          <a:bodyPr wrap="square" rtlCol="0">
            <a:spAutoFit/>
          </a:bodyPr>
          <a:lstStyle/>
          <a:p>
            <a:pPr indent="360045" algn="just">
              <a:lnSpc>
                <a:spcPct val="120000"/>
              </a:lnSpc>
            </a:pPr>
            <a:r>
              <a:rPr lang="zh-CN" altLang="en-US" sz="1400" dirty="0">
                <a:solidFill>
                  <a:schemeClr val="tx1">
                    <a:lumMod val="65000"/>
                    <a:lumOff val="35000"/>
                  </a:schemeClr>
                </a:solidFill>
                <a:latin typeface="Arial" panose="020B0604020202020204" pitchFamily="34" charset="0"/>
                <a:ea typeface="汉仪君黑-55W" panose="00020600040101010101" charset="-122"/>
                <a:cs typeface="Times New Roman" panose="02020603050405020304" pitchFamily="18" charset="0"/>
              </a:rPr>
              <a:t>随着新媒体行业的不断发展，短视频应运而生，并迅速发展成为移动互联网的入口和平台之一。了解新媒体短视频的发展历程、创作流程、爆款短视频的共性特点，以及主流短视频平台的平台特色等，有助于短视频运营人员进行优质短视频营销和开展平台运营工作。</a:t>
            </a:r>
            <a:endParaRPr lang="zh-CN" altLang="en-US" sz="1400" dirty="0">
              <a:solidFill>
                <a:schemeClr val="tx1">
                  <a:lumMod val="65000"/>
                  <a:lumOff val="35000"/>
                </a:schemeClr>
              </a:solidFill>
              <a:latin typeface="Arial" panose="020B0604020202020204" pitchFamily="34" charset="0"/>
              <a:ea typeface="汉仪君黑-55W" panose="00020600040101010101" charset="-122"/>
              <a:cs typeface="Times New Roman" panose="02020603050405020304" pitchFamily="18" charset="0"/>
            </a:endParaRPr>
          </a:p>
        </p:txBody>
      </p:sp>
      <p:sp>
        <p:nvSpPr>
          <p:cNvPr id="8" name="矩形 7"/>
          <p:cNvSpPr/>
          <p:nvPr/>
        </p:nvSpPr>
        <p:spPr>
          <a:xfrm>
            <a:off x="2484120" y="2503805"/>
            <a:ext cx="5948680" cy="603885"/>
          </a:xfrm>
          <a:prstGeom prst="rect">
            <a:avLst/>
          </a:prstGeom>
        </p:spPr>
        <p:txBody>
          <a:bodyPr wrap="square">
            <a:spAutoFit/>
          </a:bodyPr>
          <a:lstStyle/>
          <a:p>
            <a:pPr algn="r" fontAlgn="auto">
              <a:lnSpc>
                <a:spcPts val="4000"/>
              </a:lnSpc>
              <a:spcBef>
                <a:spcPts val="0"/>
              </a:spcBef>
              <a:spcAft>
                <a:spcPts val="0"/>
              </a:spcAft>
            </a:pPr>
            <a:r>
              <a:rPr lang="zh-CN" sz="2400" dirty="0">
                <a:solidFill>
                  <a:schemeClr val="tx1">
                    <a:lumMod val="65000"/>
                    <a:lumOff val="35000"/>
                  </a:schemeClr>
                </a:solidFill>
                <a:latin typeface="Arial" panose="020B0604020202020204" pitchFamily="34" charset="0"/>
                <a:ea typeface="汉仪君黑-55W" panose="00020600040101010101" charset="-122"/>
                <a:sym typeface="微软雅黑" panose="020B0503020204020204" pitchFamily="34" charset="-122"/>
              </a:rPr>
              <a:t>任务一：认识新媒体短视频</a:t>
            </a:r>
            <a:endParaRPr lang="zh-CN" sz="2400" spc="-50" dirty="0">
              <a:solidFill>
                <a:schemeClr val="tx1">
                  <a:lumMod val="65000"/>
                  <a:lumOff val="35000"/>
                </a:schemeClr>
              </a:solidFill>
              <a:latin typeface="Arial" panose="020B0604020202020204" pitchFamily="34" charset="0"/>
              <a:ea typeface="汉仪君黑-55W" panose="00020600040101010101" charset="-122"/>
              <a:sym typeface="微软雅黑" panose="020B0503020204020204" pitchFamily="34" charset="-122"/>
            </a:endParaRPr>
          </a:p>
        </p:txBody>
      </p:sp>
      <p:sp>
        <p:nvSpPr>
          <p:cNvPr id="10" name="矩形 9"/>
          <p:cNvSpPr/>
          <p:nvPr/>
        </p:nvSpPr>
        <p:spPr>
          <a:xfrm>
            <a:off x="4511040" y="1779270"/>
            <a:ext cx="3759200" cy="895350"/>
          </a:xfrm>
          <a:prstGeom prst="rect">
            <a:avLst/>
          </a:prstGeom>
        </p:spPr>
        <p:txBody>
          <a:bodyPr wrap="square">
            <a:noAutofit/>
          </a:bodyPr>
          <a:lstStyle/>
          <a:p>
            <a:pPr algn="r" fontAlgn="auto">
              <a:spcBef>
                <a:spcPts val="0"/>
              </a:spcBef>
              <a:spcAft>
                <a:spcPts val="0"/>
              </a:spcAft>
            </a:pPr>
            <a:r>
              <a:rPr lang="zh-CN" sz="3600" b="1" dirty="0">
                <a:solidFill>
                  <a:srgbClr val="D2512C"/>
                </a:solidFill>
                <a:effectLst>
                  <a:outerShdw blurRad="38100" dist="19050" dir="2700000" algn="tl" rotWithShape="0">
                    <a:schemeClr val="dk1">
                      <a:alpha val="40000"/>
                    </a:schemeClr>
                  </a:outerShdw>
                </a:effectLst>
                <a:latin typeface="Arial" panose="020B0604020202020204" pitchFamily="34" charset="0"/>
                <a:ea typeface="汉仪君黑-55W" panose="00020600040101010101" charset="-122"/>
                <a:cs typeface="Arial" panose="020B0604020202020204" pitchFamily="34" charset="0"/>
                <a:sym typeface="微软雅黑" panose="020B0503020204020204" pitchFamily="34" charset="-122"/>
              </a:rPr>
              <a:t>短视频入门知识</a:t>
            </a:r>
            <a:endParaRPr lang="zh-CN" sz="3600" b="1" dirty="0">
              <a:solidFill>
                <a:srgbClr val="D2512C"/>
              </a:solidFill>
              <a:effectLst>
                <a:outerShdw blurRad="38100" dist="19050" dir="2700000" algn="tl" rotWithShape="0">
                  <a:schemeClr val="dk1">
                    <a:alpha val="40000"/>
                  </a:schemeClr>
                </a:outerShdw>
              </a:effectLst>
              <a:latin typeface="Arial" panose="020B0604020202020204" pitchFamily="34" charset="0"/>
              <a:ea typeface="汉仪君黑-55W" panose="00020600040101010101" charset="-122"/>
              <a:cs typeface="Arial" panose="020B0604020202020204" pitchFamily="34" charset="0"/>
              <a:sym typeface="微软雅黑" panose="020B0503020204020204" pitchFamily="34" charset="-122"/>
            </a:endParaRPr>
          </a:p>
        </p:txBody>
      </p:sp>
      <p:cxnSp>
        <p:nvCxnSpPr>
          <p:cNvPr id="6" name="直接连接符 5"/>
          <p:cNvCxnSpPr/>
          <p:nvPr/>
        </p:nvCxnSpPr>
        <p:spPr>
          <a:xfrm>
            <a:off x="2411779" y="3291528"/>
            <a:ext cx="5976620" cy="0"/>
          </a:xfrm>
          <a:prstGeom prst="line">
            <a:avLst/>
          </a:prstGeom>
          <a:ln>
            <a:solidFill>
              <a:schemeClr val="tx1">
                <a:lumMod val="65000"/>
                <a:lumOff val="3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文本框 1" descr="7b0a2020202022776f7264617274223a2022220a7d0a"/>
          <p:cNvSpPr txBox="1"/>
          <p:nvPr/>
        </p:nvSpPr>
        <p:spPr>
          <a:xfrm>
            <a:off x="5868035" y="1059180"/>
            <a:ext cx="4572000" cy="645160"/>
          </a:xfrm>
          <a:prstGeom prst="rect">
            <a:avLst/>
          </a:prstGeom>
          <a:noFill/>
        </p:spPr>
        <p:txBody>
          <a:bodyPr wrap="square" rtlCol="0" anchor="t">
            <a:spAutoFit/>
            <a:scene3d>
              <a:camera prst="orthographicFront"/>
              <a:lightRig rig="threePt" dir="t"/>
            </a:scene3d>
          </a:bodyPr>
          <a:p>
            <a:r>
              <a:rPr lang="zh-CN" sz="3600" kern="1500" dirty="0">
                <a:solidFill>
                  <a:srgbClr val="D2512C"/>
                </a:solidFill>
                <a:effectLst>
                  <a:outerShdw blurRad="38100" dist="19050" dir="2700000" algn="tl" rotWithShape="0">
                    <a:schemeClr val="dk1">
                      <a:alpha val="40000"/>
                    </a:schemeClr>
                  </a:outerShdw>
                </a:effectLst>
                <a:uFillTx/>
                <a:latin typeface="Arial" panose="020B0604020202020204" pitchFamily="34" charset="0"/>
                <a:ea typeface="汉仪君黑-55W" panose="00020600040101010101" charset="-122"/>
                <a:cs typeface="Arial" panose="020B0604020202020204" pitchFamily="34" charset="0"/>
                <a:sym typeface="微软雅黑" panose="020B0503020204020204" pitchFamily="34" charset="-122"/>
              </a:rPr>
              <a:t>模块一</a:t>
            </a:r>
            <a:endParaRPr lang="zh-CN" altLang="en-US" sz="3600" kern="1500" dirty="0" smtClean="0">
              <a:solidFill>
                <a:srgbClr val="D2512C"/>
              </a:solidFill>
              <a:effectLst>
                <a:outerShdw blurRad="38100" dist="19050" dir="2700000" algn="tl" rotWithShape="0">
                  <a:schemeClr val="dk1">
                    <a:alpha val="40000"/>
                  </a:schemeClr>
                </a:outerShdw>
              </a:effectLst>
              <a:uFillTx/>
              <a:latin typeface="Arial" panose="020B0604020202020204" pitchFamily="34" charset="0"/>
              <a:ea typeface="汉仪君黑-55W" panose="00020600040101010101" charset="-122"/>
              <a:cs typeface="Arial" panose="020B0604020202020204" pitchFamily="34" charset="0"/>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checkerboard(across)">
                                      <p:cBhvr>
                                        <p:cTn id="11" dur="550"/>
                                        <p:tgtEl>
                                          <p:spTgt spid="10"/>
                                        </p:tgtEl>
                                      </p:cBhvr>
                                    </p:animEffect>
                                  </p:childTnLst>
                                </p:cTn>
                              </p:par>
                            </p:childTnLst>
                          </p:cTn>
                        </p:par>
                        <p:par>
                          <p:cTn id="12" fill="hold">
                            <p:stCondLst>
                              <p:cond delay="1500"/>
                            </p:stCondLst>
                            <p:childTnLst>
                              <p:par>
                                <p:cTn id="13" presetID="5" presetClass="entr" presetSubtype="1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550"/>
                                        <p:tgtEl>
                                          <p:spTgt spid="8"/>
                                        </p:tgtEl>
                                      </p:cBhvr>
                                    </p:animEffect>
                                  </p:childTnLst>
                                </p:cTn>
                              </p:par>
                            </p:childTnLst>
                          </p:cTn>
                        </p:par>
                        <p:par>
                          <p:cTn id="16" fill="hold">
                            <p:stCondLst>
                              <p:cond delay="2500"/>
                            </p:stCondLst>
                            <p:childTnLst>
                              <p:par>
                                <p:cTn id="17" presetID="16" presetClass="entr" presetSubtype="21"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50"/>
                                        <p:tgtEl>
                                          <p:spTgt spid="6"/>
                                        </p:tgtEl>
                                      </p:cBhvr>
                                    </p:animEffect>
                                  </p:childTnLst>
                                </p:cTn>
                              </p:par>
                            </p:childTnLst>
                          </p:cTn>
                        </p:par>
                        <p:par>
                          <p:cTn id="20" fill="hold">
                            <p:stCondLst>
                              <p:cond delay="35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600"/>
                                        <p:tgtEl>
                                          <p:spTgt spid="37"/>
                                        </p:tgtEl>
                                      </p:cBhvr>
                                    </p:animEffect>
                                    <p:anim calcmode="lin" valueType="num">
                                      <p:cBhvr>
                                        <p:cTn id="24" dur="600" fill="hold"/>
                                        <p:tgtEl>
                                          <p:spTgt spid="37"/>
                                        </p:tgtEl>
                                        <p:attrNameLst>
                                          <p:attrName>ppt_x</p:attrName>
                                        </p:attrNameLst>
                                      </p:cBhvr>
                                      <p:tavLst>
                                        <p:tav tm="0">
                                          <p:val>
                                            <p:strVal val="#ppt_x"/>
                                          </p:val>
                                        </p:tav>
                                        <p:tav tm="100000">
                                          <p:val>
                                            <p:strVal val="#ppt_x"/>
                                          </p:val>
                                        </p:tav>
                                      </p:tavLst>
                                    </p:anim>
                                    <p:anim calcmode="lin" valueType="num">
                                      <p:cBhvr>
                                        <p:cTn id="25" dur="6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37" grpId="0"/>
      <p:bldP spid="8"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28" name="矩形 27"/>
          <p:cNvSpPr/>
          <p:nvPr userDrawn="1">
            <p:custDataLst>
              <p:tags r:id="rId1"/>
            </p:custDataLst>
          </p:nvPr>
        </p:nvSpPr>
        <p:spPr>
          <a:xfrm>
            <a:off x="0" y="0"/>
            <a:ext cx="9144000" cy="684086"/>
          </a:xfrm>
          <a:prstGeom prst="rect">
            <a:avLst/>
          </a:prstGeom>
          <a:solidFill>
            <a:schemeClr val="dk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pic>
        <p:nvPicPr>
          <p:cNvPr id="27" name="图片 26"/>
          <p:cNvPicPr/>
          <p:nvPr userDrawn="1">
            <p:custDataLst>
              <p:tags r:id="rId2"/>
            </p:custDataLst>
          </p:nvPr>
        </p:nvPicPr>
        <p:blipFill>
          <a:blip r:embed="rId3" r:link="rId4" cstate="screen"/>
          <a:stretch>
            <a:fillRect/>
          </a:stretch>
        </p:blipFill>
        <p:spPr>
          <a:xfrm>
            <a:off x="8603933" y="4782503"/>
            <a:ext cx="540068" cy="360998"/>
          </a:xfrm>
          <a:prstGeom prst="rect">
            <a:avLst/>
          </a:prstGeom>
        </p:spPr>
      </p:pic>
      <p:pic>
        <p:nvPicPr>
          <p:cNvPr id="26" name="图片 25"/>
          <p:cNvPicPr/>
          <p:nvPr userDrawn="1">
            <p:custDataLst>
              <p:tags r:id="rId5"/>
            </p:custDataLst>
          </p:nvPr>
        </p:nvPicPr>
        <p:blipFill>
          <a:blip r:embed="rId6" r:link="rId7" cstate="screen"/>
          <a:stretch>
            <a:fillRect/>
          </a:stretch>
        </p:blipFill>
        <p:spPr>
          <a:xfrm>
            <a:off x="0" y="4782503"/>
            <a:ext cx="540068" cy="360998"/>
          </a:xfrm>
          <a:prstGeom prst="rect">
            <a:avLst/>
          </a:prstGeom>
        </p:spPr>
      </p:pic>
      <p:sp>
        <p:nvSpPr>
          <p:cNvPr id="3" name="文本框 2"/>
          <p:cNvSpPr txBox="1"/>
          <p:nvPr>
            <p:custDataLst>
              <p:tags r:id="rId8"/>
            </p:custDataLst>
          </p:nvPr>
        </p:nvSpPr>
        <p:spPr>
          <a:xfrm>
            <a:off x="342867" y="114301"/>
            <a:ext cx="8458267" cy="457200"/>
          </a:xfrm>
          <a:prstGeom prst="rect">
            <a:avLst/>
          </a:prstGeom>
          <a:noFill/>
        </p:spPr>
        <p:txBody>
          <a:bodyPr wrap="square" lIns="47625" tIns="19050" rIns="47625" bIns="19050" rtlCol="0" anchor="ctr" anchorCtr="0">
            <a:normAutofit/>
          </a:bodyPr>
          <a:p>
            <a:pPr marL="0" indent="0" algn="l">
              <a:lnSpc>
                <a:spcPct val="100000"/>
              </a:lnSpc>
              <a:spcBef>
                <a:spcPts val="0"/>
              </a:spcBef>
              <a:spcAft>
                <a:spcPts val="0"/>
              </a:spcAft>
              <a:buSzPct val="100000"/>
              <a:buNone/>
            </a:pPr>
            <a:r>
              <a:rPr lang="en-US" altLang="zh-CN" sz="2400" b="1" spc="120" dirty="0">
                <a:solidFill>
                  <a:schemeClr val="accent1"/>
                </a:solidFill>
                <a:uFillTx/>
                <a:latin typeface="汉仪旗黑-85S" panose="00020600040101010101" pitchFamily="18" charset="-122"/>
                <a:ea typeface="汉仪旗黑-85S" panose="00020600040101010101" pitchFamily="18" charset="-122"/>
                <a:cs typeface="汉仪旗黑-85S" panose="00020600040101010101" pitchFamily="18" charset="-122"/>
              </a:rPr>
              <a:t>2.1电商发展阶段</a:t>
            </a:r>
            <a:endParaRPr lang="en-US" altLang="zh-CN" sz="2400" b="1" spc="120" dirty="0">
              <a:solidFill>
                <a:schemeClr val="accent1"/>
              </a:solidFill>
              <a:uFillTx/>
              <a:latin typeface="汉仪旗黑-85S" panose="00020600040101010101" pitchFamily="18" charset="-122"/>
              <a:ea typeface="汉仪旗黑-85S" panose="00020600040101010101" pitchFamily="18" charset="-122"/>
              <a:cs typeface="汉仪旗黑-85S" panose="00020600040101010101" pitchFamily="18" charset="-122"/>
            </a:endParaRPr>
          </a:p>
        </p:txBody>
      </p:sp>
      <p:sp>
        <p:nvSpPr>
          <p:cNvPr id="6" name="矩形 5"/>
          <p:cNvSpPr/>
          <p:nvPr>
            <p:custDataLst>
              <p:tags r:id="rId9"/>
            </p:custDataLst>
          </p:nvPr>
        </p:nvSpPr>
        <p:spPr>
          <a:xfrm>
            <a:off x="456965" y="926400"/>
            <a:ext cx="3710091" cy="3752413"/>
          </a:xfrm>
          <a:prstGeom prst="rect">
            <a:avLst/>
          </a:pr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 name="矩形 3"/>
          <p:cNvSpPr/>
          <p:nvPr>
            <p:custDataLst>
              <p:tags r:id="rId10"/>
            </p:custDataLst>
          </p:nvPr>
        </p:nvSpPr>
        <p:spPr>
          <a:xfrm>
            <a:off x="964810" y="919349"/>
            <a:ext cx="761769" cy="3949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a:solidFill>
                  <a:schemeClr val="lt1"/>
                </a:solidFill>
                <a:latin typeface="Calibri" panose="020F0502020204030204" charset="0"/>
                <a:ea typeface="微软雅黑" panose="020B0503020204020204" pitchFamily="34" charset="-122"/>
                <a:sym typeface="Arial" panose="020B0604020202020204" pitchFamily="34" charset="0"/>
              </a:rPr>
              <a:t>③</a:t>
            </a:r>
            <a:endParaRPr lang="zh-CN" altLang="en-US" sz="1350">
              <a:solidFill>
                <a:schemeClr val="lt1"/>
              </a:solidFill>
              <a:latin typeface="Calibri" panose="020F0502020204030204" charset="0"/>
              <a:ea typeface="微软雅黑" panose="020B0503020204020204" pitchFamily="34" charset="-122"/>
              <a:sym typeface="Arial" panose="020B0604020202020204" pitchFamily="34" charset="0"/>
            </a:endParaRPr>
          </a:p>
        </p:txBody>
      </p:sp>
      <p:sp>
        <p:nvSpPr>
          <p:cNvPr id="5" name="TextBox 2"/>
          <p:cNvSpPr txBox="1"/>
          <p:nvPr>
            <p:custDataLst>
              <p:tags r:id="rId11"/>
            </p:custDataLst>
          </p:nvPr>
        </p:nvSpPr>
        <p:spPr>
          <a:xfrm>
            <a:off x="679147" y="1419845"/>
            <a:ext cx="3266412" cy="946104"/>
          </a:xfrm>
          <a:prstGeom prst="rect">
            <a:avLst/>
          </a:prstGeom>
          <a:noFill/>
        </p:spPr>
        <p:txBody>
          <a:bodyPr wrap="square" rtlCol="0" anchor="b"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ct val="120000"/>
              </a:lnSpc>
              <a:spcBef>
                <a:spcPts val="0"/>
              </a:spcBef>
              <a:spcAft>
                <a:spcPts val="0"/>
              </a:spcAft>
              <a:buSzPct val="100000"/>
              <a:buNone/>
            </a:pPr>
            <a:r>
              <a:rPr lang="zh-CN" altLang="en-US" sz="2000" b="1" spc="120">
                <a:solidFill>
                  <a:schemeClr val="dk1">
                    <a:lumMod val="75000"/>
                    <a:lumOff val="25000"/>
                  </a:schemeClr>
                </a:solidFill>
                <a:latin typeface="汉仪旗黑-85S" panose="00020600040101010101" pitchFamily="18" charset="-122"/>
                <a:ea typeface="汉仪旗黑-85S" panose="00020600040101010101" pitchFamily="18" charset="-122"/>
                <a:cs typeface="汉仪旗黑-85S" panose="00020600040101010101" pitchFamily="18" charset="-122"/>
                <a:sym typeface="+mn-ea"/>
              </a:rPr>
              <a:t>2007年~2010年电子商务 成熟阶段 纵深发展阶段</a:t>
            </a:r>
            <a:endParaRPr lang="zh-CN" altLang="en-US" sz="2000" b="1" spc="120">
              <a:solidFill>
                <a:schemeClr val="dk1">
                  <a:lumMod val="75000"/>
                  <a:lumOff val="25000"/>
                </a:schemeClr>
              </a:solidFill>
              <a:latin typeface="汉仪旗黑-85S" panose="00020600040101010101" pitchFamily="18" charset="-122"/>
              <a:ea typeface="汉仪旗黑-85S" panose="00020600040101010101" pitchFamily="18" charset="-122"/>
              <a:cs typeface="汉仪旗黑-85S" panose="00020600040101010101" pitchFamily="18" charset="-122"/>
              <a:sym typeface="+mn-ea"/>
            </a:endParaRPr>
          </a:p>
        </p:txBody>
      </p:sp>
      <p:sp>
        <p:nvSpPr>
          <p:cNvPr id="16" name="TextBox 2"/>
          <p:cNvSpPr txBox="1"/>
          <p:nvPr>
            <p:custDataLst>
              <p:tags r:id="rId12"/>
            </p:custDataLst>
          </p:nvPr>
        </p:nvSpPr>
        <p:spPr>
          <a:xfrm>
            <a:off x="679147" y="2480266"/>
            <a:ext cx="3266196" cy="1981537"/>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a:lnSpc>
                <a:spcPct val="150000"/>
              </a:lnSpc>
              <a:spcBef>
                <a:spcPts val="0"/>
              </a:spcBef>
              <a:spcAft>
                <a:spcPts val="800"/>
              </a:spcAft>
              <a:buSzPct val="100000"/>
              <a:buNone/>
            </a:pPr>
            <a:r>
              <a:rPr lang="zh-CN" altLang="en-US" sz="1400" spc="11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这个阶段电商已经不仅仅是互联网企业的天下。数不清的传统企业、商家和资金流入电子商务领域，使得电子商务世界变得异彩纷呈。</a:t>
            </a:r>
            <a:endParaRPr lang="zh-CN" altLang="en-US" sz="1400" spc="11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 name="矩形 6"/>
          <p:cNvSpPr/>
          <p:nvPr>
            <p:custDataLst>
              <p:tags r:id="rId13"/>
            </p:custDataLst>
          </p:nvPr>
        </p:nvSpPr>
        <p:spPr>
          <a:xfrm>
            <a:off x="4978198" y="926400"/>
            <a:ext cx="3710091" cy="3752413"/>
          </a:xfrm>
          <a:prstGeom prst="rect">
            <a:avLst/>
          </a:pr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3" name="矩形 12"/>
          <p:cNvSpPr/>
          <p:nvPr>
            <p:custDataLst>
              <p:tags r:id="rId14"/>
            </p:custDataLst>
          </p:nvPr>
        </p:nvSpPr>
        <p:spPr>
          <a:xfrm>
            <a:off x="5514258" y="919349"/>
            <a:ext cx="761769" cy="3949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a:solidFill>
                  <a:schemeClr val="lt1"/>
                </a:solidFill>
                <a:latin typeface="Calibri" panose="020F0502020204030204" charset="0"/>
                <a:ea typeface="微软雅黑" panose="020B0503020204020204" pitchFamily="34" charset="-122"/>
                <a:sym typeface="Arial" panose="020B0604020202020204" pitchFamily="34" charset="0"/>
              </a:rPr>
              <a:t>④</a:t>
            </a:r>
            <a:endParaRPr lang="zh-CN" altLang="en-US" sz="1350">
              <a:solidFill>
                <a:schemeClr val="lt1"/>
              </a:solidFill>
              <a:latin typeface="Calibri" panose="020F0502020204030204" charset="0"/>
              <a:ea typeface="微软雅黑" panose="020B0503020204020204" pitchFamily="34" charset="-122"/>
              <a:sym typeface="Arial" panose="020B0604020202020204" pitchFamily="34" charset="0"/>
            </a:endParaRPr>
          </a:p>
        </p:txBody>
      </p:sp>
      <p:sp>
        <p:nvSpPr>
          <p:cNvPr id="17" name="TextBox 2"/>
          <p:cNvSpPr txBox="1"/>
          <p:nvPr>
            <p:custDataLst>
              <p:tags r:id="rId15"/>
            </p:custDataLst>
          </p:nvPr>
        </p:nvSpPr>
        <p:spPr>
          <a:xfrm>
            <a:off x="5199910" y="1536050"/>
            <a:ext cx="3266412" cy="946104"/>
          </a:xfrm>
          <a:prstGeom prst="rect">
            <a:avLst/>
          </a:prstGeom>
          <a:noFill/>
        </p:spPr>
        <p:txBody>
          <a:bodyPr wrap="square" rtlCol="0" anchor="b"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ct val="120000"/>
              </a:lnSpc>
              <a:spcBef>
                <a:spcPts val="0"/>
              </a:spcBef>
              <a:spcAft>
                <a:spcPts val="0"/>
              </a:spcAft>
              <a:buSzPct val="100000"/>
              <a:buNone/>
            </a:pPr>
            <a:r>
              <a:rPr lang="en-US" altLang="zh-CN" sz="2000" b="1" spc="120">
                <a:solidFill>
                  <a:schemeClr val="dk1">
                    <a:lumMod val="75000"/>
                    <a:lumOff val="25000"/>
                  </a:schemeClr>
                </a:solidFill>
                <a:latin typeface="汉仪旗黑-85S" panose="00020600040101010101" pitchFamily="18" charset="-122"/>
                <a:ea typeface="汉仪旗黑-85S" panose="00020600040101010101" pitchFamily="18" charset="-122"/>
                <a:cs typeface="汉仪旗黑-85S" panose="00020600040101010101" pitchFamily="18" charset="-122"/>
                <a:sym typeface="+mn-ea"/>
              </a:rPr>
              <a:t>2011年~2016年 电子商务智能化无线端娱乐化阶段 销量爆发阶段</a:t>
            </a:r>
            <a:endParaRPr lang="en-US" altLang="zh-CN" sz="2000" b="1" spc="120">
              <a:solidFill>
                <a:schemeClr val="dk1">
                  <a:lumMod val="75000"/>
                  <a:lumOff val="25000"/>
                </a:schemeClr>
              </a:solidFill>
              <a:latin typeface="汉仪旗黑-85S" panose="00020600040101010101" pitchFamily="18" charset="-122"/>
              <a:ea typeface="汉仪旗黑-85S" panose="00020600040101010101" pitchFamily="18" charset="-122"/>
              <a:cs typeface="汉仪旗黑-85S" panose="00020600040101010101" pitchFamily="18" charset="-122"/>
              <a:sym typeface="+mn-ea"/>
            </a:endParaRPr>
          </a:p>
        </p:txBody>
      </p:sp>
      <p:sp>
        <p:nvSpPr>
          <p:cNvPr id="25" name="TextBox 2"/>
          <p:cNvSpPr txBox="1"/>
          <p:nvPr>
            <p:custDataLst>
              <p:tags r:id="rId16"/>
            </p:custDataLst>
          </p:nvPr>
        </p:nvSpPr>
        <p:spPr>
          <a:xfrm>
            <a:off x="5199910" y="2480266"/>
            <a:ext cx="3266196" cy="1981537"/>
          </a:xfrm>
          <a:prstGeom prst="rect">
            <a:avLst/>
          </a:prstGeom>
          <a:noFill/>
        </p:spPr>
        <p:txBody>
          <a:bodyPr wrap="square" rtlCol="0">
            <a:normAutofit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just">
              <a:lnSpc>
                <a:spcPct val="150000"/>
              </a:lnSpc>
              <a:spcBef>
                <a:spcPts val="0"/>
              </a:spcBef>
              <a:spcAft>
                <a:spcPts val="800"/>
              </a:spcAft>
              <a:buSzPct val="100000"/>
              <a:buNone/>
            </a:pPr>
            <a:r>
              <a:rPr lang="zh-CN" altLang="en-US" sz="1400" spc="8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这个</a:t>
            </a:r>
            <a:r>
              <a:rPr lang="zh-CN" altLang="en-US" sz="1400" spc="6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阶段电子商务从电脑端往智能手机无线端转变，消费场景变得更安全、更智能化、更娱乐性化，尤其是2013~2016年迎来一波受手机端消费习惯转变的爆发式增长，许多商家享受到流量红利的同时也挣得盆满钵满。</a:t>
            </a:r>
            <a:endParaRPr lang="zh-CN" altLang="en-US" sz="1400" spc="6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17"/>
    </p:custDataLst>
  </p:cSld>
  <p:clrMapOvr>
    <a:masterClrMapping/>
  </p:clrMapOvr>
  <mc:AlternateContent xmlns:mc="http://schemas.openxmlformats.org/markup-compatibility/2006">
    <mc:Choice xmlns:p14="http://schemas.microsoft.com/office/powerpoint/2010/main" Requires="p14">
      <p:transition p14:dur="700" advTm="0"/>
    </mc:Choice>
    <mc:Fallback>
      <p:transition advTm="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28" name="矩形 27"/>
          <p:cNvSpPr/>
          <p:nvPr userDrawn="1">
            <p:custDataLst>
              <p:tags r:id="rId1"/>
            </p:custDataLst>
          </p:nvPr>
        </p:nvSpPr>
        <p:spPr>
          <a:xfrm>
            <a:off x="0" y="0"/>
            <a:ext cx="9144000" cy="684086"/>
          </a:xfrm>
          <a:prstGeom prst="rect">
            <a:avLst/>
          </a:prstGeom>
          <a:solidFill>
            <a:schemeClr val="dk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pic>
        <p:nvPicPr>
          <p:cNvPr id="26" name="图片 25"/>
          <p:cNvPicPr/>
          <p:nvPr userDrawn="1">
            <p:custDataLst>
              <p:tags r:id="rId2"/>
            </p:custDataLst>
          </p:nvPr>
        </p:nvPicPr>
        <p:blipFill>
          <a:blip r:embed="rId3" r:link="rId4" cstate="screen"/>
          <a:stretch>
            <a:fillRect/>
          </a:stretch>
        </p:blipFill>
        <p:spPr>
          <a:xfrm>
            <a:off x="0" y="0"/>
            <a:ext cx="540068" cy="360998"/>
          </a:xfrm>
          <a:prstGeom prst="rect">
            <a:avLst/>
          </a:prstGeom>
        </p:spPr>
      </p:pic>
      <p:pic>
        <p:nvPicPr>
          <p:cNvPr id="25" name="图片 24"/>
          <p:cNvPicPr/>
          <p:nvPr userDrawn="1">
            <p:custDataLst>
              <p:tags r:id="rId5"/>
            </p:custDataLst>
          </p:nvPr>
        </p:nvPicPr>
        <p:blipFill>
          <a:blip r:embed="rId6" r:link="rId7" cstate="screen"/>
          <a:stretch>
            <a:fillRect/>
          </a:stretch>
        </p:blipFill>
        <p:spPr>
          <a:xfrm>
            <a:off x="8603933" y="0"/>
            <a:ext cx="540068" cy="360998"/>
          </a:xfrm>
          <a:prstGeom prst="rect">
            <a:avLst/>
          </a:prstGeom>
        </p:spPr>
      </p:pic>
      <p:sp>
        <p:nvSpPr>
          <p:cNvPr id="3" name="文本框 2"/>
          <p:cNvSpPr txBox="1"/>
          <p:nvPr>
            <p:custDataLst>
              <p:tags r:id="rId8"/>
            </p:custDataLst>
          </p:nvPr>
        </p:nvSpPr>
        <p:spPr>
          <a:xfrm>
            <a:off x="457204" y="267339"/>
            <a:ext cx="8229657" cy="457200"/>
          </a:xfrm>
          <a:prstGeom prst="rect">
            <a:avLst/>
          </a:prstGeom>
          <a:noFill/>
        </p:spPr>
        <p:txBody>
          <a:bodyPr wrap="square" lIns="47625" tIns="19050" rIns="47625" bIns="19050" rtlCol="0" anchor="ctr" anchorCtr="0">
            <a:normAutofit/>
          </a:bodyPr>
          <a:p>
            <a:pPr marL="0" indent="0" algn="l">
              <a:lnSpc>
                <a:spcPct val="100000"/>
              </a:lnSpc>
              <a:spcBef>
                <a:spcPts val="0"/>
              </a:spcBef>
              <a:spcAft>
                <a:spcPts val="0"/>
              </a:spcAft>
              <a:buSzPct val="100000"/>
              <a:buNone/>
            </a:pPr>
            <a:r>
              <a:rPr lang="en-US" altLang="zh-CN" sz="2400" b="1" spc="120" dirty="0">
                <a:solidFill>
                  <a:schemeClr val="accent1"/>
                </a:solidFill>
                <a:uFillTx/>
                <a:latin typeface="汉仪旗黑-85S" panose="00020600040101010101" pitchFamily="18" charset="-122"/>
                <a:ea typeface="汉仪旗黑-85S" panose="00020600040101010101" pitchFamily="18" charset="-122"/>
                <a:cs typeface="汉仪旗黑-85S" panose="00020600040101010101" pitchFamily="18" charset="-122"/>
              </a:rPr>
              <a:t>2.1电商发展阶段</a:t>
            </a:r>
            <a:endParaRPr lang="en-US" altLang="zh-CN" sz="2400" b="1" spc="120" dirty="0">
              <a:solidFill>
                <a:schemeClr val="accent1"/>
              </a:solidFill>
              <a:uFillTx/>
              <a:latin typeface="汉仪旗黑-85S" panose="00020600040101010101" pitchFamily="18" charset="-122"/>
              <a:ea typeface="汉仪旗黑-85S" panose="00020600040101010101" pitchFamily="18" charset="-122"/>
              <a:cs typeface="汉仪旗黑-85S" panose="00020600040101010101" pitchFamily="18" charset="-122"/>
            </a:endParaRPr>
          </a:p>
        </p:txBody>
      </p:sp>
      <p:sp>
        <p:nvSpPr>
          <p:cNvPr id="6" name="矩形 5"/>
          <p:cNvSpPr/>
          <p:nvPr>
            <p:custDataLst>
              <p:tags r:id="rId9"/>
            </p:custDataLst>
          </p:nvPr>
        </p:nvSpPr>
        <p:spPr>
          <a:xfrm>
            <a:off x="527126" y="1149809"/>
            <a:ext cx="3615259" cy="3656499"/>
          </a:xfrm>
          <a:prstGeom prst="rect">
            <a:avLst/>
          </a:pr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 name="矩形 1"/>
          <p:cNvSpPr/>
          <p:nvPr>
            <p:custDataLst>
              <p:tags r:id="rId10"/>
            </p:custDataLst>
          </p:nvPr>
        </p:nvSpPr>
        <p:spPr>
          <a:xfrm>
            <a:off x="1021991" y="1142937"/>
            <a:ext cx="742298" cy="3848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a:solidFill>
                  <a:schemeClr val="lt1"/>
                </a:solidFill>
                <a:latin typeface="微软雅黑" panose="020B0503020204020204" pitchFamily="34" charset="-122"/>
                <a:ea typeface="微软雅黑" panose="020B0503020204020204" pitchFamily="34" charset="-122"/>
                <a:sym typeface="Arial" panose="020B0604020202020204" pitchFamily="34" charset="0"/>
              </a:rPr>
              <a:t>⑤</a:t>
            </a:r>
            <a:endParaRPr lang="zh-CN" altLang="en-US" sz="1350">
              <a:solidFill>
                <a:schemeClr val="l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 name="TextBox 2"/>
          <p:cNvSpPr txBox="1"/>
          <p:nvPr>
            <p:custDataLst>
              <p:tags r:id="rId11"/>
            </p:custDataLst>
          </p:nvPr>
        </p:nvSpPr>
        <p:spPr>
          <a:xfrm>
            <a:off x="827449" y="1563534"/>
            <a:ext cx="3182920" cy="921921"/>
          </a:xfrm>
          <a:prstGeom prst="rect">
            <a:avLst/>
          </a:prstGeom>
          <a:noFill/>
        </p:spPr>
        <p:txBody>
          <a:bodyPr wrap="square" rtlCol="0" anchor="b"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ct val="120000"/>
              </a:lnSpc>
              <a:spcBef>
                <a:spcPts val="0"/>
              </a:spcBef>
              <a:spcAft>
                <a:spcPts val="0"/>
              </a:spcAft>
              <a:buSzPct val="100000"/>
              <a:buNone/>
            </a:pPr>
            <a:r>
              <a:rPr lang="zh-CN" altLang="en-US" sz="2000" b="1" spc="90">
                <a:solidFill>
                  <a:schemeClr val="dk1">
                    <a:lumMod val="75000"/>
                    <a:lumOff val="25000"/>
                  </a:schemeClr>
                </a:solidFill>
                <a:latin typeface="汉仪旗黑-85S" panose="00020600040101010101" pitchFamily="18" charset="-122"/>
                <a:ea typeface="汉仪旗黑-85S" panose="00020600040101010101" pitchFamily="18" charset="-122"/>
                <a:cs typeface="汉仪旗黑-85S" panose="00020600040101010101" pitchFamily="18" charset="-122"/>
                <a:sym typeface="+mn-ea"/>
              </a:rPr>
              <a:t>2017~2020年 深度挖掘阶段 流量饱和阶段</a:t>
            </a:r>
            <a:endParaRPr lang="zh-CN" altLang="en-US" sz="2000" b="1" spc="90">
              <a:solidFill>
                <a:schemeClr val="dk1">
                  <a:lumMod val="75000"/>
                  <a:lumOff val="25000"/>
                </a:schemeClr>
              </a:solidFill>
              <a:latin typeface="汉仪旗黑-85S" panose="00020600040101010101" pitchFamily="18" charset="-122"/>
              <a:ea typeface="汉仪旗黑-85S" panose="00020600040101010101" pitchFamily="18" charset="-122"/>
              <a:cs typeface="汉仪旗黑-85S" panose="00020600040101010101" pitchFamily="18" charset="-122"/>
              <a:sym typeface="+mn-ea"/>
            </a:endParaRPr>
          </a:p>
        </p:txBody>
      </p:sp>
      <p:sp>
        <p:nvSpPr>
          <p:cNvPr id="16" name="TextBox 2"/>
          <p:cNvSpPr txBox="1"/>
          <p:nvPr>
            <p:custDataLst>
              <p:tags r:id="rId12"/>
            </p:custDataLst>
          </p:nvPr>
        </p:nvSpPr>
        <p:spPr>
          <a:xfrm>
            <a:off x="688975" y="2571750"/>
            <a:ext cx="3370580" cy="2279015"/>
          </a:xfrm>
          <a:prstGeom prst="rect">
            <a:avLst/>
          </a:prstGeom>
          <a:noFill/>
        </p:spPr>
        <p:txBody>
          <a:bodyPr wrap="square" rtlCol="0">
            <a:normAutofit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just">
              <a:lnSpc>
                <a:spcPct val="170000"/>
              </a:lnSpc>
              <a:spcBef>
                <a:spcPts val="0"/>
              </a:spcBef>
              <a:spcAft>
                <a:spcPts val="800"/>
              </a:spcAft>
              <a:buSzPct val="100000"/>
              <a:buNone/>
            </a:pPr>
            <a:r>
              <a:rPr lang="zh-CN" altLang="en-US" sz="1400" spc="4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这个阶段随着无线端流量爆发的结束，电商行业流量增长放缓，流量红利渐渐逝去，商家开始往品牌化转型。各个电商平台也相互厮杀争取市场份额和用户量。且商家相互打折促销玩起了私域流量闭环。</a:t>
            </a:r>
            <a:endParaRPr lang="zh-CN" altLang="en-US" sz="1400" spc="4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 name="矩形 6"/>
          <p:cNvSpPr/>
          <p:nvPr>
            <p:custDataLst>
              <p:tags r:id="rId13"/>
            </p:custDataLst>
          </p:nvPr>
        </p:nvSpPr>
        <p:spPr>
          <a:xfrm>
            <a:off x="4932794" y="1149809"/>
            <a:ext cx="3615259" cy="3656499"/>
          </a:xfrm>
          <a:prstGeom prst="rect">
            <a:avLst/>
          </a:pr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 name="矩形 4"/>
          <p:cNvSpPr/>
          <p:nvPr>
            <p:custDataLst>
              <p:tags r:id="rId14"/>
            </p:custDataLst>
          </p:nvPr>
        </p:nvSpPr>
        <p:spPr>
          <a:xfrm>
            <a:off x="5455153" y="1142937"/>
            <a:ext cx="742298" cy="3848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a:solidFill>
                  <a:schemeClr val="lt1"/>
                </a:solidFill>
                <a:latin typeface="微软雅黑" panose="020B0503020204020204" pitchFamily="34" charset="-122"/>
                <a:ea typeface="微软雅黑" panose="020B0503020204020204" pitchFamily="34" charset="-122"/>
                <a:sym typeface="Arial" panose="020B0604020202020204" pitchFamily="34" charset="0"/>
              </a:rPr>
              <a:t>⑥</a:t>
            </a:r>
            <a:endParaRPr lang="zh-CN" altLang="en-US" sz="1350">
              <a:solidFill>
                <a:schemeClr val="l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7" name="TextBox 2"/>
          <p:cNvSpPr txBox="1"/>
          <p:nvPr>
            <p:custDataLst>
              <p:tags r:id="rId15"/>
            </p:custDataLst>
          </p:nvPr>
        </p:nvSpPr>
        <p:spPr>
          <a:xfrm>
            <a:off x="5124450" y="1563370"/>
            <a:ext cx="3320415" cy="922020"/>
          </a:xfrm>
          <a:prstGeom prst="rect">
            <a:avLst/>
          </a:prstGeom>
          <a:noFill/>
        </p:spPr>
        <p:txBody>
          <a:bodyPr wrap="square" rtlCol="0" anchor="b"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ct val="120000"/>
              </a:lnSpc>
              <a:spcBef>
                <a:spcPts val="0"/>
              </a:spcBef>
              <a:spcAft>
                <a:spcPts val="0"/>
              </a:spcAft>
              <a:buSzPct val="100000"/>
              <a:buNone/>
            </a:pPr>
            <a:r>
              <a:rPr lang="zh-CN" altLang="en-US" sz="2000" b="1" spc="110">
                <a:solidFill>
                  <a:schemeClr val="dk1">
                    <a:lumMod val="75000"/>
                    <a:lumOff val="25000"/>
                  </a:schemeClr>
                </a:solidFill>
                <a:latin typeface="汉仪旗黑-85S" panose="00020600040101010101" pitchFamily="18" charset="-122"/>
                <a:ea typeface="汉仪旗黑-85S" panose="00020600040101010101" pitchFamily="18" charset="-122"/>
                <a:cs typeface="汉仪旗黑-85S" panose="00020600040101010101" pitchFamily="18" charset="-122"/>
                <a:sym typeface="+mn-ea"/>
              </a:rPr>
              <a:t>2021~未来 用户体验和创新阶段</a:t>
            </a:r>
            <a:endParaRPr lang="zh-CN" altLang="en-US" sz="2000" b="1" spc="110">
              <a:solidFill>
                <a:schemeClr val="dk1">
                  <a:lumMod val="75000"/>
                  <a:lumOff val="25000"/>
                </a:schemeClr>
              </a:solidFill>
              <a:latin typeface="汉仪旗黑-85S" panose="00020600040101010101" pitchFamily="18" charset="-122"/>
              <a:ea typeface="汉仪旗黑-85S" panose="00020600040101010101" pitchFamily="18" charset="-122"/>
              <a:cs typeface="汉仪旗黑-85S" panose="00020600040101010101" pitchFamily="18" charset="-122"/>
              <a:sym typeface="+mn-ea"/>
            </a:endParaRPr>
          </a:p>
        </p:txBody>
      </p:sp>
      <p:sp>
        <p:nvSpPr>
          <p:cNvPr id="13" name="TextBox 2"/>
          <p:cNvSpPr txBox="1"/>
          <p:nvPr>
            <p:custDataLst>
              <p:tags r:id="rId16"/>
            </p:custDataLst>
          </p:nvPr>
        </p:nvSpPr>
        <p:spPr>
          <a:xfrm>
            <a:off x="5076190" y="2497455"/>
            <a:ext cx="3325495" cy="1931035"/>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just">
              <a:lnSpc>
                <a:spcPct val="150000"/>
              </a:lnSpc>
              <a:spcBef>
                <a:spcPts val="0"/>
              </a:spcBef>
              <a:spcAft>
                <a:spcPts val="800"/>
              </a:spcAft>
              <a:buSzPct val="100000"/>
              <a:buNone/>
            </a:pPr>
            <a:r>
              <a:rPr lang="zh-CN" altLang="en-US" sz="1400" spc="4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从2020年开始所有的商家和平台都是努力的在做一件事：用户体验。目的是锁住消费者，让他们可以源源不断消费。未来除了能有所创新（品牌、理念、服务以及粉丝互动娱乐性），单单靠产品本身以及很难有所突破。</a:t>
            </a:r>
            <a:endParaRPr lang="zh-CN" altLang="en-US" sz="1400" spc="4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17"/>
    </p:custDataLst>
  </p:cSld>
  <p:clrMapOvr>
    <a:masterClrMapping/>
  </p:clrMapOvr>
  <mc:AlternateContent xmlns:mc="http://schemas.openxmlformats.org/markup-compatibility/2006">
    <mc:Choice xmlns:p14="http://schemas.microsoft.com/office/powerpoint/2010/main" Requires="p14">
      <p:transition p14:dur="700" advTm="0"/>
    </mc:Choice>
    <mc:Fallback>
      <p:transition advTm="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2" name="矩形 21"/>
          <p:cNvSpPr/>
          <p:nvPr userDrawn="1">
            <p:custDataLst>
              <p:tags r:id="rId1"/>
            </p:custDataLst>
          </p:nvPr>
        </p:nvSpPr>
        <p:spPr>
          <a:xfrm>
            <a:off x="0" y="0"/>
            <a:ext cx="9144000" cy="684086"/>
          </a:xfrm>
          <a:prstGeom prst="rect">
            <a:avLst/>
          </a:prstGeom>
          <a:solidFill>
            <a:schemeClr val="dk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pic>
        <p:nvPicPr>
          <p:cNvPr id="21" name="图片 20"/>
          <p:cNvPicPr/>
          <p:nvPr userDrawn="1">
            <p:custDataLst>
              <p:tags r:id="rId2"/>
            </p:custDataLst>
          </p:nvPr>
        </p:nvPicPr>
        <p:blipFill>
          <a:blip r:embed="rId3" r:link="rId4" cstate="screen"/>
          <a:stretch>
            <a:fillRect/>
          </a:stretch>
        </p:blipFill>
        <p:spPr>
          <a:xfrm>
            <a:off x="0" y="0"/>
            <a:ext cx="540068" cy="360998"/>
          </a:xfrm>
          <a:prstGeom prst="rect">
            <a:avLst/>
          </a:prstGeom>
        </p:spPr>
      </p:pic>
      <p:pic>
        <p:nvPicPr>
          <p:cNvPr id="20" name="图片 19"/>
          <p:cNvPicPr/>
          <p:nvPr userDrawn="1">
            <p:custDataLst>
              <p:tags r:id="rId5"/>
            </p:custDataLst>
          </p:nvPr>
        </p:nvPicPr>
        <p:blipFill>
          <a:blip r:embed="rId6" r:link="rId7" cstate="screen"/>
          <a:stretch>
            <a:fillRect/>
          </a:stretch>
        </p:blipFill>
        <p:spPr>
          <a:xfrm>
            <a:off x="8603933" y="0"/>
            <a:ext cx="540068" cy="360998"/>
          </a:xfrm>
          <a:prstGeom prst="rect">
            <a:avLst/>
          </a:prstGeom>
        </p:spPr>
      </p:pic>
      <p:sp>
        <p:nvSpPr>
          <p:cNvPr id="256" name="文本框 6"/>
          <p:cNvSpPr txBox="1"/>
          <p:nvPr>
            <p:custDataLst>
              <p:tags r:id="rId8"/>
            </p:custDataLst>
          </p:nvPr>
        </p:nvSpPr>
        <p:spPr>
          <a:xfrm>
            <a:off x="342903" y="57151"/>
            <a:ext cx="8458268" cy="5715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34289" rIns="34289" anchor="ctr" anchorCtr="0">
            <a:normAutofit/>
          </a:bodyPr>
          <a:lstStyle>
            <a:defPPr>
              <a:defRPr lang="zh-CN"/>
            </a:defPPr>
            <a:lvl1pPr>
              <a:lnSpc>
                <a:spcPct val="120000"/>
              </a:lnSpc>
              <a:defRPr sz="36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marL="0" algn="l">
              <a:lnSpc>
                <a:spcPct val="100000"/>
              </a:lnSpc>
              <a:spcBef>
                <a:spcPts val="0"/>
              </a:spcBef>
              <a:spcAft>
                <a:spcPts val="0"/>
              </a:spcAft>
              <a:buClrTx/>
              <a:buSzTx/>
              <a:buFontTx/>
              <a:buNone/>
            </a:pPr>
            <a:r>
              <a:rPr lang="en-US" altLang="zh-CN" sz="2400" spc="120" dirty="0">
                <a:solidFill>
                  <a:schemeClr val="accent1"/>
                </a:solidFill>
                <a:uFillTx/>
                <a:latin typeface="汉仪旗黑-85S" panose="00020600040101010101" pitchFamily="18" charset="-122"/>
                <a:ea typeface="汉仪旗黑-85S" panose="00020600040101010101" pitchFamily="18" charset="-122"/>
                <a:cs typeface="汉仪旗黑-85S" panose="00020600040101010101" pitchFamily="18" charset="-122"/>
              </a:rPr>
              <a:t>2.2 新媒体短视频的发展历程</a:t>
            </a:r>
            <a:endParaRPr lang="en-US" altLang="zh-CN" sz="2400" spc="120" dirty="0">
              <a:solidFill>
                <a:schemeClr val="accent1"/>
              </a:solidFill>
              <a:uFillTx/>
              <a:latin typeface="汉仪旗黑-85S" panose="00020600040101010101" pitchFamily="18" charset="-122"/>
              <a:ea typeface="汉仪旗黑-85S" panose="00020600040101010101" pitchFamily="18" charset="-122"/>
              <a:cs typeface="汉仪旗黑-85S" panose="00020600040101010101" pitchFamily="18" charset="-122"/>
            </a:endParaRPr>
          </a:p>
        </p:txBody>
      </p:sp>
      <p:sp>
        <p:nvSpPr>
          <p:cNvPr id="2" name="Shape 474"/>
          <p:cNvSpPr/>
          <p:nvPr>
            <p:custDataLst>
              <p:tags r:id="rId9"/>
            </p:custDataLst>
          </p:nvPr>
        </p:nvSpPr>
        <p:spPr>
          <a:xfrm flipV="1">
            <a:off x="2586123" y="914400"/>
            <a:ext cx="0" cy="3637487"/>
          </a:xfrm>
          <a:prstGeom prst="line">
            <a:avLst/>
          </a:prstGeom>
          <a:ln w="12700">
            <a:solidFill>
              <a:schemeClr val="lt1">
                <a:lumMod val="65000"/>
              </a:schemeClr>
            </a:solidFill>
            <a:miter lim="400000"/>
            <a:headEnd type="triangle" w="med" len="med"/>
            <a:tailEnd type="none" w="med" len="med"/>
          </a:ln>
        </p:spPr>
        <p:txBody>
          <a:bodyPr lIns="25400" tIns="25400" rIns="25400" bIns="25400" anchor="ctr">
            <a:normAutofit/>
          </a:bodyPr>
          <a:lstStyle/>
          <a:p>
            <a:pPr algn="ctr" defTabSz="412750" hangingPunct="0">
              <a:defRPr sz="3200"/>
            </a:pPr>
            <a:endParaRPr sz="1600" kern="0" dirty="0">
              <a:solidFill>
                <a:srgbClr val="000000"/>
              </a:solidFill>
              <a:latin typeface="微软雅黑" panose="020B0503020204020204" pitchFamily="34" charset="-122"/>
              <a:ea typeface="微软雅黑" panose="020B0503020204020204" pitchFamily="34" charset="-122"/>
              <a:sym typeface="Helvetica Light"/>
            </a:endParaRPr>
          </a:p>
        </p:txBody>
      </p:sp>
      <p:sp>
        <p:nvSpPr>
          <p:cNvPr id="3" name="Shape 483"/>
          <p:cNvSpPr/>
          <p:nvPr/>
        </p:nvSpPr>
        <p:spPr>
          <a:xfrm>
            <a:off x="2146229" y="1177133"/>
            <a:ext cx="879789" cy="381064"/>
          </a:xfrm>
          <a:prstGeom prst="rect">
            <a:avLst/>
          </a:prstGeom>
        </p:spPr>
        <p:style>
          <a:lnRef idx="0">
            <a:srgbClr val="FFFFFF"/>
          </a:lnRef>
          <a:fillRef idx="1">
            <a:schemeClr val="accent1"/>
          </a:fillRef>
          <a:effectRef idx="0">
            <a:srgbClr val="FFFFFF"/>
          </a:effectRef>
          <a:fontRef idx="minor">
            <a:schemeClr val="lt1"/>
          </a:fontRef>
        </p:style>
        <p:txBody>
          <a:bodyPr lIns="25400" tIns="25400" rIns="25400" bIns="25400" anchor="ctr">
            <a:normAutofit/>
          </a:bodyPr>
          <a:lstStyle/>
          <a:p>
            <a:pPr marL="0" marR="0" lvl="0" indent="0" algn="ctr" defTabSz="412750" eaLnBrk="1" fontAlgn="auto" latinLnBrk="0" hangingPunct="0">
              <a:lnSpc>
                <a:spcPct val="100000"/>
              </a:lnSpc>
              <a:spcBef>
                <a:spcPts val="0"/>
              </a:spcBef>
              <a:spcAft>
                <a:spcPts val="0"/>
              </a:spcAft>
              <a:buClrTx/>
              <a:buSzTx/>
              <a:buFontTx/>
              <a:buNone/>
              <a:defRPr sz="3200">
                <a:solidFill>
                  <a:srgbClr val="FFFFFF"/>
                </a:solidFill>
                <a:latin typeface="+mj-lt"/>
                <a:ea typeface="+mj-ea"/>
                <a:cs typeface="+mj-cs"/>
                <a:sym typeface="Open Sans" panose="020B0606030504020204"/>
              </a:defRPr>
            </a:pPr>
            <a:endParaRPr kumimoji="0" sz="16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Open Sans" panose="020B0606030504020204"/>
              <a:sym typeface="Open Sans" panose="020B0606030504020204"/>
            </a:endParaRPr>
          </a:p>
        </p:txBody>
      </p:sp>
      <p:sp>
        <p:nvSpPr>
          <p:cNvPr id="4" name="Shape 484"/>
          <p:cNvSpPr/>
          <p:nvPr/>
        </p:nvSpPr>
        <p:spPr>
          <a:xfrm>
            <a:off x="2238486" y="1211897"/>
            <a:ext cx="695274" cy="312205"/>
          </a:xfrm>
          <a:prstGeom prst="rect">
            <a:avLst/>
          </a:prstGeom>
          <a:ln w="12700">
            <a:miter lim="400000"/>
          </a:ln>
        </p:spPr>
        <p:txBody>
          <a:bodyPr wrap="none" lIns="25400" tIns="25400" rIns="25400" bIns="25400" anchor="ctr">
            <a:normAutofit/>
          </a:bodyPr>
          <a:lstStyle>
            <a:lvl1pPr>
              <a:lnSpc>
                <a:spcPct val="90000"/>
              </a:lnSpc>
              <a:defRPr sz="2400">
                <a:solidFill>
                  <a:srgbClr val="FFFFFF"/>
                </a:solidFill>
                <a:latin typeface="Aileron SemiBold"/>
                <a:ea typeface="Aileron SemiBold"/>
                <a:cs typeface="Aileron SemiBold"/>
                <a:sym typeface="Aileron SemiBold"/>
              </a:defRPr>
            </a:lvl1pPr>
          </a:lstStyle>
          <a:p>
            <a:pPr algn="ctr" defTabSz="412750" hangingPunct="0">
              <a:lnSpc>
                <a:spcPct val="100000"/>
              </a:lnSpc>
            </a:pPr>
            <a:r>
              <a:rPr lang="zh-CN" altLang="en-US" sz="1600" b="1" kern="0" dirty="0">
                <a:solidFill>
                  <a:srgbClr val="FFFFFF"/>
                </a:solidFill>
                <a:latin typeface="微软雅黑" panose="020B0503020204020204" pitchFamily="34" charset="-122"/>
                <a:ea typeface="微软雅黑" panose="020B0503020204020204" pitchFamily="34" charset="-122"/>
              </a:rPr>
              <a:t>萌芽期</a:t>
            </a:r>
            <a:endParaRPr lang="zh-CN" altLang="en-US" sz="1600" b="1" kern="0" dirty="0">
              <a:solidFill>
                <a:srgbClr val="FFFFFF"/>
              </a:solidFill>
              <a:latin typeface="微软雅黑" panose="020B0503020204020204" pitchFamily="34" charset="-122"/>
              <a:ea typeface="微软雅黑" panose="020B0503020204020204" pitchFamily="34" charset="-122"/>
            </a:endParaRPr>
          </a:p>
        </p:txBody>
      </p:sp>
      <p:sp>
        <p:nvSpPr>
          <p:cNvPr id="5" name="矩形 4"/>
          <p:cNvSpPr/>
          <p:nvPr>
            <p:custDataLst>
              <p:tags r:id="rId10"/>
            </p:custDataLst>
          </p:nvPr>
        </p:nvSpPr>
        <p:spPr>
          <a:xfrm>
            <a:off x="3190231" y="1191245"/>
            <a:ext cx="1809801" cy="354991"/>
          </a:xfrm>
          <a:prstGeom prst="rect">
            <a:avLst/>
          </a:prstGeom>
        </p:spPr>
        <p:txBody>
          <a:bodyPr wrap="square">
            <a:normAutofit lnSpcReduction="10000"/>
            <a:scene3d>
              <a:camera prst="orthographicFront"/>
              <a:lightRig rig="threePt" dir="t"/>
            </a:scene3d>
            <a:sp3d contourW="12700"/>
          </a:bodyPr>
          <a:lstStyle/>
          <a:p>
            <a:r>
              <a:rPr lang="zh-CN" altLang="en-US" sz="1600" dirty="0">
                <a:solidFill>
                  <a:schemeClr val="dk1"/>
                </a:solidFill>
                <a:latin typeface="微软雅黑" panose="020B0503020204020204" pitchFamily="34" charset="-122"/>
                <a:ea typeface="微软雅黑" panose="020B0503020204020204" pitchFamily="34" charset="-122"/>
              </a:rPr>
              <a:t>短视频初露锋芒</a:t>
            </a:r>
            <a:endParaRPr lang="zh-CN" altLang="en-US" sz="1600" dirty="0">
              <a:solidFill>
                <a:schemeClr val="dk1"/>
              </a:solidFill>
              <a:latin typeface="微软雅黑" panose="020B0503020204020204" pitchFamily="34" charset="-122"/>
              <a:ea typeface="微软雅黑" panose="020B0503020204020204" pitchFamily="34" charset="-122"/>
            </a:endParaRPr>
          </a:p>
        </p:txBody>
      </p:sp>
      <p:sp>
        <p:nvSpPr>
          <p:cNvPr id="6" name="Shape 483"/>
          <p:cNvSpPr/>
          <p:nvPr/>
        </p:nvSpPr>
        <p:spPr>
          <a:xfrm>
            <a:off x="2146229" y="1831627"/>
            <a:ext cx="879789" cy="381064"/>
          </a:xfrm>
          <a:prstGeom prst="rect">
            <a:avLst/>
          </a:prstGeom>
        </p:spPr>
        <p:style>
          <a:lnRef idx="0">
            <a:srgbClr val="FFFFFF"/>
          </a:lnRef>
          <a:fillRef idx="1">
            <a:schemeClr val="accent1"/>
          </a:fillRef>
          <a:effectRef idx="0">
            <a:srgbClr val="FFFFFF"/>
          </a:effectRef>
          <a:fontRef idx="minor">
            <a:schemeClr val="lt1"/>
          </a:fontRef>
        </p:style>
        <p:txBody>
          <a:bodyPr lIns="25400" tIns="25400" rIns="25400" bIns="25400" anchor="ctr">
            <a:normAutofit/>
          </a:bodyPr>
          <a:lstStyle/>
          <a:p>
            <a:pPr marL="0" marR="0" lvl="0" indent="0" algn="ctr" defTabSz="412750" eaLnBrk="1" fontAlgn="auto" latinLnBrk="0" hangingPunct="0">
              <a:lnSpc>
                <a:spcPct val="100000"/>
              </a:lnSpc>
              <a:spcBef>
                <a:spcPts val="0"/>
              </a:spcBef>
              <a:spcAft>
                <a:spcPts val="0"/>
              </a:spcAft>
              <a:buClrTx/>
              <a:buSzTx/>
              <a:buFontTx/>
              <a:buNone/>
              <a:defRPr sz="3200">
                <a:solidFill>
                  <a:srgbClr val="FFFFFF"/>
                </a:solidFill>
                <a:latin typeface="+mj-lt"/>
                <a:ea typeface="+mj-ea"/>
                <a:cs typeface="+mj-cs"/>
                <a:sym typeface="Open Sans" panose="020B0606030504020204"/>
              </a:defRPr>
            </a:pPr>
            <a:endParaRPr kumimoji="0" sz="16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Open Sans" panose="020B0606030504020204"/>
              <a:sym typeface="Open Sans" panose="020B0606030504020204"/>
            </a:endParaRPr>
          </a:p>
        </p:txBody>
      </p:sp>
      <p:sp>
        <p:nvSpPr>
          <p:cNvPr id="7" name="Shape 484"/>
          <p:cNvSpPr/>
          <p:nvPr/>
        </p:nvSpPr>
        <p:spPr>
          <a:xfrm>
            <a:off x="2238486" y="1865722"/>
            <a:ext cx="695274" cy="312205"/>
          </a:xfrm>
          <a:prstGeom prst="rect">
            <a:avLst/>
          </a:prstGeom>
          <a:ln w="12700">
            <a:miter lim="400000"/>
          </a:ln>
        </p:spPr>
        <p:txBody>
          <a:bodyPr wrap="none" lIns="25400" tIns="25400" rIns="25400" bIns="25400" anchor="ctr">
            <a:normAutofit/>
          </a:bodyPr>
          <a:lstStyle>
            <a:lvl1pPr>
              <a:lnSpc>
                <a:spcPct val="90000"/>
              </a:lnSpc>
              <a:defRPr sz="2400">
                <a:solidFill>
                  <a:srgbClr val="FFFFFF"/>
                </a:solidFill>
                <a:latin typeface="Aileron SemiBold"/>
                <a:ea typeface="Aileron SemiBold"/>
                <a:cs typeface="Aileron SemiBold"/>
                <a:sym typeface="Aileron SemiBold"/>
              </a:defRPr>
            </a:lvl1pPr>
          </a:lstStyle>
          <a:p>
            <a:pPr algn="ctr" defTabSz="412750" hangingPunct="0">
              <a:lnSpc>
                <a:spcPct val="100000"/>
              </a:lnSpc>
            </a:pPr>
            <a:r>
              <a:rPr lang="zh-CN" altLang="en-US" sz="1600" b="1" kern="0" dirty="0">
                <a:solidFill>
                  <a:srgbClr val="FFFFFF"/>
                </a:solidFill>
                <a:latin typeface="微软雅黑" panose="020B0503020204020204" pitchFamily="34" charset="-122"/>
                <a:ea typeface="微软雅黑" panose="020B0503020204020204" pitchFamily="34" charset="-122"/>
              </a:rPr>
              <a:t>探索期</a:t>
            </a:r>
            <a:endParaRPr lang="zh-CN" altLang="en-US" sz="1600" b="1" kern="0" dirty="0">
              <a:solidFill>
                <a:srgbClr val="FFFFFF"/>
              </a:solidFill>
              <a:latin typeface="微软雅黑" panose="020B0503020204020204" pitchFamily="34" charset="-122"/>
              <a:ea typeface="微软雅黑" panose="020B0503020204020204" pitchFamily="34" charset="-122"/>
            </a:endParaRPr>
          </a:p>
        </p:txBody>
      </p:sp>
      <p:sp>
        <p:nvSpPr>
          <p:cNvPr id="8" name="矩形 7"/>
          <p:cNvSpPr/>
          <p:nvPr>
            <p:custDataLst>
              <p:tags r:id="rId11"/>
            </p:custDataLst>
          </p:nvPr>
        </p:nvSpPr>
        <p:spPr>
          <a:xfrm>
            <a:off x="3190230" y="1843868"/>
            <a:ext cx="1751532" cy="354991"/>
          </a:xfrm>
          <a:prstGeom prst="rect">
            <a:avLst/>
          </a:prstGeom>
        </p:spPr>
        <p:txBody>
          <a:bodyPr wrap="square">
            <a:normAutofit lnSpcReduction="10000"/>
            <a:scene3d>
              <a:camera prst="orthographicFront"/>
              <a:lightRig rig="threePt" dir="t"/>
            </a:scene3d>
            <a:sp3d contourW="12700"/>
          </a:bodyPr>
          <a:lstStyle/>
          <a:p>
            <a:r>
              <a:rPr lang="zh-CN" altLang="en-US" sz="1600" dirty="0">
                <a:solidFill>
                  <a:schemeClr val="dk1"/>
                </a:solidFill>
                <a:latin typeface="微软雅黑" panose="020B0503020204020204" pitchFamily="34" charset="-122"/>
                <a:ea typeface="微软雅黑" panose="020B0503020204020204" pitchFamily="34" charset="-122"/>
              </a:rPr>
              <a:t>短视频平台崛起</a:t>
            </a:r>
            <a:endParaRPr lang="zh-CN" altLang="en-US" sz="1600" dirty="0">
              <a:solidFill>
                <a:schemeClr val="dk1"/>
              </a:solidFill>
              <a:latin typeface="微软雅黑" panose="020B0503020204020204" pitchFamily="34" charset="-122"/>
              <a:ea typeface="微软雅黑" panose="020B0503020204020204" pitchFamily="34" charset="-122"/>
            </a:endParaRPr>
          </a:p>
        </p:txBody>
      </p:sp>
      <p:sp>
        <p:nvSpPr>
          <p:cNvPr id="9" name="Shape 483"/>
          <p:cNvSpPr/>
          <p:nvPr/>
        </p:nvSpPr>
        <p:spPr>
          <a:xfrm>
            <a:off x="2146229" y="2485452"/>
            <a:ext cx="879789" cy="381064"/>
          </a:xfrm>
          <a:prstGeom prst="rect">
            <a:avLst/>
          </a:prstGeom>
        </p:spPr>
        <p:style>
          <a:lnRef idx="0">
            <a:srgbClr val="FFFFFF"/>
          </a:lnRef>
          <a:fillRef idx="1">
            <a:schemeClr val="accent1"/>
          </a:fillRef>
          <a:effectRef idx="0">
            <a:srgbClr val="FFFFFF"/>
          </a:effectRef>
          <a:fontRef idx="minor">
            <a:schemeClr val="lt1"/>
          </a:fontRef>
        </p:style>
        <p:txBody>
          <a:bodyPr lIns="25400" tIns="25400" rIns="25400" bIns="25400" anchor="ctr">
            <a:normAutofit/>
          </a:bodyPr>
          <a:lstStyle/>
          <a:p>
            <a:pPr marL="0" marR="0" lvl="0" indent="0" algn="ctr" defTabSz="412750" eaLnBrk="1" fontAlgn="auto" latinLnBrk="0" hangingPunct="0">
              <a:lnSpc>
                <a:spcPct val="100000"/>
              </a:lnSpc>
              <a:spcBef>
                <a:spcPts val="0"/>
              </a:spcBef>
              <a:spcAft>
                <a:spcPts val="0"/>
              </a:spcAft>
              <a:buClrTx/>
              <a:buSzTx/>
              <a:buFontTx/>
              <a:buNone/>
              <a:defRPr sz="3200">
                <a:solidFill>
                  <a:srgbClr val="FFFFFF"/>
                </a:solidFill>
                <a:latin typeface="+mj-lt"/>
                <a:ea typeface="+mj-ea"/>
                <a:cs typeface="+mj-cs"/>
                <a:sym typeface="Open Sans" panose="020B0606030504020204"/>
              </a:defRPr>
            </a:pPr>
            <a:endParaRPr kumimoji="0" sz="16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Open Sans" panose="020B0606030504020204"/>
              <a:sym typeface="Open Sans" panose="020B0606030504020204"/>
            </a:endParaRPr>
          </a:p>
        </p:txBody>
      </p:sp>
      <p:sp>
        <p:nvSpPr>
          <p:cNvPr id="10" name="Shape 484"/>
          <p:cNvSpPr/>
          <p:nvPr/>
        </p:nvSpPr>
        <p:spPr>
          <a:xfrm>
            <a:off x="2238486" y="2520216"/>
            <a:ext cx="695274" cy="312205"/>
          </a:xfrm>
          <a:prstGeom prst="rect">
            <a:avLst/>
          </a:prstGeom>
          <a:ln w="12700">
            <a:miter lim="400000"/>
          </a:ln>
        </p:spPr>
        <p:txBody>
          <a:bodyPr wrap="none" lIns="25400" tIns="25400" rIns="25400" bIns="25400" anchor="ctr">
            <a:normAutofit/>
          </a:bodyPr>
          <a:lstStyle>
            <a:lvl1pPr>
              <a:lnSpc>
                <a:spcPct val="90000"/>
              </a:lnSpc>
              <a:defRPr sz="2400">
                <a:solidFill>
                  <a:srgbClr val="FFFFFF"/>
                </a:solidFill>
                <a:latin typeface="Aileron SemiBold"/>
                <a:ea typeface="Aileron SemiBold"/>
                <a:cs typeface="Aileron SemiBold"/>
                <a:sym typeface="Aileron SemiBold"/>
              </a:defRPr>
            </a:lvl1pPr>
          </a:lstStyle>
          <a:p>
            <a:pPr algn="ctr" defTabSz="412750" hangingPunct="0">
              <a:lnSpc>
                <a:spcPct val="100000"/>
              </a:lnSpc>
            </a:pPr>
            <a:r>
              <a:rPr lang="zh-CN" altLang="en-US" sz="1600" b="1" kern="0" dirty="0">
                <a:solidFill>
                  <a:srgbClr val="FFFFFF"/>
                </a:solidFill>
                <a:latin typeface="微软雅黑" panose="020B0503020204020204" pitchFamily="34" charset="-122"/>
                <a:ea typeface="微软雅黑" panose="020B0503020204020204" pitchFamily="34" charset="-122"/>
              </a:rPr>
              <a:t>成长期</a:t>
            </a:r>
            <a:endParaRPr lang="zh-CN" altLang="en-US" sz="1600" b="1" kern="0" dirty="0">
              <a:solidFill>
                <a:srgbClr val="FFFFFF"/>
              </a:solidFill>
              <a:latin typeface="微软雅黑" panose="020B0503020204020204" pitchFamily="34" charset="-122"/>
              <a:ea typeface="微软雅黑" panose="020B0503020204020204" pitchFamily="34" charset="-122"/>
            </a:endParaRPr>
          </a:p>
        </p:txBody>
      </p:sp>
      <p:sp>
        <p:nvSpPr>
          <p:cNvPr id="12" name="矩形 11"/>
          <p:cNvSpPr/>
          <p:nvPr>
            <p:custDataLst>
              <p:tags r:id="rId12"/>
            </p:custDataLst>
          </p:nvPr>
        </p:nvSpPr>
        <p:spPr>
          <a:xfrm>
            <a:off x="3190231" y="2496491"/>
            <a:ext cx="1751531" cy="354991"/>
          </a:xfrm>
          <a:prstGeom prst="rect">
            <a:avLst/>
          </a:prstGeom>
        </p:spPr>
        <p:txBody>
          <a:bodyPr wrap="square">
            <a:normAutofit lnSpcReduction="10000"/>
            <a:scene3d>
              <a:camera prst="orthographicFront"/>
              <a:lightRig rig="threePt" dir="t"/>
            </a:scene3d>
            <a:sp3d contourW="12700"/>
          </a:bodyPr>
          <a:lstStyle/>
          <a:p>
            <a:r>
              <a:rPr lang="zh-CN" altLang="en-US" sz="1600" dirty="0">
                <a:solidFill>
                  <a:schemeClr val="dk1"/>
                </a:solidFill>
                <a:latin typeface="微软雅黑" panose="020B0503020204020204" pitchFamily="34" charset="-122"/>
                <a:ea typeface="微软雅黑" panose="020B0503020204020204" pitchFamily="34" charset="-122"/>
              </a:rPr>
              <a:t>短视频行业爆发</a:t>
            </a:r>
            <a:endParaRPr lang="zh-CN" altLang="en-US" sz="1600" dirty="0">
              <a:solidFill>
                <a:schemeClr val="dk1"/>
              </a:solidFill>
              <a:latin typeface="微软雅黑" panose="020B0503020204020204" pitchFamily="34" charset="-122"/>
              <a:ea typeface="微软雅黑" panose="020B0503020204020204" pitchFamily="34" charset="-122"/>
            </a:endParaRPr>
          </a:p>
        </p:txBody>
      </p:sp>
      <p:sp>
        <p:nvSpPr>
          <p:cNvPr id="13" name="Shape 483"/>
          <p:cNvSpPr/>
          <p:nvPr/>
        </p:nvSpPr>
        <p:spPr>
          <a:xfrm>
            <a:off x="2146229" y="3139946"/>
            <a:ext cx="879789" cy="381064"/>
          </a:xfrm>
          <a:prstGeom prst="rect">
            <a:avLst/>
          </a:prstGeom>
        </p:spPr>
        <p:style>
          <a:lnRef idx="0">
            <a:srgbClr val="FFFFFF"/>
          </a:lnRef>
          <a:fillRef idx="1">
            <a:schemeClr val="accent1"/>
          </a:fillRef>
          <a:effectRef idx="0">
            <a:srgbClr val="FFFFFF"/>
          </a:effectRef>
          <a:fontRef idx="minor">
            <a:schemeClr val="lt1"/>
          </a:fontRef>
        </p:style>
        <p:txBody>
          <a:bodyPr lIns="25400" tIns="25400" rIns="25400" bIns="25400" anchor="ctr">
            <a:normAutofit/>
          </a:bodyPr>
          <a:lstStyle/>
          <a:p>
            <a:pPr marL="0" marR="0" lvl="0" indent="0" algn="ctr" defTabSz="412750" eaLnBrk="1" fontAlgn="auto" latinLnBrk="0" hangingPunct="0">
              <a:lnSpc>
                <a:spcPct val="100000"/>
              </a:lnSpc>
              <a:spcBef>
                <a:spcPts val="0"/>
              </a:spcBef>
              <a:spcAft>
                <a:spcPts val="0"/>
              </a:spcAft>
              <a:buClrTx/>
              <a:buSzTx/>
              <a:buFontTx/>
              <a:buNone/>
              <a:defRPr sz="3200">
                <a:solidFill>
                  <a:srgbClr val="FFFFFF"/>
                </a:solidFill>
                <a:latin typeface="+mj-lt"/>
                <a:ea typeface="+mj-ea"/>
                <a:cs typeface="+mj-cs"/>
                <a:sym typeface="Open Sans" panose="020B0606030504020204"/>
              </a:defRPr>
            </a:pPr>
            <a:endParaRPr kumimoji="0" sz="16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Open Sans" panose="020B0606030504020204"/>
              <a:sym typeface="Open Sans" panose="020B0606030504020204"/>
            </a:endParaRPr>
          </a:p>
        </p:txBody>
      </p:sp>
      <p:sp>
        <p:nvSpPr>
          <p:cNvPr id="14" name="Shape 484"/>
          <p:cNvSpPr/>
          <p:nvPr/>
        </p:nvSpPr>
        <p:spPr>
          <a:xfrm>
            <a:off x="2238486" y="3174041"/>
            <a:ext cx="695274" cy="312205"/>
          </a:xfrm>
          <a:prstGeom prst="rect">
            <a:avLst/>
          </a:prstGeom>
          <a:ln w="12700">
            <a:miter lim="400000"/>
          </a:ln>
        </p:spPr>
        <p:txBody>
          <a:bodyPr wrap="none" lIns="25400" tIns="25400" rIns="25400" bIns="25400" anchor="ctr">
            <a:normAutofit/>
          </a:bodyPr>
          <a:lstStyle>
            <a:lvl1pPr>
              <a:lnSpc>
                <a:spcPct val="90000"/>
              </a:lnSpc>
              <a:defRPr sz="2400">
                <a:solidFill>
                  <a:srgbClr val="FFFFFF"/>
                </a:solidFill>
                <a:latin typeface="Aileron SemiBold"/>
                <a:ea typeface="Aileron SemiBold"/>
                <a:cs typeface="Aileron SemiBold"/>
                <a:sym typeface="Aileron SemiBold"/>
              </a:defRPr>
            </a:lvl1pPr>
          </a:lstStyle>
          <a:p>
            <a:pPr algn="ctr" defTabSz="412750" hangingPunct="0">
              <a:lnSpc>
                <a:spcPct val="100000"/>
              </a:lnSpc>
            </a:pPr>
            <a:r>
              <a:rPr lang="zh-CN" altLang="en-US" sz="1600" b="1" kern="0" dirty="0">
                <a:solidFill>
                  <a:srgbClr val="FFFFFF"/>
                </a:solidFill>
                <a:latin typeface="微软雅黑" panose="020B0503020204020204" pitchFamily="34" charset="-122"/>
                <a:ea typeface="微软雅黑" panose="020B0503020204020204" pitchFamily="34" charset="-122"/>
              </a:rPr>
              <a:t>成熟期</a:t>
            </a:r>
            <a:endParaRPr lang="zh-CN" altLang="en-US" sz="1600" b="1" kern="0" dirty="0">
              <a:solidFill>
                <a:srgbClr val="FFFFFF"/>
              </a:solidFill>
              <a:latin typeface="微软雅黑" panose="020B0503020204020204" pitchFamily="34" charset="-122"/>
              <a:ea typeface="微软雅黑" panose="020B0503020204020204" pitchFamily="34" charset="-122"/>
            </a:endParaRPr>
          </a:p>
        </p:txBody>
      </p:sp>
      <p:sp>
        <p:nvSpPr>
          <p:cNvPr id="15" name="Shape 483"/>
          <p:cNvSpPr/>
          <p:nvPr/>
        </p:nvSpPr>
        <p:spPr>
          <a:xfrm>
            <a:off x="2146229" y="3793771"/>
            <a:ext cx="879789" cy="381064"/>
          </a:xfrm>
          <a:prstGeom prst="rect">
            <a:avLst/>
          </a:prstGeom>
        </p:spPr>
        <p:style>
          <a:lnRef idx="0">
            <a:srgbClr val="FFFFFF"/>
          </a:lnRef>
          <a:fillRef idx="1">
            <a:schemeClr val="accent1"/>
          </a:fillRef>
          <a:effectRef idx="0">
            <a:srgbClr val="FFFFFF"/>
          </a:effectRef>
          <a:fontRef idx="minor">
            <a:schemeClr val="lt1"/>
          </a:fontRef>
        </p:style>
        <p:txBody>
          <a:bodyPr lIns="25400" tIns="25400" rIns="25400" bIns="25400" anchor="ctr">
            <a:normAutofit/>
          </a:bodyPr>
          <a:lstStyle/>
          <a:p>
            <a:pPr marL="0" marR="0" lvl="0" indent="0" algn="ctr" defTabSz="412750" eaLnBrk="1" fontAlgn="auto" latinLnBrk="0" hangingPunct="0">
              <a:lnSpc>
                <a:spcPct val="100000"/>
              </a:lnSpc>
              <a:spcBef>
                <a:spcPts val="0"/>
              </a:spcBef>
              <a:spcAft>
                <a:spcPts val="0"/>
              </a:spcAft>
              <a:buClrTx/>
              <a:buSzTx/>
              <a:buFontTx/>
              <a:buNone/>
              <a:defRPr sz="3200">
                <a:solidFill>
                  <a:srgbClr val="FFFFFF"/>
                </a:solidFill>
                <a:latin typeface="+mj-lt"/>
                <a:ea typeface="+mj-ea"/>
                <a:cs typeface="+mj-cs"/>
                <a:sym typeface="Open Sans" panose="020B0606030504020204"/>
              </a:defRPr>
            </a:pPr>
            <a:endParaRPr kumimoji="0" sz="16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Open Sans" panose="020B0606030504020204"/>
              <a:sym typeface="Open Sans" panose="020B0606030504020204"/>
            </a:endParaRPr>
          </a:p>
        </p:txBody>
      </p:sp>
      <p:sp>
        <p:nvSpPr>
          <p:cNvPr id="16" name="Shape 484"/>
          <p:cNvSpPr/>
          <p:nvPr/>
        </p:nvSpPr>
        <p:spPr>
          <a:xfrm>
            <a:off x="2238486" y="3828534"/>
            <a:ext cx="695274" cy="312205"/>
          </a:xfrm>
          <a:prstGeom prst="rect">
            <a:avLst/>
          </a:prstGeom>
          <a:ln w="12700">
            <a:miter lim="400000"/>
          </a:ln>
        </p:spPr>
        <p:txBody>
          <a:bodyPr wrap="none" lIns="25400" tIns="25400" rIns="25400" bIns="25400" anchor="ctr">
            <a:normAutofit/>
          </a:bodyPr>
          <a:lstStyle>
            <a:lvl1pPr>
              <a:lnSpc>
                <a:spcPct val="90000"/>
              </a:lnSpc>
              <a:defRPr sz="2400">
                <a:solidFill>
                  <a:srgbClr val="FFFFFF"/>
                </a:solidFill>
                <a:latin typeface="Aileron SemiBold"/>
                <a:ea typeface="Aileron SemiBold"/>
                <a:cs typeface="Aileron SemiBold"/>
                <a:sym typeface="Aileron SemiBold"/>
              </a:defRPr>
            </a:lvl1pPr>
          </a:lstStyle>
          <a:p>
            <a:pPr algn="ctr" defTabSz="412750" hangingPunct="0">
              <a:lnSpc>
                <a:spcPct val="100000"/>
              </a:lnSpc>
            </a:pPr>
            <a:r>
              <a:rPr lang="zh-CN" altLang="en-US" sz="1600" b="1" kern="0" dirty="0">
                <a:solidFill>
                  <a:srgbClr val="FFFFFF"/>
                </a:solidFill>
                <a:latin typeface="微软雅黑" panose="020B0503020204020204" pitchFamily="34" charset="-122"/>
                <a:ea typeface="微软雅黑" panose="020B0503020204020204" pitchFamily="34" charset="-122"/>
              </a:rPr>
              <a:t>突破期</a:t>
            </a:r>
            <a:endParaRPr lang="zh-CN" altLang="en-US" sz="1600" b="1" kern="0" dirty="0">
              <a:solidFill>
                <a:srgbClr val="FFFFFF"/>
              </a:solidFill>
              <a:latin typeface="微软雅黑" panose="020B0503020204020204" pitchFamily="34" charset="-122"/>
              <a:ea typeface="微软雅黑" panose="020B0503020204020204" pitchFamily="34" charset="-122"/>
            </a:endParaRPr>
          </a:p>
        </p:txBody>
      </p:sp>
      <p:sp>
        <p:nvSpPr>
          <p:cNvPr id="17" name="矩形 16"/>
          <p:cNvSpPr/>
          <p:nvPr>
            <p:custDataLst>
              <p:tags r:id="rId13"/>
            </p:custDataLst>
          </p:nvPr>
        </p:nvSpPr>
        <p:spPr>
          <a:xfrm>
            <a:off x="3190231" y="3801737"/>
            <a:ext cx="3152319" cy="354991"/>
          </a:xfrm>
          <a:prstGeom prst="rect">
            <a:avLst/>
          </a:prstGeom>
        </p:spPr>
        <p:txBody>
          <a:bodyPr wrap="square">
            <a:normAutofit lnSpcReduction="10000"/>
            <a:scene3d>
              <a:camera prst="orthographicFront"/>
              <a:lightRig rig="threePt" dir="t"/>
            </a:scene3d>
            <a:sp3d contourW="12700"/>
          </a:bodyPr>
          <a:lstStyle/>
          <a:p>
            <a:r>
              <a:rPr lang="zh-CN" altLang="en-US" sz="1600" dirty="0">
                <a:solidFill>
                  <a:schemeClr val="dk1"/>
                </a:solidFill>
                <a:latin typeface="微软雅黑" panose="020B0503020204020204" pitchFamily="34" charset="-122"/>
                <a:ea typeface="微软雅黑" panose="020B0503020204020204" pitchFamily="34" charset="-122"/>
              </a:rPr>
              <a:t>多元化发展提升用户体验</a:t>
            </a:r>
            <a:endParaRPr lang="zh-CN" altLang="en-US" sz="1600" dirty="0">
              <a:solidFill>
                <a:schemeClr val="dk1"/>
              </a:solidFill>
              <a:latin typeface="微软雅黑" panose="020B0503020204020204" pitchFamily="34" charset="-122"/>
              <a:ea typeface="微软雅黑" panose="020B0503020204020204" pitchFamily="34" charset="-122"/>
            </a:endParaRPr>
          </a:p>
        </p:txBody>
      </p:sp>
      <p:sp>
        <p:nvSpPr>
          <p:cNvPr id="18" name="矩形 17"/>
          <p:cNvSpPr/>
          <p:nvPr>
            <p:custDataLst>
              <p:tags r:id="rId14"/>
            </p:custDataLst>
          </p:nvPr>
        </p:nvSpPr>
        <p:spPr>
          <a:xfrm>
            <a:off x="3190231" y="3149113"/>
            <a:ext cx="2735183" cy="354991"/>
          </a:xfrm>
          <a:prstGeom prst="rect">
            <a:avLst/>
          </a:prstGeom>
        </p:spPr>
        <p:txBody>
          <a:bodyPr wrap="square">
            <a:normAutofit lnSpcReduction="10000"/>
            <a:scene3d>
              <a:camera prst="orthographicFront"/>
              <a:lightRig rig="threePt" dir="t"/>
            </a:scene3d>
            <a:sp3d contourW="12700"/>
          </a:bodyPr>
          <a:lstStyle/>
          <a:p>
            <a:r>
              <a:rPr lang="zh-CN" altLang="en-US" sz="1600" dirty="0">
                <a:solidFill>
                  <a:schemeClr val="dk1"/>
                </a:solidFill>
                <a:latin typeface="微软雅黑" panose="020B0503020204020204" pitchFamily="34" charset="-122"/>
                <a:ea typeface="微软雅黑" panose="020B0503020204020204" pitchFamily="34" charset="-122"/>
              </a:rPr>
              <a:t>短视频行业发展趋于稳定</a:t>
            </a:r>
            <a:endParaRPr lang="zh-CN" altLang="en-US" sz="1600" dirty="0">
              <a:solidFill>
                <a:schemeClr val="dk1"/>
              </a:solidFill>
              <a:latin typeface="微软雅黑" panose="020B0503020204020204" pitchFamily="34" charset="-122"/>
              <a:ea typeface="微软雅黑" panose="020B0503020204020204" pitchFamily="34" charset="-122"/>
            </a:endParaRPr>
          </a:p>
        </p:txBody>
      </p:sp>
      <p:sp>
        <p:nvSpPr>
          <p:cNvPr id="19" name="文本框 18"/>
          <p:cNvSpPr txBox="1"/>
          <p:nvPr>
            <p:custDataLst>
              <p:tags r:id="rId15"/>
            </p:custDataLst>
          </p:nvPr>
        </p:nvSpPr>
        <p:spPr>
          <a:xfrm>
            <a:off x="3244215" y="4168775"/>
            <a:ext cx="4878070" cy="746760"/>
          </a:xfrm>
          <a:prstGeom prst="rect">
            <a:avLst/>
          </a:prstGeom>
          <a:noFill/>
        </p:spPr>
        <p:txBody>
          <a:bodyPr wrap="square" lIns="0" tIns="0" rIns="0" bIns="0">
            <a:normAutofit/>
          </a:bodyPr>
          <a:lstStyle/>
          <a:p>
            <a:pPr marL="485775" indent="-179705" algn="just">
              <a:lnSpc>
                <a:spcPct val="110000"/>
              </a:lnSpc>
              <a:buFont typeface="Arial" panose="020B0604020202020204" pitchFamily="34" charset="0"/>
              <a:buChar char="•"/>
            </a:pPr>
            <a:r>
              <a:rPr lang="zh-CN" altLang="en-US" sz="1400" dirty="0">
                <a:solidFill>
                  <a:schemeClr val="dk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rPr>
              <a:t>“短视频</a:t>
            </a:r>
            <a:r>
              <a:rPr lang="en-US" altLang="zh-CN" sz="1400" dirty="0">
                <a:solidFill>
                  <a:schemeClr val="dk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solidFill>
                  <a:schemeClr val="dk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rPr>
              <a:t>模式逐渐成熟并走向正轨</a:t>
            </a:r>
            <a:endParaRPr lang="en-US" altLang="zh-CN" sz="1400" dirty="0">
              <a:solidFill>
                <a:schemeClr val="dk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485775" indent="-179705" algn="just">
              <a:lnSpc>
                <a:spcPct val="110000"/>
              </a:lnSpc>
              <a:buFont typeface="Arial" panose="020B0604020202020204" pitchFamily="34" charset="0"/>
              <a:buChar char="•"/>
            </a:pPr>
            <a:r>
              <a:rPr lang="zh-CN" altLang="en-US" sz="1400" dirty="0">
                <a:solidFill>
                  <a:schemeClr val="dk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rPr>
              <a:t>短视频变现模式呈现多元化发展趋势</a:t>
            </a:r>
            <a:endParaRPr lang="en-US" altLang="zh-CN" sz="1400" dirty="0">
              <a:solidFill>
                <a:schemeClr val="dk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485775" indent="-179705" algn="just">
              <a:lnSpc>
                <a:spcPct val="110000"/>
              </a:lnSpc>
              <a:buFont typeface="Arial" panose="020B0604020202020204" pitchFamily="34" charset="0"/>
              <a:buChar char="•"/>
            </a:pPr>
            <a:r>
              <a:rPr lang="zh-CN" altLang="en-US" sz="1400" dirty="0">
                <a:solidFill>
                  <a:schemeClr val="dk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rPr>
              <a:t>短视频与长视频融合发展</a:t>
            </a:r>
            <a:endParaRPr lang="zh-CN" altLang="en-US" sz="1400" dirty="0">
              <a:solidFill>
                <a:schemeClr val="dk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6"/>
    </p:custDataLst>
  </p:cSld>
  <p:clrMapOvr>
    <a:masterClrMapping/>
  </p:clrMapOvr>
  <mc:AlternateContent xmlns:mc="http://schemas.openxmlformats.org/markup-compatibility/2006">
    <mc:Choice xmlns:p14="http://schemas.microsoft.com/office/powerpoint/2010/main" Requires="p14">
      <p:transition p14:dur="7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50"/>
                                        <p:tgtEl>
                                          <p:spTgt spid="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50"/>
                                        <p:tgtEl>
                                          <p:spTgt spid="8"/>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50"/>
                                        <p:tgtEl>
                                          <p:spTgt spid="12"/>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600"/>
                                        <p:tgtEl>
                                          <p:spTgt spid="18"/>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600"/>
                                        <p:tgtEl>
                                          <p:spTgt spid="17"/>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350"/>
                                        <p:tgtEl>
                                          <p:spTgt spid="19">
                                            <p:txEl>
                                              <p:pRg st="0" end="0"/>
                                            </p:txEl>
                                          </p:spTgt>
                                        </p:tgtEl>
                                      </p:cBhvr>
                                    </p:animEffect>
                                  </p:childTnLst>
                                </p:cTn>
                              </p:par>
                            </p:childTnLst>
                          </p:cTn>
                        </p:par>
                        <p:par>
                          <p:cTn id="28" fill="hold">
                            <p:stCondLst>
                              <p:cond delay="5500"/>
                            </p:stCondLst>
                            <p:childTnLst>
                              <p:par>
                                <p:cTn id="29" presetID="10" presetClass="entr" presetSubtype="0" fill="hold" grpId="0" nodeType="afterEffect">
                                  <p:stCondLst>
                                    <p:cond delay="0"/>
                                  </p:stCondLst>
                                  <p:childTnLst>
                                    <p:set>
                                      <p:cBhvr>
                                        <p:cTn id="30" dur="1" fill="hold">
                                          <p:stCondLst>
                                            <p:cond delay="0"/>
                                          </p:stCondLst>
                                        </p:cTn>
                                        <p:tgtEl>
                                          <p:spTgt spid="19">
                                            <p:txEl>
                                              <p:pRg st="1" end="1"/>
                                            </p:txEl>
                                          </p:spTgt>
                                        </p:tgtEl>
                                        <p:attrNameLst>
                                          <p:attrName>style.visibility</p:attrName>
                                        </p:attrNameLst>
                                      </p:cBhvr>
                                      <p:to>
                                        <p:strVal val="visible"/>
                                      </p:to>
                                    </p:set>
                                    <p:animEffect transition="in" filter="fade">
                                      <p:cBhvr>
                                        <p:cTn id="31" dur="350"/>
                                        <p:tgtEl>
                                          <p:spTgt spid="19">
                                            <p:txEl>
                                              <p:pRg st="1" end="1"/>
                                            </p:txEl>
                                          </p:spTgt>
                                        </p:tgtEl>
                                      </p:cBhvr>
                                    </p:animEffect>
                                  </p:childTnLst>
                                </p:cTn>
                              </p:par>
                            </p:childTnLst>
                          </p:cTn>
                        </p:par>
                        <p:par>
                          <p:cTn id="32" fill="hold">
                            <p:stCondLst>
                              <p:cond delay="6000"/>
                            </p:stCondLst>
                            <p:childTnLst>
                              <p:par>
                                <p:cTn id="33" presetID="10" presetClass="entr" presetSubtype="0" fill="hold" grpId="0" nodeType="afterEffect">
                                  <p:stCondLst>
                                    <p:cond delay="0"/>
                                  </p:stCondLst>
                                  <p:childTnLst>
                                    <p:set>
                                      <p:cBhvr>
                                        <p:cTn id="34" dur="1" fill="hold">
                                          <p:stCondLst>
                                            <p:cond delay="0"/>
                                          </p:stCondLst>
                                        </p:cTn>
                                        <p:tgtEl>
                                          <p:spTgt spid="19">
                                            <p:txEl>
                                              <p:pRg st="2" end="2"/>
                                            </p:txEl>
                                          </p:spTgt>
                                        </p:tgtEl>
                                        <p:attrNameLst>
                                          <p:attrName>style.visibility</p:attrName>
                                        </p:attrNameLst>
                                      </p:cBhvr>
                                      <p:to>
                                        <p:strVal val="visible"/>
                                      </p:to>
                                    </p:set>
                                    <p:animEffect transition="in" filter="fade">
                                      <p:cBhvr>
                                        <p:cTn id="35" dur="35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2" grpId="0"/>
      <p:bldP spid="17" grpId="0"/>
      <p:bldP spid="18" grpId="0"/>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11" name="矩形 10"/>
          <p:cNvSpPr/>
          <p:nvPr userDrawn="1">
            <p:custDataLst>
              <p:tags r:id="rId1"/>
            </p:custDataLst>
          </p:nvPr>
        </p:nvSpPr>
        <p:spPr>
          <a:xfrm>
            <a:off x="0" y="0"/>
            <a:ext cx="9144000" cy="684086"/>
          </a:xfrm>
          <a:prstGeom prst="rect">
            <a:avLst/>
          </a:prstGeom>
          <a:solidFill>
            <a:schemeClr val="dk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pic>
        <p:nvPicPr>
          <p:cNvPr id="10" name="图片 9"/>
          <p:cNvPicPr/>
          <p:nvPr userDrawn="1">
            <p:custDataLst>
              <p:tags r:id="rId2"/>
            </p:custDataLst>
          </p:nvPr>
        </p:nvPicPr>
        <p:blipFill>
          <a:blip r:embed="rId3" r:link="rId4" cstate="screen"/>
          <a:stretch>
            <a:fillRect/>
          </a:stretch>
        </p:blipFill>
        <p:spPr>
          <a:xfrm>
            <a:off x="0" y="0"/>
            <a:ext cx="540068" cy="360998"/>
          </a:xfrm>
          <a:prstGeom prst="rect">
            <a:avLst/>
          </a:prstGeom>
        </p:spPr>
      </p:pic>
      <p:pic>
        <p:nvPicPr>
          <p:cNvPr id="8" name="图片 7"/>
          <p:cNvPicPr/>
          <p:nvPr userDrawn="1">
            <p:custDataLst>
              <p:tags r:id="rId5"/>
            </p:custDataLst>
          </p:nvPr>
        </p:nvPicPr>
        <p:blipFill>
          <a:blip r:embed="rId6" r:link="rId7" cstate="screen"/>
          <a:stretch>
            <a:fillRect/>
          </a:stretch>
        </p:blipFill>
        <p:spPr>
          <a:xfrm>
            <a:off x="8603933" y="0"/>
            <a:ext cx="540068" cy="360998"/>
          </a:xfrm>
          <a:prstGeom prst="rect">
            <a:avLst/>
          </a:prstGeom>
        </p:spPr>
      </p:pic>
      <p:sp>
        <p:nvSpPr>
          <p:cNvPr id="256" name="文本框 6"/>
          <p:cNvSpPr txBox="1"/>
          <p:nvPr>
            <p:custDataLst>
              <p:tags r:id="rId8"/>
            </p:custDataLst>
          </p:nvPr>
        </p:nvSpPr>
        <p:spPr>
          <a:xfrm>
            <a:off x="342903" y="57151"/>
            <a:ext cx="8458268" cy="5715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34289" rIns="34289" anchor="ctr" anchorCtr="0">
            <a:normAutofit/>
          </a:bodyPr>
          <a:lstStyle>
            <a:defPPr>
              <a:defRPr lang="zh-CN"/>
            </a:defPPr>
            <a:lvl1pPr>
              <a:lnSpc>
                <a:spcPct val="120000"/>
              </a:lnSpc>
              <a:defRPr sz="36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marL="0" indent="0" algn="l">
              <a:lnSpc>
                <a:spcPct val="100000"/>
              </a:lnSpc>
              <a:spcBef>
                <a:spcPts val="0"/>
              </a:spcBef>
              <a:spcAft>
                <a:spcPts val="0"/>
              </a:spcAft>
              <a:buSzPct val="100000"/>
              <a:buNone/>
            </a:pPr>
            <a:r>
              <a:rPr lang="en-US" altLang="zh-CN" sz="2400" spc="120" dirty="0">
                <a:solidFill>
                  <a:schemeClr val="accent1"/>
                </a:solidFill>
                <a:uFillTx/>
                <a:latin typeface="汉仪旗黑-85S" panose="00020600040101010101" pitchFamily="18" charset="-122"/>
                <a:ea typeface="汉仪旗黑-85S" panose="00020600040101010101" pitchFamily="18" charset="-122"/>
                <a:cs typeface="汉仪旗黑-85S" panose="00020600040101010101" pitchFamily="18" charset="-122"/>
              </a:rPr>
              <a:t>2.3 小结 短视频发展历程思维导图</a:t>
            </a:r>
            <a:endParaRPr lang="en-US" altLang="zh-CN" sz="2700" dirty="0">
              <a:solidFill>
                <a:schemeClr val="accent1"/>
              </a:solidFill>
              <a:latin typeface="汉仪旗黑-85S" panose="00020600040101010101" pitchFamily="18" charset="-122"/>
              <a:ea typeface="汉仪旗黑-85S" panose="00020600040101010101" pitchFamily="18" charset="-122"/>
              <a:cs typeface="汉仪旗黑-85S" panose="00020600040101010101" pitchFamily="18" charset="-122"/>
            </a:endParaRPr>
          </a:p>
        </p:txBody>
      </p:sp>
      <p:pic>
        <p:nvPicPr>
          <p:cNvPr id="2" name="C9F754DE-2CAD-44b6-B708-469DEB6407EB-1" descr="wpp"/>
          <p:cNvPicPr>
            <a:picLocks noChangeAspect="1"/>
          </p:cNvPicPr>
          <p:nvPr/>
        </p:nvPicPr>
        <p:blipFill>
          <a:blip r:embed="rId9"/>
          <a:srcRect t="3802" b="3802"/>
          <a:stretch>
            <a:fillRect/>
          </a:stretch>
        </p:blipFill>
        <p:spPr>
          <a:xfrm>
            <a:off x="1331595" y="843280"/>
            <a:ext cx="5598160" cy="4164330"/>
          </a:xfrm>
          <a:prstGeom prst="rect">
            <a:avLst/>
          </a:prstGeom>
        </p:spPr>
      </p:pic>
    </p:spTree>
    <p:custDataLst>
      <p:tags r:id="rId10"/>
    </p:custDataLst>
  </p:cSld>
  <p:clrMapOvr>
    <a:masterClrMapping/>
  </p:clrMapOvr>
  <mc:AlternateContent xmlns:mc="http://schemas.openxmlformats.org/markup-compatibility/2006">
    <mc:Choice xmlns:p14="http://schemas.microsoft.com/office/powerpoint/2010/main" Requires="p14">
      <p:transition p14:dur="700" advTm="0"/>
    </mc:Choice>
    <mc:Fallback>
      <p:transition advTm="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9" name="图片 18"/>
          <p:cNvPicPr/>
          <p:nvPr userDrawn="1">
            <p:custDataLst>
              <p:tags r:id="rId1"/>
            </p:custDataLst>
          </p:nvPr>
        </p:nvPicPr>
        <p:blipFill>
          <a:blip r:embed="rId2" r:link="rId3" cstate="screen"/>
          <a:stretch>
            <a:fillRect/>
          </a:stretch>
        </p:blipFill>
        <p:spPr>
          <a:xfrm>
            <a:off x="0" y="0"/>
            <a:ext cx="540068" cy="360998"/>
          </a:xfrm>
          <a:prstGeom prst="rect">
            <a:avLst/>
          </a:prstGeom>
        </p:spPr>
      </p:pic>
      <p:pic>
        <p:nvPicPr>
          <p:cNvPr id="18" name="图片 17"/>
          <p:cNvPicPr/>
          <p:nvPr userDrawn="1">
            <p:custDataLst>
              <p:tags r:id="rId4"/>
            </p:custDataLst>
          </p:nvPr>
        </p:nvPicPr>
        <p:blipFill>
          <a:blip r:embed="rId5" r:link="rId6" cstate="screen"/>
          <a:stretch>
            <a:fillRect/>
          </a:stretch>
        </p:blipFill>
        <p:spPr>
          <a:xfrm>
            <a:off x="8603933" y="0"/>
            <a:ext cx="540068" cy="360998"/>
          </a:xfrm>
          <a:prstGeom prst="rect">
            <a:avLst/>
          </a:prstGeom>
        </p:spPr>
      </p:pic>
      <p:pic>
        <p:nvPicPr>
          <p:cNvPr id="10" name="图片 9" descr="boat-boat-rope-fishing-boat-1050656"/>
          <p:cNvPicPr>
            <a:picLocks noChangeAspect="1"/>
          </p:cNvPicPr>
          <p:nvPr>
            <p:custDataLst>
              <p:tags r:id="rId7"/>
            </p:custDataLst>
          </p:nvPr>
        </p:nvPicPr>
        <p:blipFill>
          <a:blip r:embed="rId8"/>
          <a:srcRect l="15798" r="15798"/>
          <a:stretch>
            <a:fillRect/>
          </a:stretch>
        </p:blipFill>
        <p:spPr>
          <a:xfrm>
            <a:off x="3568065" y="0"/>
            <a:ext cx="5594509" cy="5143500"/>
          </a:xfrm>
          <a:prstGeom prst="rect">
            <a:avLst/>
          </a:prstGeom>
        </p:spPr>
      </p:pic>
      <p:sp>
        <p:nvSpPr>
          <p:cNvPr id="2" name="任意多边形: 形状 13"/>
          <p:cNvSpPr/>
          <p:nvPr>
            <p:custDataLst>
              <p:tags r:id="rId9"/>
            </p:custDataLst>
          </p:nvPr>
        </p:nvSpPr>
        <p:spPr>
          <a:xfrm>
            <a:off x="-36195" y="0"/>
            <a:ext cx="5298626" cy="5143500"/>
          </a:xfrm>
          <a:custGeom>
            <a:avLst/>
            <a:gdLst>
              <a:gd name="connsiteX0" fmla="*/ 0 w 7064835"/>
              <a:gd name="connsiteY0" fmla="*/ 0 h 6858000"/>
              <a:gd name="connsiteX1" fmla="*/ 4815235 w 7064835"/>
              <a:gd name="connsiteY1" fmla="*/ 0 h 6858000"/>
              <a:gd name="connsiteX2" fmla="*/ 7064835 w 7064835"/>
              <a:gd name="connsiteY2" fmla="*/ 6858000 h 6858000"/>
              <a:gd name="connsiteX3" fmla="*/ 0 w 706483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064835" h="6858000">
                <a:moveTo>
                  <a:pt x="0" y="0"/>
                </a:moveTo>
                <a:lnTo>
                  <a:pt x="4815235" y="0"/>
                </a:lnTo>
                <a:lnTo>
                  <a:pt x="7064835" y="6858000"/>
                </a:lnTo>
                <a:lnTo>
                  <a:pt x="0" y="6858000"/>
                </a:lnTo>
                <a:close/>
              </a:path>
            </a:pathLst>
          </a:custGeom>
          <a:solidFill>
            <a:schemeClr val="lt2"/>
          </a:solidFill>
          <a:ln>
            <a:solidFill>
              <a:schemeClr val="lt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dirty="0">
              <a:solidFill>
                <a:schemeClr val="lt1"/>
              </a:solidFill>
              <a:latin typeface="微软雅黑" panose="020B0503020204020204" pitchFamily="34" charset="-122"/>
              <a:ea typeface="微软雅黑" panose="020B0503020204020204" pitchFamily="34" charset="-122"/>
            </a:endParaRPr>
          </a:p>
        </p:txBody>
      </p:sp>
      <p:sp>
        <p:nvSpPr>
          <p:cNvPr id="16" name="矩形 15"/>
          <p:cNvSpPr/>
          <p:nvPr>
            <p:custDataLst>
              <p:tags r:id="rId10"/>
            </p:custDataLst>
          </p:nvPr>
        </p:nvSpPr>
        <p:spPr>
          <a:xfrm>
            <a:off x="395605" y="2284095"/>
            <a:ext cx="3361690" cy="986155"/>
          </a:xfrm>
          <a:prstGeom prst="rect">
            <a:avLst/>
          </a:prstGeom>
          <a:ln w="12700">
            <a:miter lim="400000"/>
          </a:ln>
        </p:spPr>
        <p:txBody>
          <a:bodyPr wrap="square" lIns="67500" rIns="67500" anchor="t" anchorCtr="0"/>
          <a:p>
            <a:pPr marL="0" lvl="0" indent="0" algn="l" fontAlgn="auto">
              <a:lnSpc>
                <a:spcPct val="120000"/>
              </a:lnSpc>
              <a:spcBef>
                <a:spcPts val="0"/>
              </a:spcBef>
              <a:spcAft>
                <a:spcPts val="800"/>
              </a:spcAft>
              <a:buSzPct val="100000"/>
              <a:buNone/>
            </a:pPr>
            <a:r>
              <a:rPr lang="en-US" altLang="zh-CN" sz="1200" spc="60" dirty="0">
                <a:solidFill>
                  <a:schemeClr val="dk1">
                    <a:lumMod val="75000"/>
                    <a:lumOff val="25000"/>
                  </a:schemeClr>
                </a:solidFill>
                <a:latin typeface="微软雅黑" panose="020B0503020204020204" pitchFamily="34" charset="-122"/>
                <a:ea typeface="微软雅黑" panose="020B0503020204020204" pitchFamily="34" charset="-122"/>
                <a:cs typeface="+mj-cs"/>
              </a:rPr>
              <a:t>      </a:t>
            </a:r>
            <a:r>
              <a:rPr lang="zh-CN" altLang="en-US" sz="1200" spc="60" dirty="0">
                <a:solidFill>
                  <a:schemeClr val="dk1">
                    <a:lumMod val="75000"/>
                    <a:lumOff val="25000"/>
                  </a:schemeClr>
                </a:solidFill>
                <a:latin typeface="微软雅黑" panose="020B0503020204020204" pitchFamily="34" charset="-122"/>
                <a:ea typeface="微软雅黑" panose="020B0503020204020204" pitchFamily="34" charset="-122"/>
                <a:cs typeface="+mj-cs"/>
              </a:rPr>
              <a:t>随着短视频用户规模的不断攀升，短视频行业已经形成了强大的产业链。短视频的产业链主要分为内容生产端，内容分发端和用户端。</a:t>
            </a:r>
            <a:endParaRPr lang="zh-CN" altLang="en-US" sz="1200" spc="60" dirty="0">
              <a:solidFill>
                <a:schemeClr val="dk1">
                  <a:lumMod val="75000"/>
                  <a:lumOff val="25000"/>
                </a:schemeClr>
              </a:solidFill>
              <a:latin typeface="微软雅黑" panose="020B0503020204020204" pitchFamily="34" charset="-122"/>
              <a:ea typeface="微软雅黑" panose="020B0503020204020204" pitchFamily="34" charset="-122"/>
              <a:cs typeface="+mj-cs"/>
            </a:endParaRPr>
          </a:p>
        </p:txBody>
      </p:sp>
      <p:sp>
        <p:nvSpPr>
          <p:cNvPr id="17" name="任意多边形: 形状 16"/>
          <p:cNvSpPr/>
          <p:nvPr>
            <p:custDataLst>
              <p:tags r:id="rId11"/>
            </p:custDataLst>
          </p:nvPr>
        </p:nvSpPr>
        <p:spPr>
          <a:xfrm rot="20508668">
            <a:off x="4212779" y="-175242"/>
            <a:ext cx="243365" cy="5493984"/>
          </a:xfrm>
          <a:custGeom>
            <a:avLst/>
            <a:gdLst>
              <a:gd name="connsiteX0" fmla="*/ 0 w 324486"/>
              <a:gd name="connsiteY0" fmla="*/ 0 h 7325312"/>
              <a:gd name="connsiteX1" fmla="*/ 324486 w 324486"/>
              <a:gd name="connsiteY1" fmla="*/ 106616 h 7325312"/>
              <a:gd name="connsiteX2" fmla="*/ 324486 w 324486"/>
              <a:gd name="connsiteY2" fmla="*/ 7325312 h 7325312"/>
              <a:gd name="connsiteX3" fmla="*/ 0 w 324486"/>
              <a:gd name="connsiteY3" fmla="*/ 7218696 h 7325312"/>
            </a:gdLst>
            <a:ahLst/>
            <a:cxnLst>
              <a:cxn ang="0">
                <a:pos x="connsiteX0" y="connsiteY0"/>
              </a:cxn>
              <a:cxn ang="0">
                <a:pos x="connsiteX1" y="connsiteY1"/>
              </a:cxn>
              <a:cxn ang="0">
                <a:pos x="connsiteX2" y="connsiteY2"/>
              </a:cxn>
              <a:cxn ang="0">
                <a:pos x="connsiteX3" y="connsiteY3"/>
              </a:cxn>
            </a:cxnLst>
            <a:rect l="l" t="t" r="r" b="b"/>
            <a:pathLst>
              <a:path w="324486" h="7325312">
                <a:moveTo>
                  <a:pt x="0" y="0"/>
                </a:moveTo>
                <a:lnTo>
                  <a:pt x="324486" y="106616"/>
                </a:lnTo>
                <a:lnTo>
                  <a:pt x="324486" y="7325312"/>
                </a:lnTo>
                <a:lnTo>
                  <a:pt x="0" y="721869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5" name="任意多边形 4"/>
          <p:cNvSpPr/>
          <p:nvPr>
            <p:custDataLst>
              <p:tags r:id="rId12"/>
            </p:custDataLst>
          </p:nvPr>
        </p:nvSpPr>
        <p:spPr>
          <a:xfrm rot="759468">
            <a:off x="3937874" y="2148286"/>
            <a:ext cx="846932" cy="8469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lumMod val="60000"/>
              <a:lumOff val="40000"/>
            </a:schemeClr>
          </a:solidFill>
          <a:ln w="12700" cap="flat">
            <a:noFill/>
            <a:miter lim="400000"/>
          </a:ln>
          <a:effectLst/>
        </p:spPr>
        <p:txBody>
          <a:bodyPr anchor="ctr"/>
          <a:p>
            <a:pPr algn="ctr">
              <a:lnSpc>
                <a:spcPct val="120000"/>
              </a:lnSpc>
            </a:pPr>
            <a:endParaRPr sz="1350">
              <a:solidFill>
                <a:schemeClr val="dk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任意多边形 5"/>
          <p:cNvSpPr/>
          <p:nvPr>
            <p:custDataLst>
              <p:tags r:id="rId13"/>
            </p:custDataLst>
          </p:nvPr>
        </p:nvSpPr>
        <p:spPr>
          <a:xfrm>
            <a:off x="4035193" y="2245605"/>
            <a:ext cx="652293" cy="65229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lumMod val="60000"/>
              <a:lumOff val="40000"/>
            </a:schemeClr>
          </a:solidFill>
          <a:ln w="76200" cap="flat">
            <a:solidFill>
              <a:schemeClr val="lt1"/>
            </a:solidFill>
            <a:prstDash val="solid"/>
            <a:bevel/>
          </a:ln>
          <a:effectLst/>
        </p:spPr>
        <p:txBody>
          <a:bodyPr anchor="ctr"/>
          <a:p>
            <a:pPr algn="ctr">
              <a:lnSpc>
                <a:spcPct val="120000"/>
              </a:lnSpc>
            </a:pPr>
            <a:endParaRPr sz="1350">
              <a:solidFill>
                <a:schemeClr val="dk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 name="任意多边形 2"/>
          <p:cNvSpPr/>
          <p:nvPr>
            <p:custDataLst>
              <p:tags r:id="rId14"/>
            </p:custDataLst>
          </p:nvPr>
        </p:nvSpPr>
        <p:spPr>
          <a:xfrm>
            <a:off x="4254950" y="2412586"/>
            <a:ext cx="212780" cy="318333"/>
          </a:xfrm>
          <a:custGeom>
            <a:avLst/>
            <a:gdLst/>
            <a:ahLst/>
            <a:cxnLst>
              <a:cxn ang="0">
                <a:pos x="wd2" y="hd2"/>
              </a:cxn>
              <a:cxn ang="5400000">
                <a:pos x="wd2" y="hd2"/>
              </a:cxn>
              <a:cxn ang="10800000">
                <a:pos x="wd2" y="hd2"/>
              </a:cxn>
              <a:cxn ang="16200000">
                <a:pos x="wd2" y="hd2"/>
              </a:cxn>
            </a:cxnLst>
            <a:rect l="0" t="0" r="r" b="b"/>
            <a:pathLst>
              <a:path w="21600" h="21600" extrusionOk="0">
                <a:moveTo>
                  <a:pt x="20629" y="3726"/>
                </a:moveTo>
                <a:cubicBezTo>
                  <a:pt x="20063" y="2916"/>
                  <a:pt x="19173" y="2214"/>
                  <a:pt x="18202" y="1728"/>
                </a:cubicBezTo>
                <a:cubicBezTo>
                  <a:pt x="17151" y="1188"/>
                  <a:pt x="16018" y="756"/>
                  <a:pt x="14724" y="432"/>
                </a:cubicBezTo>
                <a:cubicBezTo>
                  <a:pt x="13429" y="162"/>
                  <a:pt x="12135" y="0"/>
                  <a:pt x="10760" y="0"/>
                </a:cubicBezTo>
                <a:cubicBezTo>
                  <a:pt x="9465" y="0"/>
                  <a:pt x="8171" y="162"/>
                  <a:pt x="6876" y="432"/>
                </a:cubicBezTo>
                <a:cubicBezTo>
                  <a:pt x="5582" y="756"/>
                  <a:pt x="4449" y="1188"/>
                  <a:pt x="3398" y="1728"/>
                </a:cubicBezTo>
                <a:cubicBezTo>
                  <a:pt x="2427" y="2214"/>
                  <a:pt x="1537" y="2916"/>
                  <a:pt x="971" y="3726"/>
                </a:cubicBezTo>
                <a:cubicBezTo>
                  <a:pt x="324" y="4536"/>
                  <a:pt x="0" y="5400"/>
                  <a:pt x="0" y="6318"/>
                </a:cubicBezTo>
                <a:cubicBezTo>
                  <a:pt x="0" y="7776"/>
                  <a:pt x="728" y="9018"/>
                  <a:pt x="2184" y="10098"/>
                </a:cubicBezTo>
                <a:cubicBezTo>
                  <a:pt x="2831" y="10530"/>
                  <a:pt x="3317" y="10962"/>
                  <a:pt x="3721" y="11286"/>
                </a:cubicBezTo>
                <a:cubicBezTo>
                  <a:pt x="4126" y="11664"/>
                  <a:pt x="4611" y="12096"/>
                  <a:pt x="5016" y="12636"/>
                </a:cubicBezTo>
                <a:cubicBezTo>
                  <a:pt x="5420" y="13176"/>
                  <a:pt x="5663" y="13716"/>
                  <a:pt x="5744" y="14148"/>
                </a:cubicBezTo>
                <a:cubicBezTo>
                  <a:pt x="5016" y="14418"/>
                  <a:pt x="4692" y="14796"/>
                  <a:pt x="4692" y="15336"/>
                </a:cubicBezTo>
                <a:cubicBezTo>
                  <a:pt x="4692" y="15660"/>
                  <a:pt x="4935" y="15984"/>
                  <a:pt x="5258" y="16200"/>
                </a:cubicBezTo>
                <a:cubicBezTo>
                  <a:pt x="4935" y="16470"/>
                  <a:pt x="4692" y="16794"/>
                  <a:pt x="4692" y="17118"/>
                </a:cubicBezTo>
                <a:cubicBezTo>
                  <a:pt x="4692" y="17604"/>
                  <a:pt x="5016" y="17982"/>
                  <a:pt x="5663" y="18252"/>
                </a:cubicBezTo>
                <a:cubicBezTo>
                  <a:pt x="5501" y="18468"/>
                  <a:pt x="5420" y="18684"/>
                  <a:pt x="5420" y="18900"/>
                </a:cubicBezTo>
                <a:cubicBezTo>
                  <a:pt x="5420" y="19332"/>
                  <a:pt x="5582" y="19710"/>
                  <a:pt x="6067" y="19926"/>
                </a:cubicBezTo>
                <a:cubicBezTo>
                  <a:pt x="6472" y="20142"/>
                  <a:pt x="7038" y="20250"/>
                  <a:pt x="7685" y="20250"/>
                </a:cubicBezTo>
                <a:cubicBezTo>
                  <a:pt x="8009" y="20682"/>
                  <a:pt x="8413" y="21006"/>
                  <a:pt x="8980" y="21276"/>
                </a:cubicBezTo>
                <a:cubicBezTo>
                  <a:pt x="9546" y="21492"/>
                  <a:pt x="10112" y="21600"/>
                  <a:pt x="10760" y="21600"/>
                </a:cubicBezTo>
                <a:cubicBezTo>
                  <a:pt x="11488" y="21600"/>
                  <a:pt x="12054" y="21492"/>
                  <a:pt x="12620" y="21276"/>
                </a:cubicBezTo>
                <a:cubicBezTo>
                  <a:pt x="13187" y="21006"/>
                  <a:pt x="13591" y="20682"/>
                  <a:pt x="13915" y="20250"/>
                </a:cubicBezTo>
                <a:cubicBezTo>
                  <a:pt x="14562" y="20250"/>
                  <a:pt x="15128" y="20142"/>
                  <a:pt x="15533" y="19926"/>
                </a:cubicBezTo>
                <a:cubicBezTo>
                  <a:pt x="15937" y="19710"/>
                  <a:pt x="16180" y="19332"/>
                  <a:pt x="16180" y="18900"/>
                </a:cubicBezTo>
                <a:cubicBezTo>
                  <a:pt x="16180" y="18684"/>
                  <a:pt x="16099" y="18468"/>
                  <a:pt x="15937" y="18252"/>
                </a:cubicBezTo>
                <a:cubicBezTo>
                  <a:pt x="16584" y="17982"/>
                  <a:pt x="16908" y="17604"/>
                  <a:pt x="16908" y="17118"/>
                </a:cubicBezTo>
                <a:cubicBezTo>
                  <a:pt x="16908" y="16794"/>
                  <a:pt x="16665" y="16470"/>
                  <a:pt x="16342" y="16200"/>
                </a:cubicBezTo>
                <a:cubicBezTo>
                  <a:pt x="16665" y="15984"/>
                  <a:pt x="16908" y="15660"/>
                  <a:pt x="16908" y="15336"/>
                </a:cubicBezTo>
                <a:cubicBezTo>
                  <a:pt x="16908" y="14796"/>
                  <a:pt x="16503" y="14418"/>
                  <a:pt x="15856" y="14148"/>
                </a:cubicBezTo>
                <a:cubicBezTo>
                  <a:pt x="15937" y="13716"/>
                  <a:pt x="16180" y="13176"/>
                  <a:pt x="16584" y="12636"/>
                </a:cubicBezTo>
                <a:cubicBezTo>
                  <a:pt x="16989" y="12096"/>
                  <a:pt x="17474" y="11664"/>
                  <a:pt x="17879" y="11286"/>
                </a:cubicBezTo>
                <a:cubicBezTo>
                  <a:pt x="18283" y="10962"/>
                  <a:pt x="18769" y="10530"/>
                  <a:pt x="19416" y="10098"/>
                </a:cubicBezTo>
                <a:cubicBezTo>
                  <a:pt x="20872" y="9018"/>
                  <a:pt x="21600" y="7776"/>
                  <a:pt x="21600" y="6318"/>
                </a:cubicBezTo>
                <a:cubicBezTo>
                  <a:pt x="21600" y="5400"/>
                  <a:pt x="21276" y="4536"/>
                  <a:pt x="20629" y="3726"/>
                </a:cubicBezTo>
                <a:close/>
                <a:moveTo>
                  <a:pt x="17474" y="8856"/>
                </a:moveTo>
                <a:cubicBezTo>
                  <a:pt x="17312" y="8964"/>
                  <a:pt x="17070" y="9072"/>
                  <a:pt x="16827" y="9288"/>
                </a:cubicBezTo>
                <a:cubicBezTo>
                  <a:pt x="16503" y="9504"/>
                  <a:pt x="16342" y="9666"/>
                  <a:pt x="16180" y="9774"/>
                </a:cubicBezTo>
                <a:cubicBezTo>
                  <a:pt x="14400" y="11232"/>
                  <a:pt x="13348" y="12582"/>
                  <a:pt x="13187" y="13986"/>
                </a:cubicBezTo>
                <a:cubicBezTo>
                  <a:pt x="8413" y="13986"/>
                  <a:pt x="8413" y="13986"/>
                  <a:pt x="8413" y="13986"/>
                </a:cubicBezTo>
                <a:cubicBezTo>
                  <a:pt x="8252" y="12582"/>
                  <a:pt x="7200" y="11232"/>
                  <a:pt x="5420" y="9774"/>
                </a:cubicBezTo>
                <a:cubicBezTo>
                  <a:pt x="5258" y="9666"/>
                  <a:pt x="5097" y="9504"/>
                  <a:pt x="4773" y="9288"/>
                </a:cubicBezTo>
                <a:cubicBezTo>
                  <a:pt x="4449" y="9072"/>
                  <a:pt x="4288" y="8964"/>
                  <a:pt x="4126" y="8856"/>
                </a:cubicBezTo>
                <a:cubicBezTo>
                  <a:pt x="3155" y="8100"/>
                  <a:pt x="2670" y="7236"/>
                  <a:pt x="2670" y="6318"/>
                </a:cubicBezTo>
                <a:cubicBezTo>
                  <a:pt x="2670" y="5616"/>
                  <a:pt x="2912" y="5022"/>
                  <a:pt x="3398" y="4428"/>
                </a:cubicBezTo>
                <a:cubicBezTo>
                  <a:pt x="3883" y="3834"/>
                  <a:pt x="4530" y="3348"/>
                  <a:pt x="5339" y="2970"/>
                </a:cubicBezTo>
                <a:cubicBezTo>
                  <a:pt x="6067" y="2646"/>
                  <a:pt x="6957" y="2322"/>
                  <a:pt x="7928" y="2106"/>
                </a:cubicBezTo>
                <a:cubicBezTo>
                  <a:pt x="8899" y="1890"/>
                  <a:pt x="9789" y="1782"/>
                  <a:pt x="10760" y="1782"/>
                </a:cubicBezTo>
                <a:cubicBezTo>
                  <a:pt x="11730" y="1782"/>
                  <a:pt x="12701" y="1890"/>
                  <a:pt x="13672" y="2106"/>
                </a:cubicBezTo>
                <a:cubicBezTo>
                  <a:pt x="14643" y="2322"/>
                  <a:pt x="15452" y="2646"/>
                  <a:pt x="16261" y="2970"/>
                </a:cubicBezTo>
                <a:cubicBezTo>
                  <a:pt x="17070" y="3348"/>
                  <a:pt x="17717" y="3834"/>
                  <a:pt x="18202" y="4428"/>
                </a:cubicBezTo>
                <a:cubicBezTo>
                  <a:pt x="18688" y="5022"/>
                  <a:pt x="18930" y="5616"/>
                  <a:pt x="18930" y="6318"/>
                </a:cubicBezTo>
                <a:cubicBezTo>
                  <a:pt x="18930" y="7236"/>
                  <a:pt x="18445" y="8100"/>
                  <a:pt x="17474" y="8856"/>
                </a:cubicBezTo>
                <a:close/>
                <a:moveTo>
                  <a:pt x="17474" y="8856"/>
                </a:moveTo>
                <a:cubicBezTo>
                  <a:pt x="17474" y="8856"/>
                  <a:pt x="17474" y="8856"/>
                  <a:pt x="17474" y="8856"/>
                </a:cubicBezTo>
              </a:path>
            </a:pathLst>
          </a:custGeom>
          <a:solidFill>
            <a:schemeClr val="lt1"/>
          </a:solidFill>
          <a:ln w="12700" cap="flat">
            <a:noFill/>
            <a:miter lim="400000"/>
          </a:ln>
          <a:effectLst/>
        </p:spPr>
        <p:txBody>
          <a:bodyPr anchor="ctr"/>
          <a:p>
            <a:pPr algn="ctr">
              <a:lnSpc>
                <a:spcPct val="120000"/>
              </a:lnSpc>
            </a:pPr>
            <a:endParaRPr sz="1350">
              <a:solidFill>
                <a:schemeClr val="dk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 name="任意多边形 6"/>
          <p:cNvSpPr/>
          <p:nvPr>
            <p:custDataLst>
              <p:tags r:id="rId15"/>
            </p:custDataLst>
          </p:nvPr>
        </p:nvSpPr>
        <p:spPr>
          <a:xfrm>
            <a:off x="4354492" y="2472377"/>
            <a:ext cx="53446" cy="39751"/>
          </a:xfrm>
          <a:custGeom>
            <a:avLst/>
            <a:gdLst/>
            <a:ahLst/>
            <a:cxnLst>
              <a:cxn ang="0">
                <a:pos x="wd2" y="hd2"/>
              </a:cxn>
              <a:cxn ang="5400000">
                <a:pos x="wd2" y="hd2"/>
              </a:cxn>
              <a:cxn ang="10800000">
                <a:pos x="wd2" y="hd2"/>
              </a:cxn>
              <a:cxn ang="16200000">
                <a:pos x="wd2" y="hd2"/>
              </a:cxn>
            </a:cxnLst>
            <a:rect l="0" t="0" r="r" b="b"/>
            <a:pathLst>
              <a:path w="21600" h="21600" extrusionOk="0">
                <a:moveTo>
                  <a:pt x="10961" y="1728"/>
                </a:moveTo>
                <a:cubicBezTo>
                  <a:pt x="8382" y="432"/>
                  <a:pt x="5481" y="0"/>
                  <a:pt x="2579" y="0"/>
                </a:cubicBezTo>
                <a:cubicBezTo>
                  <a:pt x="1934" y="0"/>
                  <a:pt x="1290" y="432"/>
                  <a:pt x="967" y="1296"/>
                </a:cubicBezTo>
                <a:cubicBezTo>
                  <a:pt x="322" y="1728"/>
                  <a:pt x="0" y="2592"/>
                  <a:pt x="0" y="3456"/>
                </a:cubicBezTo>
                <a:cubicBezTo>
                  <a:pt x="0" y="4752"/>
                  <a:pt x="322" y="5616"/>
                  <a:pt x="967" y="6048"/>
                </a:cubicBezTo>
                <a:cubicBezTo>
                  <a:pt x="1290" y="6912"/>
                  <a:pt x="1934" y="7344"/>
                  <a:pt x="2579" y="7344"/>
                </a:cubicBezTo>
                <a:cubicBezTo>
                  <a:pt x="5803" y="7344"/>
                  <a:pt x="8704" y="8208"/>
                  <a:pt x="11606" y="9936"/>
                </a:cubicBezTo>
                <a:cubicBezTo>
                  <a:pt x="14830" y="12096"/>
                  <a:pt x="16119" y="14688"/>
                  <a:pt x="16119" y="18144"/>
                </a:cubicBezTo>
                <a:cubicBezTo>
                  <a:pt x="16119" y="19008"/>
                  <a:pt x="16442" y="19872"/>
                  <a:pt x="17087" y="20736"/>
                </a:cubicBezTo>
                <a:cubicBezTo>
                  <a:pt x="17409" y="21168"/>
                  <a:pt x="18054" y="21600"/>
                  <a:pt x="19021" y="21600"/>
                </a:cubicBezTo>
                <a:cubicBezTo>
                  <a:pt x="19666" y="21600"/>
                  <a:pt x="20310" y="21168"/>
                  <a:pt x="20633" y="20736"/>
                </a:cubicBezTo>
                <a:cubicBezTo>
                  <a:pt x="21278" y="19872"/>
                  <a:pt x="21600" y="19008"/>
                  <a:pt x="21600" y="18144"/>
                </a:cubicBezTo>
                <a:cubicBezTo>
                  <a:pt x="21600" y="14256"/>
                  <a:pt x="20633" y="10800"/>
                  <a:pt x="18376" y="7776"/>
                </a:cubicBezTo>
                <a:cubicBezTo>
                  <a:pt x="16442" y="5184"/>
                  <a:pt x="13863" y="3024"/>
                  <a:pt x="10961" y="1728"/>
                </a:cubicBezTo>
                <a:close/>
                <a:moveTo>
                  <a:pt x="10961" y="1728"/>
                </a:moveTo>
                <a:cubicBezTo>
                  <a:pt x="10961" y="1728"/>
                  <a:pt x="10961" y="1728"/>
                  <a:pt x="10961" y="1728"/>
                </a:cubicBezTo>
              </a:path>
            </a:pathLst>
          </a:custGeom>
          <a:solidFill>
            <a:schemeClr val="lt1">
              <a:lumMod val="95000"/>
            </a:schemeClr>
          </a:solidFill>
          <a:ln w="12700" cap="flat">
            <a:noFill/>
            <a:miter lim="400000"/>
          </a:ln>
          <a:effectLst/>
        </p:spPr>
        <p:txBody>
          <a:bodyPr anchor="ctr"/>
          <a:p>
            <a:pPr algn="ctr">
              <a:lnSpc>
                <a:spcPct val="120000"/>
              </a:lnSpc>
            </a:pPr>
            <a:endParaRPr sz="1350">
              <a:solidFill>
                <a:schemeClr val="dk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9" name="TextBox 22"/>
          <p:cNvSpPr txBox="1"/>
          <p:nvPr>
            <p:custDataLst>
              <p:tags r:id="rId16"/>
            </p:custDataLst>
          </p:nvPr>
        </p:nvSpPr>
        <p:spPr>
          <a:xfrm>
            <a:off x="395583" y="1595323"/>
            <a:ext cx="2299916" cy="650238"/>
          </a:xfrm>
          <a:prstGeom prst="rect">
            <a:avLst/>
          </a:prstGeom>
          <a:noFill/>
        </p:spPr>
        <p:txBody>
          <a:bodyPr wrap="none" lIns="0" tIns="0" rIns="0" bIns="0" anchor="t" anchorCtr="0">
            <a:noAutofit/>
          </a:bodyPr>
          <a:p>
            <a:pPr marL="0" lvl="0" indent="0" algn="l">
              <a:lnSpc>
                <a:spcPct val="100000"/>
              </a:lnSpc>
              <a:spcBef>
                <a:spcPts val="0"/>
              </a:spcBef>
              <a:spcAft>
                <a:spcPts val="800"/>
              </a:spcAft>
              <a:buSzPct val="100000"/>
            </a:pPr>
            <a:r>
              <a:rPr lang="en-US" altLang="zh-CN" sz="2800" b="1" dirty="0">
                <a:solidFill>
                  <a:srgbClr val="D2512C"/>
                </a:solidFill>
                <a:effectLst>
                  <a:outerShdw blurRad="38100" dist="19050" dir="2700000" algn="tl" rotWithShape="0">
                    <a:schemeClr val="dk1">
                      <a:alpha val="40000"/>
                    </a:schemeClr>
                  </a:outerShdw>
                </a:effectLst>
                <a:latin typeface="Arial" panose="020B0604020202020204" pitchFamily="34" charset="0"/>
                <a:ea typeface="汉仪君黑-55W" panose="00020600040101010101" charset="-122"/>
                <a:cs typeface="Arial" panose="020B0604020202020204" pitchFamily="34" charset="0"/>
                <a:sym typeface="+mn-ea"/>
              </a:rPr>
              <a:t>3 </a:t>
            </a:r>
            <a:r>
              <a:rPr lang="zh-CN" sz="2800" b="1" dirty="0">
                <a:solidFill>
                  <a:srgbClr val="D2512C"/>
                </a:solidFill>
                <a:effectLst>
                  <a:outerShdw blurRad="38100" dist="19050" dir="2700000" algn="tl" rotWithShape="0">
                    <a:schemeClr val="dk1">
                      <a:alpha val="40000"/>
                    </a:schemeClr>
                  </a:outerShdw>
                </a:effectLst>
                <a:latin typeface="Arial" panose="020B0604020202020204" pitchFamily="34" charset="0"/>
                <a:ea typeface="汉仪君黑-55W" panose="00020600040101010101" charset="-122"/>
                <a:cs typeface="Arial" panose="020B0604020202020204" pitchFamily="34" charset="0"/>
                <a:sym typeface="+mn-ea"/>
              </a:rPr>
              <a:t>短视频的行业产业链</a:t>
            </a:r>
            <a:endParaRPr lang="zh-CN" altLang="zh-CN" sz="2800" b="1" spc="100" dirty="0">
              <a:solidFill>
                <a:srgbClr val="D2512C"/>
              </a:solidFill>
              <a:effectLst>
                <a:outerShdw blurRad="38100" dist="19050" dir="2700000" algn="tl" rotWithShape="0">
                  <a:schemeClr val="dk1">
                    <a:alpha val="40000"/>
                  </a:schemeClr>
                </a:outerShdw>
              </a:effectLst>
              <a:latin typeface="Arial" panose="020B0604020202020204" pitchFamily="34" charset="0"/>
              <a:ea typeface="汉仪君黑-55W" panose="00020600040101010101" charset="-122"/>
              <a:cs typeface="Arial" panose="020B0604020202020204" pitchFamily="34" charset="0"/>
              <a:sym typeface="+mn-ea"/>
            </a:endParaRPr>
          </a:p>
        </p:txBody>
      </p:sp>
      <p:sp>
        <p:nvSpPr>
          <p:cNvPr id="4" name="文本框 3"/>
          <p:cNvSpPr txBox="1"/>
          <p:nvPr/>
        </p:nvSpPr>
        <p:spPr>
          <a:xfrm>
            <a:off x="972820" y="843915"/>
            <a:ext cx="2131060" cy="521970"/>
          </a:xfrm>
          <a:prstGeom prst="rect">
            <a:avLst/>
          </a:prstGeom>
          <a:noFill/>
        </p:spPr>
        <p:txBody>
          <a:bodyPr wrap="square" rtlCol="0">
            <a:spAutoFit/>
          </a:bodyPr>
          <a:p>
            <a:r>
              <a:rPr lang="zh-CN" sz="2800" b="1" dirty="0">
                <a:solidFill>
                  <a:srgbClr val="D2512C"/>
                </a:solidFill>
                <a:effectLst>
                  <a:outerShdw blurRad="38100" dist="19050" dir="2700000" algn="tl" rotWithShape="0">
                    <a:schemeClr val="dk1">
                      <a:alpha val="40000"/>
                    </a:schemeClr>
                  </a:outerShdw>
                </a:effectLst>
                <a:latin typeface="Arial" panose="020B0604020202020204" pitchFamily="34" charset="0"/>
                <a:ea typeface="汉仪君黑-55W" panose="00020600040101010101" charset="-122"/>
                <a:cs typeface="Arial" panose="020B0604020202020204" pitchFamily="34" charset="0"/>
              </a:rPr>
              <a:t>新媒体时代</a:t>
            </a:r>
            <a:endParaRPr lang="zh-CN" altLang="en-US"/>
          </a:p>
        </p:txBody>
      </p:sp>
    </p:spTree>
    <p:custDataLst>
      <p:tags r:id="rId17"/>
    </p:custDataLst>
  </p:cSld>
  <p:clrMapOvr>
    <a:masterClrMapping/>
  </p:clrMapOvr>
  <mc:AlternateContent xmlns:mc="http://schemas.openxmlformats.org/markup-compatibility/2006">
    <mc:Choice xmlns:p14="http://schemas.microsoft.com/office/powerpoint/2010/main" Requires="p14">
      <p:transition p14:dur="70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7" name="矩形 26"/>
          <p:cNvSpPr/>
          <p:nvPr userDrawn="1">
            <p:custDataLst>
              <p:tags r:id="rId1"/>
            </p:custDataLst>
          </p:nvPr>
        </p:nvSpPr>
        <p:spPr>
          <a:xfrm>
            <a:off x="0" y="0"/>
            <a:ext cx="9144000" cy="684086"/>
          </a:xfrm>
          <a:prstGeom prst="rect">
            <a:avLst/>
          </a:prstGeom>
          <a:solidFill>
            <a:schemeClr val="dk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pic>
        <p:nvPicPr>
          <p:cNvPr id="26" name="图片 25"/>
          <p:cNvPicPr/>
          <p:nvPr userDrawn="1">
            <p:custDataLst>
              <p:tags r:id="rId2"/>
            </p:custDataLst>
          </p:nvPr>
        </p:nvPicPr>
        <p:blipFill>
          <a:blip r:embed="rId3" r:link="rId4" cstate="screen"/>
          <a:stretch>
            <a:fillRect/>
          </a:stretch>
        </p:blipFill>
        <p:spPr>
          <a:xfrm>
            <a:off x="0" y="0"/>
            <a:ext cx="540068" cy="360998"/>
          </a:xfrm>
          <a:prstGeom prst="rect">
            <a:avLst/>
          </a:prstGeom>
        </p:spPr>
      </p:pic>
      <p:pic>
        <p:nvPicPr>
          <p:cNvPr id="25" name="图片 24"/>
          <p:cNvPicPr/>
          <p:nvPr userDrawn="1">
            <p:custDataLst>
              <p:tags r:id="rId5"/>
            </p:custDataLst>
          </p:nvPr>
        </p:nvPicPr>
        <p:blipFill>
          <a:blip r:embed="rId6" r:link="rId7" cstate="screen"/>
          <a:stretch>
            <a:fillRect/>
          </a:stretch>
        </p:blipFill>
        <p:spPr>
          <a:xfrm>
            <a:off x="8603933" y="0"/>
            <a:ext cx="540068" cy="360998"/>
          </a:xfrm>
          <a:prstGeom prst="rect">
            <a:avLst/>
          </a:prstGeom>
        </p:spPr>
      </p:pic>
      <p:sp>
        <p:nvSpPr>
          <p:cNvPr id="256" name="文本框 6"/>
          <p:cNvSpPr txBox="1"/>
          <p:nvPr>
            <p:custDataLst>
              <p:tags r:id="rId8"/>
            </p:custDataLst>
          </p:nvPr>
        </p:nvSpPr>
        <p:spPr>
          <a:xfrm>
            <a:off x="342903" y="57151"/>
            <a:ext cx="8458268" cy="5715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34289" rIns="34289" anchor="ctr" anchorCtr="0">
            <a:normAutofit/>
          </a:bodyPr>
          <a:lstStyle>
            <a:defPPr>
              <a:defRPr lang="zh-CN"/>
            </a:defPPr>
            <a:lvl1pPr>
              <a:lnSpc>
                <a:spcPct val="120000"/>
              </a:lnSpc>
              <a:defRPr sz="36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marL="0" indent="0" algn="l">
              <a:lnSpc>
                <a:spcPct val="100000"/>
              </a:lnSpc>
              <a:spcBef>
                <a:spcPts val="0"/>
              </a:spcBef>
              <a:spcAft>
                <a:spcPts val="0"/>
              </a:spcAft>
              <a:buSzPct val="100000"/>
              <a:buNone/>
            </a:pPr>
            <a:r>
              <a:rPr lang="en-US" altLang="zh-CN" sz="2400" spc="120" dirty="0">
                <a:solidFill>
                  <a:schemeClr val="accent1"/>
                </a:solidFill>
                <a:uFillTx/>
                <a:latin typeface="汉仪旗黑-85S" panose="00020600040101010101" pitchFamily="18" charset="-122"/>
                <a:ea typeface="汉仪旗黑-85S" panose="00020600040101010101" pitchFamily="18" charset="-122"/>
                <a:cs typeface="汉仪旗黑-85S" panose="00020600040101010101" pitchFamily="18" charset="-122"/>
              </a:rPr>
              <a:t>3.1  新</a:t>
            </a:r>
            <a:r>
              <a:rPr lang="en-US" altLang="zh-CN" sz="2400" spc="120" dirty="0">
                <a:solidFill>
                  <a:srgbClr val="D2512C"/>
                </a:solidFill>
                <a:uFillTx/>
                <a:latin typeface="汉仪旗黑-85S" panose="00020600040101010101" pitchFamily="18" charset="-122"/>
                <a:ea typeface="汉仪旗黑-85S" panose="00020600040101010101" pitchFamily="18" charset="-122"/>
                <a:cs typeface="汉仪旗黑-85S" panose="00020600040101010101" pitchFamily="18" charset="-122"/>
              </a:rPr>
              <a:t>媒</a:t>
            </a:r>
            <a:r>
              <a:rPr lang="en-US" altLang="zh-CN" sz="2400" spc="120" dirty="0">
                <a:solidFill>
                  <a:schemeClr val="accent1"/>
                </a:solidFill>
                <a:uFillTx/>
                <a:latin typeface="汉仪旗黑-85S" panose="00020600040101010101" pitchFamily="18" charset="-122"/>
                <a:ea typeface="汉仪旗黑-85S" panose="00020600040101010101" pitchFamily="18" charset="-122"/>
                <a:cs typeface="汉仪旗黑-85S" panose="00020600040101010101" pitchFamily="18" charset="-122"/>
              </a:rPr>
              <a:t>体短视频行业产业链</a:t>
            </a:r>
            <a:endParaRPr lang="en-US" altLang="zh-CN" sz="2400" spc="120" dirty="0">
              <a:solidFill>
                <a:schemeClr val="accent1"/>
              </a:solidFill>
              <a:uFillTx/>
              <a:latin typeface="汉仪旗黑-85S" panose="00020600040101010101" pitchFamily="18" charset="-122"/>
              <a:ea typeface="汉仪旗黑-85S" panose="00020600040101010101" pitchFamily="18" charset="-122"/>
              <a:cs typeface="汉仪旗黑-85S" panose="00020600040101010101" pitchFamily="18" charset="-122"/>
            </a:endParaRPr>
          </a:p>
        </p:txBody>
      </p:sp>
      <p:sp>
        <p:nvSpPr>
          <p:cNvPr id="2" name="MH_Text_1"/>
          <p:cNvSpPr txBox="1">
            <a:spLocks noChangeArrowheads="1"/>
          </p:cNvSpPr>
          <p:nvPr>
            <p:custDataLst>
              <p:tags r:id="rId9"/>
            </p:custDataLst>
          </p:nvPr>
        </p:nvSpPr>
        <p:spPr bwMode="auto">
          <a:xfrm>
            <a:off x="342900" y="3146837"/>
            <a:ext cx="2736519" cy="9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179705" indent="-179705" algn="just" eaLnBrk="1" hangingPunct="1">
              <a:lnSpc>
                <a:spcPct val="120000"/>
              </a:lnSpc>
              <a:buFont typeface="Arial" panose="020B0604020202020204" pitchFamily="34" charset="0"/>
              <a:buChar char="•"/>
            </a:pPr>
            <a:endPar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MH_Text_1"/>
          <p:cNvSpPr txBox="1">
            <a:spLocks noChangeArrowheads="1"/>
          </p:cNvSpPr>
          <p:nvPr>
            <p:custDataLst>
              <p:tags r:id="rId10"/>
            </p:custDataLst>
          </p:nvPr>
        </p:nvSpPr>
        <p:spPr bwMode="auto">
          <a:xfrm>
            <a:off x="3829001" y="3146837"/>
            <a:ext cx="2274339" cy="9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179705" indent="-179705" algn="just" eaLnBrk="1" hangingPunct="1">
              <a:lnSpc>
                <a:spcPct val="120000"/>
              </a:lnSpc>
              <a:buFont typeface="Arial" panose="020B0604020202020204" pitchFamily="34" charset="0"/>
              <a:buChar char="•"/>
            </a:pPr>
            <a:endParaRPr lang="zh-CN" altLang="en-US" sz="1400" dirty="0">
              <a:solidFill>
                <a:schemeClr val="dk1"/>
              </a:solidFill>
              <a:latin typeface="微软雅黑" panose="020B0503020204020204" pitchFamily="34" charset="-122"/>
              <a:ea typeface="微软雅黑" panose="020B0503020204020204" pitchFamily="34" charset="-122"/>
            </a:endParaRPr>
          </a:p>
        </p:txBody>
      </p:sp>
      <p:cxnSp>
        <p:nvCxnSpPr>
          <p:cNvPr id="6" name="直接连接符 5"/>
          <p:cNvCxnSpPr/>
          <p:nvPr>
            <p:custDataLst>
              <p:tags r:id="rId11"/>
            </p:custDataLst>
          </p:nvPr>
        </p:nvCxnSpPr>
        <p:spPr>
          <a:xfrm>
            <a:off x="5538153" y="2496820"/>
            <a:ext cx="2967355" cy="0"/>
          </a:xfrm>
          <a:prstGeom prst="line">
            <a:avLst/>
          </a:prstGeom>
          <a:ln w="9525">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custDataLst>
              <p:tags r:id="rId12"/>
            </p:custDataLst>
          </p:nvPr>
        </p:nvCxnSpPr>
        <p:spPr>
          <a:xfrm>
            <a:off x="761683" y="3415665"/>
            <a:ext cx="293243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custDataLst>
              <p:tags r:id="rId13"/>
            </p:custDataLst>
          </p:nvPr>
        </p:nvCxnSpPr>
        <p:spPr>
          <a:xfrm>
            <a:off x="496888" y="1698625"/>
            <a:ext cx="3692525" cy="0"/>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custDataLst>
              <p:tags r:id="rId14"/>
            </p:custDataLst>
          </p:nvPr>
        </p:nvCxnSpPr>
        <p:spPr>
          <a:xfrm flipH="1">
            <a:off x="493713" y="1698625"/>
            <a:ext cx="30734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custDataLst>
              <p:tags r:id="rId15"/>
            </p:custDataLst>
          </p:nvPr>
        </p:nvCxnSpPr>
        <p:spPr>
          <a:xfrm flipH="1">
            <a:off x="504508" y="3413125"/>
            <a:ext cx="30734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custDataLst>
              <p:tags r:id="rId16"/>
            </p:custDataLst>
          </p:nvPr>
        </p:nvCxnSpPr>
        <p:spPr>
          <a:xfrm flipH="1">
            <a:off x="8370888" y="2495550"/>
            <a:ext cx="307975"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标题"/>
          <p:cNvSpPr txBox="1"/>
          <p:nvPr>
            <p:custDataLst>
              <p:tags r:id="rId17"/>
            </p:custDataLst>
          </p:nvPr>
        </p:nvSpPr>
        <p:spPr>
          <a:xfrm>
            <a:off x="504508" y="2707640"/>
            <a:ext cx="2235200" cy="603885"/>
          </a:xfrm>
          <a:prstGeom prst="rect">
            <a:avLst/>
          </a:prstGeom>
          <a:noFill/>
        </p:spPr>
        <p:txBody>
          <a:bodyPr wrap="square" lIns="0" tIns="0" rIns="0" bIns="0" rtlCol="0" anchor="b">
            <a:normAutofit/>
          </a:bodyPr>
          <a:lstStyle/>
          <a:p>
            <a:pPr algn="just"/>
            <a:r>
              <a:rPr lang="zh-CN" altLang="en-US" b="1" spc="300" dirty="0">
                <a:solidFill>
                  <a:schemeClr val="accent3"/>
                </a:solidFill>
                <a:latin typeface="+mj-ea"/>
                <a:ea typeface="+mj-ea"/>
              </a:rPr>
              <a:t>用户端</a:t>
            </a:r>
            <a:endParaRPr lang="zh-CN" altLang="en-US" b="1" spc="300" dirty="0">
              <a:solidFill>
                <a:schemeClr val="accent3"/>
              </a:solidFill>
              <a:latin typeface="+mj-ea"/>
              <a:ea typeface="+mj-ea"/>
            </a:endParaRPr>
          </a:p>
        </p:txBody>
      </p:sp>
      <p:sp>
        <p:nvSpPr>
          <p:cNvPr id="11" name="正文"/>
          <p:cNvSpPr txBox="1"/>
          <p:nvPr>
            <p:custDataLst>
              <p:tags r:id="rId18"/>
            </p:custDataLst>
          </p:nvPr>
        </p:nvSpPr>
        <p:spPr>
          <a:xfrm>
            <a:off x="6443028" y="2607945"/>
            <a:ext cx="2235600" cy="899795"/>
          </a:xfrm>
          <a:prstGeom prst="rect">
            <a:avLst/>
          </a:prstGeom>
          <a:noFill/>
        </p:spPr>
        <p:txBody>
          <a:bodyPr wrap="square" lIns="0" tIns="0" rIns="0" bIns="0" rtlCol="0" anchor="t" anchorCtr="0">
            <a:normAutofit/>
          </a:bodyPr>
          <a:lstStyle/>
          <a:p>
            <a:pPr marL="179705" indent="-179705" algn="just" eaLnBrk="1" hangingPunct="1">
              <a:lnSpc>
                <a:spcPct val="120000"/>
              </a:lnSpc>
              <a:buFont typeface="Arial" panose="020B0604020202020204" pitchFamily="34" charset="0"/>
              <a:buChar char="•"/>
            </a:pPr>
            <a:r>
              <a:rPr lang="zh-CN" altLang="en-US" sz="1200" dirty="0">
                <a:solidFill>
                  <a:schemeClr val="dk1"/>
                </a:solidFill>
                <a:latin typeface="微软雅黑" panose="020B0503020204020204" pitchFamily="34" charset="-122"/>
                <a:ea typeface="微软雅黑" panose="020B0503020204020204" pitchFamily="34" charset="-122"/>
                <a:sym typeface="+mn-ea"/>
              </a:rPr>
              <a:t>内嵌短视频的综合平台</a:t>
            </a:r>
            <a:endParaRPr lang="en-US" altLang="zh-CN" sz="1200" dirty="0">
              <a:solidFill>
                <a:schemeClr val="dk1"/>
              </a:solidFill>
              <a:latin typeface="微软雅黑" panose="020B0503020204020204" pitchFamily="34" charset="-122"/>
              <a:ea typeface="微软雅黑" panose="020B0503020204020204" pitchFamily="34" charset="-122"/>
            </a:endParaRPr>
          </a:p>
          <a:p>
            <a:pPr marL="179705" indent="-179705" algn="just" eaLnBrk="1" hangingPunct="1">
              <a:lnSpc>
                <a:spcPct val="120000"/>
              </a:lnSpc>
              <a:buFont typeface="Arial" panose="020B0604020202020204" pitchFamily="34" charset="0"/>
              <a:buChar char="•"/>
            </a:pPr>
            <a:r>
              <a:rPr lang="zh-CN" altLang="en-US" sz="1200" dirty="0">
                <a:solidFill>
                  <a:schemeClr val="dk1"/>
                </a:solidFill>
                <a:latin typeface="微软雅黑" panose="020B0503020204020204" pitchFamily="34" charset="-122"/>
                <a:ea typeface="微软雅黑" panose="020B0503020204020204" pitchFamily="34" charset="-122"/>
                <a:sym typeface="+mn-ea"/>
              </a:rPr>
              <a:t>垂直短视频平台</a:t>
            </a:r>
            <a:endParaRPr lang="en-US" altLang="zh-CN" sz="1200" dirty="0">
              <a:solidFill>
                <a:schemeClr val="dk1"/>
              </a:solidFill>
              <a:latin typeface="微软雅黑" panose="020B0503020204020204" pitchFamily="34" charset="-122"/>
              <a:ea typeface="微软雅黑" panose="020B0503020204020204" pitchFamily="34" charset="-122"/>
            </a:endParaRPr>
          </a:p>
          <a:p>
            <a:pPr marL="179705" indent="-179705" algn="just" eaLnBrk="1" hangingPunct="1">
              <a:lnSpc>
                <a:spcPct val="120000"/>
              </a:lnSpc>
              <a:buFont typeface="Arial" panose="020B0604020202020204" pitchFamily="34" charset="0"/>
              <a:buChar char="•"/>
            </a:pPr>
            <a:r>
              <a:rPr lang="zh-CN" altLang="en-US" sz="1200" dirty="0">
                <a:solidFill>
                  <a:schemeClr val="dk1"/>
                </a:solidFill>
                <a:latin typeface="微软雅黑" panose="020B0503020204020204" pitchFamily="34" charset="-122"/>
                <a:ea typeface="微软雅黑" panose="020B0503020204020204" pitchFamily="34" charset="-122"/>
                <a:sym typeface="+mn-ea"/>
              </a:rPr>
              <a:t>传统视频平台</a:t>
            </a:r>
            <a:endParaRPr lang="zh-CN" altLang="en-US" sz="1200" spc="150" dirty="0">
              <a:solidFill>
                <a:schemeClr val="tx1">
                  <a:lumMod val="65000"/>
                  <a:lumOff val="35000"/>
                </a:schemeClr>
              </a:solidFill>
              <a:latin typeface="+mn-ea"/>
            </a:endParaRPr>
          </a:p>
        </p:txBody>
      </p:sp>
      <p:sp>
        <p:nvSpPr>
          <p:cNvPr id="12" name="标题"/>
          <p:cNvSpPr txBox="1"/>
          <p:nvPr>
            <p:custDataLst>
              <p:tags r:id="rId19"/>
            </p:custDataLst>
          </p:nvPr>
        </p:nvSpPr>
        <p:spPr>
          <a:xfrm>
            <a:off x="6443028" y="1791970"/>
            <a:ext cx="2235600" cy="604312"/>
          </a:xfrm>
          <a:prstGeom prst="rect">
            <a:avLst/>
          </a:prstGeom>
          <a:noFill/>
        </p:spPr>
        <p:txBody>
          <a:bodyPr wrap="square" lIns="0" tIns="0" rIns="0" bIns="0" rtlCol="0" anchor="b">
            <a:normAutofit/>
          </a:bodyPr>
          <a:lstStyle/>
          <a:p>
            <a:pPr algn="r"/>
            <a:r>
              <a:rPr lang="zh-CN" altLang="en-US" b="1" spc="300" dirty="0">
                <a:solidFill>
                  <a:schemeClr val="accent2"/>
                </a:solidFill>
                <a:latin typeface="+mj-ea"/>
                <a:ea typeface="+mj-ea"/>
              </a:rPr>
              <a:t>内容分发端</a:t>
            </a:r>
            <a:endParaRPr lang="zh-CN" altLang="en-US" b="1" spc="300" dirty="0">
              <a:solidFill>
                <a:schemeClr val="accent2"/>
              </a:solidFill>
              <a:latin typeface="+mj-ea"/>
              <a:ea typeface="+mj-ea"/>
            </a:endParaRPr>
          </a:p>
        </p:txBody>
      </p:sp>
      <p:sp>
        <p:nvSpPr>
          <p:cNvPr id="13" name="正文"/>
          <p:cNvSpPr txBox="1"/>
          <p:nvPr>
            <p:custDataLst>
              <p:tags r:id="rId20"/>
            </p:custDataLst>
          </p:nvPr>
        </p:nvSpPr>
        <p:spPr>
          <a:xfrm>
            <a:off x="504508" y="1807845"/>
            <a:ext cx="2235200" cy="899795"/>
          </a:xfrm>
          <a:prstGeom prst="rect">
            <a:avLst/>
          </a:prstGeom>
          <a:noFill/>
        </p:spPr>
        <p:txBody>
          <a:bodyPr wrap="square" lIns="0" tIns="0" rIns="0" bIns="0" rtlCol="0" anchor="t" anchorCtr="0">
            <a:normAutofit lnSpcReduction="20000"/>
          </a:bodyPr>
          <a:lstStyle/>
          <a:p>
            <a:pPr marL="179705" indent="-179705" algn="just" eaLnBrk="1" hangingPunct="1">
              <a:lnSpc>
                <a:spcPct val="120000"/>
              </a:lnSpc>
              <a:buFont typeface="Arial" panose="020B0604020202020204" pitchFamily="34" charset="0"/>
              <a:buChar char="•"/>
            </a:pPr>
            <a:r>
              <a:rPr lang="zh-CN" altLang="en-US" sz="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用户原创内容（</a:t>
            </a:r>
            <a:r>
              <a:rPr lang="en-US" altLang="zh-CN" sz="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UGC</a:t>
            </a:r>
            <a:r>
              <a:rPr lang="zh-CN" altLang="en-US" sz="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179705" indent="-179705" algn="just" eaLnBrk="1" hangingPunct="1">
              <a:lnSpc>
                <a:spcPct val="120000"/>
              </a:lnSpc>
              <a:buFont typeface="Arial" panose="020B0604020202020204" pitchFamily="34" charset="0"/>
              <a:buChar char="•"/>
            </a:pPr>
            <a:r>
              <a:rPr lang="zh-CN" altLang="en-US" sz="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专业生产内容（</a:t>
            </a:r>
            <a:r>
              <a:rPr lang="en-US" altLang="zh-CN" sz="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PGC</a:t>
            </a:r>
            <a:r>
              <a:rPr lang="zh-CN" altLang="en-US" sz="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179705" indent="-179705" eaLnBrk="1" hangingPunct="1">
              <a:lnSpc>
                <a:spcPct val="120000"/>
              </a:lnSpc>
              <a:buFont typeface="Arial" panose="020B0604020202020204" pitchFamily="34" charset="0"/>
              <a:buChar char="•"/>
            </a:pPr>
            <a:r>
              <a:rPr lang="zh-CN" altLang="en-US" sz="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专业用户生产内容（</a:t>
            </a:r>
            <a:r>
              <a:rPr lang="en-US" altLang="zh-CN" sz="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PUGC</a:t>
            </a:r>
            <a:r>
              <a:rPr lang="zh-CN" altLang="en-US" sz="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200" spc="150" dirty="0">
              <a:solidFill>
                <a:schemeClr val="tx1">
                  <a:lumMod val="65000"/>
                  <a:lumOff val="35000"/>
                </a:schemeClr>
              </a:solidFill>
              <a:latin typeface="+mn-ea"/>
            </a:endParaRPr>
          </a:p>
        </p:txBody>
      </p:sp>
      <p:sp>
        <p:nvSpPr>
          <p:cNvPr id="14" name="标题"/>
          <p:cNvSpPr txBox="1"/>
          <p:nvPr>
            <p:custDataLst>
              <p:tags r:id="rId21"/>
            </p:custDataLst>
          </p:nvPr>
        </p:nvSpPr>
        <p:spPr>
          <a:xfrm>
            <a:off x="504508" y="991235"/>
            <a:ext cx="2235200" cy="603885"/>
          </a:xfrm>
          <a:prstGeom prst="rect">
            <a:avLst/>
          </a:prstGeom>
          <a:noFill/>
        </p:spPr>
        <p:txBody>
          <a:bodyPr wrap="square" lIns="0" tIns="0" rIns="0" bIns="0" rtlCol="0" anchor="b">
            <a:normAutofit/>
          </a:bodyPr>
          <a:lstStyle/>
          <a:p>
            <a:pPr algn="just"/>
            <a:r>
              <a:rPr lang="zh-CN" altLang="en-US" b="1" spc="300" dirty="0">
                <a:solidFill>
                  <a:schemeClr val="accent1"/>
                </a:solidFill>
                <a:latin typeface="+mj-ea"/>
                <a:ea typeface="+mj-ea"/>
              </a:rPr>
              <a:t>内容生产端</a:t>
            </a:r>
            <a:endParaRPr lang="zh-CN" altLang="en-US" b="1" spc="300" dirty="0">
              <a:solidFill>
                <a:schemeClr val="accent1"/>
              </a:solidFill>
              <a:latin typeface="+mj-ea"/>
              <a:ea typeface="+mj-ea"/>
            </a:endParaRPr>
          </a:p>
        </p:txBody>
      </p:sp>
      <p:sp>
        <p:nvSpPr>
          <p:cNvPr id="16" name="正文"/>
          <p:cNvSpPr txBox="1"/>
          <p:nvPr>
            <p:custDataLst>
              <p:tags r:id="rId22"/>
            </p:custDataLst>
          </p:nvPr>
        </p:nvSpPr>
        <p:spPr>
          <a:xfrm>
            <a:off x="557213" y="3429000"/>
            <a:ext cx="2232000" cy="899795"/>
          </a:xfrm>
          <a:prstGeom prst="rect">
            <a:avLst/>
          </a:prstGeom>
          <a:noFill/>
        </p:spPr>
        <p:txBody>
          <a:bodyPr wrap="square" lIns="0" tIns="0" rIns="0" bIns="0" rtlCol="0" anchor="t" anchorCtr="0">
            <a:normAutofit/>
          </a:bodyPr>
          <a:lstStyle/>
          <a:p>
            <a:pPr indent="0" algn="just" fontAlgn="auto">
              <a:lnSpc>
                <a:spcPct val="130000"/>
              </a:lnSpc>
            </a:pPr>
            <a:r>
              <a:rPr lang="en-US" altLang="zh-CN" sz="1200" spc="150" dirty="0">
                <a:solidFill>
                  <a:schemeClr val="tx1">
                    <a:lumMod val="65000"/>
                    <a:lumOff val="35000"/>
                  </a:schemeClr>
                </a:solidFill>
                <a:latin typeface="+mn-ea"/>
              </a:rPr>
              <a:t>123</a:t>
            </a:r>
            <a:endParaRPr lang="en-US" altLang="zh-CN" sz="1200" spc="150" dirty="0">
              <a:solidFill>
                <a:schemeClr val="tx1">
                  <a:lumMod val="65000"/>
                  <a:lumOff val="35000"/>
                </a:schemeClr>
              </a:solidFill>
              <a:latin typeface="+mn-ea"/>
            </a:endParaRPr>
          </a:p>
        </p:txBody>
      </p:sp>
      <p:sp>
        <p:nvSpPr>
          <p:cNvPr id="20" name="任意多边形 25"/>
          <p:cNvSpPr/>
          <p:nvPr>
            <p:custDataLst>
              <p:tags r:id="rId23"/>
            </p:custDataLst>
          </p:nvPr>
        </p:nvSpPr>
        <p:spPr>
          <a:xfrm rot="17740205">
            <a:off x="4233228" y="1217930"/>
            <a:ext cx="1089025" cy="1313180"/>
          </a:xfrm>
          <a:custGeom>
            <a:avLst/>
            <a:gdLst>
              <a:gd name="adj1" fmla="val 60662"/>
              <a:gd name="adj2" fmla="val 55256"/>
              <a:gd name="maxAdj2" fmla="*/ 100000 h ss"/>
              <a:gd name="a1" fmla="pin 0 adj1 100000"/>
              <a:gd name="a2" fmla="pin 0 adj2 maxAdj2"/>
              <a:gd name="dy1" fmla="*/ ss a2 100000"/>
              <a:gd name="y1" fmla="+- b 0 dy1"/>
              <a:gd name="dx1" fmla="*/ w a1 200000"/>
              <a:gd name="x1" fmla="+- hc 0 dx1"/>
              <a:gd name="x2" fmla="+- hc dx1 0"/>
              <a:gd name="dy2" fmla="*/ x1 dy1 wd2"/>
              <a:gd name="y2" fmla="+- y1 dy2 0"/>
            </a:gdLst>
            <a:ahLst/>
            <a:cxnLst>
              <a:cxn ang="3">
                <a:pos x="hc" y="t"/>
              </a:cxn>
              <a:cxn ang="cd2">
                <a:pos x="l" y="y1"/>
              </a:cxn>
              <a:cxn ang="cd4">
                <a:pos x="hc" y="b"/>
              </a:cxn>
              <a:cxn ang="0">
                <a:pos x="r" y="y1"/>
              </a:cxn>
            </a:cxnLst>
            <a:rect l="l" t="t" r="r" b="b"/>
            <a:pathLst>
              <a:path w="1821" h="2196">
                <a:moveTo>
                  <a:pt x="0" y="0"/>
                </a:moveTo>
                <a:lnTo>
                  <a:pt x="1195" y="0"/>
                </a:lnTo>
                <a:cubicBezTo>
                  <a:pt x="1390" y="0"/>
                  <a:pt x="1551" y="142"/>
                  <a:pt x="1578" y="329"/>
                </a:cubicBezTo>
                <a:lnTo>
                  <a:pt x="1580" y="341"/>
                </a:lnTo>
                <a:lnTo>
                  <a:pt x="1581" y="341"/>
                </a:lnTo>
                <a:lnTo>
                  <a:pt x="1583" y="359"/>
                </a:lnTo>
                <a:lnTo>
                  <a:pt x="1583" y="1194"/>
                </a:lnTo>
                <a:lnTo>
                  <a:pt x="1583" y="1197"/>
                </a:lnTo>
                <a:lnTo>
                  <a:pt x="1821" y="1197"/>
                </a:lnTo>
                <a:lnTo>
                  <a:pt x="985" y="2196"/>
                </a:lnTo>
                <a:lnTo>
                  <a:pt x="149" y="1197"/>
                </a:lnTo>
                <a:lnTo>
                  <a:pt x="386" y="1197"/>
                </a:lnTo>
                <a:lnTo>
                  <a:pt x="386" y="1194"/>
                </a:lnTo>
                <a:lnTo>
                  <a:pt x="386" y="344"/>
                </a:lnTo>
                <a:lnTo>
                  <a:pt x="384" y="329"/>
                </a:lnTo>
                <a:cubicBezTo>
                  <a:pt x="355" y="142"/>
                  <a:pt x="195" y="0"/>
                  <a:pt x="0" y="0"/>
                </a:cubicBezTo>
                <a:close/>
              </a:path>
            </a:pathLst>
          </a:custGeom>
          <a:gradFill>
            <a:gsLst>
              <a:gs pos="75000">
                <a:schemeClr val="accent1"/>
              </a:gs>
              <a:gs pos="0">
                <a:schemeClr val="accent1">
                  <a:lumMod val="55000"/>
                  <a:lumOff val="45000"/>
                </a:schemeClr>
              </a:gs>
            </a:gsLst>
            <a:lin ang="2640000" scaled="0"/>
          </a:gradFill>
          <a:ln w="9525" cap="flat">
            <a:noFill/>
            <a:prstDash val="solid"/>
            <a:miter/>
          </a:ln>
          <a:effectLst>
            <a:outerShdw blurRad="101600" dist="127000" dir="5400000" sx="102000" sy="102000" algn="ctr" rotWithShape="0">
              <a:schemeClr val="accent1">
                <a:alpha val="20000"/>
              </a:scheme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endParaRPr lang="zh-CN" altLang="en-US">
              <a:sym typeface="+mn-ea"/>
            </a:endParaRPr>
          </a:p>
        </p:txBody>
      </p:sp>
      <p:sp>
        <p:nvSpPr>
          <p:cNvPr id="21" name="任意多边形 25"/>
          <p:cNvSpPr/>
          <p:nvPr>
            <p:custDataLst>
              <p:tags r:id="rId24"/>
            </p:custDataLst>
          </p:nvPr>
        </p:nvSpPr>
        <p:spPr>
          <a:xfrm rot="3340205">
            <a:off x="4663123" y="2468880"/>
            <a:ext cx="1089025" cy="1313180"/>
          </a:xfrm>
          <a:custGeom>
            <a:avLst/>
            <a:gdLst>
              <a:gd name="adj1" fmla="val 60662"/>
              <a:gd name="adj2" fmla="val 55256"/>
              <a:gd name="maxAdj2" fmla="*/ 100000 h ss"/>
              <a:gd name="a1" fmla="pin 0 adj1 100000"/>
              <a:gd name="a2" fmla="pin 0 adj2 maxAdj2"/>
              <a:gd name="dy1" fmla="*/ ss a2 100000"/>
              <a:gd name="y1" fmla="+- b 0 dy1"/>
              <a:gd name="dx1" fmla="*/ w a1 200000"/>
              <a:gd name="x1" fmla="+- hc 0 dx1"/>
              <a:gd name="x2" fmla="+- hc dx1 0"/>
              <a:gd name="dy2" fmla="*/ x1 dy1 wd2"/>
              <a:gd name="y2" fmla="+- y1 dy2 0"/>
            </a:gdLst>
            <a:ahLst/>
            <a:cxnLst>
              <a:cxn ang="3">
                <a:pos x="hc" y="t"/>
              </a:cxn>
              <a:cxn ang="cd2">
                <a:pos x="l" y="y1"/>
              </a:cxn>
              <a:cxn ang="cd4">
                <a:pos x="hc" y="b"/>
              </a:cxn>
              <a:cxn ang="0">
                <a:pos x="r" y="y1"/>
              </a:cxn>
            </a:cxnLst>
            <a:rect l="l" t="t" r="r" b="b"/>
            <a:pathLst>
              <a:path w="1821" h="2196">
                <a:moveTo>
                  <a:pt x="0" y="0"/>
                </a:moveTo>
                <a:lnTo>
                  <a:pt x="1195" y="0"/>
                </a:lnTo>
                <a:cubicBezTo>
                  <a:pt x="1390" y="0"/>
                  <a:pt x="1551" y="142"/>
                  <a:pt x="1578" y="329"/>
                </a:cubicBezTo>
                <a:lnTo>
                  <a:pt x="1580" y="341"/>
                </a:lnTo>
                <a:lnTo>
                  <a:pt x="1581" y="341"/>
                </a:lnTo>
                <a:lnTo>
                  <a:pt x="1583" y="359"/>
                </a:lnTo>
                <a:lnTo>
                  <a:pt x="1583" y="1194"/>
                </a:lnTo>
                <a:lnTo>
                  <a:pt x="1583" y="1197"/>
                </a:lnTo>
                <a:lnTo>
                  <a:pt x="1821" y="1197"/>
                </a:lnTo>
                <a:lnTo>
                  <a:pt x="985" y="2196"/>
                </a:lnTo>
                <a:lnTo>
                  <a:pt x="149" y="1197"/>
                </a:lnTo>
                <a:lnTo>
                  <a:pt x="386" y="1197"/>
                </a:lnTo>
                <a:lnTo>
                  <a:pt x="386" y="1194"/>
                </a:lnTo>
                <a:lnTo>
                  <a:pt x="386" y="344"/>
                </a:lnTo>
                <a:lnTo>
                  <a:pt x="384" y="329"/>
                </a:lnTo>
                <a:cubicBezTo>
                  <a:pt x="355" y="142"/>
                  <a:pt x="195" y="0"/>
                  <a:pt x="0" y="0"/>
                </a:cubicBezTo>
                <a:close/>
              </a:path>
            </a:pathLst>
          </a:custGeom>
          <a:gradFill>
            <a:gsLst>
              <a:gs pos="75000">
                <a:schemeClr val="accent2"/>
              </a:gs>
              <a:gs pos="0">
                <a:schemeClr val="accent2">
                  <a:lumMod val="55000"/>
                  <a:lumOff val="45000"/>
                </a:schemeClr>
              </a:gs>
            </a:gsLst>
            <a:lin ang="2640000" scaled="0"/>
          </a:gradFill>
          <a:ln w="9525" cap="flat">
            <a:noFill/>
            <a:prstDash val="solid"/>
            <a:miter/>
          </a:ln>
          <a:effectLst>
            <a:outerShdw blurRad="101600" dist="127000" dir="5400000" sx="102000" sy="102000" algn="ctr" rotWithShape="0">
              <a:schemeClr val="accent2">
                <a:alpha val="20000"/>
              </a:scheme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ym typeface="+mn-ea"/>
            </a:endParaRPr>
          </a:p>
        </p:txBody>
      </p:sp>
      <p:sp>
        <p:nvSpPr>
          <p:cNvPr id="22" name="任意多边形 25"/>
          <p:cNvSpPr/>
          <p:nvPr>
            <p:custDataLst>
              <p:tags r:id="rId25"/>
            </p:custDataLst>
          </p:nvPr>
        </p:nvSpPr>
        <p:spPr>
          <a:xfrm rot="10540205">
            <a:off x="3358833" y="2221230"/>
            <a:ext cx="1089025" cy="1313180"/>
          </a:xfrm>
          <a:custGeom>
            <a:avLst/>
            <a:gdLst>
              <a:gd name="adj1" fmla="val 60662"/>
              <a:gd name="adj2" fmla="val 55256"/>
              <a:gd name="maxAdj2" fmla="*/ 100000 h ss"/>
              <a:gd name="a1" fmla="pin 0 adj1 100000"/>
              <a:gd name="a2" fmla="pin 0 adj2 maxAdj2"/>
              <a:gd name="dy1" fmla="*/ ss a2 100000"/>
              <a:gd name="y1" fmla="+- b 0 dy1"/>
              <a:gd name="dx1" fmla="*/ w a1 200000"/>
              <a:gd name="x1" fmla="+- hc 0 dx1"/>
              <a:gd name="x2" fmla="+- hc dx1 0"/>
              <a:gd name="dy2" fmla="*/ x1 dy1 wd2"/>
              <a:gd name="y2" fmla="+- y1 dy2 0"/>
            </a:gdLst>
            <a:ahLst/>
            <a:cxnLst>
              <a:cxn ang="3">
                <a:pos x="hc" y="t"/>
              </a:cxn>
              <a:cxn ang="cd2">
                <a:pos x="l" y="y1"/>
              </a:cxn>
              <a:cxn ang="cd4">
                <a:pos x="hc" y="b"/>
              </a:cxn>
              <a:cxn ang="0">
                <a:pos x="r" y="y1"/>
              </a:cxn>
            </a:cxnLst>
            <a:rect l="l" t="t" r="r" b="b"/>
            <a:pathLst>
              <a:path w="1821" h="2196">
                <a:moveTo>
                  <a:pt x="0" y="0"/>
                </a:moveTo>
                <a:lnTo>
                  <a:pt x="1195" y="0"/>
                </a:lnTo>
                <a:cubicBezTo>
                  <a:pt x="1390" y="0"/>
                  <a:pt x="1551" y="142"/>
                  <a:pt x="1578" y="329"/>
                </a:cubicBezTo>
                <a:lnTo>
                  <a:pt x="1580" y="341"/>
                </a:lnTo>
                <a:lnTo>
                  <a:pt x="1581" y="341"/>
                </a:lnTo>
                <a:lnTo>
                  <a:pt x="1583" y="359"/>
                </a:lnTo>
                <a:lnTo>
                  <a:pt x="1583" y="1194"/>
                </a:lnTo>
                <a:lnTo>
                  <a:pt x="1583" y="1197"/>
                </a:lnTo>
                <a:lnTo>
                  <a:pt x="1821" y="1197"/>
                </a:lnTo>
                <a:lnTo>
                  <a:pt x="985" y="2196"/>
                </a:lnTo>
                <a:lnTo>
                  <a:pt x="149" y="1197"/>
                </a:lnTo>
                <a:lnTo>
                  <a:pt x="386" y="1197"/>
                </a:lnTo>
                <a:lnTo>
                  <a:pt x="386" y="1194"/>
                </a:lnTo>
                <a:lnTo>
                  <a:pt x="386" y="344"/>
                </a:lnTo>
                <a:lnTo>
                  <a:pt x="384" y="329"/>
                </a:lnTo>
                <a:cubicBezTo>
                  <a:pt x="355" y="142"/>
                  <a:pt x="195" y="0"/>
                  <a:pt x="0" y="0"/>
                </a:cubicBezTo>
                <a:close/>
              </a:path>
            </a:pathLst>
          </a:custGeom>
          <a:gradFill>
            <a:gsLst>
              <a:gs pos="75000">
                <a:schemeClr val="accent3"/>
              </a:gs>
              <a:gs pos="0">
                <a:schemeClr val="accent3">
                  <a:lumMod val="55000"/>
                  <a:lumOff val="45000"/>
                </a:schemeClr>
              </a:gs>
            </a:gsLst>
            <a:lin ang="2640000" scaled="0"/>
          </a:gradFill>
          <a:ln w="9525" cap="flat">
            <a:noFill/>
            <a:prstDash val="solid"/>
            <a:miter/>
          </a:ln>
          <a:effectLst>
            <a:outerShdw blurRad="101600" dist="127000" dir="5400000" sx="102000" sy="102000" algn="ctr" rotWithShape="0">
              <a:schemeClr val="accent3">
                <a:alpha val="20000"/>
              </a:scheme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ym typeface="+mn-ea"/>
            </a:endParaRPr>
          </a:p>
        </p:txBody>
      </p:sp>
    </p:spTree>
    <p:custDataLst>
      <p:tags r:id="rId26"/>
    </p:custDataLst>
  </p:cSld>
  <p:clrMapOvr>
    <a:masterClrMapping/>
  </p:clrMapOvr>
  <mc:AlternateContent xmlns:mc="http://schemas.openxmlformats.org/markup-compatibility/2006">
    <mc:Choice xmlns:p14="http://schemas.microsoft.com/office/powerpoint/2010/main" Requires="p14">
      <p:transition p14:dur="70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4" name="textbox 124"/>
          <p:cNvSpPr/>
          <p:nvPr>
            <p:custDataLst>
              <p:tags r:id="rId1"/>
            </p:custDataLst>
          </p:nvPr>
        </p:nvSpPr>
        <p:spPr>
          <a:xfrm>
            <a:off x="805802" y="235406"/>
            <a:ext cx="8351519" cy="350520"/>
          </a:xfrm>
          <a:prstGeom prst="rect">
            <a:avLst/>
          </a:prstGeom>
        </p:spPr>
        <p:txBody>
          <a:bodyPr vert="horz" wrap="square" lIns="0" tIns="0" rIns="0" bIns="0"/>
          <a:p>
            <a:pPr algn="l" rtl="0" eaLnBrk="0">
              <a:lnSpc>
                <a:spcPct val="82000"/>
              </a:lnSpc>
            </a:pPr>
            <a:endParaRPr lang="en-US" altLang="en-US" sz="100" dirty="0">
              <a:latin typeface="Arial" panose="020B0604020202020204" pitchFamily="34" charset="0"/>
              <a:ea typeface="汉仪君黑-55W" panose="00020600040101010101" charset="-122"/>
            </a:endParaRPr>
          </a:p>
          <a:p>
            <a:pPr marL="12700" algn="l" rtl="0" eaLnBrk="0">
              <a:lnSpc>
                <a:spcPct val="97000"/>
              </a:lnSpc>
            </a:pPr>
            <a:r>
              <a:rPr lang="en-US" altLang="zh-CN" sz="2400" b="1" spc="120" dirty="0">
                <a:solidFill>
                  <a:srgbClr val="D2512C"/>
                </a:solidFill>
                <a:uFillTx/>
                <a:latin typeface="汉仪旗黑-85S" panose="00020600040101010101" pitchFamily="18" charset="-122"/>
                <a:ea typeface="汉仪旗黑-85S" panose="00020600040101010101" pitchFamily="18" charset="-122"/>
                <a:cs typeface="汉仪旗黑-85S" panose="00020600040101010101" pitchFamily="18" charset="-122"/>
              </a:rPr>
              <a:t>3.2  新媒体短视频行业产业链特征</a:t>
            </a:r>
            <a:r>
              <a:rPr lang="en-US" altLang="zh-CN" sz="2400" b="1" spc="120" dirty="0">
                <a:solidFill>
                  <a:schemeClr val="accent1"/>
                </a:solidFill>
                <a:uFillTx/>
                <a:latin typeface="汉仪旗黑-85S" panose="00020600040101010101" pitchFamily="18" charset="-122"/>
                <a:ea typeface="汉仪旗黑-85S" panose="00020600040101010101" pitchFamily="18" charset="-122"/>
                <a:cs typeface="汉仪旗黑-85S" panose="00020600040101010101" pitchFamily="18" charset="-122"/>
              </a:rPr>
              <a:t>   </a:t>
            </a:r>
            <a:r>
              <a:rPr sz="2200" spc="0" dirty="0">
                <a:solidFill>
                  <a:srgbClr val="49567B">
                    <a:alpha val="100000"/>
                  </a:srgbClr>
                </a:solidFill>
                <a:latin typeface="Arial" panose="020B0604020202020204" pitchFamily="34" charset="0"/>
                <a:ea typeface="汉仪君黑-55W" panose="00020600040101010101" charset="-122"/>
                <a:cs typeface="微软雅黑" panose="020B0503020204020204" pitchFamily="34" charset="-122"/>
              </a:rPr>
              <a:t>                                           </a:t>
            </a:r>
            <a:endParaRPr lang="en-US" altLang="en-US" sz="2200" dirty="0">
              <a:latin typeface="Arial" panose="020B0604020202020204" pitchFamily="34" charset="0"/>
              <a:ea typeface="汉仪君黑-55W" panose="00020600040101010101" charset="-122"/>
            </a:endParaRPr>
          </a:p>
        </p:txBody>
      </p:sp>
      <p:sp>
        <p:nvSpPr>
          <p:cNvPr id="610" name="椭圆 609"/>
          <p:cNvSpPr/>
          <p:nvPr>
            <p:custDataLst>
              <p:tags r:id="rId2"/>
            </p:custDataLst>
          </p:nvPr>
        </p:nvSpPr>
        <p:spPr>
          <a:xfrm>
            <a:off x="2720387" y="1241233"/>
            <a:ext cx="3412574" cy="3412574"/>
          </a:xfrm>
          <a:prstGeom prst="ellipse">
            <a:avLst/>
          </a:prstGeom>
          <a:gradFill>
            <a:gsLst>
              <a:gs pos="0">
                <a:schemeClr val="accent1">
                  <a:lumMod val="20000"/>
                  <a:lumOff val="80000"/>
                  <a:alpha val="0"/>
                </a:schemeClr>
              </a:gs>
              <a:gs pos="100000">
                <a:schemeClr val="accent1">
                  <a:lumMod val="20000"/>
                  <a:lumOff val="80000"/>
                  <a:alpha val="51000"/>
                </a:schemeClr>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520">
              <a:cs typeface="微软雅黑" panose="020B0503020204020204" pitchFamily="34" charset="-122"/>
              <a:sym typeface="+mn-ea"/>
            </a:endParaRPr>
          </a:p>
        </p:txBody>
      </p:sp>
      <p:sp>
        <p:nvSpPr>
          <p:cNvPr id="609" name="椭圆 608"/>
          <p:cNvSpPr/>
          <p:nvPr>
            <p:custDataLst>
              <p:tags r:id="rId3"/>
            </p:custDataLst>
          </p:nvPr>
        </p:nvSpPr>
        <p:spPr>
          <a:xfrm>
            <a:off x="3540227" y="2061072"/>
            <a:ext cx="1772895" cy="1772895"/>
          </a:xfrm>
          <a:prstGeom prst="ellipse">
            <a:avLst/>
          </a:prstGeom>
          <a:solidFill>
            <a:schemeClr val="accent1">
              <a:lumMod val="20000"/>
              <a:lumOff val="80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520">
              <a:cs typeface="微软雅黑" panose="020B0503020204020204" pitchFamily="34" charset="-122"/>
              <a:sym typeface="+mn-ea"/>
            </a:endParaRPr>
          </a:p>
        </p:txBody>
      </p:sp>
      <p:sp>
        <p:nvSpPr>
          <p:cNvPr id="6" name="椭圆 5"/>
          <p:cNvSpPr/>
          <p:nvPr>
            <p:custDataLst>
              <p:tags r:id="rId4"/>
            </p:custDataLst>
          </p:nvPr>
        </p:nvSpPr>
        <p:spPr>
          <a:xfrm>
            <a:off x="3666934" y="2181270"/>
            <a:ext cx="1533212" cy="1533212"/>
          </a:xfrm>
          <a:prstGeom prst="ellipse">
            <a:avLst/>
          </a:prstGeom>
          <a:gradFill>
            <a:gsLst>
              <a:gs pos="100000">
                <a:schemeClr val="accent1"/>
              </a:gs>
              <a:gs pos="50000">
                <a:schemeClr val="accent1">
                  <a:lumMod val="80000"/>
                  <a:lumOff val="20000"/>
                </a:schemeClr>
              </a:gs>
              <a:gs pos="0">
                <a:schemeClr val="accent1">
                  <a:lumMod val="60000"/>
                  <a:lumOff val="40000"/>
                </a:schemeClr>
              </a:gs>
            </a:gsLst>
            <a:lin ang="16200000" scaled="0"/>
          </a:gradFill>
          <a:ln>
            <a:noFill/>
          </a:ln>
          <a:effectLst>
            <a:outerShdw blurRad="215900" dist="38100" dir="2700000" algn="tl" rotWithShape="0">
              <a:schemeClr val="accent1">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ctr">
              <a:buClrTx/>
              <a:buSzTx/>
              <a:buFontTx/>
            </a:pPr>
            <a:endParaRPr lang="zh-CN" altLang="en-US" sz="1690" b="1">
              <a:solidFill>
                <a:srgbClr val="FFFFFF"/>
              </a:solidFill>
              <a:latin typeface="+mj-ea"/>
              <a:ea typeface="+mj-ea"/>
              <a:cs typeface="微软雅黑" panose="020B0503020204020204" pitchFamily="34" charset="-122"/>
              <a:sym typeface="+mn-ea"/>
            </a:endParaRPr>
          </a:p>
        </p:txBody>
      </p:sp>
      <p:sp>
        <p:nvSpPr>
          <p:cNvPr id="585" name="椭圆 584"/>
          <p:cNvSpPr/>
          <p:nvPr>
            <p:custDataLst>
              <p:tags r:id="rId5"/>
            </p:custDataLst>
          </p:nvPr>
        </p:nvSpPr>
        <p:spPr>
          <a:xfrm>
            <a:off x="3071461" y="1592307"/>
            <a:ext cx="2710427" cy="2710928"/>
          </a:xfrm>
          <a:prstGeom prst="ellipse">
            <a:avLst/>
          </a:prstGeom>
          <a:noFill/>
          <a:ln>
            <a:solidFill>
              <a:schemeClr val="accent1"/>
            </a:solidFill>
          </a:ln>
          <a:effectLst>
            <a:outerShdw blurRad="50800" dist="381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20">
              <a:cs typeface="微软雅黑" panose="020B0503020204020204" pitchFamily="34" charset="-122"/>
            </a:endParaRPr>
          </a:p>
        </p:txBody>
      </p:sp>
      <p:sp>
        <p:nvSpPr>
          <p:cNvPr id="592" name="弧形 591"/>
          <p:cNvSpPr/>
          <p:nvPr>
            <p:custDataLst>
              <p:tags r:id="rId6"/>
            </p:custDataLst>
          </p:nvPr>
        </p:nvSpPr>
        <p:spPr>
          <a:xfrm rot="14400000">
            <a:off x="3334891" y="1855737"/>
            <a:ext cx="2184067" cy="2184067"/>
          </a:xfrm>
          <a:prstGeom prst="arc">
            <a:avLst>
              <a:gd name="adj1" fmla="val 18745312"/>
              <a:gd name="adj2" fmla="val 5566165"/>
            </a:avLst>
          </a:prstGeom>
          <a:ln w="6350">
            <a:gradFill>
              <a:gsLst>
                <a:gs pos="0">
                  <a:schemeClr val="accent1">
                    <a:alpha val="0"/>
                  </a:schemeClr>
                </a:gs>
                <a:gs pos="60000">
                  <a:schemeClr val="accent1"/>
                </a:gs>
              </a:gsLst>
              <a:lin ang="5400000" scaled="1"/>
            </a:gradFill>
            <a:prstDash val="dash"/>
            <a:tailEnd type="triangle"/>
          </a:ln>
          <a:effectLst>
            <a:outerShdw blurRad="50800" dist="38100" dir="2700000" algn="tl" rotWithShape="0">
              <a:schemeClr val="accent1">
                <a:lumMod val="75000"/>
                <a:alpha val="40000"/>
              </a:schemeClr>
            </a:outerShdw>
          </a:effectLst>
        </p:spPr>
        <p:style>
          <a:lnRef idx="1">
            <a:schemeClr val="accent1"/>
          </a:lnRef>
          <a:fillRef idx="0">
            <a:schemeClr val="accent1"/>
          </a:fillRef>
          <a:effectRef idx="0">
            <a:schemeClr val="accent1"/>
          </a:effectRef>
          <a:fontRef idx="minor">
            <a:schemeClr val="tx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1520">
              <a:cs typeface="微软雅黑" panose="020B0503020204020204" pitchFamily="34" charset="-122"/>
            </a:endParaRPr>
          </a:p>
        </p:txBody>
      </p:sp>
      <p:pic>
        <p:nvPicPr>
          <p:cNvPr id="2" name="图片 1" descr="343439383331313b343532303032373bbfcdbba7b5b5b0b8"/>
          <p:cNvPicPr>
            <a:picLocks noChangeAspect="1"/>
          </p:cNvPicPr>
          <p:nvPr>
            <p:custDataLst>
              <p:tags r:id="rId7"/>
            </p:custDataLst>
          </p:nvPr>
        </p:nvPicPr>
        <p:blipFill>
          <a:blip r:embed="rId8">
            <a:extLst>
              <a:ext uri="{96DAC541-7B7A-43D3-8B79-37D633B846F1}">
                <asvg:svgBlip xmlns:asvg="http://schemas.microsoft.com/office/drawing/2016/SVG/main" r:embed="rId9"/>
              </a:ext>
            </a:extLst>
          </a:blip>
          <a:stretch>
            <a:fillRect/>
          </a:stretch>
        </p:blipFill>
        <p:spPr>
          <a:xfrm>
            <a:off x="4256396" y="2552876"/>
            <a:ext cx="340245" cy="340714"/>
          </a:xfrm>
          <a:prstGeom prst="rect">
            <a:avLst/>
          </a:prstGeom>
        </p:spPr>
      </p:pic>
      <p:sp>
        <p:nvSpPr>
          <p:cNvPr id="23" name="标题"/>
          <p:cNvSpPr txBox="1"/>
          <p:nvPr>
            <p:custDataLst>
              <p:tags r:id="rId10"/>
            </p:custDataLst>
          </p:nvPr>
        </p:nvSpPr>
        <p:spPr>
          <a:xfrm>
            <a:off x="827405" y="1623060"/>
            <a:ext cx="1820545" cy="982345"/>
          </a:xfrm>
          <a:prstGeom prst="rect">
            <a:avLst/>
          </a:prstGeom>
          <a:noFill/>
        </p:spPr>
        <p:txBody>
          <a:bodyPr wrap="square" lIns="0" tIns="0" rIns="0" bIns="0" rtlCol="0" anchor="b">
            <a:normAutofit/>
          </a:bodyPr>
          <a:lstStyle/>
          <a:p>
            <a:pPr algn="ctr"/>
            <a:r>
              <a:rPr sz="1520" spc="10" dirty="0">
                <a:solidFill>
                  <a:srgbClr val="000000">
                    <a:alpha val="100000"/>
                  </a:srgbClr>
                </a:solidFill>
                <a:latin typeface="Arial" panose="020B0604020202020204" pitchFamily="34" charset="0"/>
                <a:ea typeface="汉仪君黑-55W" panose="00020600040101010101" charset="-122"/>
                <a:cs typeface="Arial" panose="020B0604020202020204"/>
                <a:sym typeface="+mn-ea"/>
              </a:rPr>
              <a:t> </a:t>
            </a:r>
            <a:r>
              <a:rPr sz="1520" spc="10" dirty="0">
                <a:solidFill>
                  <a:srgbClr val="000000">
                    <a:alpha val="100000"/>
                  </a:srgbClr>
                </a:solidFill>
                <a:latin typeface="Arial" panose="020B0604020202020204" pitchFamily="34" charset="0"/>
                <a:ea typeface="汉仪君黑-55W" panose="00020600040101010101" charset="-122"/>
                <a:cs typeface="微软雅黑" panose="020B0503020204020204" pitchFamily="34" charset="-122"/>
                <a:sym typeface="+mn-ea"/>
              </a:rPr>
              <a:t>短视频</a:t>
            </a:r>
            <a:r>
              <a:rPr sz="1520" spc="10" dirty="0">
                <a:ln w="3175" cap="flat" cmpd="sng">
                  <a:solidFill>
                    <a:srgbClr val="000000">
                      <a:alpha val="100000"/>
                    </a:srgbClr>
                  </a:solidFill>
                  <a:prstDash val="solid"/>
                  <a:miter lim="0"/>
                </a:ln>
                <a:solidFill>
                  <a:srgbClr val="000000">
                    <a:alpha val="100000"/>
                  </a:srgbClr>
                </a:solidFill>
                <a:latin typeface="Arial" panose="020B0604020202020204" pitchFamily="34" charset="0"/>
                <a:ea typeface="汉仪君黑-55W" panose="00020600040101010101" charset="-122"/>
                <a:cs typeface="微软雅黑" panose="020B0503020204020204" pitchFamily="34" charset="-122"/>
                <a:sym typeface="+mn-ea"/>
              </a:rPr>
              <a:t>行业</a:t>
            </a:r>
            <a:r>
              <a:rPr sz="1520" dirty="0">
                <a:ln w="3175" cap="flat" cmpd="sng">
                  <a:solidFill>
                    <a:srgbClr val="000000">
                      <a:alpha val="100000"/>
                    </a:srgbClr>
                  </a:solidFill>
                  <a:prstDash val="solid"/>
                  <a:miter lim="0"/>
                </a:ln>
                <a:solidFill>
                  <a:srgbClr val="000000">
                    <a:alpha val="100000"/>
                  </a:srgbClr>
                </a:solidFill>
                <a:latin typeface="Arial" panose="020B0604020202020204" pitchFamily="34" charset="0"/>
                <a:ea typeface="汉仪君黑-55W" panose="00020600040101010101" charset="-122"/>
                <a:cs typeface="微软雅黑" panose="020B0503020204020204" pitchFamily="34" charset="-122"/>
                <a:sym typeface="+mn-ea"/>
              </a:rPr>
              <a:t>主体</a:t>
            </a:r>
            <a:r>
              <a:rPr sz="1520" dirty="0">
                <a:solidFill>
                  <a:srgbClr val="000000">
                    <a:alpha val="100000"/>
                  </a:srgbClr>
                </a:solidFill>
                <a:latin typeface="Arial" panose="020B0604020202020204" pitchFamily="34" charset="0"/>
                <a:ea typeface="汉仪君黑-55W" panose="00020600040101010101" charset="-122"/>
                <a:cs typeface="微软雅黑" panose="020B0503020204020204" pitchFamily="34" charset="-122"/>
                <a:sym typeface="+mn-ea"/>
              </a:rPr>
              <a:t>呈“金字塔”</a:t>
            </a:r>
            <a:r>
              <a:rPr lang="zh-CN" sz="1520" dirty="0">
                <a:solidFill>
                  <a:srgbClr val="000000">
                    <a:alpha val="100000"/>
                  </a:srgbClr>
                </a:solidFill>
                <a:latin typeface="Arial" panose="020B0604020202020204" pitchFamily="34" charset="0"/>
                <a:ea typeface="汉仪君黑-55W" panose="00020600040101010101" charset="-122"/>
                <a:cs typeface="微软雅黑" panose="020B0503020204020204" pitchFamily="34" charset="-122"/>
                <a:sym typeface="+mn-ea"/>
              </a:rPr>
              <a:t>形态</a:t>
            </a:r>
            <a:endParaRPr lang="zh-CN" sz="1520" spc="0" dirty="0">
              <a:solidFill>
                <a:srgbClr val="000000">
                  <a:alpha val="100000"/>
                </a:srgbClr>
              </a:solidFill>
              <a:latin typeface="Arial" panose="020B0604020202020204" pitchFamily="34" charset="0"/>
              <a:ea typeface="汉仪君黑-55W" panose="00020600040101010101" charset="-122"/>
              <a:cs typeface="微软雅黑" panose="020B0503020204020204" pitchFamily="34" charset="-122"/>
            </a:endParaRPr>
          </a:p>
          <a:p>
            <a:pPr algn="ctr"/>
            <a:endParaRPr lang="zh-CN" altLang="en-US" sz="1520" b="1" spc="300" dirty="0">
              <a:solidFill>
                <a:schemeClr val="accent1"/>
              </a:solidFill>
              <a:latin typeface="+mj-ea"/>
              <a:ea typeface="+mj-ea"/>
            </a:endParaRPr>
          </a:p>
        </p:txBody>
      </p:sp>
      <p:sp>
        <p:nvSpPr>
          <p:cNvPr id="30" name="正文"/>
          <p:cNvSpPr txBox="1"/>
          <p:nvPr>
            <p:custDataLst>
              <p:tags r:id="rId11"/>
            </p:custDataLst>
          </p:nvPr>
        </p:nvSpPr>
        <p:spPr>
          <a:xfrm>
            <a:off x="6260465" y="2605405"/>
            <a:ext cx="2309495" cy="1527810"/>
          </a:xfrm>
          <a:prstGeom prst="rect">
            <a:avLst/>
          </a:prstGeom>
          <a:noFill/>
        </p:spPr>
        <p:txBody>
          <a:bodyPr wrap="square" lIns="0" tIns="0" rIns="0" bIns="0" rtlCol="0" anchor="t" anchorCtr="0">
            <a:normAutofit/>
          </a:bodyPr>
          <a:lstStyle/>
          <a:p>
            <a:pPr marL="19685" algn="l" rtl="0" eaLnBrk="0">
              <a:lnSpc>
                <a:spcPct val="150000"/>
              </a:lnSpc>
            </a:pPr>
            <a:r>
              <a:rPr sz="1015" spc="-50" dirty="0">
                <a:solidFill>
                  <a:srgbClr val="000000">
                    <a:alpha val="100000"/>
                  </a:srgbClr>
                </a:solidFill>
                <a:latin typeface="Arial" panose="020B0604020202020204" pitchFamily="34" charset="0"/>
                <a:ea typeface="汉仪君黑-55W" panose="00020600040101010101" charset="-122"/>
                <a:cs typeface="微软雅黑" panose="020B0503020204020204" pitchFamily="34" charset="-122"/>
                <a:sym typeface="+mn-ea"/>
              </a:rPr>
              <a:t>快手：  </a:t>
            </a:r>
            <a:r>
              <a:rPr sz="1015" spc="-50" dirty="0">
                <a:solidFill>
                  <a:srgbClr val="000000">
                    <a:alpha val="100000"/>
                  </a:srgbClr>
                </a:solidFill>
                <a:latin typeface="Arial" panose="020B0604020202020204" pitchFamily="34" charset="0"/>
                <a:ea typeface="汉仪君黑-55W" panose="00020600040101010101" charset="-122"/>
                <a:cs typeface="Times New Roman" panose="02020603050405020304"/>
                <a:sym typeface="+mn-ea"/>
              </a:rPr>
              <a:t>U</a:t>
            </a:r>
            <a:r>
              <a:rPr sz="1015" spc="-20" dirty="0">
                <a:solidFill>
                  <a:srgbClr val="000000">
                    <a:alpha val="100000"/>
                  </a:srgbClr>
                </a:solidFill>
                <a:latin typeface="Arial" panose="020B0604020202020204" pitchFamily="34" charset="0"/>
                <a:ea typeface="汉仪君黑-55W" panose="00020600040101010101" charset="-122"/>
                <a:cs typeface="Times New Roman" panose="02020603050405020304"/>
                <a:sym typeface="+mn-ea"/>
              </a:rPr>
              <a:t>G</a:t>
            </a:r>
            <a:r>
              <a:rPr sz="1015" dirty="0">
                <a:solidFill>
                  <a:srgbClr val="000000">
                    <a:alpha val="100000"/>
                  </a:srgbClr>
                </a:solidFill>
                <a:latin typeface="Arial" panose="020B0604020202020204" pitchFamily="34" charset="0"/>
                <a:ea typeface="汉仪君黑-55W" panose="00020600040101010101" charset="-122"/>
                <a:cs typeface="Times New Roman" panose="02020603050405020304"/>
                <a:sym typeface="+mn-ea"/>
              </a:rPr>
              <a:t>C</a:t>
            </a:r>
            <a:r>
              <a:rPr sz="1015" spc="-50" dirty="0">
                <a:solidFill>
                  <a:srgbClr val="000000">
                    <a:alpha val="100000"/>
                  </a:srgbClr>
                </a:solidFill>
                <a:latin typeface="Arial" panose="020B0604020202020204" pitchFamily="34" charset="0"/>
                <a:ea typeface="汉仪君黑-55W" panose="00020600040101010101" charset="-122"/>
                <a:cs typeface="微软雅黑" panose="020B0503020204020204" pitchFamily="34" charset="-122"/>
                <a:sym typeface="+mn-ea"/>
              </a:rPr>
              <a:t>内容为核心，  </a:t>
            </a:r>
            <a:r>
              <a:rPr sz="1015" dirty="0">
                <a:solidFill>
                  <a:srgbClr val="000000">
                    <a:alpha val="100000"/>
                  </a:srgbClr>
                </a:solidFill>
                <a:latin typeface="Arial" panose="020B0604020202020204" pitchFamily="34" charset="0"/>
                <a:ea typeface="汉仪君黑-55W" panose="00020600040101010101" charset="-122"/>
                <a:cs typeface="Times New Roman" panose="02020603050405020304"/>
                <a:sym typeface="+mn-ea"/>
              </a:rPr>
              <a:t>PGC</a:t>
            </a:r>
            <a:r>
              <a:rPr sz="1015" spc="-50" dirty="0">
                <a:solidFill>
                  <a:srgbClr val="000000">
                    <a:alpha val="100000"/>
                  </a:srgbClr>
                </a:solidFill>
                <a:latin typeface="Arial" panose="020B0604020202020204" pitchFamily="34" charset="0"/>
                <a:ea typeface="汉仪君黑-55W" panose="00020600040101010101" charset="-122"/>
                <a:cs typeface="Times New Roman" panose="02020603050405020304"/>
                <a:sym typeface="+mn-ea"/>
              </a:rPr>
              <a:t>+</a:t>
            </a:r>
            <a:r>
              <a:rPr sz="1015" dirty="0">
                <a:solidFill>
                  <a:srgbClr val="000000">
                    <a:alpha val="100000"/>
                  </a:srgbClr>
                </a:solidFill>
                <a:latin typeface="Arial" panose="020B0604020202020204" pitchFamily="34" charset="0"/>
                <a:ea typeface="汉仪君黑-55W" panose="00020600040101010101" charset="-122"/>
                <a:cs typeface="Times New Roman" panose="02020603050405020304"/>
                <a:sym typeface="+mn-ea"/>
              </a:rPr>
              <a:t>PUGC</a:t>
            </a:r>
            <a:r>
              <a:rPr sz="1015" spc="-50" dirty="0">
                <a:solidFill>
                  <a:srgbClr val="000000">
                    <a:alpha val="100000"/>
                  </a:srgbClr>
                </a:solidFill>
                <a:latin typeface="Arial" panose="020B0604020202020204" pitchFamily="34" charset="0"/>
                <a:ea typeface="汉仪君黑-55W" panose="00020600040101010101" charset="-122"/>
                <a:cs typeface="微软雅黑" panose="020B0503020204020204" pitchFamily="34" charset="-122"/>
                <a:sym typeface="+mn-ea"/>
              </a:rPr>
              <a:t>内容为重要补充  </a:t>
            </a:r>
            <a:r>
              <a:rPr sz="1015" spc="-50" dirty="0">
                <a:solidFill>
                  <a:srgbClr val="000000">
                    <a:alpha val="100000"/>
                  </a:srgbClr>
                </a:solidFill>
                <a:latin typeface="Arial" panose="020B0604020202020204" pitchFamily="34" charset="0"/>
                <a:ea typeface="汉仪君黑-55W" panose="00020600040101010101" charset="-122"/>
                <a:cs typeface="Times New Roman" panose="02020603050405020304"/>
                <a:sym typeface="+mn-ea"/>
              </a:rPr>
              <a:t>[</a:t>
            </a:r>
            <a:r>
              <a:rPr sz="1015" spc="-50" dirty="0">
                <a:solidFill>
                  <a:srgbClr val="000000">
                    <a:alpha val="100000"/>
                  </a:srgbClr>
                </a:solidFill>
                <a:latin typeface="Arial" panose="020B0604020202020204" pitchFamily="34" charset="0"/>
                <a:ea typeface="汉仪君黑-55W" panose="00020600040101010101" charset="-122"/>
                <a:cs typeface="微软雅黑" panose="020B0503020204020204" pitchFamily="34" charset="-122"/>
                <a:sym typeface="+mn-ea"/>
              </a:rPr>
              <a:t>普惠算法、用户导向</a:t>
            </a:r>
            <a:r>
              <a:rPr sz="1015" spc="-50" dirty="0">
                <a:solidFill>
                  <a:srgbClr val="000000">
                    <a:alpha val="100000"/>
                  </a:srgbClr>
                </a:solidFill>
                <a:latin typeface="Arial" panose="020B0604020202020204" pitchFamily="34" charset="0"/>
                <a:ea typeface="汉仪君黑-55W" panose="00020600040101010101" charset="-122"/>
                <a:cs typeface="Times New Roman" panose="02020603050405020304"/>
                <a:sym typeface="+mn-ea"/>
              </a:rPr>
              <a:t>]</a:t>
            </a:r>
            <a:r>
              <a:rPr sz="1015" dirty="0">
                <a:solidFill>
                  <a:srgbClr val="000000">
                    <a:alpha val="100000"/>
                  </a:srgbClr>
                </a:solidFill>
                <a:latin typeface="Arial" panose="020B0604020202020204" pitchFamily="34" charset="0"/>
                <a:ea typeface="汉仪君黑-55W" panose="00020600040101010101" charset="-122"/>
                <a:cs typeface="Times New Roman" panose="02020603050405020304"/>
                <a:sym typeface="+mn-ea"/>
              </a:rPr>
              <a:t> </a:t>
            </a:r>
            <a:endParaRPr sz="1015" dirty="0">
              <a:solidFill>
                <a:srgbClr val="000000">
                  <a:alpha val="100000"/>
                </a:srgbClr>
              </a:solidFill>
              <a:latin typeface="Arial" panose="020B0604020202020204" pitchFamily="34" charset="0"/>
              <a:ea typeface="汉仪君黑-55W" panose="00020600040101010101" charset="-122"/>
              <a:cs typeface="Times New Roman" panose="02020603050405020304"/>
              <a:sym typeface="+mn-ea"/>
            </a:endParaRPr>
          </a:p>
          <a:p>
            <a:pPr marL="19685" algn="l" rtl="0" eaLnBrk="0">
              <a:lnSpc>
                <a:spcPct val="150000"/>
              </a:lnSpc>
            </a:pPr>
            <a:r>
              <a:rPr sz="1015" spc="-50" dirty="0">
                <a:solidFill>
                  <a:srgbClr val="000000">
                    <a:alpha val="100000"/>
                  </a:srgbClr>
                </a:solidFill>
                <a:latin typeface="Arial" panose="020B0604020202020204" pitchFamily="34" charset="0"/>
                <a:ea typeface="汉仪君黑-55W" panose="00020600040101010101" charset="-122"/>
                <a:cs typeface="微软雅黑" panose="020B0503020204020204" pitchFamily="34" charset="-122"/>
                <a:sym typeface="+mn-ea"/>
              </a:rPr>
              <a:t>抖音：  </a:t>
            </a:r>
            <a:r>
              <a:rPr sz="1015" spc="-50" dirty="0">
                <a:solidFill>
                  <a:srgbClr val="000000">
                    <a:alpha val="100000"/>
                  </a:srgbClr>
                </a:solidFill>
                <a:latin typeface="Arial" panose="020B0604020202020204" pitchFamily="34" charset="0"/>
                <a:ea typeface="汉仪君黑-55W" panose="00020600040101010101" charset="-122"/>
                <a:cs typeface="Times New Roman" panose="02020603050405020304"/>
                <a:sym typeface="+mn-ea"/>
              </a:rPr>
              <a:t>PGC+P</a:t>
            </a:r>
            <a:r>
              <a:rPr sz="1015" spc="-40" dirty="0">
                <a:solidFill>
                  <a:srgbClr val="000000">
                    <a:alpha val="100000"/>
                  </a:srgbClr>
                </a:solidFill>
                <a:latin typeface="Arial" panose="020B0604020202020204" pitchFamily="34" charset="0"/>
                <a:ea typeface="汉仪君黑-55W" panose="00020600040101010101" charset="-122"/>
                <a:cs typeface="Times New Roman" panose="02020603050405020304"/>
                <a:sym typeface="+mn-ea"/>
              </a:rPr>
              <a:t>U</a:t>
            </a:r>
            <a:r>
              <a:rPr sz="1015" dirty="0">
                <a:solidFill>
                  <a:srgbClr val="000000">
                    <a:alpha val="100000"/>
                  </a:srgbClr>
                </a:solidFill>
                <a:latin typeface="Arial" panose="020B0604020202020204" pitchFamily="34" charset="0"/>
                <a:ea typeface="汉仪君黑-55W" panose="00020600040101010101" charset="-122"/>
                <a:cs typeface="Times New Roman" panose="02020603050405020304"/>
                <a:sym typeface="+mn-ea"/>
              </a:rPr>
              <a:t>GC</a:t>
            </a:r>
            <a:r>
              <a:rPr sz="1015" spc="-50" dirty="0">
                <a:solidFill>
                  <a:srgbClr val="000000">
                    <a:alpha val="100000"/>
                  </a:srgbClr>
                </a:solidFill>
                <a:latin typeface="Arial" panose="020B0604020202020204" pitchFamily="34" charset="0"/>
                <a:ea typeface="汉仪君黑-55W" panose="00020600040101010101" charset="-122"/>
                <a:cs typeface="微软雅黑" panose="020B0503020204020204" pitchFamily="34" charset="-122"/>
                <a:sym typeface="+mn-ea"/>
              </a:rPr>
              <a:t>内容为核心，   </a:t>
            </a:r>
            <a:r>
              <a:rPr sz="1015" dirty="0">
                <a:solidFill>
                  <a:srgbClr val="000000">
                    <a:alpha val="100000"/>
                  </a:srgbClr>
                </a:solidFill>
                <a:latin typeface="Arial" panose="020B0604020202020204" pitchFamily="34" charset="0"/>
                <a:ea typeface="汉仪君黑-55W" panose="00020600040101010101" charset="-122"/>
                <a:cs typeface="Times New Roman" panose="02020603050405020304"/>
                <a:sym typeface="+mn-ea"/>
              </a:rPr>
              <a:t>UGC</a:t>
            </a:r>
            <a:r>
              <a:rPr sz="1015" spc="-50" dirty="0">
                <a:solidFill>
                  <a:srgbClr val="000000">
                    <a:alpha val="100000"/>
                  </a:srgbClr>
                </a:solidFill>
                <a:latin typeface="Arial" panose="020B0604020202020204" pitchFamily="34" charset="0"/>
                <a:ea typeface="汉仪君黑-55W" panose="00020600040101010101" charset="-122"/>
                <a:cs typeface="微软雅黑" panose="020B0503020204020204" pitchFamily="34" charset="-122"/>
                <a:sym typeface="+mn-ea"/>
              </a:rPr>
              <a:t>内容为重要补充  </a:t>
            </a:r>
            <a:r>
              <a:rPr sz="1015" spc="-50" dirty="0">
                <a:solidFill>
                  <a:srgbClr val="000000">
                    <a:alpha val="100000"/>
                  </a:srgbClr>
                </a:solidFill>
                <a:latin typeface="Arial" panose="020B0604020202020204" pitchFamily="34" charset="0"/>
                <a:ea typeface="汉仪君黑-55W" panose="00020600040101010101" charset="-122"/>
                <a:cs typeface="Times New Roman" panose="02020603050405020304"/>
                <a:sym typeface="+mn-ea"/>
              </a:rPr>
              <a:t>[</a:t>
            </a:r>
            <a:r>
              <a:rPr sz="1015" spc="-50" dirty="0">
                <a:solidFill>
                  <a:srgbClr val="000000">
                    <a:alpha val="100000"/>
                  </a:srgbClr>
                </a:solidFill>
                <a:latin typeface="Arial" panose="020B0604020202020204" pitchFamily="34" charset="0"/>
                <a:ea typeface="汉仪君黑-55W" panose="00020600040101010101" charset="-122"/>
                <a:cs typeface="微软雅黑" panose="020B0503020204020204" pitchFamily="34" charset="-122"/>
                <a:sym typeface="+mn-ea"/>
              </a:rPr>
              <a:t>优质内容导向</a:t>
            </a:r>
            <a:r>
              <a:rPr sz="1015" spc="-50" dirty="0">
                <a:solidFill>
                  <a:srgbClr val="000000">
                    <a:alpha val="100000"/>
                  </a:srgbClr>
                </a:solidFill>
                <a:latin typeface="Arial" panose="020B0604020202020204" pitchFamily="34" charset="0"/>
                <a:ea typeface="汉仪君黑-55W" panose="00020600040101010101" charset="-122"/>
                <a:cs typeface="Times New Roman" panose="02020603050405020304"/>
                <a:sym typeface="+mn-ea"/>
              </a:rPr>
              <a:t>]</a:t>
            </a:r>
            <a:endParaRPr lang="zh-CN" altLang="en-US" sz="1015" spc="150" dirty="0">
              <a:solidFill>
                <a:schemeClr val="tx1">
                  <a:lumMod val="65000"/>
                  <a:lumOff val="35000"/>
                </a:schemeClr>
              </a:solidFill>
              <a:latin typeface="+mn-ea"/>
            </a:endParaRPr>
          </a:p>
        </p:txBody>
      </p:sp>
      <p:sp>
        <p:nvSpPr>
          <p:cNvPr id="31" name="标题"/>
          <p:cNvSpPr txBox="1"/>
          <p:nvPr>
            <p:custDataLst>
              <p:tags r:id="rId12"/>
            </p:custDataLst>
          </p:nvPr>
        </p:nvSpPr>
        <p:spPr>
          <a:xfrm>
            <a:off x="6260777" y="1526794"/>
            <a:ext cx="2136990" cy="982605"/>
          </a:xfrm>
          <a:prstGeom prst="rect">
            <a:avLst/>
          </a:prstGeom>
          <a:noFill/>
        </p:spPr>
        <p:txBody>
          <a:bodyPr wrap="square" lIns="0" tIns="0" rIns="0" bIns="0" rtlCol="0" anchor="b">
            <a:normAutofit/>
          </a:bodyPr>
          <a:lstStyle/>
          <a:p>
            <a:pPr marL="19685" algn="l" rtl="0" eaLnBrk="0">
              <a:lnSpc>
                <a:spcPct val="97000"/>
              </a:lnSpc>
            </a:pPr>
            <a:r>
              <a:rPr sz="1520" spc="10" dirty="0">
                <a:solidFill>
                  <a:srgbClr val="000000">
                    <a:alpha val="100000"/>
                  </a:srgbClr>
                </a:solidFill>
                <a:latin typeface="Arial" panose="020B0604020202020204" pitchFamily="34" charset="0"/>
                <a:ea typeface="汉仪君黑-55W" panose="00020600040101010101" charset="-122"/>
                <a:cs typeface="微软雅黑" panose="020B0503020204020204" pitchFamily="34" charset="-122"/>
                <a:sym typeface="+mn-ea"/>
              </a:rPr>
              <a:t>短视频平台发</a:t>
            </a:r>
            <a:r>
              <a:rPr sz="1520" dirty="0">
                <a:solidFill>
                  <a:srgbClr val="000000">
                    <a:alpha val="100000"/>
                  </a:srgbClr>
                </a:solidFill>
                <a:latin typeface="Arial" panose="020B0604020202020204" pitchFamily="34" charset="0"/>
                <a:ea typeface="汉仪君黑-55W" panose="00020600040101010101" charset="-122"/>
                <a:cs typeface="微软雅黑" panose="020B0503020204020204" pitchFamily="34" charset="-122"/>
                <a:sym typeface="+mn-ea"/>
              </a:rPr>
              <a:t>展</a:t>
            </a:r>
            <a:r>
              <a:rPr sz="1520" dirty="0">
                <a:ln w="3175" cap="flat" cmpd="sng">
                  <a:solidFill>
                    <a:srgbClr val="000000">
                      <a:alpha val="100000"/>
                    </a:srgbClr>
                  </a:solidFill>
                  <a:prstDash val="solid"/>
                  <a:miter lim="0"/>
                </a:ln>
                <a:solidFill>
                  <a:srgbClr val="000000">
                    <a:alpha val="100000"/>
                  </a:srgbClr>
                </a:solidFill>
                <a:latin typeface="Arial" panose="020B0604020202020204" pitchFamily="34" charset="0"/>
                <a:ea typeface="汉仪君黑-55W" panose="00020600040101010101" charset="-122"/>
                <a:cs typeface="微软雅黑" panose="020B0503020204020204" pitchFamily="34" charset="-122"/>
                <a:sym typeface="+mn-ea"/>
              </a:rPr>
              <a:t>细分化、专业化</a:t>
            </a:r>
            <a:endParaRPr lang="zh-CN" altLang="en-US" sz="1520" b="1" spc="300" dirty="0">
              <a:solidFill>
                <a:schemeClr val="accent1"/>
              </a:solidFill>
              <a:latin typeface="+mj-ea"/>
              <a:ea typeface="+mj-ea"/>
            </a:endParaRPr>
          </a:p>
        </p:txBody>
      </p:sp>
      <p:sp>
        <p:nvSpPr>
          <p:cNvPr id="587" name="椭圆 586"/>
          <p:cNvSpPr/>
          <p:nvPr>
            <p:custDataLst>
              <p:tags r:id="rId13"/>
            </p:custDataLst>
          </p:nvPr>
        </p:nvSpPr>
        <p:spPr>
          <a:xfrm>
            <a:off x="2851101" y="2605462"/>
            <a:ext cx="488798" cy="488798"/>
          </a:xfrm>
          <a:prstGeom prst="ellipse">
            <a:avLst/>
          </a:prstGeom>
          <a:gradFill>
            <a:gsLst>
              <a:gs pos="50000">
                <a:schemeClr val="accent1">
                  <a:lumMod val="80000"/>
                  <a:lumOff val="20000"/>
                </a:schemeClr>
              </a:gs>
              <a:gs pos="100000">
                <a:schemeClr val="accent1"/>
              </a:gs>
              <a:gs pos="0">
                <a:schemeClr val="accent1">
                  <a:lumMod val="60000"/>
                  <a:lumOff val="40000"/>
                  <a:alpha val="100000"/>
                </a:schemeClr>
              </a:gs>
            </a:gsLst>
            <a:lin ang="18900000" scaled="0"/>
          </a:gradFill>
          <a:ln>
            <a:noFill/>
          </a:ln>
          <a:effectLst>
            <a:outerShdw blurRad="139700" dist="50800" dir="2700000" algn="tl" rotWithShape="0">
              <a:schemeClr val="accent1">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520">
              <a:cs typeface="微软雅黑" panose="020B0503020204020204" pitchFamily="34" charset="-122"/>
              <a:sym typeface="+mn-ea"/>
            </a:endParaRPr>
          </a:p>
        </p:txBody>
      </p:sp>
      <p:pic>
        <p:nvPicPr>
          <p:cNvPr id="4" name="图片 3" descr="343439383331313b343532303033323bd3a6d3c3b9dcc0ed"/>
          <p:cNvPicPr>
            <a:picLocks noChangeAspect="1"/>
          </p:cNvPicPr>
          <p:nvPr>
            <p:custDataLst>
              <p:tags r:id="rId14"/>
            </p:custDataLst>
          </p:nvPr>
        </p:nvPicPr>
        <p:blipFill>
          <a:blip r:embed="rId15">
            <a:extLst>
              <a:ext uri="{96DAC541-7B7A-43D3-8B79-37D633B846F1}">
                <asvg:svgBlip xmlns:asvg="http://schemas.microsoft.com/office/drawing/2016/SVG/main" r:embed="rId16"/>
              </a:ext>
            </a:extLst>
          </a:blip>
          <a:stretch>
            <a:fillRect/>
          </a:stretch>
        </p:blipFill>
        <p:spPr>
          <a:xfrm>
            <a:off x="2991330" y="2745691"/>
            <a:ext cx="208341" cy="208341"/>
          </a:xfrm>
          <a:prstGeom prst="rect">
            <a:avLst/>
          </a:prstGeom>
        </p:spPr>
      </p:pic>
      <p:sp>
        <p:nvSpPr>
          <p:cNvPr id="588" name="椭圆 587"/>
          <p:cNvSpPr/>
          <p:nvPr>
            <p:custDataLst>
              <p:tags r:id="rId17"/>
            </p:custDataLst>
          </p:nvPr>
        </p:nvSpPr>
        <p:spPr>
          <a:xfrm>
            <a:off x="5521463" y="2630503"/>
            <a:ext cx="488798" cy="488798"/>
          </a:xfrm>
          <a:prstGeom prst="ellipse">
            <a:avLst/>
          </a:prstGeom>
          <a:gradFill>
            <a:gsLst>
              <a:gs pos="50000">
                <a:schemeClr val="accent1">
                  <a:lumMod val="80000"/>
                  <a:lumOff val="20000"/>
                </a:schemeClr>
              </a:gs>
              <a:gs pos="100000">
                <a:schemeClr val="accent1"/>
              </a:gs>
              <a:gs pos="0">
                <a:schemeClr val="accent1">
                  <a:lumMod val="60000"/>
                  <a:lumOff val="40000"/>
                  <a:alpha val="100000"/>
                </a:schemeClr>
              </a:gs>
            </a:gsLst>
            <a:lin ang="18900000" scaled="0"/>
          </a:gradFill>
          <a:ln>
            <a:noFill/>
          </a:ln>
          <a:effectLst>
            <a:outerShdw blurRad="139700" dist="50800" dir="2700000" algn="tl" rotWithShape="0">
              <a:schemeClr val="accent1">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520">
              <a:cs typeface="微软雅黑" panose="020B0503020204020204" pitchFamily="34" charset="-122"/>
              <a:sym typeface="+mn-ea"/>
            </a:endParaRPr>
          </a:p>
        </p:txBody>
      </p:sp>
      <p:sp>
        <p:nvSpPr>
          <p:cNvPr id="5" name="弧形 4"/>
          <p:cNvSpPr/>
          <p:nvPr>
            <p:custDataLst>
              <p:tags r:id="rId18"/>
            </p:custDataLst>
          </p:nvPr>
        </p:nvSpPr>
        <p:spPr>
          <a:xfrm rot="4080000">
            <a:off x="3335392" y="1856238"/>
            <a:ext cx="2184067" cy="2184067"/>
          </a:xfrm>
          <a:prstGeom prst="arc">
            <a:avLst>
              <a:gd name="adj1" fmla="val 18745312"/>
              <a:gd name="adj2" fmla="val 5566165"/>
            </a:avLst>
          </a:prstGeom>
          <a:ln w="6350">
            <a:gradFill>
              <a:gsLst>
                <a:gs pos="0">
                  <a:schemeClr val="accent1">
                    <a:alpha val="0"/>
                  </a:schemeClr>
                </a:gs>
                <a:gs pos="60000">
                  <a:schemeClr val="accent1"/>
                </a:gs>
              </a:gsLst>
              <a:lin ang="5400000" scaled="1"/>
            </a:gradFill>
            <a:prstDash val="dash"/>
            <a:tailEnd type="triangle"/>
          </a:ln>
          <a:effectLst>
            <a:outerShdw blurRad="50800" dist="38100" dir="2700000" algn="tl" rotWithShape="0">
              <a:schemeClr val="accent1">
                <a:lumMod val="75000"/>
                <a:alpha val="40000"/>
              </a:schemeClr>
            </a:outerShdw>
          </a:effectLst>
        </p:spPr>
        <p:style>
          <a:lnRef idx="1">
            <a:schemeClr val="accent1"/>
          </a:lnRef>
          <a:fillRef idx="0">
            <a:schemeClr val="accent1"/>
          </a:fillRef>
          <a:effectRef idx="0">
            <a:schemeClr val="accent1"/>
          </a:effectRef>
          <a:fontRef idx="minor">
            <a:schemeClr val="tx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1520">
              <a:cs typeface="微软雅黑" panose="020B0503020204020204" pitchFamily="34" charset="-122"/>
            </a:endParaRPr>
          </a:p>
        </p:txBody>
      </p:sp>
      <p:pic>
        <p:nvPicPr>
          <p:cNvPr id="9" name="图片 8" descr="343439383331313b343532303032303bb8f6c8cbd0c5cfa2"/>
          <p:cNvPicPr>
            <a:picLocks noChangeAspect="1"/>
          </p:cNvPicPr>
          <p:nvPr>
            <p:custDataLst>
              <p:tags r:id="rId19"/>
            </p:custDataLst>
          </p:nvPr>
        </p:nvPicPr>
        <p:blipFill>
          <a:blip r:embed="rId20">
            <a:extLst>
              <a:ext uri="{96DAC541-7B7A-43D3-8B79-37D633B846F1}">
                <asvg:svgBlip xmlns:asvg="http://schemas.microsoft.com/office/drawing/2016/SVG/main" r:embed="rId21"/>
              </a:ext>
            </a:extLst>
          </a:blip>
          <a:stretch>
            <a:fillRect/>
          </a:stretch>
        </p:blipFill>
        <p:spPr>
          <a:xfrm>
            <a:off x="5667201" y="2776241"/>
            <a:ext cx="197823" cy="197823"/>
          </a:xfrm>
          <a:prstGeom prst="rect">
            <a:avLst/>
          </a:prstGeom>
        </p:spPr>
      </p:pic>
      <p:sp>
        <p:nvSpPr>
          <p:cNvPr id="7" name="标题"/>
          <p:cNvSpPr txBox="1"/>
          <p:nvPr>
            <p:custDataLst>
              <p:tags r:id="rId22"/>
            </p:custDataLst>
          </p:nvPr>
        </p:nvSpPr>
        <p:spPr>
          <a:xfrm>
            <a:off x="3813172" y="2924984"/>
            <a:ext cx="1241027" cy="464759"/>
          </a:xfrm>
          <a:prstGeom prst="rect">
            <a:avLst/>
          </a:prstGeom>
          <a:noFill/>
        </p:spPr>
        <p:txBody>
          <a:bodyPr wrap="square" lIns="30585" tIns="30585" rIns="30585" bIns="30585" rtlCol="0" anchor="t" anchorCtr="0">
            <a:normAutofit/>
          </a:bodyPr>
          <a:lstStyle/>
          <a:p>
            <a:pPr algn="ctr"/>
            <a:r>
              <a:rPr lang="zh-CN" altLang="en-US" sz="1520" b="1" spc="300" dirty="0">
                <a:solidFill>
                  <a:schemeClr val="bg1"/>
                </a:solidFill>
                <a:latin typeface="+mj-ea"/>
                <a:ea typeface="+mj-ea"/>
                <a:cs typeface="微软雅黑" panose="020B0503020204020204" pitchFamily="34" charset="-122"/>
              </a:rPr>
              <a:t>产业链特征</a:t>
            </a:r>
            <a:endParaRPr lang="zh-CN" altLang="en-US" sz="1520" b="1" spc="300" dirty="0">
              <a:solidFill>
                <a:schemeClr val="bg1"/>
              </a:solidFill>
              <a:latin typeface="+mj-ea"/>
              <a:ea typeface="+mj-ea"/>
              <a:cs typeface="微软雅黑" panose="020B0503020204020204" pitchFamily="34" charset="-122"/>
            </a:endParaRPr>
          </a:p>
        </p:txBody>
      </p:sp>
      <p:sp>
        <p:nvSpPr>
          <p:cNvPr id="10" name="文本框 9"/>
          <p:cNvSpPr txBox="1"/>
          <p:nvPr>
            <p:custDataLst>
              <p:tags r:id="rId23"/>
            </p:custDataLst>
          </p:nvPr>
        </p:nvSpPr>
        <p:spPr>
          <a:xfrm>
            <a:off x="3131820" y="4439285"/>
            <a:ext cx="2686685" cy="275590"/>
          </a:xfrm>
          <a:prstGeom prst="rect">
            <a:avLst/>
          </a:prstGeom>
          <a:noFill/>
          <a:ln>
            <a:solidFill>
              <a:srgbClr val="D2512C"/>
            </a:solidFill>
            <a:prstDash val="sysDot"/>
          </a:ln>
        </p:spPr>
        <p:txBody>
          <a:bodyPr wrap="none" rtlCol="0">
            <a:spAutoFit/>
          </a:bodyPr>
          <a:p>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行业发展的方向就是创业</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就业的方向</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任意多边形 11"/>
          <p:cNvSpPr/>
          <p:nvPr>
            <p:custDataLst>
              <p:tags r:id="rId24"/>
            </p:custDataLst>
          </p:nvPr>
        </p:nvSpPr>
        <p:spPr>
          <a:xfrm rot="10800000">
            <a:off x="1031911" y="3281527"/>
            <a:ext cx="1102322" cy="137632"/>
          </a:xfrm>
          <a:custGeom>
            <a:avLst/>
            <a:gdLst>
              <a:gd name="connsiteX0" fmla="*/ 0 w 2952"/>
              <a:gd name="connsiteY0" fmla="*/ 326 h 326"/>
              <a:gd name="connsiteX1" fmla="*/ 600 w 2952"/>
              <a:gd name="connsiteY1" fmla="*/ 0 h 326"/>
              <a:gd name="connsiteX2" fmla="*/ 2353 w 2952"/>
              <a:gd name="connsiteY2" fmla="*/ 0 h 326"/>
              <a:gd name="connsiteX3" fmla="*/ 2952 w 2952"/>
              <a:gd name="connsiteY3" fmla="*/ 322 h 326"/>
              <a:gd name="connsiteX4" fmla="*/ 0 w 2952"/>
              <a:gd name="connsiteY4" fmla="*/ 326 h 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 h="326">
                <a:moveTo>
                  <a:pt x="0" y="326"/>
                </a:moveTo>
                <a:lnTo>
                  <a:pt x="600" y="0"/>
                </a:lnTo>
                <a:lnTo>
                  <a:pt x="2353" y="0"/>
                </a:lnTo>
                <a:lnTo>
                  <a:pt x="2952" y="322"/>
                </a:lnTo>
                <a:lnTo>
                  <a:pt x="0" y="326"/>
                </a:lnTo>
                <a:close/>
              </a:path>
            </a:pathLst>
          </a:custGeom>
          <a:solidFill>
            <a:schemeClr val="accent2">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梯形 12"/>
          <p:cNvSpPr/>
          <p:nvPr>
            <p:custDataLst>
              <p:tags r:id="rId25"/>
            </p:custDataLst>
          </p:nvPr>
        </p:nvSpPr>
        <p:spPr>
          <a:xfrm rot="10800000">
            <a:off x="719495" y="3765772"/>
            <a:ext cx="1729265" cy="159163"/>
          </a:xfrm>
          <a:prstGeom prst="trapezoid">
            <a:avLst>
              <a:gd name="adj" fmla="val 191737"/>
            </a:avLst>
          </a:prstGeom>
          <a:solidFill>
            <a:schemeClr val="accent3">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5" name="任意多边形 14"/>
          <p:cNvSpPr/>
          <p:nvPr>
            <p:custDataLst>
              <p:tags r:id="rId26"/>
            </p:custDataLst>
          </p:nvPr>
        </p:nvSpPr>
        <p:spPr>
          <a:xfrm>
            <a:off x="719495" y="3408182"/>
            <a:ext cx="1730109" cy="358856"/>
          </a:xfrm>
          <a:custGeom>
            <a:avLst/>
            <a:gdLst>
              <a:gd name="connsiteX0" fmla="*/ 563 w 4455"/>
              <a:gd name="connsiteY0" fmla="*/ 0 h 849"/>
              <a:gd name="connsiteX1" fmla="*/ 3900 w 4455"/>
              <a:gd name="connsiteY1" fmla="*/ 4 h 849"/>
              <a:gd name="connsiteX2" fmla="*/ 4455 w 4455"/>
              <a:gd name="connsiteY2" fmla="*/ 848 h 849"/>
              <a:gd name="connsiteX3" fmla="*/ 0 w 4455"/>
              <a:gd name="connsiteY3" fmla="*/ 849 h 849"/>
              <a:gd name="connsiteX4" fmla="*/ 563 w 4455"/>
              <a:gd name="connsiteY4" fmla="*/ 0 h 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8" h="850">
                <a:moveTo>
                  <a:pt x="552" y="0"/>
                </a:moveTo>
                <a:lnTo>
                  <a:pt x="3549" y="4"/>
                </a:lnTo>
                <a:lnTo>
                  <a:pt x="4098" y="849"/>
                </a:lnTo>
                <a:lnTo>
                  <a:pt x="0" y="850"/>
                </a:lnTo>
                <a:lnTo>
                  <a:pt x="552" y="0"/>
                </a:lnTo>
                <a:close/>
              </a:path>
            </a:pathLst>
          </a:custGeom>
          <a:gradFill>
            <a:gsLst>
              <a:gs pos="0">
                <a:schemeClr val="accent3">
                  <a:lumMod val="60000"/>
                  <a:lumOff val="40000"/>
                </a:schemeClr>
              </a:gs>
              <a:gs pos="85000">
                <a:schemeClr val="accent3"/>
              </a:gs>
            </a:gsLst>
            <a:lin ang="27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rmAutofit/>
          </a:bodyPr>
          <a:p>
            <a:pPr algn="ctr"/>
            <a:r>
              <a:rPr lang="en-US" altLang="zh-CN" sz="1400" b="1">
                <a:latin typeface="+mj-ea"/>
                <a:ea typeface="+mj-ea"/>
              </a:rPr>
              <a:t>UGC</a:t>
            </a:r>
            <a:endParaRPr lang="en-US" altLang="zh-CN" sz="1400" b="1">
              <a:latin typeface="+mj-ea"/>
              <a:ea typeface="+mj-ea"/>
            </a:endParaRPr>
          </a:p>
        </p:txBody>
      </p:sp>
      <p:sp>
        <p:nvSpPr>
          <p:cNvPr id="22" name="任意多边形 21"/>
          <p:cNvSpPr/>
          <p:nvPr>
            <p:custDataLst>
              <p:tags r:id="rId27"/>
            </p:custDataLst>
          </p:nvPr>
        </p:nvSpPr>
        <p:spPr>
          <a:xfrm>
            <a:off x="1348105" y="2436495"/>
            <a:ext cx="471170" cy="358775"/>
          </a:xfrm>
          <a:custGeom>
            <a:avLst/>
            <a:gdLst>
              <a:gd name="connsiteX0" fmla="*/ 0 w 1419"/>
              <a:gd name="connsiteY0" fmla="*/ 1085 h 1085"/>
              <a:gd name="connsiteX1" fmla="*/ 720 w 1419"/>
              <a:gd name="connsiteY1" fmla="*/ 0 h 1085"/>
              <a:gd name="connsiteX2" fmla="*/ 1419 w 1419"/>
              <a:gd name="connsiteY2" fmla="*/ 1085 h 1085"/>
              <a:gd name="connsiteX3" fmla="*/ 0 w 1419"/>
              <a:gd name="connsiteY3" fmla="*/ 1085 h 1085"/>
            </a:gdLst>
            <a:ahLst/>
            <a:cxnLst>
              <a:cxn ang="0">
                <a:pos x="connsiteX0" y="connsiteY0"/>
              </a:cxn>
              <a:cxn ang="0">
                <a:pos x="connsiteX1" y="connsiteY1"/>
              </a:cxn>
              <a:cxn ang="0">
                <a:pos x="connsiteX2" y="connsiteY2"/>
              </a:cxn>
              <a:cxn ang="0">
                <a:pos x="connsiteX3" y="connsiteY3"/>
              </a:cxn>
            </a:cxnLst>
            <a:rect l="l" t="t" r="r" b="b"/>
            <a:pathLst>
              <a:path w="1112" h="850">
                <a:moveTo>
                  <a:pt x="560" y="0"/>
                </a:moveTo>
                <a:lnTo>
                  <a:pt x="1112" y="850"/>
                </a:lnTo>
                <a:lnTo>
                  <a:pt x="0" y="850"/>
                </a:lnTo>
                <a:lnTo>
                  <a:pt x="527" y="39"/>
                </a:lnTo>
                <a:lnTo>
                  <a:pt x="560" y="0"/>
                </a:lnTo>
                <a:close/>
              </a:path>
            </a:pathLst>
          </a:custGeom>
          <a:gradFill>
            <a:gsLst>
              <a:gs pos="0">
                <a:schemeClr val="accent1">
                  <a:lumMod val="60000"/>
                  <a:lumOff val="40000"/>
                </a:schemeClr>
              </a:gs>
              <a:gs pos="85000">
                <a:schemeClr val="accent1"/>
              </a:gs>
            </a:gsLst>
            <a:lin ang="27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wrap="square" tIns="323850" rtlCol="0" anchor="ctr" anchorCtr="0"/>
          <a:p>
            <a:pPr algn="ctr"/>
            <a:r>
              <a:rPr lang="en-US" altLang="zh-CN" sz="800" b="1">
                <a:latin typeface="+mj-ea"/>
                <a:ea typeface="+mj-ea"/>
              </a:rPr>
              <a:t>MCN</a:t>
            </a:r>
            <a:endParaRPr lang="en-US" altLang="zh-CN" sz="800" b="1">
              <a:latin typeface="+mj-ea"/>
              <a:ea typeface="+mj-ea"/>
            </a:endParaRPr>
          </a:p>
        </p:txBody>
      </p:sp>
      <p:sp>
        <p:nvSpPr>
          <p:cNvPr id="11" name="梯形 10"/>
          <p:cNvSpPr/>
          <p:nvPr>
            <p:custDataLst>
              <p:tags r:id="rId28"/>
            </p:custDataLst>
          </p:nvPr>
        </p:nvSpPr>
        <p:spPr>
          <a:xfrm rot="10800000">
            <a:off x="1348971" y="2795171"/>
            <a:ext cx="471157" cy="146498"/>
          </a:xfrm>
          <a:prstGeom prst="trapezoid">
            <a:avLst>
              <a:gd name="adj" fmla="val 76353"/>
            </a:avLst>
          </a:prstGeom>
          <a:solidFill>
            <a:schemeClr val="accent1">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5" name="任意多边形 24"/>
          <p:cNvSpPr/>
          <p:nvPr>
            <p:custDataLst>
              <p:tags r:id="rId29"/>
            </p:custDataLst>
          </p:nvPr>
        </p:nvSpPr>
        <p:spPr>
          <a:xfrm>
            <a:off x="1028534" y="2922671"/>
            <a:ext cx="1105699" cy="360545"/>
          </a:xfrm>
          <a:custGeom>
            <a:avLst/>
            <a:gdLst>
              <a:gd name="connsiteX0" fmla="*/ 566 w 2619"/>
              <a:gd name="connsiteY0" fmla="*/ 0 h 854"/>
              <a:gd name="connsiteX1" fmla="*/ 2070 w 2619"/>
              <a:gd name="connsiteY1" fmla="*/ 4 h 854"/>
              <a:gd name="connsiteX2" fmla="*/ 2619 w 2619"/>
              <a:gd name="connsiteY2" fmla="*/ 850 h 854"/>
              <a:gd name="connsiteX3" fmla="*/ 0 w 2619"/>
              <a:gd name="connsiteY3" fmla="*/ 854 h 854"/>
              <a:gd name="connsiteX4" fmla="*/ 566 w 2619"/>
              <a:gd name="connsiteY4" fmla="*/ 0 h 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9" h="854">
                <a:moveTo>
                  <a:pt x="566" y="0"/>
                </a:moveTo>
                <a:lnTo>
                  <a:pt x="2070" y="4"/>
                </a:lnTo>
                <a:lnTo>
                  <a:pt x="2619" y="850"/>
                </a:lnTo>
                <a:lnTo>
                  <a:pt x="0" y="854"/>
                </a:lnTo>
                <a:lnTo>
                  <a:pt x="566" y="0"/>
                </a:lnTo>
                <a:close/>
              </a:path>
            </a:pathLst>
          </a:custGeom>
          <a:gradFill>
            <a:gsLst>
              <a:gs pos="0">
                <a:schemeClr val="accent2">
                  <a:lumMod val="60000"/>
                  <a:lumOff val="40000"/>
                </a:schemeClr>
              </a:gs>
              <a:gs pos="85000">
                <a:schemeClr val="accent2"/>
              </a:gs>
            </a:gsLst>
            <a:lin ang="27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p>
            <a:pPr algn="ctr"/>
            <a:r>
              <a:rPr lang="en-US" altLang="zh-CN" sz="1000" b="1">
                <a:latin typeface="+mj-ea"/>
                <a:ea typeface="+mj-ea"/>
              </a:rPr>
              <a:t>PGC PUGC</a:t>
            </a:r>
            <a:endParaRPr lang="en-US" altLang="zh-CN" sz="1000" b="1">
              <a:latin typeface="+mj-ea"/>
              <a:ea typeface="+mj-ea"/>
            </a:endParaRPr>
          </a:p>
        </p:txBody>
      </p:sp>
    </p:spTree>
    <p:custDataLst>
      <p:tags r:id="rId30"/>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7" name="矩形 26"/>
          <p:cNvSpPr/>
          <p:nvPr userDrawn="1">
            <p:custDataLst>
              <p:tags r:id="rId1"/>
            </p:custDataLst>
          </p:nvPr>
        </p:nvSpPr>
        <p:spPr>
          <a:xfrm>
            <a:off x="0" y="0"/>
            <a:ext cx="9144000" cy="684086"/>
          </a:xfrm>
          <a:prstGeom prst="rect">
            <a:avLst/>
          </a:prstGeom>
          <a:solidFill>
            <a:schemeClr val="dk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pic>
        <p:nvPicPr>
          <p:cNvPr id="26" name="图片 25"/>
          <p:cNvPicPr/>
          <p:nvPr userDrawn="1">
            <p:custDataLst>
              <p:tags r:id="rId2"/>
            </p:custDataLst>
          </p:nvPr>
        </p:nvPicPr>
        <p:blipFill>
          <a:blip r:embed="rId3" r:link="rId4" cstate="screen"/>
          <a:stretch>
            <a:fillRect/>
          </a:stretch>
        </p:blipFill>
        <p:spPr>
          <a:xfrm>
            <a:off x="0" y="0"/>
            <a:ext cx="540068" cy="360998"/>
          </a:xfrm>
          <a:prstGeom prst="rect">
            <a:avLst/>
          </a:prstGeom>
        </p:spPr>
      </p:pic>
      <p:pic>
        <p:nvPicPr>
          <p:cNvPr id="25" name="图片 24"/>
          <p:cNvPicPr/>
          <p:nvPr userDrawn="1">
            <p:custDataLst>
              <p:tags r:id="rId5"/>
            </p:custDataLst>
          </p:nvPr>
        </p:nvPicPr>
        <p:blipFill>
          <a:blip r:embed="rId6" r:link="rId7" cstate="screen"/>
          <a:stretch>
            <a:fillRect/>
          </a:stretch>
        </p:blipFill>
        <p:spPr>
          <a:xfrm>
            <a:off x="8603933" y="0"/>
            <a:ext cx="540068" cy="360998"/>
          </a:xfrm>
          <a:prstGeom prst="rect">
            <a:avLst/>
          </a:prstGeom>
        </p:spPr>
      </p:pic>
      <p:sp>
        <p:nvSpPr>
          <p:cNvPr id="256" name="文本框 6"/>
          <p:cNvSpPr txBox="1"/>
          <p:nvPr>
            <p:custDataLst>
              <p:tags r:id="rId8"/>
            </p:custDataLst>
          </p:nvPr>
        </p:nvSpPr>
        <p:spPr>
          <a:xfrm>
            <a:off x="342903" y="57151"/>
            <a:ext cx="8458268" cy="5715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34289" rIns="34289" anchor="ctr" anchorCtr="0">
            <a:normAutofit/>
          </a:bodyPr>
          <a:lstStyle>
            <a:defPPr>
              <a:defRPr lang="zh-CN"/>
            </a:defPPr>
            <a:lvl1pPr>
              <a:lnSpc>
                <a:spcPct val="120000"/>
              </a:lnSpc>
              <a:defRPr sz="36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marL="0" indent="0" algn="l">
              <a:lnSpc>
                <a:spcPct val="100000"/>
              </a:lnSpc>
              <a:spcBef>
                <a:spcPts val="0"/>
              </a:spcBef>
              <a:spcAft>
                <a:spcPts val="0"/>
              </a:spcAft>
              <a:buSzPct val="100000"/>
              <a:buNone/>
            </a:pPr>
            <a:r>
              <a:rPr lang="en-US" altLang="zh-CN" sz="2400" spc="120" dirty="0">
                <a:solidFill>
                  <a:schemeClr val="accent1"/>
                </a:solidFill>
                <a:uFillTx/>
                <a:latin typeface="汉仪旗黑-85S" panose="00020600040101010101" pitchFamily="18" charset="-122"/>
                <a:ea typeface="汉仪旗黑-85S" panose="00020600040101010101" pitchFamily="18" charset="-122"/>
                <a:cs typeface="汉仪旗黑-85S" panose="00020600040101010101" pitchFamily="18" charset="-122"/>
              </a:rPr>
              <a:t>3.1  </a:t>
            </a:r>
            <a:r>
              <a:rPr lang="en-US" altLang="zh-CN" sz="2400" spc="120" dirty="0">
                <a:solidFill>
                  <a:schemeClr val="accent1"/>
                </a:solidFill>
                <a:uFillTx/>
                <a:latin typeface="汉仪旗黑-85S" panose="00020600040101010101" pitchFamily="18" charset="-122"/>
                <a:ea typeface="汉仪旗黑-85S" panose="00020600040101010101" pitchFamily="18" charset="-122"/>
                <a:cs typeface="汉仪旗黑-85S" panose="00020600040101010101" pitchFamily="18" charset="-122"/>
                <a:sym typeface="+mn-ea"/>
              </a:rPr>
              <a:t>短视频产业链流程图</a:t>
            </a:r>
            <a:r>
              <a:rPr sz="2400" dirty="0">
                <a:solidFill>
                  <a:srgbClr val="49567B">
                    <a:alpha val="100000"/>
                  </a:srgbClr>
                </a:solidFill>
                <a:latin typeface="Arial" panose="020B0604020202020204" pitchFamily="34" charset="0"/>
                <a:ea typeface="汉仪君黑-75简" panose="00020600040101010101" charset="-122"/>
                <a:sym typeface="+mn-ea"/>
              </a:rPr>
              <a:t>    </a:t>
            </a:r>
            <a:endParaRPr lang="en-US" altLang="zh-CN" sz="2400" spc="120" dirty="0">
              <a:solidFill>
                <a:schemeClr val="accent1"/>
              </a:solidFill>
              <a:uFillTx/>
              <a:latin typeface="汉仪旗黑-85S" panose="00020600040101010101" pitchFamily="18" charset="-122"/>
              <a:ea typeface="汉仪旗黑-85S" panose="00020600040101010101" pitchFamily="18" charset="-122"/>
              <a:cs typeface="汉仪旗黑-85S" panose="00020600040101010101" pitchFamily="18" charset="-122"/>
            </a:endParaRPr>
          </a:p>
        </p:txBody>
      </p:sp>
      <p:sp>
        <p:nvSpPr>
          <p:cNvPr id="2" name="MH_Text_1"/>
          <p:cNvSpPr txBox="1">
            <a:spLocks noChangeArrowheads="1"/>
          </p:cNvSpPr>
          <p:nvPr>
            <p:custDataLst>
              <p:tags r:id="rId9"/>
            </p:custDataLst>
          </p:nvPr>
        </p:nvSpPr>
        <p:spPr bwMode="auto">
          <a:xfrm>
            <a:off x="342900" y="3146837"/>
            <a:ext cx="2736519" cy="9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179705" indent="-179705" algn="just" eaLnBrk="1" hangingPunct="1">
              <a:lnSpc>
                <a:spcPct val="120000"/>
              </a:lnSpc>
              <a:buFont typeface="Arial" panose="020B0604020202020204" pitchFamily="34" charset="0"/>
              <a:buChar char="•"/>
            </a:pPr>
            <a:endPar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MH_Text_1"/>
          <p:cNvSpPr txBox="1">
            <a:spLocks noChangeArrowheads="1"/>
          </p:cNvSpPr>
          <p:nvPr>
            <p:custDataLst>
              <p:tags r:id="rId10"/>
            </p:custDataLst>
          </p:nvPr>
        </p:nvSpPr>
        <p:spPr bwMode="auto">
          <a:xfrm>
            <a:off x="3829001" y="3146837"/>
            <a:ext cx="2274339" cy="9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179705" indent="-179705" algn="just" eaLnBrk="1" hangingPunct="1">
              <a:lnSpc>
                <a:spcPct val="120000"/>
              </a:lnSpc>
              <a:buFont typeface="Arial" panose="020B0604020202020204" pitchFamily="34" charset="0"/>
              <a:buChar char="•"/>
            </a:pPr>
            <a:endParaRPr lang="zh-CN" altLang="en-US" sz="1400" dirty="0">
              <a:solidFill>
                <a:schemeClr val="dk1"/>
              </a:solidFill>
              <a:latin typeface="微软雅黑" panose="020B0503020204020204" pitchFamily="34" charset="-122"/>
              <a:ea typeface="微软雅黑" panose="020B0503020204020204" pitchFamily="34" charset="-122"/>
            </a:endParaRPr>
          </a:p>
        </p:txBody>
      </p:sp>
      <p:pic>
        <p:nvPicPr>
          <p:cNvPr id="3" name="图片 2" descr="1668061989811_短视频产业链"/>
          <p:cNvPicPr>
            <a:picLocks noChangeAspect="1"/>
          </p:cNvPicPr>
          <p:nvPr>
            <p:custDataLst>
              <p:tags r:id="rId11"/>
            </p:custDataLst>
          </p:nvPr>
        </p:nvPicPr>
        <p:blipFill>
          <a:blip r:embed="rId12"/>
          <a:stretch>
            <a:fillRect/>
          </a:stretch>
        </p:blipFill>
        <p:spPr>
          <a:xfrm>
            <a:off x="1331595" y="833755"/>
            <a:ext cx="6222365" cy="4155440"/>
          </a:xfrm>
          <a:prstGeom prst="rect">
            <a:avLst/>
          </a:prstGeom>
          <a:ln w="19050">
            <a:solidFill>
              <a:srgbClr val="D2512C"/>
            </a:solidFill>
          </a:ln>
        </p:spPr>
      </p:pic>
    </p:spTree>
    <p:custDataLst>
      <p:tags r:id="rId13"/>
    </p:custDataLst>
  </p:cSld>
  <p:clrMapOvr>
    <a:masterClrMapping/>
  </p:clrMapOvr>
  <mc:AlternateContent xmlns:mc="http://schemas.openxmlformats.org/markup-compatibility/2006">
    <mc:Choice xmlns:p14="http://schemas.microsoft.com/office/powerpoint/2010/main" Requires="p14">
      <p:transition p14:dur="70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12" name="矩形 11"/>
          <p:cNvSpPr/>
          <p:nvPr userDrawn="1">
            <p:custDataLst>
              <p:tags r:id="rId1"/>
            </p:custDataLst>
          </p:nvPr>
        </p:nvSpPr>
        <p:spPr>
          <a:xfrm>
            <a:off x="0" y="0"/>
            <a:ext cx="9144000" cy="684086"/>
          </a:xfrm>
          <a:prstGeom prst="rect">
            <a:avLst/>
          </a:prstGeom>
          <a:solidFill>
            <a:schemeClr val="dk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pic>
        <p:nvPicPr>
          <p:cNvPr id="10" name="图片 9"/>
          <p:cNvPicPr/>
          <p:nvPr userDrawn="1">
            <p:custDataLst>
              <p:tags r:id="rId2"/>
            </p:custDataLst>
          </p:nvPr>
        </p:nvPicPr>
        <p:blipFill>
          <a:blip r:embed="rId3" r:link="rId4" cstate="screen"/>
          <a:stretch>
            <a:fillRect/>
          </a:stretch>
        </p:blipFill>
        <p:spPr>
          <a:xfrm>
            <a:off x="0" y="0"/>
            <a:ext cx="540068" cy="360998"/>
          </a:xfrm>
          <a:prstGeom prst="rect">
            <a:avLst/>
          </a:prstGeom>
        </p:spPr>
      </p:pic>
      <p:pic>
        <p:nvPicPr>
          <p:cNvPr id="8" name="图片 7"/>
          <p:cNvPicPr/>
          <p:nvPr userDrawn="1">
            <p:custDataLst>
              <p:tags r:id="rId5"/>
            </p:custDataLst>
          </p:nvPr>
        </p:nvPicPr>
        <p:blipFill>
          <a:blip r:embed="rId6" r:link="rId7" cstate="screen"/>
          <a:stretch>
            <a:fillRect/>
          </a:stretch>
        </p:blipFill>
        <p:spPr>
          <a:xfrm>
            <a:off x="8603933" y="0"/>
            <a:ext cx="540068" cy="360998"/>
          </a:xfrm>
          <a:prstGeom prst="rect">
            <a:avLst/>
          </a:prstGeom>
        </p:spPr>
      </p:pic>
      <p:sp>
        <p:nvSpPr>
          <p:cNvPr id="256" name="文本框 6"/>
          <p:cNvSpPr txBox="1"/>
          <p:nvPr>
            <p:custDataLst>
              <p:tags r:id="rId8"/>
            </p:custDataLst>
          </p:nvPr>
        </p:nvSpPr>
        <p:spPr>
          <a:xfrm>
            <a:off x="342903" y="57151"/>
            <a:ext cx="8458268" cy="5715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34289" rIns="34289" anchor="ctr" anchorCtr="0">
            <a:normAutofit/>
          </a:bodyPr>
          <a:lstStyle>
            <a:defPPr>
              <a:defRPr lang="zh-CN"/>
            </a:defPPr>
            <a:lvl1pPr>
              <a:lnSpc>
                <a:spcPct val="120000"/>
              </a:lnSpc>
              <a:defRPr sz="36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marL="0" indent="0" algn="l">
              <a:lnSpc>
                <a:spcPct val="100000"/>
              </a:lnSpc>
              <a:spcBef>
                <a:spcPts val="0"/>
              </a:spcBef>
              <a:spcAft>
                <a:spcPts val="0"/>
              </a:spcAft>
              <a:buSzPct val="100000"/>
              <a:buNone/>
            </a:pPr>
            <a:r>
              <a:rPr lang="en-US" altLang="zh-CN" sz="2400" spc="120" dirty="0">
                <a:solidFill>
                  <a:schemeClr val="accent1"/>
                </a:solidFill>
                <a:uFillTx/>
                <a:latin typeface="汉仪旗黑-85S" panose="00020600040101010101" pitchFamily="18" charset="-122"/>
                <a:ea typeface="汉仪旗黑-85S" panose="00020600040101010101" pitchFamily="18" charset="-122"/>
                <a:cs typeface="汉仪旗黑-85S" panose="00020600040101010101" pitchFamily="18" charset="-122"/>
                <a:sym typeface="+mn-ea"/>
              </a:rPr>
              <a:t>3.4 术语解释-UGC  </a:t>
            </a:r>
            <a:r>
              <a:rPr lang="en-US" altLang="zh-CN" sz="2700">
                <a:solidFill>
                  <a:schemeClr val="accent1"/>
                </a:solidFill>
                <a:latin typeface="汉仪旗黑-85S" panose="00020600040101010101" pitchFamily="18" charset="-122"/>
                <a:ea typeface="汉仪旗黑-85S" panose="00020600040101010101" pitchFamily="18" charset="-122"/>
                <a:cs typeface="汉仪旗黑-85S" panose="00020600040101010101" pitchFamily="18" charset="-122"/>
                <a:sym typeface="+mn-ea"/>
              </a:rPr>
              <a:t>  </a:t>
            </a:r>
            <a:endParaRPr lang="en-US" altLang="zh-CN" sz="2700">
              <a:solidFill>
                <a:schemeClr val="accent1"/>
              </a:solidFill>
              <a:latin typeface="汉仪旗黑-85S" panose="00020600040101010101" pitchFamily="18" charset="-122"/>
              <a:ea typeface="汉仪旗黑-85S" panose="00020600040101010101" pitchFamily="18" charset="-122"/>
              <a:cs typeface="汉仪旗黑-85S" panose="00020600040101010101" pitchFamily="18" charset="-122"/>
              <a:sym typeface="+mn-ea"/>
            </a:endParaRPr>
          </a:p>
        </p:txBody>
      </p:sp>
      <p:sp>
        <p:nvSpPr>
          <p:cNvPr id="11" name="Title 6"/>
          <p:cNvSpPr txBox="1"/>
          <p:nvPr>
            <p:custDataLst>
              <p:tags r:id="rId9"/>
            </p:custDataLst>
          </p:nvPr>
        </p:nvSpPr>
        <p:spPr>
          <a:xfrm>
            <a:off x="445135" y="1036320"/>
            <a:ext cx="8661400" cy="3171825"/>
          </a:xfrm>
          <a:prstGeom prst="rect">
            <a:avLst/>
          </a:prstGeom>
          <a:noFill/>
          <a:ln w="3175">
            <a:noFill/>
            <a:prstDash val="dash"/>
          </a:ln>
        </p:spPr>
        <p:txBody>
          <a:bodyPr wrap="square" lIns="47625" tIns="19050" rIns="47625" bIns="1905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285750" algn="l" fontAlgn="ctr">
              <a:lnSpc>
                <a:spcPct val="130000"/>
              </a:lnSpc>
              <a:spcBef>
                <a:spcPts val="1000"/>
              </a:spcBef>
              <a:spcAft>
                <a:spcPts val="0"/>
              </a:spcAft>
              <a:buSzPct val="100000"/>
              <a:buFont typeface="Wingdings" panose="05000000000000000000" charset="0"/>
              <a:buNone/>
            </a:pPr>
            <a:r>
              <a:rPr altLang="zh-CN" sz="13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 </a:t>
            </a:r>
            <a:r>
              <a:rPr altLang="zh-CN" sz="1300" spc="10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sz="13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椭圆 21"/>
          <p:cNvSpPr/>
          <p:nvPr>
            <p:custDataLst>
              <p:tags r:id="rId10"/>
            </p:custDataLst>
          </p:nvPr>
        </p:nvSpPr>
        <p:spPr>
          <a:xfrm>
            <a:off x="720524" y="1165613"/>
            <a:ext cx="446645" cy="446645"/>
          </a:xfrm>
          <a:prstGeom prst="ellipse">
            <a:avLst/>
          </a:prstGeom>
          <a:solidFill>
            <a:schemeClr val="accent1"/>
          </a:solidFill>
          <a:ln>
            <a:noFill/>
          </a:ln>
        </p:spPr>
        <p:style>
          <a:lnRef idx="2">
            <a:srgbClr val="376FFF">
              <a:shade val="50000"/>
            </a:srgbClr>
          </a:lnRef>
          <a:fillRef idx="1">
            <a:srgbClr val="376FFF"/>
          </a:fillRef>
          <a:effectRef idx="0">
            <a:srgbClr val="376FFF"/>
          </a:effectRef>
          <a:fontRef idx="minor">
            <a:srgbClr val="FFFFFF"/>
          </a:fontRef>
        </p:style>
        <p:txBody>
          <a:bodyPr rtlCol="0" anchor="ctr"/>
          <a:lstStyle/>
          <a:p>
            <a:pPr algn="ctr"/>
            <a:endParaRPr lang="zh-CN" altLang="en-US">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23" name="椭圆 22"/>
          <p:cNvSpPr/>
          <p:nvPr>
            <p:custDataLst>
              <p:tags r:id="rId11"/>
            </p:custDataLst>
          </p:nvPr>
        </p:nvSpPr>
        <p:spPr>
          <a:xfrm>
            <a:off x="720524" y="2549557"/>
            <a:ext cx="446645" cy="446645"/>
          </a:xfrm>
          <a:prstGeom prst="ellipse">
            <a:avLst/>
          </a:prstGeom>
          <a:solidFill>
            <a:schemeClr val="accent2"/>
          </a:solidFill>
          <a:ln>
            <a:noFill/>
          </a:ln>
        </p:spPr>
        <p:style>
          <a:lnRef idx="2">
            <a:srgbClr val="376FFF">
              <a:shade val="50000"/>
            </a:srgbClr>
          </a:lnRef>
          <a:fillRef idx="1">
            <a:srgbClr val="376FFF"/>
          </a:fillRef>
          <a:effectRef idx="0">
            <a:srgbClr val="376FFF"/>
          </a:effectRef>
          <a:fontRef idx="minor">
            <a:srgbClr val="FFFFFF"/>
          </a:fontRef>
        </p:style>
        <p:txBody>
          <a:bodyPr rtlCol="0" anchor="ctr"/>
          <a:lstStyle/>
          <a:p>
            <a:pPr algn="ctr"/>
            <a:endParaRPr lang="zh-CN" altLang="en-US">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7" name="椭圆 6"/>
          <p:cNvSpPr/>
          <p:nvPr>
            <p:custDataLst>
              <p:tags r:id="rId12"/>
            </p:custDataLst>
          </p:nvPr>
        </p:nvSpPr>
        <p:spPr>
          <a:xfrm>
            <a:off x="720524" y="3932907"/>
            <a:ext cx="446645" cy="446645"/>
          </a:xfrm>
          <a:prstGeom prst="ellipse">
            <a:avLst/>
          </a:prstGeom>
          <a:solidFill>
            <a:schemeClr val="accent3"/>
          </a:solidFill>
          <a:ln>
            <a:noFill/>
          </a:ln>
        </p:spPr>
        <p:style>
          <a:lnRef idx="2">
            <a:srgbClr val="376FFF">
              <a:shade val="50000"/>
            </a:srgbClr>
          </a:lnRef>
          <a:fillRef idx="1">
            <a:srgbClr val="376FFF"/>
          </a:fillRef>
          <a:effectRef idx="0">
            <a:srgbClr val="376FFF"/>
          </a:effectRef>
          <a:fontRef idx="minor">
            <a:srgbClr val="FFFFFF"/>
          </a:fontRef>
        </p:style>
        <p:txBody>
          <a:bodyPr rtlCol="0" anchor="ctr"/>
          <a:lstStyle/>
          <a:p>
            <a:pPr algn="ctr"/>
            <a:endParaRPr lang="zh-CN" altLang="en-US">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cxnSp>
        <p:nvCxnSpPr>
          <p:cNvPr id="25" name="直接连接符 24"/>
          <p:cNvCxnSpPr/>
          <p:nvPr>
            <p:custDataLst>
              <p:tags r:id="rId13"/>
            </p:custDataLst>
          </p:nvPr>
        </p:nvCxnSpPr>
        <p:spPr>
          <a:xfrm>
            <a:off x="944143" y="1708604"/>
            <a:ext cx="0" cy="745201"/>
          </a:xfrm>
          <a:prstGeom prst="line">
            <a:avLst/>
          </a:prstGeom>
          <a:solidFill>
            <a:srgbClr val="00993F"/>
          </a:solidFill>
          <a:ln w="12700">
            <a:solidFill>
              <a:schemeClr val="bg1">
                <a:lumMod val="75000"/>
                <a:alpha val="50000"/>
              </a:schemeClr>
            </a:solidFill>
            <a:prstDash val="sysDot"/>
          </a:ln>
        </p:spPr>
        <p:style>
          <a:lnRef idx="1">
            <a:srgbClr val="376FFF"/>
          </a:lnRef>
          <a:fillRef idx="0">
            <a:srgbClr val="376FFF"/>
          </a:fillRef>
          <a:effectRef idx="0">
            <a:srgbClr val="376FFF"/>
          </a:effectRef>
          <a:fontRef idx="minor">
            <a:srgbClr val="000000"/>
          </a:fontRef>
        </p:style>
      </p:cxnSp>
      <p:cxnSp>
        <p:nvCxnSpPr>
          <p:cNvPr id="26" name="直接连接符 25"/>
          <p:cNvCxnSpPr/>
          <p:nvPr>
            <p:custDataLst>
              <p:tags r:id="rId14"/>
            </p:custDataLst>
          </p:nvPr>
        </p:nvCxnSpPr>
        <p:spPr>
          <a:xfrm>
            <a:off x="944143" y="3091954"/>
            <a:ext cx="0" cy="745201"/>
          </a:xfrm>
          <a:prstGeom prst="line">
            <a:avLst/>
          </a:prstGeom>
          <a:solidFill>
            <a:srgbClr val="00993F"/>
          </a:solidFill>
          <a:ln w="12700">
            <a:solidFill>
              <a:schemeClr val="bg1">
                <a:lumMod val="75000"/>
                <a:alpha val="50000"/>
              </a:schemeClr>
            </a:solidFill>
            <a:prstDash val="sysDot"/>
          </a:ln>
        </p:spPr>
        <p:style>
          <a:lnRef idx="1">
            <a:srgbClr val="376FFF"/>
          </a:lnRef>
          <a:fillRef idx="0">
            <a:srgbClr val="376FFF"/>
          </a:fillRef>
          <a:effectRef idx="0">
            <a:srgbClr val="376FFF"/>
          </a:effectRef>
          <a:fontRef idx="minor">
            <a:srgbClr val="000000"/>
          </a:fontRef>
        </p:style>
      </p:cxnSp>
      <p:sp>
        <p:nvSpPr>
          <p:cNvPr id="35" name="文本框 34"/>
          <p:cNvSpPr txBox="1"/>
          <p:nvPr>
            <p:custDataLst>
              <p:tags r:id="rId15"/>
            </p:custDataLst>
          </p:nvPr>
        </p:nvSpPr>
        <p:spPr>
          <a:xfrm>
            <a:off x="717550" y="1229249"/>
            <a:ext cx="453187" cy="305098"/>
          </a:xfrm>
          <a:prstGeom prst="rect">
            <a:avLst/>
          </a:prstGeom>
          <a:noFill/>
        </p:spPr>
        <p:txBody>
          <a:bodyPr wrap="square" rtlCol="0" anchor="ctr" anchorCtr="0">
            <a:normAutofit fontScale="80000"/>
          </a:bodyPr>
          <a:lstStyle/>
          <a:p>
            <a:pPr algn="ctr"/>
            <a:r>
              <a:rPr lang="en-US" altLang="zh-CN" b="1" dirty="0">
                <a:solidFill>
                  <a:srgbClr val="FFFFFF"/>
                </a:solidFill>
                <a:latin typeface="+mj-lt"/>
                <a:ea typeface="微软雅黑" panose="020B0503020204020204" pitchFamily="34" charset="-122"/>
                <a:cs typeface="+mj-lt"/>
              </a:rPr>
              <a:t>01</a:t>
            </a:r>
            <a:endParaRPr lang="en-US" altLang="zh-CN" b="1" dirty="0">
              <a:solidFill>
                <a:srgbClr val="FFFFFF"/>
              </a:solidFill>
              <a:latin typeface="+mj-lt"/>
              <a:ea typeface="微软雅黑" panose="020B0503020204020204" pitchFamily="34" charset="-122"/>
              <a:cs typeface="+mj-lt"/>
            </a:endParaRPr>
          </a:p>
        </p:txBody>
      </p:sp>
      <p:sp>
        <p:nvSpPr>
          <p:cNvPr id="36" name="文本框 35"/>
          <p:cNvSpPr txBox="1"/>
          <p:nvPr>
            <p:custDataLst>
              <p:tags r:id="rId16"/>
            </p:custDataLst>
          </p:nvPr>
        </p:nvSpPr>
        <p:spPr>
          <a:xfrm>
            <a:off x="717550" y="2622115"/>
            <a:ext cx="453187" cy="305098"/>
          </a:xfrm>
          <a:prstGeom prst="rect">
            <a:avLst/>
          </a:prstGeom>
          <a:noFill/>
        </p:spPr>
        <p:txBody>
          <a:bodyPr wrap="square" rtlCol="0" anchor="ctr" anchorCtr="0">
            <a:normAutofit fontScale="80000"/>
          </a:bodyPr>
          <a:lstStyle/>
          <a:p>
            <a:pPr algn="ctr"/>
            <a:r>
              <a:rPr lang="en-US" altLang="zh-CN" b="1" dirty="0">
                <a:solidFill>
                  <a:srgbClr val="FFFFFF"/>
                </a:solidFill>
                <a:latin typeface="+mj-lt"/>
                <a:ea typeface="微软雅黑" panose="020B0503020204020204" pitchFamily="34" charset="-122"/>
                <a:cs typeface="+mj-lt"/>
              </a:rPr>
              <a:t>02</a:t>
            </a:r>
            <a:endParaRPr lang="en-US" altLang="zh-CN" b="1" dirty="0">
              <a:solidFill>
                <a:srgbClr val="FFFFFF"/>
              </a:solidFill>
              <a:latin typeface="+mj-lt"/>
              <a:ea typeface="微软雅黑" panose="020B0503020204020204" pitchFamily="34" charset="-122"/>
              <a:cs typeface="+mj-lt"/>
            </a:endParaRPr>
          </a:p>
        </p:txBody>
      </p:sp>
      <p:sp>
        <p:nvSpPr>
          <p:cNvPr id="37" name="文本框 36"/>
          <p:cNvSpPr txBox="1"/>
          <p:nvPr>
            <p:custDataLst>
              <p:tags r:id="rId17"/>
            </p:custDataLst>
          </p:nvPr>
        </p:nvSpPr>
        <p:spPr>
          <a:xfrm>
            <a:off x="717550" y="3996544"/>
            <a:ext cx="453187" cy="305098"/>
          </a:xfrm>
          <a:prstGeom prst="rect">
            <a:avLst/>
          </a:prstGeom>
          <a:noFill/>
        </p:spPr>
        <p:txBody>
          <a:bodyPr wrap="square" rtlCol="0" anchor="ctr" anchorCtr="0">
            <a:normAutofit fontScale="80000"/>
          </a:bodyPr>
          <a:lstStyle/>
          <a:p>
            <a:pPr algn="ctr"/>
            <a:r>
              <a:rPr lang="en-US" altLang="zh-CN" b="1" dirty="0">
                <a:solidFill>
                  <a:srgbClr val="FFFFFF"/>
                </a:solidFill>
                <a:latin typeface="+mj-lt"/>
                <a:ea typeface="微软雅黑" panose="020B0503020204020204" pitchFamily="34" charset="-122"/>
                <a:cs typeface="+mj-lt"/>
              </a:rPr>
              <a:t>03</a:t>
            </a:r>
            <a:endParaRPr lang="en-US" altLang="zh-CN" b="1" dirty="0">
              <a:solidFill>
                <a:srgbClr val="FFFFFF"/>
              </a:solidFill>
              <a:latin typeface="+mj-lt"/>
              <a:ea typeface="微软雅黑" panose="020B0503020204020204" pitchFamily="34" charset="-122"/>
              <a:cs typeface="+mj-lt"/>
            </a:endParaRPr>
          </a:p>
        </p:txBody>
      </p:sp>
      <p:sp>
        <p:nvSpPr>
          <p:cNvPr id="2" name="文本框 1"/>
          <p:cNvSpPr txBox="1"/>
          <p:nvPr>
            <p:custDataLst>
              <p:tags r:id="rId18"/>
            </p:custDataLst>
          </p:nvPr>
        </p:nvSpPr>
        <p:spPr>
          <a:xfrm>
            <a:off x="1475740" y="1431290"/>
            <a:ext cx="7170420" cy="673100"/>
          </a:xfrm>
          <a:prstGeom prst="rect">
            <a:avLst/>
          </a:prstGeom>
          <a:ln>
            <a:noFill/>
            <a:prstDash val="sysDash"/>
          </a:ln>
        </p:spPr>
        <p:txBody>
          <a:bodyPr vert="horz" wrap="square" lIns="90170" tIns="46990" rIns="90170" bIns="46990" rtlCol="0" anchor="t" anchorCtr="0"/>
          <a:lstStyle>
            <a:lvl1pPr marL="228600" marR="0" lvl="0" indent="-228600" fontAlgn="auto">
              <a:lnSpc>
                <a:spcPct val="130000"/>
              </a:lnSpc>
              <a:spcBef>
                <a:spcPts val="0"/>
              </a:spcBef>
              <a:spcAft>
                <a:spcPts val="1000"/>
              </a:spcAft>
              <a:buFont typeface="Arial" panose="020B0604020202020204" pitchFamily="34" charset="0"/>
              <a:buChar char="●"/>
              <a:defRPr kumimoji="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lgn="l">
              <a:buNone/>
            </a:pPr>
            <a:r>
              <a:rPr lang="zh-CN" altLang="en-US" sz="1000" spc="100" dirty="0">
                <a:ln w="3175">
                  <a:noFill/>
                  <a:prstDash val="dash"/>
                </a:ln>
                <a:solidFill>
                  <a:schemeClr val="dk1">
                    <a:lumMod val="75000"/>
                    <a:lumOff val="25000"/>
                  </a:schemeClr>
                </a:solidFill>
                <a:latin typeface="微软雅黑" panose="020B0503020204020204" pitchFamily="34" charset="-122"/>
                <a:cs typeface="微软雅黑" panose="020B0503020204020204" pitchFamily="34" charset="-122"/>
                <a:sym typeface="+mn-ea"/>
              </a:rPr>
              <a:t>UGC（User-generated Content，用户生产内容，也称UCC，User-created Content） 以普通用户生成内容为主，以用户需求为起点，人人都可以在平台中发布内容，系统或者人工审核通过以后，就可以在平台中展示，让更多人看到。</a:t>
            </a:r>
            <a:r>
              <a:rPr lang="zh-CN" altLang="en-US" sz="1000" spc="100" dirty="0">
                <a:ln w="3175">
                  <a:noFill/>
                  <a:prstDash val="dash"/>
                </a:ln>
                <a:solidFill>
                  <a:schemeClr val="dk1">
                    <a:lumMod val="75000"/>
                    <a:lumOff val="25000"/>
                  </a:schemeClr>
                </a:solidFill>
                <a:latin typeface="微软雅黑" panose="020B0503020204020204" pitchFamily="34" charset="-122"/>
                <a:cs typeface="微软雅黑" panose="020B0503020204020204" pitchFamily="34" charset="-122"/>
                <a:sym typeface="+mn-ea"/>
              </a:rPr>
              <a:t>用户的内容生产和发布不受时间、地点限制，充分调动最广泛的用户参与到内容生产中，使平台以极低的成本获得海量的内容。原创的内容通过互联网平台进行展示或者提供给其他用户，经济回报、社区用户感情关系、成就感是用户持续性的内容生产行为动机。</a:t>
            </a:r>
            <a:endParaRPr lang="zh-CN" altLang="en-US" sz="1000" spc="100" dirty="0">
              <a:ln w="3175">
                <a:noFill/>
                <a:prstDash val="dash"/>
              </a:ln>
              <a:solidFill>
                <a:schemeClr val="dk1">
                  <a:lumMod val="75000"/>
                  <a:lumOff val="25000"/>
                </a:schemeClr>
              </a:solidFill>
              <a:latin typeface="微软雅黑" panose="020B0503020204020204" pitchFamily="34" charset="-122"/>
              <a:cs typeface="微软雅黑" panose="020B0503020204020204" pitchFamily="34" charset="-122"/>
              <a:sym typeface="+mn-ea"/>
            </a:endParaRPr>
          </a:p>
          <a:p>
            <a:pPr marL="0" indent="0" algn="l">
              <a:buNone/>
            </a:pPr>
            <a:endParaRPr lang="zh-CN" altLang="en-US" sz="10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0" name="矩形 29"/>
          <p:cNvSpPr/>
          <p:nvPr>
            <p:custDataLst>
              <p:tags r:id="rId19"/>
            </p:custDataLst>
          </p:nvPr>
        </p:nvSpPr>
        <p:spPr bwMode="auto">
          <a:xfrm>
            <a:off x="1526387" y="2549805"/>
            <a:ext cx="5550053" cy="357435"/>
          </a:xfrm>
          <a:prstGeom prst="rect">
            <a:avLst/>
          </a:prstGeom>
          <a:noFill/>
          <a:ln>
            <a:noFill/>
          </a:ln>
        </p:spPr>
        <p:txBody>
          <a:bodyPr wrap="square" lIns="90170" tIns="46990" rIns="90170" bIns="0" rtlCol="0" anchor="b" anchorCtr="0">
            <a:normAutofit lnSpcReduction="10000"/>
          </a:bodyPr>
          <a:lstStyle/>
          <a:p>
            <a:pPr lvl="0" algn="l">
              <a:buClrTx/>
              <a:buSzTx/>
              <a:buFontTx/>
            </a:pPr>
            <a:r>
              <a:rPr lang="zh-CN" altLang="en-US" b="1" spc="100">
                <a:solidFill>
                  <a:schemeClr val="accent2"/>
                </a:solidFill>
                <a:uFillTx/>
                <a:latin typeface="微软雅黑" panose="020B0503020204020204" pitchFamily="34" charset="-122"/>
                <a:ea typeface="微软雅黑" panose="020B0503020204020204" pitchFamily="34" charset="-122"/>
                <a:cs typeface="微软雅黑" panose="020B0503020204020204" pitchFamily="34" charset="-122"/>
                <a:sym typeface="思源黑体 CN Normal" panose="020B0400000000000000" charset="-122"/>
              </a:rPr>
              <a:t>优劣势</a:t>
            </a:r>
            <a:endParaRPr lang="zh-CN" altLang="en-US" b="1" spc="100">
              <a:solidFill>
                <a:schemeClr val="accent2"/>
              </a:solidFill>
              <a:uFillTx/>
              <a:latin typeface="微软雅黑" panose="020B0503020204020204" pitchFamily="34" charset="-122"/>
              <a:ea typeface="微软雅黑" panose="020B0503020204020204" pitchFamily="34" charset="-122"/>
              <a:cs typeface="微软雅黑" panose="020B0503020204020204" pitchFamily="34" charset="-122"/>
              <a:sym typeface="思源黑体 CN Normal" panose="020B0400000000000000" charset="-122"/>
            </a:endParaRPr>
          </a:p>
        </p:txBody>
      </p:sp>
      <p:sp>
        <p:nvSpPr>
          <p:cNvPr id="32" name="文本框 31"/>
          <p:cNvSpPr txBox="1"/>
          <p:nvPr>
            <p:custDataLst>
              <p:tags r:id="rId20"/>
            </p:custDataLst>
          </p:nvPr>
        </p:nvSpPr>
        <p:spPr>
          <a:xfrm>
            <a:off x="1526540" y="2907030"/>
            <a:ext cx="6988175" cy="720090"/>
          </a:xfrm>
          <a:prstGeom prst="rect">
            <a:avLst/>
          </a:prstGeom>
          <a:ln>
            <a:noFill/>
            <a:prstDash val="sysDash"/>
          </a:ln>
        </p:spPr>
        <p:txBody>
          <a:bodyPr vert="horz" wrap="square" lIns="90170" tIns="46990" rIns="90170" bIns="46990" rtlCol="0" anchor="t" anchorCtr="0"/>
          <a:lstStyle>
            <a:lvl1pPr marL="228600" marR="0" lvl="0" indent="-228600" fontAlgn="auto">
              <a:lnSpc>
                <a:spcPct val="130000"/>
              </a:lnSpc>
              <a:spcBef>
                <a:spcPts val="0"/>
              </a:spcBef>
              <a:spcAft>
                <a:spcPts val="1000"/>
              </a:spcAft>
              <a:buFont typeface="Arial" panose="020B0604020202020204" pitchFamily="34" charset="0"/>
              <a:buChar char="●"/>
              <a:defRPr kumimoji="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0" indent="-285750" algn="l" fontAlgn="ctr">
              <a:lnSpc>
                <a:spcPct val="130000"/>
              </a:lnSpc>
              <a:spcBef>
                <a:spcPts val="1000"/>
              </a:spcBef>
              <a:spcAft>
                <a:spcPts val="0"/>
              </a:spcAft>
              <a:buClrTx/>
              <a:buSzTx/>
              <a:buFont typeface="Wingdings" panose="05000000000000000000" charset="0"/>
              <a:buNone/>
            </a:pPr>
            <a:r>
              <a:rPr lang="zh-CN" altLang="en-US" sz="1000" spc="100" dirty="0">
                <a:ln w="3175">
                  <a:noFill/>
                  <a:prstDash val="dash"/>
                </a:ln>
                <a:solidFill>
                  <a:schemeClr val="dk1">
                    <a:lumMod val="75000"/>
                    <a:lumOff val="25000"/>
                  </a:schemeClr>
                </a:solidFill>
                <a:latin typeface="微软雅黑" panose="020B0503020204020204" pitchFamily="34" charset="-122"/>
                <a:cs typeface="微软雅黑" panose="020B0503020204020204" pitchFamily="34" charset="-122"/>
                <a:sym typeface="+mn-ea"/>
              </a:rPr>
              <a:t>优势：人人都可以发布，创作门槛低，内容更加个性化，可以满足更多的大众需求，有庞大的、可持续输出的内容基础；</a:t>
            </a:r>
            <a:endParaRPr lang="zh-CN" altLang="en-US" sz="1000" spc="100" dirty="0">
              <a:ln w="3175">
                <a:noFill/>
                <a:prstDash val="dash"/>
              </a:ln>
              <a:solidFill>
                <a:schemeClr val="dk1">
                  <a:lumMod val="75000"/>
                  <a:lumOff val="25000"/>
                </a:schemeClr>
              </a:solidFill>
              <a:latin typeface="微软雅黑" panose="020B0503020204020204" pitchFamily="34" charset="-122"/>
              <a:cs typeface="微软雅黑" panose="020B0503020204020204" pitchFamily="34" charset="-122"/>
              <a:sym typeface="+mn-ea"/>
            </a:endParaRPr>
          </a:p>
          <a:p>
            <a:pPr marL="0" lvl="0" indent="-285750" algn="l" fontAlgn="ctr">
              <a:lnSpc>
                <a:spcPct val="130000"/>
              </a:lnSpc>
              <a:spcBef>
                <a:spcPts val="1000"/>
              </a:spcBef>
              <a:spcAft>
                <a:spcPts val="0"/>
              </a:spcAft>
              <a:buClrTx/>
              <a:buSzTx/>
              <a:buFont typeface="Wingdings" panose="05000000000000000000" charset="0"/>
              <a:buNone/>
            </a:pPr>
            <a:r>
              <a:rPr lang="zh-CN" altLang="en-US" sz="1000" spc="100" dirty="0">
                <a:ln w="3175">
                  <a:noFill/>
                  <a:prstDash val="dash"/>
                </a:ln>
                <a:solidFill>
                  <a:schemeClr val="dk1">
                    <a:lumMod val="75000"/>
                    <a:lumOff val="25000"/>
                  </a:schemeClr>
                </a:solidFill>
                <a:latin typeface="微软雅黑" panose="020B0503020204020204" pitchFamily="34" charset="-122"/>
                <a:cs typeface="微软雅黑" panose="020B0503020204020204" pitchFamily="34" charset="-122"/>
                <a:sym typeface="+mn-ea"/>
              </a:rPr>
              <a:t>劣势：</a:t>
            </a:r>
            <a:r>
              <a:rPr lang="zh-CN" altLang="en-US" sz="1000" spc="100" dirty="0">
                <a:ln w="3175">
                  <a:noFill/>
                  <a:prstDash val="dash"/>
                </a:ln>
                <a:solidFill>
                  <a:schemeClr val="dk1">
                    <a:lumMod val="75000"/>
                    <a:lumOff val="25000"/>
                  </a:schemeClr>
                </a:solidFill>
                <a:latin typeface="微软雅黑" panose="020B0503020204020204" pitchFamily="34" charset="-122"/>
                <a:cs typeface="微软雅黑" panose="020B0503020204020204" pitchFamily="34" charset="-122"/>
                <a:sym typeface="+mn-ea"/>
              </a:rPr>
              <a:t>用户自己生产和发布的“零门槛”作品，内容质量参差不齐，大量低质量甚至有害的内容缺乏把关、被肆意生产传播，版权纠纷、舆论审判、隐私侵权等问题也随之而来。</a:t>
            </a:r>
            <a:endParaRPr lang="zh-CN" altLang="en-US" sz="10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0" lvl="0" indent="-285750" algn="l" fontAlgn="ctr">
              <a:lnSpc>
                <a:spcPct val="130000"/>
              </a:lnSpc>
              <a:spcBef>
                <a:spcPts val="1000"/>
              </a:spcBef>
              <a:spcAft>
                <a:spcPts val="0"/>
              </a:spcAft>
              <a:buClrTx/>
              <a:buSzTx/>
              <a:buFont typeface="Wingdings" panose="05000000000000000000" charset="0"/>
              <a:buNone/>
            </a:pPr>
            <a:endParaRPr lang="zh-CN" altLang="en-US" sz="1000" spc="100" dirty="0">
              <a:ln w="3175">
                <a:noFill/>
                <a:prstDash val="dash"/>
              </a:ln>
              <a:solidFill>
                <a:schemeClr val="dk1">
                  <a:lumMod val="75000"/>
                  <a:lumOff val="25000"/>
                </a:schemeClr>
              </a:solidFill>
              <a:latin typeface="微软雅黑" panose="020B0503020204020204" pitchFamily="34" charset="-122"/>
              <a:cs typeface="微软雅黑" panose="020B0503020204020204" pitchFamily="34" charset="-122"/>
              <a:sym typeface="+mn-ea"/>
            </a:endParaRPr>
          </a:p>
        </p:txBody>
      </p:sp>
      <p:sp>
        <p:nvSpPr>
          <p:cNvPr id="33" name="矩形 32"/>
          <p:cNvSpPr/>
          <p:nvPr>
            <p:custDataLst>
              <p:tags r:id="rId21"/>
            </p:custDataLst>
          </p:nvPr>
        </p:nvSpPr>
        <p:spPr bwMode="auto">
          <a:xfrm>
            <a:off x="1547342" y="4011461"/>
            <a:ext cx="5550053" cy="357435"/>
          </a:xfrm>
          <a:prstGeom prst="rect">
            <a:avLst/>
          </a:prstGeom>
          <a:noFill/>
          <a:ln>
            <a:noFill/>
          </a:ln>
        </p:spPr>
        <p:txBody>
          <a:bodyPr wrap="square" lIns="90170" tIns="46990" rIns="90170" bIns="0" rtlCol="0" anchor="b" anchorCtr="0">
            <a:normAutofit lnSpcReduction="10000"/>
          </a:bodyPr>
          <a:lstStyle/>
          <a:p>
            <a:pPr lvl="0" algn="l">
              <a:buClrTx/>
              <a:buSzTx/>
              <a:buFontTx/>
            </a:pPr>
            <a:r>
              <a:rPr lang="zh-CN" altLang="en-US" b="1" spc="100">
                <a:solidFill>
                  <a:schemeClr val="accent3"/>
                </a:solidFill>
                <a:uFillTx/>
                <a:latin typeface="微软雅黑" panose="020B0503020204020204" pitchFamily="34" charset="-122"/>
                <a:ea typeface="微软雅黑" panose="020B0503020204020204" pitchFamily="34" charset="-122"/>
                <a:cs typeface="微软雅黑" panose="020B0503020204020204" pitchFamily="34" charset="-122"/>
                <a:sym typeface="思源黑体 CN Normal" panose="020B0400000000000000" charset="-122"/>
              </a:rPr>
              <a:t>举例</a:t>
            </a:r>
            <a:endParaRPr lang="zh-CN" altLang="en-US" b="1" spc="100">
              <a:solidFill>
                <a:schemeClr val="accent3"/>
              </a:solidFill>
              <a:uFillTx/>
              <a:latin typeface="微软雅黑" panose="020B0503020204020204" pitchFamily="34" charset="-122"/>
              <a:ea typeface="微软雅黑" panose="020B0503020204020204" pitchFamily="34" charset="-122"/>
              <a:cs typeface="微软雅黑" panose="020B0503020204020204" pitchFamily="34" charset="-122"/>
              <a:sym typeface="思源黑体 CN Normal" panose="020B0400000000000000" charset="-122"/>
            </a:endParaRPr>
          </a:p>
        </p:txBody>
      </p:sp>
      <p:sp>
        <p:nvSpPr>
          <p:cNvPr id="34" name="文本框 33"/>
          <p:cNvSpPr txBox="1"/>
          <p:nvPr>
            <p:custDataLst>
              <p:tags r:id="rId22"/>
            </p:custDataLst>
          </p:nvPr>
        </p:nvSpPr>
        <p:spPr>
          <a:xfrm>
            <a:off x="1526540" y="4301490"/>
            <a:ext cx="7041515" cy="673100"/>
          </a:xfrm>
          <a:prstGeom prst="rect">
            <a:avLst/>
          </a:prstGeom>
          <a:ln>
            <a:noFill/>
            <a:prstDash val="sysDash"/>
          </a:ln>
        </p:spPr>
        <p:txBody>
          <a:bodyPr vert="horz" wrap="square" lIns="90170" tIns="46990" rIns="90170" bIns="46990" rtlCol="0" anchor="t" anchorCtr="0"/>
          <a:lstStyle>
            <a:lvl1pPr marL="228600" marR="0" lvl="0" indent="-228600" fontAlgn="auto">
              <a:lnSpc>
                <a:spcPct val="130000"/>
              </a:lnSpc>
              <a:spcBef>
                <a:spcPts val="0"/>
              </a:spcBef>
              <a:spcAft>
                <a:spcPts val="1000"/>
              </a:spcAft>
              <a:buFont typeface="Arial" panose="020B0604020202020204" pitchFamily="34" charset="0"/>
              <a:buChar char="●"/>
              <a:defRPr kumimoji="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0" indent="-285750" algn="l" fontAlgn="ctr">
              <a:lnSpc>
                <a:spcPct val="130000"/>
              </a:lnSpc>
              <a:spcBef>
                <a:spcPts val="1000"/>
              </a:spcBef>
              <a:spcAft>
                <a:spcPts val="0"/>
              </a:spcAft>
              <a:buSzPct val="100000"/>
              <a:buFont typeface="Wingdings" panose="05000000000000000000" charset="0"/>
              <a:buNone/>
            </a:pPr>
            <a:r>
              <a:rPr lang="zh-CN" altLang="en-US" sz="1000" spc="100" dirty="0">
                <a:ln w="3175">
                  <a:noFill/>
                  <a:prstDash val="dash"/>
                </a:ln>
                <a:solidFill>
                  <a:schemeClr val="dk1">
                    <a:lumMod val="75000"/>
                    <a:lumOff val="25000"/>
                  </a:schemeClr>
                </a:solidFill>
                <a:latin typeface="微软雅黑" panose="020B0503020204020204" pitchFamily="34" charset="-122"/>
                <a:cs typeface="微软雅黑" panose="020B0503020204020204" pitchFamily="34" charset="-122"/>
                <a:sym typeface="+mn-ea"/>
              </a:rPr>
              <a:t>知乎的问答社区、豆瓣、微博、微信的朋友圈、以及大家一刷就停不下来的抖音，都包含着大量的UGC内容。</a:t>
            </a:r>
            <a:endParaRPr lang="zh-CN" altLang="en-US" sz="1000" spc="100" dirty="0">
              <a:ln w="3175">
                <a:noFill/>
                <a:prstDash val="dash"/>
              </a:ln>
              <a:solidFill>
                <a:schemeClr val="dk1">
                  <a:lumMod val="75000"/>
                  <a:lumOff val="25000"/>
                </a:schemeClr>
              </a:solidFill>
              <a:latin typeface="微软雅黑" panose="020B0503020204020204" pitchFamily="34" charset="-122"/>
              <a:cs typeface="微软雅黑" panose="020B0503020204020204" pitchFamily="34" charset="-122"/>
              <a:sym typeface="+mn-ea"/>
            </a:endParaRPr>
          </a:p>
        </p:txBody>
      </p:sp>
      <p:sp>
        <p:nvSpPr>
          <p:cNvPr id="3" name="矩形 2"/>
          <p:cNvSpPr/>
          <p:nvPr>
            <p:custDataLst>
              <p:tags r:id="rId23"/>
            </p:custDataLst>
          </p:nvPr>
        </p:nvSpPr>
        <p:spPr bwMode="auto">
          <a:xfrm>
            <a:off x="1475587" y="1108990"/>
            <a:ext cx="5550053" cy="357435"/>
          </a:xfrm>
          <a:prstGeom prst="rect">
            <a:avLst/>
          </a:prstGeom>
          <a:noFill/>
          <a:ln>
            <a:noFill/>
          </a:ln>
        </p:spPr>
        <p:txBody>
          <a:bodyPr wrap="square" lIns="90170" tIns="46990" rIns="90170" bIns="0" rtlCol="0" anchor="b" anchorCtr="0">
            <a:normAutofit lnSpcReduction="10000"/>
          </a:bodyPr>
          <a:p>
            <a:pPr lvl="0" algn="l">
              <a:buClrTx/>
              <a:buSzTx/>
              <a:buFontTx/>
            </a:pPr>
            <a:r>
              <a:rPr lang="zh-CN" altLang="en-US" b="1" spc="100">
                <a:solidFill>
                  <a:schemeClr val="accent2"/>
                </a:solidFill>
                <a:uFillTx/>
                <a:latin typeface="微软雅黑" panose="020B0503020204020204" pitchFamily="34" charset="-122"/>
                <a:ea typeface="微软雅黑" panose="020B0503020204020204" pitchFamily="34" charset="-122"/>
                <a:cs typeface="微软雅黑" panose="020B0503020204020204" pitchFamily="34" charset="-122"/>
                <a:sym typeface="思源黑体 CN Normal" panose="020B0400000000000000" charset="-122"/>
              </a:rPr>
              <a:t>概念</a:t>
            </a:r>
            <a:endParaRPr lang="zh-CN" altLang="en-US" b="1" spc="100">
              <a:solidFill>
                <a:schemeClr val="accent2"/>
              </a:solidFill>
              <a:uFillTx/>
              <a:latin typeface="微软雅黑" panose="020B0503020204020204" pitchFamily="34" charset="-122"/>
              <a:ea typeface="微软雅黑" panose="020B0503020204020204" pitchFamily="34" charset="-122"/>
              <a:cs typeface="微软雅黑" panose="020B0503020204020204" pitchFamily="34" charset="-122"/>
              <a:sym typeface="思源黑体 CN Normal" panose="020B0400000000000000" charset="-122"/>
            </a:endParaRPr>
          </a:p>
        </p:txBody>
      </p:sp>
    </p:spTree>
    <p:custDataLst>
      <p:tags r:id="rId24"/>
    </p:custDataLst>
  </p:cSld>
  <p:clrMapOvr>
    <a:masterClrMapping/>
  </p:clrMapOvr>
  <mc:AlternateContent xmlns:mc="http://schemas.openxmlformats.org/markup-compatibility/2006">
    <mc:Choice xmlns:p14="http://schemas.microsoft.com/office/powerpoint/2010/main" Requires="p14">
      <p:transition p14:dur="700" advTm="0"/>
    </mc:Choice>
    <mc:Fallback>
      <p:transition advTm="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12" name="矩形 11"/>
          <p:cNvSpPr/>
          <p:nvPr userDrawn="1">
            <p:custDataLst>
              <p:tags r:id="rId1"/>
            </p:custDataLst>
          </p:nvPr>
        </p:nvSpPr>
        <p:spPr>
          <a:xfrm>
            <a:off x="0" y="0"/>
            <a:ext cx="9144000" cy="684086"/>
          </a:xfrm>
          <a:prstGeom prst="rect">
            <a:avLst/>
          </a:prstGeom>
          <a:solidFill>
            <a:schemeClr val="dk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pic>
        <p:nvPicPr>
          <p:cNvPr id="10" name="图片 9"/>
          <p:cNvPicPr/>
          <p:nvPr userDrawn="1">
            <p:custDataLst>
              <p:tags r:id="rId2"/>
            </p:custDataLst>
          </p:nvPr>
        </p:nvPicPr>
        <p:blipFill>
          <a:blip r:embed="rId3" r:link="rId4" cstate="screen"/>
          <a:stretch>
            <a:fillRect/>
          </a:stretch>
        </p:blipFill>
        <p:spPr>
          <a:xfrm>
            <a:off x="0" y="0"/>
            <a:ext cx="540068" cy="360998"/>
          </a:xfrm>
          <a:prstGeom prst="rect">
            <a:avLst/>
          </a:prstGeom>
        </p:spPr>
      </p:pic>
      <p:pic>
        <p:nvPicPr>
          <p:cNvPr id="8" name="图片 7"/>
          <p:cNvPicPr/>
          <p:nvPr userDrawn="1">
            <p:custDataLst>
              <p:tags r:id="rId5"/>
            </p:custDataLst>
          </p:nvPr>
        </p:nvPicPr>
        <p:blipFill>
          <a:blip r:embed="rId6" r:link="rId7" cstate="screen"/>
          <a:stretch>
            <a:fillRect/>
          </a:stretch>
        </p:blipFill>
        <p:spPr>
          <a:xfrm>
            <a:off x="8603933" y="0"/>
            <a:ext cx="540068" cy="360998"/>
          </a:xfrm>
          <a:prstGeom prst="rect">
            <a:avLst/>
          </a:prstGeom>
        </p:spPr>
      </p:pic>
      <p:sp>
        <p:nvSpPr>
          <p:cNvPr id="256" name="文本框 6"/>
          <p:cNvSpPr txBox="1"/>
          <p:nvPr>
            <p:custDataLst>
              <p:tags r:id="rId8"/>
            </p:custDataLst>
          </p:nvPr>
        </p:nvSpPr>
        <p:spPr>
          <a:xfrm>
            <a:off x="342903" y="57151"/>
            <a:ext cx="8458268" cy="5715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34289" rIns="34289" anchor="ctr" anchorCtr="0">
            <a:normAutofit/>
          </a:bodyPr>
          <a:lstStyle>
            <a:defPPr>
              <a:defRPr lang="zh-CN"/>
            </a:defPPr>
            <a:lvl1pPr>
              <a:lnSpc>
                <a:spcPct val="120000"/>
              </a:lnSpc>
              <a:defRPr sz="36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marL="0" indent="0" algn="l">
              <a:lnSpc>
                <a:spcPct val="100000"/>
              </a:lnSpc>
              <a:spcBef>
                <a:spcPts val="0"/>
              </a:spcBef>
              <a:spcAft>
                <a:spcPts val="0"/>
              </a:spcAft>
              <a:buSzPct val="100000"/>
              <a:buNone/>
            </a:pPr>
            <a:r>
              <a:rPr lang="en-US" altLang="zh-CN" sz="2400" spc="120" dirty="0">
                <a:solidFill>
                  <a:schemeClr val="accent1"/>
                </a:solidFill>
                <a:uFillTx/>
                <a:latin typeface="汉仪旗黑-85S" panose="00020600040101010101" pitchFamily="18" charset="-122"/>
                <a:ea typeface="汉仪旗黑-85S" panose="00020600040101010101" pitchFamily="18" charset="-122"/>
                <a:cs typeface="汉仪旗黑-85S" panose="00020600040101010101" pitchFamily="18" charset="-122"/>
                <a:sym typeface="+mn-ea"/>
              </a:rPr>
              <a:t>3.4 术语解释-PGC  </a:t>
            </a:r>
            <a:r>
              <a:rPr lang="en-US" altLang="zh-CN" sz="2700">
                <a:solidFill>
                  <a:schemeClr val="accent1"/>
                </a:solidFill>
                <a:latin typeface="汉仪旗黑-85S" panose="00020600040101010101" pitchFamily="18" charset="-122"/>
                <a:ea typeface="汉仪旗黑-85S" panose="00020600040101010101" pitchFamily="18" charset="-122"/>
                <a:cs typeface="汉仪旗黑-85S" panose="00020600040101010101" pitchFamily="18" charset="-122"/>
                <a:sym typeface="+mn-ea"/>
              </a:rPr>
              <a:t>  </a:t>
            </a:r>
            <a:endParaRPr lang="en-US" altLang="zh-CN" sz="2700">
              <a:solidFill>
                <a:schemeClr val="accent1"/>
              </a:solidFill>
              <a:latin typeface="汉仪旗黑-85S" panose="00020600040101010101" pitchFamily="18" charset="-122"/>
              <a:ea typeface="汉仪旗黑-85S" panose="00020600040101010101" pitchFamily="18" charset="-122"/>
              <a:cs typeface="汉仪旗黑-85S" panose="00020600040101010101" pitchFamily="18" charset="-122"/>
              <a:sym typeface="+mn-ea"/>
            </a:endParaRPr>
          </a:p>
        </p:txBody>
      </p:sp>
      <p:sp>
        <p:nvSpPr>
          <p:cNvPr id="11" name="Title 6"/>
          <p:cNvSpPr txBox="1"/>
          <p:nvPr>
            <p:custDataLst>
              <p:tags r:id="rId9"/>
            </p:custDataLst>
          </p:nvPr>
        </p:nvSpPr>
        <p:spPr>
          <a:xfrm>
            <a:off x="445135" y="1203325"/>
            <a:ext cx="8661400" cy="3171825"/>
          </a:xfrm>
          <a:prstGeom prst="rect">
            <a:avLst/>
          </a:prstGeom>
          <a:noFill/>
          <a:ln w="3175">
            <a:noFill/>
            <a:prstDash val="dash"/>
          </a:ln>
        </p:spPr>
        <p:txBody>
          <a:bodyPr wrap="square" lIns="47625" tIns="19050" rIns="47625" bIns="1905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285750" algn="l" fontAlgn="ctr">
              <a:lnSpc>
                <a:spcPct val="130000"/>
              </a:lnSpc>
              <a:spcBef>
                <a:spcPts val="1000"/>
              </a:spcBef>
              <a:spcAft>
                <a:spcPts val="0"/>
              </a:spcAft>
              <a:buSzPct val="100000"/>
              <a:buFont typeface="Wingdings" panose="05000000000000000000" charset="0"/>
              <a:buNone/>
            </a:pPr>
            <a:r>
              <a:rPr altLang="zh-CN" sz="13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 </a:t>
            </a:r>
            <a:r>
              <a:rPr altLang="zh-CN" sz="1300" spc="10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sz="13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椭圆 21"/>
          <p:cNvSpPr/>
          <p:nvPr>
            <p:custDataLst>
              <p:tags r:id="rId10"/>
            </p:custDataLst>
          </p:nvPr>
        </p:nvSpPr>
        <p:spPr>
          <a:xfrm>
            <a:off x="714174" y="1083063"/>
            <a:ext cx="446645" cy="446645"/>
          </a:xfrm>
          <a:prstGeom prst="ellipse">
            <a:avLst/>
          </a:prstGeom>
          <a:solidFill>
            <a:schemeClr val="accent1"/>
          </a:solidFill>
          <a:ln>
            <a:noFill/>
          </a:ln>
        </p:spPr>
        <p:style>
          <a:lnRef idx="2">
            <a:srgbClr val="376FFF">
              <a:shade val="50000"/>
            </a:srgbClr>
          </a:lnRef>
          <a:fillRef idx="1">
            <a:srgbClr val="376FFF"/>
          </a:fillRef>
          <a:effectRef idx="0">
            <a:srgbClr val="376FFF"/>
          </a:effectRef>
          <a:fontRef idx="minor">
            <a:srgbClr val="FFFFFF"/>
          </a:fontRef>
        </p:style>
        <p:txBody>
          <a:bodyPr rtlCol="0" anchor="ctr"/>
          <a:lstStyle/>
          <a:p>
            <a:pPr algn="ctr"/>
            <a:endParaRPr lang="zh-CN" altLang="en-US">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23" name="椭圆 22"/>
          <p:cNvSpPr/>
          <p:nvPr>
            <p:custDataLst>
              <p:tags r:id="rId11"/>
            </p:custDataLst>
          </p:nvPr>
        </p:nvSpPr>
        <p:spPr>
          <a:xfrm>
            <a:off x="714174" y="2467007"/>
            <a:ext cx="446645" cy="446645"/>
          </a:xfrm>
          <a:prstGeom prst="ellipse">
            <a:avLst/>
          </a:prstGeom>
          <a:solidFill>
            <a:schemeClr val="accent2"/>
          </a:solidFill>
          <a:ln>
            <a:noFill/>
          </a:ln>
        </p:spPr>
        <p:style>
          <a:lnRef idx="2">
            <a:srgbClr val="376FFF">
              <a:shade val="50000"/>
            </a:srgbClr>
          </a:lnRef>
          <a:fillRef idx="1">
            <a:srgbClr val="376FFF"/>
          </a:fillRef>
          <a:effectRef idx="0">
            <a:srgbClr val="376FFF"/>
          </a:effectRef>
          <a:fontRef idx="minor">
            <a:srgbClr val="FFFFFF"/>
          </a:fontRef>
        </p:style>
        <p:txBody>
          <a:bodyPr rtlCol="0" anchor="ctr"/>
          <a:lstStyle/>
          <a:p>
            <a:pPr algn="ctr"/>
            <a:endParaRPr lang="zh-CN" altLang="en-US">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7" name="椭圆 6"/>
          <p:cNvSpPr/>
          <p:nvPr>
            <p:custDataLst>
              <p:tags r:id="rId12"/>
            </p:custDataLst>
          </p:nvPr>
        </p:nvSpPr>
        <p:spPr>
          <a:xfrm>
            <a:off x="714174" y="3850357"/>
            <a:ext cx="446645" cy="446645"/>
          </a:xfrm>
          <a:prstGeom prst="ellipse">
            <a:avLst/>
          </a:prstGeom>
          <a:solidFill>
            <a:schemeClr val="accent3"/>
          </a:solidFill>
          <a:ln>
            <a:noFill/>
          </a:ln>
        </p:spPr>
        <p:style>
          <a:lnRef idx="2">
            <a:srgbClr val="376FFF">
              <a:shade val="50000"/>
            </a:srgbClr>
          </a:lnRef>
          <a:fillRef idx="1">
            <a:srgbClr val="376FFF"/>
          </a:fillRef>
          <a:effectRef idx="0">
            <a:srgbClr val="376FFF"/>
          </a:effectRef>
          <a:fontRef idx="minor">
            <a:srgbClr val="FFFFFF"/>
          </a:fontRef>
        </p:style>
        <p:txBody>
          <a:bodyPr rtlCol="0" anchor="ctr"/>
          <a:lstStyle/>
          <a:p>
            <a:pPr algn="ctr"/>
            <a:endParaRPr lang="zh-CN" altLang="en-US">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cxnSp>
        <p:nvCxnSpPr>
          <p:cNvPr id="25" name="直接连接符 24"/>
          <p:cNvCxnSpPr/>
          <p:nvPr>
            <p:custDataLst>
              <p:tags r:id="rId13"/>
            </p:custDataLst>
          </p:nvPr>
        </p:nvCxnSpPr>
        <p:spPr>
          <a:xfrm>
            <a:off x="937793" y="1626054"/>
            <a:ext cx="0" cy="745201"/>
          </a:xfrm>
          <a:prstGeom prst="line">
            <a:avLst/>
          </a:prstGeom>
          <a:solidFill>
            <a:srgbClr val="00993F"/>
          </a:solidFill>
          <a:ln w="12700">
            <a:solidFill>
              <a:schemeClr val="bg1">
                <a:lumMod val="75000"/>
                <a:alpha val="50000"/>
              </a:schemeClr>
            </a:solidFill>
            <a:prstDash val="sysDot"/>
          </a:ln>
        </p:spPr>
        <p:style>
          <a:lnRef idx="1">
            <a:srgbClr val="376FFF"/>
          </a:lnRef>
          <a:fillRef idx="0">
            <a:srgbClr val="376FFF"/>
          </a:fillRef>
          <a:effectRef idx="0">
            <a:srgbClr val="376FFF"/>
          </a:effectRef>
          <a:fontRef idx="minor">
            <a:srgbClr val="000000"/>
          </a:fontRef>
        </p:style>
      </p:cxnSp>
      <p:cxnSp>
        <p:nvCxnSpPr>
          <p:cNvPr id="26" name="直接连接符 25"/>
          <p:cNvCxnSpPr/>
          <p:nvPr>
            <p:custDataLst>
              <p:tags r:id="rId14"/>
            </p:custDataLst>
          </p:nvPr>
        </p:nvCxnSpPr>
        <p:spPr>
          <a:xfrm>
            <a:off x="937793" y="3009404"/>
            <a:ext cx="0" cy="745201"/>
          </a:xfrm>
          <a:prstGeom prst="line">
            <a:avLst/>
          </a:prstGeom>
          <a:solidFill>
            <a:srgbClr val="00993F"/>
          </a:solidFill>
          <a:ln w="12700">
            <a:solidFill>
              <a:schemeClr val="bg1">
                <a:lumMod val="75000"/>
                <a:alpha val="50000"/>
              </a:schemeClr>
            </a:solidFill>
            <a:prstDash val="sysDot"/>
          </a:ln>
        </p:spPr>
        <p:style>
          <a:lnRef idx="1">
            <a:srgbClr val="376FFF"/>
          </a:lnRef>
          <a:fillRef idx="0">
            <a:srgbClr val="376FFF"/>
          </a:fillRef>
          <a:effectRef idx="0">
            <a:srgbClr val="376FFF"/>
          </a:effectRef>
          <a:fontRef idx="minor">
            <a:srgbClr val="000000"/>
          </a:fontRef>
        </p:style>
      </p:cxnSp>
      <p:sp>
        <p:nvSpPr>
          <p:cNvPr id="35" name="文本框 34"/>
          <p:cNvSpPr txBox="1"/>
          <p:nvPr>
            <p:custDataLst>
              <p:tags r:id="rId15"/>
            </p:custDataLst>
          </p:nvPr>
        </p:nvSpPr>
        <p:spPr>
          <a:xfrm>
            <a:off x="711200" y="1146699"/>
            <a:ext cx="453187" cy="305098"/>
          </a:xfrm>
          <a:prstGeom prst="rect">
            <a:avLst/>
          </a:prstGeom>
          <a:noFill/>
        </p:spPr>
        <p:txBody>
          <a:bodyPr wrap="square" rtlCol="0" anchor="ctr" anchorCtr="0">
            <a:normAutofit fontScale="80000"/>
          </a:bodyPr>
          <a:lstStyle/>
          <a:p>
            <a:pPr algn="ctr"/>
            <a:r>
              <a:rPr lang="en-US" altLang="zh-CN" b="1" dirty="0">
                <a:solidFill>
                  <a:srgbClr val="FFFFFF"/>
                </a:solidFill>
                <a:latin typeface="+mj-lt"/>
                <a:ea typeface="微软雅黑" panose="020B0503020204020204" pitchFamily="34" charset="-122"/>
                <a:cs typeface="+mj-lt"/>
              </a:rPr>
              <a:t>01</a:t>
            </a:r>
            <a:endParaRPr lang="en-US" altLang="zh-CN" b="1" dirty="0">
              <a:solidFill>
                <a:srgbClr val="FFFFFF"/>
              </a:solidFill>
              <a:latin typeface="+mj-lt"/>
              <a:ea typeface="微软雅黑" panose="020B0503020204020204" pitchFamily="34" charset="-122"/>
              <a:cs typeface="+mj-lt"/>
            </a:endParaRPr>
          </a:p>
        </p:txBody>
      </p:sp>
      <p:sp>
        <p:nvSpPr>
          <p:cNvPr id="36" name="文本框 35"/>
          <p:cNvSpPr txBox="1"/>
          <p:nvPr>
            <p:custDataLst>
              <p:tags r:id="rId16"/>
            </p:custDataLst>
          </p:nvPr>
        </p:nvSpPr>
        <p:spPr>
          <a:xfrm>
            <a:off x="711200" y="2539565"/>
            <a:ext cx="453187" cy="305098"/>
          </a:xfrm>
          <a:prstGeom prst="rect">
            <a:avLst/>
          </a:prstGeom>
          <a:noFill/>
        </p:spPr>
        <p:txBody>
          <a:bodyPr wrap="square" rtlCol="0" anchor="ctr" anchorCtr="0">
            <a:normAutofit fontScale="80000"/>
          </a:bodyPr>
          <a:lstStyle/>
          <a:p>
            <a:pPr algn="ctr"/>
            <a:r>
              <a:rPr lang="en-US" altLang="zh-CN" b="1" dirty="0">
                <a:solidFill>
                  <a:srgbClr val="FFFFFF"/>
                </a:solidFill>
                <a:latin typeface="+mj-lt"/>
                <a:ea typeface="微软雅黑" panose="020B0503020204020204" pitchFamily="34" charset="-122"/>
                <a:cs typeface="+mj-lt"/>
              </a:rPr>
              <a:t>02</a:t>
            </a:r>
            <a:endParaRPr lang="en-US" altLang="zh-CN" b="1" dirty="0">
              <a:solidFill>
                <a:srgbClr val="FFFFFF"/>
              </a:solidFill>
              <a:latin typeface="+mj-lt"/>
              <a:ea typeface="微软雅黑" panose="020B0503020204020204" pitchFamily="34" charset="-122"/>
              <a:cs typeface="+mj-lt"/>
            </a:endParaRPr>
          </a:p>
        </p:txBody>
      </p:sp>
      <p:sp>
        <p:nvSpPr>
          <p:cNvPr id="37" name="文本框 36"/>
          <p:cNvSpPr txBox="1"/>
          <p:nvPr>
            <p:custDataLst>
              <p:tags r:id="rId17"/>
            </p:custDataLst>
          </p:nvPr>
        </p:nvSpPr>
        <p:spPr>
          <a:xfrm>
            <a:off x="711200" y="3913994"/>
            <a:ext cx="453187" cy="305098"/>
          </a:xfrm>
          <a:prstGeom prst="rect">
            <a:avLst/>
          </a:prstGeom>
          <a:noFill/>
        </p:spPr>
        <p:txBody>
          <a:bodyPr wrap="square" rtlCol="0" anchor="ctr" anchorCtr="0">
            <a:normAutofit fontScale="80000"/>
          </a:bodyPr>
          <a:lstStyle/>
          <a:p>
            <a:pPr algn="ctr"/>
            <a:r>
              <a:rPr lang="en-US" altLang="zh-CN" b="1" dirty="0">
                <a:solidFill>
                  <a:srgbClr val="FFFFFF"/>
                </a:solidFill>
                <a:latin typeface="+mj-lt"/>
                <a:ea typeface="微软雅黑" panose="020B0503020204020204" pitchFamily="34" charset="-122"/>
                <a:cs typeface="+mj-lt"/>
              </a:rPr>
              <a:t>03</a:t>
            </a:r>
            <a:endParaRPr lang="en-US" altLang="zh-CN" b="1" dirty="0">
              <a:solidFill>
                <a:srgbClr val="FFFFFF"/>
              </a:solidFill>
              <a:latin typeface="+mj-lt"/>
              <a:ea typeface="微软雅黑" panose="020B0503020204020204" pitchFamily="34" charset="-122"/>
              <a:cs typeface="+mj-lt"/>
            </a:endParaRPr>
          </a:p>
        </p:txBody>
      </p:sp>
      <p:sp>
        <p:nvSpPr>
          <p:cNvPr id="2" name="文本框 1"/>
          <p:cNvSpPr txBox="1"/>
          <p:nvPr>
            <p:custDataLst>
              <p:tags r:id="rId18"/>
            </p:custDataLst>
          </p:nvPr>
        </p:nvSpPr>
        <p:spPr>
          <a:xfrm>
            <a:off x="1469390" y="1348740"/>
            <a:ext cx="7170420" cy="673100"/>
          </a:xfrm>
          <a:prstGeom prst="rect">
            <a:avLst/>
          </a:prstGeom>
          <a:ln>
            <a:noFill/>
            <a:prstDash val="sysDash"/>
          </a:ln>
        </p:spPr>
        <p:txBody>
          <a:bodyPr vert="horz" wrap="square" lIns="90170" tIns="46990" rIns="90170" bIns="46990" rtlCol="0" anchor="t" anchorCtr="0"/>
          <a:lstStyle>
            <a:lvl1pPr marL="228600" marR="0" lvl="0" indent="-228600" fontAlgn="auto">
              <a:lnSpc>
                <a:spcPct val="130000"/>
              </a:lnSpc>
              <a:spcBef>
                <a:spcPts val="0"/>
              </a:spcBef>
              <a:spcAft>
                <a:spcPts val="1000"/>
              </a:spcAft>
              <a:buFont typeface="Arial" panose="020B0604020202020204" pitchFamily="34" charset="0"/>
              <a:buChar char="●"/>
              <a:defRPr kumimoji="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lgn="l">
              <a:lnSpc>
                <a:spcPct val="150000"/>
              </a:lnSpc>
              <a:buNone/>
            </a:pPr>
            <a:r>
              <a:rPr lang="zh-CN" altLang="en-US" sz="1000" spc="40" dirty="0">
                <a:solidFill>
                  <a:schemeClr val="dk1">
                    <a:lumMod val="85000"/>
                    <a:lumOff val="15000"/>
                  </a:schemeClr>
                </a:solidFill>
                <a:latin typeface="微软雅黑" panose="020B0503020204020204" pitchFamily="34" charset="-122"/>
                <a:cs typeface="微软雅黑" panose="020B0503020204020204" pitchFamily="34" charset="-122"/>
                <a:sym typeface="+mn-ea"/>
              </a:rPr>
              <a:t>PGC（Professionally-generated Content，专业生产内容，也称PPC，Professionally-produced Content）指部分专业内容生产者,既是平台的用户,也以专业身份（专家）贡献具有一定水平和质量的内容，主要表现为由专家或者专业机构进行内容的生产，具备专业的内容生产能力，能够保证内容的专业性。</a:t>
            </a:r>
            <a:endParaRPr lang="zh-CN" altLang="en-US" sz="1000" spc="40" dirty="0">
              <a:solidFill>
                <a:schemeClr val="dk1">
                  <a:lumMod val="85000"/>
                  <a:lumOff val="15000"/>
                </a:schemeClr>
              </a:solidFill>
              <a:latin typeface="微软雅黑" panose="020B0503020204020204" pitchFamily="34" charset="-122"/>
              <a:cs typeface="微软雅黑" panose="020B0503020204020204" pitchFamily="34" charset="-122"/>
              <a:sym typeface="+mn-ea"/>
            </a:endParaRPr>
          </a:p>
          <a:p>
            <a:pPr marL="0" indent="0" algn="l">
              <a:lnSpc>
                <a:spcPct val="150000"/>
              </a:lnSpc>
              <a:buNone/>
            </a:pPr>
            <a:endParaRPr lang="zh-CN" altLang="en-US" sz="10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0" name="矩形 29"/>
          <p:cNvSpPr/>
          <p:nvPr>
            <p:custDataLst>
              <p:tags r:id="rId19"/>
            </p:custDataLst>
          </p:nvPr>
        </p:nvSpPr>
        <p:spPr bwMode="auto">
          <a:xfrm>
            <a:off x="1520037" y="2220875"/>
            <a:ext cx="5550053" cy="357435"/>
          </a:xfrm>
          <a:prstGeom prst="rect">
            <a:avLst/>
          </a:prstGeom>
          <a:noFill/>
          <a:ln>
            <a:noFill/>
          </a:ln>
        </p:spPr>
        <p:txBody>
          <a:bodyPr wrap="square" lIns="90170" tIns="46990" rIns="90170" bIns="0" rtlCol="0" anchor="b" anchorCtr="0">
            <a:normAutofit lnSpcReduction="10000"/>
          </a:bodyPr>
          <a:lstStyle/>
          <a:p>
            <a:pPr lvl="0" algn="l">
              <a:buClrTx/>
              <a:buSzTx/>
              <a:buFontTx/>
            </a:pPr>
            <a:r>
              <a:rPr lang="zh-CN" altLang="en-US" b="1" spc="100">
                <a:solidFill>
                  <a:schemeClr val="accent2"/>
                </a:solidFill>
                <a:uFillTx/>
                <a:latin typeface="微软雅黑" panose="020B0503020204020204" pitchFamily="34" charset="-122"/>
                <a:ea typeface="微软雅黑" panose="020B0503020204020204" pitchFamily="34" charset="-122"/>
                <a:cs typeface="微软雅黑" panose="020B0503020204020204" pitchFamily="34" charset="-122"/>
                <a:sym typeface="思源黑体 CN Normal" panose="020B0400000000000000" charset="-122"/>
              </a:rPr>
              <a:t>优劣势</a:t>
            </a:r>
            <a:endParaRPr lang="zh-CN" altLang="en-US" b="1" spc="100">
              <a:solidFill>
                <a:schemeClr val="accent2"/>
              </a:solidFill>
              <a:uFillTx/>
              <a:latin typeface="微软雅黑" panose="020B0503020204020204" pitchFamily="34" charset="-122"/>
              <a:ea typeface="微软雅黑" panose="020B0503020204020204" pitchFamily="34" charset="-122"/>
              <a:cs typeface="微软雅黑" panose="020B0503020204020204" pitchFamily="34" charset="-122"/>
              <a:sym typeface="思源黑体 CN Normal" panose="020B0400000000000000" charset="-122"/>
            </a:endParaRPr>
          </a:p>
        </p:txBody>
      </p:sp>
      <p:sp>
        <p:nvSpPr>
          <p:cNvPr id="32" name="文本框 31"/>
          <p:cNvSpPr txBox="1"/>
          <p:nvPr>
            <p:custDataLst>
              <p:tags r:id="rId20"/>
            </p:custDataLst>
          </p:nvPr>
        </p:nvSpPr>
        <p:spPr>
          <a:xfrm>
            <a:off x="1541145" y="2578100"/>
            <a:ext cx="6988175" cy="720090"/>
          </a:xfrm>
          <a:prstGeom prst="rect">
            <a:avLst/>
          </a:prstGeom>
          <a:ln>
            <a:noFill/>
            <a:prstDash val="sysDash"/>
          </a:ln>
        </p:spPr>
        <p:txBody>
          <a:bodyPr vert="horz" wrap="square" lIns="90170" tIns="46990" rIns="90170" bIns="46990" rtlCol="0" anchor="t" anchorCtr="0"/>
          <a:lstStyle>
            <a:lvl1pPr marL="228600" marR="0" lvl="0" indent="-228600" fontAlgn="auto">
              <a:lnSpc>
                <a:spcPct val="130000"/>
              </a:lnSpc>
              <a:spcBef>
                <a:spcPts val="0"/>
              </a:spcBef>
              <a:spcAft>
                <a:spcPts val="1000"/>
              </a:spcAft>
              <a:buFont typeface="Arial" panose="020B0604020202020204" pitchFamily="34" charset="0"/>
              <a:buChar char="●"/>
              <a:defRPr kumimoji="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0" indent="-285750" algn="l" fontAlgn="ctr">
              <a:lnSpc>
                <a:spcPct val="130000"/>
              </a:lnSpc>
              <a:spcBef>
                <a:spcPts val="1000"/>
              </a:spcBef>
              <a:spcAft>
                <a:spcPts val="0"/>
              </a:spcAft>
              <a:buClrTx/>
              <a:buSzTx/>
              <a:buFont typeface="Wingdings" panose="05000000000000000000" charset="0"/>
              <a:buNone/>
            </a:pPr>
            <a:r>
              <a:rPr lang="zh-CN" altLang="en-US" sz="1000" spc="100" dirty="0">
                <a:ln w="3175">
                  <a:noFill/>
                  <a:prstDash val="dash"/>
                </a:ln>
                <a:solidFill>
                  <a:schemeClr val="dk1">
                    <a:lumMod val="75000"/>
                    <a:lumOff val="25000"/>
                  </a:schemeClr>
                </a:solidFill>
                <a:latin typeface="微软雅黑" panose="020B0503020204020204" pitchFamily="34" charset="-122"/>
                <a:cs typeface="微软雅黑" panose="020B0503020204020204" pitchFamily="34" charset="-122"/>
                <a:sym typeface="+mn-ea"/>
              </a:rPr>
              <a:t>优势：对于内容质量要求更高，往往是针对某些领域专业的内容，内容真实可靠，满足用户更明确的求知需求和溯源需求；一般由专家或者专业的机构和团队输出，内容更容易变现。</a:t>
            </a:r>
            <a:endParaRPr lang="zh-CN" altLang="en-US" sz="1000" spc="100" dirty="0">
              <a:ln w="3175">
                <a:noFill/>
                <a:prstDash val="dash"/>
              </a:ln>
              <a:solidFill>
                <a:schemeClr val="dk1">
                  <a:lumMod val="75000"/>
                  <a:lumOff val="25000"/>
                </a:schemeClr>
              </a:solidFill>
              <a:latin typeface="微软雅黑" panose="020B0503020204020204" pitchFamily="34" charset="-122"/>
              <a:cs typeface="微软雅黑" panose="020B0503020204020204" pitchFamily="34" charset="-122"/>
              <a:sym typeface="+mn-ea"/>
            </a:endParaRPr>
          </a:p>
          <a:p>
            <a:pPr marL="0" lvl="0" indent="-285750" algn="l" fontAlgn="ctr">
              <a:lnSpc>
                <a:spcPct val="130000"/>
              </a:lnSpc>
              <a:spcBef>
                <a:spcPts val="1000"/>
              </a:spcBef>
              <a:spcAft>
                <a:spcPts val="0"/>
              </a:spcAft>
              <a:buClrTx/>
              <a:buSzTx/>
              <a:buFont typeface="Wingdings" panose="05000000000000000000" charset="0"/>
              <a:buNone/>
            </a:pPr>
            <a:r>
              <a:rPr lang="zh-CN" altLang="en-US" sz="1000" spc="100" dirty="0">
                <a:ln w="3175">
                  <a:noFill/>
                  <a:prstDash val="dash"/>
                </a:ln>
                <a:solidFill>
                  <a:schemeClr val="dk1">
                    <a:lumMod val="75000"/>
                    <a:lumOff val="25000"/>
                  </a:schemeClr>
                </a:solidFill>
                <a:latin typeface="微软雅黑" panose="020B0503020204020204" pitchFamily="34" charset="-122"/>
                <a:cs typeface="微软雅黑" panose="020B0503020204020204" pitchFamily="34" charset="-122"/>
                <a:sym typeface="+mn-ea"/>
              </a:rPr>
              <a:t>劣势：专业内容创作门槛较高，所以对应一些知识付费平台也会有相应的收费，付费内容来讲，盗版猖獗，影响平台以及内容的付费转化；平台需要一套严格的审核标准来保证内容的质量，并且要能够持续性的生产优质内容；另外平台</a:t>
            </a:r>
            <a:r>
              <a:rPr lang="en-US" altLang="zh-CN" sz="1000" spc="100" dirty="0">
                <a:ln w="3175">
                  <a:noFill/>
                  <a:prstDash val="dash"/>
                </a:ln>
                <a:solidFill>
                  <a:schemeClr val="dk1">
                    <a:lumMod val="75000"/>
                    <a:lumOff val="25000"/>
                  </a:schemeClr>
                </a:solidFill>
                <a:latin typeface="微软雅黑" panose="020B0503020204020204" pitchFamily="34" charset="-122"/>
                <a:cs typeface="微软雅黑" panose="020B0503020204020204" pitchFamily="34" charset="-122"/>
                <a:sym typeface="+mn-ea"/>
              </a:rPr>
              <a:t>PGC</a:t>
            </a:r>
            <a:r>
              <a:rPr lang="zh-CN" altLang="en-US" sz="1000" spc="100" dirty="0">
                <a:ln w="3175">
                  <a:noFill/>
                  <a:prstDash val="dash"/>
                </a:ln>
                <a:solidFill>
                  <a:schemeClr val="dk1">
                    <a:lumMod val="75000"/>
                    <a:lumOff val="25000"/>
                  </a:schemeClr>
                </a:solidFill>
                <a:latin typeface="微软雅黑" panose="020B0503020204020204" pitchFamily="34" charset="-122"/>
                <a:cs typeface="微软雅黑" panose="020B0503020204020204" pitchFamily="34" charset="-122"/>
                <a:sym typeface="+mn-ea"/>
              </a:rPr>
              <a:t>内容采购成本更高；对于像课程类型的内容，社交属性更弱，没有及时的互动。</a:t>
            </a:r>
            <a:endParaRPr lang="zh-CN" altLang="en-US" sz="1000" spc="100" dirty="0">
              <a:ln w="3175">
                <a:noFill/>
                <a:prstDash val="dash"/>
              </a:ln>
              <a:solidFill>
                <a:schemeClr val="dk1">
                  <a:lumMod val="75000"/>
                  <a:lumOff val="25000"/>
                </a:schemeClr>
              </a:solidFill>
              <a:latin typeface="微软雅黑" panose="020B0503020204020204" pitchFamily="34" charset="-122"/>
              <a:cs typeface="微软雅黑" panose="020B0503020204020204" pitchFamily="34" charset="-122"/>
              <a:sym typeface="+mn-ea"/>
            </a:endParaRPr>
          </a:p>
        </p:txBody>
      </p:sp>
      <p:sp>
        <p:nvSpPr>
          <p:cNvPr id="33" name="矩形 32"/>
          <p:cNvSpPr/>
          <p:nvPr>
            <p:custDataLst>
              <p:tags r:id="rId21"/>
            </p:custDataLst>
          </p:nvPr>
        </p:nvSpPr>
        <p:spPr bwMode="auto">
          <a:xfrm>
            <a:off x="1547342" y="3796196"/>
            <a:ext cx="5550053" cy="357435"/>
          </a:xfrm>
          <a:prstGeom prst="rect">
            <a:avLst/>
          </a:prstGeom>
          <a:noFill/>
          <a:ln>
            <a:noFill/>
          </a:ln>
        </p:spPr>
        <p:txBody>
          <a:bodyPr wrap="square" lIns="90170" tIns="46990" rIns="90170" bIns="0" rtlCol="0" anchor="b" anchorCtr="0">
            <a:normAutofit lnSpcReduction="10000"/>
          </a:bodyPr>
          <a:lstStyle/>
          <a:p>
            <a:pPr lvl="0" algn="l">
              <a:buClrTx/>
              <a:buSzTx/>
              <a:buFontTx/>
            </a:pPr>
            <a:r>
              <a:rPr lang="zh-CN" altLang="en-US" b="1" spc="100">
                <a:solidFill>
                  <a:schemeClr val="accent3"/>
                </a:solidFill>
                <a:uFillTx/>
                <a:latin typeface="微软雅黑" panose="020B0503020204020204" pitchFamily="34" charset="-122"/>
                <a:ea typeface="微软雅黑" panose="020B0503020204020204" pitchFamily="34" charset="-122"/>
                <a:cs typeface="微软雅黑" panose="020B0503020204020204" pitchFamily="34" charset="-122"/>
                <a:sym typeface="思源黑体 CN Normal" panose="020B0400000000000000" charset="-122"/>
              </a:rPr>
              <a:t>举例</a:t>
            </a:r>
            <a:endParaRPr lang="zh-CN" altLang="en-US" b="1" spc="100">
              <a:solidFill>
                <a:schemeClr val="accent3"/>
              </a:solidFill>
              <a:uFillTx/>
              <a:latin typeface="微软雅黑" panose="020B0503020204020204" pitchFamily="34" charset="-122"/>
              <a:ea typeface="微软雅黑" panose="020B0503020204020204" pitchFamily="34" charset="-122"/>
              <a:cs typeface="微软雅黑" panose="020B0503020204020204" pitchFamily="34" charset="-122"/>
              <a:sym typeface="思源黑体 CN Normal" panose="020B0400000000000000" charset="-122"/>
            </a:endParaRPr>
          </a:p>
        </p:txBody>
      </p:sp>
      <p:sp>
        <p:nvSpPr>
          <p:cNvPr id="34" name="文本框 33"/>
          <p:cNvSpPr txBox="1"/>
          <p:nvPr>
            <p:custDataLst>
              <p:tags r:id="rId22"/>
            </p:custDataLst>
          </p:nvPr>
        </p:nvSpPr>
        <p:spPr>
          <a:xfrm>
            <a:off x="1562735" y="4114800"/>
            <a:ext cx="7041515" cy="673100"/>
          </a:xfrm>
          <a:prstGeom prst="rect">
            <a:avLst/>
          </a:prstGeom>
          <a:ln>
            <a:noFill/>
            <a:prstDash val="sysDash"/>
          </a:ln>
        </p:spPr>
        <p:txBody>
          <a:bodyPr vert="horz" wrap="square" lIns="90170" tIns="46990" rIns="90170" bIns="46990" rtlCol="0" anchor="t" anchorCtr="0"/>
          <a:lstStyle>
            <a:lvl1pPr marL="228600" marR="0" lvl="0" indent="-228600" fontAlgn="auto">
              <a:lnSpc>
                <a:spcPct val="130000"/>
              </a:lnSpc>
              <a:spcBef>
                <a:spcPts val="0"/>
              </a:spcBef>
              <a:spcAft>
                <a:spcPts val="1000"/>
              </a:spcAft>
              <a:buFont typeface="Arial" panose="020B0604020202020204" pitchFamily="34" charset="0"/>
              <a:buChar char="●"/>
              <a:defRPr kumimoji="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0" indent="-285750" algn="l" fontAlgn="ctr">
              <a:lnSpc>
                <a:spcPct val="130000"/>
              </a:lnSpc>
              <a:spcBef>
                <a:spcPts val="1000"/>
              </a:spcBef>
              <a:spcAft>
                <a:spcPts val="0"/>
              </a:spcAft>
              <a:buSzPct val="100000"/>
              <a:buFont typeface="Wingdings" panose="05000000000000000000" charset="0"/>
              <a:buNone/>
            </a:pPr>
            <a:r>
              <a:rPr lang="zh-CN" altLang="en-US" sz="1000" spc="100" dirty="0">
                <a:ln w="3175">
                  <a:noFill/>
                  <a:prstDash val="dash"/>
                </a:ln>
                <a:solidFill>
                  <a:schemeClr val="dk1">
                    <a:lumMod val="75000"/>
                    <a:lumOff val="25000"/>
                  </a:schemeClr>
                </a:solidFill>
                <a:latin typeface="微软雅黑" panose="020B0503020204020204" pitchFamily="34" charset="-122"/>
                <a:cs typeface="微软雅黑" panose="020B0503020204020204" pitchFamily="34" charset="-122"/>
                <a:sym typeface="+mn-ea"/>
              </a:rPr>
              <a:t>例如：知识付费平台“得到”的课程，知乎Live，新闻频道的主要资讯以及一些在线教育机构或者平台，知乎、喜马拉雅等，都是拥有专业知识、拥有内容相关领域资质的、拥有一定权威的</a:t>
            </a:r>
            <a:r>
              <a:rPr lang="en-US" altLang="zh-CN" sz="1000" spc="100" dirty="0">
                <a:ln w="3175">
                  <a:noFill/>
                  <a:prstDash val="dash"/>
                </a:ln>
                <a:solidFill>
                  <a:schemeClr val="dk1">
                    <a:lumMod val="75000"/>
                    <a:lumOff val="25000"/>
                  </a:schemeClr>
                </a:solidFill>
                <a:latin typeface="微软雅黑" panose="020B0503020204020204" pitchFamily="34" charset="-122"/>
                <a:cs typeface="微软雅黑" panose="020B0503020204020204" pitchFamily="34" charset="-122"/>
                <a:sym typeface="+mn-ea"/>
              </a:rPr>
              <a:t>PGC</a:t>
            </a:r>
            <a:r>
              <a:rPr lang="zh-CN" altLang="en-US" sz="1000" spc="100" dirty="0">
                <a:ln w="3175">
                  <a:noFill/>
                  <a:prstDash val="dash"/>
                </a:ln>
                <a:solidFill>
                  <a:schemeClr val="dk1">
                    <a:lumMod val="75000"/>
                    <a:lumOff val="25000"/>
                  </a:schemeClr>
                </a:solidFill>
                <a:latin typeface="微软雅黑" panose="020B0503020204020204" pitchFamily="34" charset="-122"/>
                <a:cs typeface="微软雅黑" panose="020B0503020204020204" pitchFamily="34" charset="-122"/>
                <a:sym typeface="+mn-ea"/>
              </a:rPr>
              <a:t>。</a:t>
            </a:r>
            <a:endParaRPr lang="zh-CN" altLang="en-US" sz="1000" spc="100" dirty="0">
              <a:ln w="3175">
                <a:noFill/>
                <a:prstDash val="dash"/>
              </a:ln>
              <a:solidFill>
                <a:schemeClr val="dk1">
                  <a:lumMod val="75000"/>
                  <a:lumOff val="25000"/>
                </a:schemeClr>
              </a:solidFill>
              <a:latin typeface="微软雅黑" panose="020B0503020204020204" pitchFamily="34" charset="-122"/>
              <a:cs typeface="微软雅黑" panose="020B0503020204020204" pitchFamily="34" charset="-122"/>
              <a:sym typeface="+mn-ea"/>
            </a:endParaRPr>
          </a:p>
        </p:txBody>
      </p:sp>
      <p:sp>
        <p:nvSpPr>
          <p:cNvPr id="3" name="矩形 2"/>
          <p:cNvSpPr/>
          <p:nvPr>
            <p:custDataLst>
              <p:tags r:id="rId23"/>
            </p:custDataLst>
          </p:nvPr>
        </p:nvSpPr>
        <p:spPr bwMode="auto">
          <a:xfrm>
            <a:off x="1526387" y="1060095"/>
            <a:ext cx="5550053" cy="357435"/>
          </a:xfrm>
          <a:prstGeom prst="rect">
            <a:avLst/>
          </a:prstGeom>
          <a:noFill/>
          <a:ln>
            <a:noFill/>
          </a:ln>
        </p:spPr>
        <p:txBody>
          <a:bodyPr wrap="square" lIns="90170" tIns="46990" rIns="90170" bIns="0" rtlCol="0" anchor="b" anchorCtr="0">
            <a:normAutofit lnSpcReduction="10000"/>
          </a:bodyPr>
          <a:p>
            <a:pPr lvl="0" algn="l">
              <a:buClrTx/>
              <a:buSzTx/>
              <a:buFontTx/>
            </a:pPr>
            <a:r>
              <a:rPr lang="zh-CN" altLang="en-US" b="1" spc="100">
                <a:solidFill>
                  <a:schemeClr val="accent2"/>
                </a:solidFill>
                <a:uFillTx/>
                <a:latin typeface="微软雅黑" panose="020B0503020204020204" pitchFamily="34" charset="-122"/>
                <a:ea typeface="微软雅黑" panose="020B0503020204020204" pitchFamily="34" charset="-122"/>
                <a:cs typeface="微软雅黑" panose="020B0503020204020204" pitchFamily="34" charset="-122"/>
                <a:sym typeface="思源黑体 CN Normal" panose="020B0400000000000000" charset="-122"/>
              </a:rPr>
              <a:t>概念</a:t>
            </a:r>
            <a:endParaRPr lang="zh-CN" altLang="en-US" b="1" spc="100">
              <a:solidFill>
                <a:schemeClr val="accent2"/>
              </a:solidFill>
              <a:uFillTx/>
              <a:latin typeface="微软雅黑" panose="020B0503020204020204" pitchFamily="34" charset="-122"/>
              <a:ea typeface="微软雅黑" panose="020B0503020204020204" pitchFamily="34" charset="-122"/>
              <a:cs typeface="微软雅黑" panose="020B0503020204020204" pitchFamily="34" charset="-122"/>
              <a:sym typeface="思源黑体 CN Normal" panose="020B0400000000000000" charset="-122"/>
            </a:endParaRPr>
          </a:p>
        </p:txBody>
      </p:sp>
    </p:spTree>
    <p:custDataLst>
      <p:tags r:id="rId24"/>
    </p:custDataLst>
  </p:cSld>
  <p:clrMapOvr>
    <a:masterClrMapping/>
  </p:clrMapOvr>
  <mc:AlternateContent xmlns:mc="http://schemas.openxmlformats.org/markup-compatibility/2006">
    <mc:Choice xmlns:p14="http://schemas.microsoft.com/office/powerpoint/2010/main" Requires="p14">
      <p:transition p14:dur="700" advTm="0"/>
    </mc:Choice>
    <mc:Fallback>
      <p:transition advTm="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6" name="图片 25"/>
          <p:cNvPicPr/>
          <p:nvPr userDrawn="1">
            <p:custDataLst>
              <p:tags r:id="rId1"/>
            </p:custDataLst>
          </p:nvPr>
        </p:nvPicPr>
        <p:blipFill>
          <a:blip r:embed="rId2" r:link="rId3" cstate="screen"/>
          <a:stretch>
            <a:fillRect/>
          </a:stretch>
        </p:blipFill>
        <p:spPr>
          <a:xfrm>
            <a:off x="0" y="0"/>
            <a:ext cx="540068" cy="360998"/>
          </a:xfrm>
          <a:prstGeom prst="rect">
            <a:avLst/>
          </a:prstGeom>
        </p:spPr>
      </p:pic>
      <p:pic>
        <p:nvPicPr>
          <p:cNvPr id="25" name="图片 24"/>
          <p:cNvPicPr/>
          <p:nvPr userDrawn="1">
            <p:custDataLst>
              <p:tags r:id="rId4"/>
            </p:custDataLst>
          </p:nvPr>
        </p:nvPicPr>
        <p:blipFill>
          <a:blip r:embed="rId5" r:link="rId6" cstate="screen"/>
          <a:stretch>
            <a:fillRect/>
          </a:stretch>
        </p:blipFill>
        <p:spPr>
          <a:xfrm>
            <a:off x="8603933" y="0"/>
            <a:ext cx="540068" cy="360998"/>
          </a:xfrm>
          <a:prstGeom prst="rect">
            <a:avLst/>
          </a:prstGeom>
        </p:spPr>
      </p:pic>
      <p:sp>
        <p:nvSpPr>
          <p:cNvPr id="2" name="Freeform 5"/>
          <p:cNvSpPr/>
          <p:nvPr>
            <p:custDataLst>
              <p:tags r:id="rId7"/>
            </p:custDataLst>
          </p:nvPr>
        </p:nvSpPr>
        <p:spPr bwMode="auto">
          <a:xfrm>
            <a:off x="732949" y="1038225"/>
            <a:ext cx="3259931" cy="3067050"/>
          </a:xfrm>
          <a:custGeom>
            <a:avLst/>
            <a:gdLst>
              <a:gd name="T0" fmla="*/ 1221 w 2738"/>
              <a:gd name="T1" fmla="*/ 0 h 2576"/>
              <a:gd name="T2" fmla="*/ 2738 w 2738"/>
              <a:gd name="T3" fmla="*/ 0 h 2576"/>
              <a:gd name="T4" fmla="*/ 1506 w 2738"/>
              <a:gd name="T5" fmla="*/ 2576 h 2576"/>
              <a:gd name="T6" fmla="*/ 0 w 2738"/>
              <a:gd name="T7" fmla="*/ 2576 h 2576"/>
              <a:gd name="T8" fmla="*/ 1221 w 2738"/>
              <a:gd name="T9" fmla="*/ 0 h 2576"/>
            </a:gdLst>
            <a:ahLst/>
            <a:cxnLst>
              <a:cxn ang="0">
                <a:pos x="T0" y="T1"/>
              </a:cxn>
              <a:cxn ang="0">
                <a:pos x="T2" y="T3"/>
              </a:cxn>
              <a:cxn ang="0">
                <a:pos x="T4" y="T5"/>
              </a:cxn>
              <a:cxn ang="0">
                <a:pos x="T6" y="T7"/>
              </a:cxn>
              <a:cxn ang="0">
                <a:pos x="T8" y="T9"/>
              </a:cxn>
            </a:cxnLst>
            <a:rect l="0" t="0" r="r" b="b"/>
            <a:pathLst>
              <a:path w="2738" h="2576">
                <a:moveTo>
                  <a:pt x="1221" y="0"/>
                </a:moveTo>
                <a:lnTo>
                  <a:pt x="2738" y="0"/>
                </a:lnTo>
                <a:lnTo>
                  <a:pt x="1506" y="2576"/>
                </a:lnTo>
                <a:lnTo>
                  <a:pt x="0" y="2576"/>
                </a:lnTo>
                <a:lnTo>
                  <a:pt x="1221" y="0"/>
                </a:lnTo>
                <a:close/>
              </a:path>
            </a:pathLst>
          </a:custGeom>
          <a:solidFill>
            <a:schemeClr val="accent1"/>
          </a:solidFill>
          <a:ln w="9525">
            <a:solidFill>
              <a:schemeClr val="accent1"/>
            </a:solidFill>
            <a:round/>
          </a:ln>
        </p:spPr>
        <p:txBody>
          <a:bodyPr vert="horz" wrap="square" lIns="68580" tIns="34290" rIns="68580" bIns="34290" numCol="1" anchor="t" anchorCtr="0" compatLnSpc="1"/>
          <a:p>
            <a:endParaRPr lang="zh-CN" altLang="en-US" sz="1350">
              <a:solidFill>
                <a:srgbClr val="D2512C"/>
              </a:solidFill>
              <a:latin typeface="微软雅黑" panose="020B0503020204020204" pitchFamily="34" charset="-122"/>
              <a:ea typeface="微软雅黑" panose="020B0503020204020204" pitchFamily="34" charset="-122"/>
            </a:endParaRPr>
          </a:p>
        </p:txBody>
      </p:sp>
      <p:sp>
        <p:nvSpPr>
          <p:cNvPr id="3" name="Freeform 6"/>
          <p:cNvSpPr/>
          <p:nvPr>
            <p:custDataLst>
              <p:tags r:id="rId8"/>
            </p:custDataLst>
          </p:nvPr>
        </p:nvSpPr>
        <p:spPr bwMode="auto">
          <a:xfrm>
            <a:off x="2526030" y="2551748"/>
            <a:ext cx="994410" cy="1554004"/>
          </a:xfrm>
          <a:custGeom>
            <a:avLst/>
            <a:gdLst>
              <a:gd name="T0" fmla="*/ 835 w 835"/>
              <a:gd name="T1" fmla="*/ 0 h 1305"/>
              <a:gd name="T2" fmla="*/ 623 w 835"/>
              <a:gd name="T3" fmla="*/ 0 h 1305"/>
              <a:gd name="T4" fmla="*/ 0 w 835"/>
              <a:gd name="T5" fmla="*/ 1305 h 1305"/>
              <a:gd name="T6" fmla="*/ 229 w 835"/>
              <a:gd name="T7" fmla="*/ 1305 h 1305"/>
              <a:gd name="T8" fmla="*/ 835 w 835"/>
              <a:gd name="T9" fmla="*/ 0 h 1305"/>
            </a:gdLst>
            <a:ahLst/>
            <a:cxnLst>
              <a:cxn ang="0">
                <a:pos x="T0" y="T1"/>
              </a:cxn>
              <a:cxn ang="0">
                <a:pos x="T2" y="T3"/>
              </a:cxn>
              <a:cxn ang="0">
                <a:pos x="T4" y="T5"/>
              </a:cxn>
              <a:cxn ang="0">
                <a:pos x="T6" y="T7"/>
              </a:cxn>
              <a:cxn ang="0">
                <a:pos x="T8" y="T9"/>
              </a:cxn>
            </a:cxnLst>
            <a:rect l="0" t="0" r="r" b="b"/>
            <a:pathLst>
              <a:path w="835" h="1305">
                <a:moveTo>
                  <a:pt x="835" y="0"/>
                </a:moveTo>
                <a:lnTo>
                  <a:pt x="623" y="0"/>
                </a:lnTo>
                <a:lnTo>
                  <a:pt x="0" y="1305"/>
                </a:lnTo>
                <a:lnTo>
                  <a:pt x="229" y="1305"/>
                </a:lnTo>
                <a:lnTo>
                  <a:pt x="835" y="0"/>
                </a:lnTo>
                <a:close/>
              </a:path>
            </a:pathLst>
          </a:custGeom>
          <a:solidFill>
            <a:schemeClr val="accent1">
              <a:alpha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dk1"/>
              </a:solidFill>
              <a:latin typeface="微软雅黑" panose="020B0503020204020204" pitchFamily="34" charset="-122"/>
              <a:ea typeface="微软雅黑" panose="020B0503020204020204" pitchFamily="34" charset="-122"/>
            </a:endParaRPr>
          </a:p>
        </p:txBody>
      </p:sp>
      <p:sp>
        <p:nvSpPr>
          <p:cNvPr id="4" name="Freeform 7"/>
          <p:cNvSpPr/>
          <p:nvPr>
            <p:custDataLst>
              <p:tags r:id="rId9"/>
            </p:custDataLst>
          </p:nvPr>
        </p:nvSpPr>
        <p:spPr bwMode="auto">
          <a:xfrm>
            <a:off x="1343501" y="1038225"/>
            <a:ext cx="682466" cy="1188244"/>
          </a:xfrm>
          <a:custGeom>
            <a:avLst/>
            <a:gdLst>
              <a:gd name="T0" fmla="*/ 485 w 573"/>
              <a:gd name="T1" fmla="*/ 0 h 998"/>
              <a:gd name="T2" fmla="*/ 573 w 573"/>
              <a:gd name="T3" fmla="*/ 0 h 998"/>
              <a:gd name="T4" fmla="*/ 100 w 573"/>
              <a:gd name="T5" fmla="*/ 998 h 998"/>
              <a:gd name="T6" fmla="*/ 0 w 573"/>
              <a:gd name="T7" fmla="*/ 998 h 998"/>
              <a:gd name="T8" fmla="*/ 485 w 573"/>
              <a:gd name="T9" fmla="*/ 0 h 998"/>
            </a:gdLst>
            <a:ahLst/>
            <a:cxnLst>
              <a:cxn ang="0">
                <a:pos x="T0" y="T1"/>
              </a:cxn>
              <a:cxn ang="0">
                <a:pos x="T2" y="T3"/>
              </a:cxn>
              <a:cxn ang="0">
                <a:pos x="T4" y="T5"/>
              </a:cxn>
              <a:cxn ang="0">
                <a:pos x="T6" y="T7"/>
              </a:cxn>
              <a:cxn ang="0">
                <a:pos x="T8" y="T9"/>
              </a:cxn>
            </a:cxnLst>
            <a:rect l="0" t="0" r="r" b="b"/>
            <a:pathLst>
              <a:path w="573" h="998">
                <a:moveTo>
                  <a:pt x="485" y="0"/>
                </a:moveTo>
                <a:lnTo>
                  <a:pt x="573" y="0"/>
                </a:lnTo>
                <a:lnTo>
                  <a:pt x="100" y="998"/>
                </a:lnTo>
                <a:lnTo>
                  <a:pt x="0" y="998"/>
                </a:lnTo>
                <a:lnTo>
                  <a:pt x="485" y="0"/>
                </a:lnTo>
                <a:close/>
              </a:path>
            </a:pathLst>
          </a:custGeom>
          <a:solidFill>
            <a:schemeClr val="accent1">
              <a:alpha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dirty="0">
              <a:solidFill>
                <a:schemeClr val="dk1"/>
              </a:solidFill>
              <a:latin typeface="微软雅黑" panose="020B0503020204020204" pitchFamily="34" charset="-122"/>
              <a:ea typeface="微软雅黑" panose="020B0503020204020204" pitchFamily="34" charset="-122"/>
            </a:endParaRPr>
          </a:p>
        </p:txBody>
      </p:sp>
      <p:sp>
        <p:nvSpPr>
          <p:cNvPr id="9" name="文本框 61"/>
          <p:cNvSpPr txBox="1"/>
          <p:nvPr>
            <p:custDataLst>
              <p:tags r:id="rId10"/>
            </p:custDataLst>
          </p:nvPr>
        </p:nvSpPr>
        <p:spPr>
          <a:xfrm>
            <a:off x="1527334" y="1947863"/>
            <a:ext cx="1671161" cy="857726"/>
          </a:xfrm>
          <a:prstGeom prst="rect">
            <a:avLst/>
          </a:prstGeom>
          <a:noFill/>
        </p:spPr>
        <p:txBody>
          <a:bodyPr wrap="square"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ctr">
              <a:lnSpc>
                <a:spcPct val="100000"/>
              </a:lnSpc>
              <a:spcBef>
                <a:spcPts val="0"/>
              </a:spcBef>
              <a:spcAft>
                <a:spcPts val="0"/>
              </a:spcAft>
            </a:pPr>
            <a:r>
              <a:rPr lang="zh-CN" altLang="en-US" sz="4900" b="1" spc="330" dirty="0">
                <a:solidFill>
                  <a:schemeClr val="lt1"/>
                </a:solidFill>
                <a:latin typeface="汉仪旗黑-85S" panose="00020600040101010101" pitchFamily="18" charset="-122"/>
                <a:ea typeface="汉仪旗黑-85S" panose="00020600040101010101" pitchFamily="18" charset="-122"/>
              </a:rPr>
              <a:t>目录</a:t>
            </a:r>
            <a:endParaRPr lang="zh-CN" altLang="en-US" sz="4900" b="1" spc="330" dirty="0">
              <a:solidFill>
                <a:schemeClr val="lt1"/>
              </a:solidFill>
              <a:latin typeface="汉仪旗黑-85S" panose="00020600040101010101" pitchFamily="18" charset="-122"/>
              <a:ea typeface="汉仪旗黑-85S" panose="00020600040101010101" pitchFamily="18" charset="-122"/>
            </a:endParaRPr>
          </a:p>
        </p:txBody>
      </p:sp>
      <p:sp>
        <p:nvSpPr>
          <p:cNvPr id="11" name="文本框 60"/>
          <p:cNvSpPr txBox="1"/>
          <p:nvPr>
            <p:custDataLst>
              <p:tags r:id="rId11"/>
            </p:custDataLst>
          </p:nvPr>
        </p:nvSpPr>
        <p:spPr>
          <a:xfrm>
            <a:off x="1527334" y="2824163"/>
            <a:ext cx="1671161" cy="371475"/>
          </a:xfrm>
          <a:prstGeom prst="rect">
            <a:avLst/>
          </a:prstGeom>
          <a:noFill/>
        </p:spPr>
        <p:txBody>
          <a:bodyPr wrap="square" rtlCol="0" anchor="ctr">
            <a:normAutofit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ctr">
              <a:lnSpc>
                <a:spcPct val="100000"/>
              </a:lnSpc>
              <a:spcBef>
                <a:spcPts val="0"/>
              </a:spcBef>
              <a:spcAft>
                <a:spcPts val="0"/>
              </a:spcAft>
            </a:pPr>
            <a:r>
              <a:rPr lang="en-US" altLang="zh-CN" b="1" spc="100" dirty="0">
                <a:solidFill>
                  <a:schemeClr val="lt1"/>
                </a:solidFill>
                <a:latin typeface="汉仪旗黑-85S" panose="00020600040101010101" pitchFamily="18" charset="-122"/>
                <a:ea typeface="汉仪旗黑-85S" panose="00020600040101010101" pitchFamily="18" charset="-122"/>
                <a:sym typeface="Arial" panose="020B0604020202020204" pitchFamily="34" charset="0"/>
              </a:rPr>
              <a:t>CONTENTS</a:t>
            </a:r>
            <a:endParaRPr lang="en-US" altLang="zh-CN" b="1" spc="100" dirty="0">
              <a:solidFill>
                <a:schemeClr val="lt1"/>
              </a:solidFill>
              <a:latin typeface="汉仪旗黑-85S" panose="00020600040101010101" pitchFamily="18" charset="-122"/>
              <a:ea typeface="汉仪旗黑-85S" panose="00020600040101010101" pitchFamily="18" charset="-122"/>
              <a:sym typeface="Arial" panose="020B0604020202020204" pitchFamily="34" charset="0"/>
            </a:endParaRPr>
          </a:p>
        </p:txBody>
      </p:sp>
      <p:sp>
        <p:nvSpPr>
          <p:cNvPr id="15" name="文本框 58"/>
          <p:cNvSpPr txBox="1"/>
          <p:nvPr>
            <p:custDataLst>
              <p:tags r:id="rId12"/>
            </p:custDataLst>
          </p:nvPr>
        </p:nvSpPr>
        <p:spPr>
          <a:xfrm>
            <a:off x="4652486" y="1374458"/>
            <a:ext cx="556260" cy="518636"/>
          </a:xfrm>
          <a:prstGeom prst="rect">
            <a:avLst/>
          </a:prstGeom>
          <a:noFill/>
        </p:spPr>
        <p:txBody>
          <a:bodyPr wrap="square" lIns="0" tIns="0" rIns="0" bIns="0" rtlCol="0" anchor="ctr">
            <a:normAutofit fontScale="9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700" b="1" spc="300" dirty="0">
                <a:solidFill>
                  <a:schemeClr val="accent1"/>
                </a:solidFill>
                <a:latin typeface="微软雅黑" panose="020B0503020204020204" pitchFamily="34" charset="-122"/>
                <a:ea typeface="微软雅黑" panose="020B0503020204020204" pitchFamily="34" charset="-122"/>
              </a:rPr>
              <a:t>01</a:t>
            </a:r>
            <a:endParaRPr lang="en-US" altLang="zh-CN" sz="2700" b="1" spc="300" dirty="0">
              <a:solidFill>
                <a:schemeClr val="accent1"/>
              </a:solidFill>
              <a:latin typeface="微软雅黑" panose="020B0503020204020204" pitchFamily="34" charset="-122"/>
              <a:ea typeface="微软雅黑" panose="020B0503020204020204" pitchFamily="34" charset="-122"/>
            </a:endParaRPr>
          </a:p>
        </p:txBody>
      </p:sp>
      <p:sp>
        <p:nvSpPr>
          <p:cNvPr id="16" name="文本框 61"/>
          <p:cNvSpPr txBox="1"/>
          <p:nvPr>
            <p:custDataLst>
              <p:tags r:id="rId13"/>
            </p:custDataLst>
          </p:nvPr>
        </p:nvSpPr>
        <p:spPr>
          <a:xfrm>
            <a:off x="5323046" y="1374458"/>
            <a:ext cx="3088481" cy="518636"/>
          </a:xfrm>
          <a:prstGeom prst="rect">
            <a:avLst/>
          </a:prstGeom>
          <a:noFill/>
        </p:spPr>
        <p:txBody>
          <a:bodyPr wrap="square"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a:lnSpc>
                <a:spcPct val="100000"/>
              </a:lnSpc>
              <a:spcBef>
                <a:spcPts val="0"/>
              </a:spcBef>
              <a:spcAft>
                <a:spcPts val="800"/>
              </a:spcAft>
              <a:buSzPct val="100000"/>
              <a:buNone/>
            </a:pPr>
            <a:r>
              <a:rPr lang="en-US" altLang="zh-CN" sz="1700" spc="16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1新媒体短视频认知</a:t>
            </a:r>
            <a:endParaRPr lang="en-US" altLang="zh-CN" sz="1700" spc="16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 name="文本框 58"/>
          <p:cNvSpPr txBox="1"/>
          <p:nvPr>
            <p:custDataLst>
              <p:tags r:id="rId14"/>
            </p:custDataLst>
          </p:nvPr>
        </p:nvSpPr>
        <p:spPr>
          <a:xfrm>
            <a:off x="4652486" y="2312194"/>
            <a:ext cx="556260" cy="518636"/>
          </a:xfrm>
          <a:prstGeom prst="rect">
            <a:avLst/>
          </a:prstGeom>
          <a:noFill/>
        </p:spPr>
        <p:txBody>
          <a:bodyPr wrap="square" lIns="0" tIns="0" rIns="0" bIns="0" rtlCol="0" anchor="ctr">
            <a:normAutofit fontScale="9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700" b="1" spc="300" dirty="0">
                <a:solidFill>
                  <a:schemeClr val="accent1"/>
                </a:solidFill>
                <a:latin typeface="微软雅黑" panose="020B0503020204020204" pitchFamily="34" charset="-122"/>
                <a:ea typeface="微软雅黑" panose="020B0503020204020204" pitchFamily="34" charset="-122"/>
              </a:rPr>
              <a:t>02</a:t>
            </a:r>
            <a:endParaRPr lang="en-US" altLang="zh-CN" sz="2700" b="1" spc="300" dirty="0">
              <a:solidFill>
                <a:schemeClr val="accent1"/>
              </a:solidFill>
              <a:latin typeface="微软雅黑" panose="020B0503020204020204" pitchFamily="34" charset="-122"/>
              <a:ea typeface="微软雅黑" panose="020B0503020204020204" pitchFamily="34" charset="-122"/>
            </a:endParaRPr>
          </a:p>
        </p:txBody>
      </p:sp>
      <p:sp>
        <p:nvSpPr>
          <p:cNvPr id="21" name="文本框 61"/>
          <p:cNvSpPr txBox="1"/>
          <p:nvPr>
            <p:custDataLst>
              <p:tags r:id="rId15"/>
            </p:custDataLst>
          </p:nvPr>
        </p:nvSpPr>
        <p:spPr>
          <a:xfrm>
            <a:off x="5323046" y="2312194"/>
            <a:ext cx="3088481" cy="518636"/>
          </a:xfrm>
          <a:prstGeom prst="rect">
            <a:avLst/>
          </a:prstGeom>
          <a:noFill/>
        </p:spPr>
        <p:txBody>
          <a:bodyPr wrap="square"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a:lnSpc>
                <a:spcPct val="100000"/>
              </a:lnSpc>
              <a:spcBef>
                <a:spcPts val="0"/>
              </a:spcBef>
              <a:spcAft>
                <a:spcPts val="800"/>
              </a:spcAft>
              <a:buSzPct val="100000"/>
              <a:buNone/>
            </a:pPr>
            <a:r>
              <a:rPr lang="en-US" altLang="zh-CN" sz="1700" spc="1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2新媒体短视频的发展历程</a:t>
            </a:r>
            <a:endParaRPr lang="en-US" altLang="zh-CN" sz="1700" spc="1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 name="文本框 58"/>
          <p:cNvSpPr txBox="1"/>
          <p:nvPr>
            <p:custDataLst>
              <p:tags r:id="rId16"/>
            </p:custDataLst>
          </p:nvPr>
        </p:nvSpPr>
        <p:spPr>
          <a:xfrm>
            <a:off x="4652486" y="3249930"/>
            <a:ext cx="556260" cy="518636"/>
          </a:xfrm>
          <a:prstGeom prst="rect">
            <a:avLst/>
          </a:prstGeom>
          <a:noFill/>
        </p:spPr>
        <p:txBody>
          <a:bodyPr wrap="square" lIns="0" tIns="0" rIns="0" bIns="0" rtlCol="0" anchor="ctr">
            <a:normAutofit fontScale="9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700" b="1" spc="300" dirty="0">
                <a:solidFill>
                  <a:schemeClr val="accent1"/>
                </a:solidFill>
                <a:latin typeface="微软雅黑" panose="020B0503020204020204" pitchFamily="34" charset="-122"/>
                <a:ea typeface="微软雅黑" panose="020B0503020204020204" pitchFamily="34" charset="-122"/>
              </a:rPr>
              <a:t>03</a:t>
            </a:r>
            <a:endParaRPr lang="en-US" altLang="zh-CN" sz="2700" b="1" spc="300" dirty="0">
              <a:solidFill>
                <a:schemeClr val="accent1"/>
              </a:solidFill>
              <a:latin typeface="微软雅黑" panose="020B0503020204020204" pitchFamily="34" charset="-122"/>
              <a:ea typeface="微软雅黑" panose="020B0503020204020204" pitchFamily="34" charset="-122"/>
            </a:endParaRPr>
          </a:p>
        </p:txBody>
      </p:sp>
      <p:sp>
        <p:nvSpPr>
          <p:cNvPr id="24" name="文本框 61"/>
          <p:cNvSpPr txBox="1"/>
          <p:nvPr>
            <p:custDataLst>
              <p:tags r:id="rId17"/>
            </p:custDataLst>
          </p:nvPr>
        </p:nvSpPr>
        <p:spPr>
          <a:xfrm>
            <a:off x="5323046" y="3249930"/>
            <a:ext cx="3088481" cy="518636"/>
          </a:xfrm>
          <a:prstGeom prst="rect">
            <a:avLst/>
          </a:prstGeom>
          <a:noFill/>
        </p:spPr>
        <p:txBody>
          <a:bodyPr wrap="square"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a:lnSpc>
                <a:spcPct val="100000"/>
              </a:lnSpc>
              <a:spcBef>
                <a:spcPts val="0"/>
              </a:spcBef>
              <a:spcAft>
                <a:spcPts val="800"/>
              </a:spcAft>
              <a:buSzPct val="100000"/>
              <a:buNone/>
            </a:pPr>
            <a:r>
              <a:rPr lang="en-US" altLang="zh-CN" sz="1700" spc="9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3新媒体短视频的行业产业链</a:t>
            </a:r>
            <a:endParaRPr lang="en-US" altLang="zh-CN" sz="1700" spc="9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8"/>
    </p:custDataLst>
  </p:cSld>
  <p:clrMapOvr>
    <a:masterClrMapping/>
  </p:clrMapOvr>
  <mc:AlternateContent xmlns:mc="http://schemas.openxmlformats.org/markup-compatibility/2006">
    <mc:Choice xmlns:p14="http://schemas.microsoft.com/office/powerpoint/2010/main" Requires="p14">
      <p:transition p14:dur="70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20" name="矩形 19"/>
          <p:cNvSpPr/>
          <p:nvPr userDrawn="1">
            <p:custDataLst>
              <p:tags r:id="rId1"/>
            </p:custDataLst>
          </p:nvPr>
        </p:nvSpPr>
        <p:spPr>
          <a:xfrm>
            <a:off x="0" y="0"/>
            <a:ext cx="9144000" cy="684086"/>
          </a:xfrm>
          <a:prstGeom prst="rect">
            <a:avLst/>
          </a:prstGeom>
          <a:solidFill>
            <a:schemeClr val="dk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pic>
        <p:nvPicPr>
          <p:cNvPr id="19" name="图片 18"/>
          <p:cNvPicPr/>
          <p:nvPr userDrawn="1">
            <p:custDataLst>
              <p:tags r:id="rId2"/>
            </p:custDataLst>
          </p:nvPr>
        </p:nvPicPr>
        <p:blipFill>
          <a:blip r:embed="rId3" r:link="rId4" cstate="screen"/>
          <a:stretch>
            <a:fillRect/>
          </a:stretch>
        </p:blipFill>
        <p:spPr>
          <a:xfrm>
            <a:off x="8603933" y="4782503"/>
            <a:ext cx="540068" cy="360998"/>
          </a:xfrm>
          <a:prstGeom prst="rect">
            <a:avLst/>
          </a:prstGeom>
        </p:spPr>
      </p:pic>
      <p:pic>
        <p:nvPicPr>
          <p:cNvPr id="18" name="图片 17"/>
          <p:cNvPicPr/>
          <p:nvPr userDrawn="1">
            <p:custDataLst>
              <p:tags r:id="rId5"/>
            </p:custDataLst>
          </p:nvPr>
        </p:nvPicPr>
        <p:blipFill>
          <a:blip r:embed="rId6" r:link="rId7" cstate="screen"/>
          <a:stretch>
            <a:fillRect/>
          </a:stretch>
        </p:blipFill>
        <p:spPr>
          <a:xfrm>
            <a:off x="0" y="4782503"/>
            <a:ext cx="540068" cy="360998"/>
          </a:xfrm>
          <a:prstGeom prst="rect">
            <a:avLst/>
          </a:prstGeom>
        </p:spPr>
      </p:pic>
      <p:sp>
        <p:nvSpPr>
          <p:cNvPr id="14" name="文本框 13"/>
          <p:cNvSpPr txBox="1"/>
          <p:nvPr>
            <p:custDataLst>
              <p:tags r:id="rId8"/>
            </p:custDataLst>
          </p:nvPr>
        </p:nvSpPr>
        <p:spPr>
          <a:xfrm>
            <a:off x="342867" y="114300"/>
            <a:ext cx="8458267" cy="457200"/>
          </a:xfrm>
          <a:prstGeom prst="rect">
            <a:avLst/>
          </a:prstGeom>
          <a:noFill/>
        </p:spPr>
        <p:txBody>
          <a:bodyPr wrap="square" lIns="47625" tIns="19050" rIns="47625" bIns="19050" rtlCol="0" anchor="ctr" anchorCtr="0">
            <a:normAutofit fontScale="90000"/>
          </a:bodyPr>
          <a:p>
            <a:pPr marL="0" indent="0" algn="l">
              <a:lnSpc>
                <a:spcPct val="100000"/>
              </a:lnSpc>
              <a:spcBef>
                <a:spcPts val="0"/>
              </a:spcBef>
              <a:spcAft>
                <a:spcPts val="0"/>
              </a:spcAft>
              <a:buSzPct val="100000"/>
              <a:buNone/>
            </a:pPr>
            <a:r>
              <a:rPr lang="en-US" altLang="zh-CN" sz="2800" b="1" spc="120" dirty="0">
                <a:solidFill>
                  <a:schemeClr val="accent1"/>
                </a:solidFill>
                <a:uFillTx/>
                <a:latin typeface="汉仪旗黑-85S" panose="00020600040101010101" pitchFamily="18" charset="-122"/>
                <a:ea typeface="汉仪旗黑-85S" panose="00020600040101010101" pitchFamily="18" charset="-122"/>
                <a:cs typeface="汉仪旗黑-85S" panose="00020600040101010101" pitchFamily="18" charset="-122"/>
                <a:sym typeface="+mn-ea"/>
              </a:rPr>
              <a:t>3.4 术语解释-PGC    </a:t>
            </a:r>
            <a:endParaRPr lang="en-US" altLang="zh-CN" sz="2800" b="1" spc="120" dirty="0">
              <a:solidFill>
                <a:schemeClr val="accent1"/>
              </a:solidFill>
              <a:uFillTx/>
              <a:latin typeface="汉仪旗黑-85S" panose="00020600040101010101" pitchFamily="18" charset="-122"/>
              <a:ea typeface="汉仪旗黑-85S" panose="00020600040101010101" pitchFamily="18" charset="-122"/>
              <a:cs typeface="汉仪旗黑-85S" panose="00020600040101010101" pitchFamily="18" charset="-122"/>
              <a:sym typeface="+mn-ea"/>
            </a:endParaRPr>
          </a:p>
        </p:txBody>
      </p:sp>
      <p:sp>
        <p:nvSpPr>
          <p:cNvPr id="16" name="Title 6"/>
          <p:cNvSpPr txBox="1"/>
          <p:nvPr>
            <p:custDataLst>
              <p:tags r:id="rId9"/>
            </p:custDataLst>
          </p:nvPr>
        </p:nvSpPr>
        <p:spPr>
          <a:xfrm>
            <a:off x="827405" y="771525"/>
            <a:ext cx="7004050" cy="925195"/>
          </a:xfrm>
          <a:prstGeom prst="rect">
            <a:avLst/>
          </a:prstGeom>
          <a:noFill/>
          <a:ln w="3175">
            <a:noFill/>
            <a:prstDash val="dash"/>
          </a:ln>
        </p:spPr>
        <p:txBody>
          <a:bodyPr wrap="square" lIns="47625" tIns="19050" rIns="47625" bIns="19050" anchor="b"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marR="0" lvl="0" indent="0" algn="l" defTabSz="913765" rtl="0" eaLnBrk="1" fontAlgn="auto" latinLnBrk="0" hangingPunct="1">
              <a:lnSpc>
                <a:spcPct val="120000"/>
              </a:lnSpc>
              <a:spcBef>
                <a:spcPts val="0"/>
              </a:spcBef>
              <a:spcAft>
                <a:spcPts val="0"/>
              </a:spcAft>
              <a:buSzPct val="100000"/>
              <a:buFontTx/>
              <a:buNone/>
            </a:pPr>
            <a:r>
              <a:rPr kumimoji="0" lang="zh-CN" altLang="en-US" sz="2000" b="1" i="0" spc="160" noProof="0" dirty="0">
                <a:ln w="3175">
                  <a:noFill/>
                  <a:prstDash val="dash"/>
                </a:ln>
                <a:solidFill>
                  <a:schemeClr val="dk1"/>
                </a:solidFill>
                <a:effectLst/>
                <a:uLnTx/>
                <a:uFillTx/>
                <a:latin typeface="汉仪旗黑-85S" panose="00020600040101010101" pitchFamily="18" charset="-122"/>
                <a:ea typeface="汉仪旗黑-85S" panose="00020600040101010101" pitchFamily="18" charset="-122"/>
                <a:cs typeface="汉仪旗黑-85S" panose="00020600040101010101" pitchFamily="18" charset="-122"/>
                <a:sym typeface="思源黑体 CN Normal" panose="020B0400000000000000" charset="-122"/>
              </a:rPr>
              <a:t>PGC类型的平台的主要盈利模式：</a:t>
            </a:r>
            <a:endParaRPr kumimoji="0" lang="zh-CN" altLang="en-US" sz="2000" b="1" i="0" spc="160" noProof="0" dirty="0">
              <a:ln w="3175">
                <a:noFill/>
                <a:prstDash val="dash"/>
              </a:ln>
              <a:solidFill>
                <a:schemeClr val="dk1"/>
              </a:solidFill>
              <a:effectLst/>
              <a:uLnTx/>
              <a:uFillTx/>
              <a:latin typeface="汉仪旗黑-85S" panose="00020600040101010101" pitchFamily="18" charset="-122"/>
              <a:ea typeface="汉仪旗黑-85S" panose="00020600040101010101" pitchFamily="18" charset="-122"/>
              <a:cs typeface="汉仪旗黑-85S" panose="00020600040101010101" pitchFamily="18" charset="-122"/>
              <a:sym typeface="思源黑体 CN Normal" panose="020B0400000000000000" charset="-122"/>
            </a:endParaRPr>
          </a:p>
        </p:txBody>
      </p:sp>
      <p:sp>
        <p:nvSpPr>
          <p:cNvPr id="17" name="Title 6"/>
          <p:cNvSpPr txBox="1"/>
          <p:nvPr>
            <p:custDataLst>
              <p:tags r:id="rId10"/>
            </p:custDataLst>
          </p:nvPr>
        </p:nvSpPr>
        <p:spPr>
          <a:xfrm>
            <a:off x="611505" y="1896745"/>
            <a:ext cx="7133590" cy="2557780"/>
          </a:xfrm>
          <a:prstGeom prst="rect">
            <a:avLst/>
          </a:prstGeom>
          <a:noFill/>
          <a:ln w="3175">
            <a:noFill/>
            <a:prstDash val="dash"/>
          </a:ln>
        </p:spPr>
        <p:txBody>
          <a:bodyPr wrap="square" lIns="47625" tIns="19050" rIns="47625" bIns="19050" anchor="t" anchorCtr="0">
            <a:normAutofit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indent="0" algn="l" fontAlgn="ctr">
              <a:lnSpc>
                <a:spcPct val="150000"/>
              </a:lnSpc>
              <a:spcBef>
                <a:spcPts val="0"/>
              </a:spcBef>
              <a:spcAft>
                <a:spcPts val="800"/>
              </a:spcAft>
              <a:buSzPct val="100000"/>
              <a:buFont typeface="+mn-ea"/>
            </a:pPr>
            <a:r>
              <a:rPr altLang="zh-CN" sz="1200" spc="4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思源黑体 CN Normal" panose="020B0400000000000000" charset="-122"/>
              </a:rPr>
              <a:t>     1.  </a:t>
            </a:r>
            <a:r>
              <a:rPr lang="zh-CN" altLang="en-US" sz="1200" spc="4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思源黑体 CN Normal" panose="020B0400000000000000" charset="-122"/>
              </a:rPr>
              <a:t>围绕知识付费，用户消费内容：例如销售课程或者进行行家咨询等；付费订阅以及会员模式等；</a:t>
            </a:r>
            <a:endParaRPr lang="zh-CN" altLang="en-US" sz="1200" spc="4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思源黑体 CN Normal" panose="020B0400000000000000" charset="-122"/>
            </a:endParaRPr>
          </a:p>
          <a:p>
            <a:pPr marL="482600" lvl="1" indent="-228600" algn="l" fontAlgn="ctr">
              <a:lnSpc>
                <a:spcPct val="150000"/>
              </a:lnSpc>
              <a:spcBef>
                <a:spcPts val="0"/>
              </a:spcBef>
              <a:spcAft>
                <a:spcPts val="800"/>
              </a:spcAft>
              <a:buSzPct val="100000"/>
              <a:buFont typeface="Calibri Light" panose="020F0302020204030204" charset="0"/>
              <a:buAutoNum type="arabicPeriod" startAt="2"/>
            </a:pPr>
            <a:r>
              <a:rPr lang="zh-CN" altLang="en-US" sz="1200" spc="40" dirty="0" smtClean="0">
                <a:ln w="3175">
                  <a:noFill/>
                  <a:prstDash val="dash"/>
                </a:ln>
                <a:solidFill>
                  <a:schemeClr val="dk1">
                    <a:lumMod val="75000"/>
                    <a:lumOff val="25000"/>
                  </a:schemeClr>
                </a:solidFill>
                <a:effectLst/>
                <a:uFillTx/>
                <a:latin typeface="微软雅黑" panose="020B0503020204020204" pitchFamily="34" charset="-122"/>
                <a:ea typeface="微软雅黑" panose="020B0503020204020204" pitchFamily="34" charset="-122"/>
                <a:cs typeface="微软雅黑" panose="020B0503020204020204" pitchFamily="34" charset="-122"/>
                <a:sym typeface="思源黑体 CN Normal" panose="020B0400000000000000" charset="-122"/>
              </a:rPr>
              <a:t>用户打赏；</a:t>
            </a:r>
            <a:endParaRPr lang="zh-CN" altLang="en-US" sz="1200" spc="40" dirty="0" smtClean="0">
              <a:ln w="3175">
                <a:noFill/>
                <a:prstDash val="dash"/>
              </a:ln>
              <a:solidFill>
                <a:schemeClr val="dk1">
                  <a:lumMod val="75000"/>
                  <a:lumOff val="25000"/>
                </a:schemeClr>
              </a:solidFill>
              <a:effectLst/>
              <a:uFillTx/>
              <a:latin typeface="微软雅黑" panose="020B0503020204020204" pitchFamily="34" charset="-122"/>
              <a:ea typeface="微软雅黑" panose="020B0503020204020204" pitchFamily="34" charset="-122"/>
              <a:cs typeface="微软雅黑" panose="020B0503020204020204" pitchFamily="34" charset="-122"/>
              <a:sym typeface="思源黑体 CN Normal" panose="020B0400000000000000" charset="-122"/>
            </a:endParaRPr>
          </a:p>
          <a:p>
            <a:pPr marL="482600" lvl="1" indent="-228600" algn="l" fontAlgn="ctr">
              <a:lnSpc>
                <a:spcPct val="150000"/>
              </a:lnSpc>
              <a:spcBef>
                <a:spcPts val="0"/>
              </a:spcBef>
              <a:spcAft>
                <a:spcPts val="800"/>
              </a:spcAft>
              <a:buSzPct val="100000"/>
              <a:buFont typeface="Calibri Light" panose="020F0302020204030204" charset="0"/>
              <a:buAutoNum type="arabicPeriod" startAt="2"/>
            </a:pPr>
            <a:r>
              <a:rPr lang="zh-CN" altLang="en-US" sz="1200" spc="40" dirty="0" smtClean="0">
                <a:ln w="3175">
                  <a:noFill/>
                  <a:prstDash val="dash"/>
                </a:ln>
                <a:solidFill>
                  <a:schemeClr val="dk1">
                    <a:lumMod val="75000"/>
                    <a:lumOff val="25000"/>
                  </a:schemeClr>
                </a:solidFill>
                <a:effectLst/>
                <a:uFillTx/>
                <a:latin typeface="微软雅黑" panose="020B0503020204020204" pitchFamily="34" charset="-122"/>
                <a:ea typeface="微软雅黑" panose="020B0503020204020204" pitchFamily="34" charset="-122"/>
                <a:cs typeface="微软雅黑" panose="020B0503020204020204" pitchFamily="34" charset="-122"/>
                <a:sym typeface="思源黑体 CN Normal" panose="020B0400000000000000" charset="-122"/>
              </a:rPr>
              <a:t>内容周边或者衍生物（例如实物书籍，沙龙会，日历、T恤等）；</a:t>
            </a:r>
            <a:endParaRPr lang="zh-CN" altLang="en-US" sz="1200" spc="40" dirty="0" smtClean="0">
              <a:ln w="3175">
                <a:noFill/>
                <a:prstDash val="dash"/>
              </a:ln>
              <a:solidFill>
                <a:schemeClr val="dk1">
                  <a:lumMod val="75000"/>
                  <a:lumOff val="25000"/>
                </a:schemeClr>
              </a:solidFill>
              <a:effectLst/>
              <a:uFillTx/>
              <a:latin typeface="微软雅黑" panose="020B0503020204020204" pitchFamily="34" charset="-122"/>
              <a:ea typeface="微软雅黑" panose="020B0503020204020204" pitchFamily="34" charset="-122"/>
              <a:cs typeface="微软雅黑" panose="020B0503020204020204" pitchFamily="34" charset="-122"/>
              <a:sym typeface="思源黑体 CN Normal" panose="020B0400000000000000" charset="-122"/>
            </a:endParaRPr>
          </a:p>
          <a:p>
            <a:pPr marL="482600" lvl="1" indent="-228600" algn="l" fontAlgn="ctr">
              <a:lnSpc>
                <a:spcPct val="150000"/>
              </a:lnSpc>
              <a:spcBef>
                <a:spcPts val="0"/>
              </a:spcBef>
              <a:spcAft>
                <a:spcPts val="800"/>
              </a:spcAft>
              <a:buSzPct val="100000"/>
              <a:buFont typeface="Calibri Light" panose="020F0302020204030204" charset="0"/>
              <a:buAutoNum type="arabicPeriod" startAt="2"/>
            </a:pPr>
            <a:r>
              <a:rPr lang="zh-CN" altLang="en-US" sz="1200" spc="40" dirty="0" smtClean="0">
                <a:ln w="3175">
                  <a:noFill/>
                  <a:prstDash val="dash"/>
                </a:ln>
                <a:solidFill>
                  <a:schemeClr val="dk1">
                    <a:lumMod val="75000"/>
                    <a:lumOff val="25000"/>
                  </a:schemeClr>
                </a:solidFill>
                <a:effectLst/>
                <a:uFillTx/>
                <a:latin typeface="微软雅黑" panose="020B0503020204020204" pitchFamily="34" charset="-122"/>
                <a:ea typeface="微软雅黑" panose="020B0503020204020204" pitchFamily="34" charset="-122"/>
                <a:cs typeface="微软雅黑" panose="020B0503020204020204" pitchFamily="34" charset="-122"/>
                <a:sym typeface="思源黑体 CN Normal" panose="020B0400000000000000" charset="-122"/>
              </a:rPr>
              <a:t>产品中点击类广告或者内容中的广告贴片等；</a:t>
            </a:r>
            <a:endParaRPr lang="zh-CN" altLang="en-US" sz="1200" spc="40" dirty="0" smtClean="0">
              <a:ln w="3175">
                <a:noFill/>
                <a:prstDash val="dash"/>
              </a:ln>
              <a:solidFill>
                <a:schemeClr val="dk1">
                  <a:lumMod val="75000"/>
                  <a:lumOff val="25000"/>
                </a:schemeClr>
              </a:solidFill>
              <a:effectLst/>
              <a:uFillTx/>
              <a:latin typeface="微软雅黑" panose="020B0503020204020204" pitchFamily="34" charset="-122"/>
              <a:ea typeface="微软雅黑" panose="020B0503020204020204" pitchFamily="34" charset="-122"/>
              <a:cs typeface="微软雅黑" panose="020B0503020204020204" pitchFamily="34" charset="-122"/>
              <a:sym typeface="思源黑体 CN Normal" panose="020B0400000000000000" charset="-122"/>
            </a:endParaRPr>
          </a:p>
          <a:p>
            <a:pPr lvl="0" indent="0" algn="l" fontAlgn="ctr">
              <a:lnSpc>
                <a:spcPct val="150000"/>
              </a:lnSpc>
              <a:spcBef>
                <a:spcPts val="0"/>
              </a:spcBef>
              <a:spcAft>
                <a:spcPts val="800"/>
              </a:spcAft>
              <a:buSzPct val="100000"/>
              <a:buFont typeface="Wingdings" panose="05000000000000000000" charset="0"/>
            </a:pPr>
            <a:r>
              <a:rPr altLang="zh-CN" sz="1200" spc="4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思源黑体 CN Normal" panose="020B0400000000000000" charset="-122"/>
              </a:rPr>
              <a:t>   </a:t>
            </a:r>
            <a:r>
              <a:rPr lang="zh-CN" altLang="en-US" sz="1200" spc="4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思源黑体 CN Normal" panose="020B0400000000000000" charset="-122"/>
              </a:rPr>
              <a:t>（点击类广告是微博的启动页、抖音/知乎/头条的信息流广告；贴片广告是在内容开始或者结尾的</a:t>
            </a:r>
            <a:r>
              <a:rPr altLang="zh-CN" sz="1200" spc="4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思源黑体 CN Normal" panose="020B0400000000000000" charset="-122"/>
              </a:rPr>
              <a:t>      </a:t>
            </a:r>
            <a:r>
              <a:rPr lang="zh-CN" altLang="en-US" sz="1200" spc="4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思源黑体 CN Normal" panose="020B0400000000000000" charset="-122"/>
              </a:rPr>
              <a:t>广告，有些可能还会置入在内容中；）</a:t>
            </a:r>
            <a:endParaRPr lang="zh-CN" altLang="en-US" sz="1200" spc="4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思源黑体 CN Normal" panose="020B0400000000000000" charset="-122"/>
            </a:endParaRPr>
          </a:p>
        </p:txBody>
      </p:sp>
    </p:spTree>
    <p:custDataLst>
      <p:tags r:id="rId11"/>
    </p:custDataLst>
  </p:cSld>
  <p:clrMapOvr>
    <a:masterClrMapping/>
  </p:clrMapOvr>
  <mc:AlternateContent xmlns:mc="http://schemas.openxmlformats.org/markup-compatibility/2006">
    <mc:Choice xmlns:p14="http://schemas.microsoft.com/office/powerpoint/2010/main" Requires="p14">
      <p:transition p14:dur="700" advTm="0"/>
    </mc:Choice>
    <mc:Fallback>
      <p:transition advTm="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12" name="矩形 11"/>
          <p:cNvSpPr/>
          <p:nvPr userDrawn="1">
            <p:custDataLst>
              <p:tags r:id="rId1"/>
            </p:custDataLst>
          </p:nvPr>
        </p:nvSpPr>
        <p:spPr>
          <a:xfrm>
            <a:off x="0" y="0"/>
            <a:ext cx="9144000" cy="684086"/>
          </a:xfrm>
          <a:prstGeom prst="rect">
            <a:avLst/>
          </a:prstGeom>
          <a:solidFill>
            <a:schemeClr val="dk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pic>
        <p:nvPicPr>
          <p:cNvPr id="10" name="图片 9"/>
          <p:cNvPicPr/>
          <p:nvPr userDrawn="1">
            <p:custDataLst>
              <p:tags r:id="rId2"/>
            </p:custDataLst>
          </p:nvPr>
        </p:nvPicPr>
        <p:blipFill>
          <a:blip r:embed="rId3" r:link="rId4" cstate="screen"/>
          <a:stretch>
            <a:fillRect/>
          </a:stretch>
        </p:blipFill>
        <p:spPr>
          <a:xfrm>
            <a:off x="0" y="0"/>
            <a:ext cx="540068" cy="360998"/>
          </a:xfrm>
          <a:prstGeom prst="rect">
            <a:avLst/>
          </a:prstGeom>
        </p:spPr>
      </p:pic>
      <p:pic>
        <p:nvPicPr>
          <p:cNvPr id="8" name="图片 7"/>
          <p:cNvPicPr/>
          <p:nvPr userDrawn="1">
            <p:custDataLst>
              <p:tags r:id="rId5"/>
            </p:custDataLst>
          </p:nvPr>
        </p:nvPicPr>
        <p:blipFill>
          <a:blip r:embed="rId6" r:link="rId7" cstate="screen"/>
          <a:stretch>
            <a:fillRect/>
          </a:stretch>
        </p:blipFill>
        <p:spPr>
          <a:xfrm>
            <a:off x="8603933" y="0"/>
            <a:ext cx="540068" cy="360998"/>
          </a:xfrm>
          <a:prstGeom prst="rect">
            <a:avLst/>
          </a:prstGeom>
        </p:spPr>
      </p:pic>
      <p:sp>
        <p:nvSpPr>
          <p:cNvPr id="256" name="文本框 6"/>
          <p:cNvSpPr txBox="1"/>
          <p:nvPr>
            <p:custDataLst>
              <p:tags r:id="rId8"/>
            </p:custDataLst>
          </p:nvPr>
        </p:nvSpPr>
        <p:spPr>
          <a:xfrm>
            <a:off x="342903" y="57151"/>
            <a:ext cx="8458268" cy="5715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34289" rIns="34289" anchor="ctr" anchorCtr="0">
            <a:normAutofit/>
          </a:bodyPr>
          <a:lstStyle>
            <a:defPPr>
              <a:defRPr lang="zh-CN"/>
            </a:defPPr>
            <a:lvl1pPr>
              <a:lnSpc>
                <a:spcPct val="120000"/>
              </a:lnSpc>
              <a:defRPr sz="36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marL="0" indent="0" algn="l">
              <a:lnSpc>
                <a:spcPct val="100000"/>
              </a:lnSpc>
              <a:spcBef>
                <a:spcPts val="0"/>
              </a:spcBef>
              <a:spcAft>
                <a:spcPts val="0"/>
              </a:spcAft>
              <a:buSzPct val="100000"/>
              <a:buNone/>
            </a:pPr>
            <a:r>
              <a:rPr lang="en-US" altLang="zh-CN" sz="2400" spc="120" dirty="0">
                <a:solidFill>
                  <a:schemeClr val="accent1"/>
                </a:solidFill>
                <a:uFillTx/>
                <a:latin typeface="汉仪旗黑-85S" panose="00020600040101010101" pitchFamily="18" charset="-122"/>
                <a:ea typeface="汉仪旗黑-85S" panose="00020600040101010101" pitchFamily="18" charset="-122"/>
                <a:cs typeface="汉仪旗黑-85S" panose="00020600040101010101" pitchFamily="18" charset="-122"/>
                <a:sym typeface="+mn-ea"/>
              </a:rPr>
              <a:t>3.4 术语解释-PUGC  </a:t>
            </a:r>
            <a:r>
              <a:rPr lang="en-US" altLang="zh-CN" sz="2700">
                <a:solidFill>
                  <a:schemeClr val="accent1"/>
                </a:solidFill>
                <a:latin typeface="汉仪旗黑-85S" panose="00020600040101010101" pitchFamily="18" charset="-122"/>
                <a:ea typeface="汉仪旗黑-85S" panose="00020600040101010101" pitchFamily="18" charset="-122"/>
                <a:cs typeface="汉仪旗黑-85S" panose="00020600040101010101" pitchFamily="18" charset="-122"/>
                <a:sym typeface="+mn-ea"/>
              </a:rPr>
              <a:t>  </a:t>
            </a:r>
            <a:endParaRPr lang="en-US" altLang="zh-CN" sz="2700">
              <a:solidFill>
                <a:schemeClr val="accent1"/>
              </a:solidFill>
              <a:latin typeface="汉仪旗黑-85S" panose="00020600040101010101" pitchFamily="18" charset="-122"/>
              <a:ea typeface="汉仪旗黑-85S" panose="00020600040101010101" pitchFamily="18" charset="-122"/>
              <a:cs typeface="汉仪旗黑-85S" panose="00020600040101010101" pitchFamily="18" charset="-122"/>
              <a:sym typeface="+mn-ea"/>
            </a:endParaRPr>
          </a:p>
        </p:txBody>
      </p:sp>
      <p:sp>
        <p:nvSpPr>
          <p:cNvPr id="11" name="Title 6"/>
          <p:cNvSpPr txBox="1"/>
          <p:nvPr>
            <p:custDataLst>
              <p:tags r:id="rId9"/>
            </p:custDataLst>
          </p:nvPr>
        </p:nvSpPr>
        <p:spPr>
          <a:xfrm>
            <a:off x="445135" y="1203325"/>
            <a:ext cx="8661400" cy="3171825"/>
          </a:xfrm>
          <a:prstGeom prst="rect">
            <a:avLst/>
          </a:prstGeom>
          <a:noFill/>
          <a:ln w="3175">
            <a:noFill/>
            <a:prstDash val="dash"/>
          </a:ln>
        </p:spPr>
        <p:txBody>
          <a:bodyPr wrap="square" lIns="47625" tIns="19050" rIns="47625" bIns="1905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285750" algn="l" fontAlgn="ctr">
              <a:lnSpc>
                <a:spcPct val="130000"/>
              </a:lnSpc>
              <a:spcBef>
                <a:spcPts val="1000"/>
              </a:spcBef>
              <a:spcAft>
                <a:spcPts val="0"/>
              </a:spcAft>
              <a:buSzPct val="100000"/>
              <a:buFont typeface="Wingdings" panose="05000000000000000000" charset="0"/>
              <a:buNone/>
            </a:pPr>
            <a:r>
              <a:rPr altLang="zh-CN" sz="13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 </a:t>
            </a:r>
            <a:r>
              <a:rPr altLang="zh-CN" sz="1300" spc="10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sz="13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椭圆 21"/>
          <p:cNvSpPr/>
          <p:nvPr>
            <p:custDataLst>
              <p:tags r:id="rId10"/>
            </p:custDataLst>
          </p:nvPr>
        </p:nvSpPr>
        <p:spPr>
          <a:xfrm>
            <a:off x="714174" y="1083063"/>
            <a:ext cx="446645" cy="446645"/>
          </a:xfrm>
          <a:prstGeom prst="ellipse">
            <a:avLst/>
          </a:prstGeom>
          <a:solidFill>
            <a:schemeClr val="accent1"/>
          </a:solidFill>
          <a:ln>
            <a:noFill/>
          </a:ln>
        </p:spPr>
        <p:style>
          <a:lnRef idx="2">
            <a:srgbClr val="376FFF">
              <a:shade val="50000"/>
            </a:srgbClr>
          </a:lnRef>
          <a:fillRef idx="1">
            <a:srgbClr val="376FFF"/>
          </a:fillRef>
          <a:effectRef idx="0">
            <a:srgbClr val="376FFF"/>
          </a:effectRef>
          <a:fontRef idx="minor">
            <a:srgbClr val="FFFFFF"/>
          </a:fontRef>
        </p:style>
        <p:txBody>
          <a:bodyPr rtlCol="0" anchor="ctr"/>
          <a:lstStyle/>
          <a:p>
            <a:pPr algn="ctr"/>
            <a:endParaRPr lang="zh-CN" altLang="en-US">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23" name="椭圆 22"/>
          <p:cNvSpPr/>
          <p:nvPr>
            <p:custDataLst>
              <p:tags r:id="rId11"/>
            </p:custDataLst>
          </p:nvPr>
        </p:nvSpPr>
        <p:spPr>
          <a:xfrm>
            <a:off x="714174" y="2467007"/>
            <a:ext cx="446645" cy="446645"/>
          </a:xfrm>
          <a:prstGeom prst="ellipse">
            <a:avLst/>
          </a:prstGeom>
          <a:solidFill>
            <a:schemeClr val="accent2"/>
          </a:solidFill>
          <a:ln>
            <a:noFill/>
          </a:ln>
        </p:spPr>
        <p:style>
          <a:lnRef idx="2">
            <a:srgbClr val="376FFF">
              <a:shade val="50000"/>
            </a:srgbClr>
          </a:lnRef>
          <a:fillRef idx="1">
            <a:srgbClr val="376FFF"/>
          </a:fillRef>
          <a:effectRef idx="0">
            <a:srgbClr val="376FFF"/>
          </a:effectRef>
          <a:fontRef idx="minor">
            <a:srgbClr val="FFFFFF"/>
          </a:fontRef>
        </p:style>
        <p:txBody>
          <a:bodyPr rtlCol="0" anchor="ctr"/>
          <a:lstStyle/>
          <a:p>
            <a:pPr algn="ctr"/>
            <a:endParaRPr lang="zh-CN" altLang="en-US">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7" name="椭圆 6"/>
          <p:cNvSpPr/>
          <p:nvPr>
            <p:custDataLst>
              <p:tags r:id="rId12"/>
            </p:custDataLst>
          </p:nvPr>
        </p:nvSpPr>
        <p:spPr>
          <a:xfrm>
            <a:off x="714174" y="3850357"/>
            <a:ext cx="446645" cy="446645"/>
          </a:xfrm>
          <a:prstGeom prst="ellipse">
            <a:avLst/>
          </a:prstGeom>
          <a:solidFill>
            <a:schemeClr val="accent3"/>
          </a:solidFill>
          <a:ln>
            <a:noFill/>
          </a:ln>
        </p:spPr>
        <p:style>
          <a:lnRef idx="2">
            <a:srgbClr val="376FFF">
              <a:shade val="50000"/>
            </a:srgbClr>
          </a:lnRef>
          <a:fillRef idx="1">
            <a:srgbClr val="376FFF"/>
          </a:fillRef>
          <a:effectRef idx="0">
            <a:srgbClr val="376FFF"/>
          </a:effectRef>
          <a:fontRef idx="minor">
            <a:srgbClr val="FFFFFF"/>
          </a:fontRef>
        </p:style>
        <p:txBody>
          <a:bodyPr rtlCol="0" anchor="ctr"/>
          <a:lstStyle/>
          <a:p>
            <a:pPr algn="ctr"/>
            <a:endParaRPr lang="zh-CN" altLang="en-US">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cxnSp>
        <p:nvCxnSpPr>
          <p:cNvPr id="25" name="直接连接符 24"/>
          <p:cNvCxnSpPr/>
          <p:nvPr>
            <p:custDataLst>
              <p:tags r:id="rId13"/>
            </p:custDataLst>
          </p:nvPr>
        </p:nvCxnSpPr>
        <p:spPr>
          <a:xfrm>
            <a:off x="937793" y="1626054"/>
            <a:ext cx="0" cy="745201"/>
          </a:xfrm>
          <a:prstGeom prst="line">
            <a:avLst/>
          </a:prstGeom>
          <a:solidFill>
            <a:srgbClr val="00993F"/>
          </a:solidFill>
          <a:ln w="12700">
            <a:solidFill>
              <a:schemeClr val="bg1">
                <a:lumMod val="75000"/>
                <a:alpha val="50000"/>
              </a:schemeClr>
            </a:solidFill>
            <a:prstDash val="sysDot"/>
          </a:ln>
        </p:spPr>
        <p:style>
          <a:lnRef idx="1">
            <a:srgbClr val="376FFF"/>
          </a:lnRef>
          <a:fillRef idx="0">
            <a:srgbClr val="376FFF"/>
          </a:fillRef>
          <a:effectRef idx="0">
            <a:srgbClr val="376FFF"/>
          </a:effectRef>
          <a:fontRef idx="minor">
            <a:srgbClr val="000000"/>
          </a:fontRef>
        </p:style>
      </p:cxnSp>
      <p:cxnSp>
        <p:nvCxnSpPr>
          <p:cNvPr id="26" name="直接连接符 25"/>
          <p:cNvCxnSpPr/>
          <p:nvPr>
            <p:custDataLst>
              <p:tags r:id="rId14"/>
            </p:custDataLst>
          </p:nvPr>
        </p:nvCxnSpPr>
        <p:spPr>
          <a:xfrm>
            <a:off x="937793" y="3009404"/>
            <a:ext cx="0" cy="745201"/>
          </a:xfrm>
          <a:prstGeom prst="line">
            <a:avLst/>
          </a:prstGeom>
          <a:solidFill>
            <a:srgbClr val="00993F"/>
          </a:solidFill>
          <a:ln w="12700">
            <a:solidFill>
              <a:schemeClr val="bg1">
                <a:lumMod val="75000"/>
                <a:alpha val="50000"/>
              </a:schemeClr>
            </a:solidFill>
            <a:prstDash val="sysDot"/>
          </a:ln>
        </p:spPr>
        <p:style>
          <a:lnRef idx="1">
            <a:srgbClr val="376FFF"/>
          </a:lnRef>
          <a:fillRef idx="0">
            <a:srgbClr val="376FFF"/>
          </a:fillRef>
          <a:effectRef idx="0">
            <a:srgbClr val="376FFF"/>
          </a:effectRef>
          <a:fontRef idx="minor">
            <a:srgbClr val="000000"/>
          </a:fontRef>
        </p:style>
      </p:cxnSp>
      <p:sp>
        <p:nvSpPr>
          <p:cNvPr id="35" name="文本框 34"/>
          <p:cNvSpPr txBox="1"/>
          <p:nvPr>
            <p:custDataLst>
              <p:tags r:id="rId15"/>
            </p:custDataLst>
          </p:nvPr>
        </p:nvSpPr>
        <p:spPr>
          <a:xfrm>
            <a:off x="711200" y="1146699"/>
            <a:ext cx="453187" cy="305098"/>
          </a:xfrm>
          <a:prstGeom prst="rect">
            <a:avLst/>
          </a:prstGeom>
          <a:noFill/>
        </p:spPr>
        <p:txBody>
          <a:bodyPr wrap="square" rtlCol="0" anchor="ctr" anchorCtr="0">
            <a:normAutofit fontScale="80000"/>
          </a:bodyPr>
          <a:lstStyle/>
          <a:p>
            <a:pPr algn="ctr"/>
            <a:r>
              <a:rPr lang="en-US" altLang="zh-CN" b="1" dirty="0">
                <a:solidFill>
                  <a:srgbClr val="FFFFFF"/>
                </a:solidFill>
                <a:latin typeface="+mj-lt"/>
                <a:ea typeface="微软雅黑" panose="020B0503020204020204" pitchFamily="34" charset="-122"/>
                <a:cs typeface="+mj-lt"/>
              </a:rPr>
              <a:t>01</a:t>
            </a:r>
            <a:endParaRPr lang="en-US" altLang="zh-CN" b="1" dirty="0">
              <a:solidFill>
                <a:srgbClr val="FFFFFF"/>
              </a:solidFill>
              <a:latin typeface="+mj-lt"/>
              <a:ea typeface="微软雅黑" panose="020B0503020204020204" pitchFamily="34" charset="-122"/>
              <a:cs typeface="+mj-lt"/>
            </a:endParaRPr>
          </a:p>
        </p:txBody>
      </p:sp>
      <p:sp>
        <p:nvSpPr>
          <p:cNvPr id="36" name="文本框 35"/>
          <p:cNvSpPr txBox="1"/>
          <p:nvPr>
            <p:custDataLst>
              <p:tags r:id="rId16"/>
            </p:custDataLst>
          </p:nvPr>
        </p:nvSpPr>
        <p:spPr>
          <a:xfrm>
            <a:off x="711200" y="2539565"/>
            <a:ext cx="453187" cy="305098"/>
          </a:xfrm>
          <a:prstGeom prst="rect">
            <a:avLst/>
          </a:prstGeom>
          <a:noFill/>
        </p:spPr>
        <p:txBody>
          <a:bodyPr wrap="square" rtlCol="0" anchor="ctr" anchorCtr="0">
            <a:normAutofit fontScale="80000"/>
          </a:bodyPr>
          <a:lstStyle/>
          <a:p>
            <a:pPr algn="ctr"/>
            <a:r>
              <a:rPr lang="en-US" altLang="zh-CN" b="1" dirty="0">
                <a:solidFill>
                  <a:srgbClr val="FFFFFF"/>
                </a:solidFill>
                <a:latin typeface="+mj-lt"/>
                <a:ea typeface="微软雅黑" panose="020B0503020204020204" pitchFamily="34" charset="-122"/>
                <a:cs typeface="+mj-lt"/>
              </a:rPr>
              <a:t>02</a:t>
            </a:r>
            <a:endParaRPr lang="en-US" altLang="zh-CN" b="1" dirty="0">
              <a:solidFill>
                <a:srgbClr val="FFFFFF"/>
              </a:solidFill>
              <a:latin typeface="+mj-lt"/>
              <a:ea typeface="微软雅黑" panose="020B0503020204020204" pitchFamily="34" charset="-122"/>
              <a:cs typeface="+mj-lt"/>
            </a:endParaRPr>
          </a:p>
        </p:txBody>
      </p:sp>
      <p:sp>
        <p:nvSpPr>
          <p:cNvPr id="37" name="文本框 36"/>
          <p:cNvSpPr txBox="1"/>
          <p:nvPr>
            <p:custDataLst>
              <p:tags r:id="rId17"/>
            </p:custDataLst>
          </p:nvPr>
        </p:nvSpPr>
        <p:spPr>
          <a:xfrm>
            <a:off x="711200" y="3913994"/>
            <a:ext cx="453187" cy="305098"/>
          </a:xfrm>
          <a:prstGeom prst="rect">
            <a:avLst/>
          </a:prstGeom>
          <a:noFill/>
        </p:spPr>
        <p:txBody>
          <a:bodyPr wrap="square" rtlCol="0" anchor="ctr" anchorCtr="0">
            <a:normAutofit fontScale="80000"/>
          </a:bodyPr>
          <a:lstStyle/>
          <a:p>
            <a:pPr algn="ctr"/>
            <a:r>
              <a:rPr lang="en-US" altLang="zh-CN" b="1" dirty="0">
                <a:solidFill>
                  <a:srgbClr val="FFFFFF"/>
                </a:solidFill>
                <a:latin typeface="+mj-lt"/>
                <a:ea typeface="微软雅黑" panose="020B0503020204020204" pitchFamily="34" charset="-122"/>
                <a:cs typeface="+mj-lt"/>
              </a:rPr>
              <a:t>03</a:t>
            </a:r>
            <a:endParaRPr lang="en-US" altLang="zh-CN" b="1" dirty="0">
              <a:solidFill>
                <a:srgbClr val="FFFFFF"/>
              </a:solidFill>
              <a:latin typeface="+mj-lt"/>
              <a:ea typeface="微软雅黑" panose="020B0503020204020204" pitchFamily="34" charset="-122"/>
              <a:cs typeface="+mj-lt"/>
            </a:endParaRPr>
          </a:p>
        </p:txBody>
      </p:sp>
      <p:sp>
        <p:nvSpPr>
          <p:cNvPr id="2" name="文本框 1"/>
          <p:cNvSpPr txBox="1"/>
          <p:nvPr>
            <p:custDataLst>
              <p:tags r:id="rId18"/>
            </p:custDataLst>
          </p:nvPr>
        </p:nvSpPr>
        <p:spPr>
          <a:xfrm>
            <a:off x="1469390" y="1428115"/>
            <a:ext cx="7170420" cy="673100"/>
          </a:xfrm>
          <a:prstGeom prst="rect">
            <a:avLst/>
          </a:prstGeom>
          <a:ln>
            <a:noFill/>
            <a:prstDash val="sysDash"/>
          </a:ln>
        </p:spPr>
        <p:txBody>
          <a:bodyPr vert="horz" wrap="square" lIns="90170" tIns="46990" rIns="90170" bIns="46990" rtlCol="0" anchor="t" anchorCtr="0"/>
          <a:lstStyle>
            <a:lvl1pPr marL="228600" marR="0" lvl="0" indent="-228600" fontAlgn="auto">
              <a:lnSpc>
                <a:spcPct val="130000"/>
              </a:lnSpc>
              <a:spcBef>
                <a:spcPts val="0"/>
              </a:spcBef>
              <a:spcAft>
                <a:spcPts val="1000"/>
              </a:spcAft>
              <a:buFont typeface="Arial" panose="020B0604020202020204" pitchFamily="34" charset="0"/>
              <a:buChar char="●"/>
              <a:defRPr kumimoji="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lgn="l">
              <a:lnSpc>
                <a:spcPct val="150000"/>
              </a:lnSpc>
              <a:buNone/>
            </a:pPr>
            <a:r>
              <a:rPr lang="zh-CN" altLang="en-US" sz="1000" spc="100" dirty="0">
                <a:ln w="3175">
                  <a:noFill/>
                  <a:prstDash val="dash"/>
                </a:ln>
                <a:solidFill>
                  <a:schemeClr val="dk1">
                    <a:lumMod val="75000"/>
                    <a:lumOff val="25000"/>
                  </a:schemeClr>
                </a:solidFill>
                <a:latin typeface="微软雅黑" panose="020B0503020204020204" pitchFamily="34" charset="-122"/>
                <a:cs typeface="微软雅黑" panose="020B0503020204020204" pitchFamily="34" charset="-122"/>
                <a:sym typeface="+mn-ea"/>
              </a:rPr>
              <a:t>PUGC (Professional user-generated Content),即以UGC形式产出的相对接近PGC的专业内容。 PUGC短视频既满足了用户对专业化、高品质内容的需求，又达到了贴近性且个性化的效果，满足了短视频用户的多种需求，这一模式极大程度上提升了短视频平台内容的品味。</a:t>
            </a:r>
            <a:endParaRPr lang="zh-CN" altLang="en-US" sz="10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50000"/>
              </a:lnSpc>
              <a:buNone/>
            </a:pPr>
            <a:endParaRPr lang="zh-CN" altLang="en-US" sz="10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0" name="矩形 29"/>
          <p:cNvSpPr/>
          <p:nvPr>
            <p:custDataLst>
              <p:tags r:id="rId19"/>
            </p:custDataLst>
          </p:nvPr>
        </p:nvSpPr>
        <p:spPr bwMode="auto">
          <a:xfrm>
            <a:off x="1547342" y="2371370"/>
            <a:ext cx="5550053" cy="357435"/>
          </a:xfrm>
          <a:prstGeom prst="rect">
            <a:avLst/>
          </a:prstGeom>
          <a:noFill/>
          <a:ln>
            <a:noFill/>
          </a:ln>
        </p:spPr>
        <p:txBody>
          <a:bodyPr wrap="square" lIns="90170" tIns="46990" rIns="90170" bIns="0" rtlCol="0" anchor="b" anchorCtr="0">
            <a:normAutofit lnSpcReduction="10000"/>
          </a:bodyPr>
          <a:lstStyle/>
          <a:p>
            <a:pPr lvl="0" algn="l">
              <a:buClrTx/>
              <a:buSzTx/>
              <a:buFontTx/>
            </a:pPr>
            <a:r>
              <a:rPr lang="zh-CN" altLang="en-US" b="1" spc="100">
                <a:solidFill>
                  <a:schemeClr val="accent2"/>
                </a:solidFill>
                <a:uFillTx/>
                <a:latin typeface="微软雅黑" panose="020B0503020204020204" pitchFamily="34" charset="-122"/>
                <a:ea typeface="微软雅黑" panose="020B0503020204020204" pitchFamily="34" charset="-122"/>
                <a:cs typeface="微软雅黑" panose="020B0503020204020204" pitchFamily="34" charset="-122"/>
                <a:sym typeface="思源黑体 CN Normal" panose="020B0400000000000000" charset="-122"/>
              </a:rPr>
              <a:t>优劣势</a:t>
            </a:r>
            <a:endParaRPr lang="zh-CN" altLang="en-US" b="1" spc="100">
              <a:solidFill>
                <a:schemeClr val="accent2"/>
              </a:solidFill>
              <a:uFillTx/>
              <a:latin typeface="微软雅黑" panose="020B0503020204020204" pitchFamily="34" charset="-122"/>
              <a:ea typeface="微软雅黑" panose="020B0503020204020204" pitchFamily="34" charset="-122"/>
              <a:cs typeface="微软雅黑" panose="020B0503020204020204" pitchFamily="34" charset="-122"/>
              <a:sym typeface="思源黑体 CN Normal" panose="020B0400000000000000" charset="-122"/>
            </a:endParaRPr>
          </a:p>
        </p:txBody>
      </p:sp>
      <p:sp>
        <p:nvSpPr>
          <p:cNvPr id="32" name="文本框 31"/>
          <p:cNvSpPr txBox="1"/>
          <p:nvPr>
            <p:custDataLst>
              <p:tags r:id="rId20"/>
            </p:custDataLst>
          </p:nvPr>
        </p:nvSpPr>
        <p:spPr>
          <a:xfrm>
            <a:off x="1475740" y="2787650"/>
            <a:ext cx="6988175" cy="720090"/>
          </a:xfrm>
          <a:prstGeom prst="rect">
            <a:avLst/>
          </a:prstGeom>
          <a:ln>
            <a:noFill/>
            <a:prstDash val="sysDash"/>
          </a:ln>
        </p:spPr>
        <p:txBody>
          <a:bodyPr vert="horz" wrap="square" lIns="90170" tIns="46990" rIns="90170" bIns="46990" rtlCol="0" anchor="t" anchorCtr="0"/>
          <a:lstStyle>
            <a:lvl1pPr marL="228600" marR="0" lvl="0" indent="-228600" fontAlgn="auto">
              <a:lnSpc>
                <a:spcPct val="130000"/>
              </a:lnSpc>
              <a:spcBef>
                <a:spcPts val="0"/>
              </a:spcBef>
              <a:spcAft>
                <a:spcPts val="1000"/>
              </a:spcAft>
              <a:buFont typeface="Arial" panose="020B0604020202020204" pitchFamily="34" charset="0"/>
              <a:buChar char="●"/>
              <a:defRPr kumimoji="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0" indent="0" algn="l">
              <a:lnSpc>
                <a:spcPct val="120000"/>
              </a:lnSpc>
              <a:spcBef>
                <a:spcPts val="0"/>
              </a:spcBef>
              <a:spcAft>
                <a:spcPts val="800"/>
              </a:spcAft>
              <a:buSzPct val="100000"/>
              <a:buNone/>
            </a:pPr>
            <a:r>
              <a:rPr lang="zh-CN" altLang="en-US" sz="1000" spc="100" dirty="0">
                <a:ln w="3175">
                  <a:noFill/>
                  <a:prstDash val="dash"/>
                </a:ln>
                <a:solidFill>
                  <a:schemeClr val="dk1">
                    <a:lumMod val="75000"/>
                    <a:lumOff val="25000"/>
                  </a:schemeClr>
                </a:solidFill>
                <a:latin typeface="微软雅黑" panose="020B0503020204020204" pitchFamily="34" charset="-122"/>
                <a:cs typeface="微软雅黑" panose="020B0503020204020204" pitchFamily="34" charset="-122"/>
                <a:sym typeface="+mn-ea"/>
              </a:rPr>
              <a:t>优势：</a:t>
            </a:r>
            <a:r>
              <a:rPr lang="zh-CN" altLang="en-US" sz="1000" spc="40" dirty="0">
                <a:solidFill>
                  <a:schemeClr val="dk1">
                    <a:lumMod val="85000"/>
                    <a:lumOff val="15000"/>
                  </a:schemeClr>
                </a:solidFill>
                <a:latin typeface="微软雅黑" panose="020B0503020204020204" pitchFamily="34" charset="-122"/>
                <a:cs typeface="微软雅黑" panose="020B0503020204020204" pitchFamily="34" charset="-122"/>
                <a:sym typeface="+mn-ea"/>
              </a:rPr>
              <a:t>优优势：结合了UGC的广度和PGC的深度，能够满足更多的个性化需求，且提供更多有参考价值的内容；为很多专业用户提供变现可能，得到更多人的认可；打通KOL与粉丝之间的关系，更容易拉近距离产生互动。</a:t>
            </a:r>
            <a:endParaRPr lang="zh-CN" altLang="en-US" sz="1000" spc="40" dirty="0">
              <a:solidFill>
                <a:schemeClr val="dk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l">
              <a:lnSpc>
                <a:spcPct val="120000"/>
              </a:lnSpc>
              <a:spcBef>
                <a:spcPts val="0"/>
              </a:spcBef>
              <a:spcAft>
                <a:spcPts val="800"/>
              </a:spcAft>
              <a:buSzPct val="100000"/>
              <a:buNone/>
            </a:pPr>
            <a:r>
              <a:rPr lang="zh-CN" altLang="en-US" sz="1000" spc="40" dirty="0">
                <a:solidFill>
                  <a:schemeClr val="dk1">
                    <a:lumMod val="85000"/>
                    <a:lumOff val="15000"/>
                  </a:schemeClr>
                </a:solidFill>
                <a:latin typeface="微软雅黑" panose="020B0503020204020204" pitchFamily="34" charset="-122"/>
                <a:cs typeface="微软雅黑" panose="020B0503020204020204" pitchFamily="34" charset="-122"/>
                <a:sym typeface="+mn-ea"/>
              </a:rPr>
              <a:t>劣势：同样也是要保证内容质量的，平台往往需要对于用户进行审核认证，需要建立个人影响力。</a:t>
            </a:r>
            <a:endParaRPr lang="zh-CN" altLang="en-US" sz="1000" spc="100" dirty="0">
              <a:ln w="3175">
                <a:noFill/>
                <a:prstDash val="dash"/>
              </a:ln>
              <a:solidFill>
                <a:schemeClr val="dk1">
                  <a:lumMod val="75000"/>
                  <a:lumOff val="25000"/>
                </a:schemeClr>
              </a:solidFill>
              <a:latin typeface="微软雅黑" panose="020B0503020204020204" pitchFamily="34" charset="-122"/>
              <a:cs typeface="微软雅黑" panose="020B0503020204020204" pitchFamily="34" charset="-122"/>
              <a:sym typeface="+mn-ea"/>
            </a:endParaRPr>
          </a:p>
        </p:txBody>
      </p:sp>
      <p:sp>
        <p:nvSpPr>
          <p:cNvPr id="33" name="矩形 32"/>
          <p:cNvSpPr/>
          <p:nvPr>
            <p:custDataLst>
              <p:tags r:id="rId21"/>
            </p:custDataLst>
          </p:nvPr>
        </p:nvSpPr>
        <p:spPr bwMode="auto">
          <a:xfrm>
            <a:off x="1547342" y="3580296"/>
            <a:ext cx="5550053" cy="357435"/>
          </a:xfrm>
          <a:prstGeom prst="rect">
            <a:avLst/>
          </a:prstGeom>
          <a:noFill/>
          <a:ln>
            <a:noFill/>
          </a:ln>
        </p:spPr>
        <p:txBody>
          <a:bodyPr wrap="square" lIns="90170" tIns="46990" rIns="90170" bIns="0" rtlCol="0" anchor="b" anchorCtr="0">
            <a:normAutofit lnSpcReduction="10000"/>
          </a:bodyPr>
          <a:lstStyle/>
          <a:p>
            <a:pPr lvl="0" algn="l">
              <a:buClrTx/>
              <a:buSzTx/>
              <a:buFontTx/>
            </a:pPr>
            <a:r>
              <a:rPr lang="zh-CN" altLang="en-US" b="1" spc="100">
                <a:solidFill>
                  <a:schemeClr val="accent3"/>
                </a:solidFill>
                <a:uFillTx/>
                <a:latin typeface="微软雅黑" panose="020B0503020204020204" pitchFamily="34" charset="-122"/>
                <a:ea typeface="微软雅黑" panose="020B0503020204020204" pitchFamily="34" charset="-122"/>
                <a:cs typeface="微软雅黑" panose="020B0503020204020204" pitchFamily="34" charset="-122"/>
                <a:sym typeface="思源黑体 CN Normal" panose="020B0400000000000000" charset="-122"/>
              </a:rPr>
              <a:t>举例</a:t>
            </a:r>
            <a:endParaRPr lang="zh-CN" altLang="en-US" b="1" spc="100">
              <a:solidFill>
                <a:schemeClr val="accent3"/>
              </a:solidFill>
              <a:uFillTx/>
              <a:latin typeface="微软雅黑" panose="020B0503020204020204" pitchFamily="34" charset="-122"/>
              <a:ea typeface="微软雅黑" panose="020B0503020204020204" pitchFamily="34" charset="-122"/>
              <a:cs typeface="微软雅黑" panose="020B0503020204020204" pitchFamily="34" charset="-122"/>
              <a:sym typeface="思源黑体 CN Normal" panose="020B0400000000000000" charset="-122"/>
            </a:endParaRPr>
          </a:p>
        </p:txBody>
      </p:sp>
      <p:sp>
        <p:nvSpPr>
          <p:cNvPr id="34" name="文本框 33"/>
          <p:cNvSpPr txBox="1"/>
          <p:nvPr>
            <p:custDataLst>
              <p:tags r:id="rId22"/>
            </p:custDataLst>
          </p:nvPr>
        </p:nvSpPr>
        <p:spPr>
          <a:xfrm>
            <a:off x="1547495" y="3937635"/>
            <a:ext cx="7041515" cy="673100"/>
          </a:xfrm>
          <a:prstGeom prst="rect">
            <a:avLst/>
          </a:prstGeom>
          <a:ln>
            <a:noFill/>
            <a:prstDash val="sysDash"/>
          </a:ln>
        </p:spPr>
        <p:txBody>
          <a:bodyPr vert="horz" wrap="square" lIns="90170" tIns="46990" rIns="90170" bIns="46990" rtlCol="0" anchor="t" anchorCtr="0"/>
          <a:lstStyle>
            <a:lvl1pPr marL="228600" marR="0" lvl="0" indent="-228600" fontAlgn="auto">
              <a:lnSpc>
                <a:spcPct val="130000"/>
              </a:lnSpc>
              <a:spcBef>
                <a:spcPts val="0"/>
              </a:spcBef>
              <a:spcAft>
                <a:spcPts val="1000"/>
              </a:spcAft>
              <a:buFont typeface="Arial" panose="020B0604020202020204" pitchFamily="34" charset="0"/>
              <a:buChar char="●"/>
              <a:defRPr kumimoji="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lgn="just">
              <a:lnSpc>
                <a:spcPct val="150000"/>
              </a:lnSpc>
              <a:buNone/>
            </a:pPr>
            <a:r>
              <a:rPr lang="zh-CN" altLang="en-US" sz="1000" spc="100" dirty="0">
                <a:ln w="3175">
                  <a:noFill/>
                  <a:prstDash val="dash"/>
                </a:ln>
                <a:solidFill>
                  <a:schemeClr val="dk1">
                    <a:lumMod val="75000"/>
                    <a:lumOff val="25000"/>
                  </a:schemeClr>
                </a:solidFill>
                <a:latin typeface="微软雅黑" panose="020B0503020204020204" pitchFamily="34" charset="-122"/>
                <a:cs typeface="微软雅黑" panose="020B0503020204020204" pitchFamily="34" charset="-122"/>
                <a:sym typeface="+mn-ea"/>
              </a:rPr>
              <a:t>例如：我是医生普及急救常识；我是演员我来教大家配音；我是hr来给大家分享面试心得等；蜻蜓FM，喜马拉雅；小红书平台的美妆博主分享等。</a:t>
            </a:r>
            <a:endParaRPr lang="zh-CN" altLang="en-US" sz="1000" spc="100" dirty="0">
              <a:ln w="3175">
                <a:noFill/>
                <a:prstDash val="dash"/>
              </a:ln>
              <a:solidFill>
                <a:schemeClr val="dk1">
                  <a:lumMod val="75000"/>
                  <a:lumOff val="25000"/>
                </a:schemeClr>
              </a:solidFill>
              <a:latin typeface="微软雅黑" panose="020B0503020204020204" pitchFamily="34" charset="-122"/>
              <a:cs typeface="微软雅黑" panose="020B0503020204020204" pitchFamily="34" charset="-122"/>
              <a:sym typeface="+mn-ea"/>
            </a:endParaRPr>
          </a:p>
        </p:txBody>
      </p:sp>
      <p:sp>
        <p:nvSpPr>
          <p:cNvPr id="3" name="矩形 2"/>
          <p:cNvSpPr/>
          <p:nvPr>
            <p:custDataLst>
              <p:tags r:id="rId23"/>
            </p:custDataLst>
          </p:nvPr>
        </p:nvSpPr>
        <p:spPr bwMode="auto">
          <a:xfrm>
            <a:off x="1547342" y="1060095"/>
            <a:ext cx="5550053" cy="357435"/>
          </a:xfrm>
          <a:prstGeom prst="rect">
            <a:avLst/>
          </a:prstGeom>
          <a:noFill/>
          <a:ln>
            <a:noFill/>
          </a:ln>
        </p:spPr>
        <p:txBody>
          <a:bodyPr wrap="square" lIns="90170" tIns="46990" rIns="90170" bIns="0" rtlCol="0" anchor="b" anchorCtr="0">
            <a:normAutofit lnSpcReduction="10000"/>
          </a:bodyPr>
          <a:p>
            <a:pPr lvl="0" algn="l">
              <a:buClrTx/>
              <a:buSzTx/>
              <a:buFontTx/>
            </a:pPr>
            <a:r>
              <a:rPr lang="zh-CN" altLang="en-US" b="1" spc="100">
                <a:solidFill>
                  <a:schemeClr val="accent2"/>
                </a:solidFill>
                <a:uFillTx/>
                <a:latin typeface="微软雅黑" panose="020B0503020204020204" pitchFamily="34" charset="-122"/>
                <a:ea typeface="微软雅黑" panose="020B0503020204020204" pitchFamily="34" charset="-122"/>
                <a:cs typeface="微软雅黑" panose="020B0503020204020204" pitchFamily="34" charset="-122"/>
                <a:sym typeface="思源黑体 CN Normal" panose="020B0400000000000000" charset="-122"/>
              </a:rPr>
              <a:t>概念</a:t>
            </a:r>
            <a:endParaRPr lang="zh-CN" altLang="en-US" b="1" spc="100">
              <a:solidFill>
                <a:schemeClr val="accent2"/>
              </a:solidFill>
              <a:uFillTx/>
              <a:latin typeface="微软雅黑" panose="020B0503020204020204" pitchFamily="34" charset="-122"/>
              <a:ea typeface="微软雅黑" panose="020B0503020204020204" pitchFamily="34" charset="-122"/>
              <a:cs typeface="微软雅黑" panose="020B0503020204020204" pitchFamily="34" charset="-122"/>
              <a:sym typeface="思源黑体 CN Normal" panose="020B0400000000000000" charset="-122"/>
            </a:endParaRPr>
          </a:p>
        </p:txBody>
      </p:sp>
    </p:spTree>
    <p:custDataLst>
      <p:tags r:id="rId24"/>
    </p:custDataLst>
  </p:cSld>
  <p:clrMapOvr>
    <a:masterClrMapping/>
  </p:clrMapOvr>
  <mc:AlternateContent xmlns:mc="http://schemas.openxmlformats.org/markup-compatibility/2006">
    <mc:Choice xmlns:p14="http://schemas.microsoft.com/office/powerpoint/2010/main" Requires="p14">
      <p:transition p14:dur="700" advTm="0"/>
    </mc:Choice>
    <mc:Fallback>
      <p:transition advTm="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userDrawn="1">
            <p:custDataLst>
              <p:tags r:id="rId1"/>
            </p:custDataLst>
          </p:nvPr>
        </p:nvSpPr>
        <p:spPr>
          <a:xfrm>
            <a:off x="0" y="0"/>
            <a:ext cx="9144000" cy="684086"/>
          </a:xfrm>
          <a:prstGeom prst="rect">
            <a:avLst/>
          </a:prstGeom>
          <a:solidFill>
            <a:schemeClr val="dk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nvGrpSpPr>
          <p:cNvPr id="7" name="组合 6"/>
          <p:cNvGrpSpPr/>
          <p:nvPr>
            <p:custDataLst>
              <p:tags r:id="rId2"/>
            </p:custDataLst>
          </p:nvPr>
        </p:nvGrpSpPr>
        <p:grpSpPr>
          <a:xfrm>
            <a:off x="4356661" y="533992"/>
            <a:ext cx="4445582" cy="4305068"/>
            <a:chOff x="5975" y="2815"/>
            <a:chExt cx="7783" cy="7537"/>
          </a:xfrm>
        </p:grpSpPr>
        <p:sp>
          <p:nvSpPr>
            <p:cNvPr id="8" name="椭圆 7"/>
            <p:cNvSpPr/>
            <p:nvPr>
              <p:custDataLst>
                <p:tags r:id="rId3"/>
              </p:custDataLst>
            </p:nvPr>
          </p:nvSpPr>
          <p:spPr>
            <a:xfrm>
              <a:off x="6474" y="3068"/>
              <a:ext cx="7285" cy="7285"/>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10" name="椭圆 9"/>
            <p:cNvSpPr/>
            <p:nvPr>
              <p:custDataLst>
                <p:tags r:id="rId4"/>
              </p:custDataLst>
            </p:nvPr>
          </p:nvSpPr>
          <p:spPr>
            <a:xfrm>
              <a:off x="5975" y="3769"/>
              <a:ext cx="6358" cy="6359"/>
            </a:xfrm>
            <a:prstGeom prst="ellips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12" name="椭圆 11"/>
            <p:cNvSpPr/>
            <p:nvPr>
              <p:custDataLst>
                <p:tags r:id="rId5"/>
              </p:custDataLst>
            </p:nvPr>
          </p:nvSpPr>
          <p:spPr>
            <a:xfrm>
              <a:off x="6097" y="2815"/>
              <a:ext cx="6358" cy="6359"/>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11" name="Title 6"/>
          <p:cNvSpPr txBox="1"/>
          <p:nvPr>
            <p:custDataLst>
              <p:tags r:id="rId6"/>
            </p:custDataLst>
          </p:nvPr>
        </p:nvSpPr>
        <p:spPr>
          <a:xfrm>
            <a:off x="342900" y="975360"/>
            <a:ext cx="3631565" cy="3701415"/>
          </a:xfrm>
          <a:prstGeom prst="rect">
            <a:avLst/>
          </a:prstGeom>
          <a:noFill/>
          <a:ln w="3175">
            <a:noFill/>
            <a:prstDash val="dash"/>
          </a:ln>
        </p:spPr>
        <p:txBody>
          <a:bodyPr wrap="square" lIns="47625" tIns="19050" rIns="47625" bIns="1905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285750" algn="l" fontAlgn="ctr">
              <a:lnSpc>
                <a:spcPct val="130000"/>
              </a:lnSpc>
              <a:spcBef>
                <a:spcPts val="1000"/>
              </a:spcBef>
              <a:spcAft>
                <a:spcPts val="0"/>
              </a:spcAft>
              <a:buSzPct val="100000"/>
              <a:buFont typeface="Wingdings" panose="05000000000000000000" charset="0"/>
              <a:buNone/>
            </a:pPr>
            <a:r>
              <a:rPr lang="zh-CN" altLang="en-US" sz="1300" spc="100" dirty="0">
                <a:ln w="3175">
                  <a:noFill/>
                  <a:prstDash val="dash"/>
                </a:ln>
                <a:solidFill>
                  <a:schemeClr val="dk1">
                    <a:lumMod val="75000"/>
                    <a:lumOff val="25000"/>
                  </a:schemeClr>
                </a:solidFill>
                <a:latin typeface="Arial" panose="020B0604020202020204" pitchFamily="34" charset="0"/>
                <a:ea typeface="汉仪君黑-55W" panose="00020600040101010101" charset="-122"/>
                <a:cs typeface="微软雅黑" panose="020B0503020204020204" pitchFamily="34" charset="-122"/>
              </a:rPr>
              <a:t>一方面，通过UGC内容提升参与度，“喜马拉雅FM”设置了“主播工作台”功能和录音、直播入口，提供各类文档和背景音乐，用户可以用最简单的设备随时随地参与内容生产。普通用户生产的内容也可开通收费服务，大大激发了创作热情。另一方面，通过PGC内容提升平台知名度和实现变现。“喜马拉雅FM”签约了众多演员、 主持人、文化名人和其他内容创作者，设置了诸多品牌栏目。这些 PGC内容成为实施知识付费的基础和入口，将庞大的用户真正转化为变现能力。”</a:t>
            </a:r>
            <a:endParaRPr lang="zh-CN" altLang="en-US" sz="1300" spc="100" dirty="0">
              <a:ln w="3175">
                <a:noFill/>
                <a:prstDash val="dash"/>
              </a:ln>
              <a:solidFill>
                <a:schemeClr val="dk1">
                  <a:lumMod val="75000"/>
                  <a:lumOff val="25000"/>
                </a:schemeClr>
              </a:solidFill>
              <a:latin typeface="Arial" panose="020B0604020202020204" pitchFamily="34" charset="0"/>
              <a:ea typeface="汉仪君黑-55W" panose="00020600040101010101" charset="-122"/>
              <a:cs typeface="微软雅黑" panose="020B0503020204020204" pitchFamily="34" charset="-122"/>
            </a:endParaRPr>
          </a:p>
        </p:txBody>
      </p:sp>
      <p:pic>
        <p:nvPicPr>
          <p:cNvPr id="13" name="图片 12"/>
          <p:cNvPicPr>
            <a:picLocks noChangeAspect="1"/>
          </p:cNvPicPr>
          <p:nvPr>
            <p:custDataLst>
              <p:tags r:id="rId7"/>
            </p:custDataLst>
          </p:nvPr>
        </p:nvPicPr>
        <p:blipFill rotWithShape="1">
          <a:blip r:embed="rId8"/>
          <a:srcRect l="12667" r="12667"/>
          <a:stretch>
            <a:fillRect/>
          </a:stretch>
        </p:blipFill>
        <p:spPr>
          <a:xfrm>
            <a:off x="4932045" y="1090930"/>
            <a:ext cx="3335655" cy="3335655"/>
          </a:xfrm>
          <a:custGeom>
            <a:avLst/>
            <a:gdLst/>
            <a:ahLst/>
            <a:cxnLst>
              <a:cxn ang="3">
                <a:pos x="hc" y="t"/>
              </a:cxn>
              <a:cxn ang="cd2">
                <a:pos x="l" y="vc"/>
              </a:cxn>
              <a:cxn ang="cd4">
                <a:pos x="hc" y="b"/>
              </a:cxn>
              <a:cxn ang="0">
                <a:pos x="r" y="vc"/>
              </a:cxn>
            </a:cxnLst>
            <a:rect l="l" t="t" r="r" b="b"/>
            <a:pathLst>
              <a:path w="6720" h="6720">
                <a:moveTo>
                  <a:pt x="3360" y="0"/>
                </a:moveTo>
                <a:cubicBezTo>
                  <a:pt x="5216" y="0"/>
                  <a:pt x="6720" y="1504"/>
                  <a:pt x="6720" y="3360"/>
                </a:cubicBezTo>
                <a:cubicBezTo>
                  <a:pt x="6720" y="5216"/>
                  <a:pt x="5216" y="6720"/>
                  <a:pt x="3360" y="6720"/>
                </a:cubicBezTo>
                <a:cubicBezTo>
                  <a:pt x="1504" y="6720"/>
                  <a:pt x="0" y="5216"/>
                  <a:pt x="0" y="3360"/>
                </a:cubicBezTo>
                <a:cubicBezTo>
                  <a:pt x="0" y="1504"/>
                  <a:pt x="1504" y="0"/>
                  <a:pt x="3360" y="0"/>
                </a:cubicBezTo>
                <a:close/>
              </a:path>
            </a:pathLst>
          </a:custGeom>
        </p:spPr>
      </p:pic>
      <p:sp>
        <p:nvSpPr>
          <p:cNvPr id="14" name="文本框 13"/>
          <p:cNvSpPr txBox="1"/>
          <p:nvPr/>
        </p:nvSpPr>
        <p:spPr>
          <a:xfrm>
            <a:off x="323850" y="123825"/>
            <a:ext cx="4257040" cy="570865"/>
          </a:xfrm>
          <a:prstGeom prst="rect">
            <a:avLst/>
          </a:prstGeom>
          <a:noFill/>
        </p:spPr>
        <p:txBody>
          <a:bodyPr wrap="none" rtlCol="0" anchor="t">
            <a:spAutoFit/>
          </a:bodyPr>
          <a:p>
            <a:pPr marL="0" lvl="0" indent="-285750" algn="l" fontAlgn="ctr">
              <a:lnSpc>
                <a:spcPct val="130000"/>
              </a:lnSpc>
              <a:spcBef>
                <a:spcPts val="1000"/>
              </a:spcBef>
              <a:spcAft>
                <a:spcPts val="0"/>
              </a:spcAft>
              <a:buSzPct val="100000"/>
              <a:buFont typeface="Wingdings" panose="05000000000000000000" charset="0"/>
              <a:buNone/>
            </a:pPr>
            <a:r>
              <a:rPr lang="en-US" altLang="zh-CN" sz="2400" b="1" spc="120" dirty="0">
                <a:solidFill>
                  <a:schemeClr val="accent1"/>
                </a:solidFill>
                <a:uFillTx/>
                <a:latin typeface="汉仪旗黑-85S" panose="00020600040101010101" pitchFamily="18" charset="-122"/>
                <a:ea typeface="汉仪旗黑-85S" panose="00020600040101010101" pitchFamily="18" charset="-122"/>
                <a:cs typeface="汉仪旗黑-85S" panose="00020600040101010101" pitchFamily="18" charset="-122"/>
                <a:sym typeface="+mn-ea"/>
              </a:rPr>
              <a:t>PUGC典型案例：喜马拉雅APP</a:t>
            </a:r>
            <a:endParaRPr lang="zh-CN" altLang="en-US" sz="2200" b="1">
              <a:solidFill>
                <a:srgbClr val="49567B"/>
              </a:solidFill>
              <a:latin typeface="Arial" panose="020B0604020202020204" pitchFamily="34" charset="0"/>
              <a:ea typeface="汉仪君黑-75简" panose="00020600040101010101" charset="-122"/>
              <a:cs typeface="Open Sans Light" panose="020B0306030504020204" pitchFamily="34" charset="0"/>
              <a:sym typeface="+mn-ea"/>
            </a:endParaRPr>
          </a:p>
        </p:txBody>
      </p:sp>
    </p:spTree>
    <p:custDataLst>
      <p:tags r:id="rId9"/>
    </p:custDataLst>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12" name="矩形 11"/>
          <p:cNvSpPr/>
          <p:nvPr userDrawn="1">
            <p:custDataLst>
              <p:tags r:id="rId1"/>
            </p:custDataLst>
          </p:nvPr>
        </p:nvSpPr>
        <p:spPr>
          <a:xfrm>
            <a:off x="0" y="0"/>
            <a:ext cx="9144000" cy="684086"/>
          </a:xfrm>
          <a:prstGeom prst="rect">
            <a:avLst/>
          </a:prstGeom>
          <a:solidFill>
            <a:schemeClr val="dk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pic>
        <p:nvPicPr>
          <p:cNvPr id="10" name="图片 9"/>
          <p:cNvPicPr/>
          <p:nvPr userDrawn="1">
            <p:custDataLst>
              <p:tags r:id="rId2"/>
            </p:custDataLst>
          </p:nvPr>
        </p:nvPicPr>
        <p:blipFill>
          <a:blip r:embed="rId3" r:link="rId4" cstate="screen"/>
          <a:stretch>
            <a:fillRect/>
          </a:stretch>
        </p:blipFill>
        <p:spPr>
          <a:xfrm>
            <a:off x="0" y="0"/>
            <a:ext cx="540068" cy="360998"/>
          </a:xfrm>
          <a:prstGeom prst="rect">
            <a:avLst/>
          </a:prstGeom>
        </p:spPr>
      </p:pic>
      <p:pic>
        <p:nvPicPr>
          <p:cNvPr id="8" name="图片 7"/>
          <p:cNvPicPr/>
          <p:nvPr userDrawn="1">
            <p:custDataLst>
              <p:tags r:id="rId5"/>
            </p:custDataLst>
          </p:nvPr>
        </p:nvPicPr>
        <p:blipFill>
          <a:blip r:embed="rId6" r:link="rId7" cstate="screen"/>
          <a:stretch>
            <a:fillRect/>
          </a:stretch>
        </p:blipFill>
        <p:spPr>
          <a:xfrm>
            <a:off x="8603933" y="0"/>
            <a:ext cx="540068" cy="360998"/>
          </a:xfrm>
          <a:prstGeom prst="rect">
            <a:avLst/>
          </a:prstGeom>
        </p:spPr>
      </p:pic>
      <p:sp>
        <p:nvSpPr>
          <p:cNvPr id="256" name="文本框 6"/>
          <p:cNvSpPr txBox="1"/>
          <p:nvPr>
            <p:custDataLst>
              <p:tags r:id="rId8"/>
            </p:custDataLst>
          </p:nvPr>
        </p:nvSpPr>
        <p:spPr>
          <a:xfrm>
            <a:off x="342903" y="57151"/>
            <a:ext cx="8458268" cy="5715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34289" rIns="34289" anchor="ctr" anchorCtr="0">
            <a:normAutofit/>
          </a:bodyPr>
          <a:lstStyle>
            <a:defPPr>
              <a:defRPr lang="zh-CN"/>
            </a:defPPr>
            <a:lvl1pPr>
              <a:lnSpc>
                <a:spcPct val="120000"/>
              </a:lnSpc>
              <a:defRPr sz="36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marL="0" indent="0" algn="l">
              <a:lnSpc>
                <a:spcPct val="100000"/>
              </a:lnSpc>
              <a:spcBef>
                <a:spcPts val="0"/>
              </a:spcBef>
              <a:spcAft>
                <a:spcPts val="0"/>
              </a:spcAft>
              <a:buSzPct val="100000"/>
              <a:buNone/>
            </a:pPr>
            <a:r>
              <a:rPr lang="en-US" altLang="zh-CN" sz="2400" spc="120" dirty="0">
                <a:solidFill>
                  <a:schemeClr val="accent1"/>
                </a:solidFill>
                <a:uFillTx/>
                <a:latin typeface="汉仪旗黑-85S" panose="00020600040101010101" pitchFamily="18" charset="-122"/>
                <a:ea typeface="汉仪旗黑-85S" panose="00020600040101010101" pitchFamily="18" charset="-122"/>
                <a:cs typeface="汉仪旗黑-85S" panose="00020600040101010101" pitchFamily="18" charset="-122"/>
                <a:sym typeface="+mn-ea"/>
              </a:rPr>
              <a:t>3.4 术语解释-OGC  </a:t>
            </a:r>
            <a:r>
              <a:rPr lang="en-US" altLang="zh-CN" sz="2700">
                <a:solidFill>
                  <a:schemeClr val="accent1"/>
                </a:solidFill>
                <a:latin typeface="汉仪旗黑-85S" panose="00020600040101010101" pitchFamily="18" charset="-122"/>
                <a:ea typeface="汉仪旗黑-85S" panose="00020600040101010101" pitchFamily="18" charset="-122"/>
                <a:cs typeface="汉仪旗黑-85S" panose="00020600040101010101" pitchFamily="18" charset="-122"/>
                <a:sym typeface="+mn-ea"/>
              </a:rPr>
              <a:t>  </a:t>
            </a:r>
            <a:endParaRPr lang="en-US" altLang="zh-CN" sz="2700">
              <a:solidFill>
                <a:schemeClr val="accent1"/>
              </a:solidFill>
              <a:latin typeface="汉仪旗黑-85S" panose="00020600040101010101" pitchFamily="18" charset="-122"/>
              <a:ea typeface="汉仪旗黑-85S" panose="00020600040101010101" pitchFamily="18" charset="-122"/>
              <a:cs typeface="汉仪旗黑-85S" panose="00020600040101010101" pitchFamily="18" charset="-122"/>
              <a:sym typeface="+mn-ea"/>
            </a:endParaRPr>
          </a:p>
        </p:txBody>
      </p:sp>
      <p:sp>
        <p:nvSpPr>
          <p:cNvPr id="11" name="Title 6"/>
          <p:cNvSpPr txBox="1"/>
          <p:nvPr>
            <p:custDataLst>
              <p:tags r:id="rId9"/>
            </p:custDataLst>
          </p:nvPr>
        </p:nvSpPr>
        <p:spPr>
          <a:xfrm>
            <a:off x="445135" y="1203325"/>
            <a:ext cx="8661400" cy="3171825"/>
          </a:xfrm>
          <a:prstGeom prst="rect">
            <a:avLst/>
          </a:prstGeom>
          <a:noFill/>
          <a:ln w="3175">
            <a:noFill/>
            <a:prstDash val="dash"/>
          </a:ln>
        </p:spPr>
        <p:txBody>
          <a:bodyPr wrap="square" lIns="47625" tIns="19050" rIns="47625" bIns="1905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285750" algn="l" fontAlgn="ctr">
              <a:lnSpc>
                <a:spcPct val="130000"/>
              </a:lnSpc>
              <a:spcBef>
                <a:spcPts val="1000"/>
              </a:spcBef>
              <a:spcAft>
                <a:spcPts val="0"/>
              </a:spcAft>
              <a:buSzPct val="100000"/>
              <a:buFont typeface="Wingdings" panose="05000000000000000000" charset="0"/>
              <a:buNone/>
            </a:pPr>
            <a:r>
              <a:rPr altLang="zh-CN" sz="13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 </a:t>
            </a:r>
            <a:r>
              <a:rPr altLang="zh-CN" sz="1300" spc="10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sz="13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椭圆 21"/>
          <p:cNvSpPr/>
          <p:nvPr>
            <p:custDataLst>
              <p:tags r:id="rId10"/>
            </p:custDataLst>
          </p:nvPr>
        </p:nvSpPr>
        <p:spPr>
          <a:xfrm>
            <a:off x="714174" y="1083063"/>
            <a:ext cx="446645" cy="446645"/>
          </a:xfrm>
          <a:prstGeom prst="ellipse">
            <a:avLst/>
          </a:prstGeom>
          <a:solidFill>
            <a:schemeClr val="accent1"/>
          </a:solidFill>
          <a:ln>
            <a:noFill/>
          </a:ln>
        </p:spPr>
        <p:style>
          <a:lnRef idx="2">
            <a:srgbClr val="376FFF">
              <a:shade val="50000"/>
            </a:srgbClr>
          </a:lnRef>
          <a:fillRef idx="1">
            <a:srgbClr val="376FFF"/>
          </a:fillRef>
          <a:effectRef idx="0">
            <a:srgbClr val="376FFF"/>
          </a:effectRef>
          <a:fontRef idx="minor">
            <a:srgbClr val="FFFFFF"/>
          </a:fontRef>
        </p:style>
        <p:txBody>
          <a:bodyPr rtlCol="0" anchor="ctr"/>
          <a:lstStyle/>
          <a:p>
            <a:pPr algn="ctr"/>
            <a:endParaRPr lang="zh-CN" altLang="en-US">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23" name="椭圆 22"/>
          <p:cNvSpPr/>
          <p:nvPr>
            <p:custDataLst>
              <p:tags r:id="rId11"/>
            </p:custDataLst>
          </p:nvPr>
        </p:nvSpPr>
        <p:spPr>
          <a:xfrm>
            <a:off x="714174" y="2467007"/>
            <a:ext cx="446645" cy="446645"/>
          </a:xfrm>
          <a:prstGeom prst="ellipse">
            <a:avLst/>
          </a:prstGeom>
          <a:solidFill>
            <a:schemeClr val="accent2"/>
          </a:solidFill>
          <a:ln>
            <a:noFill/>
          </a:ln>
        </p:spPr>
        <p:style>
          <a:lnRef idx="2">
            <a:srgbClr val="376FFF">
              <a:shade val="50000"/>
            </a:srgbClr>
          </a:lnRef>
          <a:fillRef idx="1">
            <a:srgbClr val="376FFF"/>
          </a:fillRef>
          <a:effectRef idx="0">
            <a:srgbClr val="376FFF"/>
          </a:effectRef>
          <a:fontRef idx="minor">
            <a:srgbClr val="FFFFFF"/>
          </a:fontRef>
        </p:style>
        <p:txBody>
          <a:bodyPr rtlCol="0" anchor="ctr"/>
          <a:lstStyle/>
          <a:p>
            <a:pPr algn="ctr"/>
            <a:endParaRPr lang="zh-CN" altLang="en-US">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7" name="椭圆 6"/>
          <p:cNvSpPr/>
          <p:nvPr>
            <p:custDataLst>
              <p:tags r:id="rId12"/>
            </p:custDataLst>
          </p:nvPr>
        </p:nvSpPr>
        <p:spPr>
          <a:xfrm>
            <a:off x="714174" y="3850357"/>
            <a:ext cx="446645" cy="446645"/>
          </a:xfrm>
          <a:prstGeom prst="ellipse">
            <a:avLst/>
          </a:prstGeom>
          <a:solidFill>
            <a:schemeClr val="accent3"/>
          </a:solidFill>
          <a:ln>
            <a:noFill/>
          </a:ln>
        </p:spPr>
        <p:style>
          <a:lnRef idx="2">
            <a:srgbClr val="376FFF">
              <a:shade val="50000"/>
            </a:srgbClr>
          </a:lnRef>
          <a:fillRef idx="1">
            <a:srgbClr val="376FFF"/>
          </a:fillRef>
          <a:effectRef idx="0">
            <a:srgbClr val="376FFF"/>
          </a:effectRef>
          <a:fontRef idx="minor">
            <a:srgbClr val="FFFFFF"/>
          </a:fontRef>
        </p:style>
        <p:txBody>
          <a:bodyPr rtlCol="0" anchor="ctr"/>
          <a:lstStyle/>
          <a:p>
            <a:pPr algn="ctr"/>
            <a:endParaRPr lang="zh-CN" altLang="en-US">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cxnSp>
        <p:nvCxnSpPr>
          <p:cNvPr id="25" name="直接连接符 24"/>
          <p:cNvCxnSpPr/>
          <p:nvPr>
            <p:custDataLst>
              <p:tags r:id="rId13"/>
            </p:custDataLst>
          </p:nvPr>
        </p:nvCxnSpPr>
        <p:spPr>
          <a:xfrm>
            <a:off x="937793" y="1626054"/>
            <a:ext cx="0" cy="745201"/>
          </a:xfrm>
          <a:prstGeom prst="line">
            <a:avLst/>
          </a:prstGeom>
          <a:solidFill>
            <a:srgbClr val="00993F"/>
          </a:solidFill>
          <a:ln w="12700">
            <a:solidFill>
              <a:schemeClr val="bg1">
                <a:lumMod val="75000"/>
                <a:alpha val="50000"/>
              </a:schemeClr>
            </a:solidFill>
            <a:prstDash val="sysDot"/>
          </a:ln>
        </p:spPr>
        <p:style>
          <a:lnRef idx="1">
            <a:srgbClr val="376FFF"/>
          </a:lnRef>
          <a:fillRef idx="0">
            <a:srgbClr val="376FFF"/>
          </a:fillRef>
          <a:effectRef idx="0">
            <a:srgbClr val="376FFF"/>
          </a:effectRef>
          <a:fontRef idx="minor">
            <a:srgbClr val="000000"/>
          </a:fontRef>
        </p:style>
      </p:cxnSp>
      <p:cxnSp>
        <p:nvCxnSpPr>
          <p:cNvPr id="26" name="直接连接符 25"/>
          <p:cNvCxnSpPr/>
          <p:nvPr>
            <p:custDataLst>
              <p:tags r:id="rId14"/>
            </p:custDataLst>
          </p:nvPr>
        </p:nvCxnSpPr>
        <p:spPr>
          <a:xfrm>
            <a:off x="937793" y="3009404"/>
            <a:ext cx="0" cy="745201"/>
          </a:xfrm>
          <a:prstGeom prst="line">
            <a:avLst/>
          </a:prstGeom>
          <a:solidFill>
            <a:srgbClr val="00993F"/>
          </a:solidFill>
          <a:ln w="12700">
            <a:solidFill>
              <a:schemeClr val="bg1">
                <a:lumMod val="75000"/>
                <a:alpha val="50000"/>
              </a:schemeClr>
            </a:solidFill>
            <a:prstDash val="sysDot"/>
          </a:ln>
        </p:spPr>
        <p:style>
          <a:lnRef idx="1">
            <a:srgbClr val="376FFF"/>
          </a:lnRef>
          <a:fillRef idx="0">
            <a:srgbClr val="376FFF"/>
          </a:fillRef>
          <a:effectRef idx="0">
            <a:srgbClr val="376FFF"/>
          </a:effectRef>
          <a:fontRef idx="minor">
            <a:srgbClr val="000000"/>
          </a:fontRef>
        </p:style>
      </p:cxnSp>
      <p:sp>
        <p:nvSpPr>
          <p:cNvPr id="35" name="文本框 34"/>
          <p:cNvSpPr txBox="1"/>
          <p:nvPr>
            <p:custDataLst>
              <p:tags r:id="rId15"/>
            </p:custDataLst>
          </p:nvPr>
        </p:nvSpPr>
        <p:spPr>
          <a:xfrm>
            <a:off x="711200" y="1146699"/>
            <a:ext cx="453187" cy="305098"/>
          </a:xfrm>
          <a:prstGeom prst="rect">
            <a:avLst/>
          </a:prstGeom>
          <a:noFill/>
        </p:spPr>
        <p:txBody>
          <a:bodyPr wrap="square" rtlCol="0" anchor="ctr" anchorCtr="0">
            <a:normAutofit fontScale="80000"/>
          </a:bodyPr>
          <a:lstStyle/>
          <a:p>
            <a:pPr algn="ctr"/>
            <a:r>
              <a:rPr lang="en-US" altLang="zh-CN" b="1" dirty="0">
                <a:solidFill>
                  <a:srgbClr val="FFFFFF"/>
                </a:solidFill>
                <a:latin typeface="+mj-lt"/>
                <a:ea typeface="微软雅黑" panose="020B0503020204020204" pitchFamily="34" charset="-122"/>
                <a:cs typeface="+mj-lt"/>
              </a:rPr>
              <a:t>01</a:t>
            </a:r>
            <a:endParaRPr lang="en-US" altLang="zh-CN" b="1" dirty="0">
              <a:solidFill>
                <a:srgbClr val="FFFFFF"/>
              </a:solidFill>
              <a:latin typeface="+mj-lt"/>
              <a:ea typeface="微软雅黑" panose="020B0503020204020204" pitchFamily="34" charset="-122"/>
              <a:cs typeface="+mj-lt"/>
            </a:endParaRPr>
          </a:p>
        </p:txBody>
      </p:sp>
      <p:sp>
        <p:nvSpPr>
          <p:cNvPr id="36" name="文本框 35"/>
          <p:cNvSpPr txBox="1"/>
          <p:nvPr>
            <p:custDataLst>
              <p:tags r:id="rId16"/>
            </p:custDataLst>
          </p:nvPr>
        </p:nvSpPr>
        <p:spPr>
          <a:xfrm>
            <a:off x="711200" y="2539565"/>
            <a:ext cx="453187" cy="305098"/>
          </a:xfrm>
          <a:prstGeom prst="rect">
            <a:avLst/>
          </a:prstGeom>
          <a:noFill/>
        </p:spPr>
        <p:txBody>
          <a:bodyPr wrap="square" rtlCol="0" anchor="ctr" anchorCtr="0">
            <a:normAutofit fontScale="80000"/>
          </a:bodyPr>
          <a:lstStyle/>
          <a:p>
            <a:pPr algn="ctr"/>
            <a:r>
              <a:rPr lang="en-US" altLang="zh-CN" b="1" dirty="0">
                <a:solidFill>
                  <a:srgbClr val="FFFFFF"/>
                </a:solidFill>
                <a:latin typeface="+mj-lt"/>
                <a:ea typeface="微软雅黑" panose="020B0503020204020204" pitchFamily="34" charset="-122"/>
                <a:cs typeface="+mj-lt"/>
              </a:rPr>
              <a:t>02</a:t>
            </a:r>
            <a:endParaRPr lang="en-US" altLang="zh-CN" b="1" dirty="0">
              <a:solidFill>
                <a:srgbClr val="FFFFFF"/>
              </a:solidFill>
              <a:latin typeface="+mj-lt"/>
              <a:ea typeface="微软雅黑" panose="020B0503020204020204" pitchFamily="34" charset="-122"/>
              <a:cs typeface="+mj-lt"/>
            </a:endParaRPr>
          </a:p>
        </p:txBody>
      </p:sp>
      <p:sp>
        <p:nvSpPr>
          <p:cNvPr id="37" name="文本框 36"/>
          <p:cNvSpPr txBox="1"/>
          <p:nvPr>
            <p:custDataLst>
              <p:tags r:id="rId17"/>
            </p:custDataLst>
          </p:nvPr>
        </p:nvSpPr>
        <p:spPr>
          <a:xfrm>
            <a:off x="711200" y="3913994"/>
            <a:ext cx="453187" cy="305098"/>
          </a:xfrm>
          <a:prstGeom prst="rect">
            <a:avLst/>
          </a:prstGeom>
          <a:noFill/>
        </p:spPr>
        <p:txBody>
          <a:bodyPr wrap="square" rtlCol="0" anchor="ctr" anchorCtr="0">
            <a:normAutofit fontScale="80000"/>
          </a:bodyPr>
          <a:lstStyle/>
          <a:p>
            <a:pPr algn="ctr"/>
            <a:r>
              <a:rPr lang="en-US" altLang="zh-CN" b="1" dirty="0">
                <a:solidFill>
                  <a:srgbClr val="FFFFFF"/>
                </a:solidFill>
                <a:latin typeface="+mj-lt"/>
                <a:ea typeface="微软雅黑" panose="020B0503020204020204" pitchFamily="34" charset="-122"/>
                <a:cs typeface="+mj-lt"/>
              </a:rPr>
              <a:t>03</a:t>
            </a:r>
            <a:endParaRPr lang="en-US" altLang="zh-CN" b="1" dirty="0">
              <a:solidFill>
                <a:srgbClr val="FFFFFF"/>
              </a:solidFill>
              <a:latin typeface="+mj-lt"/>
              <a:ea typeface="微软雅黑" panose="020B0503020204020204" pitchFamily="34" charset="-122"/>
              <a:cs typeface="+mj-lt"/>
            </a:endParaRPr>
          </a:p>
        </p:txBody>
      </p:sp>
      <p:sp>
        <p:nvSpPr>
          <p:cNvPr id="2" name="文本框 1"/>
          <p:cNvSpPr txBox="1"/>
          <p:nvPr>
            <p:custDataLst>
              <p:tags r:id="rId18"/>
            </p:custDataLst>
          </p:nvPr>
        </p:nvSpPr>
        <p:spPr>
          <a:xfrm>
            <a:off x="1547495" y="1371600"/>
            <a:ext cx="7170420" cy="673100"/>
          </a:xfrm>
          <a:prstGeom prst="rect">
            <a:avLst/>
          </a:prstGeom>
          <a:ln>
            <a:noFill/>
            <a:prstDash val="sysDash"/>
          </a:ln>
        </p:spPr>
        <p:txBody>
          <a:bodyPr vert="horz" wrap="square" lIns="90170" tIns="46990" rIns="90170" bIns="46990" rtlCol="0" anchor="t" anchorCtr="0"/>
          <a:lstStyle>
            <a:lvl1pPr marL="228600" marR="0" lvl="0" indent="-228600" fontAlgn="auto">
              <a:lnSpc>
                <a:spcPct val="130000"/>
              </a:lnSpc>
              <a:spcBef>
                <a:spcPts val="0"/>
              </a:spcBef>
              <a:spcAft>
                <a:spcPts val="1000"/>
              </a:spcAft>
              <a:buFont typeface="Arial" panose="020B0604020202020204" pitchFamily="34" charset="0"/>
              <a:buChar char="●"/>
              <a:defRPr kumimoji="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lgn="just">
              <a:lnSpc>
                <a:spcPct val="150000"/>
              </a:lnSpc>
              <a:buNone/>
            </a:pPr>
            <a:r>
              <a:rPr lang="zh-CN" altLang="en-US" sz="1000" spc="40" dirty="0">
                <a:solidFill>
                  <a:schemeClr val="dk1">
                    <a:lumMod val="85000"/>
                    <a:lumOff val="15000"/>
                  </a:schemeClr>
                </a:solidFill>
                <a:latin typeface="微软雅黑" panose="020B0503020204020204" pitchFamily="34" charset="-122"/>
                <a:cs typeface="微软雅黑" panose="020B0503020204020204" pitchFamily="34" charset="-122"/>
                <a:sym typeface="+mn-ea"/>
              </a:rPr>
              <a:t>OGC（Occupationally-generated Content，职业生产内容）指主要通过具有一定知识和专业背景的行业人士生产内容，并且这些人士会领取相应的报酬。主体通常为公司、企业、机构或运营团队。对内容产出有严格的把控，尽力满足用户对内容的需求，通常会伴随商业行为或盈利行为。OGC也指通 过外包、代运营、职业写手等方式来产出内容，这样的方式一方面成本高，另外内容和品牌本身的贴合度是需要很大工作量去磨合的。</a:t>
            </a:r>
            <a:endParaRPr lang="zh-CN" altLang="en-US" sz="1000" spc="40" dirty="0">
              <a:solidFill>
                <a:schemeClr val="dk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0" name="矩形 29"/>
          <p:cNvSpPr/>
          <p:nvPr>
            <p:custDataLst>
              <p:tags r:id="rId19"/>
            </p:custDataLst>
          </p:nvPr>
        </p:nvSpPr>
        <p:spPr bwMode="auto">
          <a:xfrm>
            <a:off x="1547342" y="2427885"/>
            <a:ext cx="5550053" cy="357435"/>
          </a:xfrm>
          <a:prstGeom prst="rect">
            <a:avLst/>
          </a:prstGeom>
          <a:noFill/>
          <a:ln>
            <a:noFill/>
          </a:ln>
        </p:spPr>
        <p:txBody>
          <a:bodyPr wrap="square" lIns="90170" tIns="46990" rIns="90170" bIns="0" rtlCol="0" anchor="b" anchorCtr="0">
            <a:normAutofit lnSpcReduction="10000"/>
          </a:bodyPr>
          <a:lstStyle/>
          <a:p>
            <a:pPr lvl="0" algn="l">
              <a:buClrTx/>
              <a:buSzTx/>
              <a:buFontTx/>
            </a:pPr>
            <a:r>
              <a:rPr lang="zh-CN" altLang="en-US" b="1" spc="100">
                <a:solidFill>
                  <a:schemeClr val="accent2"/>
                </a:solidFill>
                <a:uFillTx/>
                <a:latin typeface="微软雅黑" panose="020B0503020204020204" pitchFamily="34" charset="-122"/>
                <a:ea typeface="微软雅黑" panose="020B0503020204020204" pitchFamily="34" charset="-122"/>
                <a:cs typeface="微软雅黑" panose="020B0503020204020204" pitchFamily="34" charset="-122"/>
                <a:sym typeface="思源黑体 CN Normal" panose="020B0400000000000000" charset="-122"/>
              </a:rPr>
              <a:t>优劣势</a:t>
            </a:r>
            <a:endParaRPr lang="zh-CN" altLang="en-US" b="1" spc="100">
              <a:solidFill>
                <a:schemeClr val="accent2"/>
              </a:solidFill>
              <a:uFillTx/>
              <a:latin typeface="微软雅黑" panose="020B0503020204020204" pitchFamily="34" charset="-122"/>
              <a:ea typeface="微软雅黑" panose="020B0503020204020204" pitchFamily="34" charset="-122"/>
              <a:cs typeface="微软雅黑" panose="020B0503020204020204" pitchFamily="34" charset="-122"/>
              <a:sym typeface="思源黑体 CN Normal" panose="020B0400000000000000" charset="-122"/>
            </a:endParaRPr>
          </a:p>
        </p:txBody>
      </p:sp>
      <p:sp>
        <p:nvSpPr>
          <p:cNvPr id="32" name="文本框 31"/>
          <p:cNvSpPr txBox="1"/>
          <p:nvPr>
            <p:custDataLst>
              <p:tags r:id="rId20"/>
            </p:custDataLst>
          </p:nvPr>
        </p:nvSpPr>
        <p:spPr>
          <a:xfrm>
            <a:off x="1547495" y="2787650"/>
            <a:ext cx="7085965" cy="720090"/>
          </a:xfrm>
          <a:prstGeom prst="rect">
            <a:avLst/>
          </a:prstGeom>
          <a:ln>
            <a:noFill/>
            <a:prstDash val="sysDash"/>
          </a:ln>
        </p:spPr>
        <p:txBody>
          <a:bodyPr vert="horz" wrap="square" lIns="90170" tIns="46990" rIns="90170" bIns="46990" rtlCol="0" anchor="t" anchorCtr="0"/>
          <a:lstStyle>
            <a:lvl1pPr marL="228600" marR="0" lvl="0" indent="-228600" fontAlgn="auto">
              <a:lnSpc>
                <a:spcPct val="130000"/>
              </a:lnSpc>
              <a:spcBef>
                <a:spcPts val="0"/>
              </a:spcBef>
              <a:spcAft>
                <a:spcPts val="1000"/>
              </a:spcAft>
              <a:buFont typeface="Arial" panose="020B0604020202020204" pitchFamily="34" charset="0"/>
              <a:buChar char="●"/>
              <a:defRPr kumimoji="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0" indent="0" algn="just">
              <a:lnSpc>
                <a:spcPct val="120000"/>
              </a:lnSpc>
              <a:spcBef>
                <a:spcPts val="0"/>
              </a:spcBef>
              <a:spcAft>
                <a:spcPts val="800"/>
              </a:spcAft>
              <a:buSzPct val="100000"/>
              <a:buNone/>
            </a:pPr>
            <a:r>
              <a:rPr lang="zh-CN" altLang="en-US" sz="1000" spc="40" dirty="0">
                <a:solidFill>
                  <a:schemeClr val="dk1">
                    <a:lumMod val="85000"/>
                    <a:lumOff val="15000"/>
                  </a:schemeClr>
                </a:solidFill>
                <a:latin typeface="微软雅黑" panose="020B0503020204020204" pitchFamily="34" charset="-122"/>
                <a:cs typeface="微软雅黑" panose="020B0503020204020204" pitchFamily="34" charset="-122"/>
                <a:sym typeface="+mn-ea"/>
              </a:rPr>
              <a:t>优势：</a:t>
            </a:r>
            <a:r>
              <a:rPr lang="zh-CN" altLang="en-US" sz="1000" spc="40" dirty="0">
                <a:solidFill>
                  <a:schemeClr val="dk1">
                    <a:lumMod val="85000"/>
                    <a:lumOff val="15000"/>
                  </a:schemeClr>
                </a:solidFill>
                <a:latin typeface="微软雅黑" panose="020B0503020204020204" pitchFamily="34" charset="-122"/>
                <a:cs typeface="微软雅黑" panose="020B0503020204020204" pitchFamily="34" charset="-122"/>
                <a:sym typeface="+mn-ea"/>
              </a:rPr>
              <a:t>OGC 机制强调职业身份，最大程度地对生产者进行了过滤，保留了传统的“把关人”角色，进一步保证了内容质量。但与此同时，这种。OGC代表性网站如各</a:t>
            </a:r>
            <a:endParaRPr lang="zh-CN" altLang="en-US" sz="1000" spc="40" dirty="0">
              <a:solidFill>
                <a:schemeClr val="dk1">
                  <a:lumMod val="85000"/>
                  <a:lumOff val="15000"/>
                </a:schemeClr>
              </a:solidFill>
              <a:latin typeface="微软雅黑" panose="020B0503020204020204" pitchFamily="34" charset="-122"/>
              <a:cs typeface="微软雅黑" panose="020B0503020204020204" pitchFamily="34" charset="-122"/>
              <a:sym typeface="+mn-ea"/>
            </a:endParaRPr>
          </a:p>
          <a:p>
            <a:pPr marL="0" lvl="0" indent="0" algn="just">
              <a:lnSpc>
                <a:spcPct val="120000"/>
              </a:lnSpc>
              <a:spcBef>
                <a:spcPts val="0"/>
              </a:spcBef>
              <a:spcAft>
                <a:spcPts val="800"/>
              </a:spcAft>
              <a:buSzPct val="100000"/>
              <a:buNone/>
            </a:pPr>
            <a:r>
              <a:rPr lang="zh-CN" altLang="en-US" sz="1000" spc="40" dirty="0">
                <a:solidFill>
                  <a:schemeClr val="dk1">
                    <a:lumMod val="85000"/>
                    <a:lumOff val="15000"/>
                  </a:schemeClr>
                </a:solidFill>
                <a:latin typeface="微软雅黑" panose="020B0503020204020204" pitchFamily="34" charset="-122"/>
                <a:cs typeface="微软雅黑" panose="020B0503020204020204" pitchFamily="34" charset="-122"/>
                <a:sym typeface="+mn-ea"/>
              </a:rPr>
              <a:t>劣势：机制限制了普通网民的参与，互动性受限，生产成本更高，也对时效性产生影响</a:t>
            </a:r>
            <a:r>
              <a:rPr lang="zh-CN" sz="1000" spc="40" dirty="0">
                <a:solidFill>
                  <a:schemeClr val="dk1">
                    <a:lumMod val="85000"/>
                    <a:lumOff val="15000"/>
                  </a:schemeClr>
                </a:solidFill>
                <a:latin typeface="微软雅黑" panose="020B0503020204020204" pitchFamily="34" charset="-122"/>
                <a:cs typeface="微软雅黑" panose="020B0503020204020204" pitchFamily="34" charset="-122"/>
                <a:sym typeface="+mn-ea"/>
              </a:rPr>
              <a:t>。</a:t>
            </a:r>
            <a:endParaRPr lang="zh-CN" altLang="en-US" sz="1000" spc="40" dirty="0">
              <a:solidFill>
                <a:schemeClr val="dk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l">
              <a:lnSpc>
                <a:spcPct val="120000"/>
              </a:lnSpc>
              <a:spcBef>
                <a:spcPts val="0"/>
              </a:spcBef>
              <a:spcAft>
                <a:spcPts val="800"/>
              </a:spcAft>
              <a:buSzPct val="100000"/>
              <a:buNone/>
            </a:pPr>
            <a:endParaRPr lang="zh-CN" altLang="en-US" sz="1000" spc="100" dirty="0">
              <a:ln w="3175">
                <a:noFill/>
                <a:prstDash val="dash"/>
              </a:ln>
              <a:solidFill>
                <a:schemeClr val="dk1">
                  <a:lumMod val="75000"/>
                  <a:lumOff val="25000"/>
                </a:schemeClr>
              </a:solidFill>
              <a:latin typeface="微软雅黑" panose="020B0503020204020204" pitchFamily="34" charset="-122"/>
              <a:cs typeface="微软雅黑" panose="020B0503020204020204" pitchFamily="34" charset="-122"/>
              <a:sym typeface="+mn-ea"/>
            </a:endParaRPr>
          </a:p>
        </p:txBody>
      </p:sp>
      <p:sp>
        <p:nvSpPr>
          <p:cNvPr id="33" name="矩形 32"/>
          <p:cNvSpPr/>
          <p:nvPr>
            <p:custDataLst>
              <p:tags r:id="rId21"/>
            </p:custDataLst>
          </p:nvPr>
        </p:nvSpPr>
        <p:spPr bwMode="auto">
          <a:xfrm>
            <a:off x="1547342" y="3580296"/>
            <a:ext cx="5550053" cy="357435"/>
          </a:xfrm>
          <a:prstGeom prst="rect">
            <a:avLst/>
          </a:prstGeom>
          <a:noFill/>
          <a:ln>
            <a:noFill/>
          </a:ln>
        </p:spPr>
        <p:txBody>
          <a:bodyPr wrap="square" lIns="90170" tIns="46990" rIns="90170" bIns="0" rtlCol="0" anchor="b" anchorCtr="0">
            <a:normAutofit lnSpcReduction="10000"/>
          </a:bodyPr>
          <a:lstStyle/>
          <a:p>
            <a:pPr lvl="0" algn="l">
              <a:buClrTx/>
              <a:buSzTx/>
              <a:buFontTx/>
            </a:pPr>
            <a:r>
              <a:rPr lang="zh-CN" altLang="en-US" b="1" spc="100">
                <a:solidFill>
                  <a:schemeClr val="accent3"/>
                </a:solidFill>
                <a:uFillTx/>
                <a:latin typeface="微软雅黑" panose="020B0503020204020204" pitchFamily="34" charset="-122"/>
                <a:ea typeface="微软雅黑" panose="020B0503020204020204" pitchFamily="34" charset="-122"/>
                <a:cs typeface="微软雅黑" panose="020B0503020204020204" pitchFamily="34" charset="-122"/>
                <a:sym typeface="思源黑体 CN Normal" panose="020B0400000000000000" charset="-122"/>
              </a:rPr>
              <a:t>举例</a:t>
            </a:r>
            <a:endParaRPr lang="zh-CN" altLang="en-US" b="1" spc="100">
              <a:solidFill>
                <a:schemeClr val="accent3"/>
              </a:solidFill>
              <a:uFillTx/>
              <a:latin typeface="微软雅黑" panose="020B0503020204020204" pitchFamily="34" charset="-122"/>
              <a:ea typeface="微软雅黑" panose="020B0503020204020204" pitchFamily="34" charset="-122"/>
              <a:cs typeface="微软雅黑" panose="020B0503020204020204" pitchFamily="34" charset="-122"/>
              <a:sym typeface="思源黑体 CN Normal" panose="020B0400000000000000" charset="-122"/>
            </a:endParaRPr>
          </a:p>
        </p:txBody>
      </p:sp>
      <p:sp>
        <p:nvSpPr>
          <p:cNvPr id="34" name="文本框 33"/>
          <p:cNvSpPr txBox="1"/>
          <p:nvPr>
            <p:custDataLst>
              <p:tags r:id="rId22"/>
            </p:custDataLst>
          </p:nvPr>
        </p:nvSpPr>
        <p:spPr>
          <a:xfrm>
            <a:off x="1547495" y="3867785"/>
            <a:ext cx="7041515" cy="673100"/>
          </a:xfrm>
          <a:prstGeom prst="rect">
            <a:avLst/>
          </a:prstGeom>
          <a:ln>
            <a:noFill/>
            <a:prstDash val="sysDash"/>
          </a:ln>
        </p:spPr>
        <p:txBody>
          <a:bodyPr vert="horz" wrap="square" lIns="90170" tIns="46990" rIns="90170" bIns="46990" rtlCol="0" anchor="t" anchorCtr="0"/>
          <a:lstStyle>
            <a:lvl1pPr marL="228600" marR="0" lvl="0" indent="-228600" fontAlgn="auto">
              <a:lnSpc>
                <a:spcPct val="130000"/>
              </a:lnSpc>
              <a:spcBef>
                <a:spcPts val="0"/>
              </a:spcBef>
              <a:spcAft>
                <a:spcPts val="1000"/>
              </a:spcAft>
              <a:buFont typeface="Arial" panose="020B0604020202020204" pitchFamily="34" charset="0"/>
              <a:buChar char="●"/>
              <a:defRPr kumimoji="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lgn="l">
              <a:lnSpc>
                <a:spcPct val="150000"/>
              </a:lnSpc>
              <a:buNone/>
            </a:pPr>
            <a:r>
              <a:rPr lang="zh-CN" altLang="en-US" sz="1000" spc="100" dirty="0">
                <a:ln w="3175">
                  <a:noFill/>
                  <a:prstDash val="dash"/>
                </a:ln>
                <a:solidFill>
                  <a:schemeClr val="dk1">
                    <a:lumMod val="75000"/>
                    <a:lumOff val="25000"/>
                  </a:schemeClr>
                </a:solidFill>
                <a:latin typeface="微软雅黑" panose="020B0503020204020204" pitchFamily="34" charset="-122"/>
                <a:cs typeface="微软雅黑" panose="020B0503020204020204" pitchFamily="34" charset="-122"/>
                <a:sym typeface="+mn-ea"/>
              </a:rPr>
              <a:t>例如：</a:t>
            </a:r>
            <a:r>
              <a:rPr lang="zh-CN" altLang="en-US" sz="1000" spc="100" dirty="0">
                <a:ln w="3175">
                  <a:noFill/>
                  <a:prstDash val="dash"/>
                </a:ln>
                <a:solidFill>
                  <a:schemeClr val="dk1">
                    <a:lumMod val="75000"/>
                    <a:lumOff val="25000"/>
                  </a:schemeClr>
                </a:solidFill>
                <a:ea typeface="汉仪君黑-55W" panose="00020600040101010101" charset="-122"/>
                <a:cs typeface="微软雅黑" panose="020B0503020204020204" pitchFamily="34" charset="-122"/>
                <a:sym typeface="+mn-ea"/>
              </a:rPr>
              <a:t>企业官网、</a:t>
            </a:r>
            <a:r>
              <a:rPr lang="zh-CN" altLang="en-US" sz="1000" spc="40" dirty="0">
                <a:solidFill>
                  <a:schemeClr val="dk1">
                    <a:lumMod val="85000"/>
                    <a:lumOff val="15000"/>
                  </a:schemeClr>
                </a:solidFill>
                <a:latin typeface="微软雅黑" panose="020B0503020204020204" pitchFamily="34" charset="-122"/>
                <a:cs typeface="微软雅黑" panose="020B0503020204020204" pitchFamily="34" charset="-122"/>
                <a:sym typeface="+mn-ea"/>
              </a:rPr>
              <a:t>媒体平台的记者、编辑，既有新闻的专业背景，也以写稿为职业领取报酬，各大新闻站点、视频网站，其内容均由内部自行创造和从外部花钱购入版权。</a:t>
            </a:r>
            <a:endParaRPr lang="zh-CN" altLang="en-US" sz="1000" spc="40" dirty="0">
              <a:solidFill>
                <a:schemeClr val="dk1">
                  <a:lumMod val="85000"/>
                  <a:lumOff val="15000"/>
                </a:schemeClr>
              </a:solidFill>
              <a:latin typeface="微软雅黑" panose="020B0503020204020204" pitchFamily="34" charset="-122"/>
              <a:cs typeface="微软雅黑" panose="020B0503020204020204" pitchFamily="34" charset="-122"/>
              <a:sym typeface="+mn-ea"/>
            </a:endParaRPr>
          </a:p>
          <a:p>
            <a:pPr marL="0" indent="0" algn="l">
              <a:lnSpc>
                <a:spcPct val="150000"/>
              </a:lnSpc>
              <a:buNone/>
            </a:pPr>
            <a:endParaRPr lang="zh-CN" altLang="en-US" sz="1000" spc="100" dirty="0">
              <a:ln w="3175">
                <a:noFill/>
                <a:prstDash val="dash"/>
              </a:ln>
              <a:solidFill>
                <a:schemeClr val="dk1">
                  <a:lumMod val="75000"/>
                  <a:lumOff val="25000"/>
                </a:schemeClr>
              </a:solidFill>
              <a:latin typeface="微软雅黑" panose="020B0503020204020204" pitchFamily="34" charset="-122"/>
              <a:cs typeface="微软雅黑" panose="020B0503020204020204" pitchFamily="34" charset="-122"/>
              <a:sym typeface="+mn-ea"/>
            </a:endParaRPr>
          </a:p>
        </p:txBody>
      </p:sp>
      <p:sp>
        <p:nvSpPr>
          <p:cNvPr id="3" name="矩形 2"/>
          <p:cNvSpPr/>
          <p:nvPr>
            <p:custDataLst>
              <p:tags r:id="rId23"/>
            </p:custDataLst>
          </p:nvPr>
        </p:nvSpPr>
        <p:spPr bwMode="auto">
          <a:xfrm>
            <a:off x="1547342" y="1060095"/>
            <a:ext cx="5550053" cy="357435"/>
          </a:xfrm>
          <a:prstGeom prst="rect">
            <a:avLst/>
          </a:prstGeom>
          <a:noFill/>
          <a:ln>
            <a:noFill/>
          </a:ln>
        </p:spPr>
        <p:txBody>
          <a:bodyPr wrap="square" lIns="90170" tIns="46990" rIns="90170" bIns="0" rtlCol="0" anchor="b" anchorCtr="0">
            <a:normAutofit lnSpcReduction="10000"/>
          </a:bodyPr>
          <a:p>
            <a:pPr lvl="0" algn="l">
              <a:buClrTx/>
              <a:buSzTx/>
              <a:buFontTx/>
            </a:pPr>
            <a:r>
              <a:rPr lang="zh-CN" altLang="en-US" b="1" spc="100">
                <a:solidFill>
                  <a:schemeClr val="accent2"/>
                </a:solidFill>
                <a:uFillTx/>
                <a:latin typeface="微软雅黑" panose="020B0503020204020204" pitchFamily="34" charset="-122"/>
                <a:ea typeface="微软雅黑" panose="020B0503020204020204" pitchFamily="34" charset="-122"/>
                <a:cs typeface="微软雅黑" panose="020B0503020204020204" pitchFamily="34" charset="-122"/>
                <a:sym typeface="思源黑体 CN Normal" panose="020B0400000000000000" charset="-122"/>
              </a:rPr>
              <a:t>概念</a:t>
            </a:r>
            <a:endParaRPr lang="zh-CN" altLang="en-US" b="1" spc="100">
              <a:solidFill>
                <a:schemeClr val="accent2"/>
              </a:solidFill>
              <a:uFillTx/>
              <a:latin typeface="微软雅黑" panose="020B0503020204020204" pitchFamily="34" charset="-122"/>
              <a:ea typeface="微软雅黑" panose="020B0503020204020204" pitchFamily="34" charset="-122"/>
              <a:cs typeface="微软雅黑" panose="020B0503020204020204" pitchFamily="34" charset="-122"/>
              <a:sym typeface="思源黑体 CN Normal" panose="020B0400000000000000" charset="-122"/>
            </a:endParaRPr>
          </a:p>
        </p:txBody>
      </p:sp>
    </p:spTree>
    <p:custDataLst>
      <p:tags r:id="rId24"/>
    </p:custDataLst>
  </p:cSld>
  <p:clrMapOvr>
    <a:masterClrMapping/>
  </p:clrMapOvr>
  <mc:AlternateContent xmlns:mc="http://schemas.openxmlformats.org/markup-compatibility/2006">
    <mc:Choice xmlns:p14="http://schemas.microsoft.com/office/powerpoint/2010/main" Requires="p14">
      <p:transition p14:dur="700" advTm="0"/>
    </mc:Choice>
    <mc:Fallback>
      <p:transition advTm="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矩形 11"/>
          <p:cNvSpPr/>
          <p:nvPr userDrawn="1">
            <p:custDataLst>
              <p:tags r:id="rId1"/>
            </p:custDataLst>
          </p:nvPr>
        </p:nvSpPr>
        <p:spPr>
          <a:xfrm>
            <a:off x="0" y="0"/>
            <a:ext cx="9144000" cy="684086"/>
          </a:xfrm>
          <a:prstGeom prst="rect">
            <a:avLst/>
          </a:prstGeom>
          <a:solidFill>
            <a:schemeClr val="dk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5" name="矩形 4"/>
          <p:cNvSpPr/>
          <p:nvPr userDrawn="1">
            <p:custDataLst>
              <p:tags r:id="rId2"/>
            </p:custDataLst>
          </p:nvPr>
        </p:nvSpPr>
        <p:spPr>
          <a:xfrm>
            <a:off x="431800" y="915670"/>
            <a:ext cx="8280400" cy="3971290"/>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custDataLst>
              <p:tags r:id="rId3"/>
            </p:custDataLst>
          </p:nvPr>
        </p:nvPicPr>
        <p:blipFill rotWithShape="1">
          <a:blip r:embed="rId4"/>
          <a:srcRect b="22592"/>
          <a:stretch>
            <a:fillRect/>
          </a:stretch>
        </p:blipFill>
        <p:spPr>
          <a:xfrm>
            <a:off x="3434715" y="1499870"/>
            <a:ext cx="5057775" cy="2694940"/>
          </a:xfrm>
          <a:custGeom>
            <a:avLst/>
            <a:gdLst/>
            <a:ahLst/>
            <a:cxnLst>
              <a:cxn ang="3">
                <a:pos x="hc" y="t"/>
              </a:cxn>
              <a:cxn ang="cd2">
                <a:pos x="l" y="vc"/>
              </a:cxn>
              <a:cxn ang="cd4">
                <a:pos x="hc" y="b"/>
              </a:cxn>
              <a:cxn ang="0">
                <a:pos x="r" y="vc"/>
              </a:cxn>
            </a:cxnLst>
            <a:rect l="l" t="t" r="r" b="b"/>
            <a:pathLst>
              <a:path w="11520" h="7440">
                <a:moveTo>
                  <a:pt x="0" y="0"/>
                </a:moveTo>
                <a:lnTo>
                  <a:pt x="11520" y="0"/>
                </a:lnTo>
                <a:lnTo>
                  <a:pt x="11520" y="7440"/>
                </a:lnTo>
                <a:lnTo>
                  <a:pt x="0" y="7440"/>
                </a:lnTo>
                <a:lnTo>
                  <a:pt x="0" y="0"/>
                </a:lnTo>
                <a:close/>
              </a:path>
            </a:pathLst>
          </a:custGeom>
        </p:spPr>
      </p:pic>
      <p:sp>
        <p:nvSpPr>
          <p:cNvPr id="11" name="Title 6"/>
          <p:cNvSpPr txBox="1"/>
          <p:nvPr>
            <p:custDataLst>
              <p:tags r:id="rId5"/>
            </p:custDataLst>
          </p:nvPr>
        </p:nvSpPr>
        <p:spPr>
          <a:xfrm>
            <a:off x="683895" y="1275715"/>
            <a:ext cx="2760980" cy="3370580"/>
          </a:xfrm>
          <a:prstGeom prst="rect">
            <a:avLst/>
          </a:prstGeom>
          <a:noFill/>
          <a:ln w="3175">
            <a:noFill/>
            <a:prstDash val="dash"/>
          </a:ln>
        </p:spPr>
        <p:txBody>
          <a:bodyPr wrap="square" lIns="47625" tIns="19050" rIns="47625" bIns="1905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285750" algn="l" fontAlgn="ctr">
              <a:lnSpc>
                <a:spcPct val="150000"/>
              </a:lnSpc>
              <a:spcBef>
                <a:spcPts val="1000"/>
              </a:spcBef>
              <a:spcAft>
                <a:spcPts val="0"/>
              </a:spcAft>
              <a:buSzPct val="100000"/>
              <a:buFont typeface="Wingdings" panose="05000000000000000000" charset="0"/>
              <a:buNone/>
            </a:pPr>
            <a:r>
              <a:rPr lang="zh-CN" altLang="en-US" sz="1400" spc="100" dirty="0">
                <a:ln w="3175">
                  <a:noFill/>
                  <a:prstDash val="dash"/>
                </a:ln>
                <a:solidFill>
                  <a:schemeClr val="dk1">
                    <a:lumMod val="75000"/>
                    <a:lumOff val="25000"/>
                  </a:schemeClr>
                </a:solidFill>
                <a:latin typeface="Arial" panose="020B0604020202020204" pitchFamily="34" charset="0"/>
                <a:ea typeface="汉仪君黑-55W" panose="00020600040101010101" charset="-122"/>
                <a:cs typeface="微软雅黑" panose="020B0503020204020204" pitchFamily="34" charset="-122"/>
                <a:sym typeface="+mn-ea"/>
              </a:rPr>
              <a:t>微博通过提供企业蓝V认证来区别OGC。新京报我们视频，便是一个典型的OGC。它通过自身职业为前提，创作新闻类的短视频，其创作的短视频都属于职务行为，并在此过程中，它们赚取的是受众的点击量以及关注度，以此达到盈利。</a:t>
            </a:r>
            <a:endParaRPr lang="zh-CN" altLang="en-US" sz="1400" spc="100" dirty="0">
              <a:ln w="3175">
                <a:noFill/>
                <a:prstDash val="dash"/>
              </a:ln>
              <a:solidFill>
                <a:schemeClr val="dk1">
                  <a:lumMod val="75000"/>
                  <a:lumOff val="25000"/>
                </a:schemeClr>
              </a:solidFill>
              <a:latin typeface="Arial" panose="020B0604020202020204" pitchFamily="34" charset="0"/>
              <a:ea typeface="汉仪君黑-55W" panose="00020600040101010101" charset="-122"/>
              <a:cs typeface="微软雅黑" panose="020B0503020204020204" pitchFamily="34" charset="-122"/>
              <a:sym typeface="+mn-ea"/>
            </a:endParaRPr>
          </a:p>
        </p:txBody>
      </p:sp>
      <p:sp>
        <p:nvSpPr>
          <p:cNvPr id="10" name="文本框 9"/>
          <p:cNvSpPr txBox="1"/>
          <p:nvPr/>
        </p:nvSpPr>
        <p:spPr>
          <a:xfrm>
            <a:off x="431800" y="123825"/>
            <a:ext cx="4545330" cy="570865"/>
          </a:xfrm>
          <a:prstGeom prst="rect">
            <a:avLst/>
          </a:prstGeom>
          <a:noFill/>
        </p:spPr>
        <p:txBody>
          <a:bodyPr wrap="none" rtlCol="0">
            <a:spAutoFit/>
          </a:bodyPr>
          <a:p>
            <a:pPr marL="0" lvl="0" indent="-285750" algn="l" fontAlgn="ctr">
              <a:lnSpc>
                <a:spcPct val="130000"/>
              </a:lnSpc>
              <a:spcBef>
                <a:spcPts val="1000"/>
              </a:spcBef>
              <a:spcAft>
                <a:spcPts val="0"/>
              </a:spcAft>
              <a:buSzPct val="100000"/>
              <a:buFont typeface="Wingdings" panose="05000000000000000000" charset="0"/>
              <a:buNone/>
            </a:pPr>
            <a:r>
              <a:rPr lang="en-US" altLang="zh-CN" sz="2400" b="1" spc="120" dirty="0">
                <a:solidFill>
                  <a:schemeClr val="accent1"/>
                </a:solidFill>
                <a:uFillTx/>
                <a:latin typeface="汉仪旗黑-85S" panose="00020600040101010101" pitchFamily="18" charset="-122"/>
                <a:ea typeface="汉仪旗黑-85S" panose="00020600040101010101" pitchFamily="18" charset="-122"/>
                <a:cs typeface="汉仪旗黑-85S" panose="00020600040101010101" pitchFamily="18" charset="-122"/>
                <a:sym typeface="+mn-ea"/>
              </a:rPr>
              <a:t>OGC典型案例：新京报我们视频</a:t>
            </a:r>
            <a:endParaRPr lang="en-US" altLang="zh-CN" sz="2400" b="1" spc="120" dirty="0">
              <a:solidFill>
                <a:schemeClr val="accent1"/>
              </a:solidFill>
              <a:uFillTx/>
              <a:latin typeface="汉仪旗黑-85S" panose="00020600040101010101" pitchFamily="18" charset="-122"/>
              <a:ea typeface="汉仪旗黑-85S" panose="00020600040101010101" pitchFamily="18" charset="-122"/>
              <a:cs typeface="汉仪旗黑-85S" panose="00020600040101010101" pitchFamily="18" charset="-122"/>
              <a:sym typeface="+mn-ea"/>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 name="矩形 55"/>
          <p:cNvSpPr/>
          <p:nvPr userDrawn="1">
            <p:custDataLst>
              <p:tags r:id="rId1"/>
            </p:custDataLst>
          </p:nvPr>
        </p:nvSpPr>
        <p:spPr>
          <a:xfrm>
            <a:off x="0" y="0"/>
            <a:ext cx="9144000" cy="684086"/>
          </a:xfrm>
          <a:prstGeom prst="rect">
            <a:avLst/>
          </a:prstGeom>
          <a:solidFill>
            <a:schemeClr val="dk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6" name="文本框 6"/>
          <p:cNvSpPr txBox="1"/>
          <p:nvPr>
            <p:custDataLst>
              <p:tags r:id="rId2"/>
            </p:custDataLst>
          </p:nvPr>
        </p:nvSpPr>
        <p:spPr>
          <a:xfrm>
            <a:off x="342903" y="57151"/>
            <a:ext cx="8458268" cy="5715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34289" rIns="34289" anchor="ctr" anchorCtr="0">
            <a:normAutofit/>
          </a:bodyPr>
          <a:lstStyle>
            <a:defPPr>
              <a:defRPr lang="zh-CN"/>
            </a:defPPr>
            <a:lvl1pPr>
              <a:lnSpc>
                <a:spcPct val="120000"/>
              </a:lnSpc>
              <a:defRPr sz="36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marL="0" algn="l">
              <a:lnSpc>
                <a:spcPct val="100000"/>
              </a:lnSpc>
              <a:spcBef>
                <a:spcPts val="0"/>
              </a:spcBef>
              <a:spcAft>
                <a:spcPts val="0"/>
              </a:spcAft>
              <a:buClrTx/>
              <a:buSzTx/>
              <a:buFontTx/>
              <a:buNone/>
            </a:pPr>
            <a:r>
              <a:rPr lang="zh-CN" altLang="en-US" sz="2400" spc="120" dirty="0">
                <a:solidFill>
                  <a:schemeClr val="accent1"/>
                </a:solidFill>
                <a:uFillTx/>
                <a:latin typeface="汉仪旗黑-85S" panose="00020600040101010101" pitchFamily="18" charset="-122"/>
                <a:ea typeface="汉仪旗黑-85S" panose="00020600040101010101" pitchFamily="18" charset="-122"/>
                <a:cs typeface="汉仪旗黑-85S" panose="00020600040101010101" pitchFamily="18" charset="-122"/>
                <a:sym typeface="+mn-ea"/>
              </a:rPr>
              <a:t>内容生产端对比</a:t>
            </a:r>
            <a:endParaRPr lang="zh-CN" altLang="en-US" sz="2400" spc="120" dirty="0">
              <a:solidFill>
                <a:schemeClr val="accent1"/>
              </a:solidFill>
              <a:uFillTx/>
              <a:latin typeface="汉仪旗黑-85S" panose="00020600040101010101" pitchFamily="18" charset="-122"/>
              <a:ea typeface="汉仪旗黑-85S" panose="00020600040101010101" pitchFamily="18" charset="-122"/>
              <a:cs typeface="汉仪旗黑-85S" panose="00020600040101010101" pitchFamily="18" charset="-122"/>
              <a:sym typeface="+mn-ea"/>
            </a:endParaRPr>
          </a:p>
        </p:txBody>
      </p:sp>
      <p:pic>
        <p:nvPicPr>
          <p:cNvPr id="3" name="图片 2"/>
          <p:cNvPicPr>
            <a:picLocks noChangeAspect="1"/>
          </p:cNvPicPr>
          <p:nvPr/>
        </p:nvPicPr>
        <p:blipFill>
          <a:blip r:embed="rId3"/>
          <a:stretch>
            <a:fillRect/>
          </a:stretch>
        </p:blipFill>
        <p:spPr>
          <a:xfrm>
            <a:off x="899795" y="1131570"/>
            <a:ext cx="6969125" cy="2931795"/>
          </a:xfrm>
          <a:prstGeom prst="rect">
            <a:avLst/>
          </a:prstGeom>
        </p:spPr>
      </p:pic>
    </p:spTree>
    <p:custDataLst>
      <p:tags r:id="rId4"/>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 name="矩形 55"/>
          <p:cNvSpPr/>
          <p:nvPr userDrawn="1">
            <p:custDataLst>
              <p:tags r:id="rId1"/>
            </p:custDataLst>
          </p:nvPr>
        </p:nvSpPr>
        <p:spPr>
          <a:xfrm>
            <a:off x="0" y="0"/>
            <a:ext cx="9144000" cy="684086"/>
          </a:xfrm>
          <a:prstGeom prst="rect">
            <a:avLst/>
          </a:prstGeom>
          <a:solidFill>
            <a:schemeClr val="dk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6" name="文本框 6"/>
          <p:cNvSpPr txBox="1"/>
          <p:nvPr>
            <p:custDataLst>
              <p:tags r:id="rId2"/>
            </p:custDataLst>
          </p:nvPr>
        </p:nvSpPr>
        <p:spPr>
          <a:xfrm>
            <a:off x="342903" y="57151"/>
            <a:ext cx="8458268" cy="5715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34289" rIns="34289" anchor="ctr" anchorCtr="0">
            <a:normAutofit/>
          </a:bodyPr>
          <a:lstStyle>
            <a:defPPr>
              <a:defRPr lang="zh-CN"/>
            </a:defPPr>
            <a:lvl1pPr>
              <a:lnSpc>
                <a:spcPct val="120000"/>
              </a:lnSpc>
              <a:defRPr sz="36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marL="0" algn="l">
              <a:lnSpc>
                <a:spcPct val="100000"/>
              </a:lnSpc>
              <a:spcBef>
                <a:spcPts val="0"/>
              </a:spcBef>
              <a:spcAft>
                <a:spcPts val="0"/>
              </a:spcAft>
              <a:buClrTx/>
              <a:buSzTx/>
              <a:buFontTx/>
              <a:buNone/>
            </a:pPr>
            <a:r>
              <a:rPr lang="en-US" altLang="zh-CN" sz="2400" spc="120" dirty="0">
                <a:solidFill>
                  <a:schemeClr val="accent1"/>
                </a:solidFill>
                <a:uFillTx/>
                <a:latin typeface="汉仪旗黑-85S" panose="00020600040101010101" pitchFamily="18" charset="-122"/>
                <a:ea typeface="汉仪旗黑-85S" panose="00020600040101010101" pitchFamily="18" charset="-122"/>
                <a:cs typeface="汉仪旗黑-85S" panose="00020600040101010101" pitchFamily="18" charset="-122"/>
                <a:sym typeface="+mn-ea"/>
              </a:rPr>
              <a:t>产业链小结</a:t>
            </a:r>
            <a:endParaRPr lang="en-US" altLang="zh-CN" sz="2400" spc="120" dirty="0">
              <a:solidFill>
                <a:schemeClr val="accent1"/>
              </a:solidFill>
              <a:uFillTx/>
              <a:latin typeface="汉仪旗黑-85S" panose="00020600040101010101" pitchFamily="18" charset="-122"/>
              <a:ea typeface="汉仪旗黑-85S" panose="00020600040101010101" pitchFamily="18" charset="-122"/>
              <a:cs typeface="汉仪旗黑-85S" panose="00020600040101010101" pitchFamily="18" charset="-122"/>
              <a:sym typeface="+mn-ea"/>
            </a:endParaRPr>
          </a:p>
        </p:txBody>
      </p:sp>
      <p:pic>
        <p:nvPicPr>
          <p:cNvPr id="2" name="图片 1"/>
          <p:cNvPicPr>
            <a:picLocks noChangeAspect="1"/>
          </p:cNvPicPr>
          <p:nvPr/>
        </p:nvPicPr>
        <p:blipFill>
          <a:blip r:embed="rId3"/>
          <a:srcRect l="1632" r="3366"/>
          <a:stretch>
            <a:fillRect/>
          </a:stretch>
        </p:blipFill>
        <p:spPr>
          <a:xfrm>
            <a:off x="342900" y="1518285"/>
            <a:ext cx="4176395" cy="2493010"/>
          </a:xfrm>
          <a:prstGeom prst="rect">
            <a:avLst/>
          </a:prstGeom>
        </p:spPr>
      </p:pic>
      <p:sp>
        <p:nvSpPr>
          <p:cNvPr id="4" name="文本框 3"/>
          <p:cNvSpPr txBox="1"/>
          <p:nvPr/>
        </p:nvSpPr>
        <p:spPr>
          <a:xfrm>
            <a:off x="4716145" y="1563370"/>
            <a:ext cx="4001770" cy="2371725"/>
          </a:xfrm>
          <a:prstGeom prst="rect">
            <a:avLst/>
          </a:prstGeom>
          <a:noFill/>
        </p:spPr>
        <p:txBody>
          <a:bodyPr wrap="square" rtlCol="0" anchor="t">
            <a:noAutofit/>
          </a:bodyPr>
          <a:p>
            <a:r>
              <a:rPr lang="zh-CN" altLang="en-US" sz="1400" spc="100" dirty="0" smtClean="0">
                <a:ln w="3175">
                  <a:noFill/>
                  <a:prstDash val="dash"/>
                </a:ln>
                <a:solidFill>
                  <a:schemeClr val="dk1">
                    <a:lumMod val="75000"/>
                    <a:lumOff val="25000"/>
                  </a:schemeClr>
                </a:solidFill>
                <a:effectLst/>
                <a:latin typeface="Arial" panose="020B0604020202020204" pitchFamily="34" charset="0"/>
                <a:ea typeface="汉仪君黑-55W" panose="00020600040101010101" charset="-122"/>
                <a:cs typeface="微软雅黑" panose="020B0503020204020204" pitchFamily="34" charset="-122"/>
              </a:rPr>
              <a:t>UGC: 代表最广大的长尾内容。能够充分利用流量优势提升用户参与度。【短视频】</a:t>
            </a:r>
            <a:endParaRPr lang="zh-CN" altLang="en-US" sz="1400" spc="100" dirty="0" smtClean="0">
              <a:ln w="3175">
                <a:noFill/>
                <a:prstDash val="dash"/>
              </a:ln>
              <a:solidFill>
                <a:schemeClr val="dk1">
                  <a:lumMod val="75000"/>
                  <a:lumOff val="25000"/>
                </a:schemeClr>
              </a:solidFill>
              <a:effectLst/>
              <a:latin typeface="Arial" panose="020B0604020202020204" pitchFamily="34" charset="0"/>
              <a:ea typeface="汉仪君黑-55W" panose="00020600040101010101" charset="-122"/>
              <a:cs typeface="微软雅黑" panose="020B0503020204020204" pitchFamily="34" charset="-122"/>
            </a:endParaRPr>
          </a:p>
          <a:p>
            <a:endParaRPr lang="zh-CN" altLang="en-US" sz="1400" spc="100" dirty="0" smtClean="0">
              <a:ln w="3175">
                <a:noFill/>
                <a:prstDash val="dash"/>
              </a:ln>
              <a:solidFill>
                <a:schemeClr val="dk1">
                  <a:lumMod val="75000"/>
                  <a:lumOff val="25000"/>
                </a:schemeClr>
              </a:solidFill>
              <a:effectLst/>
              <a:latin typeface="Arial" panose="020B0604020202020204" pitchFamily="34" charset="0"/>
              <a:ea typeface="汉仪君黑-55W" panose="00020600040101010101" charset="-122"/>
              <a:cs typeface="微软雅黑" panose="020B0503020204020204" pitchFamily="34" charset="-122"/>
            </a:endParaRPr>
          </a:p>
          <a:p>
            <a:r>
              <a:rPr lang="zh-CN" altLang="en-US" sz="1400" spc="100" dirty="0" smtClean="0">
                <a:ln w="3175">
                  <a:noFill/>
                  <a:prstDash val="dash"/>
                </a:ln>
                <a:solidFill>
                  <a:schemeClr val="dk1">
                    <a:lumMod val="75000"/>
                    <a:lumOff val="25000"/>
                  </a:schemeClr>
                </a:solidFill>
                <a:effectLst/>
                <a:latin typeface="Arial" panose="020B0604020202020204" pitchFamily="34" charset="0"/>
                <a:ea typeface="汉仪君黑-55W" panose="00020600040101010101" charset="-122"/>
                <a:cs typeface="微软雅黑" panose="020B0503020204020204" pitchFamily="34" charset="-122"/>
              </a:rPr>
              <a:t>OGC:用于生产头部内容。通过专业化、精品化的内容，打造品牌知名度。</a:t>
            </a:r>
            <a:endParaRPr lang="zh-CN" altLang="en-US" sz="1400" spc="100" dirty="0" smtClean="0">
              <a:ln w="3175">
                <a:noFill/>
                <a:prstDash val="dash"/>
              </a:ln>
              <a:solidFill>
                <a:schemeClr val="dk1">
                  <a:lumMod val="75000"/>
                  <a:lumOff val="25000"/>
                </a:schemeClr>
              </a:solidFill>
              <a:effectLst/>
              <a:latin typeface="Arial" panose="020B0604020202020204" pitchFamily="34" charset="0"/>
              <a:ea typeface="汉仪君黑-55W" panose="00020600040101010101" charset="-122"/>
              <a:cs typeface="微软雅黑" panose="020B0503020204020204" pitchFamily="34" charset="-122"/>
            </a:endParaRPr>
          </a:p>
          <a:p>
            <a:endParaRPr lang="zh-CN" altLang="en-US" sz="1400" spc="100" dirty="0" smtClean="0">
              <a:ln w="3175">
                <a:noFill/>
                <a:prstDash val="dash"/>
              </a:ln>
              <a:solidFill>
                <a:schemeClr val="dk1">
                  <a:lumMod val="75000"/>
                  <a:lumOff val="25000"/>
                </a:schemeClr>
              </a:solidFill>
              <a:effectLst/>
              <a:latin typeface="Arial" panose="020B0604020202020204" pitchFamily="34" charset="0"/>
              <a:ea typeface="汉仪君黑-55W" panose="00020600040101010101" charset="-122"/>
              <a:cs typeface="微软雅黑" panose="020B0503020204020204" pitchFamily="34" charset="-122"/>
            </a:endParaRPr>
          </a:p>
          <a:p>
            <a:r>
              <a:rPr lang="zh-CN" altLang="en-US" sz="1400" spc="100" dirty="0" smtClean="0">
                <a:ln w="3175">
                  <a:noFill/>
                  <a:prstDash val="dash"/>
                </a:ln>
                <a:solidFill>
                  <a:schemeClr val="dk1">
                    <a:lumMod val="75000"/>
                    <a:lumOff val="25000"/>
                  </a:schemeClr>
                </a:solidFill>
                <a:effectLst/>
                <a:latin typeface="Arial" panose="020B0604020202020204" pitchFamily="34" charset="0"/>
                <a:ea typeface="汉仪君黑-55W" panose="00020600040101010101" charset="-122"/>
                <a:cs typeface="微软雅黑" panose="020B0503020204020204" pitchFamily="34" charset="-122"/>
              </a:rPr>
              <a:t>PGC:负责生产腰部内容。维持内容质量。【长视频（爱优腾）】</a:t>
            </a:r>
            <a:endParaRPr lang="zh-CN" altLang="en-US" sz="1400" spc="100" dirty="0" smtClean="0">
              <a:ln w="3175">
                <a:noFill/>
                <a:prstDash val="dash"/>
              </a:ln>
              <a:solidFill>
                <a:schemeClr val="dk1">
                  <a:lumMod val="75000"/>
                  <a:lumOff val="25000"/>
                </a:schemeClr>
              </a:solidFill>
              <a:effectLst/>
              <a:latin typeface="Arial" panose="020B0604020202020204" pitchFamily="34" charset="0"/>
              <a:ea typeface="汉仪君黑-55W" panose="00020600040101010101" charset="-122"/>
              <a:cs typeface="微软雅黑" panose="020B0503020204020204" pitchFamily="34" charset="-122"/>
            </a:endParaRPr>
          </a:p>
          <a:p>
            <a:endParaRPr lang="zh-CN" altLang="en-US" sz="1400" spc="100" dirty="0" smtClean="0">
              <a:ln w="3175">
                <a:noFill/>
                <a:prstDash val="dash"/>
              </a:ln>
              <a:solidFill>
                <a:schemeClr val="dk1">
                  <a:lumMod val="75000"/>
                  <a:lumOff val="25000"/>
                </a:schemeClr>
              </a:solidFill>
              <a:effectLst/>
              <a:latin typeface="Arial" panose="020B0604020202020204" pitchFamily="34" charset="0"/>
              <a:ea typeface="汉仪君黑-55W" panose="00020600040101010101" charset="-122"/>
              <a:cs typeface="微软雅黑" panose="020B0503020204020204" pitchFamily="34" charset="-122"/>
            </a:endParaRPr>
          </a:p>
          <a:p>
            <a:r>
              <a:rPr lang="zh-CN" altLang="en-US" sz="1400" spc="100" dirty="0" smtClean="0">
                <a:ln w="3175">
                  <a:noFill/>
                  <a:prstDash val="dash"/>
                </a:ln>
                <a:solidFill>
                  <a:schemeClr val="dk1">
                    <a:lumMod val="75000"/>
                    <a:lumOff val="25000"/>
                  </a:schemeClr>
                </a:solidFill>
                <a:effectLst/>
                <a:latin typeface="Arial" panose="020B0604020202020204" pitchFamily="34" charset="0"/>
                <a:ea typeface="汉仪君黑-55W" panose="00020600040101010101" charset="-122"/>
                <a:cs typeface="微软雅黑" panose="020B0503020204020204" pitchFamily="34" charset="-122"/>
              </a:rPr>
              <a:t>PUGC:专业用户生产内容，以UGC形式产出的相对接近PGC的专业内容。【B站】</a:t>
            </a:r>
            <a:endParaRPr lang="zh-CN" altLang="en-US" sz="1400" spc="100" dirty="0" smtClean="0">
              <a:ln w="3175">
                <a:noFill/>
                <a:prstDash val="dash"/>
              </a:ln>
              <a:solidFill>
                <a:schemeClr val="dk1">
                  <a:lumMod val="75000"/>
                  <a:lumOff val="25000"/>
                </a:schemeClr>
              </a:solidFill>
              <a:effectLst/>
              <a:latin typeface="Arial" panose="020B0604020202020204" pitchFamily="34" charset="0"/>
              <a:ea typeface="汉仪君黑-55W" panose="00020600040101010101" charset="-122"/>
              <a:cs typeface="微软雅黑" panose="020B0503020204020204" pitchFamily="34" charset="-122"/>
            </a:endParaRPr>
          </a:p>
        </p:txBody>
      </p:sp>
    </p:spTree>
    <p:custDataLst>
      <p:tags r:id="rId4"/>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56" name="矩形 55"/>
          <p:cNvSpPr/>
          <p:nvPr userDrawn="1">
            <p:custDataLst>
              <p:tags r:id="rId1"/>
            </p:custDataLst>
          </p:nvPr>
        </p:nvSpPr>
        <p:spPr>
          <a:xfrm>
            <a:off x="0" y="0"/>
            <a:ext cx="9144000" cy="684086"/>
          </a:xfrm>
          <a:prstGeom prst="rect">
            <a:avLst/>
          </a:prstGeom>
          <a:solidFill>
            <a:schemeClr val="dk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pic>
        <p:nvPicPr>
          <p:cNvPr id="55" name="图片 54"/>
          <p:cNvPicPr/>
          <p:nvPr userDrawn="1">
            <p:custDataLst>
              <p:tags r:id="rId2"/>
            </p:custDataLst>
          </p:nvPr>
        </p:nvPicPr>
        <p:blipFill>
          <a:blip r:embed="rId3" r:link="rId4" cstate="screen"/>
          <a:stretch>
            <a:fillRect/>
          </a:stretch>
        </p:blipFill>
        <p:spPr>
          <a:xfrm>
            <a:off x="0" y="0"/>
            <a:ext cx="540068" cy="360998"/>
          </a:xfrm>
          <a:prstGeom prst="rect">
            <a:avLst/>
          </a:prstGeom>
        </p:spPr>
      </p:pic>
      <p:pic>
        <p:nvPicPr>
          <p:cNvPr id="54" name="图片 53"/>
          <p:cNvPicPr/>
          <p:nvPr userDrawn="1">
            <p:custDataLst>
              <p:tags r:id="rId5"/>
            </p:custDataLst>
          </p:nvPr>
        </p:nvPicPr>
        <p:blipFill>
          <a:blip r:embed="rId6" r:link="rId7" cstate="screen"/>
          <a:stretch>
            <a:fillRect/>
          </a:stretch>
        </p:blipFill>
        <p:spPr>
          <a:xfrm>
            <a:off x="8603933" y="0"/>
            <a:ext cx="540068" cy="360998"/>
          </a:xfrm>
          <a:prstGeom prst="rect">
            <a:avLst/>
          </a:prstGeom>
        </p:spPr>
      </p:pic>
      <p:sp>
        <p:nvSpPr>
          <p:cNvPr id="256" name="文本框 6"/>
          <p:cNvSpPr txBox="1"/>
          <p:nvPr>
            <p:custDataLst>
              <p:tags r:id="rId8"/>
            </p:custDataLst>
          </p:nvPr>
        </p:nvSpPr>
        <p:spPr>
          <a:xfrm>
            <a:off x="342903" y="57151"/>
            <a:ext cx="8458268" cy="5715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34289" rIns="34289" anchor="ctr" anchorCtr="0">
            <a:normAutofit/>
          </a:bodyPr>
          <a:lstStyle>
            <a:defPPr>
              <a:defRPr lang="zh-CN"/>
            </a:defPPr>
            <a:lvl1pPr>
              <a:lnSpc>
                <a:spcPct val="120000"/>
              </a:lnSpc>
              <a:defRPr sz="36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marL="0" indent="0" algn="l">
              <a:lnSpc>
                <a:spcPct val="100000"/>
              </a:lnSpc>
              <a:spcBef>
                <a:spcPts val="0"/>
              </a:spcBef>
              <a:spcAft>
                <a:spcPts val="0"/>
              </a:spcAft>
              <a:buSzPct val="100000"/>
              <a:buNone/>
            </a:pPr>
            <a:r>
              <a:rPr lang="en-US" altLang="zh-CN" sz="2400" spc="120" dirty="0">
                <a:solidFill>
                  <a:schemeClr val="accent1"/>
                </a:solidFill>
                <a:uFillTx/>
                <a:latin typeface="汉仪旗黑-85S" panose="00020600040101010101" pitchFamily="18" charset="-122"/>
                <a:ea typeface="汉仪旗黑-85S" panose="00020600040101010101" pitchFamily="18" charset="-122"/>
                <a:cs typeface="汉仪旗黑-85S" panose="00020600040101010101" pitchFamily="18" charset="-122"/>
                <a:sym typeface="+mn-ea"/>
              </a:rPr>
              <a:t>四者的区别</a:t>
            </a:r>
            <a:endParaRPr lang="en-US" altLang="zh-CN" sz="2400" spc="120" dirty="0">
              <a:solidFill>
                <a:schemeClr val="accent1"/>
              </a:solidFill>
              <a:uFillTx/>
              <a:latin typeface="汉仪旗黑-85S" panose="00020600040101010101" pitchFamily="18" charset="-122"/>
              <a:ea typeface="汉仪旗黑-85S" panose="00020600040101010101" pitchFamily="18" charset="-122"/>
              <a:cs typeface="汉仪旗黑-85S" panose="00020600040101010101" pitchFamily="18" charset="-122"/>
              <a:sym typeface="+mn-ea"/>
            </a:endParaRPr>
          </a:p>
        </p:txBody>
      </p:sp>
      <p:sp>
        <p:nvSpPr>
          <p:cNvPr id="18" name="文本框 17"/>
          <p:cNvSpPr txBox="1"/>
          <p:nvPr>
            <p:custDataLst>
              <p:tags r:id="rId9"/>
            </p:custDataLst>
          </p:nvPr>
        </p:nvSpPr>
        <p:spPr>
          <a:xfrm>
            <a:off x="4253070" y="1423570"/>
            <a:ext cx="271293" cy="400461"/>
          </a:xfrm>
          <a:prstGeom prst="rect">
            <a:avLst/>
          </a:prstGeom>
          <a:noFill/>
        </p:spPr>
        <p:txBody>
          <a:bodyPr wrap="square" rtlCol="0" anchor="ctr">
            <a:normAutofit fontScale="50000"/>
          </a:bodyPr>
          <a:p>
            <a:r>
              <a:rPr lang="en-US" altLang="zh-CN" sz="27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1</a:t>
            </a:r>
            <a:endParaRPr lang="en-US" altLang="zh-CN" sz="27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Freeform 12"/>
          <p:cNvSpPr/>
          <p:nvPr>
            <p:custDataLst>
              <p:tags r:id="rId10"/>
            </p:custDataLst>
          </p:nvPr>
        </p:nvSpPr>
        <p:spPr bwMode="auto">
          <a:xfrm rot="13238413">
            <a:off x="4450304" y="1726195"/>
            <a:ext cx="164355" cy="160095"/>
          </a:xfrm>
          <a:custGeom>
            <a:avLst/>
            <a:gdLst>
              <a:gd name="T0" fmla="*/ 1323 w 1535"/>
              <a:gd name="T1" fmla="*/ 307 h 1496"/>
              <a:gd name="T2" fmla="*/ 1287 w 1535"/>
              <a:gd name="T3" fmla="*/ 20 h 1496"/>
              <a:gd name="T4" fmla="*/ 1043 w 1535"/>
              <a:gd name="T5" fmla="*/ 179 h 1496"/>
              <a:gd name="T6" fmla="*/ 354 w 1535"/>
              <a:gd name="T7" fmla="*/ 988 h 1496"/>
              <a:gd name="T8" fmla="*/ 8 w 1535"/>
              <a:gd name="T9" fmla="*/ 959 h 1496"/>
              <a:gd name="T10" fmla="*/ 239 w 1535"/>
              <a:gd name="T11" fmla="*/ 1148 h 1496"/>
              <a:gd name="T12" fmla="*/ 158 w 1535"/>
              <a:gd name="T13" fmla="*/ 1444 h 1496"/>
              <a:gd name="T14" fmla="*/ 450 w 1535"/>
              <a:gd name="T15" fmla="*/ 1173 h 1496"/>
              <a:gd name="T16" fmla="*/ 1323 w 1535"/>
              <a:gd name="T17" fmla="*/ 307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5" h="1496">
                <a:moveTo>
                  <a:pt x="1323" y="307"/>
                </a:moveTo>
                <a:cubicBezTo>
                  <a:pt x="1400" y="118"/>
                  <a:pt x="1351" y="40"/>
                  <a:pt x="1287" y="20"/>
                </a:cubicBezTo>
                <a:cubicBezTo>
                  <a:pt x="1223" y="0"/>
                  <a:pt x="1133" y="89"/>
                  <a:pt x="1043" y="179"/>
                </a:cubicBezTo>
                <a:cubicBezTo>
                  <a:pt x="580" y="467"/>
                  <a:pt x="578" y="854"/>
                  <a:pt x="354" y="988"/>
                </a:cubicBezTo>
                <a:cubicBezTo>
                  <a:pt x="231" y="903"/>
                  <a:pt x="16" y="845"/>
                  <a:pt x="8" y="959"/>
                </a:cubicBezTo>
                <a:cubicBezTo>
                  <a:pt x="0" y="1072"/>
                  <a:pt x="109" y="1137"/>
                  <a:pt x="239" y="1148"/>
                </a:cubicBezTo>
                <a:cubicBezTo>
                  <a:pt x="95" y="1295"/>
                  <a:pt x="79" y="1393"/>
                  <a:pt x="158" y="1444"/>
                </a:cubicBezTo>
                <a:cubicBezTo>
                  <a:pt x="238" y="1496"/>
                  <a:pt x="370" y="1390"/>
                  <a:pt x="450" y="1173"/>
                </a:cubicBezTo>
                <a:cubicBezTo>
                  <a:pt x="1100" y="1170"/>
                  <a:pt x="1535" y="751"/>
                  <a:pt x="1323" y="307"/>
                </a:cubicBezTo>
                <a:close/>
              </a:path>
            </a:pathLst>
          </a:custGeom>
          <a:solidFill>
            <a:srgbClr val="6AD1F6"/>
          </a:solidFill>
          <a:ln>
            <a:noFill/>
          </a:ln>
        </p:spPr>
        <p:txBody>
          <a:bodyPr vert="horz" wrap="square" lIns="68580" tIns="34290" rIns="68580" bIns="34290" numCol="1" anchor="ctr" anchorCtr="0" compatLnSpc="1"/>
          <a:p>
            <a:endParaRPr lang="zh-CN" altLang="en-US" sz="1350" dirty="0">
              <a:solidFill>
                <a:schemeClr val="dk1"/>
              </a:solidFill>
              <a:latin typeface="微软雅黑" panose="020B0503020204020204" pitchFamily="34" charset="-122"/>
              <a:ea typeface="微软雅黑" panose="020B0503020204020204" pitchFamily="34" charset="-122"/>
            </a:endParaRPr>
          </a:p>
        </p:txBody>
      </p:sp>
      <p:sp>
        <p:nvSpPr>
          <p:cNvPr id="15" name="Freeform 13"/>
          <p:cNvSpPr/>
          <p:nvPr>
            <p:custDataLst>
              <p:tags r:id="rId11"/>
            </p:custDataLst>
          </p:nvPr>
        </p:nvSpPr>
        <p:spPr bwMode="auto">
          <a:xfrm rot="13238413">
            <a:off x="4471696" y="1800216"/>
            <a:ext cx="14019" cy="12706"/>
          </a:xfrm>
          <a:custGeom>
            <a:avLst/>
            <a:gdLst>
              <a:gd name="T0" fmla="*/ 94 w 131"/>
              <a:gd name="T1" fmla="*/ 22 h 119"/>
              <a:gd name="T2" fmla="*/ 115 w 131"/>
              <a:gd name="T3" fmla="*/ 98 h 119"/>
              <a:gd name="T4" fmla="*/ 36 w 131"/>
              <a:gd name="T5" fmla="*/ 97 h 119"/>
              <a:gd name="T6" fmla="*/ 16 w 131"/>
              <a:gd name="T7" fmla="*/ 21 h 119"/>
              <a:gd name="T8" fmla="*/ 94 w 131"/>
              <a:gd name="T9" fmla="*/ 22 h 119"/>
            </a:gdLst>
            <a:ahLst/>
            <a:cxnLst>
              <a:cxn ang="0">
                <a:pos x="T0" y="T1"/>
              </a:cxn>
              <a:cxn ang="0">
                <a:pos x="T2" y="T3"/>
              </a:cxn>
              <a:cxn ang="0">
                <a:pos x="T4" y="T5"/>
              </a:cxn>
              <a:cxn ang="0">
                <a:pos x="T6" y="T7"/>
              </a:cxn>
              <a:cxn ang="0">
                <a:pos x="T8" y="T9"/>
              </a:cxn>
            </a:cxnLst>
            <a:rect l="0" t="0" r="r" b="b"/>
            <a:pathLst>
              <a:path w="131" h="119">
                <a:moveTo>
                  <a:pt x="94" y="22"/>
                </a:moveTo>
                <a:cubicBezTo>
                  <a:pt x="122" y="44"/>
                  <a:pt x="131" y="78"/>
                  <a:pt x="115" y="98"/>
                </a:cubicBezTo>
                <a:cubicBezTo>
                  <a:pt x="99" y="119"/>
                  <a:pt x="64" y="118"/>
                  <a:pt x="36" y="97"/>
                </a:cubicBezTo>
                <a:cubicBezTo>
                  <a:pt x="9" y="75"/>
                  <a:pt x="0" y="41"/>
                  <a:pt x="16" y="21"/>
                </a:cubicBezTo>
                <a:cubicBezTo>
                  <a:pt x="32" y="0"/>
                  <a:pt x="67" y="1"/>
                  <a:pt x="94" y="22"/>
                </a:cubicBezTo>
                <a:close/>
              </a:path>
            </a:pathLst>
          </a:custGeom>
          <a:solidFill>
            <a:srgbClr val="004C9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ctr" anchorCtr="0" compatLnSpc="1"/>
          <a:p>
            <a:endParaRPr lang="zh-CN" altLang="en-US" sz="1350">
              <a:solidFill>
                <a:srgbClr val="FF0000"/>
              </a:solidFill>
              <a:latin typeface="微软雅黑" panose="020B0503020204020204" pitchFamily="34" charset="-122"/>
              <a:ea typeface="微软雅黑" panose="020B0503020204020204" pitchFamily="34" charset="-122"/>
            </a:endParaRPr>
          </a:p>
        </p:txBody>
      </p:sp>
      <p:sp>
        <p:nvSpPr>
          <p:cNvPr id="16" name="Freeform 14"/>
          <p:cNvSpPr/>
          <p:nvPr>
            <p:custDataLst>
              <p:tags r:id="rId12"/>
            </p:custDataLst>
          </p:nvPr>
        </p:nvSpPr>
        <p:spPr bwMode="auto">
          <a:xfrm rot="13238413">
            <a:off x="4450548" y="1788812"/>
            <a:ext cx="79157" cy="74708"/>
          </a:xfrm>
          <a:custGeom>
            <a:avLst/>
            <a:gdLst>
              <a:gd name="T0" fmla="*/ 739 w 739"/>
              <a:gd name="T1" fmla="*/ 34 h 698"/>
              <a:gd name="T2" fmla="*/ 710 w 739"/>
              <a:gd name="T3" fmla="*/ 20 h 698"/>
              <a:gd name="T4" fmla="*/ 466 w 739"/>
              <a:gd name="T5" fmla="*/ 179 h 698"/>
              <a:gd name="T6" fmla="*/ 0 w 739"/>
              <a:gd name="T7" fmla="*/ 698 h 698"/>
              <a:gd name="T8" fmla="*/ 464 w 739"/>
              <a:gd name="T9" fmla="*/ 336 h 698"/>
              <a:gd name="T10" fmla="*/ 739 w 739"/>
              <a:gd name="T11" fmla="*/ 34 h 698"/>
            </a:gdLst>
            <a:ahLst/>
            <a:cxnLst>
              <a:cxn ang="0">
                <a:pos x="T0" y="T1"/>
              </a:cxn>
              <a:cxn ang="0">
                <a:pos x="T2" y="T3"/>
              </a:cxn>
              <a:cxn ang="0">
                <a:pos x="T4" y="T5"/>
              </a:cxn>
              <a:cxn ang="0">
                <a:pos x="T6" y="T7"/>
              </a:cxn>
              <a:cxn ang="0">
                <a:pos x="T8" y="T9"/>
              </a:cxn>
              <a:cxn ang="0">
                <a:pos x="T10" y="T11"/>
              </a:cxn>
            </a:cxnLst>
            <a:rect l="0" t="0" r="r" b="b"/>
            <a:pathLst>
              <a:path w="739" h="698">
                <a:moveTo>
                  <a:pt x="739" y="34"/>
                </a:moveTo>
                <a:cubicBezTo>
                  <a:pt x="730" y="27"/>
                  <a:pt x="720" y="23"/>
                  <a:pt x="710" y="20"/>
                </a:cubicBezTo>
                <a:cubicBezTo>
                  <a:pt x="646" y="0"/>
                  <a:pt x="556" y="89"/>
                  <a:pt x="466" y="179"/>
                </a:cubicBezTo>
                <a:cubicBezTo>
                  <a:pt x="205" y="341"/>
                  <a:pt x="91" y="535"/>
                  <a:pt x="0" y="698"/>
                </a:cubicBezTo>
                <a:cubicBezTo>
                  <a:pt x="154" y="554"/>
                  <a:pt x="384" y="392"/>
                  <a:pt x="464" y="336"/>
                </a:cubicBezTo>
                <a:cubicBezTo>
                  <a:pt x="551" y="275"/>
                  <a:pt x="690" y="135"/>
                  <a:pt x="739" y="34"/>
                </a:cubicBezTo>
                <a:close/>
              </a:path>
            </a:pathLst>
          </a:custGeom>
          <a:solidFill>
            <a:schemeClr val="lt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ctr" anchorCtr="0" compatLnSpc="1"/>
          <a:p>
            <a:endParaRPr lang="zh-CN" altLang="en-US" sz="1350">
              <a:solidFill>
                <a:schemeClr val="dk1"/>
              </a:solidFill>
              <a:latin typeface="微软雅黑" panose="020B0503020204020204" pitchFamily="34" charset="-122"/>
              <a:ea typeface="微软雅黑" panose="020B0503020204020204" pitchFamily="34" charset="-122"/>
            </a:endParaRPr>
          </a:p>
        </p:txBody>
      </p:sp>
      <p:sp>
        <p:nvSpPr>
          <p:cNvPr id="17" name="Freeform 15"/>
          <p:cNvSpPr/>
          <p:nvPr>
            <p:custDataLst>
              <p:tags r:id="rId13"/>
            </p:custDataLst>
          </p:nvPr>
        </p:nvSpPr>
        <p:spPr bwMode="auto">
          <a:xfrm rot="13238413">
            <a:off x="4506755" y="1809278"/>
            <a:ext cx="45078" cy="36497"/>
          </a:xfrm>
          <a:custGeom>
            <a:avLst/>
            <a:gdLst>
              <a:gd name="T0" fmla="*/ 421 w 421"/>
              <a:gd name="T1" fmla="*/ 96 h 341"/>
              <a:gd name="T2" fmla="*/ 9 w 421"/>
              <a:gd name="T3" fmla="*/ 254 h 341"/>
              <a:gd name="T4" fmla="*/ 417 w 421"/>
              <a:gd name="T5" fmla="*/ 243 h 341"/>
              <a:gd name="T6" fmla="*/ 421 w 421"/>
              <a:gd name="T7" fmla="*/ 96 h 341"/>
            </a:gdLst>
            <a:ahLst/>
            <a:cxnLst>
              <a:cxn ang="0">
                <a:pos x="T0" y="T1"/>
              </a:cxn>
              <a:cxn ang="0">
                <a:pos x="T2" y="T3"/>
              </a:cxn>
              <a:cxn ang="0">
                <a:pos x="T4" y="T5"/>
              </a:cxn>
              <a:cxn ang="0">
                <a:pos x="T6" y="T7"/>
              </a:cxn>
            </a:cxnLst>
            <a:rect l="0" t="0" r="r" b="b"/>
            <a:pathLst>
              <a:path w="421" h="341">
                <a:moveTo>
                  <a:pt x="421" y="96"/>
                </a:moveTo>
                <a:cubicBezTo>
                  <a:pt x="246" y="0"/>
                  <a:pt x="30" y="109"/>
                  <a:pt x="9" y="254"/>
                </a:cubicBezTo>
                <a:cubicBezTo>
                  <a:pt x="0" y="317"/>
                  <a:pt x="210" y="341"/>
                  <a:pt x="417" y="243"/>
                </a:cubicBezTo>
                <a:lnTo>
                  <a:pt x="421" y="96"/>
                </a:lnTo>
                <a:close/>
              </a:path>
            </a:pathLst>
          </a:custGeom>
          <a:solidFill>
            <a:srgbClr val="6AD1F6"/>
          </a:solidFill>
          <a:ln>
            <a:noFill/>
          </a:ln>
        </p:spPr>
        <p:txBody>
          <a:bodyPr vert="horz" wrap="square" lIns="68580" tIns="34290" rIns="68580" bIns="34290" numCol="1" anchor="ctr" anchorCtr="0" compatLnSpc="1"/>
          <a:p>
            <a:endParaRPr lang="zh-CN" altLang="en-US" sz="1350">
              <a:solidFill>
                <a:schemeClr val="dk1"/>
              </a:solidFill>
              <a:latin typeface="微软雅黑" panose="020B0503020204020204" pitchFamily="34" charset="-122"/>
              <a:ea typeface="微软雅黑" panose="020B0503020204020204" pitchFamily="34" charset="-122"/>
            </a:endParaRPr>
          </a:p>
        </p:txBody>
      </p:sp>
      <p:sp>
        <p:nvSpPr>
          <p:cNvPr id="20" name="Freeform 12"/>
          <p:cNvSpPr/>
          <p:nvPr>
            <p:custDataLst>
              <p:tags r:id="rId14"/>
            </p:custDataLst>
          </p:nvPr>
        </p:nvSpPr>
        <p:spPr bwMode="auto">
          <a:xfrm rot="13238413">
            <a:off x="4198809" y="1726195"/>
            <a:ext cx="164355" cy="160095"/>
          </a:xfrm>
          <a:custGeom>
            <a:avLst/>
            <a:gdLst>
              <a:gd name="T0" fmla="*/ 1323 w 1535"/>
              <a:gd name="T1" fmla="*/ 307 h 1496"/>
              <a:gd name="T2" fmla="*/ 1287 w 1535"/>
              <a:gd name="T3" fmla="*/ 20 h 1496"/>
              <a:gd name="T4" fmla="*/ 1043 w 1535"/>
              <a:gd name="T5" fmla="*/ 179 h 1496"/>
              <a:gd name="T6" fmla="*/ 354 w 1535"/>
              <a:gd name="T7" fmla="*/ 988 h 1496"/>
              <a:gd name="T8" fmla="*/ 8 w 1535"/>
              <a:gd name="T9" fmla="*/ 959 h 1496"/>
              <a:gd name="T10" fmla="*/ 239 w 1535"/>
              <a:gd name="T11" fmla="*/ 1148 h 1496"/>
              <a:gd name="T12" fmla="*/ 158 w 1535"/>
              <a:gd name="T13" fmla="*/ 1444 h 1496"/>
              <a:gd name="T14" fmla="*/ 450 w 1535"/>
              <a:gd name="T15" fmla="*/ 1173 h 1496"/>
              <a:gd name="T16" fmla="*/ 1323 w 1535"/>
              <a:gd name="T17" fmla="*/ 307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5" h="1496">
                <a:moveTo>
                  <a:pt x="1323" y="307"/>
                </a:moveTo>
                <a:cubicBezTo>
                  <a:pt x="1400" y="118"/>
                  <a:pt x="1351" y="40"/>
                  <a:pt x="1287" y="20"/>
                </a:cubicBezTo>
                <a:cubicBezTo>
                  <a:pt x="1223" y="0"/>
                  <a:pt x="1133" y="89"/>
                  <a:pt x="1043" y="179"/>
                </a:cubicBezTo>
                <a:cubicBezTo>
                  <a:pt x="580" y="467"/>
                  <a:pt x="578" y="854"/>
                  <a:pt x="354" y="988"/>
                </a:cubicBezTo>
                <a:cubicBezTo>
                  <a:pt x="231" y="903"/>
                  <a:pt x="16" y="845"/>
                  <a:pt x="8" y="959"/>
                </a:cubicBezTo>
                <a:cubicBezTo>
                  <a:pt x="0" y="1072"/>
                  <a:pt x="109" y="1137"/>
                  <a:pt x="239" y="1148"/>
                </a:cubicBezTo>
                <a:cubicBezTo>
                  <a:pt x="95" y="1295"/>
                  <a:pt x="79" y="1393"/>
                  <a:pt x="158" y="1444"/>
                </a:cubicBezTo>
                <a:cubicBezTo>
                  <a:pt x="238" y="1496"/>
                  <a:pt x="370" y="1390"/>
                  <a:pt x="450" y="1173"/>
                </a:cubicBezTo>
                <a:cubicBezTo>
                  <a:pt x="1100" y="1170"/>
                  <a:pt x="1535" y="751"/>
                  <a:pt x="1323" y="307"/>
                </a:cubicBezTo>
                <a:close/>
              </a:path>
            </a:pathLst>
          </a:custGeom>
          <a:solidFill>
            <a:srgbClr val="6AD1F6"/>
          </a:solidFill>
          <a:ln>
            <a:noFill/>
          </a:ln>
        </p:spPr>
        <p:txBody>
          <a:bodyPr vert="horz" wrap="square" lIns="68580" tIns="34290" rIns="68580" bIns="34290" numCol="1" anchor="ctr" anchorCtr="0" compatLnSpc="1"/>
          <a:p>
            <a:endParaRPr lang="zh-CN" altLang="en-US" sz="1350" dirty="0">
              <a:solidFill>
                <a:schemeClr val="dk1"/>
              </a:solidFill>
              <a:latin typeface="微软雅黑" panose="020B0503020204020204" pitchFamily="34" charset="-122"/>
              <a:ea typeface="微软雅黑" panose="020B0503020204020204" pitchFamily="34" charset="-122"/>
            </a:endParaRPr>
          </a:p>
        </p:txBody>
      </p:sp>
      <p:sp>
        <p:nvSpPr>
          <p:cNvPr id="21" name="Freeform 13"/>
          <p:cNvSpPr/>
          <p:nvPr>
            <p:custDataLst>
              <p:tags r:id="rId15"/>
            </p:custDataLst>
          </p:nvPr>
        </p:nvSpPr>
        <p:spPr bwMode="auto">
          <a:xfrm rot="13238413">
            <a:off x="4220201" y="1800216"/>
            <a:ext cx="14019" cy="12706"/>
          </a:xfrm>
          <a:custGeom>
            <a:avLst/>
            <a:gdLst>
              <a:gd name="T0" fmla="*/ 94 w 131"/>
              <a:gd name="T1" fmla="*/ 22 h 119"/>
              <a:gd name="T2" fmla="*/ 115 w 131"/>
              <a:gd name="T3" fmla="*/ 98 h 119"/>
              <a:gd name="T4" fmla="*/ 36 w 131"/>
              <a:gd name="T5" fmla="*/ 97 h 119"/>
              <a:gd name="T6" fmla="*/ 16 w 131"/>
              <a:gd name="T7" fmla="*/ 21 h 119"/>
              <a:gd name="T8" fmla="*/ 94 w 131"/>
              <a:gd name="T9" fmla="*/ 22 h 119"/>
            </a:gdLst>
            <a:ahLst/>
            <a:cxnLst>
              <a:cxn ang="0">
                <a:pos x="T0" y="T1"/>
              </a:cxn>
              <a:cxn ang="0">
                <a:pos x="T2" y="T3"/>
              </a:cxn>
              <a:cxn ang="0">
                <a:pos x="T4" y="T5"/>
              </a:cxn>
              <a:cxn ang="0">
                <a:pos x="T6" y="T7"/>
              </a:cxn>
              <a:cxn ang="0">
                <a:pos x="T8" y="T9"/>
              </a:cxn>
            </a:cxnLst>
            <a:rect l="0" t="0" r="r" b="b"/>
            <a:pathLst>
              <a:path w="131" h="119">
                <a:moveTo>
                  <a:pt x="94" y="22"/>
                </a:moveTo>
                <a:cubicBezTo>
                  <a:pt x="122" y="44"/>
                  <a:pt x="131" y="78"/>
                  <a:pt x="115" y="98"/>
                </a:cubicBezTo>
                <a:cubicBezTo>
                  <a:pt x="99" y="119"/>
                  <a:pt x="64" y="118"/>
                  <a:pt x="36" y="97"/>
                </a:cubicBezTo>
                <a:cubicBezTo>
                  <a:pt x="9" y="75"/>
                  <a:pt x="0" y="41"/>
                  <a:pt x="16" y="21"/>
                </a:cubicBezTo>
                <a:cubicBezTo>
                  <a:pt x="32" y="0"/>
                  <a:pt x="67" y="1"/>
                  <a:pt x="94" y="22"/>
                </a:cubicBezTo>
                <a:close/>
              </a:path>
            </a:pathLst>
          </a:custGeom>
          <a:solidFill>
            <a:srgbClr val="004C9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ctr" anchorCtr="0" compatLnSpc="1"/>
          <a:p>
            <a:endParaRPr lang="zh-CN" altLang="en-US" sz="1350">
              <a:solidFill>
                <a:srgbClr val="FF0000"/>
              </a:solidFill>
              <a:latin typeface="微软雅黑" panose="020B0503020204020204" pitchFamily="34" charset="-122"/>
              <a:ea typeface="微软雅黑" panose="020B0503020204020204" pitchFamily="34" charset="-122"/>
            </a:endParaRPr>
          </a:p>
        </p:txBody>
      </p:sp>
      <p:sp>
        <p:nvSpPr>
          <p:cNvPr id="22" name="Freeform 14"/>
          <p:cNvSpPr/>
          <p:nvPr>
            <p:custDataLst>
              <p:tags r:id="rId16"/>
            </p:custDataLst>
          </p:nvPr>
        </p:nvSpPr>
        <p:spPr bwMode="auto">
          <a:xfrm rot="13238413">
            <a:off x="4199052" y="1788812"/>
            <a:ext cx="79157" cy="74708"/>
          </a:xfrm>
          <a:custGeom>
            <a:avLst/>
            <a:gdLst>
              <a:gd name="T0" fmla="*/ 739 w 739"/>
              <a:gd name="T1" fmla="*/ 34 h 698"/>
              <a:gd name="T2" fmla="*/ 710 w 739"/>
              <a:gd name="T3" fmla="*/ 20 h 698"/>
              <a:gd name="T4" fmla="*/ 466 w 739"/>
              <a:gd name="T5" fmla="*/ 179 h 698"/>
              <a:gd name="T6" fmla="*/ 0 w 739"/>
              <a:gd name="T7" fmla="*/ 698 h 698"/>
              <a:gd name="T8" fmla="*/ 464 w 739"/>
              <a:gd name="T9" fmla="*/ 336 h 698"/>
              <a:gd name="T10" fmla="*/ 739 w 739"/>
              <a:gd name="T11" fmla="*/ 34 h 698"/>
            </a:gdLst>
            <a:ahLst/>
            <a:cxnLst>
              <a:cxn ang="0">
                <a:pos x="T0" y="T1"/>
              </a:cxn>
              <a:cxn ang="0">
                <a:pos x="T2" y="T3"/>
              </a:cxn>
              <a:cxn ang="0">
                <a:pos x="T4" y="T5"/>
              </a:cxn>
              <a:cxn ang="0">
                <a:pos x="T6" y="T7"/>
              </a:cxn>
              <a:cxn ang="0">
                <a:pos x="T8" y="T9"/>
              </a:cxn>
              <a:cxn ang="0">
                <a:pos x="T10" y="T11"/>
              </a:cxn>
            </a:cxnLst>
            <a:rect l="0" t="0" r="r" b="b"/>
            <a:pathLst>
              <a:path w="739" h="698">
                <a:moveTo>
                  <a:pt x="739" y="34"/>
                </a:moveTo>
                <a:cubicBezTo>
                  <a:pt x="730" y="27"/>
                  <a:pt x="720" y="23"/>
                  <a:pt x="710" y="20"/>
                </a:cubicBezTo>
                <a:cubicBezTo>
                  <a:pt x="646" y="0"/>
                  <a:pt x="556" y="89"/>
                  <a:pt x="466" y="179"/>
                </a:cubicBezTo>
                <a:cubicBezTo>
                  <a:pt x="205" y="341"/>
                  <a:pt x="91" y="535"/>
                  <a:pt x="0" y="698"/>
                </a:cubicBezTo>
                <a:cubicBezTo>
                  <a:pt x="154" y="554"/>
                  <a:pt x="384" y="392"/>
                  <a:pt x="464" y="336"/>
                </a:cubicBezTo>
                <a:cubicBezTo>
                  <a:pt x="551" y="275"/>
                  <a:pt x="690" y="135"/>
                  <a:pt x="739" y="34"/>
                </a:cubicBezTo>
                <a:close/>
              </a:path>
            </a:pathLst>
          </a:custGeom>
          <a:solidFill>
            <a:schemeClr val="lt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ctr" anchorCtr="0" compatLnSpc="1"/>
          <a:p>
            <a:endParaRPr lang="zh-CN" altLang="en-US" sz="1350">
              <a:solidFill>
                <a:schemeClr val="dk1"/>
              </a:solidFill>
              <a:latin typeface="微软雅黑" panose="020B0503020204020204" pitchFamily="34" charset="-122"/>
              <a:ea typeface="微软雅黑" panose="020B0503020204020204" pitchFamily="34" charset="-122"/>
            </a:endParaRPr>
          </a:p>
        </p:txBody>
      </p:sp>
      <p:sp>
        <p:nvSpPr>
          <p:cNvPr id="23" name="Freeform 15"/>
          <p:cNvSpPr/>
          <p:nvPr>
            <p:custDataLst>
              <p:tags r:id="rId17"/>
            </p:custDataLst>
          </p:nvPr>
        </p:nvSpPr>
        <p:spPr bwMode="auto">
          <a:xfrm rot="13238413">
            <a:off x="4255260" y="1809278"/>
            <a:ext cx="45078" cy="36497"/>
          </a:xfrm>
          <a:custGeom>
            <a:avLst/>
            <a:gdLst>
              <a:gd name="T0" fmla="*/ 421 w 421"/>
              <a:gd name="T1" fmla="*/ 96 h 341"/>
              <a:gd name="T2" fmla="*/ 9 w 421"/>
              <a:gd name="T3" fmla="*/ 254 h 341"/>
              <a:gd name="T4" fmla="*/ 417 w 421"/>
              <a:gd name="T5" fmla="*/ 243 h 341"/>
              <a:gd name="T6" fmla="*/ 421 w 421"/>
              <a:gd name="T7" fmla="*/ 96 h 341"/>
            </a:gdLst>
            <a:ahLst/>
            <a:cxnLst>
              <a:cxn ang="0">
                <a:pos x="T0" y="T1"/>
              </a:cxn>
              <a:cxn ang="0">
                <a:pos x="T2" y="T3"/>
              </a:cxn>
              <a:cxn ang="0">
                <a:pos x="T4" y="T5"/>
              </a:cxn>
              <a:cxn ang="0">
                <a:pos x="T6" y="T7"/>
              </a:cxn>
            </a:cxnLst>
            <a:rect l="0" t="0" r="r" b="b"/>
            <a:pathLst>
              <a:path w="421" h="341">
                <a:moveTo>
                  <a:pt x="421" y="96"/>
                </a:moveTo>
                <a:cubicBezTo>
                  <a:pt x="246" y="0"/>
                  <a:pt x="30" y="109"/>
                  <a:pt x="9" y="254"/>
                </a:cubicBezTo>
                <a:cubicBezTo>
                  <a:pt x="0" y="317"/>
                  <a:pt x="210" y="341"/>
                  <a:pt x="417" y="243"/>
                </a:cubicBezTo>
                <a:lnTo>
                  <a:pt x="421" y="96"/>
                </a:lnTo>
                <a:close/>
              </a:path>
            </a:pathLst>
          </a:custGeom>
          <a:solidFill>
            <a:srgbClr val="6AD1F6"/>
          </a:solidFill>
          <a:ln>
            <a:noFill/>
          </a:ln>
        </p:spPr>
        <p:txBody>
          <a:bodyPr vert="horz" wrap="square" lIns="68580" tIns="34290" rIns="68580" bIns="34290" numCol="1" anchor="ctr" anchorCtr="0" compatLnSpc="1"/>
          <a:p>
            <a:endParaRPr lang="zh-CN" altLang="en-US" sz="1350">
              <a:solidFill>
                <a:schemeClr val="dk1"/>
              </a:solidFill>
              <a:latin typeface="微软雅黑" panose="020B0503020204020204" pitchFamily="34" charset="-122"/>
              <a:ea typeface="微软雅黑" panose="020B0503020204020204" pitchFamily="34" charset="-122"/>
            </a:endParaRPr>
          </a:p>
        </p:txBody>
      </p:sp>
      <p:sp>
        <p:nvSpPr>
          <p:cNvPr id="25" name="AutoShape 21"/>
          <p:cNvSpPr>
            <a:spLocks noChangeAspect="1" noChangeArrowheads="1" noTextEdit="1"/>
          </p:cNvSpPr>
          <p:nvPr>
            <p:custDataLst>
              <p:tags r:id="rId18"/>
            </p:custDataLst>
          </p:nvPr>
        </p:nvSpPr>
        <p:spPr bwMode="auto">
          <a:xfrm>
            <a:off x="4676697" y="1873335"/>
            <a:ext cx="39737" cy="39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
            <a:endParaRPr lang="zh-CN" altLang="en-US" sz="1350">
              <a:solidFill>
                <a:schemeClr val="dk1"/>
              </a:solidFill>
              <a:latin typeface="微软雅黑" panose="020B0503020204020204" pitchFamily="34" charset="-122"/>
              <a:ea typeface="微软雅黑" panose="020B0503020204020204" pitchFamily="34" charset="-122"/>
            </a:endParaRPr>
          </a:p>
        </p:txBody>
      </p:sp>
      <p:sp>
        <p:nvSpPr>
          <p:cNvPr id="26" name="Freeform 23"/>
          <p:cNvSpPr/>
          <p:nvPr>
            <p:custDataLst>
              <p:tags r:id="rId19"/>
            </p:custDataLst>
          </p:nvPr>
        </p:nvSpPr>
        <p:spPr bwMode="auto">
          <a:xfrm>
            <a:off x="4388288" y="1790052"/>
            <a:ext cx="39737" cy="39079"/>
          </a:xfrm>
          <a:custGeom>
            <a:avLst/>
            <a:gdLst>
              <a:gd name="T0" fmla="*/ 492 w 494"/>
              <a:gd name="T1" fmla="*/ 312 h 481"/>
              <a:gd name="T2" fmla="*/ 463 w 494"/>
              <a:gd name="T3" fmla="*/ 331 h 481"/>
              <a:gd name="T4" fmla="*/ 319 w 494"/>
              <a:gd name="T5" fmla="*/ 326 h 481"/>
              <a:gd name="T6" fmla="*/ 269 w 494"/>
              <a:gd name="T7" fmla="*/ 461 h 481"/>
              <a:gd name="T8" fmla="*/ 240 w 494"/>
              <a:gd name="T9" fmla="*/ 481 h 481"/>
              <a:gd name="T10" fmla="*/ 212 w 494"/>
              <a:gd name="T11" fmla="*/ 459 h 481"/>
              <a:gd name="T12" fmla="*/ 173 w 494"/>
              <a:gd name="T13" fmla="*/ 320 h 481"/>
              <a:gd name="T14" fmla="*/ 29 w 494"/>
              <a:gd name="T15" fmla="*/ 314 h 481"/>
              <a:gd name="T16" fmla="*/ 1 w 494"/>
              <a:gd name="T17" fmla="*/ 293 h 481"/>
              <a:gd name="T18" fmla="*/ 0 w 494"/>
              <a:gd name="T19" fmla="*/ 283 h 481"/>
              <a:gd name="T20" fmla="*/ 13 w 494"/>
              <a:gd name="T21" fmla="*/ 260 h 481"/>
              <a:gd name="T22" fmla="*/ 133 w 494"/>
              <a:gd name="T23" fmla="*/ 179 h 481"/>
              <a:gd name="T24" fmla="*/ 94 w 494"/>
              <a:gd name="T25" fmla="*/ 41 h 481"/>
              <a:gd name="T26" fmla="*/ 93 w 494"/>
              <a:gd name="T27" fmla="*/ 31 h 481"/>
              <a:gd name="T28" fmla="*/ 106 w 494"/>
              <a:gd name="T29" fmla="*/ 8 h 481"/>
              <a:gd name="T30" fmla="*/ 141 w 494"/>
              <a:gd name="T31" fmla="*/ 9 h 481"/>
              <a:gd name="T32" fmla="*/ 254 w 494"/>
              <a:gd name="T33" fmla="*/ 98 h 481"/>
              <a:gd name="T34" fmla="*/ 374 w 494"/>
              <a:gd name="T35" fmla="*/ 18 h 481"/>
              <a:gd name="T36" fmla="*/ 410 w 494"/>
              <a:gd name="T37" fmla="*/ 19 h 481"/>
              <a:gd name="T38" fmla="*/ 421 w 494"/>
              <a:gd name="T39" fmla="*/ 44 h 481"/>
              <a:gd name="T40" fmla="*/ 419 w 494"/>
              <a:gd name="T41" fmla="*/ 53 h 481"/>
              <a:gd name="T42" fmla="*/ 369 w 494"/>
              <a:gd name="T43" fmla="*/ 189 h 481"/>
              <a:gd name="T44" fmla="*/ 483 w 494"/>
              <a:gd name="T45" fmla="*/ 278 h 481"/>
              <a:gd name="T46" fmla="*/ 494 w 494"/>
              <a:gd name="T47" fmla="*/ 302 h 481"/>
              <a:gd name="T48" fmla="*/ 492 w 494"/>
              <a:gd name="T49" fmla="*/ 312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4" h="481">
                <a:moveTo>
                  <a:pt x="492" y="312"/>
                </a:moveTo>
                <a:cubicBezTo>
                  <a:pt x="488" y="324"/>
                  <a:pt x="476" y="332"/>
                  <a:pt x="463" y="331"/>
                </a:cubicBezTo>
                <a:cubicBezTo>
                  <a:pt x="463" y="331"/>
                  <a:pt x="352" y="327"/>
                  <a:pt x="319" y="326"/>
                </a:cubicBezTo>
                <a:cubicBezTo>
                  <a:pt x="307" y="357"/>
                  <a:pt x="269" y="461"/>
                  <a:pt x="269" y="461"/>
                </a:cubicBezTo>
                <a:cubicBezTo>
                  <a:pt x="264" y="473"/>
                  <a:pt x="253" y="481"/>
                  <a:pt x="240" y="481"/>
                </a:cubicBezTo>
                <a:cubicBezTo>
                  <a:pt x="227" y="480"/>
                  <a:pt x="215" y="471"/>
                  <a:pt x="212" y="459"/>
                </a:cubicBezTo>
                <a:cubicBezTo>
                  <a:pt x="212" y="459"/>
                  <a:pt x="182" y="352"/>
                  <a:pt x="173" y="320"/>
                </a:cubicBezTo>
                <a:cubicBezTo>
                  <a:pt x="140" y="319"/>
                  <a:pt x="29" y="314"/>
                  <a:pt x="29" y="314"/>
                </a:cubicBezTo>
                <a:cubicBezTo>
                  <a:pt x="16" y="314"/>
                  <a:pt x="4" y="305"/>
                  <a:pt x="1" y="293"/>
                </a:cubicBezTo>
                <a:cubicBezTo>
                  <a:pt x="0" y="290"/>
                  <a:pt x="0" y="286"/>
                  <a:pt x="0" y="283"/>
                </a:cubicBezTo>
                <a:cubicBezTo>
                  <a:pt x="0" y="274"/>
                  <a:pt x="5" y="265"/>
                  <a:pt x="13" y="260"/>
                </a:cubicBezTo>
                <a:cubicBezTo>
                  <a:pt x="13" y="260"/>
                  <a:pt x="106" y="198"/>
                  <a:pt x="133" y="179"/>
                </a:cubicBezTo>
                <a:cubicBezTo>
                  <a:pt x="124" y="148"/>
                  <a:pt x="94" y="41"/>
                  <a:pt x="94" y="41"/>
                </a:cubicBezTo>
                <a:cubicBezTo>
                  <a:pt x="93" y="38"/>
                  <a:pt x="92" y="34"/>
                  <a:pt x="93" y="31"/>
                </a:cubicBezTo>
                <a:cubicBezTo>
                  <a:pt x="93" y="22"/>
                  <a:pt x="98" y="13"/>
                  <a:pt x="106" y="8"/>
                </a:cubicBezTo>
                <a:cubicBezTo>
                  <a:pt x="117" y="0"/>
                  <a:pt x="131" y="1"/>
                  <a:pt x="141" y="9"/>
                </a:cubicBezTo>
                <a:cubicBezTo>
                  <a:pt x="141" y="9"/>
                  <a:pt x="229" y="78"/>
                  <a:pt x="254" y="98"/>
                </a:cubicBezTo>
                <a:cubicBezTo>
                  <a:pt x="282" y="80"/>
                  <a:pt x="374" y="18"/>
                  <a:pt x="374" y="18"/>
                </a:cubicBezTo>
                <a:cubicBezTo>
                  <a:pt x="385" y="11"/>
                  <a:pt x="399" y="11"/>
                  <a:pt x="410" y="19"/>
                </a:cubicBezTo>
                <a:cubicBezTo>
                  <a:pt x="417" y="25"/>
                  <a:pt x="421" y="35"/>
                  <a:pt x="421" y="44"/>
                </a:cubicBezTo>
                <a:cubicBezTo>
                  <a:pt x="421" y="47"/>
                  <a:pt x="420" y="50"/>
                  <a:pt x="419" y="53"/>
                </a:cubicBezTo>
                <a:cubicBezTo>
                  <a:pt x="419" y="53"/>
                  <a:pt x="381" y="158"/>
                  <a:pt x="369" y="189"/>
                </a:cubicBezTo>
                <a:cubicBezTo>
                  <a:pt x="395" y="209"/>
                  <a:pt x="483" y="278"/>
                  <a:pt x="483" y="278"/>
                </a:cubicBezTo>
                <a:cubicBezTo>
                  <a:pt x="490" y="284"/>
                  <a:pt x="494" y="293"/>
                  <a:pt x="494" y="302"/>
                </a:cubicBezTo>
                <a:cubicBezTo>
                  <a:pt x="494" y="306"/>
                  <a:pt x="493" y="309"/>
                  <a:pt x="492" y="312"/>
                </a:cubicBezTo>
                <a:close/>
              </a:path>
            </a:pathLst>
          </a:custGeom>
          <a:solidFill>
            <a:srgbClr val="86BCE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ctr" anchorCtr="0" compatLnSpc="1"/>
          <a:p>
            <a:endParaRPr lang="zh-CN" altLang="en-US" sz="1350">
              <a:solidFill>
                <a:schemeClr val="dk1"/>
              </a:solidFill>
              <a:latin typeface="微软雅黑" panose="020B0503020204020204" pitchFamily="34" charset="-122"/>
              <a:ea typeface="微软雅黑" panose="020B0503020204020204" pitchFamily="34" charset="-122"/>
            </a:endParaRPr>
          </a:p>
        </p:txBody>
      </p:sp>
      <p:sp>
        <p:nvSpPr>
          <p:cNvPr id="650" name="文本框 649"/>
          <p:cNvSpPr txBox="1"/>
          <p:nvPr>
            <p:custDataLst>
              <p:tags r:id="rId20"/>
            </p:custDataLst>
          </p:nvPr>
        </p:nvSpPr>
        <p:spPr>
          <a:xfrm>
            <a:off x="3044900" y="1880482"/>
            <a:ext cx="2727279" cy="874401"/>
          </a:xfrm>
          <a:prstGeom prst="rect">
            <a:avLst/>
          </a:prstGeom>
          <a:noFill/>
        </p:spPr>
        <p:txBody>
          <a:bodyPr vert="horz" wrap="square" lIns="67500" tIns="0" rIns="0" bIns="0" rtlCol="0" anchor="ctr" anchorCtr="0">
            <a:normAutofit/>
          </a:bodyPr>
          <a:p>
            <a:pPr marL="0" lvl="0" indent="0" algn="l" fontAlgn="auto">
              <a:lnSpc>
                <a:spcPct val="130000"/>
              </a:lnSpc>
              <a:spcBef>
                <a:spcPts val="0"/>
              </a:spcBef>
              <a:spcAft>
                <a:spcPts val="0"/>
              </a:spcAft>
              <a:buSzPct val="100000"/>
            </a:pPr>
            <a:r>
              <a:rPr lang="zh-CN" altLang="en-US" sz="1000" spc="150" dirty="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UGC和PGC的区别，是在于生产主体——有无专业的学识、资质，在所共享内容的领域具有一定的知识背景和工作资历。</a:t>
            </a:r>
            <a:endParaRPr lang="zh-CN" altLang="en-US" sz="1000" spc="150" dirty="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custDataLst>
              <p:tags r:id="rId21"/>
            </p:custDataLst>
          </p:nvPr>
        </p:nvSpPr>
        <p:spPr>
          <a:xfrm>
            <a:off x="7282440" y="1423570"/>
            <a:ext cx="271293" cy="400461"/>
          </a:xfrm>
          <a:prstGeom prst="rect">
            <a:avLst/>
          </a:prstGeom>
          <a:noFill/>
        </p:spPr>
        <p:txBody>
          <a:bodyPr wrap="square" rtlCol="0" anchor="ctr">
            <a:normAutofit fontScale="50000"/>
          </a:bodyPr>
          <a:p>
            <a:r>
              <a:rPr lang="en-US" altLang="zh-CN" sz="27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2</a:t>
            </a:r>
            <a:endParaRPr lang="en-US" altLang="zh-CN" sz="27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 name="Freeform 12"/>
          <p:cNvSpPr/>
          <p:nvPr>
            <p:custDataLst>
              <p:tags r:id="rId22"/>
            </p:custDataLst>
          </p:nvPr>
        </p:nvSpPr>
        <p:spPr bwMode="auto">
          <a:xfrm rot="13238413">
            <a:off x="7479676" y="1726195"/>
            <a:ext cx="164355" cy="160095"/>
          </a:xfrm>
          <a:custGeom>
            <a:avLst/>
            <a:gdLst>
              <a:gd name="T0" fmla="*/ 1323 w 1535"/>
              <a:gd name="T1" fmla="*/ 307 h 1496"/>
              <a:gd name="T2" fmla="*/ 1287 w 1535"/>
              <a:gd name="T3" fmla="*/ 20 h 1496"/>
              <a:gd name="T4" fmla="*/ 1043 w 1535"/>
              <a:gd name="T5" fmla="*/ 179 h 1496"/>
              <a:gd name="T6" fmla="*/ 354 w 1535"/>
              <a:gd name="T7" fmla="*/ 988 h 1496"/>
              <a:gd name="T8" fmla="*/ 8 w 1535"/>
              <a:gd name="T9" fmla="*/ 959 h 1496"/>
              <a:gd name="T10" fmla="*/ 239 w 1535"/>
              <a:gd name="T11" fmla="*/ 1148 h 1496"/>
              <a:gd name="T12" fmla="*/ 158 w 1535"/>
              <a:gd name="T13" fmla="*/ 1444 h 1496"/>
              <a:gd name="T14" fmla="*/ 450 w 1535"/>
              <a:gd name="T15" fmla="*/ 1173 h 1496"/>
              <a:gd name="T16" fmla="*/ 1323 w 1535"/>
              <a:gd name="T17" fmla="*/ 307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5" h="1496">
                <a:moveTo>
                  <a:pt x="1323" y="307"/>
                </a:moveTo>
                <a:cubicBezTo>
                  <a:pt x="1400" y="118"/>
                  <a:pt x="1351" y="40"/>
                  <a:pt x="1287" y="20"/>
                </a:cubicBezTo>
                <a:cubicBezTo>
                  <a:pt x="1223" y="0"/>
                  <a:pt x="1133" y="89"/>
                  <a:pt x="1043" y="179"/>
                </a:cubicBezTo>
                <a:cubicBezTo>
                  <a:pt x="580" y="467"/>
                  <a:pt x="578" y="854"/>
                  <a:pt x="354" y="988"/>
                </a:cubicBezTo>
                <a:cubicBezTo>
                  <a:pt x="231" y="903"/>
                  <a:pt x="16" y="845"/>
                  <a:pt x="8" y="959"/>
                </a:cubicBezTo>
                <a:cubicBezTo>
                  <a:pt x="0" y="1072"/>
                  <a:pt x="109" y="1137"/>
                  <a:pt x="239" y="1148"/>
                </a:cubicBezTo>
                <a:cubicBezTo>
                  <a:pt x="95" y="1295"/>
                  <a:pt x="79" y="1393"/>
                  <a:pt x="158" y="1444"/>
                </a:cubicBezTo>
                <a:cubicBezTo>
                  <a:pt x="238" y="1496"/>
                  <a:pt x="370" y="1390"/>
                  <a:pt x="450" y="1173"/>
                </a:cubicBezTo>
                <a:cubicBezTo>
                  <a:pt x="1100" y="1170"/>
                  <a:pt x="1535" y="751"/>
                  <a:pt x="1323" y="307"/>
                </a:cubicBezTo>
                <a:close/>
              </a:path>
            </a:pathLst>
          </a:custGeom>
          <a:solidFill>
            <a:srgbClr val="6AD1F6"/>
          </a:solidFill>
          <a:ln>
            <a:noFill/>
          </a:ln>
        </p:spPr>
        <p:txBody>
          <a:bodyPr vert="horz" wrap="square" lIns="68580" tIns="34290" rIns="68580" bIns="34290" numCol="1" anchor="ctr" anchorCtr="0" compatLnSpc="1"/>
          <a:p>
            <a:endParaRPr lang="zh-CN" altLang="en-US" sz="1350" dirty="0">
              <a:solidFill>
                <a:schemeClr val="dk1"/>
              </a:solidFill>
              <a:latin typeface="微软雅黑" panose="020B0503020204020204" pitchFamily="34" charset="-122"/>
              <a:ea typeface="微软雅黑" panose="020B0503020204020204" pitchFamily="34" charset="-122"/>
            </a:endParaRPr>
          </a:p>
        </p:txBody>
      </p:sp>
      <p:sp>
        <p:nvSpPr>
          <p:cNvPr id="6" name="Freeform 13"/>
          <p:cNvSpPr/>
          <p:nvPr>
            <p:custDataLst>
              <p:tags r:id="rId23"/>
            </p:custDataLst>
          </p:nvPr>
        </p:nvSpPr>
        <p:spPr bwMode="auto">
          <a:xfrm rot="13238413">
            <a:off x="7501068" y="1800216"/>
            <a:ext cx="14019" cy="12706"/>
          </a:xfrm>
          <a:custGeom>
            <a:avLst/>
            <a:gdLst>
              <a:gd name="T0" fmla="*/ 94 w 131"/>
              <a:gd name="T1" fmla="*/ 22 h 119"/>
              <a:gd name="T2" fmla="*/ 115 w 131"/>
              <a:gd name="T3" fmla="*/ 98 h 119"/>
              <a:gd name="T4" fmla="*/ 36 w 131"/>
              <a:gd name="T5" fmla="*/ 97 h 119"/>
              <a:gd name="T6" fmla="*/ 16 w 131"/>
              <a:gd name="T7" fmla="*/ 21 h 119"/>
              <a:gd name="T8" fmla="*/ 94 w 131"/>
              <a:gd name="T9" fmla="*/ 22 h 119"/>
            </a:gdLst>
            <a:ahLst/>
            <a:cxnLst>
              <a:cxn ang="0">
                <a:pos x="T0" y="T1"/>
              </a:cxn>
              <a:cxn ang="0">
                <a:pos x="T2" y="T3"/>
              </a:cxn>
              <a:cxn ang="0">
                <a:pos x="T4" y="T5"/>
              </a:cxn>
              <a:cxn ang="0">
                <a:pos x="T6" y="T7"/>
              </a:cxn>
              <a:cxn ang="0">
                <a:pos x="T8" y="T9"/>
              </a:cxn>
            </a:cxnLst>
            <a:rect l="0" t="0" r="r" b="b"/>
            <a:pathLst>
              <a:path w="131" h="119">
                <a:moveTo>
                  <a:pt x="94" y="22"/>
                </a:moveTo>
                <a:cubicBezTo>
                  <a:pt x="122" y="44"/>
                  <a:pt x="131" y="78"/>
                  <a:pt x="115" y="98"/>
                </a:cubicBezTo>
                <a:cubicBezTo>
                  <a:pt x="99" y="119"/>
                  <a:pt x="64" y="118"/>
                  <a:pt x="36" y="97"/>
                </a:cubicBezTo>
                <a:cubicBezTo>
                  <a:pt x="9" y="75"/>
                  <a:pt x="0" y="41"/>
                  <a:pt x="16" y="21"/>
                </a:cubicBezTo>
                <a:cubicBezTo>
                  <a:pt x="32" y="0"/>
                  <a:pt x="67" y="1"/>
                  <a:pt x="94" y="22"/>
                </a:cubicBezTo>
                <a:close/>
              </a:path>
            </a:pathLst>
          </a:custGeom>
          <a:solidFill>
            <a:srgbClr val="004C9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ctr" anchorCtr="0" compatLnSpc="1"/>
          <a:p>
            <a:endParaRPr lang="zh-CN" altLang="en-US" sz="1350">
              <a:solidFill>
                <a:srgbClr val="FF0000"/>
              </a:solidFill>
              <a:latin typeface="微软雅黑" panose="020B0503020204020204" pitchFamily="34" charset="-122"/>
              <a:ea typeface="微软雅黑" panose="020B0503020204020204" pitchFamily="34" charset="-122"/>
            </a:endParaRPr>
          </a:p>
        </p:txBody>
      </p:sp>
      <p:sp>
        <p:nvSpPr>
          <p:cNvPr id="7" name="Freeform 14"/>
          <p:cNvSpPr/>
          <p:nvPr>
            <p:custDataLst>
              <p:tags r:id="rId24"/>
            </p:custDataLst>
          </p:nvPr>
        </p:nvSpPr>
        <p:spPr bwMode="auto">
          <a:xfrm rot="13238413">
            <a:off x="7479918" y="1788812"/>
            <a:ext cx="79157" cy="74708"/>
          </a:xfrm>
          <a:custGeom>
            <a:avLst/>
            <a:gdLst>
              <a:gd name="T0" fmla="*/ 739 w 739"/>
              <a:gd name="T1" fmla="*/ 34 h 698"/>
              <a:gd name="T2" fmla="*/ 710 w 739"/>
              <a:gd name="T3" fmla="*/ 20 h 698"/>
              <a:gd name="T4" fmla="*/ 466 w 739"/>
              <a:gd name="T5" fmla="*/ 179 h 698"/>
              <a:gd name="T6" fmla="*/ 0 w 739"/>
              <a:gd name="T7" fmla="*/ 698 h 698"/>
              <a:gd name="T8" fmla="*/ 464 w 739"/>
              <a:gd name="T9" fmla="*/ 336 h 698"/>
              <a:gd name="T10" fmla="*/ 739 w 739"/>
              <a:gd name="T11" fmla="*/ 34 h 698"/>
            </a:gdLst>
            <a:ahLst/>
            <a:cxnLst>
              <a:cxn ang="0">
                <a:pos x="T0" y="T1"/>
              </a:cxn>
              <a:cxn ang="0">
                <a:pos x="T2" y="T3"/>
              </a:cxn>
              <a:cxn ang="0">
                <a:pos x="T4" y="T5"/>
              </a:cxn>
              <a:cxn ang="0">
                <a:pos x="T6" y="T7"/>
              </a:cxn>
              <a:cxn ang="0">
                <a:pos x="T8" y="T9"/>
              </a:cxn>
              <a:cxn ang="0">
                <a:pos x="T10" y="T11"/>
              </a:cxn>
            </a:cxnLst>
            <a:rect l="0" t="0" r="r" b="b"/>
            <a:pathLst>
              <a:path w="739" h="698">
                <a:moveTo>
                  <a:pt x="739" y="34"/>
                </a:moveTo>
                <a:cubicBezTo>
                  <a:pt x="730" y="27"/>
                  <a:pt x="720" y="23"/>
                  <a:pt x="710" y="20"/>
                </a:cubicBezTo>
                <a:cubicBezTo>
                  <a:pt x="646" y="0"/>
                  <a:pt x="556" y="89"/>
                  <a:pt x="466" y="179"/>
                </a:cubicBezTo>
                <a:cubicBezTo>
                  <a:pt x="205" y="341"/>
                  <a:pt x="91" y="535"/>
                  <a:pt x="0" y="698"/>
                </a:cubicBezTo>
                <a:cubicBezTo>
                  <a:pt x="154" y="554"/>
                  <a:pt x="384" y="392"/>
                  <a:pt x="464" y="336"/>
                </a:cubicBezTo>
                <a:cubicBezTo>
                  <a:pt x="551" y="275"/>
                  <a:pt x="690" y="135"/>
                  <a:pt x="739" y="34"/>
                </a:cubicBezTo>
                <a:close/>
              </a:path>
            </a:pathLst>
          </a:custGeom>
          <a:solidFill>
            <a:schemeClr val="lt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ctr" anchorCtr="0" compatLnSpc="1"/>
          <a:p>
            <a:endParaRPr lang="zh-CN" altLang="en-US" sz="1350">
              <a:solidFill>
                <a:schemeClr val="dk1"/>
              </a:solidFill>
              <a:latin typeface="微软雅黑" panose="020B0503020204020204" pitchFamily="34" charset="-122"/>
              <a:ea typeface="微软雅黑" panose="020B0503020204020204" pitchFamily="34" charset="-122"/>
            </a:endParaRPr>
          </a:p>
        </p:txBody>
      </p:sp>
      <p:sp>
        <p:nvSpPr>
          <p:cNvPr id="9" name="Freeform 15"/>
          <p:cNvSpPr/>
          <p:nvPr>
            <p:custDataLst>
              <p:tags r:id="rId25"/>
            </p:custDataLst>
          </p:nvPr>
        </p:nvSpPr>
        <p:spPr bwMode="auto">
          <a:xfrm rot="13238413">
            <a:off x="7536127" y="1809278"/>
            <a:ext cx="45078" cy="36497"/>
          </a:xfrm>
          <a:custGeom>
            <a:avLst/>
            <a:gdLst>
              <a:gd name="T0" fmla="*/ 421 w 421"/>
              <a:gd name="T1" fmla="*/ 96 h 341"/>
              <a:gd name="T2" fmla="*/ 9 w 421"/>
              <a:gd name="T3" fmla="*/ 254 h 341"/>
              <a:gd name="T4" fmla="*/ 417 w 421"/>
              <a:gd name="T5" fmla="*/ 243 h 341"/>
              <a:gd name="T6" fmla="*/ 421 w 421"/>
              <a:gd name="T7" fmla="*/ 96 h 341"/>
            </a:gdLst>
            <a:ahLst/>
            <a:cxnLst>
              <a:cxn ang="0">
                <a:pos x="T0" y="T1"/>
              </a:cxn>
              <a:cxn ang="0">
                <a:pos x="T2" y="T3"/>
              </a:cxn>
              <a:cxn ang="0">
                <a:pos x="T4" y="T5"/>
              </a:cxn>
              <a:cxn ang="0">
                <a:pos x="T6" y="T7"/>
              </a:cxn>
            </a:cxnLst>
            <a:rect l="0" t="0" r="r" b="b"/>
            <a:pathLst>
              <a:path w="421" h="341">
                <a:moveTo>
                  <a:pt x="421" y="96"/>
                </a:moveTo>
                <a:cubicBezTo>
                  <a:pt x="246" y="0"/>
                  <a:pt x="30" y="109"/>
                  <a:pt x="9" y="254"/>
                </a:cubicBezTo>
                <a:cubicBezTo>
                  <a:pt x="0" y="317"/>
                  <a:pt x="210" y="341"/>
                  <a:pt x="417" y="243"/>
                </a:cubicBezTo>
                <a:lnTo>
                  <a:pt x="421" y="96"/>
                </a:lnTo>
                <a:close/>
              </a:path>
            </a:pathLst>
          </a:custGeom>
          <a:solidFill>
            <a:srgbClr val="6AD1F6"/>
          </a:solidFill>
          <a:ln>
            <a:noFill/>
          </a:ln>
        </p:spPr>
        <p:txBody>
          <a:bodyPr vert="horz" wrap="square" lIns="68580" tIns="34290" rIns="68580" bIns="34290" numCol="1" anchor="ctr" anchorCtr="0" compatLnSpc="1"/>
          <a:p>
            <a:endParaRPr lang="zh-CN" altLang="en-US" sz="1350">
              <a:solidFill>
                <a:schemeClr val="dk1"/>
              </a:solidFill>
              <a:latin typeface="微软雅黑" panose="020B0503020204020204" pitchFamily="34" charset="-122"/>
              <a:ea typeface="微软雅黑" panose="020B0503020204020204" pitchFamily="34" charset="-122"/>
            </a:endParaRPr>
          </a:p>
        </p:txBody>
      </p:sp>
      <p:sp>
        <p:nvSpPr>
          <p:cNvPr id="10" name="Freeform 12"/>
          <p:cNvSpPr/>
          <p:nvPr>
            <p:custDataLst>
              <p:tags r:id="rId26"/>
            </p:custDataLst>
          </p:nvPr>
        </p:nvSpPr>
        <p:spPr bwMode="auto">
          <a:xfrm rot="13238413">
            <a:off x="7228182" y="1726195"/>
            <a:ext cx="164355" cy="160095"/>
          </a:xfrm>
          <a:custGeom>
            <a:avLst/>
            <a:gdLst>
              <a:gd name="T0" fmla="*/ 1323 w 1535"/>
              <a:gd name="T1" fmla="*/ 307 h 1496"/>
              <a:gd name="T2" fmla="*/ 1287 w 1535"/>
              <a:gd name="T3" fmla="*/ 20 h 1496"/>
              <a:gd name="T4" fmla="*/ 1043 w 1535"/>
              <a:gd name="T5" fmla="*/ 179 h 1496"/>
              <a:gd name="T6" fmla="*/ 354 w 1535"/>
              <a:gd name="T7" fmla="*/ 988 h 1496"/>
              <a:gd name="T8" fmla="*/ 8 w 1535"/>
              <a:gd name="T9" fmla="*/ 959 h 1496"/>
              <a:gd name="T10" fmla="*/ 239 w 1535"/>
              <a:gd name="T11" fmla="*/ 1148 h 1496"/>
              <a:gd name="T12" fmla="*/ 158 w 1535"/>
              <a:gd name="T13" fmla="*/ 1444 h 1496"/>
              <a:gd name="T14" fmla="*/ 450 w 1535"/>
              <a:gd name="T15" fmla="*/ 1173 h 1496"/>
              <a:gd name="T16" fmla="*/ 1323 w 1535"/>
              <a:gd name="T17" fmla="*/ 307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5" h="1496">
                <a:moveTo>
                  <a:pt x="1323" y="307"/>
                </a:moveTo>
                <a:cubicBezTo>
                  <a:pt x="1400" y="118"/>
                  <a:pt x="1351" y="40"/>
                  <a:pt x="1287" y="20"/>
                </a:cubicBezTo>
                <a:cubicBezTo>
                  <a:pt x="1223" y="0"/>
                  <a:pt x="1133" y="89"/>
                  <a:pt x="1043" y="179"/>
                </a:cubicBezTo>
                <a:cubicBezTo>
                  <a:pt x="580" y="467"/>
                  <a:pt x="578" y="854"/>
                  <a:pt x="354" y="988"/>
                </a:cubicBezTo>
                <a:cubicBezTo>
                  <a:pt x="231" y="903"/>
                  <a:pt x="16" y="845"/>
                  <a:pt x="8" y="959"/>
                </a:cubicBezTo>
                <a:cubicBezTo>
                  <a:pt x="0" y="1072"/>
                  <a:pt x="109" y="1137"/>
                  <a:pt x="239" y="1148"/>
                </a:cubicBezTo>
                <a:cubicBezTo>
                  <a:pt x="95" y="1295"/>
                  <a:pt x="79" y="1393"/>
                  <a:pt x="158" y="1444"/>
                </a:cubicBezTo>
                <a:cubicBezTo>
                  <a:pt x="238" y="1496"/>
                  <a:pt x="370" y="1390"/>
                  <a:pt x="450" y="1173"/>
                </a:cubicBezTo>
                <a:cubicBezTo>
                  <a:pt x="1100" y="1170"/>
                  <a:pt x="1535" y="751"/>
                  <a:pt x="1323" y="307"/>
                </a:cubicBezTo>
                <a:close/>
              </a:path>
            </a:pathLst>
          </a:custGeom>
          <a:solidFill>
            <a:srgbClr val="6AD1F6"/>
          </a:solidFill>
          <a:ln>
            <a:noFill/>
          </a:ln>
        </p:spPr>
        <p:txBody>
          <a:bodyPr vert="horz" wrap="square" lIns="68580" tIns="34290" rIns="68580" bIns="34290" numCol="1" anchor="ctr" anchorCtr="0" compatLnSpc="1"/>
          <a:p>
            <a:endParaRPr lang="zh-CN" altLang="en-US" sz="1350" dirty="0">
              <a:solidFill>
                <a:schemeClr val="dk1"/>
              </a:solidFill>
              <a:latin typeface="微软雅黑" panose="020B0503020204020204" pitchFamily="34" charset="-122"/>
              <a:ea typeface="微软雅黑" panose="020B0503020204020204" pitchFamily="34" charset="-122"/>
            </a:endParaRPr>
          </a:p>
        </p:txBody>
      </p:sp>
      <p:sp>
        <p:nvSpPr>
          <p:cNvPr id="11" name="Freeform 13"/>
          <p:cNvSpPr/>
          <p:nvPr>
            <p:custDataLst>
              <p:tags r:id="rId27"/>
            </p:custDataLst>
          </p:nvPr>
        </p:nvSpPr>
        <p:spPr bwMode="auto">
          <a:xfrm rot="13238413">
            <a:off x="7249573" y="1800216"/>
            <a:ext cx="14019" cy="12706"/>
          </a:xfrm>
          <a:custGeom>
            <a:avLst/>
            <a:gdLst>
              <a:gd name="T0" fmla="*/ 94 w 131"/>
              <a:gd name="T1" fmla="*/ 22 h 119"/>
              <a:gd name="T2" fmla="*/ 115 w 131"/>
              <a:gd name="T3" fmla="*/ 98 h 119"/>
              <a:gd name="T4" fmla="*/ 36 w 131"/>
              <a:gd name="T5" fmla="*/ 97 h 119"/>
              <a:gd name="T6" fmla="*/ 16 w 131"/>
              <a:gd name="T7" fmla="*/ 21 h 119"/>
              <a:gd name="T8" fmla="*/ 94 w 131"/>
              <a:gd name="T9" fmla="*/ 22 h 119"/>
            </a:gdLst>
            <a:ahLst/>
            <a:cxnLst>
              <a:cxn ang="0">
                <a:pos x="T0" y="T1"/>
              </a:cxn>
              <a:cxn ang="0">
                <a:pos x="T2" y="T3"/>
              </a:cxn>
              <a:cxn ang="0">
                <a:pos x="T4" y="T5"/>
              </a:cxn>
              <a:cxn ang="0">
                <a:pos x="T6" y="T7"/>
              </a:cxn>
              <a:cxn ang="0">
                <a:pos x="T8" y="T9"/>
              </a:cxn>
            </a:cxnLst>
            <a:rect l="0" t="0" r="r" b="b"/>
            <a:pathLst>
              <a:path w="131" h="119">
                <a:moveTo>
                  <a:pt x="94" y="22"/>
                </a:moveTo>
                <a:cubicBezTo>
                  <a:pt x="122" y="44"/>
                  <a:pt x="131" y="78"/>
                  <a:pt x="115" y="98"/>
                </a:cubicBezTo>
                <a:cubicBezTo>
                  <a:pt x="99" y="119"/>
                  <a:pt x="64" y="118"/>
                  <a:pt x="36" y="97"/>
                </a:cubicBezTo>
                <a:cubicBezTo>
                  <a:pt x="9" y="75"/>
                  <a:pt x="0" y="41"/>
                  <a:pt x="16" y="21"/>
                </a:cubicBezTo>
                <a:cubicBezTo>
                  <a:pt x="32" y="0"/>
                  <a:pt x="67" y="1"/>
                  <a:pt x="94" y="22"/>
                </a:cubicBezTo>
                <a:close/>
              </a:path>
            </a:pathLst>
          </a:custGeom>
          <a:solidFill>
            <a:srgbClr val="004C9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ctr" anchorCtr="0" compatLnSpc="1"/>
          <a:p>
            <a:endParaRPr lang="zh-CN" altLang="en-US" sz="1350">
              <a:solidFill>
                <a:srgbClr val="FF0000"/>
              </a:solidFill>
              <a:latin typeface="微软雅黑" panose="020B0503020204020204" pitchFamily="34" charset="-122"/>
              <a:ea typeface="微软雅黑" panose="020B0503020204020204" pitchFamily="34" charset="-122"/>
            </a:endParaRPr>
          </a:p>
        </p:txBody>
      </p:sp>
      <p:sp>
        <p:nvSpPr>
          <p:cNvPr id="12" name="Freeform 14"/>
          <p:cNvSpPr/>
          <p:nvPr>
            <p:custDataLst>
              <p:tags r:id="rId28"/>
            </p:custDataLst>
          </p:nvPr>
        </p:nvSpPr>
        <p:spPr bwMode="auto">
          <a:xfrm rot="13238413">
            <a:off x="7228424" y="1788812"/>
            <a:ext cx="79157" cy="74708"/>
          </a:xfrm>
          <a:custGeom>
            <a:avLst/>
            <a:gdLst>
              <a:gd name="T0" fmla="*/ 739 w 739"/>
              <a:gd name="T1" fmla="*/ 34 h 698"/>
              <a:gd name="T2" fmla="*/ 710 w 739"/>
              <a:gd name="T3" fmla="*/ 20 h 698"/>
              <a:gd name="T4" fmla="*/ 466 w 739"/>
              <a:gd name="T5" fmla="*/ 179 h 698"/>
              <a:gd name="T6" fmla="*/ 0 w 739"/>
              <a:gd name="T7" fmla="*/ 698 h 698"/>
              <a:gd name="T8" fmla="*/ 464 w 739"/>
              <a:gd name="T9" fmla="*/ 336 h 698"/>
              <a:gd name="T10" fmla="*/ 739 w 739"/>
              <a:gd name="T11" fmla="*/ 34 h 698"/>
            </a:gdLst>
            <a:ahLst/>
            <a:cxnLst>
              <a:cxn ang="0">
                <a:pos x="T0" y="T1"/>
              </a:cxn>
              <a:cxn ang="0">
                <a:pos x="T2" y="T3"/>
              </a:cxn>
              <a:cxn ang="0">
                <a:pos x="T4" y="T5"/>
              </a:cxn>
              <a:cxn ang="0">
                <a:pos x="T6" y="T7"/>
              </a:cxn>
              <a:cxn ang="0">
                <a:pos x="T8" y="T9"/>
              </a:cxn>
              <a:cxn ang="0">
                <a:pos x="T10" y="T11"/>
              </a:cxn>
            </a:cxnLst>
            <a:rect l="0" t="0" r="r" b="b"/>
            <a:pathLst>
              <a:path w="739" h="698">
                <a:moveTo>
                  <a:pt x="739" y="34"/>
                </a:moveTo>
                <a:cubicBezTo>
                  <a:pt x="730" y="27"/>
                  <a:pt x="720" y="23"/>
                  <a:pt x="710" y="20"/>
                </a:cubicBezTo>
                <a:cubicBezTo>
                  <a:pt x="646" y="0"/>
                  <a:pt x="556" y="89"/>
                  <a:pt x="466" y="179"/>
                </a:cubicBezTo>
                <a:cubicBezTo>
                  <a:pt x="205" y="341"/>
                  <a:pt x="91" y="535"/>
                  <a:pt x="0" y="698"/>
                </a:cubicBezTo>
                <a:cubicBezTo>
                  <a:pt x="154" y="554"/>
                  <a:pt x="384" y="392"/>
                  <a:pt x="464" y="336"/>
                </a:cubicBezTo>
                <a:cubicBezTo>
                  <a:pt x="551" y="275"/>
                  <a:pt x="690" y="135"/>
                  <a:pt x="739" y="34"/>
                </a:cubicBezTo>
                <a:close/>
              </a:path>
            </a:pathLst>
          </a:custGeom>
          <a:solidFill>
            <a:schemeClr val="lt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ctr" anchorCtr="0" compatLnSpc="1"/>
          <a:p>
            <a:endParaRPr lang="zh-CN" altLang="en-US" sz="1350">
              <a:solidFill>
                <a:schemeClr val="dk1"/>
              </a:solidFill>
              <a:latin typeface="微软雅黑" panose="020B0503020204020204" pitchFamily="34" charset="-122"/>
              <a:ea typeface="微软雅黑" panose="020B0503020204020204" pitchFamily="34" charset="-122"/>
            </a:endParaRPr>
          </a:p>
        </p:txBody>
      </p:sp>
      <p:sp>
        <p:nvSpPr>
          <p:cNvPr id="13" name="Freeform 15"/>
          <p:cNvSpPr/>
          <p:nvPr>
            <p:custDataLst>
              <p:tags r:id="rId29"/>
            </p:custDataLst>
          </p:nvPr>
        </p:nvSpPr>
        <p:spPr bwMode="auto">
          <a:xfrm rot="13238413">
            <a:off x="7284631" y="1809278"/>
            <a:ext cx="45078" cy="36497"/>
          </a:xfrm>
          <a:custGeom>
            <a:avLst/>
            <a:gdLst>
              <a:gd name="T0" fmla="*/ 421 w 421"/>
              <a:gd name="T1" fmla="*/ 96 h 341"/>
              <a:gd name="T2" fmla="*/ 9 w 421"/>
              <a:gd name="T3" fmla="*/ 254 h 341"/>
              <a:gd name="T4" fmla="*/ 417 w 421"/>
              <a:gd name="T5" fmla="*/ 243 h 341"/>
              <a:gd name="T6" fmla="*/ 421 w 421"/>
              <a:gd name="T7" fmla="*/ 96 h 341"/>
            </a:gdLst>
            <a:ahLst/>
            <a:cxnLst>
              <a:cxn ang="0">
                <a:pos x="T0" y="T1"/>
              </a:cxn>
              <a:cxn ang="0">
                <a:pos x="T2" y="T3"/>
              </a:cxn>
              <a:cxn ang="0">
                <a:pos x="T4" y="T5"/>
              </a:cxn>
              <a:cxn ang="0">
                <a:pos x="T6" y="T7"/>
              </a:cxn>
            </a:cxnLst>
            <a:rect l="0" t="0" r="r" b="b"/>
            <a:pathLst>
              <a:path w="421" h="341">
                <a:moveTo>
                  <a:pt x="421" y="96"/>
                </a:moveTo>
                <a:cubicBezTo>
                  <a:pt x="246" y="0"/>
                  <a:pt x="30" y="109"/>
                  <a:pt x="9" y="254"/>
                </a:cubicBezTo>
                <a:cubicBezTo>
                  <a:pt x="0" y="317"/>
                  <a:pt x="210" y="341"/>
                  <a:pt x="417" y="243"/>
                </a:cubicBezTo>
                <a:lnTo>
                  <a:pt x="421" y="96"/>
                </a:lnTo>
                <a:close/>
              </a:path>
            </a:pathLst>
          </a:custGeom>
          <a:solidFill>
            <a:srgbClr val="6AD1F6"/>
          </a:solidFill>
          <a:ln>
            <a:noFill/>
          </a:ln>
        </p:spPr>
        <p:txBody>
          <a:bodyPr vert="horz" wrap="square" lIns="68580" tIns="34290" rIns="68580" bIns="34290" numCol="1" anchor="ctr" anchorCtr="0" compatLnSpc="1"/>
          <a:p>
            <a:endParaRPr lang="zh-CN" altLang="en-US" sz="1350">
              <a:solidFill>
                <a:schemeClr val="dk1"/>
              </a:solidFill>
              <a:latin typeface="微软雅黑" panose="020B0503020204020204" pitchFamily="34" charset="-122"/>
              <a:ea typeface="微软雅黑" panose="020B0503020204020204" pitchFamily="34" charset="-122"/>
            </a:endParaRPr>
          </a:p>
        </p:txBody>
      </p:sp>
      <p:sp>
        <p:nvSpPr>
          <p:cNvPr id="19" name="AutoShape 21"/>
          <p:cNvSpPr>
            <a:spLocks noChangeAspect="1" noChangeArrowheads="1" noTextEdit="1"/>
          </p:cNvSpPr>
          <p:nvPr>
            <p:custDataLst>
              <p:tags r:id="rId30"/>
            </p:custDataLst>
          </p:nvPr>
        </p:nvSpPr>
        <p:spPr bwMode="auto">
          <a:xfrm>
            <a:off x="7706068" y="1873335"/>
            <a:ext cx="39737" cy="39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
            <a:endParaRPr lang="zh-CN" altLang="en-US" sz="1350">
              <a:solidFill>
                <a:schemeClr val="dk1"/>
              </a:solidFill>
              <a:latin typeface="微软雅黑" panose="020B0503020204020204" pitchFamily="34" charset="-122"/>
              <a:ea typeface="微软雅黑" panose="020B0503020204020204" pitchFamily="34" charset="-122"/>
            </a:endParaRPr>
          </a:p>
        </p:txBody>
      </p:sp>
      <p:sp>
        <p:nvSpPr>
          <p:cNvPr id="24" name="Freeform 23"/>
          <p:cNvSpPr/>
          <p:nvPr>
            <p:custDataLst>
              <p:tags r:id="rId31"/>
            </p:custDataLst>
          </p:nvPr>
        </p:nvSpPr>
        <p:spPr bwMode="auto">
          <a:xfrm>
            <a:off x="7417660" y="1790052"/>
            <a:ext cx="39737" cy="39079"/>
          </a:xfrm>
          <a:custGeom>
            <a:avLst/>
            <a:gdLst>
              <a:gd name="T0" fmla="*/ 492 w 494"/>
              <a:gd name="T1" fmla="*/ 312 h 481"/>
              <a:gd name="T2" fmla="*/ 463 w 494"/>
              <a:gd name="T3" fmla="*/ 331 h 481"/>
              <a:gd name="T4" fmla="*/ 319 w 494"/>
              <a:gd name="T5" fmla="*/ 326 h 481"/>
              <a:gd name="T6" fmla="*/ 269 w 494"/>
              <a:gd name="T7" fmla="*/ 461 h 481"/>
              <a:gd name="T8" fmla="*/ 240 w 494"/>
              <a:gd name="T9" fmla="*/ 481 h 481"/>
              <a:gd name="T10" fmla="*/ 212 w 494"/>
              <a:gd name="T11" fmla="*/ 459 h 481"/>
              <a:gd name="T12" fmla="*/ 173 w 494"/>
              <a:gd name="T13" fmla="*/ 320 h 481"/>
              <a:gd name="T14" fmla="*/ 29 w 494"/>
              <a:gd name="T15" fmla="*/ 314 h 481"/>
              <a:gd name="T16" fmla="*/ 1 w 494"/>
              <a:gd name="T17" fmla="*/ 293 h 481"/>
              <a:gd name="T18" fmla="*/ 0 w 494"/>
              <a:gd name="T19" fmla="*/ 283 h 481"/>
              <a:gd name="T20" fmla="*/ 13 w 494"/>
              <a:gd name="T21" fmla="*/ 260 h 481"/>
              <a:gd name="T22" fmla="*/ 133 w 494"/>
              <a:gd name="T23" fmla="*/ 179 h 481"/>
              <a:gd name="T24" fmla="*/ 94 w 494"/>
              <a:gd name="T25" fmla="*/ 41 h 481"/>
              <a:gd name="T26" fmla="*/ 93 w 494"/>
              <a:gd name="T27" fmla="*/ 31 h 481"/>
              <a:gd name="T28" fmla="*/ 106 w 494"/>
              <a:gd name="T29" fmla="*/ 8 h 481"/>
              <a:gd name="T30" fmla="*/ 141 w 494"/>
              <a:gd name="T31" fmla="*/ 9 h 481"/>
              <a:gd name="T32" fmla="*/ 254 w 494"/>
              <a:gd name="T33" fmla="*/ 98 h 481"/>
              <a:gd name="T34" fmla="*/ 374 w 494"/>
              <a:gd name="T35" fmla="*/ 18 h 481"/>
              <a:gd name="T36" fmla="*/ 410 w 494"/>
              <a:gd name="T37" fmla="*/ 19 h 481"/>
              <a:gd name="T38" fmla="*/ 421 w 494"/>
              <a:gd name="T39" fmla="*/ 44 h 481"/>
              <a:gd name="T40" fmla="*/ 419 w 494"/>
              <a:gd name="T41" fmla="*/ 53 h 481"/>
              <a:gd name="T42" fmla="*/ 369 w 494"/>
              <a:gd name="T43" fmla="*/ 189 h 481"/>
              <a:gd name="T44" fmla="*/ 483 w 494"/>
              <a:gd name="T45" fmla="*/ 278 h 481"/>
              <a:gd name="T46" fmla="*/ 494 w 494"/>
              <a:gd name="T47" fmla="*/ 302 h 481"/>
              <a:gd name="T48" fmla="*/ 492 w 494"/>
              <a:gd name="T49" fmla="*/ 312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4" h="481">
                <a:moveTo>
                  <a:pt x="492" y="312"/>
                </a:moveTo>
                <a:cubicBezTo>
                  <a:pt x="488" y="324"/>
                  <a:pt x="476" y="332"/>
                  <a:pt x="463" y="331"/>
                </a:cubicBezTo>
                <a:cubicBezTo>
                  <a:pt x="463" y="331"/>
                  <a:pt x="352" y="327"/>
                  <a:pt x="319" y="326"/>
                </a:cubicBezTo>
                <a:cubicBezTo>
                  <a:pt x="307" y="357"/>
                  <a:pt x="269" y="461"/>
                  <a:pt x="269" y="461"/>
                </a:cubicBezTo>
                <a:cubicBezTo>
                  <a:pt x="264" y="473"/>
                  <a:pt x="253" y="481"/>
                  <a:pt x="240" y="481"/>
                </a:cubicBezTo>
                <a:cubicBezTo>
                  <a:pt x="227" y="480"/>
                  <a:pt x="215" y="471"/>
                  <a:pt x="212" y="459"/>
                </a:cubicBezTo>
                <a:cubicBezTo>
                  <a:pt x="212" y="459"/>
                  <a:pt x="182" y="352"/>
                  <a:pt x="173" y="320"/>
                </a:cubicBezTo>
                <a:cubicBezTo>
                  <a:pt x="140" y="319"/>
                  <a:pt x="29" y="314"/>
                  <a:pt x="29" y="314"/>
                </a:cubicBezTo>
                <a:cubicBezTo>
                  <a:pt x="16" y="314"/>
                  <a:pt x="4" y="305"/>
                  <a:pt x="1" y="293"/>
                </a:cubicBezTo>
                <a:cubicBezTo>
                  <a:pt x="0" y="290"/>
                  <a:pt x="0" y="286"/>
                  <a:pt x="0" y="283"/>
                </a:cubicBezTo>
                <a:cubicBezTo>
                  <a:pt x="0" y="274"/>
                  <a:pt x="5" y="265"/>
                  <a:pt x="13" y="260"/>
                </a:cubicBezTo>
                <a:cubicBezTo>
                  <a:pt x="13" y="260"/>
                  <a:pt x="106" y="198"/>
                  <a:pt x="133" y="179"/>
                </a:cubicBezTo>
                <a:cubicBezTo>
                  <a:pt x="124" y="148"/>
                  <a:pt x="94" y="41"/>
                  <a:pt x="94" y="41"/>
                </a:cubicBezTo>
                <a:cubicBezTo>
                  <a:pt x="93" y="38"/>
                  <a:pt x="92" y="34"/>
                  <a:pt x="93" y="31"/>
                </a:cubicBezTo>
                <a:cubicBezTo>
                  <a:pt x="93" y="22"/>
                  <a:pt x="98" y="13"/>
                  <a:pt x="106" y="8"/>
                </a:cubicBezTo>
                <a:cubicBezTo>
                  <a:pt x="117" y="0"/>
                  <a:pt x="131" y="1"/>
                  <a:pt x="141" y="9"/>
                </a:cubicBezTo>
                <a:cubicBezTo>
                  <a:pt x="141" y="9"/>
                  <a:pt x="229" y="78"/>
                  <a:pt x="254" y="98"/>
                </a:cubicBezTo>
                <a:cubicBezTo>
                  <a:pt x="282" y="80"/>
                  <a:pt x="374" y="18"/>
                  <a:pt x="374" y="18"/>
                </a:cubicBezTo>
                <a:cubicBezTo>
                  <a:pt x="385" y="11"/>
                  <a:pt x="399" y="11"/>
                  <a:pt x="410" y="19"/>
                </a:cubicBezTo>
                <a:cubicBezTo>
                  <a:pt x="417" y="25"/>
                  <a:pt x="421" y="35"/>
                  <a:pt x="421" y="44"/>
                </a:cubicBezTo>
                <a:cubicBezTo>
                  <a:pt x="421" y="47"/>
                  <a:pt x="420" y="50"/>
                  <a:pt x="419" y="53"/>
                </a:cubicBezTo>
                <a:cubicBezTo>
                  <a:pt x="419" y="53"/>
                  <a:pt x="381" y="158"/>
                  <a:pt x="369" y="189"/>
                </a:cubicBezTo>
                <a:cubicBezTo>
                  <a:pt x="395" y="209"/>
                  <a:pt x="483" y="278"/>
                  <a:pt x="483" y="278"/>
                </a:cubicBezTo>
                <a:cubicBezTo>
                  <a:pt x="490" y="284"/>
                  <a:pt x="494" y="293"/>
                  <a:pt x="494" y="302"/>
                </a:cubicBezTo>
                <a:cubicBezTo>
                  <a:pt x="494" y="306"/>
                  <a:pt x="493" y="309"/>
                  <a:pt x="492" y="312"/>
                </a:cubicBezTo>
                <a:close/>
              </a:path>
            </a:pathLst>
          </a:custGeom>
          <a:solidFill>
            <a:srgbClr val="86BCE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ctr" anchorCtr="0" compatLnSpc="1"/>
          <a:p>
            <a:endParaRPr lang="zh-CN" altLang="en-US" sz="1350">
              <a:solidFill>
                <a:schemeClr val="dk1"/>
              </a:solidFill>
              <a:latin typeface="微软雅黑" panose="020B0503020204020204" pitchFamily="34" charset="-122"/>
              <a:ea typeface="微软雅黑" panose="020B0503020204020204" pitchFamily="34" charset="-122"/>
            </a:endParaRPr>
          </a:p>
        </p:txBody>
      </p:sp>
      <p:sp>
        <p:nvSpPr>
          <p:cNvPr id="27" name="文本框 26"/>
          <p:cNvSpPr txBox="1"/>
          <p:nvPr>
            <p:custDataLst>
              <p:tags r:id="rId32"/>
            </p:custDataLst>
          </p:nvPr>
        </p:nvSpPr>
        <p:spPr>
          <a:xfrm>
            <a:off x="6074272" y="1880482"/>
            <a:ext cx="2727279" cy="874401"/>
          </a:xfrm>
          <a:prstGeom prst="rect">
            <a:avLst/>
          </a:prstGeom>
          <a:noFill/>
        </p:spPr>
        <p:txBody>
          <a:bodyPr vert="horz" wrap="square" lIns="67500" tIns="0" rIns="0" bIns="0" rtlCol="0" anchor="ctr" anchorCtr="0">
            <a:normAutofit fontScale="90000"/>
          </a:bodyPr>
          <a:p>
            <a:pPr marL="0" lvl="0" indent="0" algn="l" fontAlgn="auto">
              <a:lnSpc>
                <a:spcPct val="130000"/>
              </a:lnSpc>
              <a:spcBef>
                <a:spcPts val="0"/>
              </a:spcBef>
              <a:spcAft>
                <a:spcPts val="0"/>
              </a:spcAft>
              <a:buSzPct val="100000"/>
            </a:pPr>
            <a:r>
              <a:rPr lang="zh-CN" altLang="en-US" sz="1000" spc="150" dirty="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PGC和OGC的区别，以是否领取相应报酬作为分界——PGC往往是出于“爱好”，义务的贡献自己的知识，形成内容；而OGC是以职业为前提，其创作内容属于职务行为。</a:t>
            </a:r>
            <a:endParaRPr lang="zh-CN" altLang="en-US" sz="1000" spc="150" dirty="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 name="文本框 29"/>
          <p:cNvSpPr txBox="1"/>
          <p:nvPr>
            <p:custDataLst>
              <p:tags r:id="rId33"/>
            </p:custDataLst>
          </p:nvPr>
        </p:nvSpPr>
        <p:spPr>
          <a:xfrm>
            <a:off x="4253070" y="3073893"/>
            <a:ext cx="271293" cy="400461"/>
          </a:xfrm>
          <a:prstGeom prst="rect">
            <a:avLst/>
          </a:prstGeom>
          <a:noFill/>
        </p:spPr>
        <p:txBody>
          <a:bodyPr wrap="square" rtlCol="0" anchor="ctr">
            <a:normAutofit fontScale="50000"/>
          </a:bodyPr>
          <a:p>
            <a:r>
              <a:rPr lang="en-US" altLang="zh-CN" sz="27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3</a:t>
            </a:r>
            <a:endParaRPr lang="en-US" altLang="zh-CN" sz="27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1" name="Freeform 12"/>
          <p:cNvSpPr/>
          <p:nvPr>
            <p:custDataLst>
              <p:tags r:id="rId34"/>
            </p:custDataLst>
          </p:nvPr>
        </p:nvSpPr>
        <p:spPr bwMode="auto">
          <a:xfrm rot="13238413">
            <a:off x="4450304" y="3376518"/>
            <a:ext cx="164355" cy="160095"/>
          </a:xfrm>
          <a:custGeom>
            <a:avLst/>
            <a:gdLst>
              <a:gd name="T0" fmla="*/ 1323 w 1535"/>
              <a:gd name="T1" fmla="*/ 307 h 1496"/>
              <a:gd name="T2" fmla="*/ 1287 w 1535"/>
              <a:gd name="T3" fmla="*/ 20 h 1496"/>
              <a:gd name="T4" fmla="*/ 1043 w 1535"/>
              <a:gd name="T5" fmla="*/ 179 h 1496"/>
              <a:gd name="T6" fmla="*/ 354 w 1535"/>
              <a:gd name="T7" fmla="*/ 988 h 1496"/>
              <a:gd name="T8" fmla="*/ 8 w 1535"/>
              <a:gd name="T9" fmla="*/ 959 h 1496"/>
              <a:gd name="T10" fmla="*/ 239 w 1535"/>
              <a:gd name="T11" fmla="*/ 1148 h 1496"/>
              <a:gd name="T12" fmla="*/ 158 w 1535"/>
              <a:gd name="T13" fmla="*/ 1444 h 1496"/>
              <a:gd name="T14" fmla="*/ 450 w 1535"/>
              <a:gd name="T15" fmla="*/ 1173 h 1496"/>
              <a:gd name="T16" fmla="*/ 1323 w 1535"/>
              <a:gd name="T17" fmla="*/ 307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5" h="1496">
                <a:moveTo>
                  <a:pt x="1323" y="307"/>
                </a:moveTo>
                <a:cubicBezTo>
                  <a:pt x="1400" y="118"/>
                  <a:pt x="1351" y="40"/>
                  <a:pt x="1287" y="20"/>
                </a:cubicBezTo>
                <a:cubicBezTo>
                  <a:pt x="1223" y="0"/>
                  <a:pt x="1133" y="89"/>
                  <a:pt x="1043" y="179"/>
                </a:cubicBezTo>
                <a:cubicBezTo>
                  <a:pt x="580" y="467"/>
                  <a:pt x="578" y="854"/>
                  <a:pt x="354" y="988"/>
                </a:cubicBezTo>
                <a:cubicBezTo>
                  <a:pt x="231" y="903"/>
                  <a:pt x="16" y="845"/>
                  <a:pt x="8" y="959"/>
                </a:cubicBezTo>
                <a:cubicBezTo>
                  <a:pt x="0" y="1072"/>
                  <a:pt x="109" y="1137"/>
                  <a:pt x="239" y="1148"/>
                </a:cubicBezTo>
                <a:cubicBezTo>
                  <a:pt x="95" y="1295"/>
                  <a:pt x="79" y="1393"/>
                  <a:pt x="158" y="1444"/>
                </a:cubicBezTo>
                <a:cubicBezTo>
                  <a:pt x="238" y="1496"/>
                  <a:pt x="370" y="1390"/>
                  <a:pt x="450" y="1173"/>
                </a:cubicBezTo>
                <a:cubicBezTo>
                  <a:pt x="1100" y="1170"/>
                  <a:pt x="1535" y="751"/>
                  <a:pt x="1323" y="307"/>
                </a:cubicBezTo>
                <a:close/>
              </a:path>
            </a:pathLst>
          </a:custGeom>
          <a:solidFill>
            <a:srgbClr val="6AD1F6"/>
          </a:solidFill>
          <a:ln>
            <a:noFill/>
          </a:ln>
        </p:spPr>
        <p:txBody>
          <a:bodyPr vert="horz" wrap="square" lIns="68580" tIns="34290" rIns="68580" bIns="34290" numCol="1" anchor="ctr" anchorCtr="0" compatLnSpc="1"/>
          <a:p>
            <a:endParaRPr lang="zh-CN" altLang="en-US" sz="1350" dirty="0">
              <a:solidFill>
                <a:schemeClr val="dk1"/>
              </a:solidFill>
              <a:latin typeface="微软雅黑" panose="020B0503020204020204" pitchFamily="34" charset="-122"/>
              <a:ea typeface="微软雅黑" panose="020B0503020204020204" pitchFamily="34" charset="-122"/>
            </a:endParaRPr>
          </a:p>
        </p:txBody>
      </p:sp>
      <p:sp>
        <p:nvSpPr>
          <p:cNvPr id="32" name="Freeform 13"/>
          <p:cNvSpPr/>
          <p:nvPr>
            <p:custDataLst>
              <p:tags r:id="rId35"/>
            </p:custDataLst>
          </p:nvPr>
        </p:nvSpPr>
        <p:spPr bwMode="auto">
          <a:xfrm rot="13238413">
            <a:off x="4471696" y="3450540"/>
            <a:ext cx="14019" cy="12706"/>
          </a:xfrm>
          <a:custGeom>
            <a:avLst/>
            <a:gdLst>
              <a:gd name="T0" fmla="*/ 94 w 131"/>
              <a:gd name="T1" fmla="*/ 22 h 119"/>
              <a:gd name="T2" fmla="*/ 115 w 131"/>
              <a:gd name="T3" fmla="*/ 98 h 119"/>
              <a:gd name="T4" fmla="*/ 36 w 131"/>
              <a:gd name="T5" fmla="*/ 97 h 119"/>
              <a:gd name="T6" fmla="*/ 16 w 131"/>
              <a:gd name="T7" fmla="*/ 21 h 119"/>
              <a:gd name="T8" fmla="*/ 94 w 131"/>
              <a:gd name="T9" fmla="*/ 22 h 119"/>
            </a:gdLst>
            <a:ahLst/>
            <a:cxnLst>
              <a:cxn ang="0">
                <a:pos x="T0" y="T1"/>
              </a:cxn>
              <a:cxn ang="0">
                <a:pos x="T2" y="T3"/>
              </a:cxn>
              <a:cxn ang="0">
                <a:pos x="T4" y="T5"/>
              </a:cxn>
              <a:cxn ang="0">
                <a:pos x="T6" y="T7"/>
              </a:cxn>
              <a:cxn ang="0">
                <a:pos x="T8" y="T9"/>
              </a:cxn>
            </a:cxnLst>
            <a:rect l="0" t="0" r="r" b="b"/>
            <a:pathLst>
              <a:path w="131" h="119">
                <a:moveTo>
                  <a:pt x="94" y="22"/>
                </a:moveTo>
                <a:cubicBezTo>
                  <a:pt x="122" y="44"/>
                  <a:pt x="131" y="78"/>
                  <a:pt x="115" y="98"/>
                </a:cubicBezTo>
                <a:cubicBezTo>
                  <a:pt x="99" y="119"/>
                  <a:pt x="64" y="118"/>
                  <a:pt x="36" y="97"/>
                </a:cubicBezTo>
                <a:cubicBezTo>
                  <a:pt x="9" y="75"/>
                  <a:pt x="0" y="41"/>
                  <a:pt x="16" y="21"/>
                </a:cubicBezTo>
                <a:cubicBezTo>
                  <a:pt x="32" y="0"/>
                  <a:pt x="67" y="1"/>
                  <a:pt x="94" y="22"/>
                </a:cubicBezTo>
                <a:close/>
              </a:path>
            </a:pathLst>
          </a:custGeom>
          <a:solidFill>
            <a:srgbClr val="004C9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ctr" anchorCtr="0" compatLnSpc="1"/>
          <a:p>
            <a:endParaRPr lang="zh-CN" altLang="en-US" sz="1350">
              <a:solidFill>
                <a:srgbClr val="FF0000"/>
              </a:solidFill>
              <a:latin typeface="微软雅黑" panose="020B0503020204020204" pitchFamily="34" charset="-122"/>
              <a:ea typeface="微软雅黑" panose="020B0503020204020204" pitchFamily="34" charset="-122"/>
            </a:endParaRPr>
          </a:p>
        </p:txBody>
      </p:sp>
      <p:sp>
        <p:nvSpPr>
          <p:cNvPr id="33" name="Freeform 14"/>
          <p:cNvSpPr/>
          <p:nvPr>
            <p:custDataLst>
              <p:tags r:id="rId36"/>
            </p:custDataLst>
          </p:nvPr>
        </p:nvSpPr>
        <p:spPr bwMode="auto">
          <a:xfrm rot="13238413">
            <a:off x="4450548" y="3439135"/>
            <a:ext cx="79157" cy="74708"/>
          </a:xfrm>
          <a:custGeom>
            <a:avLst/>
            <a:gdLst>
              <a:gd name="T0" fmla="*/ 739 w 739"/>
              <a:gd name="T1" fmla="*/ 34 h 698"/>
              <a:gd name="T2" fmla="*/ 710 w 739"/>
              <a:gd name="T3" fmla="*/ 20 h 698"/>
              <a:gd name="T4" fmla="*/ 466 w 739"/>
              <a:gd name="T5" fmla="*/ 179 h 698"/>
              <a:gd name="T6" fmla="*/ 0 w 739"/>
              <a:gd name="T7" fmla="*/ 698 h 698"/>
              <a:gd name="T8" fmla="*/ 464 w 739"/>
              <a:gd name="T9" fmla="*/ 336 h 698"/>
              <a:gd name="T10" fmla="*/ 739 w 739"/>
              <a:gd name="T11" fmla="*/ 34 h 698"/>
            </a:gdLst>
            <a:ahLst/>
            <a:cxnLst>
              <a:cxn ang="0">
                <a:pos x="T0" y="T1"/>
              </a:cxn>
              <a:cxn ang="0">
                <a:pos x="T2" y="T3"/>
              </a:cxn>
              <a:cxn ang="0">
                <a:pos x="T4" y="T5"/>
              </a:cxn>
              <a:cxn ang="0">
                <a:pos x="T6" y="T7"/>
              </a:cxn>
              <a:cxn ang="0">
                <a:pos x="T8" y="T9"/>
              </a:cxn>
              <a:cxn ang="0">
                <a:pos x="T10" y="T11"/>
              </a:cxn>
            </a:cxnLst>
            <a:rect l="0" t="0" r="r" b="b"/>
            <a:pathLst>
              <a:path w="739" h="698">
                <a:moveTo>
                  <a:pt x="739" y="34"/>
                </a:moveTo>
                <a:cubicBezTo>
                  <a:pt x="730" y="27"/>
                  <a:pt x="720" y="23"/>
                  <a:pt x="710" y="20"/>
                </a:cubicBezTo>
                <a:cubicBezTo>
                  <a:pt x="646" y="0"/>
                  <a:pt x="556" y="89"/>
                  <a:pt x="466" y="179"/>
                </a:cubicBezTo>
                <a:cubicBezTo>
                  <a:pt x="205" y="341"/>
                  <a:pt x="91" y="535"/>
                  <a:pt x="0" y="698"/>
                </a:cubicBezTo>
                <a:cubicBezTo>
                  <a:pt x="154" y="554"/>
                  <a:pt x="384" y="392"/>
                  <a:pt x="464" y="336"/>
                </a:cubicBezTo>
                <a:cubicBezTo>
                  <a:pt x="551" y="275"/>
                  <a:pt x="690" y="135"/>
                  <a:pt x="739" y="34"/>
                </a:cubicBezTo>
                <a:close/>
              </a:path>
            </a:pathLst>
          </a:custGeom>
          <a:solidFill>
            <a:schemeClr val="lt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ctr" anchorCtr="0" compatLnSpc="1"/>
          <a:p>
            <a:endParaRPr lang="zh-CN" altLang="en-US" sz="1350">
              <a:solidFill>
                <a:schemeClr val="dk1"/>
              </a:solidFill>
              <a:latin typeface="微软雅黑" panose="020B0503020204020204" pitchFamily="34" charset="-122"/>
              <a:ea typeface="微软雅黑" panose="020B0503020204020204" pitchFamily="34" charset="-122"/>
            </a:endParaRPr>
          </a:p>
        </p:txBody>
      </p:sp>
      <p:sp>
        <p:nvSpPr>
          <p:cNvPr id="34" name="Freeform 15"/>
          <p:cNvSpPr/>
          <p:nvPr>
            <p:custDataLst>
              <p:tags r:id="rId37"/>
            </p:custDataLst>
          </p:nvPr>
        </p:nvSpPr>
        <p:spPr bwMode="auto">
          <a:xfrm rot="13238413">
            <a:off x="4506755" y="3459601"/>
            <a:ext cx="45078" cy="36497"/>
          </a:xfrm>
          <a:custGeom>
            <a:avLst/>
            <a:gdLst>
              <a:gd name="T0" fmla="*/ 421 w 421"/>
              <a:gd name="T1" fmla="*/ 96 h 341"/>
              <a:gd name="T2" fmla="*/ 9 w 421"/>
              <a:gd name="T3" fmla="*/ 254 h 341"/>
              <a:gd name="T4" fmla="*/ 417 w 421"/>
              <a:gd name="T5" fmla="*/ 243 h 341"/>
              <a:gd name="T6" fmla="*/ 421 w 421"/>
              <a:gd name="T7" fmla="*/ 96 h 341"/>
            </a:gdLst>
            <a:ahLst/>
            <a:cxnLst>
              <a:cxn ang="0">
                <a:pos x="T0" y="T1"/>
              </a:cxn>
              <a:cxn ang="0">
                <a:pos x="T2" y="T3"/>
              </a:cxn>
              <a:cxn ang="0">
                <a:pos x="T4" y="T5"/>
              </a:cxn>
              <a:cxn ang="0">
                <a:pos x="T6" y="T7"/>
              </a:cxn>
            </a:cxnLst>
            <a:rect l="0" t="0" r="r" b="b"/>
            <a:pathLst>
              <a:path w="421" h="341">
                <a:moveTo>
                  <a:pt x="421" y="96"/>
                </a:moveTo>
                <a:cubicBezTo>
                  <a:pt x="246" y="0"/>
                  <a:pt x="30" y="109"/>
                  <a:pt x="9" y="254"/>
                </a:cubicBezTo>
                <a:cubicBezTo>
                  <a:pt x="0" y="317"/>
                  <a:pt x="210" y="341"/>
                  <a:pt x="417" y="243"/>
                </a:cubicBezTo>
                <a:lnTo>
                  <a:pt x="421" y="96"/>
                </a:lnTo>
                <a:close/>
              </a:path>
            </a:pathLst>
          </a:custGeom>
          <a:solidFill>
            <a:srgbClr val="6AD1F6"/>
          </a:solidFill>
          <a:ln>
            <a:noFill/>
          </a:ln>
        </p:spPr>
        <p:txBody>
          <a:bodyPr vert="horz" wrap="square" lIns="68580" tIns="34290" rIns="68580" bIns="34290" numCol="1" anchor="ctr" anchorCtr="0" compatLnSpc="1"/>
          <a:p>
            <a:endParaRPr lang="zh-CN" altLang="en-US" sz="1350">
              <a:solidFill>
                <a:schemeClr val="dk1"/>
              </a:solidFill>
              <a:latin typeface="微软雅黑" panose="020B0503020204020204" pitchFamily="34" charset="-122"/>
              <a:ea typeface="微软雅黑" panose="020B0503020204020204" pitchFamily="34" charset="-122"/>
            </a:endParaRPr>
          </a:p>
        </p:txBody>
      </p:sp>
      <p:sp>
        <p:nvSpPr>
          <p:cNvPr id="35" name="Freeform 12"/>
          <p:cNvSpPr/>
          <p:nvPr>
            <p:custDataLst>
              <p:tags r:id="rId38"/>
            </p:custDataLst>
          </p:nvPr>
        </p:nvSpPr>
        <p:spPr bwMode="auto">
          <a:xfrm rot="13238413">
            <a:off x="4198809" y="3376518"/>
            <a:ext cx="164355" cy="160095"/>
          </a:xfrm>
          <a:custGeom>
            <a:avLst/>
            <a:gdLst>
              <a:gd name="T0" fmla="*/ 1323 w 1535"/>
              <a:gd name="T1" fmla="*/ 307 h 1496"/>
              <a:gd name="T2" fmla="*/ 1287 w 1535"/>
              <a:gd name="T3" fmla="*/ 20 h 1496"/>
              <a:gd name="T4" fmla="*/ 1043 w 1535"/>
              <a:gd name="T5" fmla="*/ 179 h 1496"/>
              <a:gd name="T6" fmla="*/ 354 w 1535"/>
              <a:gd name="T7" fmla="*/ 988 h 1496"/>
              <a:gd name="T8" fmla="*/ 8 w 1535"/>
              <a:gd name="T9" fmla="*/ 959 h 1496"/>
              <a:gd name="T10" fmla="*/ 239 w 1535"/>
              <a:gd name="T11" fmla="*/ 1148 h 1496"/>
              <a:gd name="T12" fmla="*/ 158 w 1535"/>
              <a:gd name="T13" fmla="*/ 1444 h 1496"/>
              <a:gd name="T14" fmla="*/ 450 w 1535"/>
              <a:gd name="T15" fmla="*/ 1173 h 1496"/>
              <a:gd name="T16" fmla="*/ 1323 w 1535"/>
              <a:gd name="T17" fmla="*/ 307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5" h="1496">
                <a:moveTo>
                  <a:pt x="1323" y="307"/>
                </a:moveTo>
                <a:cubicBezTo>
                  <a:pt x="1400" y="118"/>
                  <a:pt x="1351" y="40"/>
                  <a:pt x="1287" y="20"/>
                </a:cubicBezTo>
                <a:cubicBezTo>
                  <a:pt x="1223" y="0"/>
                  <a:pt x="1133" y="89"/>
                  <a:pt x="1043" y="179"/>
                </a:cubicBezTo>
                <a:cubicBezTo>
                  <a:pt x="580" y="467"/>
                  <a:pt x="578" y="854"/>
                  <a:pt x="354" y="988"/>
                </a:cubicBezTo>
                <a:cubicBezTo>
                  <a:pt x="231" y="903"/>
                  <a:pt x="16" y="845"/>
                  <a:pt x="8" y="959"/>
                </a:cubicBezTo>
                <a:cubicBezTo>
                  <a:pt x="0" y="1072"/>
                  <a:pt x="109" y="1137"/>
                  <a:pt x="239" y="1148"/>
                </a:cubicBezTo>
                <a:cubicBezTo>
                  <a:pt x="95" y="1295"/>
                  <a:pt x="79" y="1393"/>
                  <a:pt x="158" y="1444"/>
                </a:cubicBezTo>
                <a:cubicBezTo>
                  <a:pt x="238" y="1496"/>
                  <a:pt x="370" y="1390"/>
                  <a:pt x="450" y="1173"/>
                </a:cubicBezTo>
                <a:cubicBezTo>
                  <a:pt x="1100" y="1170"/>
                  <a:pt x="1535" y="751"/>
                  <a:pt x="1323" y="307"/>
                </a:cubicBezTo>
                <a:close/>
              </a:path>
            </a:pathLst>
          </a:custGeom>
          <a:solidFill>
            <a:srgbClr val="6AD1F6"/>
          </a:solidFill>
          <a:ln>
            <a:noFill/>
          </a:ln>
        </p:spPr>
        <p:txBody>
          <a:bodyPr vert="horz" wrap="square" lIns="68580" tIns="34290" rIns="68580" bIns="34290" numCol="1" anchor="ctr" anchorCtr="0" compatLnSpc="1"/>
          <a:p>
            <a:endParaRPr lang="zh-CN" altLang="en-US" sz="1350" dirty="0">
              <a:solidFill>
                <a:schemeClr val="dk1"/>
              </a:solidFill>
              <a:latin typeface="微软雅黑" panose="020B0503020204020204" pitchFamily="34" charset="-122"/>
              <a:ea typeface="微软雅黑" panose="020B0503020204020204" pitchFamily="34" charset="-122"/>
            </a:endParaRPr>
          </a:p>
        </p:txBody>
      </p:sp>
      <p:sp>
        <p:nvSpPr>
          <p:cNvPr id="36" name="Freeform 13"/>
          <p:cNvSpPr/>
          <p:nvPr>
            <p:custDataLst>
              <p:tags r:id="rId39"/>
            </p:custDataLst>
          </p:nvPr>
        </p:nvSpPr>
        <p:spPr bwMode="auto">
          <a:xfrm rot="13238413">
            <a:off x="4220201" y="3450540"/>
            <a:ext cx="14019" cy="12706"/>
          </a:xfrm>
          <a:custGeom>
            <a:avLst/>
            <a:gdLst>
              <a:gd name="T0" fmla="*/ 94 w 131"/>
              <a:gd name="T1" fmla="*/ 22 h 119"/>
              <a:gd name="T2" fmla="*/ 115 w 131"/>
              <a:gd name="T3" fmla="*/ 98 h 119"/>
              <a:gd name="T4" fmla="*/ 36 w 131"/>
              <a:gd name="T5" fmla="*/ 97 h 119"/>
              <a:gd name="T6" fmla="*/ 16 w 131"/>
              <a:gd name="T7" fmla="*/ 21 h 119"/>
              <a:gd name="T8" fmla="*/ 94 w 131"/>
              <a:gd name="T9" fmla="*/ 22 h 119"/>
            </a:gdLst>
            <a:ahLst/>
            <a:cxnLst>
              <a:cxn ang="0">
                <a:pos x="T0" y="T1"/>
              </a:cxn>
              <a:cxn ang="0">
                <a:pos x="T2" y="T3"/>
              </a:cxn>
              <a:cxn ang="0">
                <a:pos x="T4" y="T5"/>
              </a:cxn>
              <a:cxn ang="0">
                <a:pos x="T6" y="T7"/>
              </a:cxn>
              <a:cxn ang="0">
                <a:pos x="T8" y="T9"/>
              </a:cxn>
            </a:cxnLst>
            <a:rect l="0" t="0" r="r" b="b"/>
            <a:pathLst>
              <a:path w="131" h="119">
                <a:moveTo>
                  <a:pt x="94" y="22"/>
                </a:moveTo>
                <a:cubicBezTo>
                  <a:pt x="122" y="44"/>
                  <a:pt x="131" y="78"/>
                  <a:pt x="115" y="98"/>
                </a:cubicBezTo>
                <a:cubicBezTo>
                  <a:pt x="99" y="119"/>
                  <a:pt x="64" y="118"/>
                  <a:pt x="36" y="97"/>
                </a:cubicBezTo>
                <a:cubicBezTo>
                  <a:pt x="9" y="75"/>
                  <a:pt x="0" y="41"/>
                  <a:pt x="16" y="21"/>
                </a:cubicBezTo>
                <a:cubicBezTo>
                  <a:pt x="32" y="0"/>
                  <a:pt x="67" y="1"/>
                  <a:pt x="94" y="22"/>
                </a:cubicBezTo>
                <a:close/>
              </a:path>
            </a:pathLst>
          </a:custGeom>
          <a:solidFill>
            <a:srgbClr val="004C9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ctr" anchorCtr="0" compatLnSpc="1"/>
          <a:p>
            <a:endParaRPr lang="zh-CN" altLang="en-US" sz="1350">
              <a:solidFill>
                <a:srgbClr val="FF0000"/>
              </a:solidFill>
              <a:latin typeface="微软雅黑" panose="020B0503020204020204" pitchFamily="34" charset="-122"/>
              <a:ea typeface="微软雅黑" panose="020B0503020204020204" pitchFamily="34" charset="-122"/>
            </a:endParaRPr>
          </a:p>
        </p:txBody>
      </p:sp>
      <p:sp>
        <p:nvSpPr>
          <p:cNvPr id="37" name="Freeform 14"/>
          <p:cNvSpPr/>
          <p:nvPr>
            <p:custDataLst>
              <p:tags r:id="rId40"/>
            </p:custDataLst>
          </p:nvPr>
        </p:nvSpPr>
        <p:spPr bwMode="auto">
          <a:xfrm rot="13238413">
            <a:off x="4199052" y="3439135"/>
            <a:ext cx="79157" cy="74708"/>
          </a:xfrm>
          <a:custGeom>
            <a:avLst/>
            <a:gdLst>
              <a:gd name="T0" fmla="*/ 739 w 739"/>
              <a:gd name="T1" fmla="*/ 34 h 698"/>
              <a:gd name="T2" fmla="*/ 710 w 739"/>
              <a:gd name="T3" fmla="*/ 20 h 698"/>
              <a:gd name="T4" fmla="*/ 466 w 739"/>
              <a:gd name="T5" fmla="*/ 179 h 698"/>
              <a:gd name="T6" fmla="*/ 0 w 739"/>
              <a:gd name="T7" fmla="*/ 698 h 698"/>
              <a:gd name="T8" fmla="*/ 464 w 739"/>
              <a:gd name="T9" fmla="*/ 336 h 698"/>
              <a:gd name="T10" fmla="*/ 739 w 739"/>
              <a:gd name="T11" fmla="*/ 34 h 698"/>
            </a:gdLst>
            <a:ahLst/>
            <a:cxnLst>
              <a:cxn ang="0">
                <a:pos x="T0" y="T1"/>
              </a:cxn>
              <a:cxn ang="0">
                <a:pos x="T2" y="T3"/>
              </a:cxn>
              <a:cxn ang="0">
                <a:pos x="T4" y="T5"/>
              </a:cxn>
              <a:cxn ang="0">
                <a:pos x="T6" y="T7"/>
              </a:cxn>
              <a:cxn ang="0">
                <a:pos x="T8" y="T9"/>
              </a:cxn>
              <a:cxn ang="0">
                <a:pos x="T10" y="T11"/>
              </a:cxn>
            </a:cxnLst>
            <a:rect l="0" t="0" r="r" b="b"/>
            <a:pathLst>
              <a:path w="739" h="698">
                <a:moveTo>
                  <a:pt x="739" y="34"/>
                </a:moveTo>
                <a:cubicBezTo>
                  <a:pt x="730" y="27"/>
                  <a:pt x="720" y="23"/>
                  <a:pt x="710" y="20"/>
                </a:cubicBezTo>
                <a:cubicBezTo>
                  <a:pt x="646" y="0"/>
                  <a:pt x="556" y="89"/>
                  <a:pt x="466" y="179"/>
                </a:cubicBezTo>
                <a:cubicBezTo>
                  <a:pt x="205" y="341"/>
                  <a:pt x="91" y="535"/>
                  <a:pt x="0" y="698"/>
                </a:cubicBezTo>
                <a:cubicBezTo>
                  <a:pt x="154" y="554"/>
                  <a:pt x="384" y="392"/>
                  <a:pt x="464" y="336"/>
                </a:cubicBezTo>
                <a:cubicBezTo>
                  <a:pt x="551" y="275"/>
                  <a:pt x="690" y="135"/>
                  <a:pt x="739" y="34"/>
                </a:cubicBezTo>
                <a:close/>
              </a:path>
            </a:pathLst>
          </a:custGeom>
          <a:solidFill>
            <a:schemeClr val="lt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ctr" anchorCtr="0" compatLnSpc="1"/>
          <a:p>
            <a:endParaRPr lang="zh-CN" altLang="en-US" sz="1350">
              <a:solidFill>
                <a:schemeClr val="dk1"/>
              </a:solidFill>
              <a:latin typeface="微软雅黑" panose="020B0503020204020204" pitchFamily="34" charset="-122"/>
              <a:ea typeface="微软雅黑" panose="020B0503020204020204" pitchFamily="34" charset="-122"/>
            </a:endParaRPr>
          </a:p>
        </p:txBody>
      </p:sp>
      <p:sp>
        <p:nvSpPr>
          <p:cNvPr id="38" name="Freeform 15"/>
          <p:cNvSpPr/>
          <p:nvPr>
            <p:custDataLst>
              <p:tags r:id="rId41"/>
            </p:custDataLst>
          </p:nvPr>
        </p:nvSpPr>
        <p:spPr bwMode="auto">
          <a:xfrm rot="13238413">
            <a:off x="4255260" y="3459601"/>
            <a:ext cx="45078" cy="36497"/>
          </a:xfrm>
          <a:custGeom>
            <a:avLst/>
            <a:gdLst>
              <a:gd name="T0" fmla="*/ 421 w 421"/>
              <a:gd name="T1" fmla="*/ 96 h 341"/>
              <a:gd name="T2" fmla="*/ 9 w 421"/>
              <a:gd name="T3" fmla="*/ 254 h 341"/>
              <a:gd name="T4" fmla="*/ 417 w 421"/>
              <a:gd name="T5" fmla="*/ 243 h 341"/>
              <a:gd name="T6" fmla="*/ 421 w 421"/>
              <a:gd name="T7" fmla="*/ 96 h 341"/>
            </a:gdLst>
            <a:ahLst/>
            <a:cxnLst>
              <a:cxn ang="0">
                <a:pos x="T0" y="T1"/>
              </a:cxn>
              <a:cxn ang="0">
                <a:pos x="T2" y="T3"/>
              </a:cxn>
              <a:cxn ang="0">
                <a:pos x="T4" y="T5"/>
              </a:cxn>
              <a:cxn ang="0">
                <a:pos x="T6" y="T7"/>
              </a:cxn>
            </a:cxnLst>
            <a:rect l="0" t="0" r="r" b="b"/>
            <a:pathLst>
              <a:path w="421" h="341">
                <a:moveTo>
                  <a:pt x="421" y="96"/>
                </a:moveTo>
                <a:cubicBezTo>
                  <a:pt x="246" y="0"/>
                  <a:pt x="30" y="109"/>
                  <a:pt x="9" y="254"/>
                </a:cubicBezTo>
                <a:cubicBezTo>
                  <a:pt x="0" y="317"/>
                  <a:pt x="210" y="341"/>
                  <a:pt x="417" y="243"/>
                </a:cubicBezTo>
                <a:lnTo>
                  <a:pt x="421" y="96"/>
                </a:lnTo>
                <a:close/>
              </a:path>
            </a:pathLst>
          </a:custGeom>
          <a:solidFill>
            <a:srgbClr val="6AD1F6"/>
          </a:solidFill>
          <a:ln>
            <a:noFill/>
          </a:ln>
        </p:spPr>
        <p:txBody>
          <a:bodyPr vert="horz" wrap="square" lIns="68580" tIns="34290" rIns="68580" bIns="34290" numCol="1" anchor="ctr" anchorCtr="0" compatLnSpc="1"/>
          <a:p>
            <a:endParaRPr lang="zh-CN" altLang="en-US" sz="1350">
              <a:solidFill>
                <a:schemeClr val="dk1"/>
              </a:solidFill>
              <a:latin typeface="微软雅黑" panose="020B0503020204020204" pitchFamily="34" charset="-122"/>
              <a:ea typeface="微软雅黑" panose="020B0503020204020204" pitchFamily="34" charset="-122"/>
            </a:endParaRPr>
          </a:p>
        </p:txBody>
      </p:sp>
      <p:sp>
        <p:nvSpPr>
          <p:cNvPr id="39" name="AutoShape 21"/>
          <p:cNvSpPr>
            <a:spLocks noChangeAspect="1" noChangeArrowheads="1" noTextEdit="1"/>
          </p:cNvSpPr>
          <p:nvPr>
            <p:custDataLst>
              <p:tags r:id="rId42"/>
            </p:custDataLst>
          </p:nvPr>
        </p:nvSpPr>
        <p:spPr bwMode="auto">
          <a:xfrm>
            <a:off x="4676697" y="3523658"/>
            <a:ext cx="39737" cy="39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
            <a:endParaRPr lang="zh-CN" altLang="en-US" sz="1350">
              <a:solidFill>
                <a:schemeClr val="dk1"/>
              </a:solidFill>
              <a:latin typeface="微软雅黑" panose="020B0503020204020204" pitchFamily="34" charset="-122"/>
              <a:ea typeface="微软雅黑" panose="020B0503020204020204" pitchFamily="34" charset="-122"/>
            </a:endParaRPr>
          </a:p>
        </p:txBody>
      </p:sp>
      <p:sp>
        <p:nvSpPr>
          <p:cNvPr id="40" name="Freeform 23"/>
          <p:cNvSpPr/>
          <p:nvPr>
            <p:custDataLst>
              <p:tags r:id="rId43"/>
            </p:custDataLst>
          </p:nvPr>
        </p:nvSpPr>
        <p:spPr bwMode="auto">
          <a:xfrm>
            <a:off x="4388288" y="3440376"/>
            <a:ext cx="39737" cy="39079"/>
          </a:xfrm>
          <a:custGeom>
            <a:avLst/>
            <a:gdLst>
              <a:gd name="T0" fmla="*/ 492 w 494"/>
              <a:gd name="T1" fmla="*/ 312 h 481"/>
              <a:gd name="T2" fmla="*/ 463 w 494"/>
              <a:gd name="T3" fmla="*/ 331 h 481"/>
              <a:gd name="T4" fmla="*/ 319 w 494"/>
              <a:gd name="T5" fmla="*/ 326 h 481"/>
              <a:gd name="T6" fmla="*/ 269 w 494"/>
              <a:gd name="T7" fmla="*/ 461 h 481"/>
              <a:gd name="T8" fmla="*/ 240 w 494"/>
              <a:gd name="T9" fmla="*/ 481 h 481"/>
              <a:gd name="T10" fmla="*/ 212 w 494"/>
              <a:gd name="T11" fmla="*/ 459 h 481"/>
              <a:gd name="T12" fmla="*/ 173 w 494"/>
              <a:gd name="T13" fmla="*/ 320 h 481"/>
              <a:gd name="T14" fmla="*/ 29 w 494"/>
              <a:gd name="T15" fmla="*/ 314 h 481"/>
              <a:gd name="T16" fmla="*/ 1 w 494"/>
              <a:gd name="T17" fmla="*/ 293 h 481"/>
              <a:gd name="T18" fmla="*/ 0 w 494"/>
              <a:gd name="T19" fmla="*/ 283 h 481"/>
              <a:gd name="T20" fmla="*/ 13 w 494"/>
              <a:gd name="T21" fmla="*/ 260 h 481"/>
              <a:gd name="T22" fmla="*/ 133 w 494"/>
              <a:gd name="T23" fmla="*/ 179 h 481"/>
              <a:gd name="T24" fmla="*/ 94 w 494"/>
              <a:gd name="T25" fmla="*/ 41 h 481"/>
              <a:gd name="T26" fmla="*/ 93 w 494"/>
              <a:gd name="T27" fmla="*/ 31 h 481"/>
              <a:gd name="T28" fmla="*/ 106 w 494"/>
              <a:gd name="T29" fmla="*/ 8 h 481"/>
              <a:gd name="T30" fmla="*/ 141 w 494"/>
              <a:gd name="T31" fmla="*/ 9 h 481"/>
              <a:gd name="T32" fmla="*/ 254 w 494"/>
              <a:gd name="T33" fmla="*/ 98 h 481"/>
              <a:gd name="T34" fmla="*/ 374 w 494"/>
              <a:gd name="T35" fmla="*/ 18 h 481"/>
              <a:gd name="T36" fmla="*/ 410 w 494"/>
              <a:gd name="T37" fmla="*/ 19 h 481"/>
              <a:gd name="T38" fmla="*/ 421 w 494"/>
              <a:gd name="T39" fmla="*/ 44 h 481"/>
              <a:gd name="T40" fmla="*/ 419 w 494"/>
              <a:gd name="T41" fmla="*/ 53 h 481"/>
              <a:gd name="T42" fmla="*/ 369 w 494"/>
              <a:gd name="T43" fmla="*/ 189 h 481"/>
              <a:gd name="T44" fmla="*/ 483 w 494"/>
              <a:gd name="T45" fmla="*/ 278 h 481"/>
              <a:gd name="T46" fmla="*/ 494 w 494"/>
              <a:gd name="T47" fmla="*/ 302 h 481"/>
              <a:gd name="T48" fmla="*/ 492 w 494"/>
              <a:gd name="T49" fmla="*/ 312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4" h="481">
                <a:moveTo>
                  <a:pt x="492" y="312"/>
                </a:moveTo>
                <a:cubicBezTo>
                  <a:pt x="488" y="324"/>
                  <a:pt x="476" y="332"/>
                  <a:pt x="463" y="331"/>
                </a:cubicBezTo>
                <a:cubicBezTo>
                  <a:pt x="463" y="331"/>
                  <a:pt x="352" y="327"/>
                  <a:pt x="319" y="326"/>
                </a:cubicBezTo>
                <a:cubicBezTo>
                  <a:pt x="307" y="357"/>
                  <a:pt x="269" y="461"/>
                  <a:pt x="269" y="461"/>
                </a:cubicBezTo>
                <a:cubicBezTo>
                  <a:pt x="264" y="473"/>
                  <a:pt x="253" y="481"/>
                  <a:pt x="240" y="481"/>
                </a:cubicBezTo>
                <a:cubicBezTo>
                  <a:pt x="227" y="480"/>
                  <a:pt x="215" y="471"/>
                  <a:pt x="212" y="459"/>
                </a:cubicBezTo>
                <a:cubicBezTo>
                  <a:pt x="212" y="459"/>
                  <a:pt x="182" y="352"/>
                  <a:pt x="173" y="320"/>
                </a:cubicBezTo>
                <a:cubicBezTo>
                  <a:pt x="140" y="319"/>
                  <a:pt x="29" y="314"/>
                  <a:pt x="29" y="314"/>
                </a:cubicBezTo>
                <a:cubicBezTo>
                  <a:pt x="16" y="314"/>
                  <a:pt x="4" y="305"/>
                  <a:pt x="1" y="293"/>
                </a:cubicBezTo>
                <a:cubicBezTo>
                  <a:pt x="0" y="290"/>
                  <a:pt x="0" y="286"/>
                  <a:pt x="0" y="283"/>
                </a:cubicBezTo>
                <a:cubicBezTo>
                  <a:pt x="0" y="274"/>
                  <a:pt x="5" y="265"/>
                  <a:pt x="13" y="260"/>
                </a:cubicBezTo>
                <a:cubicBezTo>
                  <a:pt x="13" y="260"/>
                  <a:pt x="106" y="198"/>
                  <a:pt x="133" y="179"/>
                </a:cubicBezTo>
                <a:cubicBezTo>
                  <a:pt x="124" y="148"/>
                  <a:pt x="94" y="41"/>
                  <a:pt x="94" y="41"/>
                </a:cubicBezTo>
                <a:cubicBezTo>
                  <a:pt x="93" y="38"/>
                  <a:pt x="92" y="34"/>
                  <a:pt x="93" y="31"/>
                </a:cubicBezTo>
                <a:cubicBezTo>
                  <a:pt x="93" y="22"/>
                  <a:pt x="98" y="13"/>
                  <a:pt x="106" y="8"/>
                </a:cubicBezTo>
                <a:cubicBezTo>
                  <a:pt x="117" y="0"/>
                  <a:pt x="131" y="1"/>
                  <a:pt x="141" y="9"/>
                </a:cubicBezTo>
                <a:cubicBezTo>
                  <a:pt x="141" y="9"/>
                  <a:pt x="229" y="78"/>
                  <a:pt x="254" y="98"/>
                </a:cubicBezTo>
                <a:cubicBezTo>
                  <a:pt x="282" y="80"/>
                  <a:pt x="374" y="18"/>
                  <a:pt x="374" y="18"/>
                </a:cubicBezTo>
                <a:cubicBezTo>
                  <a:pt x="385" y="11"/>
                  <a:pt x="399" y="11"/>
                  <a:pt x="410" y="19"/>
                </a:cubicBezTo>
                <a:cubicBezTo>
                  <a:pt x="417" y="25"/>
                  <a:pt x="421" y="35"/>
                  <a:pt x="421" y="44"/>
                </a:cubicBezTo>
                <a:cubicBezTo>
                  <a:pt x="421" y="47"/>
                  <a:pt x="420" y="50"/>
                  <a:pt x="419" y="53"/>
                </a:cubicBezTo>
                <a:cubicBezTo>
                  <a:pt x="419" y="53"/>
                  <a:pt x="381" y="158"/>
                  <a:pt x="369" y="189"/>
                </a:cubicBezTo>
                <a:cubicBezTo>
                  <a:pt x="395" y="209"/>
                  <a:pt x="483" y="278"/>
                  <a:pt x="483" y="278"/>
                </a:cubicBezTo>
                <a:cubicBezTo>
                  <a:pt x="490" y="284"/>
                  <a:pt x="494" y="293"/>
                  <a:pt x="494" y="302"/>
                </a:cubicBezTo>
                <a:cubicBezTo>
                  <a:pt x="494" y="306"/>
                  <a:pt x="493" y="309"/>
                  <a:pt x="492" y="312"/>
                </a:cubicBezTo>
                <a:close/>
              </a:path>
            </a:pathLst>
          </a:custGeom>
          <a:solidFill>
            <a:srgbClr val="86BCE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ctr" anchorCtr="0" compatLnSpc="1"/>
          <a:p>
            <a:endParaRPr lang="zh-CN" altLang="en-US" sz="1350">
              <a:solidFill>
                <a:schemeClr val="dk1"/>
              </a:solidFill>
              <a:latin typeface="微软雅黑" panose="020B0503020204020204" pitchFamily="34" charset="-122"/>
              <a:ea typeface="微软雅黑" panose="020B0503020204020204" pitchFamily="34" charset="-122"/>
            </a:endParaRPr>
          </a:p>
        </p:txBody>
      </p:sp>
      <p:sp>
        <p:nvSpPr>
          <p:cNvPr id="41" name="文本框 40"/>
          <p:cNvSpPr txBox="1"/>
          <p:nvPr>
            <p:custDataLst>
              <p:tags r:id="rId44"/>
            </p:custDataLst>
          </p:nvPr>
        </p:nvSpPr>
        <p:spPr>
          <a:xfrm>
            <a:off x="3044900" y="3530805"/>
            <a:ext cx="2727279" cy="874401"/>
          </a:xfrm>
          <a:prstGeom prst="rect">
            <a:avLst/>
          </a:prstGeom>
          <a:noFill/>
        </p:spPr>
        <p:txBody>
          <a:bodyPr vert="horz" wrap="square" lIns="67500" tIns="0" rIns="0" bIns="0" rtlCol="0" anchor="ctr" anchorCtr="0">
            <a:normAutofit lnSpcReduction="20000"/>
          </a:bodyPr>
          <a:p>
            <a:pPr marL="0" lvl="0" indent="0" algn="l" fontAlgn="auto">
              <a:lnSpc>
                <a:spcPct val="130000"/>
              </a:lnSpc>
              <a:spcBef>
                <a:spcPts val="0"/>
              </a:spcBef>
              <a:spcAft>
                <a:spcPts val="0"/>
              </a:spcAft>
              <a:buSzPct val="100000"/>
            </a:pPr>
            <a:r>
              <a:rPr lang="zh-CN" altLang="en-US" sz="1000" spc="150" dirty="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UGC和OGC没有交集。在一个平台（网站）上，用户和提供商总是相对的，两者之间，既是该平台的用户也是该平台的提供商的角色可能有，但属于极少的群体。</a:t>
            </a:r>
            <a:endParaRPr lang="zh-CN" altLang="en-US" sz="1000" spc="150" dirty="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2" name="文本框 41"/>
          <p:cNvSpPr txBox="1"/>
          <p:nvPr>
            <p:custDataLst>
              <p:tags r:id="rId45"/>
            </p:custDataLst>
          </p:nvPr>
        </p:nvSpPr>
        <p:spPr>
          <a:xfrm>
            <a:off x="7282440" y="3073893"/>
            <a:ext cx="271293" cy="400461"/>
          </a:xfrm>
          <a:prstGeom prst="rect">
            <a:avLst/>
          </a:prstGeom>
          <a:noFill/>
        </p:spPr>
        <p:txBody>
          <a:bodyPr wrap="square" rtlCol="0" anchor="ctr">
            <a:normAutofit fontScale="50000"/>
          </a:bodyPr>
          <a:p>
            <a:r>
              <a:rPr lang="en-US" altLang="zh-CN" sz="27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4</a:t>
            </a:r>
            <a:endParaRPr lang="en-US" altLang="zh-CN" sz="27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3" name="Freeform 12"/>
          <p:cNvSpPr/>
          <p:nvPr>
            <p:custDataLst>
              <p:tags r:id="rId46"/>
            </p:custDataLst>
          </p:nvPr>
        </p:nvSpPr>
        <p:spPr bwMode="auto">
          <a:xfrm rot="13238413">
            <a:off x="7479676" y="3376518"/>
            <a:ext cx="164355" cy="160095"/>
          </a:xfrm>
          <a:custGeom>
            <a:avLst/>
            <a:gdLst>
              <a:gd name="T0" fmla="*/ 1323 w 1535"/>
              <a:gd name="T1" fmla="*/ 307 h 1496"/>
              <a:gd name="T2" fmla="*/ 1287 w 1535"/>
              <a:gd name="T3" fmla="*/ 20 h 1496"/>
              <a:gd name="T4" fmla="*/ 1043 w 1535"/>
              <a:gd name="T5" fmla="*/ 179 h 1496"/>
              <a:gd name="T6" fmla="*/ 354 w 1535"/>
              <a:gd name="T7" fmla="*/ 988 h 1496"/>
              <a:gd name="T8" fmla="*/ 8 w 1535"/>
              <a:gd name="T9" fmla="*/ 959 h 1496"/>
              <a:gd name="T10" fmla="*/ 239 w 1535"/>
              <a:gd name="T11" fmla="*/ 1148 h 1496"/>
              <a:gd name="T12" fmla="*/ 158 w 1535"/>
              <a:gd name="T13" fmla="*/ 1444 h 1496"/>
              <a:gd name="T14" fmla="*/ 450 w 1535"/>
              <a:gd name="T15" fmla="*/ 1173 h 1496"/>
              <a:gd name="T16" fmla="*/ 1323 w 1535"/>
              <a:gd name="T17" fmla="*/ 307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5" h="1496">
                <a:moveTo>
                  <a:pt x="1323" y="307"/>
                </a:moveTo>
                <a:cubicBezTo>
                  <a:pt x="1400" y="118"/>
                  <a:pt x="1351" y="40"/>
                  <a:pt x="1287" y="20"/>
                </a:cubicBezTo>
                <a:cubicBezTo>
                  <a:pt x="1223" y="0"/>
                  <a:pt x="1133" y="89"/>
                  <a:pt x="1043" y="179"/>
                </a:cubicBezTo>
                <a:cubicBezTo>
                  <a:pt x="580" y="467"/>
                  <a:pt x="578" y="854"/>
                  <a:pt x="354" y="988"/>
                </a:cubicBezTo>
                <a:cubicBezTo>
                  <a:pt x="231" y="903"/>
                  <a:pt x="16" y="845"/>
                  <a:pt x="8" y="959"/>
                </a:cubicBezTo>
                <a:cubicBezTo>
                  <a:pt x="0" y="1072"/>
                  <a:pt x="109" y="1137"/>
                  <a:pt x="239" y="1148"/>
                </a:cubicBezTo>
                <a:cubicBezTo>
                  <a:pt x="95" y="1295"/>
                  <a:pt x="79" y="1393"/>
                  <a:pt x="158" y="1444"/>
                </a:cubicBezTo>
                <a:cubicBezTo>
                  <a:pt x="238" y="1496"/>
                  <a:pt x="370" y="1390"/>
                  <a:pt x="450" y="1173"/>
                </a:cubicBezTo>
                <a:cubicBezTo>
                  <a:pt x="1100" y="1170"/>
                  <a:pt x="1535" y="751"/>
                  <a:pt x="1323" y="307"/>
                </a:cubicBezTo>
                <a:close/>
              </a:path>
            </a:pathLst>
          </a:custGeom>
          <a:solidFill>
            <a:srgbClr val="6AD1F6"/>
          </a:solidFill>
          <a:ln>
            <a:noFill/>
          </a:ln>
        </p:spPr>
        <p:txBody>
          <a:bodyPr vert="horz" wrap="square" lIns="68580" tIns="34290" rIns="68580" bIns="34290" numCol="1" anchor="ctr" anchorCtr="0" compatLnSpc="1"/>
          <a:p>
            <a:endParaRPr lang="zh-CN" altLang="en-US" sz="1350" dirty="0">
              <a:solidFill>
                <a:schemeClr val="dk1"/>
              </a:solidFill>
              <a:latin typeface="微软雅黑" panose="020B0503020204020204" pitchFamily="34" charset="-122"/>
              <a:ea typeface="微软雅黑" panose="020B0503020204020204" pitchFamily="34" charset="-122"/>
            </a:endParaRPr>
          </a:p>
        </p:txBody>
      </p:sp>
      <p:sp>
        <p:nvSpPr>
          <p:cNvPr id="44" name="Freeform 13"/>
          <p:cNvSpPr/>
          <p:nvPr>
            <p:custDataLst>
              <p:tags r:id="rId47"/>
            </p:custDataLst>
          </p:nvPr>
        </p:nvSpPr>
        <p:spPr bwMode="auto">
          <a:xfrm rot="13238413">
            <a:off x="7501068" y="3450540"/>
            <a:ext cx="14019" cy="12706"/>
          </a:xfrm>
          <a:custGeom>
            <a:avLst/>
            <a:gdLst>
              <a:gd name="T0" fmla="*/ 94 w 131"/>
              <a:gd name="T1" fmla="*/ 22 h 119"/>
              <a:gd name="T2" fmla="*/ 115 w 131"/>
              <a:gd name="T3" fmla="*/ 98 h 119"/>
              <a:gd name="T4" fmla="*/ 36 w 131"/>
              <a:gd name="T5" fmla="*/ 97 h 119"/>
              <a:gd name="T6" fmla="*/ 16 w 131"/>
              <a:gd name="T7" fmla="*/ 21 h 119"/>
              <a:gd name="T8" fmla="*/ 94 w 131"/>
              <a:gd name="T9" fmla="*/ 22 h 119"/>
            </a:gdLst>
            <a:ahLst/>
            <a:cxnLst>
              <a:cxn ang="0">
                <a:pos x="T0" y="T1"/>
              </a:cxn>
              <a:cxn ang="0">
                <a:pos x="T2" y="T3"/>
              </a:cxn>
              <a:cxn ang="0">
                <a:pos x="T4" y="T5"/>
              </a:cxn>
              <a:cxn ang="0">
                <a:pos x="T6" y="T7"/>
              </a:cxn>
              <a:cxn ang="0">
                <a:pos x="T8" y="T9"/>
              </a:cxn>
            </a:cxnLst>
            <a:rect l="0" t="0" r="r" b="b"/>
            <a:pathLst>
              <a:path w="131" h="119">
                <a:moveTo>
                  <a:pt x="94" y="22"/>
                </a:moveTo>
                <a:cubicBezTo>
                  <a:pt x="122" y="44"/>
                  <a:pt x="131" y="78"/>
                  <a:pt x="115" y="98"/>
                </a:cubicBezTo>
                <a:cubicBezTo>
                  <a:pt x="99" y="119"/>
                  <a:pt x="64" y="118"/>
                  <a:pt x="36" y="97"/>
                </a:cubicBezTo>
                <a:cubicBezTo>
                  <a:pt x="9" y="75"/>
                  <a:pt x="0" y="41"/>
                  <a:pt x="16" y="21"/>
                </a:cubicBezTo>
                <a:cubicBezTo>
                  <a:pt x="32" y="0"/>
                  <a:pt x="67" y="1"/>
                  <a:pt x="94" y="22"/>
                </a:cubicBezTo>
                <a:close/>
              </a:path>
            </a:pathLst>
          </a:custGeom>
          <a:solidFill>
            <a:srgbClr val="004C9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ctr" anchorCtr="0" compatLnSpc="1"/>
          <a:p>
            <a:endParaRPr lang="zh-CN" altLang="en-US" sz="1350">
              <a:solidFill>
                <a:srgbClr val="FF0000"/>
              </a:solidFill>
              <a:latin typeface="微软雅黑" panose="020B0503020204020204" pitchFamily="34" charset="-122"/>
              <a:ea typeface="微软雅黑" panose="020B0503020204020204" pitchFamily="34" charset="-122"/>
            </a:endParaRPr>
          </a:p>
        </p:txBody>
      </p:sp>
      <p:sp>
        <p:nvSpPr>
          <p:cNvPr id="45" name="Freeform 14"/>
          <p:cNvSpPr/>
          <p:nvPr>
            <p:custDataLst>
              <p:tags r:id="rId48"/>
            </p:custDataLst>
          </p:nvPr>
        </p:nvSpPr>
        <p:spPr bwMode="auto">
          <a:xfrm rot="13238413">
            <a:off x="7479918" y="3439135"/>
            <a:ext cx="79157" cy="74708"/>
          </a:xfrm>
          <a:custGeom>
            <a:avLst/>
            <a:gdLst>
              <a:gd name="T0" fmla="*/ 739 w 739"/>
              <a:gd name="T1" fmla="*/ 34 h 698"/>
              <a:gd name="T2" fmla="*/ 710 w 739"/>
              <a:gd name="T3" fmla="*/ 20 h 698"/>
              <a:gd name="T4" fmla="*/ 466 w 739"/>
              <a:gd name="T5" fmla="*/ 179 h 698"/>
              <a:gd name="T6" fmla="*/ 0 w 739"/>
              <a:gd name="T7" fmla="*/ 698 h 698"/>
              <a:gd name="T8" fmla="*/ 464 w 739"/>
              <a:gd name="T9" fmla="*/ 336 h 698"/>
              <a:gd name="T10" fmla="*/ 739 w 739"/>
              <a:gd name="T11" fmla="*/ 34 h 698"/>
            </a:gdLst>
            <a:ahLst/>
            <a:cxnLst>
              <a:cxn ang="0">
                <a:pos x="T0" y="T1"/>
              </a:cxn>
              <a:cxn ang="0">
                <a:pos x="T2" y="T3"/>
              </a:cxn>
              <a:cxn ang="0">
                <a:pos x="T4" y="T5"/>
              </a:cxn>
              <a:cxn ang="0">
                <a:pos x="T6" y="T7"/>
              </a:cxn>
              <a:cxn ang="0">
                <a:pos x="T8" y="T9"/>
              </a:cxn>
              <a:cxn ang="0">
                <a:pos x="T10" y="T11"/>
              </a:cxn>
            </a:cxnLst>
            <a:rect l="0" t="0" r="r" b="b"/>
            <a:pathLst>
              <a:path w="739" h="698">
                <a:moveTo>
                  <a:pt x="739" y="34"/>
                </a:moveTo>
                <a:cubicBezTo>
                  <a:pt x="730" y="27"/>
                  <a:pt x="720" y="23"/>
                  <a:pt x="710" y="20"/>
                </a:cubicBezTo>
                <a:cubicBezTo>
                  <a:pt x="646" y="0"/>
                  <a:pt x="556" y="89"/>
                  <a:pt x="466" y="179"/>
                </a:cubicBezTo>
                <a:cubicBezTo>
                  <a:pt x="205" y="341"/>
                  <a:pt x="91" y="535"/>
                  <a:pt x="0" y="698"/>
                </a:cubicBezTo>
                <a:cubicBezTo>
                  <a:pt x="154" y="554"/>
                  <a:pt x="384" y="392"/>
                  <a:pt x="464" y="336"/>
                </a:cubicBezTo>
                <a:cubicBezTo>
                  <a:pt x="551" y="275"/>
                  <a:pt x="690" y="135"/>
                  <a:pt x="739" y="34"/>
                </a:cubicBezTo>
                <a:close/>
              </a:path>
            </a:pathLst>
          </a:custGeom>
          <a:solidFill>
            <a:schemeClr val="lt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ctr" anchorCtr="0" compatLnSpc="1"/>
          <a:p>
            <a:endParaRPr lang="zh-CN" altLang="en-US" sz="1350">
              <a:solidFill>
                <a:schemeClr val="dk1"/>
              </a:solidFill>
              <a:latin typeface="微软雅黑" panose="020B0503020204020204" pitchFamily="34" charset="-122"/>
              <a:ea typeface="微软雅黑" panose="020B0503020204020204" pitchFamily="34" charset="-122"/>
            </a:endParaRPr>
          </a:p>
        </p:txBody>
      </p:sp>
      <p:sp>
        <p:nvSpPr>
          <p:cNvPr id="46" name="Freeform 15"/>
          <p:cNvSpPr/>
          <p:nvPr>
            <p:custDataLst>
              <p:tags r:id="rId49"/>
            </p:custDataLst>
          </p:nvPr>
        </p:nvSpPr>
        <p:spPr bwMode="auto">
          <a:xfrm rot="13238413">
            <a:off x="7536127" y="3459601"/>
            <a:ext cx="45078" cy="36497"/>
          </a:xfrm>
          <a:custGeom>
            <a:avLst/>
            <a:gdLst>
              <a:gd name="T0" fmla="*/ 421 w 421"/>
              <a:gd name="T1" fmla="*/ 96 h 341"/>
              <a:gd name="T2" fmla="*/ 9 w 421"/>
              <a:gd name="T3" fmla="*/ 254 h 341"/>
              <a:gd name="T4" fmla="*/ 417 w 421"/>
              <a:gd name="T5" fmla="*/ 243 h 341"/>
              <a:gd name="T6" fmla="*/ 421 w 421"/>
              <a:gd name="T7" fmla="*/ 96 h 341"/>
            </a:gdLst>
            <a:ahLst/>
            <a:cxnLst>
              <a:cxn ang="0">
                <a:pos x="T0" y="T1"/>
              </a:cxn>
              <a:cxn ang="0">
                <a:pos x="T2" y="T3"/>
              </a:cxn>
              <a:cxn ang="0">
                <a:pos x="T4" y="T5"/>
              </a:cxn>
              <a:cxn ang="0">
                <a:pos x="T6" y="T7"/>
              </a:cxn>
            </a:cxnLst>
            <a:rect l="0" t="0" r="r" b="b"/>
            <a:pathLst>
              <a:path w="421" h="341">
                <a:moveTo>
                  <a:pt x="421" y="96"/>
                </a:moveTo>
                <a:cubicBezTo>
                  <a:pt x="246" y="0"/>
                  <a:pt x="30" y="109"/>
                  <a:pt x="9" y="254"/>
                </a:cubicBezTo>
                <a:cubicBezTo>
                  <a:pt x="0" y="317"/>
                  <a:pt x="210" y="341"/>
                  <a:pt x="417" y="243"/>
                </a:cubicBezTo>
                <a:lnTo>
                  <a:pt x="421" y="96"/>
                </a:lnTo>
                <a:close/>
              </a:path>
            </a:pathLst>
          </a:custGeom>
          <a:solidFill>
            <a:srgbClr val="6AD1F6"/>
          </a:solidFill>
          <a:ln>
            <a:noFill/>
          </a:ln>
        </p:spPr>
        <p:txBody>
          <a:bodyPr vert="horz" wrap="square" lIns="68580" tIns="34290" rIns="68580" bIns="34290" numCol="1" anchor="ctr" anchorCtr="0" compatLnSpc="1"/>
          <a:p>
            <a:endParaRPr lang="zh-CN" altLang="en-US" sz="1350">
              <a:solidFill>
                <a:schemeClr val="dk1"/>
              </a:solidFill>
              <a:latin typeface="微软雅黑" panose="020B0503020204020204" pitchFamily="34" charset="-122"/>
              <a:ea typeface="微软雅黑" panose="020B0503020204020204" pitchFamily="34" charset="-122"/>
            </a:endParaRPr>
          </a:p>
        </p:txBody>
      </p:sp>
      <p:sp>
        <p:nvSpPr>
          <p:cNvPr id="47" name="Freeform 12"/>
          <p:cNvSpPr/>
          <p:nvPr>
            <p:custDataLst>
              <p:tags r:id="rId50"/>
            </p:custDataLst>
          </p:nvPr>
        </p:nvSpPr>
        <p:spPr bwMode="auto">
          <a:xfrm rot="13238413">
            <a:off x="7228182" y="3376518"/>
            <a:ext cx="164355" cy="160095"/>
          </a:xfrm>
          <a:custGeom>
            <a:avLst/>
            <a:gdLst>
              <a:gd name="T0" fmla="*/ 1323 w 1535"/>
              <a:gd name="T1" fmla="*/ 307 h 1496"/>
              <a:gd name="T2" fmla="*/ 1287 w 1535"/>
              <a:gd name="T3" fmla="*/ 20 h 1496"/>
              <a:gd name="T4" fmla="*/ 1043 w 1535"/>
              <a:gd name="T5" fmla="*/ 179 h 1496"/>
              <a:gd name="T6" fmla="*/ 354 w 1535"/>
              <a:gd name="T7" fmla="*/ 988 h 1496"/>
              <a:gd name="T8" fmla="*/ 8 w 1535"/>
              <a:gd name="T9" fmla="*/ 959 h 1496"/>
              <a:gd name="T10" fmla="*/ 239 w 1535"/>
              <a:gd name="T11" fmla="*/ 1148 h 1496"/>
              <a:gd name="T12" fmla="*/ 158 w 1535"/>
              <a:gd name="T13" fmla="*/ 1444 h 1496"/>
              <a:gd name="T14" fmla="*/ 450 w 1535"/>
              <a:gd name="T15" fmla="*/ 1173 h 1496"/>
              <a:gd name="T16" fmla="*/ 1323 w 1535"/>
              <a:gd name="T17" fmla="*/ 307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5" h="1496">
                <a:moveTo>
                  <a:pt x="1323" y="307"/>
                </a:moveTo>
                <a:cubicBezTo>
                  <a:pt x="1400" y="118"/>
                  <a:pt x="1351" y="40"/>
                  <a:pt x="1287" y="20"/>
                </a:cubicBezTo>
                <a:cubicBezTo>
                  <a:pt x="1223" y="0"/>
                  <a:pt x="1133" y="89"/>
                  <a:pt x="1043" y="179"/>
                </a:cubicBezTo>
                <a:cubicBezTo>
                  <a:pt x="580" y="467"/>
                  <a:pt x="578" y="854"/>
                  <a:pt x="354" y="988"/>
                </a:cubicBezTo>
                <a:cubicBezTo>
                  <a:pt x="231" y="903"/>
                  <a:pt x="16" y="845"/>
                  <a:pt x="8" y="959"/>
                </a:cubicBezTo>
                <a:cubicBezTo>
                  <a:pt x="0" y="1072"/>
                  <a:pt x="109" y="1137"/>
                  <a:pt x="239" y="1148"/>
                </a:cubicBezTo>
                <a:cubicBezTo>
                  <a:pt x="95" y="1295"/>
                  <a:pt x="79" y="1393"/>
                  <a:pt x="158" y="1444"/>
                </a:cubicBezTo>
                <a:cubicBezTo>
                  <a:pt x="238" y="1496"/>
                  <a:pt x="370" y="1390"/>
                  <a:pt x="450" y="1173"/>
                </a:cubicBezTo>
                <a:cubicBezTo>
                  <a:pt x="1100" y="1170"/>
                  <a:pt x="1535" y="751"/>
                  <a:pt x="1323" y="307"/>
                </a:cubicBezTo>
                <a:close/>
              </a:path>
            </a:pathLst>
          </a:custGeom>
          <a:solidFill>
            <a:srgbClr val="6AD1F6"/>
          </a:solidFill>
          <a:ln>
            <a:noFill/>
          </a:ln>
        </p:spPr>
        <p:txBody>
          <a:bodyPr vert="horz" wrap="square" lIns="68580" tIns="34290" rIns="68580" bIns="34290" numCol="1" anchor="ctr" anchorCtr="0" compatLnSpc="1"/>
          <a:p>
            <a:endParaRPr lang="zh-CN" altLang="en-US" sz="1350" dirty="0">
              <a:solidFill>
                <a:schemeClr val="dk1"/>
              </a:solidFill>
              <a:latin typeface="微软雅黑" panose="020B0503020204020204" pitchFamily="34" charset="-122"/>
              <a:ea typeface="微软雅黑" panose="020B0503020204020204" pitchFamily="34" charset="-122"/>
            </a:endParaRPr>
          </a:p>
        </p:txBody>
      </p:sp>
      <p:sp>
        <p:nvSpPr>
          <p:cNvPr id="48" name="Freeform 13"/>
          <p:cNvSpPr/>
          <p:nvPr>
            <p:custDataLst>
              <p:tags r:id="rId51"/>
            </p:custDataLst>
          </p:nvPr>
        </p:nvSpPr>
        <p:spPr bwMode="auto">
          <a:xfrm rot="13238413">
            <a:off x="7249573" y="3450540"/>
            <a:ext cx="14019" cy="12706"/>
          </a:xfrm>
          <a:custGeom>
            <a:avLst/>
            <a:gdLst>
              <a:gd name="T0" fmla="*/ 94 w 131"/>
              <a:gd name="T1" fmla="*/ 22 h 119"/>
              <a:gd name="T2" fmla="*/ 115 w 131"/>
              <a:gd name="T3" fmla="*/ 98 h 119"/>
              <a:gd name="T4" fmla="*/ 36 w 131"/>
              <a:gd name="T5" fmla="*/ 97 h 119"/>
              <a:gd name="T6" fmla="*/ 16 w 131"/>
              <a:gd name="T7" fmla="*/ 21 h 119"/>
              <a:gd name="T8" fmla="*/ 94 w 131"/>
              <a:gd name="T9" fmla="*/ 22 h 119"/>
            </a:gdLst>
            <a:ahLst/>
            <a:cxnLst>
              <a:cxn ang="0">
                <a:pos x="T0" y="T1"/>
              </a:cxn>
              <a:cxn ang="0">
                <a:pos x="T2" y="T3"/>
              </a:cxn>
              <a:cxn ang="0">
                <a:pos x="T4" y="T5"/>
              </a:cxn>
              <a:cxn ang="0">
                <a:pos x="T6" y="T7"/>
              </a:cxn>
              <a:cxn ang="0">
                <a:pos x="T8" y="T9"/>
              </a:cxn>
            </a:cxnLst>
            <a:rect l="0" t="0" r="r" b="b"/>
            <a:pathLst>
              <a:path w="131" h="119">
                <a:moveTo>
                  <a:pt x="94" y="22"/>
                </a:moveTo>
                <a:cubicBezTo>
                  <a:pt x="122" y="44"/>
                  <a:pt x="131" y="78"/>
                  <a:pt x="115" y="98"/>
                </a:cubicBezTo>
                <a:cubicBezTo>
                  <a:pt x="99" y="119"/>
                  <a:pt x="64" y="118"/>
                  <a:pt x="36" y="97"/>
                </a:cubicBezTo>
                <a:cubicBezTo>
                  <a:pt x="9" y="75"/>
                  <a:pt x="0" y="41"/>
                  <a:pt x="16" y="21"/>
                </a:cubicBezTo>
                <a:cubicBezTo>
                  <a:pt x="32" y="0"/>
                  <a:pt x="67" y="1"/>
                  <a:pt x="94" y="22"/>
                </a:cubicBezTo>
                <a:close/>
              </a:path>
            </a:pathLst>
          </a:custGeom>
          <a:solidFill>
            <a:srgbClr val="004C9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ctr" anchorCtr="0" compatLnSpc="1"/>
          <a:p>
            <a:endParaRPr lang="zh-CN" altLang="en-US" sz="1350">
              <a:solidFill>
                <a:srgbClr val="FF0000"/>
              </a:solidFill>
              <a:latin typeface="微软雅黑" panose="020B0503020204020204" pitchFamily="34" charset="-122"/>
              <a:ea typeface="微软雅黑" panose="020B0503020204020204" pitchFamily="34" charset="-122"/>
            </a:endParaRPr>
          </a:p>
        </p:txBody>
      </p:sp>
      <p:sp>
        <p:nvSpPr>
          <p:cNvPr id="49" name="Freeform 14"/>
          <p:cNvSpPr/>
          <p:nvPr>
            <p:custDataLst>
              <p:tags r:id="rId52"/>
            </p:custDataLst>
          </p:nvPr>
        </p:nvSpPr>
        <p:spPr bwMode="auto">
          <a:xfrm rot="13238413">
            <a:off x="7228424" y="3439135"/>
            <a:ext cx="79157" cy="74708"/>
          </a:xfrm>
          <a:custGeom>
            <a:avLst/>
            <a:gdLst>
              <a:gd name="T0" fmla="*/ 739 w 739"/>
              <a:gd name="T1" fmla="*/ 34 h 698"/>
              <a:gd name="T2" fmla="*/ 710 w 739"/>
              <a:gd name="T3" fmla="*/ 20 h 698"/>
              <a:gd name="T4" fmla="*/ 466 w 739"/>
              <a:gd name="T5" fmla="*/ 179 h 698"/>
              <a:gd name="T6" fmla="*/ 0 w 739"/>
              <a:gd name="T7" fmla="*/ 698 h 698"/>
              <a:gd name="T8" fmla="*/ 464 w 739"/>
              <a:gd name="T9" fmla="*/ 336 h 698"/>
              <a:gd name="T10" fmla="*/ 739 w 739"/>
              <a:gd name="T11" fmla="*/ 34 h 698"/>
            </a:gdLst>
            <a:ahLst/>
            <a:cxnLst>
              <a:cxn ang="0">
                <a:pos x="T0" y="T1"/>
              </a:cxn>
              <a:cxn ang="0">
                <a:pos x="T2" y="T3"/>
              </a:cxn>
              <a:cxn ang="0">
                <a:pos x="T4" y="T5"/>
              </a:cxn>
              <a:cxn ang="0">
                <a:pos x="T6" y="T7"/>
              </a:cxn>
              <a:cxn ang="0">
                <a:pos x="T8" y="T9"/>
              </a:cxn>
              <a:cxn ang="0">
                <a:pos x="T10" y="T11"/>
              </a:cxn>
            </a:cxnLst>
            <a:rect l="0" t="0" r="r" b="b"/>
            <a:pathLst>
              <a:path w="739" h="698">
                <a:moveTo>
                  <a:pt x="739" y="34"/>
                </a:moveTo>
                <a:cubicBezTo>
                  <a:pt x="730" y="27"/>
                  <a:pt x="720" y="23"/>
                  <a:pt x="710" y="20"/>
                </a:cubicBezTo>
                <a:cubicBezTo>
                  <a:pt x="646" y="0"/>
                  <a:pt x="556" y="89"/>
                  <a:pt x="466" y="179"/>
                </a:cubicBezTo>
                <a:cubicBezTo>
                  <a:pt x="205" y="341"/>
                  <a:pt x="91" y="535"/>
                  <a:pt x="0" y="698"/>
                </a:cubicBezTo>
                <a:cubicBezTo>
                  <a:pt x="154" y="554"/>
                  <a:pt x="384" y="392"/>
                  <a:pt x="464" y="336"/>
                </a:cubicBezTo>
                <a:cubicBezTo>
                  <a:pt x="551" y="275"/>
                  <a:pt x="690" y="135"/>
                  <a:pt x="739" y="34"/>
                </a:cubicBezTo>
                <a:close/>
              </a:path>
            </a:pathLst>
          </a:custGeom>
          <a:solidFill>
            <a:schemeClr val="lt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ctr" anchorCtr="0" compatLnSpc="1"/>
          <a:p>
            <a:endParaRPr lang="zh-CN" altLang="en-US" sz="1350">
              <a:solidFill>
                <a:schemeClr val="dk1"/>
              </a:solidFill>
              <a:latin typeface="微软雅黑" panose="020B0503020204020204" pitchFamily="34" charset="-122"/>
              <a:ea typeface="微软雅黑" panose="020B0503020204020204" pitchFamily="34" charset="-122"/>
            </a:endParaRPr>
          </a:p>
        </p:txBody>
      </p:sp>
      <p:sp>
        <p:nvSpPr>
          <p:cNvPr id="50" name="Freeform 15"/>
          <p:cNvSpPr/>
          <p:nvPr>
            <p:custDataLst>
              <p:tags r:id="rId53"/>
            </p:custDataLst>
          </p:nvPr>
        </p:nvSpPr>
        <p:spPr bwMode="auto">
          <a:xfrm rot="13238413">
            <a:off x="7284631" y="3459601"/>
            <a:ext cx="45078" cy="36497"/>
          </a:xfrm>
          <a:custGeom>
            <a:avLst/>
            <a:gdLst>
              <a:gd name="T0" fmla="*/ 421 w 421"/>
              <a:gd name="T1" fmla="*/ 96 h 341"/>
              <a:gd name="T2" fmla="*/ 9 w 421"/>
              <a:gd name="T3" fmla="*/ 254 h 341"/>
              <a:gd name="T4" fmla="*/ 417 w 421"/>
              <a:gd name="T5" fmla="*/ 243 h 341"/>
              <a:gd name="T6" fmla="*/ 421 w 421"/>
              <a:gd name="T7" fmla="*/ 96 h 341"/>
            </a:gdLst>
            <a:ahLst/>
            <a:cxnLst>
              <a:cxn ang="0">
                <a:pos x="T0" y="T1"/>
              </a:cxn>
              <a:cxn ang="0">
                <a:pos x="T2" y="T3"/>
              </a:cxn>
              <a:cxn ang="0">
                <a:pos x="T4" y="T5"/>
              </a:cxn>
              <a:cxn ang="0">
                <a:pos x="T6" y="T7"/>
              </a:cxn>
            </a:cxnLst>
            <a:rect l="0" t="0" r="r" b="b"/>
            <a:pathLst>
              <a:path w="421" h="341">
                <a:moveTo>
                  <a:pt x="421" y="96"/>
                </a:moveTo>
                <a:cubicBezTo>
                  <a:pt x="246" y="0"/>
                  <a:pt x="30" y="109"/>
                  <a:pt x="9" y="254"/>
                </a:cubicBezTo>
                <a:cubicBezTo>
                  <a:pt x="0" y="317"/>
                  <a:pt x="210" y="341"/>
                  <a:pt x="417" y="243"/>
                </a:cubicBezTo>
                <a:lnTo>
                  <a:pt x="421" y="96"/>
                </a:lnTo>
                <a:close/>
              </a:path>
            </a:pathLst>
          </a:custGeom>
          <a:solidFill>
            <a:srgbClr val="6AD1F6"/>
          </a:solidFill>
          <a:ln>
            <a:noFill/>
          </a:ln>
        </p:spPr>
        <p:txBody>
          <a:bodyPr vert="horz" wrap="square" lIns="68580" tIns="34290" rIns="68580" bIns="34290" numCol="1" anchor="ctr" anchorCtr="0" compatLnSpc="1"/>
          <a:p>
            <a:endParaRPr lang="zh-CN" altLang="en-US" sz="1350">
              <a:solidFill>
                <a:schemeClr val="dk1"/>
              </a:solidFill>
              <a:latin typeface="微软雅黑" panose="020B0503020204020204" pitchFamily="34" charset="-122"/>
              <a:ea typeface="微软雅黑" panose="020B0503020204020204" pitchFamily="34" charset="-122"/>
            </a:endParaRPr>
          </a:p>
        </p:txBody>
      </p:sp>
      <p:sp>
        <p:nvSpPr>
          <p:cNvPr id="51" name="AutoShape 21"/>
          <p:cNvSpPr>
            <a:spLocks noChangeAspect="1" noChangeArrowheads="1" noTextEdit="1"/>
          </p:cNvSpPr>
          <p:nvPr>
            <p:custDataLst>
              <p:tags r:id="rId54"/>
            </p:custDataLst>
          </p:nvPr>
        </p:nvSpPr>
        <p:spPr bwMode="auto">
          <a:xfrm>
            <a:off x="7706068" y="3523658"/>
            <a:ext cx="39737" cy="39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
            <a:endParaRPr lang="zh-CN" altLang="en-US" sz="1350">
              <a:solidFill>
                <a:schemeClr val="dk1"/>
              </a:solidFill>
              <a:latin typeface="微软雅黑" panose="020B0503020204020204" pitchFamily="34" charset="-122"/>
              <a:ea typeface="微软雅黑" panose="020B0503020204020204" pitchFamily="34" charset="-122"/>
            </a:endParaRPr>
          </a:p>
        </p:txBody>
      </p:sp>
      <p:sp>
        <p:nvSpPr>
          <p:cNvPr id="52" name="Freeform 23"/>
          <p:cNvSpPr/>
          <p:nvPr>
            <p:custDataLst>
              <p:tags r:id="rId55"/>
            </p:custDataLst>
          </p:nvPr>
        </p:nvSpPr>
        <p:spPr bwMode="auto">
          <a:xfrm>
            <a:off x="7417660" y="3440376"/>
            <a:ext cx="39737" cy="39079"/>
          </a:xfrm>
          <a:custGeom>
            <a:avLst/>
            <a:gdLst>
              <a:gd name="T0" fmla="*/ 492 w 494"/>
              <a:gd name="T1" fmla="*/ 312 h 481"/>
              <a:gd name="T2" fmla="*/ 463 w 494"/>
              <a:gd name="T3" fmla="*/ 331 h 481"/>
              <a:gd name="T4" fmla="*/ 319 w 494"/>
              <a:gd name="T5" fmla="*/ 326 h 481"/>
              <a:gd name="T6" fmla="*/ 269 w 494"/>
              <a:gd name="T7" fmla="*/ 461 h 481"/>
              <a:gd name="T8" fmla="*/ 240 w 494"/>
              <a:gd name="T9" fmla="*/ 481 h 481"/>
              <a:gd name="T10" fmla="*/ 212 w 494"/>
              <a:gd name="T11" fmla="*/ 459 h 481"/>
              <a:gd name="T12" fmla="*/ 173 w 494"/>
              <a:gd name="T13" fmla="*/ 320 h 481"/>
              <a:gd name="T14" fmla="*/ 29 w 494"/>
              <a:gd name="T15" fmla="*/ 314 h 481"/>
              <a:gd name="T16" fmla="*/ 1 w 494"/>
              <a:gd name="T17" fmla="*/ 293 h 481"/>
              <a:gd name="T18" fmla="*/ 0 w 494"/>
              <a:gd name="T19" fmla="*/ 283 h 481"/>
              <a:gd name="T20" fmla="*/ 13 w 494"/>
              <a:gd name="T21" fmla="*/ 260 h 481"/>
              <a:gd name="T22" fmla="*/ 133 w 494"/>
              <a:gd name="T23" fmla="*/ 179 h 481"/>
              <a:gd name="T24" fmla="*/ 94 w 494"/>
              <a:gd name="T25" fmla="*/ 41 h 481"/>
              <a:gd name="T26" fmla="*/ 93 w 494"/>
              <a:gd name="T27" fmla="*/ 31 h 481"/>
              <a:gd name="T28" fmla="*/ 106 w 494"/>
              <a:gd name="T29" fmla="*/ 8 h 481"/>
              <a:gd name="T30" fmla="*/ 141 w 494"/>
              <a:gd name="T31" fmla="*/ 9 h 481"/>
              <a:gd name="T32" fmla="*/ 254 w 494"/>
              <a:gd name="T33" fmla="*/ 98 h 481"/>
              <a:gd name="T34" fmla="*/ 374 w 494"/>
              <a:gd name="T35" fmla="*/ 18 h 481"/>
              <a:gd name="T36" fmla="*/ 410 w 494"/>
              <a:gd name="T37" fmla="*/ 19 h 481"/>
              <a:gd name="T38" fmla="*/ 421 w 494"/>
              <a:gd name="T39" fmla="*/ 44 h 481"/>
              <a:gd name="T40" fmla="*/ 419 w 494"/>
              <a:gd name="T41" fmla="*/ 53 h 481"/>
              <a:gd name="T42" fmla="*/ 369 w 494"/>
              <a:gd name="T43" fmla="*/ 189 h 481"/>
              <a:gd name="T44" fmla="*/ 483 w 494"/>
              <a:gd name="T45" fmla="*/ 278 h 481"/>
              <a:gd name="T46" fmla="*/ 494 w 494"/>
              <a:gd name="T47" fmla="*/ 302 h 481"/>
              <a:gd name="T48" fmla="*/ 492 w 494"/>
              <a:gd name="T49" fmla="*/ 312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4" h="481">
                <a:moveTo>
                  <a:pt x="492" y="312"/>
                </a:moveTo>
                <a:cubicBezTo>
                  <a:pt x="488" y="324"/>
                  <a:pt x="476" y="332"/>
                  <a:pt x="463" y="331"/>
                </a:cubicBezTo>
                <a:cubicBezTo>
                  <a:pt x="463" y="331"/>
                  <a:pt x="352" y="327"/>
                  <a:pt x="319" y="326"/>
                </a:cubicBezTo>
                <a:cubicBezTo>
                  <a:pt x="307" y="357"/>
                  <a:pt x="269" y="461"/>
                  <a:pt x="269" y="461"/>
                </a:cubicBezTo>
                <a:cubicBezTo>
                  <a:pt x="264" y="473"/>
                  <a:pt x="253" y="481"/>
                  <a:pt x="240" y="481"/>
                </a:cubicBezTo>
                <a:cubicBezTo>
                  <a:pt x="227" y="480"/>
                  <a:pt x="215" y="471"/>
                  <a:pt x="212" y="459"/>
                </a:cubicBezTo>
                <a:cubicBezTo>
                  <a:pt x="212" y="459"/>
                  <a:pt x="182" y="352"/>
                  <a:pt x="173" y="320"/>
                </a:cubicBezTo>
                <a:cubicBezTo>
                  <a:pt x="140" y="319"/>
                  <a:pt x="29" y="314"/>
                  <a:pt x="29" y="314"/>
                </a:cubicBezTo>
                <a:cubicBezTo>
                  <a:pt x="16" y="314"/>
                  <a:pt x="4" y="305"/>
                  <a:pt x="1" y="293"/>
                </a:cubicBezTo>
                <a:cubicBezTo>
                  <a:pt x="0" y="290"/>
                  <a:pt x="0" y="286"/>
                  <a:pt x="0" y="283"/>
                </a:cubicBezTo>
                <a:cubicBezTo>
                  <a:pt x="0" y="274"/>
                  <a:pt x="5" y="265"/>
                  <a:pt x="13" y="260"/>
                </a:cubicBezTo>
                <a:cubicBezTo>
                  <a:pt x="13" y="260"/>
                  <a:pt x="106" y="198"/>
                  <a:pt x="133" y="179"/>
                </a:cubicBezTo>
                <a:cubicBezTo>
                  <a:pt x="124" y="148"/>
                  <a:pt x="94" y="41"/>
                  <a:pt x="94" y="41"/>
                </a:cubicBezTo>
                <a:cubicBezTo>
                  <a:pt x="93" y="38"/>
                  <a:pt x="92" y="34"/>
                  <a:pt x="93" y="31"/>
                </a:cubicBezTo>
                <a:cubicBezTo>
                  <a:pt x="93" y="22"/>
                  <a:pt x="98" y="13"/>
                  <a:pt x="106" y="8"/>
                </a:cubicBezTo>
                <a:cubicBezTo>
                  <a:pt x="117" y="0"/>
                  <a:pt x="131" y="1"/>
                  <a:pt x="141" y="9"/>
                </a:cubicBezTo>
                <a:cubicBezTo>
                  <a:pt x="141" y="9"/>
                  <a:pt x="229" y="78"/>
                  <a:pt x="254" y="98"/>
                </a:cubicBezTo>
                <a:cubicBezTo>
                  <a:pt x="282" y="80"/>
                  <a:pt x="374" y="18"/>
                  <a:pt x="374" y="18"/>
                </a:cubicBezTo>
                <a:cubicBezTo>
                  <a:pt x="385" y="11"/>
                  <a:pt x="399" y="11"/>
                  <a:pt x="410" y="19"/>
                </a:cubicBezTo>
                <a:cubicBezTo>
                  <a:pt x="417" y="25"/>
                  <a:pt x="421" y="35"/>
                  <a:pt x="421" y="44"/>
                </a:cubicBezTo>
                <a:cubicBezTo>
                  <a:pt x="421" y="47"/>
                  <a:pt x="420" y="50"/>
                  <a:pt x="419" y="53"/>
                </a:cubicBezTo>
                <a:cubicBezTo>
                  <a:pt x="419" y="53"/>
                  <a:pt x="381" y="158"/>
                  <a:pt x="369" y="189"/>
                </a:cubicBezTo>
                <a:cubicBezTo>
                  <a:pt x="395" y="209"/>
                  <a:pt x="483" y="278"/>
                  <a:pt x="483" y="278"/>
                </a:cubicBezTo>
                <a:cubicBezTo>
                  <a:pt x="490" y="284"/>
                  <a:pt x="494" y="293"/>
                  <a:pt x="494" y="302"/>
                </a:cubicBezTo>
                <a:cubicBezTo>
                  <a:pt x="494" y="306"/>
                  <a:pt x="493" y="309"/>
                  <a:pt x="492" y="312"/>
                </a:cubicBezTo>
                <a:close/>
              </a:path>
            </a:pathLst>
          </a:custGeom>
          <a:solidFill>
            <a:srgbClr val="86BCE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ctr" anchorCtr="0" compatLnSpc="1"/>
          <a:p>
            <a:endParaRPr lang="zh-CN" altLang="en-US" sz="1350">
              <a:solidFill>
                <a:schemeClr val="dk1"/>
              </a:solidFill>
              <a:latin typeface="微软雅黑" panose="020B0503020204020204" pitchFamily="34" charset="-122"/>
              <a:ea typeface="微软雅黑" panose="020B0503020204020204" pitchFamily="34" charset="-122"/>
            </a:endParaRPr>
          </a:p>
        </p:txBody>
      </p:sp>
      <p:sp>
        <p:nvSpPr>
          <p:cNvPr id="53" name="文本框 52"/>
          <p:cNvSpPr txBox="1"/>
          <p:nvPr>
            <p:custDataLst>
              <p:tags r:id="rId56"/>
            </p:custDataLst>
          </p:nvPr>
        </p:nvSpPr>
        <p:spPr>
          <a:xfrm>
            <a:off x="6074272" y="3530805"/>
            <a:ext cx="2727279" cy="874401"/>
          </a:xfrm>
          <a:prstGeom prst="rect">
            <a:avLst/>
          </a:prstGeom>
          <a:noFill/>
        </p:spPr>
        <p:txBody>
          <a:bodyPr vert="horz" wrap="square" lIns="67500" tIns="0" rIns="0" bIns="0" rtlCol="0" anchor="ctr" anchorCtr="0">
            <a:normAutofit/>
          </a:bodyPr>
          <a:p>
            <a:pPr marL="0" lvl="0" indent="0" algn="l" fontAlgn="auto">
              <a:lnSpc>
                <a:spcPct val="130000"/>
              </a:lnSpc>
              <a:spcBef>
                <a:spcPts val="0"/>
              </a:spcBef>
              <a:spcAft>
                <a:spcPts val="0"/>
              </a:spcAft>
              <a:buSzPct val="100000"/>
            </a:pPr>
            <a:r>
              <a:rPr lang="zh-CN" altLang="en-US" sz="1000" spc="150" dirty="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根本上来看，PGC是UGC中的一部分，只是这部分内容相当精彩。互联网内容供应仍是泾渭分明的UGC和OGC。</a:t>
            </a:r>
            <a:endParaRPr lang="zh-CN" altLang="en-US" sz="1000" spc="150" dirty="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p:cNvPicPr>
            <a:picLocks noChangeAspect="1"/>
          </p:cNvPicPr>
          <p:nvPr/>
        </p:nvPicPr>
        <p:blipFill>
          <a:blip r:embed="rId57"/>
          <a:srcRect l="7279" r="16023"/>
          <a:stretch>
            <a:fillRect/>
          </a:stretch>
        </p:blipFill>
        <p:spPr>
          <a:xfrm>
            <a:off x="107315" y="2067560"/>
            <a:ext cx="2834005" cy="2152650"/>
          </a:xfrm>
          <a:prstGeom prst="rect">
            <a:avLst/>
          </a:prstGeom>
        </p:spPr>
      </p:pic>
    </p:spTree>
    <p:custDataLst>
      <p:tags r:id="rId58"/>
    </p:custDataLst>
  </p:cSld>
  <p:clrMapOvr>
    <a:masterClrMapping/>
  </p:clrMapOvr>
  <mc:AlternateContent xmlns:mc="http://schemas.openxmlformats.org/markup-compatibility/2006">
    <mc:Choice xmlns:p14="http://schemas.microsoft.com/office/powerpoint/2010/main" Requires="p14">
      <p:transition p14:dur="700" advTm="0"/>
    </mc:Choice>
    <mc:Fallback>
      <p:transition advTm="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611505" y="987425"/>
            <a:ext cx="7823835" cy="3679825"/>
          </a:xfrm>
          <a:prstGeom prst="rect">
            <a:avLst/>
          </a:prstGeom>
        </p:spPr>
      </p:pic>
      <p:sp>
        <p:nvSpPr>
          <p:cNvPr id="56" name="矩形 55"/>
          <p:cNvSpPr/>
          <p:nvPr userDrawn="1">
            <p:custDataLst>
              <p:tags r:id="rId2"/>
            </p:custDataLst>
          </p:nvPr>
        </p:nvSpPr>
        <p:spPr>
          <a:xfrm>
            <a:off x="0" y="0"/>
            <a:ext cx="9144000" cy="684086"/>
          </a:xfrm>
          <a:prstGeom prst="rect">
            <a:avLst/>
          </a:prstGeom>
          <a:solidFill>
            <a:schemeClr val="dk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6" name="文本框 6"/>
          <p:cNvSpPr txBox="1"/>
          <p:nvPr>
            <p:custDataLst>
              <p:tags r:id="rId3"/>
            </p:custDataLst>
          </p:nvPr>
        </p:nvSpPr>
        <p:spPr>
          <a:xfrm>
            <a:off x="342903" y="57151"/>
            <a:ext cx="8458268" cy="5715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34289" rIns="34289" anchor="ctr" anchorCtr="0">
            <a:normAutofit/>
          </a:bodyPr>
          <a:lstStyle>
            <a:defPPr>
              <a:defRPr lang="zh-CN"/>
            </a:defPPr>
            <a:lvl1pPr>
              <a:lnSpc>
                <a:spcPct val="120000"/>
              </a:lnSpc>
              <a:defRPr sz="36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marL="0" algn="l">
              <a:lnSpc>
                <a:spcPct val="100000"/>
              </a:lnSpc>
              <a:spcBef>
                <a:spcPts val="0"/>
              </a:spcBef>
              <a:spcAft>
                <a:spcPts val="0"/>
              </a:spcAft>
              <a:buClrTx/>
              <a:buSzTx/>
              <a:buFontTx/>
              <a:buNone/>
            </a:pPr>
            <a:r>
              <a:rPr lang="en-US" altLang="zh-CN" sz="2400" spc="120" dirty="0">
                <a:solidFill>
                  <a:schemeClr val="accent1"/>
                </a:solidFill>
                <a:uFillTx/>
                <a:latin typeface="汉仪旗黑-85S" panose="00020600040101010101" pitchFamily="18" charset="-122"/>
                <a:ea typeface="汉仪旗黑-85S" panose="00020600040101010101" pitchFamily="18" charset="-122"/>
                <a:cs typeface="汉仪旗黑-85S" panose="00020600040101010101" pitchFamily="18" charset="-122"/>
                <a:sym typeface="+mn-ea"/>
              </a:rPr>
              <a:t>3.5 产业链</a:t>
            </a:r>
            <a:r>
              <a:rPr lang="zh-CN" altLang="en-US" sz="2400" spc="120" dirty="0">
                <a:solidFill>
                  <a:schemeClr val="accent1"/>
                </a:solidFill>
                <a:uFillTx/>
                <a:latin typeface="汉仪旗黑-85S" panose="00020600040101010101" pitchFamily="18" charset="-122"/>
                <a:ea typeface="汉仪旗黑-85S" panose="00020600040101010101" pitchFamily="18" charset="-122"/>
                <a:cs typeface="汉仪旗黑-85S" panose="00020600040101010101" pitchFamily="18" charset="-122"/>
                <a:sym typeface="+mn-ea"/>
              </a:rPr>
              <a:t>思维导图</a:t>
            </a:r>
            <a:endParaRPr lang="zh-CN" altLang="en-US" sz="2400" spc="120" dirty="0">
              <a:solidFill>
                <a:schemeClr val="accent1"/>
              </a:solidFill>
              <a:uFillTx/>
              <a:latin typeface="汉仪旗黑-85S" panose="00020600040101010101" pitchFamily="18" charset="-122"/>
              <a:ea typeface="汉仪旗黑-85S" panose="00020600040101010101" pitchFamily="18" charset="-122"/>
              <a:cs typeface="汉仪旗黑-85S" panose="00020600040101010101" pitchFamily="18" charset="-122"/>
              <a:sym typeface="+mn-ea"/>
            </a:endParaRPr>
          </a:p>
        </p:txBody>
      </p:sp>
    </p:spTree>
    <p:custDataLst>
      <p:tags r:id="rId4"/>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6" name="图片 25"/>
          <p:cNvPicPr/>
          <p:nvPr userDrawn="1">
            <p:custDataLst>
              <p:tags r:id="rId1"/>
            </p:custDataLst>
          </p:nvPr>
        </p:nvPicPr>
        <p:blipFill>
          <a:blip r:embed="rId2" r:link="rId3" cstate="screen"/>
          <a:stretch>
            <a:fillRect/>
          </a:stretch>
        </p:blipFill>
        <p:spPr>
          <a:xfrm>
            <a:off x="0" y="0"/>
            <a:ext cx="540068" cy="360998"/>
          </a:xfrm>
          <a:prstGeom prst="rect">
            <a:avLst/>
          </a:prstGeom>
        </p:spPr>
      </p:pic>
      <p:pic>
        <p:nvPicPr>
          <p:cNvPr id="25" name="图片 24"/>
          <p:cNvPicPr/>
          <p:nvPr userDrawn="1">
            <p:custDataLst>
              <p:tags r:id="rId4"/>
            </p:custDataLst>
          </p:nvPr>
        </p:nvPicPr>
        <p:blipFill>
          <a:blip r:embed="rId5" r:link="rId6" cstate="screen"/>
          <a:stretch>
            <a:fillRect/>
          </a:stretch>
        </p:blipFill>
        <p:spPr>
          <a:xfrm>
            <a:off x="8603933" y="0"/>
            <a:ext cx="540068" cy="360998"/>
          </a:xfrm>
          <a:prstGeom prst="rect">
            <a:avLst/>
          </a:prstGeom>
        </p:spPr>
      </p:pic>
      <p:sp>
        <p:nvSpPr>
          <p:cNvPr id="2" name="Freeform 5"/>
          <p:cNvSpPr/>
          <p:nvPr>
            <p:custDataLst>
              <p:tags r:id="rId7"/>
            </p:custDataLst>
          </p:nvPr>
        </p:nvSpPr>
        <p:spPr bwMode="auto">
          <a:xfrm>
            <a:off x="732949" y="1038225"/>
            <a:ext cx="3259931" cy="3067050"/>
          </a:xfrm>
          <a:custGeom>
            <a:avLst/>
            <a:gdLst>
              <a:gd name="T0" fmla="*/ 1221 w 2738"/>
              <a:gd name="T1" fmla="*/ 0 h 2576"/>
              <a:gd name="T2" fmla="*/ 2738 w 2738"/>
              <a:gd name="T3" fmla="*/ 0 h 2576"/>
              <a:gd name="T4" fmla="*/ 1506 w 2738"/>
              <a:gd name="T5" fmla="*/ 2576 h 2576"/>
              <a:gd name="T6" fmla="*/ 0 w 2738"/>
              <a:gd name="T7" fmla="*/ 2576 h 2576"/>
              <a:gd name="T8" fmla="*/ 1221 w 2738"/>
              <a:gd name="T9" fmla="*/ 0 h 2576"/>
            </a:gdLst>
            <a:ahLst/>
            <a:cxnLst>
              <a:cxn ang="0">
                <a:pos x="T0" y="T1"/>
              </a:cxn>
              <a:cxn ang="0">
                <a:pos x="T2" y="T3"/>
              </a:cxn>
              <a:cxn ang="0">
                <a:pos x="T4" y="T5"/>
              </a:cxn>
              <a:cxn ang="0">
                <a:pos x="T6" y="T7"/>
              </a:cxn>
              <a:cxn ang="0">
                <a:pos x="T8" y="T9"/>
              </a:cxn>
            </a:cxnLst>
            <a:rect l="0" t="0" r="r" b="b"/>
            <a:pathLst>
              <a:path w="2738" h="2576">
                <a:moveTo>
                  <a:pt x="1221" y="0"/>
                </a:moveTo>
                <a:lnTo>
                  <a:pt x="2738" y="0"/>
                </a:lnTo>
                <a:lnTo>
                  <a:pt x="1506" y="2576"/>
                </a:lnTo>
                <a:lnTo>
                  <a:pt x="0" y="2576"/>
                </a:lnTo>
                <a:lnTo>
                  <a:pt x="1221"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dk1"/>
              </a:solidFill>
              <a:latin typeface="微软雅黑" panose="020B0503020204020204" pitchFamily="34" charset="-122"/>
              <a:ea typeface="微软雅黑" panose="020B0503020204020204" pitchFamily="34" charset="-122"/>
            </a:endParaRPr>
          </a:p>
        </p:txBody>
      </p:sp>
      <p:sp>
        <p:nvSpPr>
          <p:cNvPr id="3" name="Freeform 6"/>
          <p:cNvSpPr/>
          <p:nvPr>
            <p:custDataLst>
              <p:tags r:id="rId8"/>
            </p:custDataLst>
          </p:nvPr>
        </p:nvSpPr>
        <p:spPr bwMode="auto">
          <a:xfrm>
            <a:off x="2526030" y="2551748"/>
            <a:ext cx="994410" cy="1554004"/>
          </a:xfrm>
          <a:custGeom>
            <a:avLst/>
            <a:gdLst>
              <a:gd name="T0" fmla="*/ 835 w 835"/>
              <a:gd name="T1" fmla="*/ 0 h 1305"/>
              <a:gd name="T2" fmla="*/ 623 w 835"/>
              <a:gd name="T3" fmla="*/ 0 h 1305"/>
              <a:gd name="T4" fmla="*/ 0 w 835"/>
              <a:gd name="T5" fmla="*/ 1305 h 1305"/>
              <a:gd name="T6" fmla="*/ 229 w 835"/>
              <a:gd name="T7" fmla="*/ 1305 h 1305"/>
              <a:gd name="T8" fmla="*/ 835 w 835"/>
              <a:gd name="T9" fmla="*/ 0 h 1305"/>
            </a:gdLst>
            <a:ahLst/>
            <a:cxnLst>
              <a:cxn ang="0">
                <a:pos x="T0" y="T1"/>
              </a:cxn>
              <a:cxn ang="0">
                <a:pos x="T2" y="T3"/>
              </a:cxn>
              <a:cxn ang="0">
                <a:pos x="T4" y="T5"/>
              </a:cxn>
              <a:cxn ang="0">
                <a:pos x="T6" y="T7"/>
              </a:cxn>
              <a:cxn ang="0">
                <a:pos x="T8" y="T9"/>
              </a:cxn>
            </a:cxnLst>
            <a:rect l="0" t="0" r="r" b="b"/>
            <a:pathLst>
              <a:path w="835" h="1305">
                <a:moveTo>
                  <a:pt x="835" y="0"/>
                </a:moveTo>
                <a:lnTo>
                  <a:pt x="623" y="0"/>
                </a:lnTo>
                <a:lnTo>
                  <a:pt x="0" y="1305"/>
                </a:lnTo>
                <a:lnTo>
                  <a:pt x="229" y="1305"/>
                </a:lnTo>
                <a:lnTo>
                  <a:pt x="835" y="0"/>
                </a:lnTo>
                <a:close/>
              </a:path>
            </a:pathLst>
          </a:custGeom>
          <a:solidFill>
            <a:schemeClr val="accent1">
              <a:alpha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dk1"/>
              </a:solidFill>
              <a:latin typeface="微软雅黑" panose="020B0503020204020204" pitchFamily="34" charset="-122"/>
              <a:ea typeface="微软雅黑" panose="020B0503020204020204" pitchFamily="34" charset="-122"/>
            </a:endParaRPr>
          </a:p>
        </p:txBody>
      </p:sp>
      <p:sp>
        <p:nvSpPr>
          <p:cNvPr id="4" name="Freeform 7"/>
          <p:cNvSpPr/>
          <p:nvPr>
            <p:custDataLst>
              <p:tags r:id="rId9"/>
            </p:custDataLst>
          </p:nvPr>
        </p:nvSpPr>
        <p:spPr bwMode="auto">
          <a:xfrm>
            <a:off x="1343501" y="1038225"/>
            <a:ext cx="682466" cy="1188244"/>
          </a:xfrm>
          <a:custGeom>
            <a:avLst/>
            <a:gdLst>
              <a:gd name="T0" fmla="*/ 485 w 573"/>
              <a:gd name="T1" fmla="*/ 0 h 998"/>
              <a:gd name="T2" fmla="*/ 573 w 573"/>
              <a:gd name="T3" fmla="*/ 0 h 998"/>
              <a:gd name="T4" fmla="*/ 100 w 573"/>
              <a:gd name="T5" fmla="*/ 998 h 998"/>
              <a:gd name="T6" fmla="*/ 0 w 573"/>
              <a:gd name="T7" fmla="*/ 998 h 998"/>
              <a:gd name="T8" fmla="*/ 485 w 573"/>
              <a:gd name="T9" fmla="*/ 0 h 998"/>
            </a:gdLst>
            <a:ahLst/>
            <a:cxnLst>
              <a:cxn ang="0">
                <a:pos x="T0" y="T1"/>
              </a:cxn>
              <a:cxn ang="0">
                <a:pos x="T2" y="T3"/>
              </a:cxn>
              <a:cxn ang="0">
                <a:pos x="T4" y="T5"/>
              </a:cxn>
              <a:cxn ang="0">
                <a:pos x="T6" y="T7"/>
              </a:cxn>
              <a:cxn ang="0">
                <a:pos x="T8" y="T9"/>
              </a:cxn>
            </a:cxnLst>
            <a:rect l="0" t="0" r="r" b="b"/>
            <a:pathLst>
              <a:path w="573" h="998">
                <a:moveTo>
                  <a:pt x="485" y="0"/>
                </a:moveTo>
                <a:lnTo>
                  <a:pt x="573" y="0"/>
                </a:lnTo>
                <a:lnTo>
                  <a:pt x="100" y="998"/>
                </a:lnTo>
                <a:lnTo>
                  <a:pt x="0" y="998"/>
                </a:lnTo>
                <a:lnTo>
                  <a:pt x="485" y="0"/>
                </a:lnTo>
                <a:close/>
              </a:path>
            </a:pathLst>
          </a:custGeom>
          <a:solidFill>
            <a:schemeClr val="accent1">
              <a:alpha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dirty="0">
              <a:solidFill>
                <a:schemeClr val="dk1"/>
              </a:solidFill>
              <a:latin typeface="微软雅黑" panose="020B0503020204020204" pitchFamily="34" charset="-122"/>
              <a:ea typeface="微软雅黑" panose="020B0503020204020204" pitchFamily="34" charset="-122"/>
            </a:endParaRPr>
          </a:p>
        </p:txBody>
      </p:sp>
      <p:sp>
        <p:nvSpPr>
          <p:cNvPr id="9" name="文本框 61"/>
          <p:cNvSpPr txBox="1"/>
          <p:nvPr>
            <p:custDataLst>
              <p:tags r:id="rId10"/>
            </p:custDataLst>
          </p:nvPr>
        </p:nvSpPr>
        <p:spPr>
          <a:xfrm>
            <a:off x="1527334" y="1947863"/>
            <a:ext cx="1671161" cy="857726"/>
          </a:xfrm>
          <a:prstGeom prst="rect">
            <a:avLst/>
          </a:prstGeom>
          <a:noFill/>
        </p:spPr>
        <p:txBody>
          <a:bodyPr wrap="square"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ctr">
              <a:lnSpc>
                <a:spcPct val="100000"/>
              </a:lnSpc>
              <a:spcBef>
                <a:spcPts val="0"/>
              </a:spcBef>
              <a:spcAft>
                <a:spcPts val="0"/>
              </a:spcAft>
            </a:pPr>
            <a:r>
              <a:rPr lang="zh-CN" altLang="en-US" sz="4900" b="1" spc="330" dirty="0">
                <a:solidFill>
                  <a:schemeClr val="lt1"/>
                </a:solidFill>
                <a:latin typeface="汉仪旗黑-85S" panose="00020600040101010101" pitchFamily="18" charset="-122"/>
                <a:ea typeface="汉仪旗黑-85S" panose="00020600040101010101" pitchFamily="18" charset="-122"/>
              </a:rPr>
              <a:t>回顾</a:t>
            </a:r>
            <a:endParaRPr lang="zh-CN" altLang="en-US" sz="4900" b="1" spc="330" dirty="0">
              <a:solidFill>
                <a:schemeClr val="lt1"/>
              </a:solidFill>
              <a:latin typeface="汉仪旗黑-85S" panose="00020600040101010101" pitchFamily="18" charset="-122"/>
              <a:ea typeface="汉仪旗黑-85S" panose="00020600040101010101" pitchFamily="18" charset="-122"/>
            </a:endParaRPr>
          </a:p>
        </p:txBody>
      </p:sp>
      <p:sp>
        <p:nvSpPr>
          <p:cNvPr id="11" name="文本框 60"/>
          <p:cNvSpPr txBox="1"/>
          <p:nvPr>
            <p:custDataLst>
              <p:tags r:id="rId11"/>
            </p:custDataLst>
          </p:nvPr>
        </p:nvSpPr>
        <p:spPr>
          <a:xfrm>
            <a:off x="1527334" y="2824163"/>
            <a:ext cx="1671161" cy="371475"/>
          </a:xfrm>
          <a:prstGeom prst="rect">
            <a:avLst/>
          </a:prstGeom>
          <a:noFill/>
        </p:spPr>
        <p:txBody>
          <a:bodyPr wrap="square" rtlCol="0" anchor="ctr">
            <a:normAutofit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ctr">
              <a:lnSpc>
                <a:spcPct val="100000"/>
              </a:lnSpc>
              <a:spcBef>
                <a:spcPts val="0"/>
              </a:spcBef>
              <a:spcAft>
                <a:spcPts val="0"/>
              </a:spcAft>
            </a:pPr>
            <a:r>
              <a:rPr lang="en-US" altLang="zh-CN" b="1" spc="100" dirty="0">
                <a:solidFill>
                  <a:schemeClr val="lt1"/>
                </a:solidFill>
                <a:latin typeface="汉仪旗黑-85S" panose="00020600040101010101" pitchFamily="18" charset="-122"/>
                <a:ea typeface="汉仪旗黑-85S" panose="00020600040101010101" pitchFamily="18" charset="-122"/>
                <a:sym typeface="Arial" panose="020B0604020202020204" pitchFamily="34" charset="0"/>
              </a:rPr>
              <a:t>CONTENTS</a:t>
            </a:r>
            <a:endParaRPr lang="en-US" altLang="zh-CN" b="1" spc="100" dirty="0">
              <a:solidFill>
                <a:schemeClr val="lt1"/>
              </a:solidFill>
              <a:latin typeface="汉仪旗黑-85S" panose="00020600040101010101" pitchFamily="18" charset="-122"/>
              <a:ea typeface="汉仪旗黑-85S" panose="00020600040101010101" pitchFamily="18" charset="-122"/>
              <a:sym typeface="Arial" panose="020B0604020202020204" pitchFamily="34" charset="0"/>
            </a:endParaRPr>
          </a:p>
        </p:txBody>
      </p:sp>
      <p:sp>
        <p:nvSpPr>
          <p:cNvPr id="15" name="文本框 58"/>
          <p:cNvSpPr txBox="1"/>
          <p:nvPr>
            <p:custDataLst>
              <p:tags r:id="rId12"/>
            </p:custDataLst>
          </p:nvPr>
        </p:nvSpPr>
        <p:spPr>
          <a:xfrm>
            <a:off x="4652486" y="1374458"/>
            <a:ext cx="556260" cy="518636"/>
          </a:xfrm>
          <a:prstGeom prst="rect">
            <a:avLst/>
          </a:prstGeom>
          <a:noFill/>
        </p:spPr>
        <p:txBody>
          <a:bodyPr wrap="square" lIns="0" tIns="0" rIns="0" bIns="0" rtlCol="0" anchor="ctr">
            <a:normAutofit fontScale="9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700" b="1" spc="300" dirty="0">
                <a:solidFill>
                  <a:schemeClr val="accent1"/>
                </a:solidFill>
                <a:latin typeface="微软雅黑" panose="020B0503020204020204" pitchFamily="34" charset="-122"/>
                <a:ea typeface="微软雅黑" panose="020B0503020204020204" pitchFamily="34" charset="-122"/>
              </a:rPr>
              <a:t>01</a:t>
            </a:r>
            <a:endParaRPr lang="en-US" altLang="zh-CN" sz="2700" b="1" spc="300" dirty="0">
              <a:solidFill>
                <a:schemeClr val="accent1"/>
              </a:solidFill>
              <a:latin typeface="微软雅黑" panose="020B0503020204020204" pitchFamily="34" charset="-122"/>
              <a:ea typeface="微软雅黑" panose="020B0503020204020204" pitchFamily="34" charset="-122"/>
            </a:endParaRPr>
          </a:p>
        </p:txBody>
      </p:sp>
      <p:sp>
        <p:nvSpPr>
          <p:cNvPr id="16" name="文本框 61"/>
          <p:cNvSpPr txBox="1"/>
          <p:nvPr>
            <p:custDataLst>
              <p:tags r:id="rId13"/>
            </p:custDataLst>
          </p:nvPr>
        </p:nvSpPr>
        <p:spPr>
          <a:xfrm>
            <a:off x="5323046" y="1374458"/>
            <a:ext cx="3088481" cy="518636"/>
          </a:xfrm>
          <a:prstGeom prst="rect">
            <a:avLst/>
          </a:prstGeom>
          <a:noFill/>
        </p:spPr>
        <p:txBody>
          <a:bodyPr wrap="square"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a:lnSpc>
                <a:spcPct val="100000"/>
              </a:lnSpc>
              <a:spcBef>
                <a:spcPts val="0"/>
              </a:spcBef>
              <a:spcAft>
                <a:spcPts val="800"/>
              </a:spcAft>
              <a:buSzPct val="100000"/>
              <a:buNone/>
            </a:pPr>
            <a:r>
              <a:rPr lang="en-US" altLang="zh-CN" sz="1700" spc="16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1新媒体短视频认知</a:t>
            </a:r>
            <a:endParaRPr lang="en-US" altLang="zh-CN" sz="1700" spc="16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 name="文本框 58"/>
          <p:cNvSpPr txBox="1"/>
          <p:nvPr>
            <p:custDataLst>
              <p:tags r:id="rId14"/>
            </p:custDataLst>
          </p:nvPr>
        </p:nvSpPr>
        <p:spPr>
          <a:xfrm>
            <a:off x="4652486" y="2312194"/>
            <a:ext cx="556260" cy="518636"/>
          </a:xfrm>
          <a:prstGeom prst="rect">
            <a:avLst/>
          </a:prstGeom>
          <a:noFill/>
        </p:spPr>
        <p:txBody>
          <a:bodyPr wrap="square" lIns="0" tIns="0" rIns="0" bIns="0" rtlCol="0" anchor="ctr">
            <a:normAutofit fontScale="9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700" b="1" spc="300" dirty="0">
                <a:solidFill>
                  <a:schemeClr val="accent1"/>
                </a:solidFill>
                <a:latin typeface="微软雅黑" panose="020B0503020204020204" pitchFamily="34" charset="-122"/>
                <a:ea typeface="微软雅黑" panose="020B0503020204020204" pitchFamily="34" charset="-122"/>
              </a:rPr>
              <a:t>02</a:t>
            </a:r>
            <a:endParaRPr lang="en-US" altLang="zh-CN" sz="2700" b="1" spc="300" dirty="0">
              <a:solidFill>
                <a:schemeClr val="accent1"/>
              </a:solidFill>
              <a:latin typeface="微软雅黑" panose="020B0503020204020204" pitchFamily="34" charset="-122"/>
              <a:ea typeface="微软雅黑" panose="020B0503020204020204" pitchFamily="34" charset="-122"/>
            </a:endParaRPr>
          </a:p>
        </p:txBody>
      </p:sp>
      <p:sp>
        <p:nvSpPr>
          <p:cNvPr id="21" name="文本框 61"/>
          <p:cNvSpPr txBox="1"/>
          <p:nvPr>
            <p:custDataLst>
              <p:tags r:id="rId15"/>
            </p:custDataLst>
          </p:nvPr>
        </p:nvSpPr>
        <p:spPr>
          <a:xfrm>
            <a:off x="5323046" y="2312194"/>
            <a:ext cx="3088481" cy="518636"/>
          </a:xfrm>
          <a:prstGeom prst="rect">
            <a:avLst/>
          </a:prstGeom>
          <a:noFill/>
        </p:spPr>
        <p:txBody>
          <a:bodyPr wrap="square"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a:lnSpc>
                <a:spcPct val="100000"/>
              </a:lnSpc>
              <a:spcBef>
                <a:spcPts val="0"/>
              </a:spcBef>
              <a:spcAft>
                <a:spcPts val="800"/>
              </a:spcAft>
              <a:buSzPct val="100000"/>
              <a:buNone/>
            </a:pPr>
            <a:r>
              <a:rPr lang="en-US" altLang="zh-CN" sz="1700" spc="1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2新媒体短视频的发展历程</a:t>
            </a:r>
            <a:endParaRPr lang="en-US" altLang="zh-CN" sz="1700" spc="1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 name="文本框 58"/>
          <p:cNvSpPr txBox="1"/>
          <p:nvPr>
            <p:custDataLst>
              <p:tags r:id="rId16"/>
            </p:custDataLst>
          </p:nvPr>
        </p:nvSpPr>
        <p:spPr>
          <a:xfrm>
            <a:off x="4652486" y="3249930"/>
            <a:ext cx="556260" cy="518636"/>
          </a:xfrm>
          <a:prstGeom prst="rect">
            <a:avLst/>
          </a:prstGeom>
          <a:noFill/>
        </p:spPr>
        <p:txBody>
          <a:bodyPr wrap="square" lIns="0" tIns="0" rIns="0" bIns="0" rtlCol="0" anchor="ctr">
            <a:normAutofit fontScale="9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700" b="1" spc="300" dirty="0">
                <a:solidFill>
                  <a:schemeClr val="accent1"/>
                </a:solidFill>
                <a:latin typeface="微软雅黑" panose="020B0503020204020204" pitchFamily="34" charset="-122"/>
                <a:ea typeface="微软雅黑" panose="020B0503020204020204" pitchFamily="34" charset="-122"/>
              </a:rPr>
              <a:t>03</a:t>
            </a:r>
            <a:endParaRPr lang="en-US" altLang="zh-CN" sz="2700" b="1" spc="300" dirty="0">
              <a:solidFill>
                <a:schemeClr val="accent1"/>
              </a:solidFill>
              <a:latin typeface="微软雅黑" panose="020B0503020204020204" pitchFamily="34" charset="-122"/>
              <a:ea typeface="微软雅黑" panose="020B0503020204020204" pitchFamily="34" charset="-122"/>
            </a:endParaRPr>
          </a:p>
        </p:txBody>
      </p:sp>
      <p:sp>
        <p:nvSpPr>
          <p:cNvPr id="24" name="文本框 61"/>
          <p:cNvSpPr txBox="1"/>
          <p:nvPr>
            <p:custDataLst>
              <p:tags r:id="rId17"/>
            </p:custDataLst>
          </p:nvPr>
        </p:nvSpPr>
        <p:spPr>
          <a:xfrm>
            <a:off x="5323046" y="3249930"/>
            <a:ext cx="3088481" cy="518636"/>
          </a:xfrm>
          <a:prstGeom prst="rect">
            <a:avLst/>
          </a:prstGeom>
          <a:noFill/>
        </p:spPr>
        <p:txBody>
          <a:bodyPr wrap="square"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a:lnSpc>
                <a:spcPct val="100000"/>
              </a:lnSpc>
              <a:spcBef>
                <a:spcPts val="0"/>
              </a:spcBef>
              <a:spcAft>
                <a:spcPts val="800"/>
              </a:spcAft>
              <a:buSzPct val="100000"/>
              <a:buNone/>
            </a:pPr>
            <a:r>
              <a:rPr lang="en-US" altLang="zh-CN" sz="1700" spc="9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3新媒体短视频的行业产业链</a:t>
            </a:r>
            <a:endParaRPr lang="en-US" altLang="zh-CN" sz="1700" spc="9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8"/>
    </p:custDataLst>
  </p:cSld>
  <p:clrMapOvr>
    <a:masterClrMapping/>
  </p:clrMapOvr>
  <mc:AlternateContent xmlns:mc="http://schemas.openxmlformats.org/markup-compatibility/2006">
    <mc:Choice xmlns:p14="http://schemas.microsoft.com/office/powerpoint/2010/main" Requires="p14">
      <p:transition p14:dur="70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11" name="矩形 10"/>
          <p:cNvSpPr/>
          <p:nvPr userDrawn="1">
            <p:custDataLst>
              <p:tags r:id="rId1"/>
            </p:custDataLst>
          </p:nvPr>
        </p:nvSpPr>
        <p:spPr>
          <a:xfrm>
            <a:off x="0" y="0"/>
            <a:ext cx="9144000" cy="684086"/>
          </a:xfrm>
          <a:prstGeom prst="rect">
            <a:avLst/>
          </a:prstGeom>
          <a:solidFill>
            <a:schemeClr val="dk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pic>
        <p:nvPicPr>
          <p:cNvPr id="10" name="图片 9"/>
          <p:cNvPicPr/>
          <p:nvPr userDrawn="1">
            <p:custDataLst>
              <p:tags r:id="rId2"/>
            </p:custDataLst>
          </p:nvPr>
        </p:nvPicPr>
        <p:blipFill>
          <a:blip r:embed="rId3" r:link="rId4" cstate="screen"/>
          <a:stretch>
            <a:fillRect/>
          </a:stretch>
        </p:blipFill>
        <p:spPr>
          <a:xfrm>
            <a:off x="0" y="0"/>
            <a:ext cx="540068" cy="360998"/>
          </a:xfrm>
          <a:prstGeom prst="rect">
            <a:avLst/>
          </a:prstGeom>
        </p:spPr>
      </p:pic>
      <p:pic>
        <p:nvPicPr>
          <p:cNvPr id="8" name="图片 7"/>
          <p:cNvPicPr/>
          <p:nvPr userDrawn="1">
            <p:custDataLst>
              <p:tags r:id="rId5"/>
            </p:custDataLst>
          </p:nvPr>
        </p:nvPicPr>
        <p:blipFill>
          <a:blip r:embed="rId6" r:link="rId7" cstate="screen"/>
          <a:stretch>
            <a:fillRect/>
          </a:stretch>
        </p:blipFill>
        <p:spPr>
          <a:xfrm>
            <a:off x="8603933" y="0"/>
            <a:ext cx="540068" cy="360998"/>
          </a:xfrm>
          <a:prstGeom prst="rect">
            <a:avLst/>
          </a:prstGeom>
        </p:spPr>
      </p:pic>
      <p:sp>
        <p:nvSpPr>
          <p:cNvPr id="256" name="文本框 6"/>
          <p:cNvSpPr txBox="1"/>
          <p:nvPr>
            <p:custDataLst>
              <p:tags r:id="rId8"/>
            </p:custDataLst>
          </p:nvPr>
        </p:nvSpPr>
        <p:spPr>
          <a:xfrm>
            <a:off x="342903" y="57151"/>
            <a:ext cx="8458268" cy="5715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34289" rIns="34289" anchor="ctr" anchorCtr="0">
            <a:normAutofit/>
          </a:bodyPr>
          <a:lstStyle>
            <a:defPPr>
              <a:defRPr lang="zh-CN"/>
            </a:defPPr>
            <a:lvl1pPr>
              <a:lnSpc>
                <a:spcPct val="120000"/>
              </a:lnSpc>
              <a:defRPr sz="36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marL="0" indent="0" algn="l">
              <a:lnSpc>
                <a:spcPct val="100000"/>
              </a:lnSpc>
              <a:spcBef>
                <a:spcPts val="0"/>
              </a:spcBef>
              <a:spcAft>
                <a:spcPts val="0"/>
              </a:spcAft>
              <a:buSzPct val="100000"/>
              <a:buNone/>
            </a:pPr>
            <a:r>
              <a:rPr lang="zh-CN" altLang="en-US" sz="2700" dirty="0">
                <a:solidFill>
                  <a:schemeClr val="accent1"/>
                </a:solidFill>
                <a:latin typeface="汉仪旗黑-85S" panose="00020600040101010101" pitchFamily="18" charset="-122"/>
                <a:ea typeface="汉仪旗黑-85S" panose="00020600040101010101" pitchFamily="18" charset="-122"/>
              </a:rPr>
              <a:t>教学目标</a:t>
            </a:r>
            <a:endParaRPr lang="zh-CN" altLang="en-US" sz="2700" dirty="0">
              <a:solidFill>
                <a:schemeClr val="accent1"/>
              </a:solidFill>
              <a:latin typeface="汉仪旗黑-85S" panose="00020600040101010101" pitchFamily="18" charset="-122"/>
              <a:ea typeface="汉仪旗黑-85S" panose="00020600040101010101" pitchFamily="18" charset="-122"/>
            </a:endParaRPr>
          </a:p>
        </p:txBody>
      </p:sp>
      <p:graphicFrame>
        <p:nvGraphicFramePr>
          <p:cNvPr id="2" name="表格 1"/>
          <p:cNvGraphicFramePr/>
          <p:nvPr>
            <p:custDataLst>
              <p:tags r:id="rId9"/>
            </p:custDataLst>
          </p:nvPr>
        </p:nvGraphicFramePr>
        <p:xfrm>
          <a:off x="342900" y="1312149"/>
          <a:ext cx="8458200" cy="3204845"/>
        </p:xfrm>
        <a:graphic>
          <a:graphicData uri="http://schemas.openxmlformats.org/drawingml/2006/table">
            <a:tbl>
              <a:tblPr firstRow="1" bandRow="1">
                <a:tableStyleId>{5C22544A-7EE6-4342-B048-85BDC9FD1C3A}</a:tableStyleId>
              </a:tblPr>
              <a:tblGrid>
                <a:gridCol w="2883535"/>
                <a:gridCol w="2570480"/>
                <a:gridCol w="3004185"/>
              </a:tblGrid>
              <a:tr h="694690">
                <a:tc>
                  <a:txBody>
                    <a:bodyPr/>
                    <a:p>
                      <a:pPr indent="0" algn="ctr">
                        <a:lnSpc>
                          <a:spcPct val="120000"/>
                        </a:lnSpc>
                        <a:spcBef>
                          <a:spcPts val="0"/>
                        </a:spcBef>
                        <a:spcAft>
                          <a:spcPts val="0"/>
                        </a:spcAft>
                        <a:buNone/>
                      </a:pPr>
                      <a:r>
                        <a:rPr lang="zh-CN" altLang="en-US" sz="2100" b="1">
                          <a:solidFill>
                            <a:schemeClr val="bg1"/>
                          </a:solidFill>
                          <a:latin typeface="微软雅黑" panose="020B0503020204020204" pitchFamily="34" charset="-122"/>
                          <a:ea typeface="微软雅黑" panose="020B0503020204020204" pitchFamily="34" charset="-122"/>
                        </a:rPr>
                        <a:t>知识目标</a:t>
                      </a:r>
                      <a:endParaRPr lang="zh-CN" altLang="en-US" sz="2100" b="1">
                        <a:solidFill>
                          <a:schemeClr val="bg1"/>
                        </a:solidFill>
                        <a:latin typeface="微软雅黑" panose="020B0503020204020204" pitchFamily="34" charset="-122"/>
                        <a:ea typeface="微软雅黑" panose="020B0503020204020204" pitchFamily="34" charset="-122"/>
                      </a:endParaRPr>
                    </a:p>
                  </a:txBody>
                  <a:tcPr marL="215900" marR="215900" marT="133350" marB="133350" anchor="ctr">
                    <a:lnL w="9525">
                      <a:solidFill>
                        <a:srgbClr val="848587"/>
                      </a:solidFill>
                      <a:prstDash val="sysDash"/>
                    </a:lnL>
                    <a:lnR w="9525">
                      <a:solidFill>
                        <a:srgbClr val="848587"/>
                      </a:solidFill>
                      <a:prstDash val="sysDash"/>
                    </a:lnR>
                    <a:lnT w="28575">
                      <a:solidFill>
                        <a:srgbClr val="848587"/>
                      </a:solidFill>
                      <a:prstDash val="solid"/>
                    </a:lnT>
                    <a:lnB w="28575">
                      <a:solidFill>
                        <a:srgbClr val="848587"/>
                      </a:solidFill>
                      <a:prstDash val="solid"/>
                    </a:lnB>
                    <a:solidFill>
                      <a:schemeClr val="accent1"/>
                    </a:solidFill>
                  </a:tcPr>
                </a:tc>
                <a:tc>
                  <a:txBody>
                    <a:bodyPr/>
                    <a:p>
                      <a:pPr indent="0" algn="ctr">
                        <a:lnSpc>
                          <a:spcPct val="120000"/>
                        </a:lnSpc>
                        <a:spcBef>
                          <a:spcPts val="0"/>
                        </a:spcBef>
                        <a:spcAft>
                          <a:spcPts val="0"/>
                        </a:spcAft>
                        <a:buNone/>
                      </a:pPr>
                      <a:r>
                        <a:rPr lang="zh-CN" altLang="en-US" sz="2100" b="1">
                          <a:solidFill>
                            <a:schemeClr val="bg1"/>
                          </a:solidFill>
                          <a:latin typeface="微软雅黑" panose="020B0503020204020204" pitchFamily="34" charset="-122"/>
                          <a:ea typeface="微软雅黑" panose="020B0503020204020204" pitchFamily="34" charset="-122"/>
                        </a:rPr>
                        <a:t>能力目标</a:t>
                      </a:r>
                      <a:endParaRPr lang="zh-CN" altLang="en-US" sz="2100" b="1">
                        <a:solidFill>
                          <a:schemeClr val="bg1"/>
                        </a:solidFill>
                        <a:latin typeface="微软雅黑" panose="020B0503020204020204" pitchFamily="34" charset="-122"/>
                        <a:ea typeface="微软雅黑" panose="020B0503020204020204" pitchFamily="34" charset="-122"/>
                      </a:endParaRPr>
                    </a:p>
                  </a:txBody>
                  <a:tcPr marL="215900" marR="215900" marT="133350" marB="133350" anchor="ctr">
                    <a:lnL w="9525">
                      <a:solidFill>
                        <a:srgbClr val="848587"/>
                      </a:solidFill>
                      <a:prstDash val="sysDash"/>
                    </a:lnL>
                    <a:lnR w="9525">
                      <a:solidFill>
                        <a:srgbClr val="848587"/>
                      </a:solidFill>
                      <a:prstDash val="sysDash"/>
                    </a:lnR>
                    <a:lnT w="28575">
                      <a:solidFill>
                        <a:srgbClr val="848587"/>
                      </a:solidFill>
                      <a:prstDash val="solid"/>
                    </a:lnT>
                    <a:lnB w="28575">
                      <a:solidFill>
                        <a:srgbClr val="848587"/>
                      </a:solidFill>
                      <a:prstDash val="solid"/>
                    </a:lnB>
                    <a:solidFill>
                      <a:schemeClr val="accent1"/>
                    </a:solidFill>
                  </a:tcPr>
                </a:tc>
                <a:tc>
                  <a:txBody>
                    <a:bodyPr/>
                    <a:p>
                      <a:pPr indent="0" algn="ctr">
                        <a:lnSpc>
                          <a:spcPct val="120000"/>
                        </a:lnSpc>
                        <a:spcBef>
                          <a:spcPts val="0"/>
                        </a:spcBef>
                        <a:spcAft>
                          <a:spcPts val="0"/>
                        </a:spcAft>
                        <a:buNone/>
                      </a:pPr>
                      <a:r>
                        <a:rPr lang="zh-CN" altLang="en-US" sz="2100" b="1">
                          <a:solidFill>
                            <a:schemeClr val="bg1"/>
                          </a:solidFill>
                          <a:latin typeface="微软雅黑" panose="020B0503020204020204" pitchFamily="34" charset="-122"/>
                          <a:ea typeface="微软雅黑" panose="020B0503020204020204" pitchFamily="34" charset="-122"/>
                        </a:rPr>
                        <a:t>思政目标</a:t>
                      </a:r>
                      <a:endParaRPr lang="zh-CN" altLang="en-US" sz="2100" b="1">
                        <a:solidFill>
                          <a:schemeClr val="tx1"/>
                        </a:solidFill>
                        <a:latin typeface="微软雅黑" panose="020B0503020204020204" pitchFamily="34" charset="-122"/>
                        <a:ea typeface="微软雅黑" panose="020B0503020204020204" pitchFamily="34" charset="-122"/>
                      </a:endParaRPr>
                    </a:p>
                  </a:txBody>
                  <a:tcPr marL="215900" marR="215900" marT="133350" marB="133350" anchor="ctr">
                    <a:lnL w="9525">
                      <a:solidFill>
                        <a:srgbClr val="848587"/>
                      </a:solidFill>
                      <a:prstDash val="sysDash"/>
                    </a:lnL>
                    <a:lnR w="9525">
                      <a:solidFill>
                        <a:srgbClr val="848587"/>
                      </a:solidFill>
                      <a:prstDash val="sysDash"/>
                    </a:lnR>
                    <a:lnT w="28575">
                      <a:solidFill>
                        <a:srgbClr val="848587"/>
                      </a:solidFill>
                      <a:prstDash val="solid"/>
                    </a:lnT>
                    <a:lnB w="28575">
                      <a:solidFill>
                        <a:srgbClr val="848587"/>
                      </a:solidFill>
                      <a:prstDash val="solid"/>
                    </a:lnB>
                    <a:solidFill>
                      <a:schemeClr val="accent1"/>
                    </a:solidFill>
                  </a:tcPr>
                </a:tc>
              </a:tr>
              <a:tr h="2510155">
                <a:tc>
                  <a:txBody>
                    <a:bodyPr/>
                    <a:p>
                      <a:pPr indent="0" algn="l">
                        <a:lnSpc>
                          <a:spcPct val="120000"/>
                        </a:lnSpc>
                        <a:spcBef>
                          <a:spcPts val="0"/>
                        </a:spcBef>
                        <a:spcAft>
                          <a:spcPts val="0"/>
                        </a:spcAft>
                        <a:buClrTx/>
                        <a:buSzTx/>
                        <a:buFont typeface="Wingdings" panose="05000000000000000000" charset="0"/>
                        <a:buNone/>
                      </a:pPr>
                      <a:r>
                        <a:rPr sz="1900" b="0" spc="13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endParaRPr sz="1900" b="0" spc="13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a:lnSpc>
                          <a:spcPct val="120000"/>
                        </a:lnSpc>
                        <a:spcBef>
                          <a:spcPts val="0"/>
                        </a:spcBef>
                        <a:spcAft>
                          <a:spcPts val="0"/>
                        </a:spcAft>
                        <a:buClrTx/>
                        <a:buSzTx/>
                        <a:buFont typeface="Wingdings" panose="05000000000000000000" charset="0"/>
                        <a:buNone/>
                      </a:pPr>
                      <a:r>
                        <a:rPr lang="en-US" sz="1900" b="0" spc="13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sz="1900" b="0" spc="13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1.了解新媒体短视频的特点及发展历程；</a:t>
                      </a:r>
                      <a:endParaRPr sz="1900" b="0" spc="13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a:lnSpc>
                          <a:spcPct val="120000"/>
                        </a:lnSpc>
                        <a:spcBef>
                          <a:spcPts val="0"/>
                        </a:spcBef>
                        <a:spcAft>
                          <a:spcPts val="0"/>
                        </a:spcAft>
                        <a:buClrTx/>
                        <a:buSzTx/>
                        <a:buFont typeface="Wingdings" panose="05000000000000000000" charset="0"/>
                        <a:buNone/>
                      </a:pPr>
                      <a:r>
                        <a:rPr lang="en-US" sz="1900" b="0" spc="13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sz="1900" b="0" spc="13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a:t>
                      </a:r>
                      <a:r>
                        <a:rPr sz="1900" b="0" spc="13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了解新媒体短视频行业产业链以及推动新媒体发展的因素</a:t>
                      </a:r>
                      <a:r>
                        <a:rPr lang="zh-CN" sz="1900" b="0" spc="13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sz="1900" b="0" spc="13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215900" marR="215900" marT="133350" marB="133350" vert="horz" anchor="ctr">
                    <a:lnL w="9525">
                      <a:solidFill>
                        <a:srgbClr val="848587"/>
                      </a:solidFill>
                      <a:prstDash val="sysDash"/>
                    </a:lnL>
                    <a:lnR w="9525">
                      <a:solidFill>
                        <a:srgbClr val="848587"/>
                      </a:solidFill>
                      <a:prstDash val="sysDash"/>
                    </a:lnR>
                    <a:lnT w="28575">
                      <a:solidFill>
                        <a:srgbClr val="848587"/>
                      </a:solidFill>
                      <a:prstDash val="solid"/>
                    </a:lnT>
                    <a:lnB w="28575">
                      <a:solidFill>
                        <a:srgbClr val="848587"/>
                      </a:solidFill>
                      <a:prstDash val="solid"/>
                    </a:lnB>
                    <a:solidFill>
                      <a:srgbClr val="FFFFFF"/>
                    </a:solidFill>
                  </a:tcPr>
                </a:tc>
                <a:tc>
                  <a:txBody>
                    <a:bodyPr/>
                    <a:p>
                      <a:pPr indent="0" algn="l">
                        <a:lnSpc>
                          <a:spcPct val="120000"/>
                        </a:lnSpc>
                        <a:spcBef>
                          <a:spcPts val="0"/>
                        </a:spcBef>
                        <a:spcAft>
                          <a:spcPts val="0"/>
                        </a:spcAft>
                        <a:buClrTx/>
                        <a:buSzTx/>
                        <a:buFont typeface="Wingdings" panose="05000000000000000000" charset="0"/>
                        <a:buNone/>
                      </a:pPr>
                      <a:r>
                        <a:rPr lang="en-US" sz="1900" b="0" spc="13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1.能从电子商务</a:t>
                      </a:r>
                      <a:r>
                        <a:rPr lang="zh-CN" altLang="en-US" sz="1900" b="0" spc="13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的专业</a:t>
                      </a:r>
                      <a:r>
                        <a:rPr lang="en-US" sz="1900" b="0" spc="13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角度认识短视频行业；</a:t>
                      </a:r>
                      <a:endParaRPr lang="en-US" sz="1900" b="0" spc="13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a:lnSpc>
                          <a:spcPct val="120000"/>
                        </a:lnSpc>
                        <a:spcBef>
                          <a:spcPts val="0"/>
                        </a:spcBef>
                        <a:spcAft>
                          <a:spcPts val="0"/>
                        </a:spcAft>
                        <a:buClrTx/>
                        <a:buSzTx/>
                        <a:buFont typeface="Wingdings" panose="05000000000000000000" charset="0"/>
                        <a:buNone/>
                      </a:pPr>
                      <a:r>
                        <a:rPr lang="en-US" sz="1900" b="0" spc="13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2.</a:t>
                      </a:r>
                      <a:r>
                        <a:rPr lang="en-US" sz="1900" b="0" spc="13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能够提炼出优质短视频的共性。</a:t>
                      </a:r>
                      <a:endParaRPr lang="en-US" sz="1900" b="0" spc="13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215900" marR="215900" marT="133350" marB="133350" vert="horz" anchor="ctr">
                    <a:lnL w="9525">
                      <a:solidFill>
                        <a:srgbClr val="848587"/>
                      </a:solidFill>
                      <a:prstDash val="sysDash"/>
                    </a:lnL>
                    <a:lnR w="9525">
                      <a:solidFill>
                        <a:srgbClr val="848587"/>
                      </a:solidFill>
                      <a:prstDash val="sysDash"/>
                    </a:lnR>
                    <a:lnT w="28575">
                      <a:solidFill>
                        <a:srgbClr val="848587"/>
                      </a:solidFill>
                      <a:prstDash val="solid"/>
                    </a:lnT>
                    <a:lnB w="28575">
                      <a:solidFill>
                        <a:srgbClr val="848587"/>
                      </a:solidFill>
                      <a:prstDash val="solid"/>
                    </a:lnB>
                    <a:solidFill>
                      <a:srgbClr val="FFFFFF"/>
                    </a:solidFill>
                  </a:tcPr>
                </a:tc>
                <a:tc>
                  <a:txBody>
                    <a:bodyPr/>
                    <a:p>
                      <a:pPr indent="0" algn="l" fontAlgn="auto">
                        <a:lnSpc>
                          <a:spcPct val="120000"/>
                        </a:lnSpc>
                        <a:spcBef>
                          <a:spcPts val="0"/>
                        </a:spcBef>
                        <a:spcAft>
                          <a:spcPts val="0"/>
                        </a:spcAft>
                        <a:buFont typeface="Wingdings" panose="05000000000000000000" charset="0"/>
                        <a:buNone/>
                      </a:pPr>
                      <a:r>
                        <a:rPr lang="en-US" sz="1900" b="0" spc="13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a:t>
                      </a:r>
                      <a:r>
                        <a:rPr sz="1900" b="0" spc="13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使学生具备良好的动手实操能力；</a:t>
                      </a:r>
                      <a:endParaRPr sz="1900" b="0" spc="13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lnSpc>
                          <a:spcPct val="120000"/>
                        </a:lnSpc>
                        <a:spcBef>
                          <a:spcPts val="0"/>
                        </a:spcBef>
                        <a:spcAft>
                          <a:spcPts val="0"/>
                        </a:spcAft>
                        <a:buFont typeface="Wingdings" panose="05000000000000000000" charset="0"/>
                        <a:buNone/>
                      </a:pPr>
                      <a:r>
                        <a:rPr lang="en-US" sz="1900" b="0" spc="13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a:t>
                      </a:r>
                      <a:r>
                        <a:rPr sz="1900" b="0" spc="13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形成团队意识及妥善处理人际关系的能力；</a:t>
                      </a:r>
                      <a:endParaRPr sz="1900" b="0" spc="13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lnSpc>
                          <a:spcPct val="120000"/>
                        </a:lnSpc>
                        <a:spcBef>
                          <a:spcPts val="0"/>
                        </a:spcBef>
                        <a:spcAft>
                          <a:spcPts val="0"/>
                        </a:spcAft>
                        <a:buFont typeface="Wingdings" panose="05000000000000000000" charset="0"/>
                        <a:buNone/>
                      </a:pPr>
                      <a:r>
                        <a:rPr lang="en-US" sz="1900" b="0" spc="13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3.</a:t>
                      </a:r>
                      <a:r>
                        <a:rPr sz="1900" b="0" spc="13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树立爱岗敬业、吃苦耐劳的精神。</a:t>
                      </a:r>
                      <a:endParaRPr sz="1900" b="0" spc="13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15900" marR="215900" marT="133350" marB="133350" vert="horz" anchor="ctr">
                    <a:lnL w="9525">
                      <a:solidFill>
                        <a:srgbClr val="848587"/>
                      </a:solidFill>
                      <a:prstDash val="sysDash"/>
                    </a:lnL>
                    <a:lnR w="9525">
                      <a:solidFill>
                        <a:srgbClr val="848587"/>
                      </a:solidFill>
                      <a:prstDash val="sysDash"/>
                    </a:lnR>
                    <a:lnT w="28575">
                      <a:solidFill>
                        <a:srgbClr val="848587"/>
                      </a:solidFill>
                      <a:prstDash val="solid"/>
                    </a:lnT>
                    <a:lnB w="28575">
                      <a:solidFill>
                        <a:srgbClr val="848587"/>
                      </a:solidFill>
                      <a:prstDash val="solid"/>
                    </a:lnB>
                    <a:solidFill>
                      <a:srgbClr val="FFFFFF"/>
                    </a:solidFill>
                  </a:tcPr>
                </a:tc>
              </a:tr>
            </a:tbl>
          </a:graphicData>
        </a:graphic>
      </p:graphicFrame>
    </p:spTree>
    <p:custDataLst>
      <p:tags r:id="rId10"/>
    </p:custData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7" name="图片 6"/>
          <p:cNvPicPr/>
          <p:nvPr userDrawn="1">
            <p:custDataLst>
              <p:tags r:id="rId1"/>
            </p:custDataLst>
          </p:nvPr>
        </p:nvPicPr>
        <p:blipFill>
          <a:blip r:embed="rId2" r:link="rId3" cstate="screen"/>
          <a:stretch>
            <a:fillRect/>
          </a:stretch>
        </p:blipFill>
        <p:spPr>
          <a:xfrm>
            <a:off x="0" y="0"/>
            <a:ext cx="540068" cy="360998"/>
          </a:xfrm>
          <a:prstGeom prst="rect">
            <a:avLst/>
          </a:prstGeom>
        </p:spPr>
      </p:pic>
      <p:pic>
        <p:nvPicPr>
          <p:cNvPr id="6" name="图片 5"/>
          <p:cNvPicPr/>
          <p:nvPr userDrawn="1">
            <p:custDataLst>
              <p:tags r:id="rId4"/>
            </p:custDataLst>
          </p:nvPr>
        </p:nvPicPr>
        <p:blipFill>
          <a:blip r:embed="rId5" r:link="rId6" cstate="screen"/>
          <a:stretch>
            <a:fillRect/>
          </a:stretch>
        </p:blipFill>
        <p:spPr>
          <a:xfrm>
            <a:off x="8603933" y="0"/>
            <a:ext cx="540068" cy="360998"/>
          </a:xfrm>
          <a:prstGeom prst="rect">
            <a:avLst/>
          </a:prstGeom>
        </p:spPr>
      </p:pic>
      <p:sp>
        <p:nvSpPr>
          <p:cNvPr id="31" name="任意多边形: 形状 30"/>
          <p:cNvSpPr/>
          <p:nvPr>
            <p:custDataLst>
              <p:tags r:id="rId7"/>
            </p:custDataLst>
          </p:nvPr>
        </p:nvSpPr>
        <p:spPr>
          <a:xfrm>
            <a:off x="3729038" y="0"/>
            <a:ext cx="5414963" cy="5143500"/>
          </a:xfrm>
          <a:custGeom>
            <a:avLst/>
            <a:gdLst>
              <a:gd name="connsiteX0" fmla="*/ 6991350 w 9821635"/>
              <a:gd name="connsiteY0" fmla="*/ 0 h 6991350"/>
              <a:gd name="connsiteX1" fmla="*/ 9821635 w 9821635"/>
              <a:gd name="connsiteY1" fmla="*/ 0 h 6991350"/>
              <a:gd name="connsiteX2" fmla="*/ 9821635 w 9821635"/>
              <a:gd name="connsiteY2" fmla="*/ 6991350 h 6991350"/>
              <a:gd name="connsiteX3" fmla="*/ 0 w 9821635"/>
              <a:gd name="connsiteY3" fmla="*/ 6991350 h 6991350"/>
            </a:gdLst>
            <a:ahLst/>
            <a:cxnLst>
              <a:cxn ang="0">
                <a:pos x="connsiteX0" y="connsiteY0"/>
              </a:cxn>
              <a:cxn ang="0">
                <a:pos x="connsiteX1" y="connsiteY1"/>
              </a:cxn>
              <a:cxn ang="0">
                <a:pos x="connsiteX2" y="connsiteY2"/>
              </a:cxn>
              <a:cxn ang="0">
                <a:pos x="connsiteX3" y="connsiteY3"/>
              </a:cxn>
            </a:cxnLst>
            <a:rect l="l" t="t" r="r" b="b"/>
            <a:pathLst>
              <a:path w="9821635" h="6991350">
                <a:moveTo>
                  <a:pt x="6991350" y="0"/>
                </a:moveTo>
                <a:lnTo>
                  <a:pt x="9821635" y="0"/>
                </a:lnTo>
                <a:lnTo>
                  <a:pt x="9821635" y="6991350"/>
                </a:lnTo>
                <a:lnTo>
                  <a:pt x="0" y="6991350"/>
                </a:lnTo>
                <a:close/>
              </a:path>
            </a:pathLst>
          </a:custGeom>
          <a:pattFill prst="ltHorz">
            <a:fgClr>
              <a:schemeClr val="lt1">
                <a:lumMod val="95000"/>
              </a:schemeClr>
            </a:fgClr>
            <a:bgClr>
              <a:schemeClr val="l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1200" b="1">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8"/>
            </p:custDataLst>
          </p:nvPr>
        </p:nvSpPr>
        <p:spPr>
          <a:xfrm>
            <a:off x="574077" y="1245936"/>
            <a:ext cx="8205395" cy="3136101"/>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1200" b="1">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9"/>
            </p:custDataLst>
          </p:nvPr>
        </p:nvSpPr>
        <p:spPr>
          <a:xfrm>
            <a:off x="5613951" y="1005096"/>
            <a:ext cx="2953720" cy="481680"/>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1200" b="1">
              <a:solidFill>
                <a:schemeClr val="lt1"/>
              </a:solidFill>
              <a:latin typeface="微软雅黑" panose="020B0503020204020204" pitchFamily="34" charset="-122"/>
              <a:ea typeface="微软雅黑" panose="020B0503020204020204" pitchFamily="34" charset="-122"/>
            </a:endParaRPr>
          </a:p>
        </p:txBody>
      </p:sp>
      <p:sp>
        <p:nvSpPr>
          <p:cNvPr id="3" name="文本框 2" descr="7b0a2020202022776f7264617274223a2022220a7d0a"/>
          <p:cNvSpPr txBox="1"/>
          <p:nvPr>
            <p:custDataLst>
              <p:tags r:id="rId10"/>
            </p:custDataLst>
          </p:nvPr>
        </p:nvSpPr>
        <p:spPr>
          <a:xfrm>
            <a:off x="5148104" y="2139791"/>
            <a:ext cx="4138613" cy="2425446"/>
          </a:xfrm>
          <a:prstGeom prst="rect">
            <a:avLst/>
          </a:prstGeom>
          <a:noFill/>
        </p:spPr>
        <p:txBody>
          <a:bodyPr wrap="square" lIns="68580" tIns="34290" rIns="68580" bIns="34290" rtlCol="0">
            <a:normAutofit/>
          </a:bodyPr>
          <a:lstStyle>
            <a:defPPr>
              <a:defRPr lang="zh-CN"/>
            </a:defPPr>
            <a:lvl1pPr fontAlgn="auto">
              <a:lnSpc>
                <a:spcPct val="130000"/>
              </a:lnSpc>
              <a:spcAft>
                <a:spcPts val="1000"/>
              </a:spcAft>
              <a:defRPr sz="1600" spc="150"/>
            </a:lvl1pPr>
          </a:lstStyle>
          <a:p>
            <a:pPr marL="0" lvl="0" indent="0" algn="l">
              <a:lnSpc>
                <a:spcPct val="120000"/>
              </a:lnSpc>
              <a:spcBef>
                <a:spcPts val="0"/>
              </a:spcBef>
              <a:spcAft>
                <a:spcPts val="800"/>
              </a:spcAft>
              <a:buSzPct val="100000"/>
              <a:buNone/>
            </a:pPr>
            <a:r>
              <a:rPr lang="zh-CN" sz="4400" spc="280" dirty="0">
                <a:solidFill>
                  <a:schemeClr val="accent1"/>
                </a:solidFill>
                <a:effectLst>
                  <a:outerShdw blurRad="38100" dist="25400" dir="5400000" algn="ctr" rotWithShape="0">
                    <a:srgbClr val="6E747A">
                      <a:alpha val="43000"/>
                    </a:srgbClr>
                  </a:outerShdw>
                </a:effectLst>
                <a:latin typeface="汉仪超粗宋简" panose="02010600000101010101" charset="-122"/>
                <a:ea typeface="汉仪超粗宋简" panose="02010600000101010101" charset="-122"/>
                <a:sym typeface="微软雅黑" panose="020B0503020204020204" pitchFamily="34" charset="-122"/>
              </a:rPr>
              <a:t>感谢聆听</a:t>
            </a:r>
            <a:endParaRPr lang="zh-CN" sz="4400" spc="280" dirty="0">
              <a:solidFill>
                <a:schemeClr val="accent1"/>
              </a:solidFill>
              <a:effectLst>
                <a:outerShdw blurRad="38100" dist="25400" dir="5400000" algn="ctr" rotWithShape="0">
                  <a:srgbClr val="6E747A">
                    <a:alpha val="43000"/>
                  </a:srgbClr>
                </a:outerShdw>
              </a:effectLst>
              <a:latin typeface="汉仪超粗宋简" panose="02010600000101010101" charset="-122"/>
              <a:ea typeface="汉仪超粗宋简" panose="02010600000101010101" charset="-122"/>
              <a:sym typeface="微软雅黑" panose="020B0503020204020204" pitchFamily="34" charset="-122"/>
            </a:endParaRPr>
          </a:p>
        </p:txBody>
      </p:sp>
      <p:sp>
        <p:nvSpPr>
          <p:cNvPr id="9" name="文本框 8"/>
          <p:cNvSpPr txBox="1"/>
          <p:nvPr>
            <p:custDataLst>
              <p:tags r:id="rId11"/>
            </p:custDataLst>
          </p:nvPr>
        </p:nvSpPr>
        <p:spPr>
          <a:xfrm>
            <a:off x="5514340" y="1059815"/>
            <a:ext cx="3153410" cy="468630"/>
          </a:xfrm>
          <a:prstGeom prst="rect">
            <a:avLst/>
          </a:prstGeom>
          <a:noFill/>
        </p:spPr>
        <p:txBody>
          <a:bodyPr wrap="square" lIns="68580" tIns="34290" rIns="68580" bIns="34290" rtlCol="0"/>
          <a:lstStyle/>
          <a:p>
            <a:pPr marL="0" lvl="0" indent="0" algn="l">
              <a:lnSpc>
                <a:spcPct val="120000"/>
              </a:lnSpc>
              <a:spcBef>
                <a:spcPts val="0"/>
              </a:spcBef>
              <a:spcAft>
                <a:spcPts val="800"/>
              </a:spcAft>
              <a:buSzPct val="100000"/>
              <a:buNone/>
            </a:pPr>
            <a:r>
              <a:rPr lang="zh-CN" sz="1200" spc="280" dirty="0">
                <a:solidFill>
                  <a:schemeClr val="dk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任务一：新媒体短视频的特点和发展</a:t>
            </a:r>
            <a:endParaRPr lang="zh-CN" altLang="en-US" sz="1200" b="1" spc="280" dirty="0">
              <a:solidFill>
                <a:schemeClr val="dk1">
                  <a:lumMod val="85000"/>
                  <a:lumOff val="15000"/>
                </a:schemeClr>
              </a:solidFill>
              <a:uFillTx/>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4" name="图片 3"/>
          <p:cNvPicPr>
            <a:picLocks noChangeAspect="1"/>
          </p:cNvPicPr>
          <p:nvPr>
            <p:custDataLst>
              <p:tags r:id="rId12"/>
            </p:custDataLst>
          </p:nvPr>
        </p:nvPicPr>
        <p:blipFill>
          <a:blip r:embed="rId13"/>
          <a:srcRect l="12578" r="12578"/>
          <a:stretch>
            <a:fillRect/>
          </a:stretch>
        </p:blipFill>
        <p:spPr>
          <a:xfrm>
            <a:off x="277741" y="924365"/>
            <a:ext cx="3821127" cy="2865845"/>
          </a:xfrm>
          <a:prstGeom prst="rect">
            <a:avLst/>
          </a:prstGeom>
        </p:spPr>
      </p:pic>
    </p:spTree>
    <p:custDataLst>
      <p:tags r:id="rId14"/>
    </p:custDataLst>
  </p:cSld>
  <p:clrMapOvr>
    <a:masterClrMapping/>
  </p:clrMapOvr>
  <mc:AlternateContent xmlns:mc="http://schemas.openxmlformats.org/markup-compatibility/2006">
    <mc:Choice xmlns:p14="http://schemas.microsoft.com/office/powerpoint/2010/main" Requires="p14">
      <p:transition p14:dur="700" advTm="0"/>
    </mc:Choice>
    <mc:Fallback>
      <p:transition advTm="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9" name="图片 18"/>
          <p:cNvPicPr/>
          <p:nvPr userDrawn="1">
            <p:custDataLst>
              <p:tags r:id="rId1"/>
            </p:custDataLst>
          </p:nvPr>
        </p:nvPicPr>
        <p:blipFill>
          <a:blip r:embed="rId2" r:link="rId3" cstate="screen"/>
          <a:stretch>
            <a:fillRect/>
          </a:stretch>
        </p:blipFill>
        <p:spPr>
          <a:xfrm>
            <a:off x="0" y="0"/>
            <a:ext cx="540068" cy="360998"/>
          </a:xfrm>
          <a:prstGeom prst="rect">
            <a:avLst/>
          </a:prstGeom>
        </p:spPr>
      </p:pic>
      <p:pic>
        <p:nvPicPr>
          <p:cNvPr id="18" name="图片 17"/>
          <p:cNvPicPr/>
          <p:nvPr userDrawn="1">
            <p:custDataLst>
              <p:tags r:id="rId4"/>
            </p:custDataLst>
          </p:nvPr>
        </p:nvPicPr>
        <p:blipFill>
          <a:blip r:embed="rId5" r:link="rId6" cstate="screen"/>
          <a:stretch>
            <a:fillRect/>
          </a:stretch>
        </p:blipFill>
        <p:spPr>
          <a:xfrm>
            <a:off x="8603933" y="0"/>
            <a:ext cx="540068" cy="360998"/>
          </a:xfrm>
          <a:prstGeom prst="rect">
            <a:avLst/>
          </a:prstGeom>
        </p:spPr>
      </p:pic>
      <p:pic>
        <p:nvPicPr>
          <p:cNvPr id="10" name="图片 9" descr="boat-boat-rope-fishing-boat-1050656"/>
          <p:cNvPicPr>
            <a:picLocks noChangeAspect="1"/>
          </p:cNvPicPr>
          <p:nvPr>
            <p:custDataLst>
              <p:tags r:id="rId7"/>
            </p:custDataLst>
          </p:nvPr>
        </p:nvPicPr>
        <p:blipFill>
          <a:blip r:embed="rId8"/>
          <a:srcRect l="15798" r="15798"/>
          <a:stretch>
            <a:fillRect/>
          </a:stretch>
        </p:blipFill>
        <p:spPr>
          <a:xfrm>
            <a:off x="3568065" y="0"/>
            <a:ext cx="5594509" cy="5143500"/>
          </a:xfrm>
          <a:prstGeom prst="rect">
            <a:avLst/>
          </a:prstGeom>
        </p:spPr>
      </p:pic>
      <p:sp>
        <p:nvSpPr>
          <p:cNvPr id="2" name="任意多边形: 形状 13"/>
          <p:cNvSpPr/>
          <p:nvPr>
            <p:custDataLst>
              <p:tags r:id="rId9"/>
            </p:custDataLst>
          </p:nvPr>
        </p:nvSpPr>
        <p:spPr>
          <a:xfrm>
            <a:off x="0" y="0"/>
            <a:ext cx="5298626" cy="5143500"/>
          </a:xfrm>
          <a:custGeom>
            <a:avLst/>
            <a:gdLst>
              <a:gd name="connsiteX0" fmla="*/ 0 w 7064835"/>
              <a:gd name="connsiteY0" fmla="*/ 0 h 6858000"/>
              <a:gd name="connsiteX1" fmla="*/ 4815235 w 7064835"/>
              <a:gd name="connsiteY1" fmla="*/ 0 h 6858000"/>
              <a:gd name="connsiteX2" fmla="*/ 7064835 w 7064835"/>
              <a:gd name="connsiteY2" fmla="*/ 6858000 h 6858000"/>
              <a:gd name="connsiteX3" fmla="*/ 0 w 706483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064835" h="6858000">
                <a:moveTo>
                  <a:pt x="0" y="0"/>
                </a:moveTo>
                <a:lnTo>
                  <a:pt x="4815235" y="0"/>
                </a:lnTo>
                <a:lnTo>
                  <a:pt x="7064835" y="6858000"/>
                </a:lnTo>
                <a:lnTo>
                  <a:pt x="0" y="6858000"/>
                </a:lnTo>
                <a:close/>
              </a:path>
            </a:pathLst>
          </a:custGeom>
          <a:solidFill>
            <a:schemeClr val="lt2"/>
          </a:solidFill>
          <a:ln>
            <a:solidFill>
              <a:schemeClr val="lt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dirty="0">
              <a:solidFill>
                <a:schemeClr val="lt1"/>
              </a:solidFill>
              <a:latin typeface="微软雅黑" panose="020B0503020204020204" pitchFamily="34" charset="-122"/>
              <a:ea typeface="微软雅黑" panose="020B0503020204020204" pitchFamily="34" charset="-122"/>
            </a:endParaRPr>
          </a:p>
        </p:txBody>
      </p:sp>
      <p:sp>
        <p:nvSpPr>
          <p:cNvPr id="16" name="矩形 15"/>
          <p:cNvSpPr/>
          <p:nvPr>
            <p:custDataLst>
              <p:tags r:id="rId10"/>
            </p:custDataLst>
          </p:nvPr>
        </p:nvSpPr>
        <p:spPr>
          <a:xfrm>
            <a:off x="395605" y="2284095"/>
            <a:ext cx="3361690" cy="986155"/>
          </a:xfrm>
          <a:prstGeom prst="rect">
            <a:avLst/>
          </a:prstGeom>
          <a:ln w="12700">
            <a:miter lim="400000"/>
          </a:ln>
        </p:spPr>
        <p:txBody>
          <a:bodyPr wrap="square" lIns="67500" rIns="67500" anchor="t" anchorCtr="0"/>
          <a:p>
            <a:pPr marL="0" lvl="0" indent="0" algn="l" fontAlgn="auto">
              <a:lnSpc>
                <a:spcPct val="120000"/>
              </a:lnSpc>
              <a:spcBef>
                <a:spcPts val="0"/>
              </a:spcBef>
              <a:spcAft>
                <a:spcPts val="800"/>
              </a:spcAft>
              <a:buSzPct val="100000"/>
              <a:buNone/>
            </a:pPr>
            <a:r>
              <a:rPr lang="en-US" altLang="zh-CN" sz="1200" spc="60" dirty="0">
                <a:solidFill>
                  <a:schemeClr val="dk1">
                    <a:lumMod val="75000"/>
                    <a:lumOff val="25000"/>
                  </a:schemeClr>
                </a:solidFill>
                <a:latin typeface="微软雅黑" panose="020B0503020204020204" pitchFamily="34" charset="-122"/>
                <a:ea typeface="微软雅黑" panose="020B0503020204020204" pitchFamily="34" charset="-122"/>
                <a:cs typeface="+mj-cs"/>
              </a:rPr>
              <a:t>      </a:t>
            </a:r>
            <a:r>
              <a:rPr lang="zh-CN" altLang="en-US" sz="1200" spc="60" dirty="0">
                <a:solidFill>
                  <a:schemeClr val="dk1">
                    <a:lumMod val="75000"/>
                    <a:lumOff val="25000"/>
                  </a:schemeClr>
                </a:solidFill>
                <a:latin typeface="微软雅黑" panose="020B0503020204020204" pitchFamily="34" charset="-122"/>
                <a:ea typeface="微软雅黑" panose="020B0503020204020204" pitchFamily="34" charset="-122"/>
                <a:cs typeface="+mj-cs"/>
              </a:rPr>
              <a:t>短视频是新媒体时代基于互联网诞生的新型媒介形式，这种媒介形式因其自身的传播特点符合大众碎片化的使用习惯而迅速火爆，现在已经成为人们生活、娱乐必不可少的一部分。</a:t>
            </a:r>
            <a:endParaRPr lang="zh-CN" altLang="en-US" sz="1200" spc="60" dirty="0">
              <a:solidFill>
                <a:schemeClr val="dk1">
                  <a:lumMod val="75000"/>
                  <a:lumOff val="25000"/>
                </a:schemeClr>
              </a:solidFill>
              <a:latin typeface="微软雅黑" panose="020B0503020204020204" pitchFamily="34" charset="-122"/>
              <a:ea typeface="微软雅黑" panose="020B0503020204020204" pitchFamily="34" charset="-122"/>
              <a:cs typeface="+mj-cs"/>
            </a:endParaRPr>
          </a:p>
        </p:txBody>
      </p:sp>
      <p:sp>
        <p:nvSpPr>
          <p:cNvPr id="17" name="任意多边形: 形状 16"/>
          <p:cNvSpPr/>
          <p:nvPr>
            <p:custDataLst>
              <p:tags r:id="rId11"/>
            </p:custDataLst>
          </p:nvPr>
        </p:nvSpPr>
        <p:spPr>
          <a:xfrm rot="20508668">
            <a:off x="4212779" y="-175242"/>
            <a:ext cx="243365" cy="5493984"/>
          </a:xfrm>
          <a:custGeom>
            <a:avLst/>
            <a:gdLst>
              <a:gd name="connsiteX0" fmla="*/ 0 w 324486"/>
              <a:gd name="connsiteY0" fmla="*/ 0 h 7325312"/>
              <a:gd name="connsiteX1" fmla="*/ 324486 w 324486"/>
              <a:gd name="connsiteY1" fmla="*/ 106616 h 7325312"/>
              <a:gd name="connsiteX2" fmla="*/ 324486 w 324486"/>
              <a:gd name="connsiteY2" fmla="*/ 7325312 h 7325312"/>
              <a:gd name="connsiteX3" fmla="*/ 0 w 324486"/>
              <a:gd name="connsiteY3" fmla="*/ 7218696 h 7325312"/>
            </a:gdLst>
            <a:ahLst/>
            <a:cxnLst>
              <a:cxn ang="0">
                <a:pos x="connsiteX0" y="connsiteY0"/>
              </a:cxn>
              <a:cxn ang="0">
                <a:pos x="connsiteX1" y="connsiteY1"/>
              </a:cxn>
              <a:cxn ang="0">
                <a:pos x="connsiteX2" y="connsiteY2"/>
              </a:cxn>
              <a:cxn ang="0">
                <a:pos x="connsiteX3" y="connsiteY3"/>
              </a:cxn>
            </a:cxnLst>
            <a:rect l="l" t="t" r="r" b="b"/>
            <a:pathLst>
              <a:path w="324486" h="7325312">
                <a:moveTo>
                  <a:pt x="0" y="0"/>
                </a:moveTo>
                <a:lnTo>
                  <a:pt x="324486" y="106616"/>
                </a:lnTo>
                <a:lnTo>
                  <a:pt x="324486" y="7325312"/>
                </a:lnTo>
                <a:lnTo>
                  <a:pt x="0" y="721869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5" name="任意多边形 4"/>
          <p:cNvSpPr/>
          <p:nvPr>
            <p:custDataLst>
              <p:tags r:id="rId12"/>
            </p:custDataLst>
          </p:nvPr>
        </p:nvSpPr>
        <p:spPr>
          <a:xfrm rot="759468">
            <a:off x="3937874" y="2148286"/>
            <a:ext cx="846932" cy="8469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lumMod val="60000"/>
              <a:lumOff val="40000"/>
            </a:schemeClr>
          </a:solidFill>
          <a:ln w="12700" cap="flat">
            <a:noFill/>
            <a:miter lim="400000"/>
          </a:ln>
          <a:effectLst/>
        </p:spPr>
        <p:txBody>
          <a:bodyPr anchor="ctr"/>
          <a:p>
            <a:pPr algn="ctr">
              <a:lnSpc>
                <a:spcPct val="120000"/>
              </a:lnSpc>
            </a:pPr>
            <a:endParaRPr sz="1350">
              <a:solidFill>
                <a:schemeClr val="dk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任意多边形 5"/>
          <p:cNvSpPr/>
          <p:nvPr>
            <p:custDataLst>
              <p:tags r:id="rId13"/>
            </p:custDataLst>
          </p:nvPr>
        </p:nvSpPr>
        <p:spPr>
          <a:xfrm>
            <a:off x="4035193" y="2245605"/>
            <a:ext cx="652293" cy="65229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lumMod val="60000"/>
              <a:lumOff val="40000"/>
            </a:schemeClr>
          </a:solidFill>
          <a:ln w="76200" cap="flat">
            <a:solidFill>
              <a:schemeClr val="lt1"/>
            </a:solidFill>
            <a:prstDash val="solid"/>
            <a:bevel/>
          </a:ln>
          <a:effectLst/>
        </p:spPr>
        <p:txBody>
          <a:bodyPr anchor="ctr"/>
          <a:p>
            <a:pPr algn="ctr">
              <a:lnSpc>
                <a:spcPct val="120000"/>
              </a:lnSpc>
            </a:pPr>
            <a:endParaRPr sz="1350">
              <a:solidFill>
                <a:schemeClr val="dk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 name="任意多边形 2"/>
          <p:cNvSpPr/>
          <p:nvPr>
            <p:custDataLst>
              <p:tags r:id="rId14"/>
            </p:custDataLst>
          </p:nvPr>
        </p:nvSpPr>
        <p:spPr>
          <a:xfrm>
            <a:off x="4254950" y="2412586"/>
            <a:ext cx="212780" cy="318333"/>
          </a:xfrm>
          <a:custGeom>
            <a:avLst/>
            <a:gdLst/>
            <a:ahLst/>
            <a:cxnLst>
              <a:cxn ang="0">
                <a:pos x="wd2" y="hd2"/>
              </a:cxn>
              <a:cxn ang="5400000">
                <a:pos x="wd2" y="hd2"/>
              </a:cxn>
              <a:cxn ang="10800000">
                <a:pos x="wd2" y="hd2"/>
              </a:cxn>
              <a:cxn ang="16200000">
                <a:pos x="wd2" y="hd2"/>
              </a:cxn>
            </a:cxnLst>
            <a:rect l="0" t="0" r="r" b="b"/>
            <a:pathLst>
              <a:path w="21600" h="21600" extrusionOk="0">
                <a:moveTo>
                  <a:pt x="20629" y="3726"/>
                </a:moveTo>
                <a:cubicBezTo>
                  <a:pt x="20063" y="2916"/>
                  <a:pt x="19173" y="2214"/>
                  <a:pt x="18202" y="1728"/>
                </a:cubicBezTo>
                <a:cubicBezTo>
                  <a:pt x="17151" y="1188"/>
                  <a:pt x="16018" y="756"/>
                  <a:pt x="14724" y="432"/>
                </a:cubicBezTo>
                <a:cubicBezTo>
                  <a:pt x="13429" y="162"/>
                  <a:pt x="12135" y="0"/>
                  <a:pt x="10760" y="0"/>
                </a:cubicBezTo>
                <a:cubicBezTo>
                  <a:pt x="9465" y="0"/>
                  <a:pt x="8171" y="162"/>
                  <a:pt x="6876" y="432"/>
                </a:cubicBezTo>
                <a:cubicBezTo>
                  <a:pt x="5582" y="756"/>
                  <a:pt x="4449" y="1188"/>
                  <a:pt x="3398" y="1728"/>
                </a:cubicBezTo>
                <a:cubicBezTo>
                  <a:pt x="2427" y="2214"/>
                  <a:pt x="1537" y="2916"/>
                  <a:pt x="971" y="3726"/>
                </a:cubicBezTo>
                <a:cubicBezTo>
                  <a:pt x="324" y="4536"/>
                  <a:pt x="0" y="5400"/>
                  <a:pt x="0" y="6318"/>
                </a:cubicBezTo>
                <a:cubicBezTo>
                  <a:pt x="0" y="7776"/>
                  <a:pt x="728" y="9018"/>
                  <a:pt x="2184" y="10098"/>
                </a:cubicBezTo>
                <a:cubicBezTo>
                  <a:pt x="2831" y="10530"/>
                  <a:pt x="3317" y="10962"/>
                  <a:pt x="3721" y="11286"/>
                </a:cubicBezTo>
                <a:cubicBezTo>
                  <a:pt x="4126" y="11664"/>
                  <a:pt x="4611" y="12096"/>
                  <a:pt x="5016" y="12636"/>
                </a:cubicBezTo>
                <a:cubicBezTo>
                  <a:pt x="5420" y="13176"/>
                  <a:pt x="5663" y="13716"/>
                  <a:pt x="5744" y="14148"/>
                </a:cubicBezTo>
                <a:cubicBezTo>
                  <a:pt x="5016" y="14418"/>
                  <a:pt x="4692" y="14796"/>
                  <a:pt x="4692" y="15336"/>
                </a:cubicBezTo>
                <a:cubicBezTo>
                  <a:pt x="4692" y="15660"/>
                  <a:pt x="4935" y="15984"/>
                  <a:pt x="5258" y="16200"/>
                </a:cubicBezTo>
                <a:cubicBezTo>
                  <a:pt x="4935" y="16470"/>
                  <a:pt x="4692" y="16794"/>
                  <a:pt x="4692" y="17118"/>
                </a:cubicBezTo>
                <a:cubicBezTo>
                  <a:pt x="4692" y="17604"/>
                  <a:pt x="5016" y="17982"/>
                  <a:pt x="5663" y="18252"/>
                </a:cubicBezTo>
                <a:cubicBezTo>
                  <a:pt x="5501" y="18468"/>
                  <a:pt x="5420" y="18684"/>
                  <a:pt x="5420" y="18900"/>
                </a:cubicBezTo>
                <a:cubicBezTo>
                  <a:pt x="5420" y="19332"/>
                  <a:pt x="5582" y="19710"/>
                  <a:pt x="6067" y="19926"/>
                </a:cubicBezTo>
                <a:cubicBezTo>
                  <a:pt x="6472" y="20142"/>
                  <a:pt x="7038" y="20250"/>
                  <a:pt x="7685" y="20250"/>
                </a:cubicBezTo>
                <a:cubicBezTo>
                  <a:pt x="8009" y="20682"/>
                  <a:pt x="8413" y="21006"/>
                  <a:pt x="8980" y="21276"/>
                </a:cubicBezTo>
                <a:cubicBezTo>
                  <a:pt x="9546" y="21492"/>
                  <a:pt x="10112" y="21600"/>
                  <a:pt x="10760" y="21600"/>
                </a:cubicBezTo>
                <a:cubicBezTo>
                  <a:pt x="11488" y="21600"/>
                  <a:pt x="12054" y="21492"/>
                  <a:pt x="12620" y="21276"/>
                </a:cubicBezTo>
                <a:cubicBezTo>
                  <a:pt x="13187" y="21006"/>
                  <a:pt x="13591" y="20682"/>
                  <a:pt x="13915" y="20250"/>
                </a:cubicBezTo>
                <a:cubicBezTo>
                  <a:pt x="14562" y="20250"/>
                  <a:pt x="15128" y="20142"/>
                  <a:pt x="15533" y="19926"/>
                </a:cubicBezTo>
                <a:cubicBezTo>
                  <a:pt x="15937" y="19710"/>
                  <a:pt x="16180" y="19332"/>
                  <a:pt x="16180" y="18900"/>
                </a:cubicBezTo>
                <a:cubicBezTo>
                  <a:pt x="16180" y="18684"/>
                  <a:pt x="16099" y="18468"/>
                  <a:pt x="15937" y="18252"/>
                </a:cubicBezTo>
                <a:cubicBezTo>
                  <a:pt x="16584" y="17982"/>
                  <a:pt x="16908" y="17604"/>
                  <a:pt x="16908" y="17118"/>
                </a:cubicBezTo>
                <a:cubicBezTo>
                  <a:pt x="16908" y="16794"/>
                  <a:pt x="16665" y="16470"/>
                  <a:pt x="16342" y="16200"/>
                </a:cubicBezTo>
                <a:cubicBezTo>
                  <a:pt x="16665" y="15984"/>
                  <a:pt x="16908" y="15660"/>
                  <a:pt x="16908" y="15336"/>
                </a:cubicBezTo>
                <a:cubicBezTo>
                  <a:pt x="16908" y="14796"/>
                  <a:pt x="16503" y="14418"/>
                  <a:pt x="15856" y="14148"/>
                </a:cubicBezTo>
                <a:cubicBezTo>
                  <a:pt x="15937" y="13716"/>
                  <a:pt x="16180" y="13176"/>
                  <a:pt x="16584" y="12636"/>
                </a:cubicBezTo>
                <a:cubicBezTo>
                  <a:pt x="16989" y="12096"/>
                  <a:pt x="17474" y="11664"/>
                  <a:pt x="17879" y="11286"/>
                </a:cubicBezTo>
                <a:cubicBezTo>
                  <a:pt x="18283" y="10962"/>
                  <a:pt x="18769" y="10530"/>
                  <a:pt x="19416" y="10098"/>
                </a:cubicBezTo>
                <a:cubicBezTo>
                  <a:pt x="20872" y="9018"/>
                  <a:pt x="21600" y="7776"/>
                  <a:pt x="21600" y="6318"/>
                </a:cubicBezTo>
                <a:cubicBezTo>
                  <a:pt x="21600" y="5400"/>
                  <a:pt x="21276" y="4536"/>
                  <a:pt x="20629" y="3726"/>
                </a:cubicBezTo>
                <a:close/>
                <a:moveTo>
                  <a:pt x="17474" y="8856"/>
                </a:moveTo>
                <a:cubicBezTo>
                  <a:pt x="17312" y="8964"/>
                  <a:pt x="17070" y="9072"/>
                  <a:pt x="16827" y="9288"/>
                </a:cubicBezTo>
                <a:cubicBezTo>
                  <a:pt x="16503" y="9504"/>
                  <a:pt x="16342" y="9666"/>
                  <a:pt x="16180" y="9774"/>
                </a:cubicBezTo>
                <a:cubicBezTo>
                  <a:pt x="14400" y="11232"/>
                  <a:pt x="13348" y="12582"/>
                  <a:pt x="13187" y="13986"/>
                </a:cubicBezTo>
                <a:cubicBezTo>
                  <a:pt x="8413" y="13986"/>
                  <a:pt x="8413" y="13986"/>
                  <a:pt x="8413" y="13986"/>
                </a:cubicBezTo>
                <a:cubicBezTo>
                  <a:pt x="8252" y="12582"/>
                  <a:pt x="7200" y="11232"/>
                  <a:pt x="5420" y="9774"/>
                </a:cubicBezTo>
                <a:cubicBezTo>
                  <a:pt x="5258" y="9666"/>
                  <a:pt x="5097" y="9504"/>
                  <a:pt x="4773" y="9288"/>
                </a:cubicBezTo>
                <a:cubicBezTo>
                  <a:pt x="4449" y="9072"/>
                  <a:pt x="4288" y="8964"/>
                  <a:pt x="4126" y="8856"/>
                </a:cubicBezTo>
                <a:cubicBezTo>
                  <a:pt x="3155" y="8100"/>
                  <a:pt x="2670" y="7236"/>
                  <a:pt x="2670" y="6318"/>
                </a:cubicBezTo>
                <a:cubicBezTo>
                  <a:pt x="2670" y="5616"/>
                  <a:pt x="2912" y="5022"/>
                  <a:pt x="3398" y="4428"/>
                </a:cubicBezTo>
                <a:cubicBezTo>
                  <a:pt x="3883" y="3834"/>
                  <a:pt x="4530" y="3348"/>
                  <a:pt x="5339" y="2970"/>
                </a:cubicBezTo>
                <a:cubicBezTo>
                  <a:pt x="6067" y="2646"/>
                  <a:pt x="6957" y="2322"/>
                  <a:pt x="7928" y="2106"/>
                </a:cubicBezTo>
                <a:cubicBezTo>
                  <a:pt x="8899" y="1890"/>
                  <a:pt x="9789" y="1782"/>
                  <a:pt x="10760" y="1782"/>
                </a:cubicBezTo>
                <a:cubicBezTo>
                  <a:pt x="11730" y="1782"/>
                  <a:pt x="12701" y="1890"/>
                  <a:pt x="13672" y="2106"/>
                </a:cubicBezTo>
                <a:cubicBezTo>
                  <a:pt x="14643" y="2322"/>
                  <a:pt x="15452" y="2646"/>
                  <a:pt x="16261" y="2970"/>
                </a:cubicBezTo>
                <a:cubicBezTo>
                  <a:pt x="17070" y="3348"/>
                  <a:pt x="17717" y="3834"/>
                  <a:pt x="18202" y="4428"/>
                </a:cubicBezTo>
                <a:cubicBezTo>
                  <a:pt x="18688" y="5022"/>
                  <a:pt x="18930" y="5616"/>
                  <a:pt x="18930" y="6318"/>
                </a:cubicBezTo>
                <a:cubicBezTo>
                  <a:pt x="18930" y="7236"/>
                  <a:pt x="18445" y="8100"/>
                  <a:pt x="17474" y="8856"/>
                </a:cubicBezTo>
                <a:close/>
                <a:moveTo>
                  <a:pt x="17474" y="8856"/>
                </a:moveTo>
                <a:cubicBezTo>
                  <a:pt x="17474" y="8856"/>
                  <a:pt x="17474" y="8856"/>
                  <a:pt x="17474" y="8856"/>
                </a:cubicBezTo>
              </a:path>
            </a:pathLst>
          </a:custGeom>
          <a:solidFill>
            <a:schemeClr val="lt1"/>
          </a:solidFill>
          <a:ln w="12700" cap="flat">
            <a:noFill/>
            <a:miter lim="400000"/>
          </a:ln>
          <a:effectLst/>
        </p:spPr>
        <p:txBody>
          <a:bodyPr anchor="ctr"/>
          <a:p>
            <a:pPr algn="ctr">
              <a:lnSpc>
                <a:spcPct val="120000"/>
              </a:lnSpc>
            </a:pPr>
            <a:endParaRPr sz="1350">
              <a:solidFill>
                <a:schemeClr val="dk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 name="任意多边形 6"/>
          <p:cNvSpPr/>
          <p:nvPr>
            <p:custDataLst>
              <p:tags r:id="rId15"/>
            </p:custDataLst>
          </p:nvPr>
        </p:nvSpPr>
        <p:spPr>
          <a:xfrm>
            <a:off x="4354492" y="2472377"/>
            <a:ext cx="53446" cy="39751"/>
          </a:xfrm>
          <a:custGeom>
            <a:avLst/>
            <a:gdLst/>
            <a:ahLst/>
            <a:cxnLst>
              <a:cxn ang="0">
                <a:pos x="wd2" y="hd2"/>
              </a:cxn>
              <a:cxn ang="5400000">
                <a:pos x="wd2" y="hd2"/>
              </a:cxn>
              <a:cxn ang="10800000">
                <a:pos x="wd2" y="hd2"/>
              </a:cxn>
              <a:cxn ang="16200000">
                <a:pos x="wd2" y="hd2"/>
              </a:cxn>
            </a:cxnLst>
            <a:rect l="0" t="0" r="r" b="b"/>
            <a:pathLst>
              <a:path w="21600" h="21600" extrusionOk="0">
                <a:moveTo>
                  <a:pt x="10961" y="1728"/>
                </a:moveTo>
                <a:cubicBezTo>
                  <a:pt x="8382" y="432"/>
                  <a:pt x="5481" y="0"/>
                  <a:pt x="2579" y="0"/>
                </a:cubicBezTo>
                <a:cubicBezTo>
                  <a:pt x="1934" y="0"/>
                  <a:pt x="1290" y="432"/>
                  <a:pt x="967" y="1296"/>
                </a:cubicBezTo>
                <a:cubicBezTo>
                  <a:pt x="322" y="1728"/>
                  <a:pt x="0" y="2592"/>
                  <a:pt x="0" y="3456"/>
                </a:cubicBezTo>
                <a:cubicBezTo>
                  <a:pt x="0" y="4752"/>
                  <a:pt x="322" y="5616"/>
                  <a:pt x="967" y="6048"/>
                </a:cubicBezTo>
                <a:cubicBezTo>
                  <a:pt x="1290" y="6912"/>
                  <a:pt x="1934" y="7344"/>
                  <a:pt x="2579" y="7344"/>
                </a:cubicBezTo>
                <a:cubicBezTo>
                  <a:pt x="5803" y="7344"/>
                  <a:pt x="8704" y="8208"/>
                  <a:pt x="11606" y="9936"/>
                </a:cubicBezTo>
                <a:cubicBezTo>
                  <a:pt x="14830" y="12096"/>
                  <a:pt x="16119" y="14688"/>
                  <a:pt x="16119" y="18144"/>
                </a:cubicBezTo>
                <a:cubicBezTo>
                  <a:pt x="16119" y="19008"/>
                  <a:pt x="16442" y="19872"/>
                  <a:pt x="17087" y="20736"/>
                </a:cubicBezTo>
                <a:cubicBezTo>
                  <a:pt x="17409" y="21168"/>
                  <a:pt x="18054" y="21600"/>
                  <a:pt x="19021" y="21600"/>
                </a:cubicBezTo>
                <a:cubicBezTo>
                  <a:pt x="19666" y="21600"/>
                  <a:pt x="20310" y="21168"/>
                  <a:pt x="20633" y="20736"/>
                </a:cubicBezTo>
                <a:cubicBezTo>
                  <a:pt x="21278" y="19872"/>
                  <a:pt x="21600" y="19008"/>
                  <a:pt x="21600" y="18144"/>
                </a:cubicBezTo>
                <a:cubicBezTo>
                  <a:pt x="21600" y="14256"/>
                  <a:pt x="20633" y="10800"/>
                  <a:pt x="18376" y="7776"/>
                </a:cubicBezTo>
                <a:cubicBezTo>
                  <a:pt x="16442" y="5184"/>
                  <a:pt x="13863" y="3024"/>
                  <a:pt x="10961" y="1728"/>
                </a:cubicBezTo>
                <a:close/>
                <a:moveTo>
                  <a:pt x="10961" y="1728"/>
                </a:moveTo>
                <a:cubicBezTo>
                  <a:pt x="10961" y="1728"/>
                  <a:pt x="10961" y="1728"/>
                  <a:pt x="10961" y="1728"/>
                </a:cubicBezTo>
              </a:path>
            </a:pathLst>
          </a:custGeom>
          <a:solidFill>
            <a:schemeClr val="lt1">
              <a:lumMod val="95000"/>
            </a:schemeClr>
          </a:solidFill>
          <a:ln w="12700" cap="flat">
            <a:noFill/>
            <a:miter lim="400000"/>
          </a:ln>
          <a:effectLst/>
        </p:spPr>
        <p:txBody>
          <a:bodyPr anchor="ctr"/>
          <a:p>
            <a:pPr algn="ctr">
              <a:lnSpc>
                <a:spcPct val="120000"/>
              </a:lnSpc>
            </a:pPr>
            <a:endParaRPr sz="1350">
              <a:solidFill>
                <a:schemeClr val="dk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9" name="TextBox 22"/>
          <p:cNvSpPr txBox="1"/>
          <p:nvPr>
            <p:custDataLst>
              <p:tags r:id="rId16"/>
            </p:custDataLst>
          </p:nvPr>
        </p:nvSpPr>
        <p:spPr>
          <a:xfrm>
            <a:off x="467338" y="1564208"/>
            <a:ext cx="2299916" cy="650238"/>
          </a:xfrm>
          <a:prstGeom prst="rect">
            <a:avLst/>
          </a:prstGeom>
          <a:noFill/>
        </p:spPr>
        <p:txBody>
          <a:bodyPr wrap="none" lIns="0" tIns="0" rIns="0" bIns="0" anchor="t" anchorCtr="0">
            <a:noAutofit/>
          </a:bodyPr>
          <a:p>
            <a:pPr marL="0" lvl="0" indent="0" algn="l">
              <a:lnSpc>
                <a:spcPct val="100000"/>
              </a:lnSpc>
              <a:spcBef>
                <a:spcPts val="0"/>
              </a:spcBef>
              <a:spcAft>
                <a:spcPts val="800"/>
              </a:spcAft>
              <a:buSzPct val="100000"/>
            </a:pPr>
            <a:r>
              <a:rPr lang="zh-CN" sz="2800" b="1" dirty="0">
                <a:solidFill>
                  <a:srgbClr val="D2512C"/>
                </a:solidFill>
                <a:effectLst>
                  <a:outerShdw blurRad="38100" dist="19050" dir="2700000" algn="tl" rotWithShape="0">
                    <a:schemeClr val="dk1">
                      <a:alpha val="40000"/>
                    </a:schemeClr>
                  </a:outerShdw>
                </a:effectLst>
                <a:latin typeface="Arial" panose="020B0604020202020204" pitchFamily="34" charset="0"/>
                <a:ea typeface="汉仪君黑-55W" panose="00020600040101010101" charset="-122"/>
                <a:cs typeface="Arial" panose="020B0604020202020204" pitchFamily="34" charset="0"/>
                <a:sym typeface="+mn-ea"/>
              </a:rPr>
              <a:t>1</a:t>
            </a:r>
            <a:r>
              <a:rPr lang="en-US" altLang="zh-CN" sz="2800" b="1" dirty="0">
                <a:solidFill>
                  <a:srgbClr val="D2512C"/>
                </a:solidFill>
                <a:effectLst>
                  <a:outerShdw blurRad="38100" dist="19050" dir="2700000" algn="tl" rotWithShape="0">
                    <a:schemeClr val="dk1">
                      <a:alpha val="40000"/>
                    </a:schemeClr>
                  </a:outerShdw>
                </a:effectLst>
                <a:latin typeface="Arial" panose="020B0604020202020204" pitchFamily="34" charset="0"/>
                <a:ea typeface="汉仪君黑-55W" panose="00020600040101010101" charset="-122"/>
                <a:cs typeface="Arial" panose="020B0604020202020204" pitchFamily="34" charset="0"/>
                <a:sym typeface="+mn-ea"/>
              </a:rPr>
              <a:t> </a:t>
            </a:r>
            <a:r>
              <a:rPr lang="zh-CN" sz="2800" b="1" dirty="0">
                <a:solidFill>
                  <a:srgbClr val="D2512C"/>
                </a:solidFill>
                <a:effectLst>
                  <a:outerShdw blurRad="38100" dist="19050" dir="2700000" algn="tl" rotWithShape="0">
                    <a:schemeClr val="dk1">
                      <a:alpha val="40000"/>
                    </a:schemeClr>
                  </a:outerShdw>
                </a:effectLst>
                <a:latin typeface="Arial" panose="020B0604020202020204" pitchFamily="34" charset="0"/>
                <a:ea typeface="汉仪君黑-55W" panose="00020600040101010101" charset="-122"/>
                <a:cs typeface="Arial" panose="020B0604020202020204" pitchFamily="34" charset="0"/>
                <a:sym typeface="+mn-ea"/>
              </a:rPr>
              <a:t>新媒体短视频认知</a:t>
            </a:r>
            <a:endParaRPr lang="zh-CN" altLang="zh-CN" sz="2800" b="1" spc="100" dirty="0">
              <a:solidFill>
                <a:srgbClr val="D2512C"/>
              </a:solidFill>
              <a:effectLst>
                <a:outerShdw blurRad="38100" dist="19050" dir="2700000" algn="tl" rotWithShape="0">
                  <a:schemeClr val="dk1">
                    <a:alpha val="40000"/>
                  </a:schemeClr>
                </a:outerShdw>
              </a:effectLst>
              <a:latin typeface="Arial" panose="020B0604020202020204" pitchFamily="34" charset="0"/>
              <a:ea typeface="汉仪君黑-55W" panose="00020600040101010101" charset="-122"/>
              <a:cs typeface="Arial" panose="020B0604020202020204" pitchFamily="34" charset="0"/>
              <a:sym typeface="+mn-ea"/>
            </a:endParaRPr>
          </a:p>
        </p:txBody>
      </p:sp>
    </p:spTree>
    <p:custDataLst>
      <p:tags r:id="rId17"/>
    </p:custDataLst>
  </p:cSld>
  <p:clrMapOvr>
    <a:masterClrMapping/>
  </p:clrMapOvr>
  <mc:AlternateContent xmlns:mc="http://schemas.openxmlformats.org/markup-compatibility/2006">
    <mc:Choice xmlns:p14="http://schemas.microsoft.com/office/powerpoint/2010/main" Requires="p14">
      <p:transition p14:dur="70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14" name="矩形 13"/>
          <p:cNvSpPr/>
          <p:nvPr userDrawn="1">
            <p:custDataLst>
              <p:tags r:id="rId1"/>
            </p:custDataLst>
          </p:nvPr>
        </p:nvSpPr>
        <p:spPr>
          <a:xfrm>
            <a:off x="0" y="0"/>
            <a:ext cx="9144000" cy="684086"/>
          </a:xfrm>
          <a:prstGeom prst="rect">
            <a:avLst/>
          </a:prstGeom>
          <a:solidFill>
            <a:schemeClr val="dk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pic>
        <p:nvPicPr>
          <p:cNvPr id="13" name="图片 12"/>
          <p:cNvPicPr/>
          <p:nvPr userDrawn="1">
            <p:custDataLst>
              <p:tags r:id="rId2"/>
            </p:custDataLst>
          </p:nvPr>
        </p:nvPicPr>
        <p:blipFill>
          <a:blip r:embed="rId3" r:link="rId4" cstate="screen"/>
          <a:stretch>
            <a:fillRect/>
          </a:stretch>
        </p:blipFill>
        <p:spPr>
          <a:xfrm>
            <a:off x="0" y="0"/>
            <a:ext cx="540068" cy="360998"/>
          </a:xfrm>
          <a:prstGeom prst="rect">
            <a:avLst/>
          </a:prstGeom>
        </p:spPr>
      </p:pic>
      <p:pic>
        <p:nvPicPr>
          <p:cNvPr id="12" name="图片 11"/>
          <p:cNvPicPr/>
          <p:nvPr userDrawn="1">
            <p:custDataLst>
              <p:tags r:id="rId5"/>
            </p:custDataLst>
          </p:nvPr>
        </p:nvPicPr>
        <p:blipFill>
          <a:blip r:embed="rId6" r:link="rId7" cstate="screen"/>
          <a:stretch>
            <a:fillRect/>
          </a:stretch>
        </p:blipFill>
        <p:spPr>
          <a:xfrm>
            <a:off x="8603933" y="0"/>
            <a:ext cx="540068" cy="360998"/>
          </a:xfrm>
          <a:prstGeom prst="rect">
            <a:avLst/>
          </a:prstGeom>
        </p:spPr>
      </p:pic>
      <p:sp>
        <p:nvSpPr>
          <p:cNvPr id="5" name="文本框 6"/>
          <p:cNvSpPr txBox="1"/>
          <p:nvPr>
            <p:custDataLst>
              <p:tags r:id="rId8"/>
            </p:custDataLst>
          </p:nvPr>
        </p:nvSpPr>
        <p:spPr>
          <a:xfrm>
            <a:off x="342903" y="57151"/>
            <a:ext cx="8458268" cy="5715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34289" rIns="34289" anchor="ctr" anchorCtr="0">
            <a:normAutofit/>
          </a:bodyPr>
          <a:lstStyle>
            <a:defPPr>
              <a:defRPr lang="zh-CN"/>
            </a:defPPr>
            <a:lvl1pPr>
              <a:lnSpc>
                <a:spcPct val="120000"/>
              </a:lnSpc>
              <a:defRPr sz="36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marL="0" indent="0" algn="l">
              <a:lnSpc>
                <a:spcPct val="100000"/>
              </a:lnSpc>
              <a:spcBef>
                <a:spcPts val="0"/>
              </a:spcBef>
              <a:spcAft>
                <a:spcPts val="0"/>
              </a:spcAft>
              <a:buSzPct val="100000"/>
              <a:buNone/>
            </a:pPr>
            <a:r>
              <a:rPr lang="en-US" altLang="zh-CN" sz="2400" spc="120" dirty="0">
                <a:solidFill>
                  <a:schemeClr val="accent1"/>
                </a:solidFill>
                <a:uFillTx/>
                <a:latin typeface="汉仪旗黑-85S" panose="00020600040101010101" pitchFamily="18" charset="-122"/>
                <a:ea typeface="汉仪旗黑-85S" panose="00020600040101010101" pitchFamily="18" charset="-122"/>
                <a:cs typeface="汉仪旗黑-85S" panose="00020600040101010101" pitchFamily="18" charset="-122"/>
                <a:sym typeface="微软雅黑" panose="020B0503020204020204" pitchFamily="34" charset="-122"/>
              </a:rPr>
              <a:t>1.1 什么是短视频？</a:t>
            </a:r>
            <a:endParaRPr lang="en-US" altLang="zh-CN" sz="2400" spc="120" dirty="0">
              <a:solidFill>
                <a:schemeClr val="accent1"/>
              </a:solidFill>
              <a:uFillTx/>
              <a:latin typeface="汉仪旗黑-85S" panose="00020600040101010101" pitchFamily="18" charset="-122"/>
              <a:ea typeface="汉仪旗黑-85S" panose="00020600040101010101" pitchFamily="18" charset="-122"/>
              <a:cs typeface="汉仪旗黑-85S" panose="00020600040101010101" pitchFamily="18" charset="-122"/>
              <a:sym typeface="微软雅黑" panose="020B0503020204020204" pitchFamily="34" charset="-122"/>
            </a:endParaRPr>
          </a:p>
        </p:txBody>
      </p:sp>
      <p:sp>
        <p:nvSpPr>
          <p:cNvPr id="52" name="Rectangle 10"/>
          <p:cNvSpPr/>
          <p:nvPr>
            <p:custDataLst>
              <p:tags r:id="rId9"/>
            </p:custDataLst>
          </p:nvPr>
        </p:nvSpPr>
        <p:spPr>
          <a:xfrm>
            <a:off x="3825748" y="1048773"/>
            <a:ext cx="4975429" cy="3731588"/>
          </a:xfrm>
          <a:custGeom>
            <a:avLst/>
            <a:gdLst>
              <a:gd name="connsiteX0" fmla="*/ 4495837 w 4495837"/>
              <a:gd name="connsiteY0" fmla="*/ 0 h 4495834"/>
              <a:gd name="connsiteX1" fmla="*/ 4495834 w 4495837"/>
              <a:gd name="connsiteY1" fmla="*/ 4495834 h 4495834"/>
              <a:gd name="connsiteX2" fmla="*/ 1 w 4495837"/>
              <a:gd name="connsiteY2" fmla="*/ 4495834 h 4495834"/>
              <a:gd name="connsiteX3" fmla="*/ 0 w 4495837"/>
              <a:gd name="connsiteY3" fmla="*/ 1 h 4495834"/>
            </a:gdLst>
            <a:ahLst/>
            <a:cxnLst>
              <a:cxn ang="0">
                <a:pos x="connsiteX0" y="connsiteY0"/>
              </a:cxn>
              <a:cxn ang="0">
                <a:pos x="connsiteX1" y="connsiteY1"/>
              </a:cxn>
              <a:cxn ang="0">
                <a:pos x="connsiteX2" y="connsiteY2"/>
              </a:cxn>
              <a:cxn ang="0">
                <a:pos x="connsiteX3" y="connsiteY3"/>
              </a:cxn>
            </a:cxnLst>
            <a:rect l="l" t="t" r="r" b="b"/>
            <a:pathLst>
              <a:path w="4495837" h="4495834">
                <a:moveTo>
                  <a:pt x="4495837" y="0"/>
                </a:moveTo>
                <a:lnTo>
                  <a:pt x="4495834" y="4495834"/>
                </a:lnTo>
                <a:lnTo>
                  <a:pt x="1" y="4495834"/>
                </a:lnTo>
                <a:lnTo>
                  <a:pt x="0" y="1"/>
                </a:lnTo>
                <a:close/>
              </a:path>
            </a:pathLst>
          </a:custGeom>
          <a:solidFill>
            <a:schemeClr val="lt2"/>
          </a:solidFill>
          <a:ln>
            <a:noFill/>
          </a:ln>
          <a:effectLst>
            <a:outerShdw blurRad="190500" sx="102000" sy="102000" algn="ctr" rotWithShape="0">
              <a:schemeClr val="dk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custDataLst>
              <p:tags r:id="rId10"/>
            </p:custDataLst>
          </p:nvPr>
        </p:nvPicPr>
        <p:blipFill rotWithShape="1">
          <a:blip r:embed="rId11"/>
          <a:srcRect l="21866" r="21866"/>
          <a:stretch>
            <a:fillRect/>
          </a:stretch>
        </p:blipFill>
        <p:spPr>
          <a:xfrm>
            <a:off x="342907" y="1297641"/>
            <a:ext cx="3482798" cy="3234111"/>
          </a:xfrm>
          <a:custGeom>
            <a:avLst/>
            <a:gdLst/>
            <a:ahLst/>
            <a:cxnLst>
              <a:cxn ang="3">
                <a:pos x="hc" y="t"/>
              </a:cxn>
              <a:cxn ang="cd2">
                <a:pos x="l" y="vc"/>
              </a:cxn>
              <a:cxn ang="cd4">
                <a:pos x="hc" y="b"/>
              </a:cxn>
              <a:cxn ang="0">
                <a:pos x="r" y="vc"/>
              </a:cxn>
            </a:cxnLst>
            <a:rect l="l" t="t" r="r" b="b"/>
            <a:pathLst>
              <a:path w="8640" h="5280">
                <a:moveTo>
                  <a:pt x="0" y="0"/>
                </a:moveTo>
                <a:lnTo>
                  <a:pt x="8640" y="0"/>
                </a:lnTo>
                <a:lnTo>
                  <a:pt x="8640" y="5280"/>
                </a:lnTo>
                <a:lnTo>
                  <a:pt x="0" y="5280"/>
                </a:lnTo>
                <a:lnTo>
                  <a:pt x="0" y="0"/>
                </a:lnTo>
                <a:close/>
              </a:path>
            </a:pathLst>
          </a:custGeom>
        </p:spPr>
      </p:pic>
      <p:sp>
        <p:nvSpPr>
          <p:cNvPr id="8" name="Title 6"/>
          <p:cNvSpPr txBox="1"/>
          <p:nvPr>
            <p:custDataLst>
              <p:tags r:id="rId12"/>
            </p:custDataLst>
          </p:nvPr>
        </p:nvSpPr>
        <p:spPr>
          <a:xfrm>
            <a:off x="4198901" y="1421938"/>
            <a:ext cx="3980339" cy="2985237"/>
          </a:xfrm>
          <a:prstGeom prst="rect">
            <a:avLst/>
          </a:prstGeom>
          <a:noFill/>
          <a:ln w="3175">
            <a:noFill/>
            <a:prstDash val="dash"/>
          </a:ln>
        </p:spPr>
        <p:txBody>
          <a:bodyPr wrap="square" lIns="47625" tIns="19050" rIns="47625" bIns="1905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zh-CN"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短视频是一种视频长度以秒计数，并且主要依托于移动智能终端实现快速拍摄和编辑，可在社交媒体平台上实时、高频推送的一种新型视频形式。      </a:t>
            </a:r>
            <a:endParaRPr lang="zh-CN"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短视频不同于文字、音频那种单一的内容模式，它融合了文字、语音和视频，使用户在接收内容时显得更加的立体化。</a:t>
            </a:r>
            <a:endParaRPr lang="zh-CN"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13"/>
    </p:custDataLst>
  </p:cSld>
  <p:clrMapOvr>
    <a:masterClrMapping/>
  </p:clrMapOvr>
  <mc:AlternateContent xmlns:mc="http://schemas.openxmlformats.org/markup-compatibility/2006">
    <mc:Choice xmlns:p14="http://schemas.microsoft.com/office/powerpoint/2010/main" Requires="p14">
      <p:transition p14:dur="700" advTm="0"/>
    </mc:Choice>
    <mc:Fallback>
      <p:transition advTm="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1"/>
            </p:custDataLst>
          </p:nvPr>
        </p:nvSpPr>
        <p:spPr>
          <a:xfrm>
            <a:off x="0" y="0"/>
            <a:ext cx="9144000" cy="684086"/>
          </a:xfrm>
          <a:prstGeom prst="rect">
            <a:avLst/>
          </a:prstGeom>
          <a:solidFill>
            <a:schemeClr val="dk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pic>
        <p:nvPicPr>
          <p:cNvPr id="6" name="图片 5"/>
          <p:cNvPicPr/>
          <p:nvPr userDrawn="1">
            <p:custDataLst>
              <p:tags r:id="rId2"/>
            </p:custDataLst>
          </p:nvPr>
        </p:nvPicPr>
        <p:blipFill>
          <a:blip r:embed="rId3" r:link="rId4" cstate="screen"/>
          <a:stretch>
            <a:fillRect/>
          </a:stretch>
        </p:blipFill>
        <p:spPr>
          <a:xfrm>
            <a:off x="8603933" y="4782503"/>
            <a:ext cx="540068" cy="360998"/>
          </a:xfrm>
          <a:prstGeom prst="rect">
            <a:avLst/>
          </a:prstGeom>
        </p:spPr>
      </p:pic>
      <p:pic>
        <p:nvPicPr>
          <p:cNvPr id="5" name="图片 4"/>
          <p:cNvPicPr/>
          <p:nvPr userDrawn="1">
            <p:custDataLst>
              <p:tags r:id="rId5"/>
            </p:custDataLst>
          </p:nvPr>
        </p:nvPicPr>
        <p:blipFill>
          <a:blip r:embed="rId6" r:link="rId7" cstate="screen"/>
          <a:stretch>
            <a:fillRect/>
          </a:stretch>
        </p:blipFill>
        <p:spPr>
          <a:xfrm>
            <a:off x="0" y="4782503"/>
            <a:ext cx="540068" cy="360998"/>
          </a:xfrm>
          <a:prstGeom prst="rect">
            <a:avLst/>
          </a:prstGeom>
        </p:spPr>
      </p:pic>
      <p:sp>
        <p:nvSpPr>
          <p:cNvPr id="3" name="文本框 2"/>
          <p:cNvSpPr txBox="1"/>
          <p:nvPr>
            <p:custDataLst>
              <p:tags r:id="rId8"/>
            </p:custDataLst>
          </p:nvPr>
        </p:nvSpPr>
        <p:spPr>
          <a:xfrm>
            <a:off x="342867" y="114301"/>
            <a:ext cx="8458267" cy="457200"/>
          </a:xfrm>
          <a:prstGeom prst="rect">
            <a:avLst/>
          </a:prstGeom>
          <a:noFill/>
        </p:spPr>
        <p:txBody>
          <a:bodyPr wrap="square" lIns="47625" tIns="19050" rIns="47625" bIns="19050" rtlCol="0" anchor="ctr" anchorCtr="0">
            <a:normAutofit/>
          </a:bodyPr>
          <a:p>
            <a:pPr marL="0" indent="0" algn="l">
              <a:lnSpc>
                <a:spcPct val="100000"/>
              </a:lnSpc>
              <a:spcBef>
                <a:spcPts val="0"/>
              </a:spcBef>
              <a:spcAft>
                <a:spcPts val="0"/>
              </a:spcAft>
              <a:buSzPct val="100000"/>
              <a:buNone/>
            </a:pPr>
            <a:r>
              <a:rPr lang="en-US" altLang="zh-CN" sz="2400" b="1" spc="120" dirty="0">
                <a:solidFill>
                  <a:schemeClr val="accent1"/>
                </a:solidFill>
                <a:uFillTx/>
                <a:latin typeface="汉仪旗黑-85S" panose="00020600040101010101" pitchFamily="18" charset="-122"/>
                <a:ea typeface="汉仪旗黑-85S" panose="00020600040101010101" pitchFamily="18" charset="-122"/>
                <a:cs typeface="汉仪旗黑-85S" panose="00020600040101010101" pitchFamily="18" charset="-122"/>
              </a:rPr>
              <a:t>1.2 新媒体短视频的特点</a:t>
            </a:r>
            <a:endParaRPr lang="en-US" altLang="zh-CN" sz="2400" b="1" spc="120" dirty="0">
              <a:solidFill>
                <a:schemeClr val="accent1"/>
              </a:solidFill>
              <a:uFillTx/>
              <a:latin typeface="汉仪旗黑-85S" panose="00020600040101010101" pitchFamily="18" charset="-122"/>
              <a:ea typeface="汉仪旗黑-85S" panose="00020600040101010101" pitchFamily="18" charset="-122"/>
              <a:cs typeface="汉仪旗黑-85S" panose="00020600040101010101" pitchFamily="18" charset="-122"/>
            </a:endParaRPr>
          </a:p>
        </p:txBody>
      </p:sp>
      <p:sp>
        <p:nvSpPr>
          <p:cNvPr id="9" name="圆角矩形 168"/>
          <p:cNvSpPr/>
          <p:nvPr>
            <p:custDataLst>
              <p:tags r:id="rId9"/>
            </p:custDataLst>
          </p:nvPr>
        </p:nvSpPr>
        <p:spPr>
          <a:xfrm>
            <a:off x="456980" y="1101051"/>
            <a:ext cx="2547523" cy="1438759"/>
          </a:xfrm>
          <a:prstGeom prst="roundRect">
            <a:avLst>
              <a:gd name="adj" fmla="val 8303"/>
            </a:avLst>
          </a:prstGeom>
          <a:solidFill>
            <a:schemeClr val="lt1"/>
          </a:solidFill>
          <a:ln>
            <a:noFill/>
          </a:ln>
          <a:effectLst>
            <a:outerShdw blurRad="317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 name="文本框 1"/>
          <p:cNvSpPr txBox="1"/>
          <p:nvPr>
            <p:custDataLst>
              <p:tags r:id="rId10"/>
            </p:custDataLst>
          </p:nvPr>
        </p:nvSpPr>
        <p:spPr>
          <a:xfrm>
            <a:off x="589168" y="1257666"/>
            <a:ext cx="1776417" cy="1174380"/>
          </a:xfrm>
          <a:prstGeom prst="rect">
            <a:avLst/>
          </a:prstGeom>
          <a:noFill/>
        </p:spPr>
        <p:txBody>
          <a:bodyPr wrap="square" rtlCol="0" anchor="t" anchorCtr="0">
            <a:normAutofit/>
          </a:bodyPr>
          <a:p>
            <a:pPr marL="0" lvl="0" indent="0" algn="l">
              <a:lnSpc>
                <a:spcPct val="120000"/>
              </a:lnSpc>
              <a:spcBef>
                <a:spcPts val="0"/>
              </a:spcBef>
              <a:spcAft>
                <a:spcPts val="800"/>
              </a:spcAft>
              <a:buSzPct val="100000"/>
              <a:buNone/>
            </a:pPr>
            <a:r>
              <a:rPr lang="zh-CN" altLang="en-US" sz="1900" spc="110" dirty="0">
                <a:solidFill>
                  <a:schemeClr val="dk1"/>
                </a:solidFill>
                <a:uFillTx/>
                <a:latin typeface="微软雅黑" panose="020B0503020204020204" pitchFamily="34" charset="-122"/>
                <a:ea typeface="微软雅黑" panose="020B0503020204020204" pitchFamily="34" charset="-122"/>
              </a:rPr>
              <a:t>内容精练，符合用户消费习惯</a:t>
            </a:r>
            <a:endParaRPr lang="zh-CN" altLang="en-US" sz="1900" spc="110" dirty="0">
              <a:solidFill>
                <a:schemeClr val="dk1"/>
              </a:solidFill>
              <a:uFillTx/>
              <a:latin typeface="微软雅黑" panose="020B0503020204020204" pitchFamily="34" charset="-122"/>
              <a:ea typeface="微软雅黑" panose="020B0503020204020204" pitchFamily="34" charset="-122"/>
            </a:endParaRPr>
          </a:p>
        </p:txBody>
      </p:sp>
      <p:sp>
        <p:nvSpPr>
          <p:cNvPr id="4" name="椭圆 3"/>
          <p:cNvSpPr/>
          <p:nvPr>
            <p:custDataLst>
              <p:tags r:id="rId11"/>
            </p:custDataLst>
          </p:nvPr>
        </p:nvSpPr>
        <p:spPr>
          <a:xfrm>
            <a:off x="2431682" y="1257666"/>
            <a:ext cx="393696" cy="394174"/>
          </a:xfrm>
          <a:prstGeom prst="ellipse">
            <a:avLst/>
          </a:prstGeom>
          <a:solidFill>
            <a:schemeClr val="accent5"/>
          </a:solidFill>
          <a:ln>
            <a:noFill/>
          </a:ln>
          <a:effectLst>
            <a:outerShdw blurRad="254000" dist="114300" dir="4020000" sx="79000" sy="79000" algn="t" rotWithShape="0">
              <a:schemeClr val="accent5">
                <a:lumMod val="75000"/>
                <a:alpha val="5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0000"/>
          </a:bodyPr>
          <a:p>
            <a:pPr algn="ctr"/>
            <a:r>
              <a:rPr lang="en-US" altLang="zh-CN" sz="1350" b="1">
                <a:solidFill>
                  <a:schemeClr val="lt1"/>
                </a:solidFill>
                <a:latin typeface="微软雅黑" panose="020B0503020204020204" pitchFamily="34" charset="-122"/>
                <a:ea typeface="微软雅黑" panose="020B0503020204020204" pitchFamily="34" charset="-122"/>
              </a:rPr>
              <a:t>1</a:t>
            </a:r>
            <a:endParaRPr lang="en-US" altLang="zh-CN" sz="1350" b="1">
              <a:solidFill>
                <a:schemeClr val="lt1"/>
              </a:solidFill>
              <a:latin typeface="微软雅黑" panose="020B0503020204020204" pitchFamily="34" charset="-122"/>
              <a:ea typeface="微软雅黑" panose="020B0503020204020204" pitchFamily="34" charset="-122"/>
            </a:endParaRPr>
          </a:p>
        </p:txBody>
      </p:sp>
      <p:sp>
        <p:nvSpPr>
          <p:cNvPr id="13" name="圆角矩形 7"/>
          <p:cNvSpPr/>
          <p:nvPr>
            <p:custDataLst>
              <p:tags r:id="rId12"/>
            </p:custDataLst>
          </p:nvPr>
        </p:nvSpPr>
        <p:spPr>
          <a:xfrm>
            <a:off x="3311489" y="1101051"/>
            <a:ext cx="2547523" cy="1438759"/>
          </a:xfrm>
          <a:prstGeom prst="roundRect">
            <a:avLst>
              <a:gd name="adj" fmla="val 8303"/>
            </a:avLst>
          </a:prstGeom>
          <a:solidFill>
            <a:schemeClr val="lt1"/>
          </a:solidFill>
          <a:ln>
            <a:noFill/>
          </a:ln>
          <a:effectLst>
            <a:outerShdw blurRad="317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14" name="文本框 13"/>
          <p:cNvSpPr txBox="1"/>
          <p:nvPr>
            <p:custDataLst>
              <p:tags r:id="rId13"/>
            </p:custDataLst>
          </p:nvPr>
        </p:nvSpPr>
        <p:spPr>
          <a:xfrm>
            <a:off x="3443679" y="1257666"/>
            <a:ext cx="1776417" cy="1174380"/>
          </a:xfrm>
          <a:prstGeom prst="rect">
            <a:avLst/>
          </a:prstGeom>
          <a:noFill/>
        </p:spPr>
        <p:txBody>
          <a:bodyPr wrap="square" rtlCol="0" anchor="t" anchorCtr="0">
            <a:normAutofit/>
          </a:bodyPr>
          <a:p>
            <a:pPr marL="0" lvl="0" indent="0" algn="l">
              <a:lnSpc>
                <a:spcPct val="120000"/>
              </a:lnSpc>
              <a:spcBef>
                <a:spcPts val="0"/>
              </a:spcBef>
              <a:spcAft>
                <a:spcPts val="800"/>
              </a:spcAft>
              <a:buSzPct val="100000"/>
              <a:buNone/>
            </a:pPr>
            <a:r>
              <a:rPr lang="zh-CN" altLang="en-US" sz="1900" spc="150" dirty="0">
                <a:solidFill>
                  <a:schemeClr val="dk1"/>
                </a:solidFill>
                <a:uFillTx/>
                <a:latin typeface="微软雅黑" panose="020B0503020204020204" pitchFamily="34" charset="-122"/>
                <a:ea typeface="微软雅黑" panose="020B0503020204020204" pitchFamily="34" charset="-122"/>
              </a:rPr>
              <a:t>制作简单，维护成本低</a:t>
            </a:r>
            <a:endParaRPr lang="zh-CN" altLang="en-US" sz="1900" spc="150" dirty="0">
              <a:solidFill>
                <a:schemeClr val="dk1"/>
              </a:solidFill>
              <a:uFillTx/>
              <a:latin typeface="微软雅黑" panose="020B0503020204020204" pitchFamily="34" charset="-122"/>
              <a:ea typeface="微软雅黑" panose="020B0503020204020204" pitchFamily="34" charset="-122"/>
            </a:endParaRPr>
          </a:p>
        </p:txBody>
      </p:sp>
      <p:sp>
        <p:nvSpPr>
          <p:cNvPr id="15" name="椭圆 14"/>
          <p:cNvSpPr/>
          <p:nvPr>
            <p:custDataLst>
              <p:tags r:id="rId14"/>
            </p:custDataLst>
          </p:nvPr>
        </p:nvSpPr>
        <p:spPr>
          <a:xfrm>
            <a:off x="5286191" y="1257666"/>
            <a:ext cx="393696" cy="394174"/>
          </a:xfrm>
          <a:prstGeom prst="ellipse">
            <a:avLst/>
          </a:prstGeom>
          <a:solidFill>
            <a:schemeClr val="accent3"/>
          </a:solidFill>
          <a:ln>
            <a:noFill/>
          </a:ln>
          <a:effectLst>
            <a:outerShdw blurRad="254000" dist="114300" dir="4020000" sx="79000" sy="79000" algn="t" rotWithShape="0">
              <a:schemeClr val="accent3">
                <a:alpha val="5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0000"/>
          </a:bodyPr>
          <a:p>
            <a:pPr algn="ctr"/>
            <a:r>
              <a:rPr lang="en-US" altLang="zh-CN" sz="1350" b="1">
                <a:solidFill>
                  <a:schemeClr val="lt1"/>
                </a:solidFill>
                <a:latin typeface="微软雅黑" panose="020B0503020204020204" pitchFamily="34" charset="-122"/>
                <a:ea typeface="微软雅黑" panose="020B0503020204020204" pitchFamily="34" charset="-122"/>
              </a:rPr>
              <a:t>2</a:t>
            </a:r>
            <a:endParaRPr lang="en-US" altLang="zh-CN" sz="1350" b="1">
              <a:solidFill>
                <a:schemeClr val="lt1"/>
              </a:solidFill>
              <a:latin typeface="微软雅黑" panose="020B0503020204020204" pitchFamily="34" charset="-122"/>
              <a:ea typeface="微软雅黑" panose="020B0503020204020204" pitchFamily="34" charset="-122"/>
            </a:endParaRPr>
          </a:p>
        </p:txBody>
      </p:sp>
      <p:sp>
        <p:nvSpPr>
          <p:cNvPr id="17" name="圆角矩形 11"/>
          <p:cNvSpPr/>
          <p:nvPr>
            <p:custDataLst>
              <p:tags r:id="rId15"/>
            </p:custDataLst>
          </p:nvPr>
        </p:nvSpPr>
        <p:spPr>
          <a:xfrm>
            <a:off x="6140136" y="1101051"/>
            <a:ext cx="2547523" cy="1438759"/>
          </a:xfrm>
          <a:prstGeom prst="roundRect">
            <a:avLst>
              <a:gd name="adj" fmla="val 8303"/>
            </a:avLst>
          </a:prstGeom>
          <a:solidFill>
            <a:schemeClr val="lt1"/>
          </a:solidFill>
          <a:ln>
            <a:noFill/>
          </a:ln>
          <a:effectLst>
            <a:outerShdw blurRad="317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18" name="文本框 17"/>
          <p:cNvSpPr txBox="1"/>
          <p:nvPr>
            <p:custDataLst>
              <p:tags r:id="rId16"/>
            </p:custDataLst>
          </p:nvPr>
        </p:nvSpPr>
        <p:spPr>
          <a:xfrm>
            <a:off x="6272325" y="1257666"/>
            <a:ext cx="1776417" cy="1174380"/>
          </a:xfrm>
          <a:prstGeom prst="rect">
            <a:avLst/>
          </a:prstGeom>
          <a:noFill/>
        </p:spPr>
        <p:txBody>
          <a:bodyPr wrap="square" rtlCol="0" anchor="t" anchorCtr="0">
            <a:normAutofit/>
          </a:bodyPr>
          <a:p>
            <a:pPr marL="0" lvl="0" indent="0" algn="l">
              <a:lnSpc>
                <a:spcPct val="120000"/>
              </a:lnSpc>
              <a:spcBef>
                <a:spcPts val="0"/>
              </a:spcBef>
              <a:spcAft>
                <a:spcPts val="800"/>
              </a:spcAft>
              <a:buSzPct val="100000"/>
              <a:buNone/>
            </a:pPr>
            <a:r>
              <a:rPr lang="zh-CN" altLang="en-US" sz="1900" spc="110" dirty="0">
                <a:solidFill>
                  <a:schemeClr val="dk1"/>
                </a:solidFill>
                <a:uFillTx/>
                <a:latin typeface="微软雅黑" panose="020B0503020204020204" pitchFamily="34" charset="-122"/>
                <a:ea typeface="微软雅黑" panose="020B0503020204020204" pitchFamily="34" charset="-122"/>
              </a:rPr>
              <a:t>互动性强，满足用户社交需求</a:t>
            </a:r>
            <a:endParaRPr lang="zh-CN" altLang="en-US" sz="1900" spc="110" dirty="0">
              <a:solidFill>
                <a:schemeClr val="dk1"/>
              </a:solidFill>
              <a:uFillTx/>
              <a:latin typeface="微软雅黑" panose="020B0503020204020204" pitchFamily="34" charset="-122"/>
              <a:ea typeface="微软雅黑" panose="020B0503020204020204" pitchFamily="34" charset="-122"/>
            </a:endParaRPr>
          </a:p>
        </p:txBody>
      </p:sp>
      <p:sp>
        <p:nvSpPr>
          <p:cNvPr id="19" name="椭圆 18"/>
          <p:cNvSpPr/>
          <p:nvPr>
            <p:custDataLst>
              <p:tags r:id="rId17"/>
            </p:custDataLst>
          </p:nvPr>
        </p:nvSpPr>
        <p:spPr>
          <a:xfrm>
            <a:off x="8114838" y="1257666"/>
            <a:ext cx="393696" cy="394174"/>
          </a:xfrm>
          <a:prstGeom prst="ellipse">
            <a:avLst/>
          </a:prstGeom>
          <a:solidFill>
            <a:schemeClr val="accent1"/>
          </a:solidFill>
          <a:ln>
            <a:noFill/>
          </a:ln>
          <a:effectLst>
            <a:outerShdw blurRad="254000" dist="114300" dir="4020000" sx="79000" sy="79000" algn="t" rotWithShape="0">
              <a:schemeClr val="accent1">
                <a:alpha val="5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0000"/>
          </a:bodyPr>
          <a:p>
            <a:pPr algn="ctr"/>
            <a:r>
              <a:rPr lang="en-US" altLang="zh-CN" sz="1350" b="1">
                <a:solidFill>
                  <a:schemeClr val="lt1"/>
                </a:solidFill>
                <a:latin typeface="微软雅黑" panose="020B0503020204020204" pitchFamily="34" charset="-122"/>
                <a:ea typeface="微软雅黑" panose="020B0503020204020204" pitchFamily="34" charset="-122"/>
              </a:rPr>
              <a:t>3</a:t>
            </a:r>
            <a:endParaRPr lang="en-US" altLang="zh-CN" sz="1350" b="1">
              <a:solidFill>
                <a:schemeClr val="lt1"/>
              </a:solidFill>
              <a:latin typeface="微软雅黑" panose="020B0503020204020204" pitchFamily="34" charset="-122"/>
              <a:ea typeface="微软雅黑" panose="020B0503020204020204" pitchFamily="34" charset="-122"/>
            </a:endParaRPr>
          </a:p>
        </p:txBody>
      </p:sp>
      <p:sp>
        <p:nvSpPr>
          <p:cNvPr id="21" name="圆角矩形 16"/>
          <p:cNvSpPr/>
          <p:nvPr>
            <p:custDataLst>
              <p:tags r:id="rId18"/>
            </p:custDataLst>
          </p:nvPr>
        </p:nvSpPr>
        <p:spPr>
          <a:xfrm>
            <a:off x="456980" y="3182558"/>
            <a:ext cx="2547523" cy="1438759"/>
          </a:xfrm>
          <a:prstGeom prst="roundRect">
            <a:avLst>
              <a:gd name="adj" fmla="val 8303"/>
            </a:avLst>
          </a:prstGeom>
          <a:solidFill>
            <a:schemeClr val="lt1"/>
          </a:solidFill>
          <a:ln>
            <a:noFill/>
          </a:ln>
          <a:effectLst>
            <a:outerShdw blurRad="317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文本框 21"/>
          <p:cNvSpPr txBox="1"/>
          <p:nvPr>
            <p:custDataLst>
              <p:tags r:id="rId19"/>
            </p:custDataLst>
          </p:nvPr>
        </p:nvSpPr>
        <p:spPr>
          <a:xfrm>
            <a:off x="589168" y="3339174"/>
            <a:ext cx="1776417" cy="1174380"/>
          </a:xfrm>
          <a:prstGeom prst="rect">
            <a:avLst/>
          </a:prstGeom>
          <a:noFill/>
        </p:spPr>
        <p:txBody>
          <a:bodyPr wrap="square" rtlCol="0" anchor="t" anchorCtr="0">
            <a:normAutofit/>
          </a:bodyPr>
          <a:p>
            <a:pPr marL="0" lvl="0" indent="0" algn="l">
              <a:lnSpc>
                <a:spcPct val="120000"/>
              </a:lnSpc>
              <a:spcBef>
                <a:spcPts val="0"/>
              </a:spcBef>
              <a:spcAft>
                <a:spcPts val="800"/>
              </a:spcAft>
              <a:buSzPct val="100000"/>
              <a:buNone/>
            </a:pPr>
            <a:r>
              <a:rPr lang="zh-CN" altLang="en-US" sz="1900" spc="150" dirty="0">
                <a:solidFill>
                  <a:schemeClr val="dk1"/>
                </a:solidFill>
                <a:uFillTx/>
                <a:latin typeface="微软雅黑" panose="020B0503020204020204" pitchFamily="34" charset="-122"/>
                <a:ea typeface="微软雅黑" panose="020B0503020204020204" pitchFamily="34" charset="-122"/>
              </a:rPr>
              <a:t>传播速度快，覆盖范围广</a:t>
            </a:r>
            <a:endParaRPr lang="zh-CN" altLang="en-US" sz="1900" spc="150" dirty="0">
              <a:solidFill>
                <a:schemeClr val="dk1"/>
              </a:solidFill>
              <a:uFillTx/>
              <a:latin typeface="微软雅黑" panose="020B0503020204020204" pitchFamily="34" charset="-122"/>
              <a:ea typeface="微软雅黑" panose="020B0503020204020204" pitchFamily="34" charset="-122"/>
            </a:endParaRPr>
          </a:p>
        </p:txBody>
      </p:sp>
      <p:sp>
        <p:nvSpPr>
          <p:cNvPr id="23" name="椭圆 22"/>
          <p:cNvSpPr/>
          <p:nvPr>
            <p:custDataLst>
              <p:tags r:id="rId20"/>
            </p:custDataLst>
          </p:nvPr>
        </p:nvSpPr>
        <p:spPr>
          <a:xfrm>
            <a:off x="2431682" y="3339174"/>
            <a:ext cx="393696" cy="394174"/>
          </a:xfrm>
          <a:prstGeom prst="ellipse">
            <a:avLst/>
          </a:prstGeom>
          <a:solidFill>
            <a:schemeClr val="accent6"/>
          </a:solidFill>
          <a:ln>
            <a:noFill/>
          </a:ln>
          <a:effectLst>
            <a:outerShdw blurRad="254000" dist="114300" dir="4020000" sx="79000" sy="79000" algn="t" rotWithShape="0">
              <a:schemeClr val="accent6">
                <a:alpha val="5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0000"/>
          </a:bodyPr>
          <a:p>
            <a:pPr algn="ctr"/>
            <a:r>
              <a:rPr lang="en-US" altLang="zh-CN" sz="1350" b="1">
                <a:solidFill>
                  <a:schemeClr val="lt1"/>
                </a:solidFill>
                <a:latin typeface="微软雅黑" panose="020B0503020204020204" pitchFamily="34" charset="-122"/>
                <a:ea typeface="微软雅黑" panose="020B0503020204020204" pitchFamily="34" charset="-122"/>
              </a:rPr>
              <a:t>4</a:t>
            </a:r>
            <a:endParaRPr lang="en-US" altLang="zh-CN" sz="1350" b="1">
              <a:solidFill>
                <a:schemeClr val="lt1"/>
              </a:solidFill>
              <a:latin typeface="微软雅黑" panose="020B0503020204020204" pitchFamily="34" charset="-122"/>
              <a:ea typeface="微软雅黑" panose="020B0503020204020204" pitchFamily="34" charset="-122"/>
            </a:endParaRPr>
          </a:p>
        </p:txBody>
      </p:sp>
      <p:sp>
        <p:nvSpPr>
          <p:cNvPr id="25" name="圆角矩形 20"/>
          <p:cNvSpPr/>
          <p:nvPr>
            <p:custDataLst>
              <p:tags r:id="rId21"/>
            </p:custDataLst>
          </p:nvPr>
        </p:nvSpPr>
        <p:spPr>
          <a:xfrm>
            <a:off x="3311489" y="3182558"/>
            <a:ext cx="2547523" cy="1438759"/>
          </a:xfrm>
          <a:prstGeom prst="roundRect">
            <a:avLst>
              <a:gd name="adj" fmla="val 8303"/>
            </a:avLst>
          </a:prstGeom>
          <a:solidFill>
            <a:schemeClr val="lt1"/>
          </a:solidFill>
          <a:ln>
            <a:noFill/>
          </a:ln>
          <a:effectLst>
            <a:outerShdw blurRad="317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文本框 25"/>
          <p:cNvSpPr txBox="1"/>
          <p:nvPr>
            <p:custDataLst>
              <p:tags r:id="rId22"/>
            </p:custDataLst>
          </p:nvPr>
        </p:nvSpPr>
        <p:spPr>
          <a:xfrm>
            <a:off x="3443679" y="3339174"/>
            <a:ext cx="1776417" cy="1174380"/>
          </a:xfrm>
          <a:prstGeom prst="rect">
            <a:avLst/>
          </a:prstGeom>
          <a:noFill/>
        </p:spPr>
        <p:txBody>
          <a:bodyPr wrap="square" rtlCol="0" anchor="t" anchorCtr="0">
            <a:normAutofit/>
          </a:bodyPr>
          <a:p>
            <a:pPr marL="0" lvl="0" indent="0" algn="l">
              <a:lnSpc>
                <a:spcPct val="120000"/>
              </a:lnSpc>
              <a:spcBef>
                <a:spcPts val="0"/>
              </a:spcBef>
              <a:spcAft>
                <a:spcPts val="800"/>
              </a:spcAft>
              <a:buSzPct val="100000"/>
              <a:buNone/>
            </a:pPr>
            <a:r>
              <a:rPr lang="zh-CN" altLang="en-US" sz="1900" spc="150" dirty="0">
                <a:solidFill>
                  <a:schemeClr val="dk1"/>
                </a:solidFill>
                <a:uFillTx/>
                <a:latin typeface="微软雅黑" panose="020B0503020204020204" pitchFamily="34" charset="-122"/>
                <a:ea typeface="微软雅黑" panose="020B0503020204020204" pitchFamily="34" charset="-122"/>
              </a:rPr>
              <a:t>目标精准，营销效果好</a:t>
            </a:r>
            <a:endParaRPr lang="zh-CN" altLang="en-US" sz="1900" spc="150" dirty="0">
              <a:solidFill>
                <a:schemeClr val="dk1"/>
              </a:solidFill>
              <a:uFillTx/>
              <a:latin typeface="微软雅黑" panose="020B0503020204020204" pitchFamily="34" charset="-122"/>
              <a:ea typeface="微软雅黑" panose="020B0503020204020204" pitchFamily="34" charset="-122"/>
            </a:endParaRPr>
          </a:p>
        </p:txBody>
      </p:sp>
      <p:sp>
        <p:nvSpPr>
          <p:cNvPr id="27" name="椭圆 26"/>
          <p:cNvSpPr/>
          <p:nvPr>
            <p:custDataLst>
              <p:tags r:id="rId23"/>
            </p:custDataLst>
          </p:nvPr>
        </p:nvSpPr>
        <p:spPr>
          <a:xfrm>
            <a:off x="5286191" y="3339174"/>
            <a:ext cx="393696" cy="394174"/>
          </a:xfrm>
          <a:prstGeom prst="ellipse">
            <a:avLst/>
          </a:prstGeom>
          <a:solidFill>
            <a:schemeClr val="accent2"/>
          </a:solidFill>
          <a:ln>
            <a:noFill/>
          </a:ln>
          <a:effectLst>
            <a:outerShdw blurRad="254000" dist="114300" dir="4020000" sx="79000" sy="79000" algn="t" rotWithShape="0">
              <a:schemeClr val="accent2">
                <a:alpha val="5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0000"/>
          </a:bodyPr>
          <a:p>
            <a:pPr algn="ctr"/>
            <a:r>
              <a:rPr lang="en-US" altLang="zh-CN" sz="1350" b="1">
                <a:solidFill>
                  <a:schemeClr val="lt1"/>
                </a:solidFill>
                <a:latin typeface="微软雅黑" panose="020B0503020204020204" pitchFamily="34" charset="-122"/>
                <a:ea typeface="微软雅黑" panose="020B0503020204020204" pitchFamily="34" charset="-122"/>
              </a:rPr>
              <a:t>5</a:t>
            </a:r>
            <a:endParaRPr lang="en-US" altLang="zh-CN" sz="1350" b="1">
              <a:solidFill>
                <a:schemeClr val="lt1"/>
              </a:solidFill>
              <a:latin typeface="微软雅黑" panose="020B0503020204020204" pitchFamily="34" charset="-122"/>
              <a:ea typeface="微软雅黑" panose="020B0503020204020204" pitchFamily="34" charset="-122"/>
            </a:endParaRPr>
          </a:p>
        </p:txBody>
      </p:sp>
      <p:sp>
        <p:nvSpPr>
          <p:cNvPr id="29" name="圆角矩形 24"/>
          <p:cNvSpPr/>
          <p:nvPr>
            <p:custDataLst>
              <p:tags r:id="rId24"/>
            </p:custDataLst>
          </p:nvPr>
        </p:nvSpPr>
        <p:spPr>
          <a:xfrm>
            <a:off x="6140136" y="3182558"/>
            <a:ext cx="2547523" cy="1438759"/>
          </a:xfrm>
          <a:prstGeom prst="roundRect">
            <a:avLst>
              <a:gd name="adj" fmla="val 8303"/>
            </a:avLst>
          </a:prstGeom>
          <a:solidFill>
            <a:schemeClr val="lt1"/>
          </a:solidFill>
          <a:ln>
            <a:noFill/>
          </a:ln>
          <a:effectLst>
            <a:outerShdw blurRad="317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30" name="文本框 29"/>
          <p:cNvSpPr txBox="1"/>
          <p:nvPr>
            <p:custDataLst>
              <p:tags r:id="rId25"/>
            </p:custDataLst>
          </p:nvPr>
        </p:nvSpPr>
        <p:spPr>
          <a:xfrm>
            <a:off x="6272325" y="3339174"/>
            <a:ext cx="1776417" cy="1174380"/>
          </a:xfrm>
          <a:prstGeom prst="rect">
            <a:avLst/>
          </a:prstGeom>
          <a:noFill/>
        </p:spPr>
        <p:txBody>
          <a:bodyPr wrap="square" rtlCol="0" anchor="t" anchorCtr="0">
            <a:normAutofit/>
          </a:bodyPr>
          <a:p>
            <a:pPr marL="0" lvl="0" indent="0" algn="l">
              <a:lnSpc>
                <a:spcPct val="120000"/>
              </a:lnSpc>
              <a:spcBef>
                <a:spcPts val="0"/>
              </a:spcBef>
              <a:spcAft>
                <a:spcPts val="800"/>
              </a:spcAft>
              <a:buSzPct val="100000"/>
              <a:buNone/>
            </a:pPr>
            <a:r>
              <a:rPr lang="zh-CN" altLang="en-US" sz="1900" spc="110" dirty="0">
                <a:solidFill>
                  <a:schemeClr val="dk1"/>
                </a:solidFill>
                <a:uFillTx/>
                <a:latin typeface="微软雅黑" panose="020B0503020204020204" pitchFamily="34" charset="-122"/>
                <a:ea typeface="微软雅黑" panose="020B0503020204020204" pitchFamily="34" charset="-122"/>
              </a:rPr>
              <a:t>数据清晰，营销效果可衡量</a:t>
            </a:r>
            <a:endParaRPr lang="zh-CN" altLang="en-US" sz="1900" spc="110" dirty="0">
              <a:solidFill>
                <a:schemeClr val="dk1"/>
              </a:solidFill>
              <a:uFillTx/>
              <a:latin typeface="微软雅黑" panose="020B0503020204020204" pitchFamily="34" charset="-122"/>
              <a:ea typeface="微软雅黑" panose="020B0503020204020204" pitchFamily="34" charset="-122"/>
            </a:endParaRPr>
          </a:p>
        </p:txBody>
      </p:sp>
      <p:sp>
        <p:nvSpPr>
          <p:cNvPr id="31" name="椭圆 30"/>
          <p:cNvSpPr/>
          <p:nvPr>
            <p:custDataLst>
              <p:tags r:id="rId26"/>
            </p:custDataLst>
          </p:nvPr>
        </p:nvSpPr>
        <p:spPr>
          <a:xfrm>
            <a:off x="8114838" y="3339174"/>
            <a:ext cx="393696" cy="394174"/>
          </a:xfrm>
          <a:prstGeom prst="ellipse">
            <a:avLst/>
          </a:prstGeom>
          <a:solidFill>
            <a:schemeClr val="accent4"/>
          </a:solidFill>
          <a:ln>
            <a:noFill/>
          </a:ln>
          <a:effectLst>
            <a:outerShdw blurRad="254000" dist="114300" dir="4020000" sx="79000" sy="79000" algn="t" rotWithShape="0">
              <a:schemeClr val="accent4">
                <a:alpha val="5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0000"/>
          </a:bodyPr>
          <a:p>
            <a:pPr algn="ctr"/>
            <a:r>
              <a:rPr lang="en-US" altLang="zh-CN" sz="1350" b="1">
                <a:solidFill>
                  <a:schemeClr val="lt1"/>
                </a:solidFill>
                <a:latin typeface="微软雅黑" panose="020B0503020204020204" pitchFamily="34" charset="-122"/>
                <a:ea typeface="微软雅黑" panose="020B0503020204020204" pitchFamily="34" charset="-122"/>
              </a:rPr>
              <a:t>6</a:t>
            </a:r>
            <a:endParaRPr lang="en-US" altLang="zh-CN" sz="1350" b="1">
              <a:solidFill>
                <a:schemeClr val="lt1"/>
              </a:solidFill>
              <a:latin typeface="微软雅黑" panose="020B0503020204020204" pitchFamily="34" charset="-122"/>
              <a:ea typeface="微软雅黑" panose="020B0503020204020204" pitchFamily="34" charset="-122"/>
            </a:endParaRPr>
          </a:p>
        </p:txBody>
      </p:sp>
    </p:spTree>
    <p:custDataLst>
      <p:tags r:id="rId27"/>
    </p:custDataLst>
  </p:cSld>
  <p:clrMapOvr>
    <a:masterClrMapping/>
  </p:clrMapOvr>
  <mc:AlternateContent xmlns:mc="http://schemas.openxmlformats.org/markup-compatibility/2006">
    <mc:Choice xmlns:p14="http://schemas.microsoft.com/office/powerpoint/2010/main" Requires="p14">
      <p:transition p14:dur="70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11" name="矩形 10"/>
          <p:cNvSpPr/>
          <p:nvPr userDrawn="1">
            <p:custDataLst>
              <p:tags r:id="rId1"/>
            </p:custDataLst>
          </p:nvPr>
        </p:nvSpPr>
        <p:spPr>
          <a:xfrm>
            <a:off x="0" y="0"/>
            <a:ext cx="9144000" cy="684086"/>
          </a:xfrm>
          <a:prstGeom prst="rect">
            <a:avLst/>
          </a:prstGeom>
          <a:solidFill>
            <a:schemeClr val="dk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pic>
        <p:nvPicPr>
          <p:cNvPr id="10" name="图片 9"/>
          <p:cNvPicPr/>
          <p:nvPr userDrawn="1">
            <p:custDataLst>
              <p:tags r:id="rId2"/>
            </p:custDataLst>
          </p:nvPr>
        </p:nvPicPr>
        <p:blipFill>
          <a:blip r:embed="rId3" r:link="rId4" cstate="screen"/>
          <a:stretch>
            <a:fillRect/>
          </a:stretch>
        </p:blipFill>
        <p:spPr>
          <a:xfrm>
            <a:off x="0" y="0"/>
            <a:ext cx="540068" cy="360998"/>
          </a:xfrm>
          <a:prstGeom prst="rect">
            <a:avLst/>
          </a:prstGeom>
        </p:spPr>
      </p:pic>
      <p:pic>
        <p:nvPicPr>
          <p:cNvPr id="8" name="图片 7"/>
          <p:cNvPicPr/>
          <p:nvPr userDrawn="1">
            <p:custDataLst>
              <p:tags r:id="rId5"/>
            </p:custDataLst>
          </p:nvPr>
        </p:nvPicPr>
        <p:blipFill>
          <a:blip r:embed="rId6" r:link="rId7" cstate="screen"/>
          <a:stretch>
            <a:fillRect/>
          </a:stretch>
        </p:blipFill>
        <p:spPr>
          <a:xfrm>
            <a:off x="8603933" y="0"/>
            <a:ext cx="540068" cy="360998"/>
          </a:xfrm>
          <a:prstGeom prst="rect">
            <a:avLst/>
          </a:prstGeom>
        </p:spPr>
      </p:pic>
      <p:sp>
        <p:nvSpPr>
          <p:cNvPr id="256" name="文本框 6"/>
          <p:cNvSpPr txBox="1"/>
          <p:nvPr>
            <p:custDataLst>
              <p:tags r:id="rId8"/>
            </p:custDataLst>
          </p:nvPr>
        </p:nvSpPr>
        <p:spPr>
          <a:xfrm>
            <a:off x="342903" y="57151"/>
            <a:ext cx="8458268" cy="5715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34289" rIns="34289" anchor="ctr" anchorCtr="0">
            <a:normAutofit/>
          </a:bodyPr>
          <a:lstStyle>
            <a:defPPr>
              <a:defRPr lang="zh-CN"/>
            </a:defPPr>
            <a:lvl1pPr>
              <a:lnSpc>
                <a:spcPct val="120000"/>
              </a:lnSpc>
              <a:defRPr sz="36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marL="0" indent="0" algn="l">
              <a:lnSpc>
                <a:spcPct val="100000"/>
              </a:lnSpc>
              <a:spcBef>
                <a:spcPts val="0"/>
              </a:spcBef>
              <a:spcAft>
                <a:spcPts val="0"/>
              </a:spcAft>
              <a:buSzPct val="100000"/>
              <a:buNone/>
            </a:pPr>
            <a:r>
              <a:rPr lang="en-US" altLang="zh-CN" sz="2400" spc="120" dirty="0">
                <a:solidFill>
                  <a:schemeClr val="accent1"/>
                </a:solidFill>
                <a:uFillTx/>
                <a:latin typeface="汉仪旗黑-85S" panose="00020600040101010101" pitchFamily="18" charset="-122"/>
                <a:ea typeface="汉仪旗黑-85S" panose="00020600040101010101" pitchFamily="18" charset="-122"/>
                <a:cs typeface="汉仪旗黑-85S" panose="00020600040101010101" pitchFamily="18" charset="-122"/>
                <a:sym typeface="+mn-ea"/>
              </a:rPr>
              <a:t>1.3 短视频渠道类型</a:t>
            </a:r>
            <a:endParaRPr lang="en-US" altLang="zh-CN" sz="2700" dirty="0">
              <a:solidFill>
                <a:schemeClr val="accent1"/>
              </a:solidFill>
              <a:latin typeface="汉仪旗黑-85S" panose="00020600040101010101" pitchFamily="18" charset="-122"/>
              <a:ea typeface="汉仪旗黑-85S" panose="00020600040101010101" pitchFamily="18" charset="-122"/>
              <a:cs typeface="汉仪旗黑-85S" panose="00020600040101010101" pitchFamily="18" charset="-122"/>
              <a:sym typeface="+mn-ea"/>
            </a:endParaRPr>
          </a:p>
        </p:txBody>
      </p:sp>
      <p:sp>
        <p:nvSpPr>
          <p:cNvPr id="3" name="文本框 2"/>
          <p:cNvSpPr txBox="1"/>
          <p:nvPr>
            <p:custDataLst>
              <p:tags r:id="rId9"/>
            </p:custDataLst>
          </p:nvPr>
        </p:nvSpPr>
        <p:spPr>
          <a:xfrm>
            <a:off x="342900" y="1091254"/>
            <a:ext cx="8458200" cy="364199"/>
          </a:xfrm>
          <a:prstGeom prst="rect">
            <a:avLst/>
          </a:prstGeom>
          <a:noFill/>
        </p:spPr>
        <p:txBody>
          <a:bodyPr wrap="none" rtlCol="0" anchor="t">
            <a:normAutofit lnSpcReduction="10000"/>
          </a:bodyPr>
          <a:p>
            <a:pPr algn="l"/>
            <a:r>
              <a:rPr altLang="zh-CN"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短视频渠道就是短视频的流通线路。按照平台特点和属性，短视频可以分为5种渠道</a:t>
            </a:r>
            <a:r>
              <a:rPr lang="zh-CN"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sz="1600" dirty="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aphicFrame>
        <p:nvGraphicFramePr>
          <p:cNvPr id="6" name="表格 5"/>
          <p:cNvGraphicFramePr/>
          <p:nvPr>
            <p:custDataLst>
              <p:tags r:id="rId10"/>
            </p:custDataLst>
          </p:nvPr>
        </p:nvGraphicFramePr>
        <p:xfrm>
          <a:off x="353874" y="1791531"/>
          <a:ext cx="8425815" cy="2946400"/>
        </p:xfrm>
        <a:graphic>
          <a:graphicData uri="http://schemas.openxmlformats.org/drawingml/2006/table">
            <a:tbl>
              <a:tblPr firstRow="1" bandRow="1">
                <a:tableStyleId>{5C22544A-7EE6-4342-B048-85BDC9FD1C3A}</a:tableStyleId>
              </a:tblPr>
              <a:tblGrid>
                <a:gridCol w="2400300"/>
                <a:gridCol w="6025515"/>
              </a:tblGrid>
              <a:tr h="521970">
                <a:tc>
                  <a:txBody>
                    <a:bodyPr/>
                    <a:p>
                      <a:pPr algn="ctr">
                        <a:lnSpc>
                          <a:spcPct val="120000"/>
                        </a:lnSpc>
                        <a:spcBef>
                          <a:spcPts val="0"/>
                        </a:spcBef>
                        <a:spcAft>
                          <a:spcPts val="0"/>
                        </a:spcAft>
                        <a:buNone/>
                      </a:pPr>
                      <a:r>
                        <a:rPr lang="zh-CN" altLang="en-US" sz="1600" b="1" spc="120">
                          <a:solidFill>
                            <a:srgbClr val="FF0000"/>
                          </a:solidFill>
                          <a:latin typeface="微软雅黑" panose="020B0503020204020204" pitchFamily="34" charset="-122"/>
                          <a:ea typeface="微软雅黑" panose="020B0503020204020204" pitchFamily="34" charset="-122"/>
                        </a:rPr>
                        <a:t>渠道</a:t>
                      </a:r>
                      <a:endParaRPr lang="zh-CN" altLang="en-US" sz="1600" b="1" spc="120">
                        <a:solidFill>
                          <a:srgbClr val="FF0000"/>
                        </a:solidFill>
                        <a:latin typeface="微软雅黑" panose="020B0503020204020204" pitchFamily="34" charset="-122"/>
                        <a:ea typeface="微软雅黑" panose="020B0503020204020204" pitchFamily="34" charset="-122"/>
                      </a:endParaRPr>
                    </a:p>
                  </a:txBody>
                  <a:tcPr marL="177800" marR="177800" marT="107950" marB="107950" anchor="ctr">
                    <a:solidFill>
                      <a:schemeClr val="accent1">
                        <a:lumMod val="20000"/>
                        <a:lumOff val="80000"/>
                      </a:schemeClr>
                    </a:solidFill>
                  </a:tcPr>
                </a:tc>
                <a:tc>
                  <a:txBody>
                    <a:bodyPr/>
                    <a:p>
                      <a:pPr algn="ctr">
                        <a:lnSpc>
                          <a:spcPct val="120000"/>
                        </a:lnSpc>
                        <a:spcBef>
                          <a:spcPts val="0"/>
                        </a:spcBef>
                        <a:spcAft>
                          <a:spcPts val="0"/>
                        </a:spcAft>
                        <a:buNone/>
                      </a:pPr>
                      <a:r>
                        <a:rPr lang="zh-CN" altLang="en-US" sz="1600" b="1" spc="120">
                          <a:solidFill>
                            <a:srgbClr val="FF0000"/>
                          </a:solidFill>
                          <a:latin typeface="微软雅黑" panose="020B0503020204020204" pitchFamily="34" charset="-122"/>
                          <a:ea typeface="微软雅黑" panose="020B0503020204020204" pitchFamily="34" charset="-122"/>
                        </a:rPr>
                        <a:t>举例</a:t>
                      </a:r>
                      <a:endParaRPr lang="zh-CN" altLang="en-US" sz="1600" b="1" spc="120">
                        <a:solidFill>
                          <a:srgbClr val="FF0000"/>
                        </a:solidFill>
                        <a:latin typeface="微软雅黑" panose="020B0503020204020204" pitchFamily="34" charset="-122"/>
                        <a:ea typeface="微软雅黑" panose="020B0503020204020204" pitchFamily="34" charset="-122"/>
                      </a:endParaRPr>
                    </a:p>
                  </a:txBody>
                  <a:tcPr marL="177800" marR="177800" marT="107950" marB="107950" anchor="ctr">
                    <a:solidFill>
                      <a:schemeClr val="accent1">
                        <a:lumMod val="20000"/>
                        <a:lumOff val="80000"/>
                      </a:schemeClr>
                    </a:solidFill>
                  </a:tcPr>
                </a:tc>
              </a:tr>
              <a:tr h="485140">
                <a:tc>
                  <a:txBody>
                    <a:bodyPr/>
                    <a:p>
                      <a:pPr algn="ctr">
                        <a:lnSpc>
                          <a:spcPct val="120000"/>
                        </a:lnSpc>
                        <a:spcBef>
                          <a:spcPts val="0"/>
                        </a:spcBef>
                        <a:spcAft>
                          <a:spcPts val="0"/>
                        </a:spcAft>
                        <a:buNone/>
                      </a:pPr>
                      <a:r>
                        <a:rPr lang="zh-CN" altLang="en-US" sz="1400" b="0" spc="120" dirty="0">
                          <a:solidFill>
                            <a:schemeClr val="tx1">
                              <a:lumMod val="95000"/>
                              <a:lumOff val="5000"/>
                            </a:schemeClr>
                          </a:solidFill>
                          <a:latin typeface="微软雅黑" panose="020B0503020204020204" pitchFamily="34" charset="-122"/>
                          <a:ea typeface="微软雅黑" panose="020B0503020204020204" pitchFamily="34" charset="-122"/>
                        </a:rPr>
                        <a:t>资讯客户端渠道</a:t>
                      </a:r>
                      <a:endParaRPr lang="zh-CN" altLang="en-US" sz="1400" b="0" spc="120" dirty="0">
                        <a:solidFill>
                          <a:schemeClr val="tx1">
                            <a:lumMod val="95000"/>
                            <a:lumOff val="5000"/>
                          </a:schemeClr>
                        </a:solidFill>
                        <a:latin typeface="微软雅黑" panose="020B0503020204020204" pitchFamily="34" charset="-122"/>
                        <a:ea typeface="微软雅黑" panose="020B0503020204020204" pitchFamily="34" charset="-122"/>
                      </a:endParaRPr>
                    </a:p>
                  </a:txBody>
                  <a:tcPr marL="177800" marR="177800" marT="107950" marB="107950" anchor="ctr">
                    <a:solidFill>
                      <a:schemeClr val="accent1">
                        <a:lumMod val="20000"/>
                        <a:lumOff val="80000"/>
                      </a:schemeClr>
                    </a:solidFill>
                  </a:tcPr>
                </a:tc>
                <a:tc>
                  <a:txBody>
                    <a:bodyPr/>
                    <a:p>
                      <a:pPr algn="l">
                        <a:lnSpc>
                          <a:spcPct val="120000"/>
                        </a:lnSpc>
                        <a:spcBef>
                          <a:spcPts val="0"/>
                        </a:spcBef>
                        <a:spcAft>
                          <a:spcPts val="0"/>
                        </a:spcAft>
                        <a:buNone/>
                      </a:pPr>
                      <a:r>
                        <a:rPr lang="zh-CN" altLang="en-US" sz="1400" b="0" spc="120" dirty="0">
                          <a:solidFill>
                            <a:schemeClr val="tx1">
                              <a:lumMod val="95000"/>
                              <a:lumOff val="5000"/>
                            </a:schemeClr>
                          </a:solidFill>
                          <a:latin typeface="微软雅黑" panose="020B0503020204020204" pitchFamily="34" charset="-122"/>
                          <a:ea typeface="微软雅黑" panose="020B0503020204020204" pitchFamily="34" charset="-122"/>
                        </a:rPr>
                        <a:t>今日头条、百家号、企鹅媒体平台、一点资讯等</a:t>
                      </a:r>
                      <a:endParaRPr lang="zh-CN" altLang="en-US" sz="1400" b="0" spc="120" dirty="0">
                        <a:solidFill>
                          <a:schemeClr val="tx1">
                            <a:lumMod val="95000"/>
                            <a:lumOff val="5000"/>
                          </a:schemeClr>
                        </a:solidFill>
                        <a:latin typeface="微软雅黑" panose="020B0503020204020204" pitchFamily="34" charset="-122"/>
                        <a:ea typeface="微软雅黑" panose="020B0503020204020204" pitchFamily="34" charset="-122"/>
                      </a:endParaRPr>
                    </a:p>
                  </a:txBody>
                  <a:tcPr marL="177800" marR="177800" marT="107950" marB="107950" anchor="ctr">
                    <a:solidFill>
                      <a:schemeClr val="accent1">
                        <a:lumMod val="20000"/>
                        <a:lumOff val="80000"/>
                      </a:schemeClr>
                    </a:solidFill>
                  </a:tcPr>
                </a:tc>
              </a:tr>
              <a:tr h="484505">
                <a:tc>
                  <a:txBody>
                    <a:bodyPr/>
                    <a:p>
                      <a:pPr algn="ctr">
                        <a:lnSpc>
                          <a:spcPct val="120000"/>
                        </a:lnSpc>
                        <a:spcBef>
                          <a:spcPts val="0"/>
                        </a:spcBef>
                        <a:spcAft>
                          <a:spcPts val="0"/>
                        </a:spcAft>
                        <a:buNone/>
                      </a:pPr>
                      <a:r>
                        <a:rPr lang="zh-CN" altLang="en-US" sz="1400" b="0" spc="120" dirty="0">
                          <a:solidFill>
                            <a:schemeClr val="tx1">
                              <a:lumMod val="95000"/>
                              <a:lumOff val="5000"/>
                            </a:schemeClr>
                          </a:solidFill>
                          <a:latin typeface="微软雅黑" panose="020B0503020204020204" pitchFamily="34" charset="-122"/>
                          <a:ea typeface="微软雅黑" panose="020B0503020204020204" pitchFamily="34" charset="-122"/>
                        </a:rPr>
                        <a:t>在线视频渠道</a:t>
                      </a:r>
                      <a:endParaRPr lang="zh-CN" altLang="en-US" sz="1400" b="0" spc="120" dirty="0">
                        <a:solidFill>
                          <a:schemeClr val="tx1">
                            <a:lumMod val="95000"/>
                            <a:lumOff val="5000"/>
                          </a:schemeClr>
                        </a:solidFill>
                        <a:latin typeface="微软雅黑" panose="020B0503020204020204" pitchFamily="34" charset="-122"/>
                        <a:ea typeface="微软雅黑" panose="020B0503020204020204" pitchFamily="34" charset="-122"/>
                      </a:endParaRPr>
                    </a:p>
                  </a:txBody>
                  <a:tcPr marL="177800" marR="177800" marT="107950" marB="107950" anchor="ctr">
                    <a:solidFill>
                      <a:schemeClr val="accent1">
                        <a:lumMod val="20000"/>
                        <a:lumOff val="80000"/>
                      </a:schemeClr>
                    </a:solidFill>
                  </a:tcPr>
                </a:tc>
                <a:tc>
                  <a:txBody>
                    <a:bodyPr/>
                    <a:p>
                      <a:pPr algn="l">
                        <a:lnSpc>
                          <a:spcPct val="120000"/>
                        </a:lnSpc>
                        <a:spcBef>
                          <a:spcPts val="0"/>
                        </a:spcBef>
                        <a:spcAft>
                          <a:spcPts val="0"/>
                        </a:spcAft>
                        <a:buNone/>
                      </a:pPr>
                      <a:r>
                        <a:rPr lang="zh-CN" altLang="en-US" sz="1400" b="0" spc="120" dirty="0">
                          <a:solidFill>
                            <a:schemeClr val="tx1">
                              <a:lumMod val="95000"/>
                              <a:lumOff val="5000"/>
                            </a:schemeClr>
                          </a:solidFill>
                          <a:latin typeface="微软雅黑" panose="020B0503020204020204" pitchFamily="34" charset="-122"/>
                          <a:ea typeface="微软雅黑" panose="020B0503020204020204" pitchFamily="34" charset="-122"/>
                        </a:rPr>
                        <a:t>大鱼号、搜狐视频、爱奇艺、腾讯视频、第一视频等</a:t>
                      </a:r>
                      <a:endParaRPr lang="zh-CN" altLang="en-US" sz="1400" b="0" spc="120" dirty="0">
                        <a:solidFill>
                          <a:schemeClr val="tx1">
                            <a:lumMod val="95000"/>
                            <a:lumOff val="5000"/>
                          </a:schemeClr>
                        </a:solidFill>
                        <a:latin typeface="微软雅黑" panose="020B0503020204020204" pitchFamily="34" charset="-122"/>
                        <a:ea typeface="微软雅黑" panose="020B0503020204020204" pitchFamily="34" charset="-122"/>
                      </a:endParaRPr>
                    </a:p>
                  </a:txBody>
                  <a:tcPr marL="177800" marR="177800" marT="107950" marB="107950" anchor="ctr">
                    <a:solidFill>
                      <a:schemeClr val="accent1">
                        <a:lumMod val="20000"/>
                        <a:lumOff val="80000"/>
                      </a:schemeClr>
                    </a:solidFill>
                  </a:tcPr>
                </a:tc>
              </a:tr>
              <a:tr h="485140">
                <a:tc>
                  <a:txBody>
                    <a:bodyPr/>
                    <a:p>
                      <a:pPr algn="ctr">
                        <a:lnSpc>
                          <a:spcPct val="120000"/>
                        </a:lnSpc>
                        <a:spcBef>
                          <a:spcPts val="0"/>
                        </a:spcBef>
                        <a:spcAft>
                          <a:spcPts val="0"/>
                        </a:spcAft>
                        <a:buNone/>
                      </a:pPr>
                      <a:r>
                        <a:rPr lang="zh-CN" altLang="en-US" sz="1400" b="0" spc="120" dirty="0">
                          <a:solidFill>
                            <a:schemeClr val="tx1">
                              <a:lumMod val="95000"/>
                              <a:lumOff val="5000"/>
                            </a:schemeClr>
                          </a:solidFill>
                          <a:latin typeface="微软雅黑" panose="020B0503020204020204" pitchFamily="34" charset="-122"/>
                          <a:ea typeface="微软雅黑" panose="020B0503020204020204" pitchFamily="34" charset="-122"/>
                        </a:rPr>
                        <a:t>短视频渠道</a:t>
                      </a:r>
                      <a:endParaRPr lang="zh-CN" altLang="en-US" sz="1400" b="0" spc="120" dirty="0">
                        <a:solidFill>
                          <a:schemeClr val="tx1">
                            <a:lumMod val="95000"/>
                            <a:lumOff val="5000"/>
                          </a:schemeClr>
                        </a:solidFill>
                        <a:latin typeface="微软雅黑" panose="020B0503020204020204" pitchFamily="34" charset="-122"/>
                        <a:ea typeface="微软雅黑" panose="020B0503020204020204" pitchFamily="34" charset="-122"/>
                      </a:endParaRPr>
                    </a:p>
                  </a:txBody>
                  <a:tcPr marL="177800" marR="177800" marT="107950" marB="107950" anchor="ctr">
                    <a:solidFill>
                      <a:schemeClr val="accent1">
                        <a:lumMod val="20000"/>
                        <a:lumOff val="80000"/>
                      </a:schemeClr>
                    </a:solidFill>
                  </a:tcPr>
                </a:tc>
                <a:tc>
                  <a:txBody>
                    <a:bodyPr/>
                    <a:p>
                      <a:pPr algn="l">
                        <a:lnSpc>
                          <a:spcPct val="120000"/>
                        </a:lnSpc>
                        <a:spcBef>
                          <a:spcPts val="0"/>
                        </a:spcBef>
                        <a:spcAft>
                          <a:spcPts val="0"/>
                        </a:spcAft>
                        <a:buNone/>
                      </a:pPr>
                      <a:r>
                        <a:rPr lang="zh-CN" altLang="en-US" sz="1400" b="0" spc="120" dirty="0">
                          <a:solidFill>
                            <a:schemeClr val="tx1">
                              <a:lumMod val="95000"/>
                              <a:lumOff val="5000"/>
                            </a:schemeClr>
                          </a:solidFill>
                          <a:latin typeface="微软雅黑" panose="020B0503020204020204" pitchFamily="34" charset="-122"/>
                          <a:ea typeface="微软雅黑" panose="020B0503020204020204" pitchFamily="34" charset="-122"/>
                        </a:rPr>
                        <a:t>抖音、快手、火山小视频、西瓜视频等</a:t>
                      </a:r>
                      <a:endParaRPr lang="zh-CN" altLang="en-US" sz="1400" b="0" spc="120" dirty="0">
                        <a:solidFill>
                          <a:schemeClr val="tx1">
                            <a:lumMod val="95000"/>
                            <a:lumOff val="5000"/>
                          </a:schemeClr>
                        </a:solidFill>
                        <a:latin typeface="微软雅黑" panose="020B0503020204020204" pitchFamily="34" charset="-122"/>
                        <a:ea typeface="微软雅黑" panose="020B0503020204020204" pitchFamily="34" charset="-122"/>
                      </a:endParaRPr>
                    </a:p>
                  </a:txBody>
                  <a:tcPr marL="177800" marR="177800" marT="107950" marB="107950" anchor="ctr">
                    <a:solidFill>
                      <a:schemeClr val="accent1">
                        <a:lumMod val="20000"/>
                        <a:lumOff val="80000"/>
                      </a:schemeClr>
                    </a:solidFill>
                  </a:tcPr>
                </a:tc>
              </a:tr>
              <a:tr h="485140">
                <a:tc>
                  <a:txBody>
                    <a:bodyPr/>
                    <a:p>
                      <a:pPr algn="ctr">
                        <a:lnSpc>
                          <a:spcPct val="120000"/>
                        </a:lnSpc>
                        <a:spcBef>
                          <a:spcPts val="0"/>
                        </a:spcBef>
                        <a:spcAft>
                          <a:spcPts val="0"/>
                        </a:spcAft>
                        <a:buNone/>
                      </a:pPr>
                      <a:r>
                        <a:rPr lang="zh-CN" altLang="en-US" sz="1400" b="0" spc="120" dirty="0">
                          <a:solidFill>
                            <a:schemeClr val="tx1">
                              <a:lumMod val="95000"/>
                              <a:lumOff val="5000"/>
                            </a:schemeClr>
                          </a:solidFill>
                          <a:latin typeface="微软雅黑" panose="020B0503020204020204" pitchFamily="34" charset="-122"/>
                          <a:ea typeface="微软雅黑" panose="020B0503020204020204" pitchFamily="34" charset="-122"/>
                        </a:rPr>
                        <a:t>社交媒体渠道</a:t>
                      </a:r>
                      <a:endParaRPr lang="zh-CN" altLang="en-US" sz="1400" b="0" spc="120" dirty="0">
                        <a:solidFill>
                          <a:schemeClr val="tx1">
                            <a:lumMod val="95000"/>
                            <a:lumOff val="5000"/>
                          </a:schemeClr>
                        </a:solidFill>
                        <a:latin typeface="微软雅黑" panose="020B0503020204020204" pitchFamily="34" charset="-122"/>
                        <a:ea typeface="微软雅黑" panose="020B0503020204020204" pitchFamily="34" charset="-122"/>
                      </a:endParaRPr>
                    </a:p>
                  </a:txBody>
                  <a:tcPr marL="177800" marR="177800" marT="107950" marB="107950" anchor="ctr">
                    <a:solidFill>
                      <a:schemeClr val="accent1">
                        <a:lumMod val="20000"/>
                        <a:lumOff val="80000"/>
                      </a:schemeClr>
                    </a:solidFill>
                  </a:tcPr>
                </a:tc>
                <a:tc>
                  <a:txBody>
                    <a:bodyPr/>
                    <a:p>
                      <a:pPr algn="l">
                        <a:lnSpc>
                          <a:spcPct val="120000"/>
                        </a:lnSpc>
                        <a:spcBef>
                          <a:spcPts val="0"/>
                        </a:spcBef>
                        <a:spcAft>
                          <a:spcPts val="0"/>
                        </a:spcAft>
                        <a:buNone/>
                      </a:pPr>
                      <a:r>
                        <a:rPr lang="zh-CN" altLang="en-US" sz="1400" b="0" spc="12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rPr>
                        <a:t>微博、微信、QQ空间等</a:t>
                      </a:r>
                      <a:endParaRPr lang="zh-CN" altLang="en-US" sz="1400" b="0" spc="12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solidFill>
                      <a:schemeClr val="accent1">
                        <a:lumMod val="20000"/>
                        <a:lumOff val="80000"/>
                      </a:schemeClr>
                    </a:solidFill>
                  </a:tcPr>
                </a:tc>
              </a:tr>
              <a:tr h="484505">
                <a:tc>
                  <a:txBody>
                    <a:bodyPr/>
                    <a:p>
                      <a:pPr algn="ctr">
                        <a:lnSpc>
                          <a:spcPct val="120000"/>
                        </a:lnSpc>
                        <a:spcBef>
                          <a:spcPts val="0"/>
                        </a:spcBef>
                        <a:spcAft>
                          <a:spcPts val="0"/>
                        </a:spcAft>
                        <a:buNone/>
                      </a:pPr>
                      <a:r>
                        <a:rPr lang="zh-CN" altLang="en-US" sz="1400" b="0" spc="120" dirty="0">
                          <a:solidFill>
                            <a:schemeClr val="tx1">
                              <a:lumMod val="95000"/>
                              <a:lumOff val="5000"/>
                            </a:schemeClr>
                          </a:solidFill>
                          <a:latin typeface="微软雅黑" panose="020B0503020204020204" pitchFamily="34" charset="-122"/>
                          <a:ea typeface="微软雅黑" panose="020B0503020204020204" pitchFamily="34" charset="-122"/>
                        </a:rPr>
                        <a:t>垂直类渠道</a:t>
                      </a:r>
                      <a:endParaRPr lang="zh-CN" altLang="en-US" sz="1400" b="0" spc="120" dirty="0">
                        <a:solidFill>
                          <a:schemeClr val="tx1">
                            <a:lumMod val="95000"/>
                            <a:lumOff val="5000"/>
                          </a:schemeClr>
                        </a:solidFill>
                        <a:latin typeface="微软雅黑" panose="020B0503020204020204" pitchFamily="34" charset="-122"/>
                        <a:ea typeface="微软雅黑" panose="020B0503020204020204" pitchFamily="34" charset="-122"/>
                      </a:endParaRPr>
                    </a:p>
                  </a:txBody>
                  <a:tcPr marL="177800" marR="177800" marT="107950" marB="107950" anchor="ctr">
                    <a:solidFill>
                      <a:schemeClr val="accent1">
                        <a:lumMod val="20000"/>
                        <a:lumOff val="80000"/>
                      </a:schemeClr>
                    </a:solidFill>
                  </a:tcPr>
                </a:tc>
                <a:tc>
                  <a:txBody>
                    <a:bodyPr/>
                    <a:p>
                      <a:pPr algn="l">
                        <a:lnSpc>
                          <a:spcPct val="120000"/>
                        </a:lnSpc>
                        <a:spcBef>
                          <a:spcPts val="0"/>
                        </a:spcBef>
                        <a:spcAft>
                          <a:spcPts val="0"/>
                        </a:spcAft>
                        <a:buNone/>
                      </a:pPr>
                      <a:r>
                        <a:rPr lang="zh-CN" altLang="en-US" sz="1400" b="0" spc="120" dirty="0">
                          <a:solidFill>
                            <a:schemeClr val="tx1">
                              <a:lumMod val="95000"/>
                              <a:lumOff val="5000"/>
                            </a:schemeClr>
                          </a:solidFill>
                          <a:latin typeface="微软雅黑" panose="020B0503020204020204" pitchFamily="34" charset="-122"/>
                          <a:ea typeface="微软雅黑" panose="020B0503020204020204" pitchFamily="34" charset="-122"/>
                        </a:rPr>
                        <a:t>淘宝、京东、蘑菇街等</a:t>
                      </a:r>
                      <a:endParaRPr lang="zh-CN" altLang="en-US" sz="1400" b="0" spc="120" dirty="0">
                        <a:solidFill>
                          <a:schemeClr val="tx1">
                            <a:lumMod val="95000"/>
                            <a:lumOff val="5000"/>
                          </a:schemeClr>
                        </a:solidFill>
                        <a:latin typeface="微软雅黑" panose="020B0503020204020204" pitchFamily="34" charset="-122"/>
                        <a:ea typeface="微软雅黑" panose="020B0503020204020204" pitchFamily="34" charset="-122"/>
                      </a:endParaRPr>
                    </a:p>
                  </a:txBody>
                  <a:tcPr marL="177800" marR="177800" marT="107950" marB="107950" anchor="ctr">
                    <a:solidFill>
                      <a:schemeClr val="accent1">
                        <a:lumMod val="20000"/>
                        <a:lumOff val="80000"/>
                      </a:schemeClr>
                    </a:solidFill>
                  </a:tcPr>
                </a:tc>
              </a:tr>
            </a:tbl>
          </a:graphicData>
        </a:graphic>
      </p:graphicFrame>
    </p:spTree>
    <p:custDataLst>
      <p:tags r:id="rId11"/>
    </p:custDataLst>
  </p:cSld>
  <p:clrMapOvr>
    <a:masterClrMapping/>
  </p:clrMapOvr>
  <mc:AlternateContent xmlns:mc="http://schemas.openxmlformats.org/markup-compatibility/2006">
    <mc:Choice xmlns:p14="http://schemas.microsoft.com/office/powerpoint/2010/main" Requires="p14">
      <p:transition p14:dur="700" advTm="0"/>
    </mc:Choice>
    <mc:Fallback>
      <p:transition advTm="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9" name="图片 18"/>
          <p:cNvPicPr/>
          <p:nvPr userDrawn="1">
            <p:custDataLst>
              <p:tags r:id="rId1"/>
            </p:custDataLst>
          </p:nvPr>
        </p:nvPicPr>
        <p:blipFill>
          <a:blip r:embed="rId2" r:link="rId3" cstate="screen"/>
          <a:stretch>
            <a:fillRect/>
          </a:stretch>
        </p:blipFill>
        <p:spPr>
          <a:xfrm>
            <a:off x="0" y="0"/>
            <a:ext cx="540068" cy="360998"/>
          </a:xfrm>
          <a:prstGeom prst="rect">
            <a:avLst/>
          </a:prstGeom>
        </p:spPr>
      </p:pic>
      <p:pic>
        <p:nvPicPr>
          <p:cNvPr id="18" name="图片 17"/>
          <p:cNvPicPr/>
          <p:nvPr userDrawn="1">
            <p:custDataLst>
              <p:tags r:id="rId4"/>
            </p:custDataLst>
          </p:nvPr>
        </p:nvPicPr>
        <p:blipFill>
          <a:blip r:embed="rId5" r:link="rId6" cstate="screen"/>
          <a:stretch>
            <a:fillRect/>
          </a:stretch>
        </p:blipFill>
        <p:spPr>
          <a:xfrm>
            <a:off x="8603933" y="0"/>
            <a:ext cx="540068" cy="360998"/>
          </a:xfrm>
          <a:prstGeom prst="rect">
            <a:avLst/>
          </a:prstGeom>
        </p:spPr>
      </p:pic>
      <p:pic>
        <p:nvPicPr>
          <p:cNvPr id="10" name="图片 9" descr="boat-boat-rope-fishing-boat-1050656"/>
          <p:cNvPicPr>
            <a:picLocks noChangeAspect="1"/>
          </p:cNvPicPr>
          <p:nvPr>
            <p:custDataLst>
              <p:tags r:id="rId7"/>
            </p:custDataLst>
          </p:nvPr>
        </p:nvPicPr>
        <p:blipFill>
          <a:blip r:embed="rId8"/>
          <a:srcRect l="15798" r="15798"/>
          <a:stretch>
            <a:fillRect/>
          </a:stretch>
        </p:blipFill>
        <p:spPr>
          <a:xfrm>
            <a:off x="3568065" y="0"/>
            <a:ext cx="5594509" cy="5143500"/>
          </a:xfrm>
          <a:prstGeom prst="rect">
            <a:avLst/>
          </a:prstGeom>
        </p:spPr>
      </p:pic>
      <p:sp>
        <p:nvSpPr>
          <p:cNvPr id="2" name="任意多边形: 形状 13"/>
          <p:cNvSpPr/>
          <p:nvPr>
            <p:custDataLst>
              <p:tags r:id="rId9"/>
            </p:custDataLst>
          </p:nvPr>
        </p:nvSpPr>
        <p:spPr>
          <a:xfrm>
            <a:off x="8890" y="-20320"/>
            <a:ext cx="5298626" cy="5143500"/>
          </a:xfrm>
          <a:custGeom>
            <a:avLst/>
            <a:gdLst>
              <a:gd name="connsiteX0" fmla="*/ 0 w 7064835"/>
              <a:gd name="connsiteY0" fmla="*/ 0 h 6858000"/>
              <a:gd name="connsiteX1" fmla="*/ 4815235 w 7064835"/>
              <a:gd name="connsiteY1" fmla="*/ 0 h 6858000"/>
              <a:gd name="connsiteX2" fmla="*/ 7064835 w 7064835"/>
              <a:gd name="connsiteY2" fmla="*/ 6858000 h 6858000"/>
              <a:gd name="connsiteX3" fmla="*/ 0 w 706483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064835" h="6858000">
                <a:moveTo>
                  <a:pt x="0" y="0"/>
                </a:moveTo>
                <a:lnTo>
                  <a:pt x="4815235" y="0"/>
                </a:lnTo>
                <a:lnTo>
                  <a:pt x="7064835" y="6858000"/>
                </a:lnTo>
                <a:lnTo>
                  <a:pt x="0" y="6858000"/>
                </a:lnTo>
                <a:close/>
              </a:path>
            </a:pathLst>
          </a:custGeom>
          <a:solidFill>
            <a:schemeClr val="lt2"/>
          </a:solidFill>
          <a:ln>
            <a:solidFill>
              <a:schemeClr val="lt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dirty="0">
              <a:solidFill>
                <a:schemeClr val="lt1"/>
              </a:solidFill>
              <a:latin typeface="微软雅黑" panose="020B0503020204020204" pitchFamily="34" charset="-122"/>
              <a:ea typeface="微软雅黑" panose="020B0503020204020204" pitchFamily="34" charset="-122"/>
            </a:endParaRPr>
          </a:p>
        </p:txBody>
      </p:sp>
      <p:sp>
        <p:nvSpPr>
          <p:cNvPr id="16" name="矩形 15"/>
          <p:cNvSpPr/>
          <p:nvPr>
            <p:custDataLst>
              <p:tags r:id="rId10"/>
            </p:custDataLst>
          </p:nvPr>
        </p:nvSpPr>
        <p:spPr>
          <a:xfrm>
            <a:off x="395605" y="2284095"/>
            <a:ext cx="3361690" cy="986155"/>
          </a:xfrm>
          <a:prstGeom prst="rect">
            <a:avLst/>
          </a:prstGeom>
          <a:noFill/>
          <a:ln w="12700">
            <a:miter lim="400000"/>
          </a:ln>
          <a:extLst>
            <a:ext uri="{909E8E84-426E-40DD-AFC4-6F175D3DCCD1}">
              <a14:hiddenFill xmlns:a14="http://schemas.microsoft.com/office/drawing/2010/main">
                <a:solidFill>
                  <a:srgbClr val="FFFF00"/>
                </a:solidFill>
              </a14:hiddenFill>
            </a:ext>
          </a:extLst>
        </p:spPr>
        <p:txBody>
          <a:bodyPr wrap="square" lIns="67500" rIns="67500" anchor="t" anchorCtr="0"/>
          <a:p>
            <a:pPr marL="0" lvl="0" indent="0" algn="l" fontAlgn="auto">
              <a:lnSpc>
                <a:spcPct val="120000"/>
              </a:lnSpc>
              <a:spcBef>
                <a:spcPts val="0"/>
              </a:spcBef>
              <a:spcAft>
                <a:spcPts val="800"/>
              </a:spcAft>
              <a:buSzPct val="100000"/>
              <a:buNone/>
            </a:pPr>
            <a:r>
              <a:rPr lang="zh-CN" altLang="en-US" sz="1200" spc="60" dirty="0">
                <a:solidFill>
                  <a:schemeClr val="dk1">
                    <a:lumMod val="75000"/>
                    <a:lumOff val="25000"/>
                  </a:schemeClr>
                </a:solidFill>
                <a:latin typeface="微软雅黑" panose="020B0503020204020204" pitchFamily="34" charset="-122"/>
                <a:ea typeface="微软雅黑" panose="020B0503020204020204" pitchFamily="34" charset="-122"/>
                <a:cs typeface="+mj-cs"/>
              </a:rPr>
              <a:t>新媒体短视频是伴随着网络和电子商务的发展而兴起的，主要经历了萌芽期，探索期，成长期成熟期和突破期五个发展阶段。</a:t>
            </a:r>
            <a:endParaRPr lang="zh-CN" altLang="en-US" sz="1200" spc="60" dirty="0">
              <a:solidFill>
                <a:schemeClr val="dk1">
                  <a:lumMod val="75000"/>
                  <a:lumOff val="25000"/>
                </a:schemeClr>
              </a:solidFill>
              <a:latin typeface="微软雅黑" panose="020B0503020204020204" pitchFamily="34" charset="-122"/>
              <a:ea typeface="微软雅黑" panose="020B0503020204020204" pitchFamily="34" charset="-122"/>
              <a:cs typeface="+mj-cs"/>
            </a:endParaRPr>
          </a:p>
        </p:txBody>
      </p:sp>
      <p:sp>
        <p:nvSpPr>
          <p:cNvPr id="17" name="任意多边形: 形状 16"/>
          <p:cNvSpPr/>
          <p:nvPr>
            <p:custDataLst>
              <p:tags r:id="rId11"/>
            </p:custDataLst>
          </p:nvPr>
        </p:nvSpPr>
        <p:spPr>
          <a:xfrm rot="20508668">
            <a:off x="4239449" y="-191752"/>
            <a:ext cx="243365" cy="5493984"/>
          </a:xfrm>
          <a:custGeom>
            <a:avLst/>
            <a:gdLst>
              <a:gd name="connsiteX0" fmla="*/ 0 w 324486"/>
              <a:gd name="connsiteY0" fmla="*/ 0 h 7325312"/>
              <a:gd name="connsiteX1" fmla="*/ 324486 w 324486"/>
              <a:gd name="connsiteY1" fmla="*/ 106616 h 7325312"/>
              <a:gd name="connsiteX2" fmla="*/ 324486 w 324486"/>
              <a:gd name="connsiteY2" fmla="*/ 7325312 h 7325312"/>
              <a:gd name="connsiteX3" fmla="*/ 0 w 324486"/>
              <a:gd name="connsiteY3" fmla="*/ 7218696 h 7325312"/>
            </a:gdLst>
            <a:ahLst/>
            <a:cxnLst>
              <a:cxn ang="0">
                <a:pos x="connsiteX0" y="connsiteY0"/>
              </a:cxn>
              <a:cxn ang="0">
                <a:pos x="connsiteX1" y="connsiteY1"/>
              </a:cxn>
              <a:cxn ang="0">
                <a:pos x="connsiteX2" y="connsiteY2"/>
              </a:cxn>
              <a:cxn ang="0">
                <a:pos x="connsiteX3" y="connsiteY3"/>
              </a:cxn>
            </a:cxnLst>
            <a:rect l="l" t="t" r="r" b="b"/>
            <a:pathLst>
              <a:path w="324486" h="7325312">
                <a:moveTo>
                  <a:pt x="0" y="0"/>
                </a:moveTo>
                <a:lnTo>
                  <a:pt x="324486" y="106616"/>
                </a:lnTo>
                <a:lnTo>
                  <a:pt x="324486" y="7325312"/>
                </a:lnTo>
                <a:lnTo>
                  <a:pt x="0" y="721869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5" name="任意多边形 4"/>
          <p:cNvSpPr/>
          <p:nvPr>
            <p:custDataLst>
              <p:tags r:id="rId12"/>
            </p:custDataLst>
          </p:nvPr>
        </p:nvSpPr>
        <p:spPr>
          <a:xfrm rot="759468">
            <a:off x="3937874" y="2148286"/>
            <a:ext cx="846932" cy="8469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lumMod val="60000"/>
              <a:lumOff val="40000"/>
            </a:schemeClr>
          </a:solidFill>
          <a:ln w="12700" cap="flat">
            <a:noFill/>
            <a:miter lim="400000"/>
          </a:ln>
          <a:effectLst/>
        </p:spPr>
        <p:txBody>
          <a:bodyPr anchor="ctr"/>
          <a:p>
            <a:pPr algn="ctr">
              <a:lnSpc>
                <a:spcPct val="120000"/>
              </a:lnSpc>
            </a:pPr>
            <a:endParaRPr sz="1350">
              <a:solidFill>
                <a:schemeClr val="dk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任意多边形 5"/>
          <p:cNvSpPr/>
          <p:nvPr>
            <p:custDataLst>
              <p:tags r:id="rId13"/>
            </p:custDataLst>
          </p:nvPr>
        </p:nvSpPr>
        <p:spPr>
          <a:xfrm>
            <a:off x="4035193" y="2245605"/>
            <a:ext cx="652293" cy="65229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lumMod val="60000"/>
              <a:lumOff val="40000"/>
            </a:schemeClr>
          </a:solidFill>
          <a:ln w="76200" cap="flat">
            <a:solidFill>
              <a:schemeClr val="lt1"/>
            </a:solidFill>
            <a:prstDash val="solid"/>
            <a:bevel/>
          </a:ln>
          <a:effectLst/>
        </p:spPr>
        <p:txBody>
          <a:bodyPr anchor="ctr"/>
          <a:p>
            <a:pPr algn="ctr">
              <a:lnSpc>
                <a:spcPct val="120000"/>
              </a:lnSpc>
            </a:pPr>
            <a:endParaRPr sz="1350">
              <a:solidFill>
                <a:schemeClr val="dk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 name="任意多边形 2"/>
          <p:cNvSpPr/>
          <p:nvPr>
            <p:custDataLst>
              <p:tags r:id="rId14"/>
            </p:custDataLst>
          </p:nvPr>
        </p:nvSpPr>
        <p:spPr>
          <a:xfrm>
            <a:off x="4254950" y="2412586"/>
            <a:ext cx="212780" cy="318333"/>
          </a:xfrm>
          <a:custGeom>
            <a:avLst/>
            <a:gdLst/>
            <a:ahLst/>
            <a:cxnLst>
              <a:cxn ang="0">
                <a:pos x="wd2" y="hd2"/>
              </a:cxn>
              <a:cxn ang="5400000">
                <a:pos x="wd2" y="hd2"/>
              </a:cxn>
              <a:cxn ang="10800000">
                <a:pos x="wd2" y="hd2"/>
              </a:cxn>
              <a:cxn ang="16200000">
                <a:pos x="wd2" y="hd2"/>
              </a:cxn>
            </a:cxnLst>
            <a:rect l="0" t="0" r="r" b="b"/>
            <a:pathLst>
              <a:path w="21600" h="21600" extrusionOk="0">
                <a:moveTo>
                  <a:pt x="20629" y="3726"/>
                </a:moveTo>
                <a:cubicBezTo>
                  <a:pt x="20063" y="2916"/>
                  <a:pt x="19173" y="2214"/>
                  <a:pt x="18202" y="1728"/>
                </a:cubicBezTo>
                <a:cubicBezTo>
                  <a:pt x="17151" y="1188"/>
                  <a:pt x="16018" y="756"/>
                  <a:pt x="14724" y="432"/>
                </a:cubicBezTo>
                <a:cubicBezTo>
                  <a:pt x="13429" y="162"/>
                  <a:pt x="12135" y="0"/>
                  <a:pt x="10760" y="0"/>
                </a:cubicBezTo>
                <a:cubicBezTo>
                  <a:pt x="9465" y="0"/>
                  <a:pt x="8171" y="162"/>
                  <a:pt x="6876" y="432"/>
                </a:cubicBezTo>
                <a:cubicBezTo>
                  <a:pt x="5582" y="756"/>
                  <a:pt x="4449" y="1188"/>
                  <a:pt x="3398" y="1728"/>
                </a:cubicBezTo>
                <a:cubicBezTo>
                  <a:pt x="2427" y="2214"/>
                  <a:pt x="1537" y="2916"/>
                  <a:pt x="971" y="3726"/>
                </a:cubicBezTo>
                <a:cubicBezTo>
                  <a:pt x="324" y="4536"/>
                  <a:pt x="0" y="5400"/>
                  <a:pt x="0" y="6318"/>
                </a:cubicBezTo>
                <a:cubicBezTo>
                  <a:pt x="0" y="7776"/>
                  <a:pt x="728" y="9018"/>
                  <a:pt x="2184" y="10098"/>
                </a:cubicBezTo>
                <a:cubicBezTo>
                  <a:pt x="2831" y="10530"/>
                  <a:pt x="3317" y="10962"/>
                  <a:pt x="3721" y="11286"/>
                </a:cubicBezTo>
                <a:cubicBezTo>
                  <a:pt x="4126" y="11664"/>
                  <a:pt x="4611" y="12096"/>
                  <a:pt x="5016" y="12636"/>
                </a:cubicBezTo>
                <a:cubicBezTo>
                  <a:pt x="5420" y="13176"/>
                  <a:pt x="5663" y="13716"/>
                  <a:pt x="5744" y="14148"/>
                </a:cubicBezTo>
                <a:cubicBezTo>
                  <a:pt x="5016" y="14418"/>
                  <a:pt x="4692" y="14796"/>
                  <a:pt x="4692" y="15336"/>
                </a:cubicBezTo>
                <a:cubicBezTo>
                  <a:pt x="4692" y="15660"/>
                  <a:pt x="4935" y="15984"/>
                  <a:pt x="5258" y="16200"/>
                </a:cubicBezTo>
                <a:cubicBezTo>
                  <a:pt x="4935" y="16470"/>
                  <a:pt x="4692" y="16794"/>
                  <a:pt x="4692" y="17118"/>
                </a:cubicBezTo>
                <a:cubicBezTo>
                  <a:pt x="4692" y="17604"/>
                  <a:pt x="5016" y="17982"/>
                  <a:pt x="5663" y="18252"/>
                </a:cubicBezTo>
                <a:cubicBezTo>
                  <a:pt x="5501" y="18468"/>
                  <a:pt x="5420" y="18684"/>
                  <a:pt x="5420" y="18900"/>
                </a:cubicBezTo>
                <a:cubicBezTo>
                  <a:pt x="5420" y="19332"/>
                  <a:pt x="5582" y="19710"/>
                  <a:pt x="6067" y="19926"/>
                </a:cubicBezTo>
                <a:cubicBezTo>
                  <a:pt x="6472" y="20142"/>
                  <a:pt x="7038" y="20250"/>
                  <a:pt x="7685" y="20250"/>
                </a:cubicBezTo>
                <a:cubicBezTo>
                  <a:pt x="8009" y="20682"/>
                  <a:pt x="8413" y="21006"/>
                  <a:pt x="8980" y="21276"/>
                </a:cubicBezTo>
                <a:cubicBezTo>
                  <a:pt x="9546" y="21492"/>
                  <a:pt x="10112" y="21600"/>
                  <a:pt x="10760" y="21600"/>
                </a:cubicBezTo>
                <a:cubicBezTo>
                  <a:pt x="11488" y="21600"/>
                  <a:pt x="12054" y="21492"/>
                  <a:pt x="12620" y="21276"/>
                </a:cubicBezTo>
                <a:cubicBezTo>
                  <a:pt x="13187" y="21006"/>
                  <a:pt x="13591" y="20682"/>
                  <a:pt x="13915" y="20250"/>
                </a:cubicBezTo>
                <a:cubicBezTo>
                  <a:pt x="14562" y="20250"/>
                  <a:pt x="15128" y="20142"/>
                  <a:pt x="15533" y="19926"/>
                </a:cubicBezTo>
                <a:cubicBezTo>
                  <a:pt x="15937" y="19710"/>
                  <a:pt x="16180" y="19332"/>
                  <a:pt x="16180" y="18900"/>
                </a:cubicBezTo>
                <a:cubicBezTo>
                  <a:pt x="16180" y="18684"/>
                  <a:pt x="16099" y="18468"/>
                  <a:pt x="15937" y="18252"/>
                </a:cubicBezTo>
                <a:cubicBezTo>
                  <a:pt x="16584" y="17982"/>
                  <a:pt x="16908" y="17604"/>
                  <a:pt x="16908" y="17118"/>
                </a:cubicBezTo>
                <a:cubicBezTo>
                  <a:pt x="16908" y="16794"/>
                  <a:pt x="16665" y="16470"/>
                  <a:pt x="16342" y="16200"/>
                </a:cubicBezTo>
                <a:cubicBezTo>
                  <a:pt x="16665" y="15984"/>
                  <a:pt x="16908" y="15660"/>
                  <a:pt x="16908" y="15336"/>
                </a:cubicBezTo>
                <a:cubicBezTo>
                  <a:pt x="16908" y="14796"/>
                  <a:pt x="16503" y="14418"/>
                  <a:pt x="15856" y="14148"/>
                </a:cubicBezTo>
                <a:cubicBezTo>
                  <a:pt x="15937" y="13716"/>
                  <a:pt x="16180" y="13176"/>
                  <a:pt x="16584" y="12636"/>
                </a:cubicBezTo>
                <a:cubicBezTo>
                  <a:pt x="16989" y="12096"/>
                  <a:pt x="17474" y="11664"/>
                  <a:pt x="17879" y="11286"/>
                </a:cubicBezTo>
                <a:cubicBezTo>
                  <a:pt x="18283" y="10962"/>
                  <a:pt x="18769" y="10530"/>
                  <a:pt x="19416" y="10098"/>
                </a:cubicBezTo>
                <a:cubicBezTo>
                  <a:pt x="20872" y="9018"/>
                  <a:pt x="21600" y="7776"/>
                  <a:pt x="21600" y="6318"/>
                </a:cubicBezTo>
                <a:cubicBezTo>
                  <a:pt x="21600" y="5400"/>
                  <a:pt x="21276" y="4536"/>
                  <a:pt x="20629" y="3726"/>
                </a:cubicBezTo>
                <a:close/>
                <a:moveTo>
                  <a:pt x="17474" y="8856"/>
                </a:moveTo>
                <a:cubicBezTo>
                  <a:pt x="17312" y="8964"/>
                  <a:pt x="17070" y="9072"/>
                  <a:pt x="16827" y="9288"/>
                </a:cubicBezTo>
                <a:cubicBezTo>
                  <a:pt x="16503" y="9504"/>
                  <a:pt x="16342" y="9666"/>
                  <a:pt x="16180" y="9774"/>
                </a:cubicBezTo>
                <a:cubicBezTo>
                  <a:pt x="14400" y="11232"/>
                  <a:pt x="13348" y="12582"/>
                  <a:pt x="13187" y="13986"/>
                </a:cubicBezTo>
                <a:cubicBezTo>
                  <a:pt x="8413" y="13986"/>
                  <a:pt x="8413" y="13986"/>
                  <a:pt x="8413" y="13986"/>
                </a:cubicBezTo>
                <a:cubicBezTo>
                  <a:pt x="8252" y="12582"/>
                  <a:pt x="7200" y="11232"/>
                  <a:pt x="5420" y="9774"/>
                </a:cubicBezTo>
                <a:cubicBezTo>
                  <a:pt x="5258" y="9666"/>
                  <a:pt x="5097" y="9504"/>
                  <a:pt x="4773" y="9288"/>
                </a:cubicBezTo>
                <a:cubicBezTo>
                  <a:pt x="4449" y="9072"/>
                  <a:pt x="4288" y="8964"/>
                  <a:pt x="4126" y="8856"/>
                </a:cubicBezTo>
                <a:cubicBezTo>
                  <a:pt x="3155" y="8100"/>
                  <a:pt x="2670" y="7236"/>
                  <a:pt x="2670" y="6318"/>
                </a:cubicBezTo>
                <a:cubicBezTo>
                  <a:pt x="2670" y="5616"/>
                  <a:pt x="2912" y="5022"/>
                  <a:pt x="3398" y="4428"/>
                </a:cubicBezTo>
                <a:cubicBezTo>
                  <a:pt x="3883" y="3834"/>
                  <a:pt x="4530" y="3348"/>
                  <a:pt x="5339" y="2970"/>
                </a:cubicBezTo>
                <a:cubicBezTo>
                  <a:pt x="6067" y="2646"/>
                  <a:pt x="6957" y="2322"/>
                  <a:pt x="7928" y="2106"/>
                </a:cubicBezTo>
                <a:cubicBezTo>
                  <a:pt x="8899" y="1890"/>
                  <a:pt x="9789" y="1782"/>
                  <a:pt x="10760" y="1782"/>
                </a:cubicBezTo>
                <a:cubicBezTo>
                  <a:pt x="11730" y="1782"/>
                  <a:pt x="12701" y="1890"/>
                  <a:pt x="13672" y="2106"/>
                </a:cubicBezTo>
                <a:cubicBezTo>
                  <a:pt x="14643" y="2322"/>
                  <a:pt x="15452" y="2646"/>
                  <a:pt x="16261" y="2970"/>
                </a:cubicBezTo>
                <a:cubicBezTo>
                  <a:pt x="17070" y="3348"/>
                  <a:pt x="17717" y="3834"/>
                  <a:pt x="18202" y="4428"/>
                </a:cubicBezTo>
                <a:cubicBezTo>
                  <a:pt x="18688" y="5022"/>
                  <a:pt x="18930" y="5616"/>
                  <a:pt x="18930" y="6318"/>
                </a:cubicBezTo>
                <a:cubicBezTo>
                  <a:pt x="18930" y="7236"/>
                  <a:pt x="18445" y="8100"/>
                  <a:pt x="17474" y="8856"/>
                </a:cubicBezTo>
                <a:close/>
                <a:moveTo>
                  <a:pt x="17474" y="8856"/>
                </a:moveTo>
                <a:cubicBezTo>
                  <a:pt x="17474" y="8856"/>
                  <a:pt x="17474" y="8856"/>
                  <a:pt x="17474" y="8856"/>
                </a:cubicBezTo>
              </a:path>
            </a:pathLst>
          </a:custGeom>
          <a:solidFill>
            <a:schemeClr val="lt1"/>
          </a:solidFill>
          <a:ln w="12700" cap="flat">
            <a:noFill/>
            <a:miter lim="400000"/>
          </a:ln>
          <a:effectLst/>
        </p:spPr>
        <p:txBody>
          <a:bodyPr anchor="ctr"/>
          <a:p>
            <a:pPr algn="ctr">
              <a:lnSpc>
                <a:spcPct val="120000"/>
              </a:lnSpc>
            </a:pPr>
            <a:endParaRPr sz="1350">
              <a:solidFill>
                <a:schemeClr val="dk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 name="任意多边形 6"/>
          <p:cNvSpPr/>
          <p:nvPr>
            <p:custDataLst>
              <p:tags r:id="rId15"/>
            </p:custDataLst>
          </p:nvPr>
        </p:nvSpPr>
        <p:spPr>
          <a:xfrm>
            <a:off x="4354492" y="2472377"/>
            <a:ext cx="53446" cy="39751"/>
          </a:xfrm>
          <a:custGeom>
            <a:avLst/>
            <a:gdLst/>
            <a:ahLst/>
            <a:cxnLst>
              <a:cxn ang="0">
                <a:pos x="wd2" y="hd2"/>
              </a:cxn>
              <a:cxn ang="5400000">
                <a:pos x="wd2" y="hd2"/>
              </a:cxn>
              <a:cxn ang="10800000">
                <a:pos x="wd2" y="hd2"/>
              </a:cxn>
              <a:cxn ang="16200000">
                <a:pos x="wd2" y="hd2"/>
              </a:cxn>
            </a:cxnLst>
            <a:rect l="0" t="0" r="r" b="b"/>
            <a:pathLst>
              <a:path w="21600" h="21600" extrusionOk="0">
                <a:moveTo>
                  <a:pt x="10961" y="1728"/>
                </a:moveTo>
                <a:cubicBezTo>
                  <a:pt x="8382" y="432"/>
                  <a:pt x="5481" y="0"/>
                  <a:pt x="2579" y="0"/>
                </a:cubicBezTo>
                <a:cubicBezTo>
                  <a:pt x="1934" y="0"/>
                  <a:pt x="1290" y="432"/>
                  <a:pt x="967" y="1296"/>
                </a:cubicBezTo>
                <a:cubicBezTo>
                  <a:pt x="322" y="1728"/>
                  <a:pt x="0" y="2592"/>
                  <a:pt x="0" y="3456"/>
                </a:cubicBezTo>
                <a:cubicBezTo>
                  <a:pt x="0" y="4752"/>
                  <a:pt x="322" y="5616"/>
                  <a:pt x="967" y="6048"/>
                </a:cubicBezTo>
                <a:cubicBezTo>
                  <a:pt x="1290" y="6912"/>
                  <a:pt x="1934" y="7344"/>
                  <a:pt x="2579" y="7344"/>
                </a:cubicBezTo>
                <a:cubicBezTo>
                  <a:pt x="5803" y="7344"/>
                  <a:pt x="8704" y="8208"/>
                  <a:pt x="11606" y="9936"/>
                </a:cubicBezTo>
                <a:cubicBezTo>
                  <a:pt x="14830" y="12096"/>
                  <a:pt x="16119" y="14688"/>
                  <a:pt x="16119" y="18144"/>
                </a:cubicBezTo>
                <a:cubicBezTo>
                  <a:pt x="16119" y="19008"/>
                  <a:pt x="16442" y="19872"/>
                  <a:pt x="17087" y="20736"/>
                </a:cubicBezTo>
                <a:cubicBezTo>
                  <a:pt x="17409" y="21168"/>
                  <a:pt x="18054" y="21600"/>
                  <a:pt x="19021" y="21600"/>
                </a:cubicBezTo>
                <a:cubicBezTo>
                  <a:pt x="19666" y="21600"/>
                  <a:pt x="20310" y="21168"/>
                  <a:pt x="20633" y="20736"/>
                </a:cubicBezTo>
                <a:cubicBezTo>
                  <a:pt x="21278" y="19872"/>
                  <a:pt x="21600" y="19008"/>
                  <a:pt x="21600" y="18144"/>
                </a:cubicBezTo>
                <a:cubicBezTo>
                  <a:pt x="21600" y="14256"/>
                  <a:pt x="20633" y="10800"/>
                  <a:pt x="18376" y="7776"/>
                </a:cubicBezTo>
                <a:cubicBezTo>
                  <a:pt x="16442" y="5184"/>
                  <a:pt x="13863" y="3024"/>
                  <a:pt x="10961" y="1728"/>
                </a:cubicBezTo>
                <a:close/>
                <a:moveTo>
                  <a:pt x="10961" y="1728"/>
                </a:moveTo>
                <a:cubicBezTo>
                  <a:pt x="10961" y="1728"/>
                  <a:pt x="10961" y="1728"/>
                  <a:pt x="10961" y="1728"/>
                </a:cubicBezTo>
              </a:path>
            </a:pathLst>
          </a:custGeom>
          <a:solidFill>
            <a:schemeClr val="lt1">
              <a:lumMod val="95000"/>
            </a:schemeClr>
          </a:solidFill>
          <a:ln w="12700" cap="flat">
            <a:noFill/>
            <a:miter lim="400000"/>
          </a:ln>
          <a:effectLst/>
        </p:spPr>
        <p:txBody>
          <a:bodyPr anchor="ctr"/>
          <a:p>
            <a:pPr algn="ctr">
              <a:lnSpc>
                <a:spcPct val="120000"/>
              </a:lnSpc>
            </a:pPr>
            <a:endParaRPr sz="1350">
              <a:solidFill>
                <a:schemeClr val="dk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9" name="TextBox 22"/>
          <p:cNvSpPr txBox="1"/>
          <p:nvPr>
            <p:custDataLst>
              <p:tags r:id="rId16"/>
            </p:custDataLst>
          </p:nvPr>
        </p:nvSpPr>
        <p:spPr>
          <a:xfrm>
            <a:off x="611483" y="1420063"/>
            <a:ext cx="2299916" cy="650238"/>
          </a:xfrm>
          <a:prstGeom prst="rect">
            <a:avLst/>
          </a:prstGeom>
          <a:noFill/>
        </p:spPr>
        <p:txBody>
          <a:bodyPr wrap="none" lIns="0" tIns="0" rIns="0" bIns="0" anchor="t" anchorCtr="0">
            <a:noAutofit/>
          </a:bodyPr>
          <a:p>
            <a:pPr marL="0" lvl="0" indent="0" algn="l">
              <a:lnSpc>
                <a:spcPct val="100000"/>
              </a:lnSpc>
              <a:spcBef>
                <a:spcPts val="0"/>
              </a:spcBef>
              <a:spcAft>
                <a:spcPts val="800"/>
              </a:spcAft>
              <a:buSzPct val="100000"/>
            </a:pPr>
            <a:r>
              <a:rPr lang="en-US" altLang="zh-CN" sz="2800" b="1" dirty="0">
                <a:solidFill>
                  <a:srgbClr val="D2512C"/>
                </a:solidFill>
                <a:effectLst>
                  <a:outerShdw blurRad="38100" dist="19050" dir="2700000" algn="tl" rotWithShape="0">
                    <a:schemeClr val="dk1">
                      <a:alpha val="40000"/>
                    </a:schemeClr>
                  </a:outerShdw>
                </a:effectLst>
                <a:latin typeface="Arial" panose="020B0604020202020204" pitchFamily="34" charset="0"/>
                <a:ea typeface="汉仪君黑-55W" panose="00020600040101010101" charset="-122"/>
                <a:cs typeface="Arial" panose="020B0604020202020204" pitchFamily="34" charset="0"/>
                <a:sym typeface="+mn-ea"/>
              </a:rPr>
              <a:t>2 </a:t>
            </a:r>
            <a:r>
              <a:rPr lang="zh-CN" sz="2800" b="1" dirty="0">
                <a:solidFill>
                  <a:srgbClr val="D2512C"/>
                </a:solidFill>
                <a:effectLst>
                  <a:outerShdw blurRad="38100" dist="19050" dir="2700000" algn="tl" rotWithShape="0">
                    <a:schemeClr val="dk1">
                      <a:alpha val="40000"/>
                    </a:schemeClr>
                  </a:outerShdw>
                </a:effectLst>
                <a:latin typeface="Arial" panose="020B0604020202020204" pitchFamily="34" charset="0"/>
                <a:ea typeface="汉仪君黑-55W" panose="00020600040101010101" charset="-122"/>
                <a:cs typeface="Arial" panose="020B0604020202020204" pitchFamily="34" charset="0"/>
                <a:sym typeface="+mn-ea"/>
              </a:rPr>
              <a:t>短视的发展历程</a:t>
            </a:r>
            <a:endParaRPr lang="zh-CN" altLang="zh-CN" sz="2800" b="1" spc="100" dirty="0">
              <a:solidFill>
                <a:srgbClr val="D2512C"/>
              </a:solidFill>
              <a:effectLst>
                <a:outerShdw blurRad="38100" dist="19050" dir="2700000" algn="tl" rotWithShape="0">
                  <a:schemeClr val="dk1">
                    <a:alpha val="40000"/>
                  </a:schemeClr>
                </a:outerShdw>
              </a:effectLst>
              <a:latin typeface="Arial" panose="020B0604020202020204" pitchFamily="34" charset="0"/>
              <a:ea typeface="汉仪君黑-55W" panose="00020600040101010101" charset="-122"/>
              <a:cs typeface="Arial" panose="020B0604020202020204" pitchFamily="34" charset="0"/>
              <a:sym typeface="+mn-ea"/>
            </a:endParaRPr>
          </a:p>
        </p:txBody>
      </p:sp>
      <p:sp>
        <p:nvSpPr>
          <p:cNvPr id="4" name="文本框 3"/>
          <p:cNvSpPr txBox="1"/>
          <p:nvPr/>
        </p:nvSpPr>
        <p:spPr>
          <a:xfrm>
            <a:off x="971550" y="555625"/>
            <a:ext cx="4572000" cy="521970"/>
          </a:xfrm>
          <a:prstGeom prst="rect">
            <a:avLst/>
          </a:prstGeom>
          <a:noFill/>
        </p:spPr>
        <p:txBody>
          <a:bodyPr wrap="square" rtlCol="0" anchor="t">
            <a:spAutoFit/>
          </a:bodyPr>
          <a:p>
            <a:r>
              <a:rPr lang="zh-CN" sz="2800" b="1" dirty="0">
                <a:solidFill>
                  <a:srgbClr val="D2512C"/>
                </a:solidFill>
                <a:effectLst>
                  <a:outerShdw blurRad="38100" dist="19050" dir="2700000" algn="tl" rotWithShape="0">
                    <a:schemeClr val="dk1">
                      <a:alpha val="40000"/>
                    </a:schemeClr>
                  </a:outerShdw>
                </a:effectLst>
                <a:latin typeface="Arial" panose="020B0604020202020204" pitchFamily="34" charset="0"/>
                <a:ea typeface="汉仪君黑-55W" panose="00020600040101010101" charset="-122"/>
                <a:cs typeface="Arial" panose="020B0604020202020204" pitchFamily="34" charset="0"/>
                <a:sym typeface="+mn-ea"/>
              </a:rPr>
              <a:t>新媒体时代</a:t>
            </a:r>
            <a:endParaRPr lang="zh-CN" altLang="en-US" sz="2800" b="1" dirty="0">
              <a:solidFill>
                <a:srgbClr val="D2512C"/>
              </a:solidFill>
              <a:effectLst>
                <a:outerShdw blurRad="38100" dist="19050" dir="2700000" algn="tl" rotWithShape="0">
                  <a:schemeClr val="dk1">
                    <a:alpha val="40000"/>
                  </a:schemeClr>
                </a:outerShdw>
              </a:effectLst>
              <a:latin typeface="Arial" panose="020B0604020202020204" pitchFamily="34" charset="0"/>
              <a:ea typeface="汉仪君黑-55W" panose="00020600040101010101" charset="-122"/>
              <a:cs typeface="Arial" panose="020B0604020202020204" pitchFamily="34" charset="0"/>
              <a:sym typeface="+mn-ea"/>
            </a:endParaRPr>
          </a:p>
        </p:txBody>
      </p:sp>
    </p:spTree>
    <p:custDataLst>
      <p:tags r:id="rId17"/>
    </p:custDataLst>
  </p:cSld>
  <p:clrMapOvr>
    <a:masterClrMapping/>
  </p:clrMapOvr>
  <mc:AlternateContent xmlns:mc="http://schemas.openxmlformats.org/markup-compatibility/2006">
    <mc:Choice xmlns:p14="http://schemas.microsoft.com/office/powerpoint/2010/main" Requires="p14">
      <p:transition p14:dur="70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28" name="矩形 27"/>
          <p:cNvSpPr/>
          <p:nvPr userDrawn="1">
            <p:custDataLst>
              <p:tags r:id="rId1"/>
            </p:custDataLst>
          </p:nvPr>
        </p:nvSpPr>
        <p:spPr>
          <a:xfrm>
            <a:off x="0" y="0"/>
            <a:ext cx="9144000" cy="684086"/>
          </a:xfrm>
          <a:prstGeom prst="rect">
            <a:avLst/>
          </a:prstGeom>
          <a:solidFill>
            <a:schemeClr val="dk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pic>
        <p:nvPicPr>
          <p:cNvPr id="27" name="图片 26"/>
          <p:cNvPicPr/>
          <p:nvPr userDrawn="1">
            <p:custDataLst>
              <p:tags r:id="rId2"/>
            </p:custDataLst>
          </p:nvPr>
        </p:nvPicPr>
        <p:blipFill>
          <a:blip r:embed="rId3" r:link="rId4" cstate="screen"/>
          <a:stretch>
            <a:fillRect/>
          </a:stretch>
        </p:blipFill>
        <p:spPr>
          <a:xfrm>
            <a:off x="8603933" y="4782503"/>
            <a:ext cx="540068" cy="360998"/>
          </a:xfrm>
          <a:prstGeom prst="rect">
            <a:avLst/>
          </a:prstGeom>
        </p:spPr>
      </p:pic>
      <p:pic>
        <p:nvPicPr>
          <p:cNvPr id="26" name="图片 25"/>
          <p:cNvPicPr/>
          <p:nvPr userDrawn="1">
            <p:custDataLst>
              <p:tags r:id="rId5"/>
            </p:custDataLst>
          </p:nvPr>
        </p:nvPicPr>
        <p:blipFill>
          <a:blip r:embed="rId6" r:link="rId7" cstate="screen"/>
          <a:stretch>
            <a:fillRect/>
          </a:stretch>
        </p:blipFill>
        <p:spPr>
          <a:xfrm>
            <a:off x="0" y="4782503"/>
            <a:ext cx="540068" cy="360998"/>
          </a:xfrm>
          <a:prstGeom prst="rect">
            <a:avLst/>
          </a:prstGeom>
        </p:spPr>
      </p:pic>
      <p:sp>
        <p:nvSpPr>
          <p:cNvPr id="3" name="文本框 2"/>
          <p:cNvSpPr txBox="1"/>
          <p:nvPr>
            <p:custDataLst>
              <p:tags r:id="rId8"/>
            </p:custDataLst>
          </p:nvPr>
        </p:nvSpPr>
        <p:spPr>
          <a:xfrm>
            <a:off x="342867" y="114301"/>
            <a:ext cx="8458267" cy="457200"/>
          </a:xfrm>
          <a:prstGeom prst="rect">
            <a:avLst/>
          </a:prstGeom>
          <a:noFill/>
        </p:spPr>
        <p:txBody>
          <a:bodyPr wrap="square" lIns="47625" tIns="19050" rIns="47625" bIns="19050" rtlCol="0" anchor="ctr" anchorCtr="0">
            <a:normAutofit/>
          </a:bodyPr>
          <a:p>
            <a:pPr marL="0" algn="l">
              <a:lnSpc>
                <a:spcPct val="100000"/>
              </a:lnSpc>
              <a:spcBef>
                <a:spcPts val="0"/>
              </a:spcBef>
              <a:spcAft>
                <a:spcPts val="0"/>
              </a:spcAft>
              <a:buClrTx/>
              <a:buSzTx/>
              <a:buFontTx/>
              <a:buNone/>
            </a:pPr>
            <a:r>
              <a:rPr lang="en-US" altLang="zh-CN" sz="2400" b="1" spc="120" dirty="0">
                <a:solidFill>
                  <a:schemeClr val="accent1"/>
                </a:solidFill>
                <a:uFillTx/>
                <a:latin typeface="汉仪旗黑-85S" panose="00020600040101010101" pitchFamily="18" charset="-122"/>
                <a:ea typeface="汉仪旗黑-85S" panose="00020600040101010101" pitchFamily="18" charset="-122"/>
                <a:cs typeface="汉仪旗黑-85S" panose="00020600040101010101" pitchFamily="18" charset="-122"/>
              </a:rPr>
              <a:t>2.1电商发展阶段</a:t>
            </a:r>
            <a:endParaRPr lang="en-US" altLang="zh-CN" sz="2400" b="1" spc="120" dirty="0">
              <a:solidFill>
                <a:schemeClr val="accent1"/>
              </a:solidFill>
              <a:uFillTx/>
              <a:latin typeface="汉仪旗黑-85S" panose="00020600040101010101" pitchFamily="18" charset="-122"/>
              <a:ea typeface="汉仪旗黑-85S" panose="00020600040101010101" pitchFamily="18" charset="-122"/>
              <a:cs typeface="汉仪旗黑-85S" panose="00020600040101010101" pitchFamily="18" charset="-122"/>
            </a:endParaRPr>
          </a:p>
        </p:txBody>
      </p:sp>
      <p:sp>
        <p:nvSpPr>
          <p:cNvPr id="6" name="矩形 5"/>
          <p:cNvSpPr/>
          <p:nvPr>
            <p:custDataLst>
              <p:tags r:id="rId9"/>
            </p:custDataLst>
          </p:nvPr>
        </p:nvSpPr>
        <p:spPr>
          <a:xfrm>
            <a:off x="456965" y="926400"/>
            <a:ext cx="3710091" cy="3752413"/>
          </a:xfrm>
          <a:prstGeom prst="rect">
            <a:avLst/>
          </a:pr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 name="矩形 3"/>
          <p:cNvSpPr/>
          <p:nvPr>
            <p:custDataLst>
              <p:tags r:id="rId10"/>
            </p:custDataLst>
          </p:nvPr>
        </p:nvSpPr>
        <p:spPr>
          <a:xfrm>
            <a:off x="964810" y="919349"/>
            <a:ext cx="761769" cy="3949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a:solidFill>
                  <a:schemeClr val="lt1"/>
                </a:solidFill>
                <a:latin typeface="Calibri" panose="020F0502020204030204" charset="0"/>
                <a:ea typeface="微软雅黑" panose="020B0503020204020204" pitchFamily="34" charset="-122"/>
                <a:sym typeface="Arial" panose="020B0604020202020204" pitchFamily="34" charset="0"/>
              </a:rPr>
              <a:t>①</a:t>
            </a:r>
            <a:endParaRPr lang="zh-CN" altLang="en-US" sz="1350">
              <a:solidFill>
                <a:schemeClr val="lt1"/>
              </a:solidFill>
              <a:latin typeface="Calibri" panose="020F0502020204030204" charset="0"/>
              <a:ea typeface="微软雅黑" panose="020B0503020204020204" pitchFamily="34" charset="-122"/>
              <a:sym typeface="Arial" panose="020B0604020202020204" pitchFamily="34" charset="0"/>
            </a:endParaRPr>
          </a:p>
        </p:txBody>
      </p:sp>
      <p:sp>
        <p:nvSpPr>
          <p:cNvPr id="5" name="TextBox 2"/>
          <p:cNvSpPr txBox="1"/>
          <p:nvPr>
            <p:custDataLst>
              <p:tags r:id="rId11"/>
            </p:custDataLst>
          </p:nvPr>
        </p:nvSpPr>
        <p:spPr>
          <a:xfrm>
            <a:off x="679147" y="1536050"/>
            <a:ext cx="3266412" cy="946104"/>
          </a:xfrm>
          <a:prstGeom prst="rect">
            <a:avLst/>
          </a:prstGeom>
          <a:noFill/>
        </p:spPr>
        <p:txBody>
          <a:bodyPr wrap="square" rtlCol="0" anchor="b"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ct val="120000"/>
              </a:lnSpc>
              <a:spcBef>
                <a:spcPts val="0"/>
              </a:spcBef>
              <a:spcAft>
                <a:spcPts val="0"/>
              </a:spcAft>
              <a:buSzPct val="100000"/>
              <a:buNone/>
            </a:pPr>
            <a:r>
              <a:rPr lang="zh-CN" altLang="en-US" sz="2000" b="1" spc="150">
                <a:solidFill>
                  <a:schemeClr val="dk1">
                    <a:lumMod val="75000"/>
                    <a:lumOff val="25000"/>
                  </a:schemeClr>
                </a:solidFill>
                <a:latin typeface="汉仪旗黑-85S" panose="00020600040101010101" pitchFamily="18" charset="-122"/>
                <a:ea typeface="汉仪旗黑-85S" panose="00020600040101010101" pitchFamily="18" charset="-122"/>
                <a:cs typeface="汉仪旗黑-85S" panose="00020600040101010101" pitchFamily="18" charset="-122"/>
              </a:rPr>
              <a:t>1999~2002年是电商萌芽阶段</a:t>
            </a:r>
            <a:endParaRPr lang="zh-CN" altLang="en-US" sz="2000" b="1" spc="150">
              <a:solidFill>
                <a:schemeClr val="dk1">
                  <a:lumMod val="75000"/>
                  <a:lumOff val="25000"/>
                </a:schemeClr>
              </a:solidFill>
              <a:latin typeface="汉仪旗黑-85S" panose="00020600040101010101" pitchFamily="18" charset="-122"/>
              <a:ea typeface="汉仪旗黑-85S" panose="00020600040101010101" pitchFamily="18" charset="-122"/>
              <a:cs typeface="汉仪旗黑-85S" panose="00020600040101010101" pitchFamily="18" charset="-122"/>
            </a:endParaRPr>
          </a:p>
        </p:txBody>
      </p:sp>
      <p:sp>
        <p:nvSpPr>
          <p:cNvPr id="16" name="TextBox 2"/>
          <p:cNvSpPr txBox="1"/>
          <p:nvPr>
            <p:custDataLst>
              <p:tags r:id="rId12"/>
            </p:custDataLst>
          </p:nvPr>
        </p:nvSpPr>
        <p:spPr>
          <a:xfrm>
            <a:off x="679147" y="2480266"/>
            <a:ext cx="3266196" cy="1981537"/>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just">
              <a:lnSpc>
                <a:spcPct val="150000"/>
              </a:lnSpc>
              <a:spcBef>
                <a:spcPts val="0"/>
              </a:spcBef>
              <a:spcAft>
                <a:spcPts val="800"/>
              </a:spcAft>
              <a:buSzPct val="100000"/>
              <a:buNone/>
            </a:pPr>
            <a:r>
              <a:rPr lang="zh-CN" altLang="en-US" sz="1400" spc="8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这个阶段中国的网民数量少得可怜，根据2000年公布的统计数据，当时中国网民仅1000万左右。而且再这个阶段，大多数网民的网络生活还是停留于电子邮件和网页浏览阶段。</a:t>
            </a:r>
            <a:endParaRPr lang="zh-CN" altLang="en-US" sz="1400" spc="8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 name="矩形 6"/>
          <p:cNvSpPr/>
          <p:nvPr>
            <p:custDataLst>
              <p:tags r:id="rId13"/>
            </p:custDataLst>
          </p:nvPr>
        </p:nvSpPr>
        <p:spPr>
          <a:xfrm>
            <a:off x="4978198" y="926400"/>
            <a:ext cx="3710091" cy="3752413"/>
          </a:xfrm>
          <a:prstGeom prst="rect">
            <a:avLst/>
          </a:pr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3" name="矩形 12"/>
          <p:cNvSpPr/>
          <p:nvPr>
            <p:custDataLst>
              <p:tags r:id="rId14"/>
            </p:custDataLst>
          </p:nvPr>
        </p:nvSpPr>
        <p:spPr>
          <a:xfrm>
            <a:off x="5514258" y="919349"/>
            <a:ext cx="761769" cy="3949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a:solidFill>
                  <a:schemeClr val="lt1"/>
                </a:solidFill>
                <a:latin typeface="Calibri" panose="020F0502020204030204" charset="0"/>
                <a:ea typeface="微软雅黑" panose="020B0503020204020204" pitchFamily="34" charset="-122"/>
                <a:sym typeface="Arial" panose="020B0604020202020204" pitchFamily="34" charset="0"/>
              </a:rPr>
              <a:t>②</a:t>
            </a:r>
            <a:endParaRPr lang="zh-CN" altLang="en-US" sz="1350">
              <a:solidFill>
                <a:schemeClr val="lt1"/>
              </a:solidFill>
              <a:latin typeface="Calibri" panose="020F0502020204030204" charset="0"/>
              <a:ea typeface="微软雅黑" panose="020B0503020204020204" pitchFamily="34" charset="-122"/>
              <a:sym typeface="Arial" panose="020B0604020202020204" pitchFamily="34" charset="0"/>
            </a:endParaRPr>
          </a:p>
        </p:txBody>
      </p:sp>
      <p:sp>
        <p:nvSpPr>
          <p:cNvPr id="17" name="TextBox 2"/>
          <p:cNvSpPr txBox="1"/>
          <p:nvPr>
            <p:custDataLst>
              <p:tags r:id="rId15"/>
            </p:custDataLst>
          </p:nvPr>
        </p:nvSpPr>
        <p:spPr>
          <a:xfrm>
            <a:off x="5199910" y="1536050"/>
            <a:ext cx="3266412" cy="946104"/>
          </a:xfrm>
          <a:prstGeom prst="rect">
            <a:avLst/>
          </a:prstGeom>
          <a:noFill/>
        </p:spPr>
        <p:txBody>
          <a:bodyPr wrap="square" rtlCol="0" anchor="b"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ct val="120000"/>
              </a:lnSpc>
              <a:spcBef>
                <a:spcPts val="0"/>
              </a:spcBef>
              <a:spcAft>
                <a:spcPts val="0"/>
              </a:spcAft>
              <a:buSzPct val="100000"/>
              <a:buNone/>
            </a:pPr>
            <a:r>
              <a:rPr lang="zh-CN" altLang="en-US" sz="2000" b="1" spc="150">
                <a:solidFill>
                  <a:schemeClr val="dk1">
                    <a:lumMod val="75000"/>
                    <a:lumOff val="25000"/>
                  </a:schemeClr>
                </a:solidFill>
                <a:latin typeface="汉仪旗黑-85S" panose="00020600040101010101" pitchFamily="18" charset="-122"/>
                <a:ea typeface="汉仪旗黑-85S" panose="00020600040101010101" pitchFamily="18" charset="-122"/>
                <a:cs typeface="汉仪旗黑-85S" panose="00020600040101010101" pitchFamily="18" charset="-122"/>
                <a:sym typeface="+mn-ea"/>
              </a:rPr>
              <a:t>2003~2006年是电商高速发展阶段</a:t>
            </a:r>
            <a:endParaRPr lang="zh-CN" altLang="en-US" sz="2000" b="1" spc="150">
              <a:solidFill>
                <a:schemeClr val="dk1">
                  <a:lumMod val="75000"/>
                  <a:lumOff val="25000"/>
                </a:schemeClr>
              </a:solidFill>
              <a:latin typeface="汉仪旗黑-85S" panose="00020600040101010101" pitchFamily="18" charset="-122"/>
              <a:ea typeface="汉仪旗黑-85S" panose="00020600040101010101" pitchFamily="18" charset="-122"/>
              <a:cs typeface="汉仪旗黑-85S" panose="00020600040101010101" pitchFamily="18" charset="-122"/>
              <a:sym typeface="+mn-ea"/>
            </a:endParaRPr>
          </a:p>
        </p:txBody>
      </p:sp>
      <p:sp>
        <p:nvSpPr>
          <p:cNvPr id="25" name="TextBox 2"/>
          <p:cNvSpPr txBox="1"/>
          <p:nvPr>
            <p:custDataLst>
              <p:tags r:id="rId16"/>
            </p:custDataLst>
          </p:nvPr>
        </p:nvSpPr>
        <p:spPr>
          <a:xfrm>
            <a:off x="5199910" y="2499951"/>
            <a:ext cx="3266196" cy="1981537"/>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a:lnSpc>
                <a:spcPct val="150000"/>
              </a:lnSpc>
              <a:spcBef>
                <a:spcPts val="0"/>
              </a:spcBef>
              <a:spcAft>
                <a:spcPts val="800"/>
              </a:spcAft>
              <a:buSzPct val="100000"/>
              <a:buNone/>
            </a:pPr>
            <a:r>
              <a:rPr lang="zh-CN" altLang="en-US" sz="1400" spc="8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阿里巴巴、当当、卓越、慧聪、全球采购、淘宝，这几个成了互联网江湖里的热点。这些生在网络成长在网络的企业，仅在短短的数年内崛起，并且占领市场。</a:t>
            </a:r>
            <a:endParaRPr lang="zh-CN" altLang="en-US" sz="1600" spc="9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17"/>
    </p:custDataLst>
  </p:cSld>
  <p:clrMapOvr>
    <a:masterClrMapping/>
  </p:clrMapOvr>
  <mc:AlternateContent xmlns:mc="http://schemas.openxmlformats.org/markup-compatibility/2006">
    <mc:Choice xmlns:p14="http://schemas.microsoft.com/office/powerpoint/2010/main" Requires="p14">
      <p:transition p14:dur="700" advTm="0"/>
    </mc:Choice>
    <mc:Fallback>
      <p:transition advTm="0"/>
    </mc:Fallback>
  </mc:AlternateContent>
</p:sld>
</file>

<file path=ppt/tags/tag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04.xml><?xml version="1.0" encoding="utf-8"?>
<p:tagLst xmlns:p="http://schemas.openxmlformats.org/presentationml/2006/main">
  <p:tag name="KSO_WM_UNIT_TYPE" val="i"/>
  <p:tag name="KSO_WM_UNIT_SUBTYPE" val="h"/>
  <p:tag name="KSO_WM_SLIDE_BACKGROUND_TYPE" val="frame"/>
  <p:tag name="KSO_WM_UNIT_HIGHLIGHT" val="0"/>
  <p:tag name="KSO_WM_UNIT_COMPATIBLE" val="0"/>
  <p:tag name="KSO_WM_UNIT_DIAGRAM_ISNUMVISUAL" val="0"/>
  <p:tag name="KSO_WM_UNIT_DIAGRAM_ISREFERUNIT" val="0"/>
  <p:tag name="KSO_WM_UNIT_INDEX" val="0"/>
  <p:tag name="KSO_WM_UNIT_ID" val="_13*i*0"/>
  <p:tag name="KSO_WM_UNIT_LAYERLEVEL" val="1"/>
  <p:tag name="KSO_WM_TAG_VERSION" val="1.0"/>
  <p:tag name="KSO_WM_BEAUTIFY_FLAG" val="#wm#"/>
  <p:tag name="KSO_WM_SLIDE_BK_DARK_LIGHT" val="2"/>
  <p:tag name="KSO_WM_UNIT_BK_DARK_LIGHT" val="2"/>
</p:tagLst>
</file>

<file path=ppt/tags/tag105.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106.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12.xml><?xml version="1.0" encoding="utf-8"?>
<p:tagLst xmlns:p="http://schemas.openxmlformats.org/presentationml/2006/main">
  <p:tag name="KSO_WM_UNIT_TYPE" val="i"/>
  <p:tag name="KSO_WM_UNIT_SUBTYPE" val="h"/>
  <p:tag name="KSO_WM_SLIDE_BACKGROUND_TYPE" val="leftRight"/>
  <p:tag name="KSO_WM_UNIT_HIGHLIGHT" val="0"/>
  <p:tag name="KSO_WM_UNIT_COMPATIBLE" val="0"/>
  <p:tag name="KSO_WM_UNIT_DIAGRAM_ISNUMVISUAL" val="0"/>
  <p:tag name="KSO_WM_UNIT_DIAGRAM_ISREFERUNIT" val="0"/>
  <p:tag name="KSO_WM_UNIT_INDEX" val="0"/>
  <p:tag name="KSO_WM_UNIT_ID" val="_14*i*0"/>
  <p:tag name="KSO_WM_UNIT_LAYERLEVEL" val="1"/>
  <p:tag name="KSO_WM_TAG_VERSION" val="1.0"/>
  <p:tag name="KSO_WM_BEAUTIFY_FLAG" val="#wm#"/>
  <p:tag name="KSO_WM_SLIDE_BK_DARK_LIGHT" val="2"/>
  <p:tag name="KSO_WM_UNIT_BK_DARK_LIGHT" val="2"/>
</p:tagLst>
</file>

<file path=ppt/tags/tag113.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UNIT_TYPE" val="i"/>
  <p:tag name="KSO_WM_UNIT_SUBTYPE" val="h"/>
  <p:tag name="KSO_WM_SLIDE_BACKGROUND_TYPE" val="topBottom"/>
  <p:tag name="KSO_WM_UNIT_HIGHLIGHT" val="0"/>
  <p:tag name="KSO_WM_UNIT_COMPATIBLE" val="0"/>
  <p:tag name="KSO_WM_UNIT_DIAGRAM_ISNUMVISUAL" val="0"/>
  <p:tag name="KSO_WM_UNIT_DIAGRAM_ISREFERUNIT" val="0"/>
  <p:tag name="KSO_WM_UNIT_INDEX" val="0"/>
  <p:tag name="KSO_WM_UNIT_ID" val="_15*i*0"/>
  <p:tag name="KSO_WM_UNIT_LAYERLEVEL" val="1"/>
  <p:tag name="KSO_WM_TAG_VERSION" val="1.0"/>
  <p:tag name="KSO_WM_BEAUTIFY_FLAG" val="#wm#"/>
  <p:tag name="KSO_WM_SLIDE_BK_DARK_LIGHT" val="2"/>
  <p:tag name="KSO_WM_UNIT_BK_DARK_LIGHT" val="2"/>
</p:tagLst>
</file>

<file path=ppt/tags/tag121.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122.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9.xml><?xml version="1.0" encoding="utf-8"?>
<p:tagLst xmlns:p="http://schemas.openxmlformats.org/presentationml/2006/main">
  <p:tag name="KSO_WM_UNIT_TYPE" val="i"/>
  <p:tag name="KSO_WM_UNIT_SUBTYPE" val="h"/>
  <p:tag name="KSO_WM_SLIDE_BACKGROUND_TYPE" val="bottomTop"/>
  <p:tag name="KSO_WM_UNIT_HIGHLIGHT" val="0"/>
  <p:tag name="KSO_WM_UNIT_COMPATIBLE" val="0"/>
  <p:tag name="KSO_WM_UNIT_DIAGRAM_ISNUMVISUAL" val="0"/>
  <p:tag name="KSO_WM_UNIT_DIAGRAM_ISREFERUNIT" val="0"/>
  <p:tag name="KSO_WM_UNIT_INDEX" val="0"/>
  <p:tag name="KSO_WM_UNIT_ID" val="_16*i*0"/>
  <p:tag name="KSO_WM_UNIT_LAYERLEVEL" val="1"/>
  <p:tag name="KSO_WM_TAG_VERSION" val="1.0"/>
  <p:tag name="KSO_WM_BEAUTIFY_FLAG" val="#wm#"/>
  <p:tag name="KSO_WM_SLIDE_BK_DARK_LIGHT" val="2"/>
  <p:tag name="KSO_WM_UNIT_BK_DARK_LIGHT" val="2"/>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131.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38.xml><?xml version="1.0" encoding="utf-8"?>
<p:tagLst xmlns:p="http://schemas.openxmlformats.org/presentationml/2006/main">
  <p:tag name="KSO_WM_UNIT_TYPE" val="i"/>
  <p:tag name="KSO_WM_UNIT_SUBTYPE" val="h"/>
  <p:tag name="KSO_WM_SLIDE_BACKGROUND_TYPE" val="navigation"/>
  <p:tag name="KSO_WM_UNIT_HIGHLIGHT" val="0"/>
  <p:tag name="KSO_WM_UNIT_COMPATIBLE" val="0"/>
  <p:tag name="KSO_WM_UNIT_DIAGRAM_ISNUMVISUAL" val="0"/>
  <p:tag name="KSO_WM_UNIT_DIAGRAM_ISREFERUNIT" val="0"/>
  <p:tag name="KSO_WM_UNIT_INDEX" val="0"/>
  <p:tag name="KSO_WM_UNIT_ID" val="_17*i*0"/>
  <p:tag name="KSO_WM_UNIT_LAYERLEVEL" val="1"/>
  <p:tag name="KSO_WM_TAG_VERSION" val="1.0"/>
  <p:tag name="KSO_WM_BEAUTIFY_FLAG" val="#wm#"/>
  <p:tag name="KSO_WM_SLIDE_BK_DARK_LIGHT" val="2"/>
  <p:tag name="KSO_WM_UNIT_BK_DARK_LIGHT" val="2"/>
</p:tagLst>
</file>

<file path=ppt/tags/tag139.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9.xml><?xml version="1.0" encoding="utf-8"?>
<p:tagLst xmlns:p="http://schemas.openxmlformats.org/presentationml/2006/main">
  <p:tag name="KSO_WM_UNIT_TYPE" val="i"/>
  <p:tag name="KSO_WM_UNIT_SUBTYPE" val="h"/>
  <p:tag name="KSO_WM_SLIDE_BACKGROUND_TYPE" val="belt"/>
  <p:tag name="KSO_WM_UNIT_HIGHLIGHT" val="0"/>
  <p:tag name="KSO_WM_UNIT_COMPATIBLE" val="0"/>
  <p:tag name="KSO_WM_UNIT_DIAGRAM_ISNUMVISUAL" val="0"/>
  <p:tag name="KSO_WM_UNIT_DIAGRAM_ISREFERUNIT" val="0"/>
  <p:tag name="KSO_WM_UNIT_INDEX" val="0"/>
  <p:tag name="KSO_WM_UNIT_ID" val="_18*i*0"/>
  <p:tag name="KSO_WM_UNIT_LAYERLEVEL" val="1"/>
  <p:tag name="KSO_WM_TAG_VERSION" val="1.0"/>
  <p:tag name="KSO_WM_BEAUTIFY_FLAG" val="#wm#"/>
  <p:tag name="KSO_WM_SLIDE_BK_DARK_LIGHT" val="2"/>
  <p:tag name="KSO_WM_UNIT_BK_DARK_LIGHT" val="2"/>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151.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281"/>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281"/>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2.xml><?xml version="1.0" encoding="utf-8"?>
<p:tagLst xmlns:p="http://schemas.openxmlformats.org/presentationml/2006/main">
  <p:tag name="KSO_WM_TAG_VERSION" val="1.0"/>
  <p:tag name="KSO_WM_BEAUTIFY_FLAG" val="#wm#"/>
  <p:tag name="KSO_WM_TEMPLATE_CATEGORY" val="custom"/>
  <p:tag name="KSO_WM_TEMPLATE_INDEX" val="20204281"/>
  <p:tag name="KSO_WM_TEMPLATE_SUBCATEGORY" val="0"/>
  <p:tag name="KSO_WM_TEMPLATE_MASTER_TYPE" val="1"/>
  <p:tag name="KSO_WM_TEMPLATE_COLOR_TYPE" val="1"/>
  <p:tag name="KSO_WM_TEMPLATE_MASTER_THUMB_INDEX" val="12"/>
  <p:tag name="KSO_WM_TEMPLATE_THUMBS_INDEX" val="1、4、7、9、12、13、17、20、21、22、23、26、31、36、39"/>
</p:tagLst>
</file>

<file path=ppt/tags/tag163.xml><?xml version="1.0" encoding="utf-8"?>
<p:tagLst xmlns:p="http://schemas.openxmlformats.org/presentationml/2006/main">
  <p:tag name="KSO_WM_UNIT_PLACING_PICTURE_USER_VIEWPORT" val="{&quot;height&quot;:7240.245669291338,&quot;width&quot;:12076.132283464567}"/>
</p:tagLst>
</file>

<file path=ppt/tags/tag16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16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diagram20217884_1*i*1"/>
  <p:tag name="KSO_WM_TEMPLATE_CATEGORY" val="diagram"/>
  <p:tag name="KSO_WM_TEMPLATE_INDEX" val="20217884"/>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diagram20217884_1*i*2"/>
  <p:tag name="KSO_WM_TEMPLATE_CATEGORY" val="diagram"/>
  <p:tag name="KSO_WM_TEMPLATE_INDEX" val="20217884"/>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3"/>
  <p:tag name="KSO_WM_UNIT_ID" val="diagram20217884_1*i*3"/>
  <p:tag name="KSO_WM_TEMPLATE_CATEGORY" val="diagram"/>
  <p:tag name="KSO_WM_TEMPLATE_INDEX" val="20217884"/>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169.xml><?xml version="1.0" encoding="utf-8"?>
<p:tagLst xmlns:p="http://schemas.openxmlformats.org/presentationml/2006/main">
  <p:tag name="KSO_WM_UNIT_ISCONTENTSTITLE" val="1"/>
  <p:tag name="KSO_WM_UNIT_ISNUMDGMTITLE" val="0"/>
  <p:tag name="KSO_WM_UNIT_PRESET_TEXT" val="目录"/>
  <p:tag name="KSO_WM_UNIT_NOCLEAR" val="0"/>
  <p:tag name="KSO_WM_UNIT_VALUE" val="2"/>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17884_1*a*1"/>
  <p:tag name="KSO_WM_TEMPLATE_CATEGORY" val="diagram"/>
  <p:tag name="KSO_WM_TEMPLATE_INDEX" val="20217884"/>
  <p:tag name="KSO_WM_UNIT_LAYERLEVEL" val="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p="http://schemas.openxmlformats.org/presentationml/2006/main">
  <p:tag name="KSO_WM_UNIT_ISCONTENTSTITLE" val="0"/>
  <p:tag name="KSO_WM_UNIT_ISNUMDGMTITLE" val="0"/>
  <p:tag name="KSO_WM_UNIT_PRESET_TEXT" val="CONTENTS"/>
  <p:tag name="KSO_WM_UNIT_NOCLEAR" val="0"/>
  <p:tag name="KSO_WM_UNIT_VALUE" val="8"/>
  <p:tag name="KSO_WM_UNIT_HIGHLIGHT" val="0"/>
  <p:tag name="KSO_WM_UNIT_COMPATIBLE" val="0"/>
  <p:tag name="KSO_WM_UNIT_DIAGRAM_ISNUMVISUAL" val="0"/>
  <p:tag name="KSO_WM_UNIT_DIAGRAM_ISREFERUNIT" val="0"/>
  <p:tag name="KSO_WM_DIAGRAM_GROUP_CODE" val="l1-1"/>
  <p:tag name="KSO_WM_UNIT_TYPE" val="b"/>
  <p:tag name="KSO_WM_UNIT_INDEX" val="1"/>
  <p:tag name="KSO_WM_UNIT_ID" val="diagram20217884_1*b*1"/>
  <p:tag name="KSO_WM_TEMPLATE_CATEGORY" val="diagram"/>
  <p:tag name="KSO_WM_TEMPLATE_INDEX" val="20217884"/>
  <p:tag name="KSO_WM_UNIT_LAYERLEVEL" val="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17884_1*l_h_i*1_1_1"/>
  <p:tag name="KSO_WM_TEMPLATE_CATEGORY" val="diagram"/>
  <p:tag name="KSO_WM_TEMPLATE_INDEX" val="20217884"/>
  <p:tag name="KSO_WM_UNIT_LAYERLEVEL" val="1_1_1"/>
  <p:tag name="KSO_WM_TAG_VERSION" val="1.0"/>
  <p:tag name="KSO_WM_BEAUTIFY_FLAG" val="#wm#"/>
  <p:tag name="KSO_WM_UNIT_TEXT_FILL_FORE_SCHEMECOLOR_INDEX_BRIGHTNESS" val="0"/>
  <p:tag name="KSO_WM_UNIT_TEXT_FILL_FORE_SCHEMECOLOR_INDEX" val="5"/>
  <p:tag name="KSO_WM_UNIT_TEXT_FILL_TYPE" val="1"/>
  <p:tag name="KSO_WM_UNIT_USESOURCEFORMAT_APPLY" val="1"/>
  <p:tag name="KSO_WM_DIAGRAM_VIRTUALLY_FRAME" val="{&quot;height&quot;:188.5124409448819,&quot;left&quot;:366.3374803149606,&quot;top&quot;:108.22503937007873,&quot;width&quot;:295.98748031496064}"/>
</p:tagLst>
</file>

<file path=ppt/tags/tag172.xml><?xml version="1.0" encoding="utf-8"?>
<p:tagLst xmlns:p="http://schemas.openxmlformats.org/presentationml/2006/main">
  <p:tag name="KSO_WM_UNIT_SUBTYPE" val="a"/>
  <p:tag name="KSO_WM_UNIT_PRESET_TEXT" val="单击此处输入您的正文"/>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17884_1*l_h_f*1_1_1"/>
  <p:tag name="KSO_WM_TEMPLATE_CATEGORY" val="diagram"/>
  <p:tag name="KSO_WM_TEMPLATE_INDEX" val="20217884"/>
  <p:tag name="KSO_WM_UNIT_LAYERLEVEL" val="1_1_1"/>
  <p:tag name="KSO_WM_TAG_VERSION" val="1.0"/>
  <p:tag name="KSO_WM_BEAUTIFY_FLAG" val="#wm#"/>
  <p:tag name="KSO_WM_UNIT_TEXT_FILL_FORE_SCHEMECOLOR_INDEX_BRIGHTNESS" val="0"/>
  <p:tag name="KSO_WM_UNIT_TEXT_FILL_FORE_SCHEMECOLOR_INDEX" val="13"/>
  <p:tag name="KSO_WM_UNIT_TEXT_FILL_TYPE" val="1"/>
  <p:tag name="KSO_WM_UNIT_USESOURCEFORMAT_APPLY" val="1"/>
  <p:tag name="KSO_WM_DIAGRAM_VIRTUALLY_FRAME" val="{&quot;height&quot;:188.5124409448819,&quot;left&quot;:366.3374803149606,&quot;top&quot;:108.22503937007873,&quot;width&quot;:295.98748031496064}"/>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17884_1*l_h_i*1_2_1"/>
  <p:tag name="KSO_WM_TEMPLATE_CATEGORY" val="diagram"/>
  <p:tag name="KSO_WM_TEMPLATE_INDEX" val="20217884"/>
  <p:tag name="KSO_WM_UNIT_LAYERLEVEL" val="1_1_1"/>
  <p:tag name="KSO_WM_TAG_VERSION" val="1.0"/>
  <p:tag name="KSO_WM_BEAUTIFY_FLAG" val="#wm#"/>
  <p:tag name="KSO_WM_UNIT_TEXT_FILL_FORE_SCHEMECOLOR_INDEX_BRIGHTNESS" val="0"/>
  <p:tag name="KSO_WM_UNIT_TEXT_FILL_FORE_SCHEMECOLOR_INDEX" val="5"/>
  <p:tag name="KSO_WM_UNIT_TEXT_FILL_TYPE" val="1"/>
  <p:tag name="KSO_WM_UNIT_USESOURCEFORMAT_APPLY" val="1"/>
  <p:tag name="KSO_WM_DIAGRAM_VIRTUALLY_FRAME" val="{&quot;height&quot;:188.5124409448819,&quot;left&quot;:366.3374803149606,&quot;top&quot;:108.22503937007873,&quot;width&quot;:295.98748031496064}"/>
</p:tagLst>
</file>

<file path=ppt/tags/tag174.xml><?xml version="1.0" encoding="utf-8"?>
<p:tagLst xmlns:p="http://schemas.openxmlformats.org/presentationml/2006/main">
  <p:tag name="KSO_WM_UNIT_SUBTYPE" val="a"/>
  <p:tag name="KSO_WM_UNIT_PRESET_TEXT" val="单击此处输入您的正文"/>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17884_1*l_h_f*1_2_1"/>
  <p:tag name="KSO_WM_TEMPLATE_CATEGORY" val="diagram"/>
  <p:tag name="KSO_WM_TEMPLATE_INDEX" val="20217884"/>
  <p:tag name="KSO_WM_UNIT_LAYERLEVEL" val="1_1_1"/>
  <p:tag name="KSO_WM_TAG_VERSION" val="1.0"/>
  <p:tag name="KSO_WM_BEAUTIFY_FLAG" val="#wm#"/>
  <p:tag name="KSO_WM_UNIT_TEXT_FILL_FORE_SCHEMECOLOR_INDEX_BRIGHTNESS" val="0"/>
  <p:tag name="KSO_WM_UNIT_TEXT_FILL_FORE_SCHEMECOLOR_INDEX" val="13"/>
  <p:tag name="KSO_WM_UNIT_TEXT_FILL_TYPE" val="1"/>
  <p:tag name="KSO_WM_UNIT_USESOURCEFORMAT_APPLY" val="1"/>
  <p:tag name="KSO_WM_DIAGRAM_VIRTUALLY_FRAME" val="{&quot;height&quot;:188.5124409448819,&quot;left&quot;:366.3374803149606,&quot;top&quot;:108.22503937007873,&quot;width&quot;:295.98748031496064}"/>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20217884_1*l_h_i*1_3_1"/>
  <p:tag name="KSO_WM_TEMPLATE_CATEGORY" val="diagram"/>
  <p:tag name="KSO_WM_TEMPLATE_INDEX" val="20217884"/>
  <p:tag name="KSO_WM_UNIT_LAYERLEVEL" val="1_1_1"/>
  <p:tag name="KSO_WM_TAG_VERSION" val="1.0"/>
  <p:tag name="KSO_WM_BEAUTIFY_FLAG" val="#wm#"/>
  <p:tag name="KSO_WM_UNIT_TEXT_FILL_FORE_SCHEMECOLOR_INDEX_BRIGHTNESS" val="0"/>
  <p:tag name="KSO_WM_UNIT_TEXT_FILL_FORE_SCHEMECOLOR_INDEX" val="5"/>
  <p:tag name="KSO_WM_UNIT_TEXT_FILL_TYPE" val="1"/>
  <p:tag name="KSO_WM_UNIT_USESOURCEFORMAT_APPLY" val="1"/>
  <p:tag name="KSO_WM_DIAGRAM_VIRTUALLY_FRAME" val="{&quot;height&quot;:188.5124409448819,&quot;left&quot;:366.3374803149606,&quot;top&quot;:108.22503937007873,&quot;width&quot;:295.98748031496064}"/>
</p:tagLst>
</file>

<file path=ppt/tags/tag176.xml><?xml version="1.0" encoding="utf-8"?>
<p:tagLst xmlns:p="http://schemas.openxmlformats.org/presentationml/2006/main">
  <p:tag name="KSO_WM_UNIT_SUBTYPE" val="a"/>
  <p:tag name="KSO_WM_UNIT_PRESET_TEXT" val="单击此处输入您的正文"/>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17884_1*l_h_f*1_3_1"/>
  <p:tag name="KSO_WM_TEMPLATE_CATEGORY" val="diagram"/>
  <p:tag name="KSO_WM_TEMPLATE_INDEX" val="20217884"/>
  <p:tag name="KSO_WM_UNIT_LAYERLEVEL" val="1_1_1"/>
  <p:tag name="KSO_WM_TAG_VERSION" val="1.0"/>
  <p:tag name="KSO_WM_BEAUTIFY_FLAG" val="#wm#"/>
  <p:tag name="KSO_WM_UNIT_TEXT_FILL_FORE_SCHEMECOLOR_INDEX_BRIGHTNESS" val="0"/>
  <p:tag name="KSO_WM_UNIT_TEXT_FILL_FORE_SCHEMECOLOR_INDEX" val="13"/>
  <p:tag name="KSO_WM_UNIT_TEXT_FILL_TYPE" val="1"/>
  <p:tag name="KSO_WM_UNIT_USESOURCEFORMAT_APPLY" val="1"/>
  <p:tag name="KSO_WM_DIAGRAM_VIRTUALLY_FRAME" val="{&quot;height&quot;:188.5124409448819,&quot;left&quot;:366.3374803149606,&quot;top&quot;:108.22503937007873,&quot;width&quot;:295.98748031496064}"/>
</p:tagLst>
</file>

<file path=ppt/tags/tag177.xml><?xml version="1.0" encoding="utf-8"?>
<p:tagLst xmlns:p="http://schemas.openxmlformats.org/presentationml/2006/main">
  <p:tag name="KSO_WM_SLIDE_ID" val="diagram20217884_1"/>
  <p:tag name="KSO_WM_TEMPLATE_SUBCATEGORY" val="0"/>
  <p:tag name="KSO_WM_TEMPLATE_MASTER_TYPE" val="0"/>
  <p:tag name="KSO_WM_TEMPLATE_COLOR_TYPE" val="1"/>
  <p:tag name="KSO_WM_SLIDE_TYPE" val="contents"/>
  <p:tag name="KSO_WM_SLIDE_SUBTYPE" val="diag"/>
  <p:tag name="KSO_WM_SLIDE_ITEM_CNT" val="3"/>
  <p:tag name="KSO_WM_SLIDE_INDEX" val="1"/>
  <p:tag name="KSO_WM_DIAGRAM_GROUP_CODE" val="l1-1"/>
  <p:tag name="KSO_WM_SLIDE_DIAGTYPE" val="l"/>
  <p:tag name="KSO_WM_TAG_VERSION" val="1.0"/>
  <p:tag name="KSO_WM_BEAUTIFY_FLAG" val="#wm#"/>
  <p:tag name="KSO_WM_TEMPLATE_CATEGORY" val="diagram"/>
  <p:tag name="KSO_WM_TEMPLATE_INDEX" val="20217884"/>
  <p:tag name="KSO_WM_SLIDE_LAYOUT" val="a_b_l"/>
  <p:tag name="KSO_WM_SLIDE_LAYOUT_CNT" val="1_1_1"/>
  <p:tag name="KSO_WM_SLIDE_BK_DARK_LIGHT" val="2"/>
  <p:tag name="KSO_WM_SLIDE_BACKGROUND_TYPE" val="general"/>
</p:tagLst>
</file>

<file path=ppt/tags/tag178.xml><?xml version="1.0" encoding="utf-8"?>
<p:tagLst xmlns:p="http://schemas.openxmlformats.org/presentationml/2006/main">
  <p:tag name="KSO_WM_UNIT_TYPE" val="i"/>
  <p:tag name="KSO_WM_UNIT_SUBTYPE" val="h"/>
  <p:tag name="KSO_WM_SLIDE_BACKGROUND_TYPE" val="topBottom"/>
  <p:tag name="KSO_WM_UNIT_HIGHLIGHT" val="0"/>
  <p:tag name="KSO_WM_UNIT_COMPATIBLE" val="0"/>
  <p:tag name="KSO_WM_UNIT_DIAGRAM_ISNUMVISUAL" val="0"/>
  <p:tag name="KSO_WM_UNIT_DIAGRAM_ISREFERUNIT" val="0"/>
  <p:tag name="KSO_WM_UNIT_INDEX" val="0"/>
  <p:tag name="KSO_WM_UNIT_ID" val="_15*i*0"/>
  <p:tag name="KSO_WM_UNIT_LAYERLEVEL" val="1"/>
  <p:tag name="KSO_WM_TAG_VERSION" val="1.0"/>
  <p:tag name="KSO_WM_BEAUTIFY_FLAG" val="#wm#"/>
  <p:tag name="KSO_WM_SLIDE_BK_DARK_LIGHT" val="2"/>
  <p:tag name="KSO_WM_UNIT_BK_DARK_LIGHT" val="2"/>
  <p:tag name="KSO_WM_UNIT_FILL_FORE_SCHEMECOLOR_INDEX_BRIGHTNESS" val="0"/>
  <p:tag name="KSO_WM_UNIT_FILL_FORE_SCHEMECOLOR_INDEX" val="1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79.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 name="KSO_WM_UNIT_TYPE" val="i"/>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 name="KSO_WM_UNIT_TYPE" val="i"/>
</p:tagLst>
</file>

<file path=ppt/tags/tag181.xml><?xml version="1.0" encoding="utf-8"?>
<p:tagLst xmlns:p="http://schemas.openxmlformats.org/presentationml/2006/main">
  <p:tag name="KSO_WM_UNIT_ISCONTENTSTITLE" val="0"/>
  <p:tag name="KSO_WM_UNIT_ISNUMDGMTITLE" val="0"/>
  <p:tag name="KSO_WM_UNIT_PRESET_TEXT" val="经典上下导航版"/>
  <p:tag name="KSO_WM_UNIT_NOCLEAR" val="0"/>
  <p:tag name="KSO_WM_UNIT_VALUE" val="27"/>
  <p:tag name="KSO_WM_UNIT_HIGHLIGHT" val="0"/>
  <p:tag name="KSO_WM_UNIT_COMPATIBLE" val="0"/>
  <p:tag name="KSO_WM_UNIT_DIAGRAM_ISNUMVISUAL" val="0"/>
  <p:tag name="KSO_WM_UNIT_DIAGRAM_ISREFERUNIT" val="0"/>
  <p:tag name="KSO_WM_UNIT_TYPE" val="a"/>
  <p:tag name="KSO_WM_UNIT_INDEX" val="1"/>
  <p:tag name="KSO_WM_UNIT_ID" val="diagram20220057_1*a*1"/>
  <p:tag name="KSO_WM_TEMPLATE_CATEGORY" val="diagram"/>
  <p:tag name="KSO_WM_TEMPLATE_INDEX" val="20220057"/>
  <p:tag name="KSO_WM_UNIT_LAYERLEVEL" val="1"/>
  <p:tag name="KSO_WM_TAG_VERSION" val="1.0"/>
  <p:tag name="KSO_WM_BEAUTIFY_FLAG" val="#wm#"/>
  <p:tag name="KSO_WM_UNIT_BLOCK" val="0"/>
  <p:tag name="KSO_WM_UNIT_SM_LIMIT_TYPE" val="2"/>
  <p:tag name="KSO_WM_UNIT_DEC_AREA_ID" val="443f8045f8564536b28e1ce40fe340db"/>
  <p:tag name="KSO_WM_UNIT_DECORATE_INFO" val="{&quot;ReferentInfo&quot;:{&quot;Id&quot;:&quot;9fa92157b43b40c7a9efcf8b0c2fdd6a&quot;,&quot;X&quot;:{&quot;Pos&quot;:1},&quot;Y&quot;:{&quot;Pos&quot;:2}},&quot;DecorateInfoX&quot;:{&quot;Pos&quot;:1,&quot;IsAbs&quot;:true},&quot;DecorateInfoY&quot;:{&quot;Pos&quot;:2,&quot;IsAbs&quot;:true},&quot;DecorateInfoW&quot;:{&quot;IsAbs&quot;:true},&quot;DecorateInfoH&quot;:{&quot;IsAbs&quot;:true},&quot;whChangeMode&quot;:0}"/>
  <p:tag name="KSO_WM_UNIT_TEXT_FILL_FORE_SCHEMECOLOR_INDEX_BRIGHTNESS" val="0"/>
  <p:tag name="KSO_WM_UNIT_TEXT_FILL_FORE_SCHEMECOLOR_INDEX" val="14"/>
  <p:tag name="KSO_WM_UNIT_TEXT_FILL_TYPE" val="1"/>
</p:tagLst>
</file>

<file path=ppt/tags/tag182.xml><?xml version="1.0" encoding="utf-8"?>
<p:tagLst xmlns:p="http://schemas.openxmlformats.org/presentationml/2006/main">
  <p:tag name="KSO_WM_UNIT_TABLE_BEAUTIFY" val="smartTable{ba3a0dd2-22a4-436b-8086-97ea561ad1c9}"/>
  <p:tag name="TABLE_ENDDRAG_ORIGIN_RECT" val="631*234"/>
  <p:tag name="TABLE_ENDDRAG_RECT" val="46*98*631*234"/>
</p:tagLst>
</file>

<file path=ppt/tags/tag183.xml><?xml version="1.0" encoding="utf-8"?>
<p:tagLst xmlns:p="http://schemas.openxmlformats.org/presentationml/2006/main">
  <p:tag name="KSO_WM_BEAUTIFY_FLAG" val="#wm#"/>
  <p:tag name="KSO_WM_TEMPLATE_CATEGORY" val="diagram"/>
  <p:tag name="KSO_WM_TEMPLATE_INDEX" val="20220057"/>
  <p:tag name="KSO_WM_SLIDE_CAN_ADD_NAVIGATION" val="1"/>
  <p:tag name="KSO_WM_SLIDE_BACKGROUND" val="[&quot;topBottom&quot;]"/>
  <p:tag name="KSO_WM_SLIDE_RATIO" val="1.777778"/>
  <p:tag name="KSO_WM_CHIP_INFOS" val="{&quot;layout_type&quot;:&quot;topbottom&quot;,&quot;layout_feature&quot;:2,&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CHIP_XID" val="5efd90c781ee359a788b1dc8"/>
  <p:tag name="KSO_WM_SLIDE_ID" val="diagram20220057_1"/>
  <p:tag name="KSO_WM_TEMPLATE_SUBCATEGORY" val="25"/>
  <p:tag name="KSO_WM_TEMPLATE_MASTER_TYPE" val="0"/>
  <p:tag name="KSO_WM_TEMPLATE_COLOR_TYPE" val="0"/>
  <p:tag name="KSO_WM_SLIDE_TYPE" val="text"/>
  <p:tag name="KSO_WM_SLIDE_SUBTYPE" val="picTxt"/>
  <p:tag name="KSO_WM_SLIDE_ITEM_CNT" val="0"/>
  <p:tag name="KSO_WM_SLIDE_INDEX" val="1"/>
  <p:tag name="KSO_WM_SLIDE_SIZE" val="960*516"/>
  <p:tag name="KSO_WM_SLIDE_POSITION" val="0*0"/>
  <p:tag name="KSO_WM_TAG_VERSION" val="1.0"/>
  <p:tag name="KSO_WM_SLIDE_LAYOUT" val="a_d_i"/>
  <p:tag name="KSO_WM_SLIDE_LAYOUT_CNT" val="1_1_1"/>
  <p:tag name="KSO_WM_CHIP_FILLPROP" val="[[{&quot;fill_id&quot;:&quot;5a95084338614008b4a3592a762c7ba4&quot;,&quot;fill_align&quot;:&quot;lb&quot;,&quot;text_align&quot;:&quot;lb&quot;,&quot;text_direction&quot;:&quot;horizontal&quot;,&quot;chip_types&quot;:[&quot;text&quot;,&quot;header&quot;]},{&quot;fill_id&quot;:&quot;12cba8bde818492180022c48cdf73154&quot;,&quot;fill_align&quot;:&quot;lt&quot;,&quot;text_align&quot;:&quot;lt&quot;,&quot;text_direction&quot;:&quot;horizontal&quot;,&quot;chip_types&quot;:[&quot;diagram&quot;,&quot;text&quot;,&quot;picture&quot;,&quot;chart&quot;,&quot;table&quot;]}]]"/>
  <p:tag name="KSO_WM_CHIP_GROUPID" val="5efd90c781ee359a788b1dc7"/>
  <p:tag name="KSO_WM_SLIDE_BK_DARK_LIGHT" val="2"/>
  <p:tag name="KSO_WM_SLIDE_BACKGROUND_TYPE" val="topBottom"/>
  <p:tag name="KSO_WM_SLIDE_SUPPORT_FEATURE_TYPE" val="0"/>
  <p:tag name="KSO_WM_TEMPLATE_ASSEMBLE_XID" val="5f48a2c2f3f92eac73830e5a"/>
  <p:tag name="KSO_WM_TEMPLATE_ASSEMBLE_GROUPID" val="5f48a2c2f3f92eac73830e5a"/>
  <p:tag name="KSO_WM_SLIDE_COLORSCHEME_VERSION" val="3.2"/>
  <p:tag name="KSO_WM_SLIDE_LAYOUT_INFO" val="{&quot;id&quot;:&quot;2023-12-14T09:38:02&quot;,&quot;maxSize&quot;:{&quot;size1&quot;:21.1},&quot;minSize&quot;:{&quot;size1&quot;:13.3},&quot;normalSize&quot;:{&quot;size1&quot;:13.3},&quot;subLayout&quot;:[{&quot;backgroundInfo&quot;:[{&quot;bottom&quot;:0,&quot;bottomAbs&quot;:false,&quot;left&quot;:0,&quot;leftAbs&quot;:false,&quot;right&quot;:0,&quot;rightAbs&quot;:false,&quot;top&quot;:0,&quot;topAbs&quot;:false,&quot;type&quot;:&quot;topBottom&quot;}],&quot;id&quot;:&quot;2023-12-14T09:38:02&quot;,&quot;margin&quot;:{&quot;bottom&quot;:0.2120000123977661,&quot;left&quot;:1.2699999809265137,&quot;right&quot;:1.2699999809265137,&quot;top&quot;:0.2120000123977661},&quot;type&quot;:0},{&quot;id&quot;:&quot;2023-12-14T09:38:02&quot;,&quot;margin&quot;:{&quot;bottom&quot;:0.847000002861023,&quot;left&quot;:1.2699999809265137,&quot;right&quot;:1.2699999809265137,&quot;top&quot;:0.847000002861023},&quot;type&quot;:0}],&quot;type&quot;:0}"/>
  <p:tag name="KSO_WM_SLIDE_LAYOUTTYPE" val="navigation"/>
</p:tagLst>
</file>

<file path=ppt/tags/tag18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18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186.xml><?xml version="1.0" encoding="utf-8"?>
<p:tagLst xmlns:p="http://schemas.openxmlformats.org/presentationml/2006/main">
  <p:tag name="KSO_WM_UNIT_VALUE" val="1904*2070"/>
  <p:tag name="KSO_WM_UNIT_HIGHLIGHT" val="0"/>
  <p:tag name="KSO_WM_UNIT_COMPATIBLE" val="0"/>
  <p:tag name="KSO_WM_UNIT_DIAGRAM_ISNUMVISUAL" val="0"/>
  <p:tag name="KSO_WM_UNIT_DIAGRAM_ISREFERUNIT" val="0"/>
  <p:tag name="KSO_WM_UNIT_TYPE" val="d"/>
  <p:tag name="KSO_WM_UNIT_INDEX" val="1"/>
  <p:tag name="KSO_WM_UNIT_ID" val="diagram20185933_1*d*1"/>
  <p:tag name="KSO_WM_TEMPLATE_CATEGORY" val="diagram"/>
  <p:tag name="KSO_WM_TEMPLATE_INDEX" val="20185933"/>
  <p:tag name="KSO_WM_UNIT_SUPPORT_UNIT_TYPE" val="[&quot;d&quot;]"/>
  <p:tag name="KSO_WM_UNIT_LAYERLEVEL" val="1"/>
  <p:tag name="KSO_WM_TAG_VERSION" val="1.0"/>
  <p:tag name="KSO_WM_BEAUTIFY_FLAG" val="#wm#"/>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185933_1*i*2"/>
  <p:tag name="KSO_WM_TEMPLATE_CATEGORY" val="diagram"/>
  <p:tag name="KSO_WM_TEMPLATE_INDEX" val="20185933"/>
  <p:tag name="KSO_WM_UNIT_LAYERLEVEL" val="1"/>
  <p:tag name="KSO_WM_TAG_VERSION" val="1.0"/>
  <p:tag name="KSO_WM_BEAUTIFY_FLAG" val="#wm#"/>
  <p:tag name="KSO_WM_UNIT_FILL_FORE_SCHEMECOLOR_INDEX_BRIGHTNESS" val="0"/>
  <p:tag name="KSO_WM_UNIT_FILL_FORE_SCHEMECOLOR_INDEX" val="16"/>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188.xml><?xml version="1.0" encoding="utf-8"?>
<p:tagLst xmlns:p="http://schemas.openxmlformats.org/presentationml/2006/main">
  <p:tag name="KSO_WM_UNIT_NOCLEAR" val="0"/>
  <p:tag name="KSO_WM_UNIT_VALUE" val="28"/>
  <p:tag name="KSO_WM_UNIT_HIGHLIGHT" val="0"/>
  <p:tag name="KSO_WM_UNIT_COMPATIBLE" val="0"/>
  <p:tag name="KSO_WM_UNIT_DIAGRAM_ISNUMVISUAL" val="0"/>
  <p:tag name="KSO_WM_UNIT_DIAGRAM_ISREFERUNIT" val="0"/>
  <p:tag name="KSO_WM_UNIT_TYPE" val="f"/>
  <p:tag name="KSO_WM_UNIT_INDEX" val="1"/>
  <p:tag name="KSO_WM_UNIT_ID" val="diagram20185933_1*f*1"/>
  <p:tag name="KSO_WM_TEMPLATE_CATEGORY" val="diagram"/>
  <p:tag name="KSO_WM_TEMPLATE_INDEX" val="20185933"/>
  <p:tag name="KSO_WM_UNIT_LAYERLEVEL" val="1"/>
  <p:tag name="KSO_WM_TAG_VERSION" val="1.0"/>
  <p:tag name="KSO_WM_BEAUTIFY_FLAG" val="#wm#"/>
  <p:tag name="KSO_WM_UNIT_PRESET_TEXT" val="单击此处输入你的正文，文字是您思想的提炼，为了最终演示发布的良好效果，请尽量言简意赅的阐述观点。"/>
  <p:tag name="KSO_WM_UNIT_SUBTYPE" val="a"/>
  <p:tag name="KSO_WM_UNIT_TEXT_FILL_FORE_SCHEMECOLOR_INDEX_BRIGHTNESS" val="0.25"/>
  <p:tag name="KSO_WM_UNIT_TEXT_FILL_FORE_SCHEMECOLOR_INDEX" val="13"/>
  <p:tag name="KSO_WM_UNIT_TEXT_FILL_TYPE" val="1"/>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185933_1*i*1"/>
  <p:tag name="KSO_WM_TEMPLATE_CATEGORY" val="diagram"/>
  <p:tag name="KSO_WM_TEMPLATE_INDEX" val="20185933"/>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185933_1*i*3"/>
  <p:tag name="KSO_WM_TEMPLATE_CATEGORY" val="diagram"/>
  <p:tag name="KSO_WM_TEMPLATE_INDEX" val="20185933"/>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185933_1*i*4"/>
  <p:tag name="KSO_WM_TEMPLATE_CATEGORY" val="diagram"/>
  <p:tag name="KSO_WM_TEMPLATE_INDEX" val="20185933"/>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185933_1*i*5"/>
  <p:tag name="KSO_WM_TEMPLATE_CATEGORY" val="diagram"/>
  <p:tag name="KSO_WM_TEMPLATE_INDEX" val="20185933"/>
  <p:tag name="KSO_WM_UNIT_LAYERLEVEL" val="1"/>
  <p:tag name="KSO_WM_TAG_VERSION" val="1.0"/>
  <p:tag name="KSO_WM_BEAUTIFY_FLAG" val="#wm#"/>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185933_1*i*6"/>
  <p:tag name="KSO_WM_TEMPLATE_CATEGORY" val="diagram"/>
  <p:tag name="KSO_WM_TEMPLATE_INDEX" val="20185933"/>
  <p:tag name="KSO_WM_UNIT_LAYERLEVEL" val="1"/>
  <p:tag name="KSO_WM_TAG_VERSION" val="1.0"/>
  <p:tag name="KSO_WM_BEAUTIFY_FLAG" val="#wm#"/>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194.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195.xml><?xml version="1.0" encoding="utf-8"?>
<p:tagLst xmlns:p="http://schemas.openxmlformats.org/presentationml/2006/main">
  <p:tag name="KSO_WM_SLIDE_ID" val="diagram20185933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961*576"/>
  <p:tag name="KSO_WM_SLIDE_POSITION" val="0*-18"/>
  <p:tag name="KSO_WM_TAG_VERSION" val="1.0"/>
  <p:tag name="KSO_WM_BEAUTIFY_FLAG" val="#wm#"/>
  <p:tag name="KSO_WM_TEMPLATE_CATEGORY" val="diagram"/>
  <p:tag name="KSO_WM_TEMPLATE_INDEX" val="20185933"/>
  <p:tag name="KSO_WM_SLIDE_LAYOUT" val="a_d_f"/>
  <p:tag name="KSO_WM_SLIDE_LAYOUT_CNT" val="1_1_1"/>
  <p:tag name="KSO_WM_SLIDE_BK_DARK_LIGHT" val="2"/>
  <p:tag name="KSO_WM_SLIDE_BACKGROUND_TYPE" val="general"/>
</p:tagLst>
</file>

<file path=ppt/tags/tag196.xml><?xml version="1.0" encoding="utf-8"?>
<p:tagLst xmlns:p="http://schemas.openxmlformats.org/presentationml/2006/main">
  <p:tag name="KSO_WM_UNIT_TYPE" val="i"/>
  <p:tag name="KSO_WM_UNIT_SUBTYPE" val="h"/>
  <p:tag name="KSO_WM_SLIDE_BACKGROUND_TYPE" val="topBottom"/>
  <p:tag name="KSO_WM_UNIT_HIGHLIGHT" val="0"/>
  <p:tag name="KSO_WM_UNIT_COMPATIBLE" val="0"/>
  <p:tag name="KSO_WM_UNIT_DIAGRAM_ISNUMVISUAL" val="0"/>
  <p:tag name="KSO_WM_UNIT_DIAGRAM_ISREFERUNIT" val="0"/>
  <p:tag name="KSO_WM_UNIT_INDEX" val="0"/>
  <p:tag name="KSO_WM_UNIT_ID" val="_15*i*0"/>
  <p:tag name="KSO_WM_UNIT_LAYERLEVEL" val="1"/>
  <p:tag name="KSO_WM_TAG_VERSION" val="1.0"/>
  <p:tag name="KSO_WM_BEAUTIFY_FLAG" val="#wm#"/>
  <p:tag name="KSO_WM_SLIDE_BK_DARK_LIGHT" val="2"/>
  <p:tag name="KSO_WM_UNIT_BK_DARK_LIGHT" val="2"/>
  <p:tag name="KSO_WM_UNIT_FILL_FORE_SCHEMECOLOR_INDEX_BRIGHTNESS" val="0"/>
  <p:tag name="KSO_WM_UNIT_FILL_FORE_SCHEMECOLOR_INDEX" val="1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97.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 name="KSO_WM_UNIT_TYPE" val="i"/>
</p:tagLst>
</file>

<file path=ppt/tags/tag198.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 name="KSO_WM_UNIT_TYPE" val="i"/>
</p:tagLst>
</file>

<file path=ppt/tags/tag199.xml><?xml version="1.0" encoding="utf-8"?>
<p:tagLst xmlns:p="http://schemas.openxmlformats.org/presentationml/2006/main">
  <p:tag name="KSO_WM_UNIT_ISCONTENTSTITLE" val="0"/>
  <p:tag name="KSO_WM_UNIT_ISNUMDGMTITLE" val="0"/>
  <p:tag name="KSO_WM_UNIT_PRESET_TEXT" val="经典上下导航版"/>
  <p:tag name="KSO_WM_UNIT_NOCLEAR" val="0"/>
  <p:tag name="KSO_WM_UNIT_VALUE" val="27"/>
  <p:tag name="KSO_WM_UNIT_HIGHLIGHT" val="0"/>
  <p:tag name="KSO_WM_UNIT_COMPATIBLE" val="0"/>
  <p:tag name="KSO_WM_UNIT_DIAGRAM_ISNUMVISUAL" val="0"/>
  <p:tag name="KSO_WM_UNIT_DIAGRAM_ISREFERUNIT" val="0"/>
  <p:tag name="KSO_WM_UNIT_TYPE" val="a"/>
  <p:tag name="KSO_WM_UNIT_INDEX" val="1"/>
  <p:tag name="KSO_WM_UNIT_ID" val="diagram20220057_1*a*1"/>
  <p:tag name="KSO_WM_TEMPLATE_CATEGORY" val="diagram"/>
  <p:tag name="KSO_WM_TEMPLATE_INDEX" val="20220057"/>
  <p:tag name="KSO_WM_UNIT_LAYERLEVEL" val="1"/>
  <p:tag name="KSO_WM_TAG_VERSION" val="1.0"/>
  <p:tag name="KSO_WM_BEAUTIFY_FLAG" val="#wm#"/>
  <p:tag name="KSO_WM_UNIT_BLOCK" val="0"/>
  <p:tag name="KSO_WM_UNIT_SM_LIMIT_TYPE" val="2"/>
  <p:tag name="KSO_WM_UNIT_DEC_AREA_ID" val="443f8045f8564536b28e1ce40fe340db"/>
  <p:tag name="KSO_WM_UNIT_DECORATE_INFO" val="{&quot;ReferentInfo&quot;:{&quot;Id&quot;:&quot;9fa92157b43b40c7a9efcf8b0c2fdd6a&quot;,&quot;X&quot;:{&quot;Pos&quot;:1},&quot;Y&quot;:{&quot;Pos&quot;:2}},&quot;DecorateInfoX&quot;:{&quot;Pos&quot;:1,&quot;IsAbs&quot;:true},&quot;DecorateInfoY&quot;:{&quot;Pos&quot;:2,&quot;IsAbs&quot;:true},&quot;DecorateInfoW&quot;:{&quot;IsAbs&quot;:true},&quot;DecorateInfoH&quot;:{&quot;IsAbs&quot;:true},&quot;whChangeMode&quot;:0}"/>
  <p:tag name="KSO_WM_UNIT_TEXT_FILL_FORE_SCHEMECOLOR_INDEX_BRIGHTNESS" val="0"/>
  <p:tag name="KSO_WM_UNIT_TEXT_FILL_FORE_SCHEMECOLOR_INDEX" val="14"/>
  <p:tag name="KSO_WM_UNIT_TEXT_FILL_TYPE" val="1"/>
</p:tagLst>
</file>

<file path=ppt/tags/tag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UNIT_BLOCK" val="0"/>
  <p:tag name="KSO_WM_UNIT_DEC_AREA_ID" val="73156903ee894f5ca46a4cf72274fb10"/>
  <p:tag name="KSO_WM_UNIT_HIGHLIGHT" val="0"/>
  <p:tag name="KSO_WM_UNIT_COMPATIBLE" val="0"/>
  <p:tag name="KSO_WM_UNIT_DIAGRAM_ISNUMVISUAL" val="0"/>
  <p:tag name="KSO_WM_UNIT_DIAGRAM_ISREFERUNIT" val="0"/>
  <p:tag name="KSO_WM_UNIT_TYPE" val="i"/>
  <p:tag name="KSO_WM_UNIT_INDEX" val="1"/>
  <p:tag name="KSO_WM_UNIT_ID" val="diagram20211008_1*i*1"/>
  <p:tag name="KSO_WM_TEMPLATE_CATEGORY" val="diagram"/>
  <p:tag name="KSO_WM_TEMPLATE_INDEX" val="20211008"/>
  <p:tag name="KSO_WM_UNIT_LAYERLEVEL" val="1"/>
  <p:tag name="KSO_WM_TAG_VERSION" val="1.0"/>
  <p:tag name="KSO_WM_BEAUTIFY_FLAG" val="#wm#"/>
  <p:tag name="KSO_WM_UNIT_SM_LIMIT_TYPE" val="3"/>
  <p:tag name="KSO_WM_UNIT_DECORATE_INFO" val="{&quot;DecorateInfoH&quot;:{&quot;IsAbs&quot;:true},&quot;DecorateInfoW&quot;:{&quot;IsAbs&quot;:false},&quot;DecorateInfoX&quot;:{&quot;IsAbs&quot;:true,&quot;Pos&quot;:0},&quot;DecorateInfoY&quot;:{&quot;IsAbs&quot;:true,&quot;Pos&quot;:1},&quot;ReferentInfo&quot;:{&quot;Id&quot;:&quot;3fe90d637a704494ab24df4a7c7a8da5&quot;,&quot;X&quot;:{&quot;Pos&quot;:0},&quot;Y&quot;:{&quot;Pos&quot;:1}},&quot;whChangeMode&quot;:0}"/>
  <p:tag name="KSO_WM_CHIP_GROUPID" val="5efda0ca81ee359a788b1e11"/>
  <p:tag name="KSO_WM_CHIP_XID" val="5efda0ca81ee359a788b1e12"/>
  <p:tag name="KSO_WM_UNIT_FILL_FORE_SCHEMECOLOR_INDEX_BRIGHTNESS" val="0"/>
  <p:tag name="KSO_WM_UNIT_FILL_FORE_SCHEMECOLOR_INDEX" val="16"/>
  <p:tag name="KSO_WM_UNIT_FILL_TYPE" val="1"/>
  <p:tag name="KSO_WM_UNIT_SHADOW_SCHEMECOLOR_INDEX_BRIGHTNESS" val="0"/>
  <p:tag name="KSO_WM_UNIT_SHADOW_SCHEMECOLOR_INDEX" val="13"/>
  <p:tag name="KSO_WM_UNIT_TEXT_FILL_FORE_SCHEMECOLOR_INDEX_BRIGHTNESS" val="0"/>
  <p:tag name="KSO_WM_UNIT_TEXT_FILL_FORE_SCHEMECOLOR_INDEX" val="2"/>
  <p:tag name="KSO_WM_UNIT_TEXT_FILL_TYPE" val="1"/>
  <p:tag name="KSO_WM_UNIT_VALUE" val="320"/>
  <p:tag name="KSO_WM_TEMPLATE_ASSEMBLE_XID" val="60656ea04054ed1e2fb7fcbc"/>
  <p:tag name="KSO_WM_TEMPLATE_ASSEMBLE_GROUPID" val="60656ea04054ed1e2fb7fcbc"/>
</p:tagLst>
</file>

<file path=ppt/tags/tag201.xml><?xml version="1.0" encoding="utf-8"?>
<p:tagLst xmlns:p="http://schemas.openxmlformats.org/presentationml/2006/main">
  <p:tag name="KSO_WM_UNIT_VALUE" val="931*1523"/>
  <p:tag name="KSO_WM_UNIT_HIGHLIGHT" val="0"/>
  <p:tag name="KSO_WM_UNIT_COMPATIBLE" val="1"/>
  <p:tag name="KSO_WM_UNIT_DIAGRAM_ISNUMVISUAL" val="0"/>
  <p:tag name="KSO_WM_UNIT_DIAGRAM_ISREFERUNIT" val="0"/>
  <p:tag name="KSO_WM_UNIT_TYPE" val="d"/>
  <p:tag name="KSO_WM_UNIT_INDEX" val="1"/>
  <p:tag name="KSO_WM_UNIT_ID" val="diagram20211008_1*d*1"/>
  <p:tag name="KSO_WM_TEMPLATE_CATEGORY" val="diagram"/>
  <p:tag name="KSO_WM_TEMPLATE_INDEX" val="20211008"/>
  <p:tag name="KSO_WM_UNIT_LAYERLEVEL" val="1"/>
  <p:tag name="KSO_WM_TAG_VERSION" val="1.0"/>
  <p:tag name="KSO_WM_BEAUTIFY_FLAG" val="#wm#"/>
  <p:tag name="KSO_WM_CHIP_GROUPID" val="5e7310da9a230a26b9e88a19"/>
  <p:tag name="KSO_WM_CHIP_XID" val="5e7310da9a230a26b9e88a1a"/>
  <p:tag name="KSO_WM_UNIT_DEC_AREA_ID" val="bbdd324361f642f5ac29827d9a82440e"/>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faf17e483a774b2c871eee8c5f51145e"/>
  <p:tag name="KSO_WM_TEMPLATE_ASSEMBLE_XID" val="60656ea04054ed1e2fb7fcbc"/>
  <p:tag name="KSO_WM_TEMPLATE_ASSEMBLE_GROUPID" val="60656ea04054ed1e2fb7fcbc"/>
</p:tagLst>
</file>

<file path=ppt/tags/tag202.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1008_1*f*1"/>
  <p:tag name="KSO_WM_TEMPLATE_CATEGORY" val="diagram"/>
  <p:tag name="KSO_WM_TEMPLATE_INDEX" val="20211008"/>
  <p:tag name="KSO_WM_UNIT_LAYERLEVEL" val="1"/>
  <p:tag name="KSO_WM_TAG_VERSION" val="1.0"/>
  <p:tag name="KSO_WM_BEAUTIFY_FLAG" val="#wm#"/>
  <p:tag name="KSO_WM_UNIT_DEFAULT_FONT" val="14;20;2"/>
  <p:tag name="KSO_WM_UNIT_BLOCK" val="0"/>
  <p:tag name="KSO_WM_UNIT_VALUE" val="128"/>
  <p:tag name="KSO_WM_UNIT_SHOW_EDIT_AREA_INDICATION" val="1"/>
  <p:tag name="KSO_WM_CHIP_GROUPID" val="5e6b05596848fb12bee65ac8"/>
  <p:tag name="KSO_WM_CHIP_XID" val="5e6b05596848fb12bee65aca"/>
  <p:tag name="KSO_WM_UNIT_DEC_AREA_ID" val="3fe90d637a704494ab24df4a7c7a8da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4c9f53a6766c460e8a3870e58db9b32d"/>
  <p:tag name="KSO_WM_UNIT_TEXT_FILL_FORE_SCHEMECOLOR_INDEX_BRIGHTNESS" val="0.25"/>
  <p:tag name="KSO_WM_UNIT_TEXT_FILL_FORE_SCHEMECOLOR_INDEX" val="13"/>
  <p:tag name="KSO_WM_UNIT_TEXT_FILL_TYPE" val="1"/>
  <p:tag name="KSO_WM_TEMPLATE_ASSEMBLE_XID" val="60656ea04054ed1e2fb7fcbc"/>
  <p:tag name="KSO_WM_TEMPLATE_ASSEMBLE_GROUPID" val="60656ea04054ed1e2fb7fcbc"/>
</p:tagLst>
</file>

<file path=ppt/tags/tag203.xml><?xml version="1.0" encoding="utf-8"?>
<p:tagLst xmlns:p="http://schemas.openxmlformats.org/presentationml/2006/main">
  <p:tag name="KSO_WM_BEAUTIFY_FLAG" val="#wm#"/>
  <p:tag name="KSO_WM_TEMPLATE_CATEGORY" val="diagram"/>
  <p:tag name="KSO_WM_TEMPLATE_INDEX" val="20220057"/>
  <p:tag name="KSO_WM_SLIDE_RATIO" val="1.777778"/>
  <p:tag name="KSO_WM_CHIP_INFOS" val="{&quot;type&quot;:0,&quot;layout_type&quot;:&quot;leftright&quot;,&quot;layout_feature&quot;:2,&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1cf097ab0972fba70b1e8"/>
  <p:tag name="KSO_WM_CHIP_FILLPROP" val="[[{&quot;text_align&quot;:&quot;lm&quot;,&quot;text_direction&quot;:&quot;horizontal&quot;,&quot;support_big_font&quot;:false,&quot;fill_id&quot;:&quot;722accd572074b41a2d4cf8c733c9957&quot;,&quot;fill_align&quot;:&quot;cm&quot;,&quot;chip_types&quot;:[&quot;text&quot;,&quot;header&quot;]},{&quot;text_align&quot;:&quot;lm&quot;,&quot;text_direction&quot;:&quot;horizontal&quot;,&quot;support_big_font&quot;:false,&quot;fill_id&quot;:&quot;164c300f690d423ab1b6e3b65edb0bf9&quot;,&quot;fill_align&quot;:&quot;lm&quot;,&quot;chip_types&quot;:[&quot;picture&quot;]}]]"/>
  <p:tag name="KSO_WM_SLIDE_ID" val="diagram20220057_1"/>
  <p:tag name="KSO_WM_TEMPLATE_SUBCATEGORY" val="25"/>
  <p:tag name="KSO_WM_TEMPLATE_MASTER_TYPE" val="0"/>
  <p:tag name="KSO_WM_TEMPLATE_COLOR_TYPE" val="0"/>
  <p:tag name="KSO_WM_SLIDE_TYPE" val="text"/>
  <p:tag name="KSO_WM_SLIDE_SUBTYPE" val="picTxt"/>
  <p:tag name="KSO_WM_SLIDE_ITEM_CNT" val="0"/>
  <p:tag name="KSO_WM_SLIDE_INDEX" val="1"/>
  <p:tag name="KSO_WM_SLIDE_SIZE" val="960*516"/>
  <p:tag name="KSO_WM_SLIDE_POSITION" val="0*0"/>
  <p:tag name="KSO_WM_TAG_VERSION" val="1.0"/>
  <p:tag name="KSO_WM_SLIDE_LAYOUT" val="a_d_i"/>
  <p:tag name="KSO_WM_SLIDE_LAYOUT_CNT" val="1_1_1"/>
  <p:tag name="KSO_WM_SLIDE_BACKGROUND" val="[&quot;topBottom&quot;]"/>
  <p:tag name="KSO_WM_CHIP_DECFILLPROP" val="[]"/>
  <p:tag name="KSO_WM_CHIP_GROUPID" val="5eda13105860357932c55e1f"/>
  <p:tag name="KSO_WM_SLIDE_BK_DARK_LIGHT" val="2"/>
  <p:tag name="KSO_WM_SLIDE_BACKGROUND_TYPE" val="topBottom"/>
  <p:tag name="KSO_WM_SLIDE_SUPPORT_FEATURE_TYPE" val="0"/>
  <p:tag name="KSO_WM_TEMPLATE_ASSEMBLE_XID" val="60656f514054ed1e2fb807b8"/>
  <p:tag name="KSO_WM_TEMPLATE_ASSEMBLE_GROUPID" val="60656f514054ed1e2fb807b8"/>
  <p:tag name="KSO_WM_SLIDE_LAYOUTTYPE" val="navigation"/>
  <p:tag name="KSO_WM_SLIDE_LAYOUT_INFO" val="{&quot;id&quot;:&quot;2023-12-14T10:01:49&quot;,&quot;maxSize&quot;:{&quot;size1&quot;:21.1},&quot;minSize&quot;:{&quot;size1&quot;:13.3},&quot;normalSize&quot;:{&quot;size1&quot;:13.3},&quot;subLayout&quot;:[{&quot;backgroundInfo&quot;:[{&quot;bottom&quot;:0,&quot;bottomAbs&quot;:false,&quot;left&quot;:0,&quot;leftAbs&quot;:false,&quot;right&quot;:0,&quot;rightAbs&quot;:false,&quot;top&quot;:0,&quot;topAbs&quot;:false,&quot;type&quot;:&quot;topBottom&quot;}],&quot;id&quot;:&quot;2023-12-14T10:01:49&quot;,&quot;margin&quot;:{&quot;bottom&quot;:0.2120000123977661,&quot;left&quot;:1.2699999809265137,&quot;right&quot;:1.2699999809265137,&quot;top&quot;:0.2120000123977661},&quot;type&quot;:0},{&quot;id&quot;:&quot;2023-12-14T10:01:49&quot;,&quot;margin&quot;:{&quot;bottom&quot;:0.847000002861023,&quot;left&quot;:1.2699999809265137,&quot;right&quot;:1.2699999809265137,&quot;top&quot;:0.847000002861023},&quot;type&quot;:0}],&quot;type&quot;:0}"/>
</p:tagLst>
</file>

<file path=ppt/tags/tag204.xml><?xml version="1.0" encoding="utf-8"?>
<p:tagLst xmlns:p="http://schemas.openxmlformats.org/presentationml/2006/main">
  <p:tag name="KSO_WM_UNIT_TYPE" val="i"/>
  <p:tag name="KSO_WM_UNIT_SUBTYPE" val="h"/>
  <p:tag name="KSO_WM_SLIDE_BACKGROUND_TYPE" val="navigation"/>
  <p:tag name="KSO_WM_UNIT_HIGHLIGHT" val="0"/>
  <p:tag name="KSO_WM_UNIT_COMPATIBLE" val="0"/>
  <p:tag name="KSO_WM_UNIT_DIAGRAM_ISNUMVISUAL" val="0"/>
  <p:tag name="KSO_WM_UNIT_DIAGRAM_ISREFERUNIT" val="0"/>
  <p:tag name="KSO_WM_UNIT_INDEX" val="0"/>
  <p:tag name="KSO_WM_UNIT_ID" val="_17*i*0"/>
  <p:tag name="KSO_WM_UNIT_LAYERLEVEL" val="1"/>
  <p:tag name="KSO_WM_TAG_VERSION" val="1.0"/>
  <p:tag name="KSO_WM_BEAUTIFY_FLAG" val="#wm#"/>
  <p:tag name="KSO_WM_SLIDE_BK_DARK_LIGHT" val="2"/>
  <p:tag name="KSO_WM_UNIT_BK_DARK_LIGHT" val="2"/>
  <p:tag name="KSO_WM_UNIT_FILL_FORE_SCHEMECOLOR_INDEX_BRIGHTNESS" val="0"/>
  <p:tag name="KSO_WM_UNIT_FILL_FORE_SCHEMECOLOR_INDEX" val="1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05.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 name="KSO_WM_UNIT_TYPE" val="i"/>
</p:tagLst>
</file>

<file path=ppt/tags/tag206.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 name="KSO_WM_UNIT_TYPE" val="i"/>
</p:tagLst>
</file>

<file path=ppt/tags/tag207.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07647_1*a*1"/>
  <p:tag name="KSO_WM_TEMPLATE_CATEGORY" val="diagram"/>
  <p:tag name="KSO_WM_TEMPLATE_INDEX" val="20207647"/>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84a7779063794c48a7012a39a45e86d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c079c758c6944b0d8e73425810d9358b"/>
  <p:tag name="KSO_WM_UNIT_TEXT_FILL_FORE_SCHEMECOLOR_INDEX_BRIGHTNESS" val="0"/>
  <p:tag name="KSO_WM_UNIT_TEXT_FILL_FORE_SCHEMECOLOR_INDEX" val="13"/>
  <p:tag name="KSO_WM_UNIT_TEXT_FILL_TYPE" val="1"/>
  <p:tag name="KSO_WM_TEMPLATE_ASSEMBLE_XID" val="60656e6f4054ed1e2fb7f89f"/>
  <p:tag name="KSO_WM_TEMPLATE_ASSEMBLE_GROUPID" val="60656e6f4054ed1e2fb7f89f"/>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28775_5*l_h_i*1_1_3"/>
  <p:tag name="KSO_WM_TEMPLATE_CATEGORY" val="diagram"/>
  <p:tag name="KSO_WM_TEMPLATE_INDEX" val="2022877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09.xml><?xml version="1.0" encoding="utf-8"?>
<p:tagLst xmlns:p="http://schemas.openxmlformats.org/presentationml/2006/main">
  <p:tag name="KSO_WM_UNIT_SUBTYPE" val="a"/>
  <p:tag name="KSO_WM_UNIT_PRESET_TEXT" val="点击此处添加正文，文字是您思想的提炼，为了演示发布的良好效果，请言简意赅的阐述您的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75_5*l_h_f*1_1_1"/>
  <p:tag name="KSO_WM_TEMPLATE_CATEGORY" val="diagram"/>
  <p:tag name="KSO_WM_TEMPLATE_INDEX" val="20228775"/>
  <p:tag name="KSO_WM_UNIT_LAYERLEVEL" val="1_1_1"/>
  <p:tag name="KSO_WM_TAG_VERSION" val="1.0"/>
  <p:tag name="KSO_WM_BEAUTIFY_FLAG" val="#wm#"/>
  <p:tag name="KSO_WM_UNIT_TEXT_FILL_FORE_SCHEMECOLOR_INDEX_BRIGHTNESS" val="0"/>
  <p:tag name="KSO_WM_UNIT_TEXT_FILL_FORE_SCHEMECOLOR_INDEX" val="13"/>
  <p:tag name="KSO_WM_UNIT_TEXT_FILL_TYPE" val="1"/>
  <p:tag name="KSO_WM_UNIT_USESOURCEFORMAT_APPLY"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28775_5*l_h_i*1_1_2"/>
  <p:tag name="KSO_WM_TEMPLATE_CATEGORY" val="diagram"/>
  <p:tag name="KSO_WM_TEMPLATE_INDEX" val="20228775"/>
  <p:tag name="KSO_WM_UNIT_LAYERLEVEL" val="1_1_1"/>
  <p:tag name="KSO_WM_TAG_VERSION" val="1.0"/>
  <p:tag name="KSO_WM_BEAUTIFY_FLAG" val="#wm#"/>
  <p:tag name="KSO_WM_UNIT_FILL_FORE_SCHEMECOLOR_INDEX_BRIGHTNESS" val="0"/>
  <p:tag name="KSO_WM_UNIT_FILL_FORE_SCHEMECOLOR_INDEX" val="9"/>
  <p:tag name="KSO_WM_UNIT_FILL_TYPE" val="1"/>
  <p:tag name="KSO_WM_UNIT_SHADOW_SCHEMECOLOR_INDEX_BRIGHTNESS" val="-0.25"/>
  <p:tag name="KSO_WM_UNIT_SHADOW_SCHEMECOLOR_INDEX" val="9"/>
  <p:tag name="KSO_WM_UNIT_TEXT_FILL_FORE_SCHEMECOLOR_INDEX_BRIGHTNESS" val="0"/>
  <p:tag name="KSO_WM_UNIT_TEXT_FILL_FORE_SCHEMECOLOR_INDEX" val="2"/>
  <p:tag name="KSO_WM_UNIT_TEXT_FILL_TYPE" val="1"/>
  <p:tag name="KSO_WM_UNIT_USESOURCEFORMAT_APPLY" val="1"/>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28775_5*l_h_i*1_2_3"/>
  <p:tag name="KSO_WM_TEMPLATE_CATEGORY" val="diagram"/>
  <p:tag name="KSO_WM_TEMPLATE_INDEX" val="2022877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12.xml><?xml version="1.0" encoding="utf-8"?>
<p:tagLst xmlns:p="http://schemas.openxmlformats.org/presentationml/2006/main">
  <p:tag name="KSO_WM_UNIT_SUBTYPE" val="a"/>
  <p:tag name="KSO_WM_UNIT_PRESET_TEXT" val="点击此处添加正文，文字是您思想的提炼，为了演示发布的良好效果，请言简意赅的阐述您的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75_5*l_h_f*1_2_1"/>
  <p:tag name="KSO_WM_TEMPLATE_CATEGORY" val="diagram"/>
  <p:tag name="KSO_WM_TEMPLATE_INDEX" val="20228775"/>
  <p:tag name="KSO_WM_UNIT_LAYERLEVEL" val="1_1_1"/>
  <p:tag name="KSO_WM_TAG_VERSION" val="1.0"/>
  <p:tag name="KSO_WM_BEAUTIFY_FLAG" val="#wm#"/>
  <p:tag name="KSO_WM_UNIT_TEXT_FILL_FORE_SCHEMECOLOR_INDEX_BRIGHTNESS" val="0"/>
  <p:tag name="KSO_WM_UNIT_TEXT_FILL_FORE_SCHEMECOLOR_INDEX" val="13"/>
  <p:tag name="KSO_WM_UNIT_TEXT_FILL_TYPE" val="1"/>
  <p:tag name="KSO_WM_UNIT_USESOURCEFORMAT_APPLY" val="1"/>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20228775_5*l_h_i*1_2_2"/>
  <p:tag name="KSO_WM_TEMPLATE_CATEGORY" val="diagram"/>
  <p:tag name="KSO_WM_TEMPLATE_INDEX" val="20228775"/>
  <p:tag name="KSO_WM_UNIT_LAYERLEVEL" val="1_1_1"/>
  <p:tag name="KSO_WM_TAG_VERSION" val="1.0"/>
  <p:tag name="KSO_WM_BEAUTIFY_FLAG" val="#wm#"/>
  <p:tag name="KSO_WM_UNIT_FILL_FORE_SCHEMECOLOR_INDEX_BRIGHTNESS" val="0"/>
  <p:tag name="KSO_WM_UNIT_FILL_FORE_SCHEMECOLOR_INDEX" val="7"/>
  <p:tag name="KSO_WM_UNIT_FILL_TYPE" val="1"/>
  <p:tag name="KSO_WM_UNIT_SHADOW_SCHEMECOLOR_INDEX_BRIGHTNESS" val="0"/>
  <p:tag name="KSO_WM_UNIT_SHADOW_SCHEMECOLOR_INDEX" val="7"/>
  <p:tag name="KSO_WM_UNIT_TEXT_FILL_FORE_SCHEMECOLOR_INDEX_BRIGHTNESS" val="0"/>
  <p:tag name="KSO_WM_UNIT_TEXT_FILL_FORE_SCHEMECOLOR_INDEX" val="2"/>
  <p:tag name="KSO_WM_UNIT_TEXT_FILL_TYPE" val="1"/>
  <p:tag name="KSO_WM_UNIT_USESOURCEFORMAT_APPLY" val="1"/>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28775_5*l_h_i*1_3_3"/>
  <p:tag name="KSO_WM_TEMPLATE_CATEGORY" val="diagram"/>
  <p:tag name="KSO_WM_TEMPLATE_INDEX" val="2022877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15.xml><?xml version="1.0" encoding="utf-8"?>
<p:tagLst xmlns:p="http://schemas.openxmlformats.org/presentationml/2006/main">
  <p:tag name="KSO_WM_UNIT_SUBTYPE" val="a"/>
  <p:tag name="KSO_WM_UNIT_PRESET_TEXT" val="点击此处添加正文，文字是您思想的提炼，为了演示发布的良好效果，请言简意赅的阐述您的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28775_5*l_h_f*1_3_1"/>
  <p:tag name="KSO_WM_TEMPLATE_CATEGORY" val="diagram"/>
  <p:tag name="KSO_WM_TEMPLATE_INDEX" val="20228775"/>
  <p:tag name="KSO_WM_UNIT_LAYERLEVEL" val="1_1_1"/>
  <p:tag name="KSO_WM_TAG_VERSION" val="1.0"/>
  <p:tag name="KSO_WM_BEAUTIFY_FLAG" val="#wm#"/>
  <p:tag name="KSO_WM_UNIT_TEXT_FILL_FORE_SCHEMECOLOR_INDEX_BRIGHTNESS" val="0"/>
  <p:tag name="KSO_WM_UNIT_TEXT_FILL_FORE_SCHEMECOLOR_INDEX" val="13"/>
  <p:tag name="KSO_WM_UNIT_TEXT_FILL_TYPE" val="1"/>
  <p:tag name="KSO_WM_UNIT_USESOURCEFORMAT_APPLY" val="1"/>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ID" val="diagram20228775_5*l_h_i*1_3_2"/>
  <p:tag name="KSO_WM_TEMPLATE_CATEGORY" val="diagram"/>
  <p:tag name="KSO_WM_TEMPLATE_INDEX" val="20228775"/>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20228775_5*l_h_i*1_4_3"/>
  <p:tag name="KSO_WM_TEMPLATE_CATEGORY" val="diagram"/>
  <p:tag name="KSO_WM_TEMPLATE_INDEX" val="2022877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18.xml><?xml version="1.0" encoding="utf-8"?>
<p:tagLst xmlns:p="http://schemas.openxmlformats.org/presentationml/2006/main">
  <p:tag name="KSO_WM_UNIT_SUBTYPE" val="a"/>
  <p:tag name="KSO_WM_UNIT_PRESET_TEXT" val="点击此处添加正文，文字是您思想的提炼，为了演示发布的良好效果，请言简意赅的阐述您的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28775_5*l_h_f*1_4_1"/>
  <p:tag name="KSO_WM_TEMPLATE_CATEGORY" val="diagram"/>
  <p:tag name="KSO_WM_TEMPLATE_INDEX" val="20228775"/>
  <p:tag name="KSO_WM_UNIT_LAYERLEVEL" val="1_1_1"/>
  <p:tag name="KSO_WM_TAG_VERSION" val="1.0"/>
  <p:tag name="KSO_WM_BEAUTIFY_FLAG" val="#wm#"/>
  <p:tag name="KSO_WM_UNIT_TEXT_FILL_FORE_SCHEMECOLOR_INDEX_BRIGHTNESS" val="0"/>
  <p:tag name="KSO_WM_UNIT_TEXT_FILL_FORE_SCHEMECOLOR_INDEX" val="13"/>
  <p:tag name="KSO_WM_UNIT_TEXT_FILL_TYPE" val="1"/>
  <p:tag name="KSO_WM_UNIT_USESOURCEFORMAT_APPLY" val="1"/>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2"/>
  <p:tag name="KSO_WM_UNIT_ID" val="diagram20228775_5*l_h_i*1_4_2"/>
  <p:tag name="KSO_WM_TEMPLATE_CATEGORY" val="diagram"/>
  <p:tag name="KSO_WM_TEMPLATE_INDEX" val="20228775"/>
  <p:tag name="KSO_WM_UNIT_LAYERLEVEL" val="1_1_1"/>
  <p:tag name="KSO_WM_TAG_VERSION" val="1.0"/>
  <p:tag name="KSO_WM_BEAUTIFY_FLAG" val="#wm#"/>
  <p:tag name="KSO_WM_UNIT_FILL_FORE_SCHEMECOLOR_INDEX_BRIGHTNESS" val="0"/>
  <p:tag name="KSO_WM_UNIT_FILL_FORE_SCHEMECOLOR_INDEX" val="10"/>
  <p:tag name="KSO_WM_UNIT_FILL_TYPE" val="1"/>
  <p:tag name="KSO_WM_UNIT_SHADOW_SCHEMECOLOR_INDEX_BRIGHTNESS" val="0"/>
  <p:tag name="KSO_WM_UNIT_SHADOW_SCHEMECOLOR_INDEX" val="10"/>
  <p:tag name="KSO_WM_UNIT_TEXT_FILL_FORE_SCHEMECOLOR_INDEX_BRIGHTNESS" val="0"/>
  <p:tag name="KSO_WM_UNIT_TEXT_FILL_FORE_SCHEMECOLOR_INDEX" val="2"/>
  <p:tag name="KSO_WM_UNIT_TEXT_FILL_TYPE" val="1"/>
  <p:tag name="KSO_WM_UNIT_USESOURCEFORMAT_APPLY"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D" val="_3**"/>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3"/>
  <p:tag name="KSO_WM_UNIT_ID" val="diagram20228775_5*l_h_i*1_5_3"/>
  <p:tag name="KSO_WM_TEMPLATE_CATEGORY" val="diagram"/>
  <p:tag name="KSO_WM_TEMPLATE_INDEX" val="2022877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21.xml><?xml version="1.0" encoding="utf-8"?>
<p:tagLst xmlns:p="http://schemas.openxmlformats.org/presentationml/2006/main">
  <p:tag name="KSO_WM_UNIT_SUBTYPE" val="a"/>
  <p:tag name="KSO_WM_UNIT_PRESET_TEXT" val="点击此处添加正文，文字是您思想的提炼，为了演示发布的良好效果，请言简意赅的阐述您的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20228775_5*l_h_f*1_5_1"/>
  <p:tag name="KSO_WM_TEMPLATE_CATEGORY" val="diagram"/>
  <p:tag name="KSO_WM_TEMPLATE_INDEX" val="20228775"/>
  <p:tag name="KSO_WM_UNIT_LAYERLEVEL" val="1_1_1"/>
  <p:tag name="KSO_WM_TAG_VERSION" val="1.0"/>
  <p:tag name="KSO_WM_BEAUTIFY_FLAG" val="#wm#"/>
  <p:tag name="KSO_WM_UNIT_TEXT_FILL_FORE_SCHEMECOLOR_INDEX_BRIGHTNESS" val="0"/>
  <p:tag name="KSO_WM_UNIT_TEXT_FILL_FORE_SCHEMECOLOR_INDEX" val="13"/>
  <p:tag name="KSO_WM_UNIT_TEXT_FILL_TYPE" val="1"/>
  <p:tag name="KSO_WM_UNIT_USESOURCEFORMAT_APPLY" val="1"/>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5_2"/>
  <p:tag name="KSO_WM_UNIT_ID" val="diagram20228775_5*l_h_i*1_5_2"/>
  <p:tag name="KSO_WM_TEMPLATE_CATEGORY" val="diagram"/>
  <p:tag name="KSO_WM_TEMPLATE_INDEX" val="20228775"/>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SHADOW_SCHEMECOLOR_INDEX_BRIGHTNESS" val="0"/>
  <p:tag name="KSO_WM_UNIT_SHADOW_SCHEMECOLOR_INDEX" val="6"/>
  <p:tag name="KSO_WM_UNIT_TEXT_FILL_FORE_SCHEMECOLOR_INDEX_BRIGHTNESS" val="0"/>
  <p:tag name="KSO_WM_UNIT_TEXT_FILL_FORE_SCHEMECOLOR_INDEX" val="2"/>
  <p:tag name="KSO_WM_UNIT_TEXT_FILL_TYPE" val="1"/>
  <p:tag name="KSO_WM_UNIT_USESOURCEFORMAT_APPLY" val="1"/>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6_3"/>
  <p:tag name="KSO_WM_UNIT_ID" val="diagram20228775_5*l_h_i*1_6_3"/>
  <p:tag name="KSO_WM_TEMPLATE_CATEGORY" val="diagram"/>
  <p:tag name="KSO_WM_TEMPLATE_INDEX" val="2022877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24.xml><?xml version="1.0" encoding="utf-8"?>
<p:tagLst xmlns:p="http://schemas.openxmlformats.org/presentationml/2006/main">
  <p:tag name="KSO_WM_UNIT_SUBTYPE" val="a"/>
  <p:tag name="KSO_WM_UNIT_PRESET_TEXT" val="点击此处添加正文，文字是您思想的提炼，为了演示发布的良好效果，请言简意赅的阐述您的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6_1"/>
  <p:tag name="KSO_WM_UNIT_ID" val="diagram20228775_5*l_h_f*1_6_1"/>
  <p:tag name="KSO_WM_TEMPLATE_CATEGORY" val="diagram"/>
  <p:tag name="KSO_WM_TEMPLATE_INDEX" val="20228775"/>
  <p:tag name="KSO_WM_UNIT_LAYERLEVEL" val="1_1_1"/>
  <p:tag name="KSO_WM_TAG_VERSION" val="1.0"/>
  <p:tag name="KSO_WM_BEAUTIFY_FLAG" val="#wm#"/>
  <p:tag name="KSO_WM_UNIT_TEXT_FILL_FORE_SCHEMECOLOR_INDEX_BRIGHTNESS" val="0"/>
  <p:tag name="KSO_WM_UNIT_TEXT_FILL_FORE_SCHEMECOLOR_INDEX" val="13"/>
  <p:tag name="KSO_WM_UNIT_TEXT_FILL_TYPE" val="1"/>
  <p:tag name="KSO_WM_UNIT_USESOURCEFORMAT_APPLY" val="1"/>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6_2"/>
  <p:tag name="KSO_WM_UNIT_ID" val="diagram20228775_5*l_h_i*1_6_2"/>
  <p:tag name="KSO_WM_TEMPLATE_CATEGORY" val="diagram"/>
  <p:tag name="KSO_WM_TEMPLATE_INDEX" val="20228775"/>
  <p:tag name="KSO_WM_UNIT_LAYERLEVEL" val="1_1_1"/>
  <p:tag name="KSO_WM_TAG_VERSION" val="1.0"/>
  <p:tag name="KSO_WM_BEAUTIFY_FLAG" val="#wm#"/>
  <p:tag name="KSO_WM_UNIT_FILL_FORE_SCHEMECOLOR_INDEX_BRIGHTNESS" val="0"/>
  <p:tag name="KSO_WM_UNIT_FILL_FORE_SCHEMECOLOR_INDEX" val="8"/>
  <p:tag name="KSO_WM_UNIT_FILL_TYPE" val="1"/>
  <p:tag name="KSO_WM_UNIT_SHADOW_SCHEMECOLOR_INDEX_BRIGHTNESS" val="0"/>
  <p:tag name="KSO_WM_UNIT_SHADOW_SCHEMECOLOR_INDEX" val="8"/>
  <p:tag name="KSO_WM_UNIT_TEXT_FILL_FORE_SCHEMECOLOR_INDEX_BRIGHTNESS" val="0"/>
  <p:tag name="KSO_WM_UNIT_TEXT_FILL_FORE_SCHEMECOLOR_INDEX" val="2"/>
  <p:tag name="KSO_WM_UNIT_TEXT_FILL_TYPE" val="1"/>
  <p:tag name="KSO_WM_UNIT_USESOURCEFORMAT_APPLY" val="1"/>
</p:tagLst>
</file>

<file path=ppt/tags/tag226.xml><?xml version="1.0" encoding="utf-8"?>
<p:tagLst xmlns:p="http://schemas.openxmlformats.org/presentationml/2006/main">
  <p:tag name="KSO_WM_BEAUTIFY_FLAG" val="#wm#"/>
  <p:tag name="KSO_WM_TEMPLATE_CATEGORY" val="diagram"/>
  <p:tag name="KSO_WM_TEMPLATE_INDEX" val="20207647"/>
  <p:tag name="KSO_WM_SLIDE_LAYOUT_INFO" val="{&quot;id&quot;:&quot;2021-04-01T14:58:35&quot;,&quot;maxSize&quot;:{&quot;size1&quot;:13.3},&quot;minSize&quot;:{&quot;size1&quot;:13.3},&quot;normalSize&quot;:{&quot;size1&quot;:13.3},&quot;subLayout&quot;:[{&quot;backgroundInfo&quot;:[{&quot;bottom&quot;:0,&quot;bottomAbs&quot;:false,&quot;left&quot;:0,&quot;leftAbs&quot;:false,&quot;right&quot;:0,&quot;rightAbs&quot;:false,&quot;top&quot;:0,&quot;topAbs&quot;:false,&quot;type&quot;:&quot;navigation&quot;}],&quot;id&quot;:&quot;2021-04-01T14:58:35&quot;,&quot;margin&quot;:{&quot;bottom&quot;:0.4230000674724579,&quot;left&quot;:1.2699999809265137,&quot;right&quot;:1.2699999809265137,&quot;top&quot;:0.4230000674724579},&quot;type&quot;:0},{&quot;id&quot;:&quot;2021-04-01T14:58:35&quot;,&quot;margin&quot;:{&quot;bottom&quot;:1.6929999589920044,&quot;left&quot;:1.6929999589920044,&quot;right&quot;:1.6929999589920044,&quot;top&quot;:0.847000002861023},&quot;type&quot;:0}],&quot;type&quot;:0}"/>
  <p:tag name="KSO_WM_SLIDE_CAN_ADD_NAVIGATION" val="1"/>
  <p:tag name="KSO_WM_SLIDE_BACKGROUND" val="[&quot;navigation&quot;]"/>
  <p:tag name="KSO_WM_SLIDE_RATIO" val="1.777778"/>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SLIDE_ID" val="diagram20207647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468"/>
  <p:tag name="KSO_WM_SLIDE_POSITION" val="0*0"/>
  <p:tag name="KSO_WM_TAG_VERSION" val="1.0"/>
  <p:tag name="KSO_WM_SLIDE_LAYOUT" val="a_d"/>
  <p:tag name="KSO_WM_SLIDE_LAYOUT_CNT" val="1_1"/>
  <p:tag name="KSO_WM_CHIP_FILLPROP" val="[[{&quot;text_align&quot;:&quot;lm&quot;,&quot;text_direction&quot;:&quot;horizontal&quot;,&quot;support_big_font&quot;:false,&quot;picture_toward&quot;:0,&quot;picture_dockside&quot;:[],&quot;fill_id&quot;:&quot;c934b58042b44607bfcc30469ccc57d1&quot;,&quot;fill_align&quot;:&quot;lm&quot;,&quot;chip_types&quot;:[&quot;header&quot;]},{&quot;text_align&quot;:&quot;lm&quot;,&quot;text_direction&quot;:&quot;horizontal&quot;,&quot;support_features&quot;:[&quot;collage&quot;,&quot;carousel&quot;],&quot;support_big_font&quot;:false,&quot;picture_toward&quot;:0,&quot;picture_dockside&quot;:[],&quot;fill_id&quot;:&quot;537f454074a24564a7dd15a2992bf40d&quot;,&quot;fill_align&quot;:&quot;cm&quot;,&quot;chip_types&quot;:[&quot;picture&quot;,&quot;diagram&quot;,&quot;pictext&quot;,&quot;table&quot;,&quot;chart&quot;,&quot;video&quot;,&quot;text&quot;]}]]"/>
  <p:tag name="KSO_WM_CHIP_XID" val="5eeaeb09008addf29f4264c3"/>
  <p:tag name="KSO_WM_CHIP_DECFILLPROP" val="[]"/>
  <p:tag name="KSO_WM_CHIP_GROUPID" val="5eeaeb09008addf29f4264c2"/>
  <p:tag name="KSO_WM_SLIDE_BK_DARK_LIGHT" val="2"/>
  <p:tag name="KSO_WM_SLIDE_BACKGROUND_TYPE" val="navigation"/>
  <p:tag name="KSO_WM_SLIDE_SUPPORT_FEATURE_TYPE" val="3"/>
  <p:tag name="KSO_WM_TEMPLATE_ASSEMBLE_XID" val="60656e6f4054ed1e2fb7f89f"/>
  <p:tag name="KSO_WM_TEMPLATE_ASSEMBLE_GROUPID" val="60656e6f4054ed1e2fb7f89f"/>
</p:tagLst>
</file>

<file path=ppt/tags/tag227.xml><?xml version="1.0" encoding="utf-8"?>
<p:tagLst xmlns:p="http://schemas.openxmlformats.org/presentationml/2006/main">
  <p:tag name="KSO_WM_UNIT_TYPE" val="i"/>
  <p:tag name="KSO_WM_UNIT_SUBTYPE" val="h"/>
  <p:tag name="KSO_WM_SLIDE_BACKGROUND_TYPE" val="topBottom"/>
  <p:tag name="KSO_WM_UNIT_HIGHLIGHT" val="0"/>
  <p:tag name="KSO_WM_UNIT_COMPATIBLE" val="0"/>
  <p:tag name="KSO_WM_UNIT_DIAGRAM_ISNUMVISUAL" val="0"/>
  <p:tag name="KSO_WM_UNIT_DIAGRAM_ISREFERUNIT" val="0"/>
  <p:tag name="KSO_WM_UNIT_INDEX" val="0"/>
  <p:tag name="KSO_WM_UNIT_ID" val="_15*i*0"/>
  <p:tag name="KSO_WM_UNIT_LAYERLEVEL" val="1"/>
  <p:tag name="KSO_WM_TAG_VERSION" val="1.0"/>
  <p:tag name="KSO_WM_BEAUTIFY_FLAG" val="#wm#"/>
  <p:tag name="KSO_WM_SLIDE_BK_DARK_LIGHT" val="2"/>
  <p:tag name="KSO_WM_UNIT_BK_DARK_LIGHT" val="2"/>
  <p:tag name="KSO_WM_UNIT_FILL_FORE_SCHEMECOLOR_INDEX_BRIGHTNESS" val="0"/>
  <p:tag name="KSO_WM_UNIT_FILL_FORE_SCHEMECOLOR_INDEX" val="1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28.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 name="KSO_WM_UNIT_TYPE" val="i"/>
</p:tagLst>
</file>

<file path=ppt/tags/tag229.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 name="KSO_WM_UNIT_TYPE" val="i"/>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D" val="_3**"/>
</p:tagLst>
</file>

<file path=ppt/tags/tag230.xml><?xml version="1.0" encoding="utf-8"?>
<p:tagLst xmlns:p="http://schemas.openxmlformats.org/presentationml/2006/main">
  <p:tag name="KSO_WM_UNIT_ISCONTENTSTITLE" val="0"/>
  <p:tag name="KSO_WM_UNIT_ISNUMDGMTITLE" val="0"/>
  <p:tag name="KSO_WM_UNIT_PRESET_TEXT" val="经典上下导航版"/>
  <p:tag name="KSO_WM_UNIT_NOCLEAR" val="0"/>
  <p:tag name="KSO_WM_UNIT_VALUE" val="27"/>
  <p:tag name="KSO_WM_UNIT_HIGHLIGHT" val="0"/>
  <p:tag name="KSO_WM_UNIT_COMPATIBLE" val="0"/>
  <p:tag name="KSO_WM_UNIT_DIAGRAM_ISNUMVISUAL" val="0"/>
  <p:tag name="KSO_WM_UNIT_DIAGRAM_ISREFERUNIT" val="0"/>
  <p:tag name="KSO_WM_UNIT_TYPE" val="a"/>
  <p:tag name="KSO_WM_UNIT_INDEX" val="1"/>
  <p:tag name="KSO_WM_UNIT_ID" val="diagram20220057_1*a*1"/>
  <p:tag name="KSO_WM_TEMPLATE_CATEGORY" val="diagram"/>
  <p:tag name="KSO_WM_TEMPLATE_INDEX" val="20220057"/>
  <p:tag name="KSO_WM_UNIT_LAYERLEVEL" val="1"/>
  <p:tag name="KSO_WM_TAG_VERSION" val="1.0"/>
  <p:tag name="KSO_WM_BEAUTIFY_FLAG" val="#wm#"/>
  <p:tag name="KSO_WM_UNIT_BLOCK" val="0"/>
  <p:tag name="KSO_WM_UNIT_SM_LIMIT_TYPE" val="2"/>
  <p:tag name="KSO_WM_UNIT_DEC_AREA_ID" val="443f8045f8564536b28e1ce40fe340db"/>
  <p:tag name="KSO_WM_UNIT_DECORATE_INFO" val="{&quot;ReferentInfo&quot;:{&quot;Id&quot;:&quot;9fa92157b43b40c7a9efcf8b0c2fdd6a&quot;,&quot;X&quot;:{&quot;Pos&quot;:1},&quot;Y&quot;:{&quot;Pos&quot;:2}},&quot;DecorateInfoX&quot;:{&quot;Pos&quot;:1,&quot;IsAbs&quot;:true},&quot;DecorateInfoY&quot;:{&quot;Pos&quot;:2,&quot;IsAbs&quot;:true},&quot;DecorateInfoW&quot;:{&quot;IsAbs&quot;:true},&quot;DecorateInfoH&quot;:{&quot;IsAbs&quot;:true},&quot;whChangeMode&quot;:0}"/>
  <p:tag name="KSO_WM_UNIT_TEXT_FILL_FORE_SCHEMECOLOR_INDEX_BRIGHTNESS" val="0"/>
  <p:tag name="KSO_WM_UNIT_TEXT_FILL_FORE_SCHEMECOLOR_INDEX" val="14"/>
  <p:tag name="KSO_WM_UNIT_TEXT_FILL_TYPE" val="1"/>
</p:tagLst>
</file>

<file path=ppt/tags/tag23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2.xml><?xml version="1.0" encoding="utf-8"?>
<p:tagLst xmlns:p="http://schemas.openxmlformats.org/presentationml/2006/main">
  <p:tag name="KSO_WM_UNIT_TABLE_BEAUTIFY" val="smartTable{5e3717f4-985e-4f24-9638-c9155a417e93}"/>
  <p:tag name="TABLE_ENDDRAG_ORIGIN_RECT" val="614*214"/>
  <p:tag name="TABLE_ENDDRAG_RECT" val="59*128*614*214"/>
</p:tagLst>
</file>

<file path=ppt/tags/tag233.xml><?xml version="1.0" encoding="utf-8"?>
<p:tagLst xmlns:p="http://schemas.openxmlformats.org/presentationml/2006/main">
  <p:tag name="KSO_WM_SLIDE_ID" val="diagram20220057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7"/>
  <p:tag name="KSO_WM_SLIDE_LAYOUT" val="a_d_i"/>
  <p:tag name="KSO_WM_SLIDE_LAYOUT_CNT" val="1_1_1"/>
  <p:tag name="KSO_WM_SLIDE_LAYOUT_INFO" val="{&quot;id&quot;:&quot;2023-12-14T09:38:03&quot;,&quot;maxSize&quot;:{&quot;size1&quot;:21.1},&quot;minSize&quot;:{&quot;size1&quot;:13.3},&quot;normalSize&quot;:{&quot;size1&quot;:13.3},&quot;subLayout&quot;:[{&quot;backgroundInfo&quot;:[{&quot;bottom&quot;:0,&quot;bottomAbs&quot;:false,&quot;left&quot;:0,&quot;leftAbs&quot;:false,&quot;right&quot;:0,&quot;rightAbs&quot;:false,&quot;top&quot;:0,&quot;topAbs&quot;:false,&quot;type&quot;:&quot;topBottom&quot;}],&quot;id&quot;:&quot;2023-12-14T09:38:03&quot;,&quot;margin&quot;:{&quot;bottom&quot;:0.2120000123977661,&quot;left&quot;:1.2699999809265137,&quot;right&quot;:1.2699999809265137,&quot;top&quot;:0.2120000123977661},&quot;type&quot;:0},{&quot;id&quot;:&quot;2023-12-14T09:38:03&quot;,&quot;margin&quot;:{&quot;bottom&quot;:0.847000002861023,&quot;left&quot;:1.2699999809265137,&quot;right&quot;:1.2699999809265137,&quot;top&quot;:0.847000002861023},&quot;type&quot;:0}],&quot;type&quot;:0}"/>
  <p:tag name="KSO_WM_SLIDE_RATIO" val="1.777778"/>
  <p:tag name="KSO_WM_SLIDE_LAYOUTTYPE" val="navigation"/>
  <p:tag name="KSO_WM_SLIDE_TYPE" val="text"/>
  <p:tag name="KSO_WM_SLIDE_SUBTYPE" val="picTxt"/>
  <p:tag name="KSO_WM_SLIDE_SIZE" val="960*516"/>
  <p:tag name="KSO_WM_SLIDE_POSITION" val="0*0"/>
  <p:tag name="KSO_WM_SLIDE_BACKGROUND" val="[&quot;topBottom&quot;]"/>
  <p:tag name="KSO_WM_SLIDE_BK_DARK_LIGHT" val="2"/>
  <p:tag name="KSO_WM_SLIDE_BACKGROUND_TYPE" val="topBottom"/>
</p:tagLst>
</file>

<file path=ppt/tags/tag23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 name="KSO_WM_UNIT_PLACING_PICTURE_USER_VIEWPORT" val="{&quot;height&quot;:568.5007874015748,&quot;width&quot;:850.5007874015748}"/>
</p:tagLst>
</file>

<file path=ppt/tags/tag23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236.xml><?xml version="1.0" encoding="utf-8"?>
<p:tagLst xmlns:p="http://schemas.openxmlformats.org/presentationml/2006/main">
  <p:tag name="KSO_WM_UNIT_VALUE" val="1904*2070"/>
  <p:tag name="KSO_WM_UNIT_HIGHLIGHT" val="0"/>
  <p:tag name="KSO_WM_UNIT_COMPATIBLE" val="0"/>
  <p:tag name="KSO_WM_UNIT_DIAGRAM_ISNUMVISUAL" val="0"/>
  <p:tag name="KSO_WM_UNIT_DIAGRAM_ISREFERUNIT" val="0"/>
  <p:tag name="KSO_WM_UNIT_TYPE" val="d"/>
  <p:tag name="KSO_WM_UNIT_INDEX" val="1"/>
  <p:tag name="KSO_WM_UNIT_ID" val="diagram20185933_1*d*1"/>
  <p:tag name="KSO_WM_TEMPLATE_CATEGORY" val="diagram"/>
  <p:tag name="KSO_WM_TEMPLATE_INDEX" val="20185933"/>
  <p:tag name="KSO_WM_UNIT_SUPPORT_UNIT_TYPE" val="[&quot;d&quot;]"/>
  <p:tag name="KSO_WM_UNIT_LAYERLEVEL" val="1"/>
  <p:tag name="KSO_WM_TAG_VERSION" val="1.0"/>
  <p:tag name="KSO_WM_BEAUTIFY_FLAG" val="#wm#"/>
  <p:tag name="KSO_WM_UNIT_PLACING_PICTURE_USER_VIEWPORT" val="{&quot;height&quot;:8100,&quot;width&quot;:8810.250393700788}"/>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185933_1*i*2"/>
  <p:tag name="KSO_WM_TEMPLATE_CATEGORY" val="diagram"/>
  <p:tag name="KSO_WM_TEMPLATE_INDEX" val="20185933"/>
  <p:tag name="KSO_WM_UNIT_LAYERLEVEL" val="1"/>
  <p:tag name="KSO_WM_TAG_VERSION" val="1.0"/>
  <p:tag name="KSO_WM_BEAUTIFY_FLAG" val="#wm#"/>
  <p:tag name="KSO_WM_UNIT_FILL_FORE_SCHEMECOLOR_INDEX_BRIGHTNESS" val="0"/>
  <p:tag name="KSO_WM_UNIT_FILL_FORE_SCHEMECOLOR_INDEX" val="16"/>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38.xml><?xml version="1.0" encoding="utf-8"?>
<p:tagLst xmlns:p="http://schemas.openxmlformats.org/presentationml/2006/main">
  <p:tag name="KSO_WM_UNIT_NOCLEAR" val="0"/>
  <p:tag name="KSO_WM_UNIT_VALUE" val="28"/>
  <p:tag name="KSO_WM_UNIT_HIGHLIGHT" val="0"/>
  <p:tag name="KSO_WM_UNIT_COMPATIBLE" val="0"/>
  <p:tag name="KSO_WM_UNIT_DIAGRAM_ISNUMVISUAL" val="0"/>
  <p:tag name="KSO_WM_UNIT_DIAGRAM_ISREFERUNIT" val="0"/>
  <p:tag name="KSO_WM_UNIT_TYPE" val="f"/>
  <p:tag name="KSO_WM_UNIT_INDEX" val="1"/>
  <p:tag name="KSO_WM_UNIT_ID" val="diagram20185933_1*f*1"/>
  <p:tag name="KSO_WM_TEMPLATE_CATEGORY" val="diagram"/>
  <p:tag name="KSO_WM_TEMPLATE_INDEX" val="20185933"/>
  <p:tag name="KSO_WM_UNIT_LAYERLEVEL" val="1"/>
  <p:tag name="KSO_WM_TAG_VERSION" val="1.0"/>
  <p:tag name="KSO_WM_BEAUTIFY_FLAG" val="#wm#"/>
  <p:tag name="KSO_WM_UNIT_PRESET_TEXT" val="单击此处输入你的正文，文字是您思想的提炼，为了最终演示发布的良好效果，请尽量言简意赅的阐述观点。"/>
  <p:tag name="KSO_WM_UNIT_SUBTYPE" val="a"/>
  <p:tag name="KSO_WM_UNIT_TEXT_FILL_FORE_SCHEMECOLOR_INDEX_BRIGHTNESS" val="0.25"/>
  <p:tag name="KSO_WM_UNIT_TEXT_FILL_FORE_SCHEMECOLOR_INDEX" val="13"/>
  <p:tag name="KSO_WM_UNIT_TEXT_FILL_TYPE" val="1"/>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185933_1*i*1"/>
  <p:tag name="KSO_WM_TEMPLATE_CATEGORY" val="diagram"/>
  <p:tag name="KSO_WM_TEMPLATE_INDEX" val="20185933"/>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185933_1*i*3"/>
  <p:tag name="KSO_WM_TEMPLATE_CATEGORY" val="diagram"/>
  <p:tag name="KSO_WM_TEMPLATE_INDEX" val="20185933"/>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185933_1*i*4"/>
  <p:tag name="KSO_WM_TEMPLATE_CATEGORY" val="diagram"/>
  <p:tag name="KSO_WM_TEMPLATE_INDEX" val="20185933"/>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185933_1*i*5"/>
  <p:tag name="KSO_WM_TEMPLATE_CATEGORY" val="diagram"/>
  <p:tag name="KSO_WM_TEMPLATE_INDEX" val="20185933"/>
  <p:tag name="KSO_WM_UNIT_LAYERLEVEL" val="1"/>
  <p:tag name="KSO_WM_TAG_VERSION" val="1.0"/>
  <p:tag name="KSO_WM_BEAUTIFY_FLAG" val="#wm#"/>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185933_1*i*6"/>
  <p:tag name="KSO_WM_TEMPLATE_CATEGORY" val="diagram"/>
  <p:tag name="KSO_WM_TEMPLATE_INDEX" val="20185933"/>
  <p:tag name="KSO_WM_UNIT_LAYERLEVEL" val="1"/>
  <p:tag name="KSO_WM_TAG_VERSION" val="1.0"/>
  <p:tag name="KSO_WM_BEAUTIFY_FLAG" val="#wm#"/>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244.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245.xml><?xml version="1.0" encoding="utf-8"?>
<p:tagLst xmlns:p="http://schemas.openxmlformats.org/presentationml/2006/main">
  <p:tag name="KSO_WM_SLIDE_ID" val="diagram20185933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961*576"/>
  <p:tag name="KSO_WM_SLIDE_POSITION" val="0*-18"/>
  <p:tag name="KSO_WM_TAG_VERSION" val="1.0"/>
  <p:tag name="KSO_WM_BEAUTIFY_FLAG" val="#wm#"/>
  <p:tag name="KSO_WM_TEMPLATE_CATEGORY" val="diagram"/>
  <p:tag name="KSO_WM_TEMPLATE_INDEX" val="20185933"/>
  <p:tag name="KSO_WM_SLIDE_LAYOUT" val="a_d_f"/>
  <p:tag name="KSO_WM_SLIDE_LAYOUT_CNT" val="1_1_1"/>
  <p:tag name="KSO_WM_SLIDE_BK_DARK_LIGHT" val="2"/>
  <p:tag name="KSO_WM_SLIDE_BACKGROUND_TYPE" val="general"/>
</p:tagLst>
</file>

<file path=ppt/tags/tag246.xml><?xml version="1.0" encoding="utf-8"?>
<p:tagLst xmlns:p="http://schemas.openxmlformats.org/presentationml/2006/main">
  <p:tag name="KSO_WM_UNIT_TYPE" val="i"/>
  <p:tag name="KSO_WM_UNIT_SUBTYPE" val="h"/>
  <p:tag name="KSO_WM_SLIDE_BACKGROUND_TYPE" val="navigation"/>
  <p:tag name="KSO_WM_UNIT_HIGHLIGHT" val="0"/>
  <p:tag name="KSO_WM_UNIT_COMPATIBLE" val="0"/>
  <p:tag name="KSO_WM_UNIT_DIAGRAM_ISNUMVISUAL" val="0"/>
  <p:tag name="KSO_WM_UNIT_DIAGRAM_ISREFERUNIT" val="0"/>
  <p:tag name="KSO_WM_UNIT_INDEX" val="0"/>
  <p:tag name="KSO_WM_UNIT_ID" val="_17*i*0"/>
  <p:tag name="KSO_WM_UNIT_LAYERLEVEL" val="1"/>
  <p:tag name="KSO_WM_TAG_VERSION" val="1.0"/>
  <p:tag name="KSO_WM_BEAUTIFY_FLAG" val="#wm#"/>
  <p:tag name="KSO_WM_SLIDE_BK_DARK_LIGHT" val="2"/>
  <p:tag name="KSO_WM_UNIT_BK_DARK_LIGHT" val="2"/>
  <p:tag name="KSO_WM_UNIT_FILL_FORE_SCHEMECOLOR_INDEX_BRIGHTNESS" val="0"/>
  <p:tag name="KSO_WM_UNIT_FILL_FORE_SCHEMECOLOR_INDEX" val="1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47.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 name="KSO_WM_UNIT_TYPE" val="i"/>
</p:tagLst>
</file>

<file path=ppt/tags/tag248.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 name="KSO_WM_UNIT_TYPE" val="i"/>
</p:tagLst>
</file>

<file path=ppt/tags/tag249.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07647_1*a*1"/>
  <p:tag name="KSO_WM_TEMPLATE_CATEGORY" val="diagram"/>
  <p:tag name="KSO_WM_TEMPLATE_INDEX" val="20207647"/>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84a7779063794c48a7012a39a45e86d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c079c758c6944b0d8e73425810d9358b"/>
  <p:tag name="KSO_WM_UNIT_TEXT_FILL_FORE_SCHEMECOLOR_INDEX_BRIGHTNESS" val="0"/>
  <p:tag name="KSO_WM_UNIT_TEXT_FILL_FORE_SCHEMECOLOR_INDEX" val="13"/>
  <p:tag name="KSO_WM_UNIT_TEXT_FILL_TYPE" val="1"/>
  <p:tag name="KSO_WM_TEMPLATE_ASSEMBLE_XID" val="60656e6f4054ed1e2fb7f89f"/>
  <p:tag name="KSO_WM_TEMPLATE_ASSEMBLE_GROUPID" val="60656e6f4054ed1e2fb7f89f"/>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8961_1*l_h_i*1_1_1"/>
  <p:tag name="KSO_WM_TEMPLATE_CATEGORY" val="diagram"/>
  <p:tag name="KSO_WM_TEMPLATE_INDEX" val="20228961"/>
  <p:tag name="KSO_WM_UNIT_LAYERLEVEL" val="1_1_1"/>
  <p:tag name="KSO_WM_TAG_VERSION" val="1.0"/>
  <p:tag name="KSO_WM_BEAUTIFY_FLAG" val="#wm#"/>
  <p:tag name="KSO_WM_DIAGRAM_GROUP_CODE" val="l1-1"/>
  <p:tag name="KSO_WM_UNIT_TYPE" val="l_h_i"/>
  <p:tag name="KSO_WM_UNIT_INDEX" val="1_1_1"/>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8961_1*l_h_i*1_1_2"/>
  <p:tag name="KSO_WM_TEMPLATE_CATEGORY" val="diagram"/>
  <p:tag name="KSO_WM_TEMPLATE_INDEX" val="20228961"/>
  <p:tag name="KSO_WM_UNIT_LAYERLEVEL" val="1_1_1"/>
  <p:tag name="KSO_WM_TAG_VERSION" val="1.0"/>
  <p:tag name="KSO_WM_BEAUTIFY_FLAG" val="#wm#"/>
  <p:tag name="KSO_WM_DIAGRAM_GROUP_CODE" val="l1-1"/>
  <p:tag name="KSO_WM_UNIT_TYPE" val="l_h_i"/>
  <p:tag name="KSO_WM_UNIT_INDEX" val="1_1_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8961_1*l_h_a*1_1_1"/>
  <p:tag name="KSO_WM_TEMPLATE_CATEGORY" val="diagram"/>
  <p:tag name="KSO_WM_TEMPLATE_INDEX" val="20228961"/>
  <p:tag name="KSO_WM_UNIT_LAYERLEVEL" val="1_1_1"/>
  <p:tag name="KSO_WM_TAG_VERSION" val="1.0"/>
  <p:tag name="KSO_WM_BEAUTIFY_FLAG" val="#wm#"/>
  <p:tag name="KSO_WM_UNIT_ISCONTENTSTITLE" val="0"/>
  <p:tag name="KSO_WM_UNIT_ISNUMDGMTITLE" val="0"/>
  <p:tag name="KSO_WM_UNIT_PRESET_TEXT" val="添加标题"/>
  <p:tag name="KSO_WM_UNIT_NOCLEAR" val="0"/>
  <p:tag name="KSO_WM_DIAGRAM_GROUP_CODE" val="l1-1"/>
  <p:tag name="KSO_WM_UNIT_TYPE" val="l_h_a"/>
  <p:tag name="KSO_WM_UNIT_INDEX" val="1_1_1"/>
  <p:tag name="KSO_WM_UNIT_TEXT_FILL_FORE_SCHEMECOLOR_INDEX_BRIGHTNESS" val="0.25"/>
  <p:tag name="KSO_WM_UNIT_TEXT_FILL_FORE_SCHEMECOLOR_INDEX" val="13"/>
  <p:tag name="KSO_WM_UNIT_TEXT_FILL_TYPE" val="1"/>
  <p:tag name="KSO_WM_UNIT_USESOURCEFORMAT_APPLY" val="1"/>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8961_1*l_h_f*1_1_1"/>
  <p:tag name="KSO_WM_TEMPLATE_CATEGORY" val="diagram"/>
  <p:tag name="KSO_WM_TEMPLATE_INDEX" val="20228961"/>
  <p:tag name="KSO_WM_UNIT_LAYERLEVEL" val="1_1_1"/>
  <p:tag name="KSO_WM_TAG_VERSION" val="1.0"/>
  <p:tag name="KSO_WM_BEAUTIFY_FLAG" val="#wm#"/>
  <p:tag name="KSO_WM_UNIT_SUBTYPE" val="a"/>
  <p:tag name="KSO_WM_UNIT_PRESET_TEXT" val="此处添加正文文字是你思想的提炼为了演示最终发布的效果"/>
  <p:tag name="KSO_WM_UNIT_NOCLEAR" val="0"/>
  <p:tag name="KSO_WM_DIAGRAM_GROUP_CODE" val="l1-1"/>
  <p:tag name="KSO_WM_UNIT_TYPE" val="l_h_f"/>
  <p:tag name="KSO_WM_UNIT_INDEX" val="1_1_1"/>
  <p:tag name="KSO_WM_UNIT_TEXT_FILL_FORE_SCHEMECOLOR_INDEX_BRIGHTNESS" val="0.25"/>
  <p:tag name="KSO_WM_UNIT_TEXT_FILL_FORE_SCHEMECOLOR_INDEX" val="13"/>
  <p:tag name="KSO_WM_UNIT_TEXT_FILL_TYPE" val="1"/>
  <p:tag name="KSO_WM_UNIT_USESOURCEFORMAT_APPLY" val="1"/>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8961_1*l_h_i*1_2_1"/>
  <p:tag name="KSO_WM_TEMPLATE_CATEGORY" val="diagram"/>
  <p:tag name="KSO_WM_TEMPLATE_INDEX" val="20228961"/>
  <p:tag name="KSO_WM_UNIT_LAYERLEVEL" val="1_1_1"/>
  <p:tag name="KSO_WM_TAG_VERSION" val="1.0"/>
  <p:tag name="KSO_WM_BEAUTIFY_FLAG" val="#wm#"/>
  <p:tag name="KSO_WM_DIAGRAM_GROUP_CODE" val="l1-1"/>
  <p:tag name="KSO_WM_UNIT_TYPE" val="l_h_i"/>
  <p:tag name="KSO_WM_UNIT_INDEX" val="1_2_1"/>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8961_1*l_h_i*1_2_2"/>
  <p:tag name="KSO_WM_TEMPLATE_CATEGORY" val="diagram"/>
  <p:tag name="KSO_WM_TEMPLATE_INDEX" val="20228961"/>
  <p:tag name="KSO_WM_UNIT_LAYERLEVEL" val="1_1_1"/>
  <p:tag name="KSO_WM_TAG_VERSION" val="1.0"/>
  <p:tag name="KSO_WM_BEAUTIFY_FLAG" val="#wm#"/>
  <p:tag name="KSO_WM_DIAGRAM_GROUP_CODE" val="l1-1"/>
  <p:tag name="KSO_WM_UNIT_TYPE" val="l_h_i"/>
  <p:tag name="KSO_WM_UNIT_INDEX" val="1_2_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8961_1*l_h_a*1_2_1"/>
  <p:tag name="KSO_WM_TEMPLATE_CATEGORY" val="diagram"/>
  <p:tag name="KSO_WM_TEMPLATE_INDEX" val="20228961"/>
  <p:tag name="KSO_WM_UNIT_LAYERLEVEL" val="1_1_1"/>
  <p:tag name="KSO_WM_TAG_VERSION" val="1.0"/>
  <p:tag name="KSO_WM_BEAUTIFY_FLAG" val="#wm#"/>
  <p:tag name="KSO_WM_UNIT_ISCONTENTSTITLE" val="0"/>
  <p:tag name="KSO_WM_UNIT_ISNUMDGMTITLE" val="0"/>
  <p:tag name="KSO_WM_UNIT_PRESET_TEXT" val="添加标题"/>
  <p:tag name="KSO_WM_UNIT_NOCLEAR" val="0"/>
  <p:tag name="KSO_WM_DIAGRAM_GROUP_CODE" val="l1-1"/>
  <p:tag name="KSO_WM_UNIT_TYPE" val="l_h_a"/>
  <p:tag name="KSO_WM_UNIT_INDEX" val="1_2_1"/>
  <p:tag name="KSO_WM_UNIT_TEXT_FILL_FORE_SCHEMECOLOR_INDEX_BRIGHTNESS" val="0.25"/>
  <p:tag name="KSO_WM_UNIT_TEXT_FILL_FORE_SCHEMECOLOR_INDEX" val="13"/>
  <p:tag name="KSO_WM_UNIT_TEXT_FILL_TYPE" val="1"/>
  <p:tag name="KSO_WM_UNIT_USESOURCEFORMAT_APPLY" val="1"/>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8961_1*l_h_f*1_2_1"/>
  <p:tag name="KSO_WM_TEMPLATE_CATEGORY" val="diagram"/>
  <p:tag name="KSO_WM_TEMPLATE_INDEX" val="20228961"/>
  <p:tag name="KSO_WM_UNIT_LAYERLEVEL" val="1_1_1"/>
  <p:tag name="KSO_WM_TAG_VERSION" val="1.0"/>
  <p:tag name="KSO_WM_BEAUTIFY_FLAG" val="#wm#"/>
  <p:tag name="KSO_WM_UNIT_SUBTYPE" val="a"/>
  <p:tag name="KSO_WM_UNIT_PRESET_TEXT" val="此处添加正文文字是你思想的提炼为了演示最终发布的效果"/>
  <p:tag name="KSO_WM_UNIT_NOCLEAR" val="0"/>
  <p:tag name="KSO_WM_DIAGRAM_GROUP_CODE" val="l1-1"/>
  <p:tag name="KSO_WM_UNIT_TYPE" val="l_h_f"/>
  <p:tag name="KSO_WM_UNIT_INDEX" val="1_2_1"/>
  <p:tag name="KSO_WM_UNIT_TEXT_FILL_FORE_SCHEMECOLOR_INDEX_BRIGHTNESS" val="0.25"/>
  <p:tag name="KSO_WM_UNIT_TEXT_FILL_FORE_SCHEMECOLOR_INDEX" val="13"/>
  <p:tag name="KSO_WM_UNIT_TEXT_FILL_TYPE" val="1"/>
  <p:tag name="KSO_WM_UNIT_USESOURCEFORMAT_APPLY" val="1"/>
</p:tagLst>
</file>

<file path=ppt/tags/tag258.xml><?xml version="1.0" encoding="utf-8"?>
<p:tagLst xmlns:p="http://schemas.openxmlformats.org/presentationml/2006/main">
  <p:tag name="KSO_WM_SLIDE_ID" val="diagram20207647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468"/>
  <p:tag name="KSO_WM_SLIDE_POSITION" val="0*0"/>
  <p:tag name="KSO_WM_DIAGRAM_GROUP_CODE" val="m1-1"/>
  <p:tag name="KSO_WM_SLIDE_DIAGTYPE" val="m"/>
  <p:tag name="KSO_WM_TAG_VERSION" val="1.0"/>
  <p:tag name="KSO_WM_BEAUTIFY_FLAG" val="#wm#"/>
  <p:tag name="KSO_WM_TEMPLATE_CATEGORY" val="diagram"/>
  <p:tag name="KSO_WM_TEMPLATE_INDEX" val="20207647"/>
  <p:tag name="KSO_WM_SLIDE_LAYOUT" val="a_d"/>
  <p:tag name="KSO_WM_SLIDE_LAYOUT_CNT" val="1_1"/>
  <p:tag name="KSO_WM_SLIDE_BACKGROUND" val="[&quot;navigation&quot;]"/>
  <p:tag name="KSO_WM_SLIDE_RATIO" val="1.777778"/>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false,&quot;picture_toward&quot;:0,&quot;picture_dockside&quot;:[],&quot;fill_id&quot;:&quot;c934b58042b44607bfcc30469ccc57d1&quot;,&quot;fill_align&quot;:&quot;lm&quot;,&quot;chip_types&quot;:[&quot;header&quot;]},{&quot;text_align&quot;:&quot;lm&quot;,&quot;text_direction&quot;:&quot;horizontal&quot;,&quot;support_features&quot;:[&quot;collage&quot;,&quot;carousel&quot;],&quot;support_big_font&quot;:false,&quot;picture_toward&quot;:0,&quot;picture_dockside&quot;:[],&quot;fill_id&quot;:&quot;537f454074a24564a7dd15a2992bf40d&quot;,&quot;fill_align&quot;:&quot;cm&quot;,&quot;chip_types&quot;:[&quot;picture&quot;,&quot;diagram&quot;,&quot;pictext&quot;,&quot;table&quot;,&quot;chart&quot;,&quot;video&quot;,&quot;text&quot;]}]]"/>
  <p:tag name="KSO_WM_CHIP_XID" val="5eeaeb09008addf29f4264c3"/>
  <p:tag name="KSO_WM_CHIP_DECFILLPROP" val="[]"/>
  <p:tag name="KSO_WM_CHIP_GROUPID" val="5eeaeb09008addf29f4264c2"/>
  <p:tag name="KSO_WM_SLIDE_BK_DARK_LIGHT" val="2"/>
  <p:tag name="KSO_WM_SLIDE_BACKGROUND_TYPE" val="navigation"/>
  <p:tag name="KSO_WM_SLIDE_SUPPORT_FEATURE_TYPE" val="3"/>
  <p:tag name="KSO_WM_TEMPLATE_ASSEMBLE_XID" val="60656e6f4054ed1e2fb7f89f"/>
  <p:tag name="KSO_WM_TEMPLATE_ASSEMBLE_GROUPID" val="60656e6f4054ed1e2fb7f89f"/>
  <p:tag name="KSO_WM_SLIDE_LAYOUT_INFO" val="{&quot;id&quot;:&quot;2021-04-01T14:58:35&quot;,&quot;maxSize&quot;:{&quot;size1&quot;:13.3},&quot;minSize&quot;:{&quot;size1&quot;:13.3},&quot;normalSize&quot;:{&quot;size1&quot;:13.3},&quot;subLayout&quot;:[{&quot;backgroundInfo&quot;:[{&quot;bottom&quot;:0,&quot;bottomAbs&quot;:false,&quot;left&quot;:0,&quot;leftAbs&quot;:false,&quot;right&quot;:0,&quot;rightAbs&quot;:false,&quot;top&quot;:0,&quot;topAbs&quot;:false,&quot;type&quot;:&quot;navigation&quot;}],&quot;id&quot;:&quot;2021-04-01T14:58:35&quot;,&quot;margin&quot;:{&quot;bottom&quot;:0.4230000674724579,&quot;left&quot;:1.2699999809265137,&quot;right&quot;:1.2699999809265137,&quot;top&quot;:0.4230000674724579},&quot;type&quot;:0},{&quot;id&quot;:&quot;2021-04-01T14:58:35&quot;,&quot;margin&quot;:{&quot;bottom&quot;:1.6929999589920044,&quot;left&quot;:1.6929999589920044,&quot;right&quot;:1.6929999589920044,&quot;top&quot;:0.847000002861023},&quot;type&quot;:0}],&quot;type&quot;:0}"/>
  <p:tag name="KSO_WM_SLIDE_CAN_ADD_NAVIGATION" val="1"/>
</p:tagLst>
</file>

<file path=ppt/tags/tag259.xml><?xml version="1.0" encoding="utf-8"?>
<p:tagLst xmlns:p="http://schemas.openxmlformats.org/presentationml/2006/main">
  <p:tag name="KSO_WM_UNIT_TYPE" val="i"/>
  <p:tag name="KSO_WM_UNIT_SUBTYPE" val="h"/>
  <p:tag name="KSO_WM_SLIDE_BACKGROUND_TYPE" val="navigation"/>
  <p:tag name="KSO_WM_UNIT_HIGHLIGHT" val="0"/>
  <p:tag name="KSO_WM_UNIT_COMPATIBLE" val="0"/>
  <p:tag name="KSO_WM_UNIT_DIAGRAM_ISNUMVISUAL" val="0"/>
  <p:tag name="KSO_WM_UNIT_DIAGRAM_ISREFERUNIT" val="0"/>
  <p:tag name="KSO_WM_UNIT_INDEX" val="0"/>
  <p:tag name="KSO_WM_UNIT_ID" val="_17*i*0"/>
  <p:tag name="KSO_WM_UNIT_LAYERLEVEL" val="1"/>
  <p:tag name="KSO_WM_TAG_VERSION" val="1.0"/>
  <p:tag name="KSO_WM_BEAUTIFY_FLAG" val="#wm#"/>
  <p:tag name="KSO_WM_SLIDE_BK_DARK_LIGHT" val="2"/>
  <p:tag name="KSO_WM_UNIT_BK_DARK_LIGHT" val="2"/>
  <p:tag name="KSO_WM_UNIT_FILL_FORE_SCHEMECOLOR_INDEX_BRIGHTNESS" val="0"/>
  <p:tag name="KSO_WM_UNIT_FILL_FORE_SCHEMECOLOR_INDEX" val="1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0.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 name="KSO_WM_UNIT_TYPE" val="i"/>
</p:tagLst>
</file>

<file path=ppt/tags/tag261.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 name="KSO_WM_UNIT_TYPE" val="i"/>
</p:tagLst>
</file>

<file path=ppt/tags/tag262.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07647_1*a*1"/>
  <p:tag name="KSO_WM_TEMPLATE_CATEGORY" val="diagram"/>
  <p:tag name="KSO_WM_TEMPLATE_INDEX" val="20207647"/>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84a7779063794c48a7012a39a45e86d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c079c758c6944b0d8e73425810d9358b"/>
  <p:tag name="KSO_WM_UNIT_TEXT_FILL_FORE_SCHEMECOLOR_INDEX_BRIGHTNESS" val="0"/>
  <p:tag name="KSO_WM_UNIT_TEXT_FILL_FORE_SCHEMECOLOR_INDEX" val="13"/>
  <p:tag name="KSO_WM_UNIT_TEXT_FILL_TYPE" val="1"/>
  <p:tag name="KSO_WM_TEMPLATE_ASSEMBLE_XID" val="60656e6f4054ed1e2fb7f89f"/>
  <p:tag name="KSO_WM_TEMPLATE_ASSEMBLE_GROUPID" val="60656e6f4054ed1e2fb7f89f"/>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8961_1*l_h_i*1_1_1"/>
  <p:tag name="KSO_WM_TEMPLATE_CATEGORY" val="diagram"/>
  <p:tag name="KSO_WM_TEMPLATE_INDEX" val="20228961"/>
  <p:tag name="KSO_WM_UNIT_LAYERLEVEL" val="1_1_1"/>
  <p:tag name="KSO_WM_TAG_VERSION" val="1.0"/>
  <p:tag name="KSO_WM_BEAUTIFY_FLAG" val="#wm#"/>
  <p:tag name="KSO_WM_DIAGRAM_GROUP_CODE" val="l1-1"/>
  <p:tag name="KSO_WM_UNIT_TYPE" val="l_h_i"/>
  <p:tag name="KSO_WM_UNIT_INDEX" val="1_1_1"/>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8961_1*l_h_i*1_1_2"/>
  <p:tag name="KSO_WM_TEMPLATE_CATEGORY" val="diagram"/>
  <p:tag name="KSO_WM_TEMPLATE_INDEX" val="20228961"/>
  <p:tag name="KSO_WM_UNIT_LAYERLEVEL" val="1_1_1"/>
  <p:tag name="KSO_WM_TAG_VERSION" val="1.0"/>
  <p:tag name="KSO_WM_BEAUTIFY_FLAG" val="#wm#"/>
  <p:tag name="KSO_WM_DIAGRAM_GROUP_CODE" val="l1-1"/>
  <p:tag name="KSO_WM_UNIT_TYPE" val="l_h_i"/>
  <p:tag name="KSO_WM_UNIT_INDEX" val="1_1_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8961_1*l_h_a*1_1_1"/>
  <p:tag name="KSO_WM_TEMPLATE_CATEGORY" val="diagram"/>
  <p:tag name="KSO_WM_TEMPLATE_INDEX" val="20228961"/>
  <p:tag name="KSO_WM_UNIT_LAYERLEVEL" val="1_1_1"/>
  <p:tag name="KSO_WM_TAG_VERSION" val="1.0"/>
  <p:tag name="KSO_WM_BEAUTIFY_FLAG" val="#wm#"/>
  <p:tag name="KSO_WM_UNIT_ISCONTENTSTITLE" val="0"/>
  <p:tag name="KSO_WM_UNIT_ISNUMDGMTITLE" val="0"/>
  <p:tag name="KSO_WM_UNIT_PRESET_TEXT" val="添加标题"/>
  <p:tag name="KSO_WM_UNIT_NOCLEAR" val="0"/>
  <p:tag name="KSO_WM_DIAGRAM_GROUP_CODE" val="l1-1"/>
  <p:tag name="KSO_WM_UNIT_TYPE" val="l_h_a"/>
  <p:tag name="KSO_WM_UNIT_INDEX" val="1_1_1"/>
  <p:tag name="KSO_WM_UNIT_TEXT_FILL_FORE_SCHEMECOLOR_INDEX_BRIGHTNESS" val="0.25"/>
  <p:tag name="KSO_WM_UNIT_TEXT_FILL_FORE_SCHEMECOLOR_INDEX" val="13"/>
  <p:tag name="KSO_WM_UNIT_TEXT_FILL_TYPE" val="1"/>
  <p:tag name="KSO_WM_UNIT_USESOURCEFORMAT_APPLY" val="1"/>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8961_1*l_h_f*1_1_1"/>
  <p:tag name="KSO_WM_TEMPLATE_CATEGORY" val="diagram"/>
  <p:tag name="KSO_WM_TEMPLATE_INDEX" val="20228961"/>
  <p:tag name="KSO_WM_UNIT_LAYERLEVEL" val="1_1_1"/>
  <p:tag name="KSO_WM_TAG_VERSION" val="1.0"/>
  <p:tag name="KSO_WM_BEAUTIFY_FLAG" val="#wm#"/>
  <p:tag name="KSO_WM_UNIT_SUBTYPE" val="a"/>
  <p:tag name="KSO_WM_UNIT_PRESET_TEXT" val="此处添加正文文字是你思想的提炼为了演示最终发布的效果"/>
  <p:tag name="KSO_WM_UNIT_NOCLEAR" val="0"/>
  <p:tag name="KSO_WM_DIAGRAM_GROUP_CODE" val="l1-1"/>
  <p:tag name="KSO_WM_UNIT_TYPE" val="l_h_f"/>
  <p:tag name="KSO_WM_UNIT_INDEX" val="1_1_1"/>
  <p:tag name="KSO_WM_UNIT_TEXT_FILL_FORE_SCHEMECOLOR_INDEX_BRIGHTNESS" val="0.25"/>
  <p:tag name="KSO_WM_UNIT_TEXT_FILL_FORE_SCHEMECOLOR_INDEX" val="13"/>
  <p:tag name="KSO_WM_UNIT_TEXT_FILL_TYPE" val="1"/>
  <p:tag name="KSO_WM_UNIT_USESOURCEFORMAT_APPLY" val="1"/>
</p:tagLst>
</file>

<file path=ppt/tags/tag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8961_1*l_h_i*1_2_1"/>
  <p:tag name="KSO_WM_TEMPLATE_CATEGORY" val="diagram"/>
  <p:tag name="KSO_WM_TEMPLATE_INDEX" val="20228961"/>
  <p:tag name="KSO_WM_UNIT_LAYERLEVEL" val="1_1_1"/>
  <p:tag name="KSO_WM_TAG_VERSION" val="1.0"/>
  <p:tag name="KSO_WM_BEAUTIFY_FLAG" val="#wm#"/>
  <p:tag name="KSO_WM_DIAGRAM_GROUP_CODE" val="l1-1"/>
  <p:tag name="KSO_WM_UNIT_TYPE" val="l_h_i"/>
  <p:tag name="KSO_WM_UNIT_INDEX" val="1_2_1"/>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8961_1*l_h_i*1_2_2"/>
  <p:tag name="KSO_WM_TEMPLATE_CATEGORY" val="diagram"/>
  <p:tag name="KSO_WM_TEMPLATE_INDEX" val="20228961"/>
  <p:tag name="KSO_WM_UNIT_LAYERLEVEL" val="1_1_1"/>
  <p:tag name="KSO_WM_TAG_VERSION" val="1.0"/>
  <p:tag name="KSO_WM_BEAUTIFY_FLAG" val="#wm#"/>
  <p:tag name="KSO_WM_DIAGRAM_GROUP_CODE" val="l1-1"/>
  <p:tag name="KSO_WM_UNIT_TYPE" val="l_h_i"/>
  <p:tag name="KSO_WM_UNIT_INDEX" val="1_2_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8961_1*l_h_a*1_2_1"/>
  <p:tag name="KSO_WM_TEMPLATE_CATEGORY" val="diagram"/>
  <p:tag name="KSO_WM_TEMPLATE_INDEX" val="20228961"/>
  <p:tag name="KSO_WM_UNIT_LAYERLEVEL" val="1_1_1"/>
  <p:tag name="KSO_WM_TAG_VERSION" val="1.0"/>
  <p:tag name="KSO_WM_BEAUTIFY_FLAG" val="#wm#"/>
  <p:tag name="KSO_WM_UNIT_ISCONTENTSTITLE" val="0"/>
  <p:tag name="KSO_WM_UNIT_ISNUMDGMTITLE" val="0"/>
  <p:tag name="KSO_WM_UNIT_PRESET_TEXT" val="添加标题"/>
  <p:tag name="KSO_WM_UNIT_NOCLEAR" val="0"/>
  <p:tag name="KSO_WM_DIAGRAM_GROUP_CODE" val="l1-1"/>
  <p:tag name="KSO_WM_UNIT_TYPE" val="l_h_a"/>
  <p:tag name="KSO_WM_UNIT_INDEX" val="1_2_1"/>
  <p:tag name="KSO_WM_UNIT_TEXT_FILL_FORE_SCHEMECOLOR_INDEX_BRIGHTNESS" val="0.25"/>
  <p:tag name="KSO_WM_UNIT_TEXT_FILL_FORE_SCHEMECOLOR_INDEX" val="13"/>
  <p:tag name="KSO_WM_UNIT_TEXT_FILL_TYPE" val="1"/>
  <p:tag name="KSO_WM_UNIT_USESOURCEFORMAT_APPLY" val="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8961_1*l_h_f*1_2_1"/>
  <p:tag name="KSO_WM_TEMPLATE_CATEGORY" val="diagram"/>
  <p:tag name="KSO_WM_TEMPLATE_INDEX" val="20228961"/>
  <p:tag name="KSO_WM_UNIT_LAYERLEVEL" val="1_1_1"/>
  <p:tag name="KSO_WM_TAG_VERSION" val="1.0"/>
  <p:tag name="KSO_WM_BEAUTIFY_FLAG" val="#wm#"/>
  <p:tag name="KSO_WM_UNIT_SUBTYPE" val="a"/>
  <p:tag name="KSO_WM_UNIT_PRESET_TEXT" val="此处添加正文文字是你思想的提炼为了演示最终发布的效果"/>
  <p:tag name="KSO_WM_UNIT_NOCLEAR" val="0"/>
  <p:tag name="KSO_WM_DIAGRAM_GROUP_CODE" val="l1-1"/>
  <p:tag name="KSO_WM_UNIT_TYPE" val="l_h_f"/>
  <p:tag name="KSO_WM_UNIT_INDEX" val="1_2_1"/>
  <p:tag name="KSO_WM_UNIT_TEXT_FILL_FORE_SCHEMECOLOR_INDEX_BRIGHTNESS" val="0.25"/>
  <p:tag name="KSO_WM_UNIT_TEXT_FILL_FORE_SCHEMECOLOR_INDEX" val="13"/>
  <p:tag name="KSO_WM_UNIT_TEXT_FILL_TYPE" val="1"/>
  <p:tag name="KSO_WM_UNIT_USESOURCEFORMAT_APPLY" val="1"/>
</p:tagLst>
</file>

<file path=ppt/tags/tag271.xml><?xml version="1.0" encoding="utf-8"?>
<p:tagLst xmlns:p="http://schemas.openxmlformats.org/presentationml/2006/main">
  <p:tag name="KSO_WM_SLIDE_ID" val="diagram20207647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468"/>
  <p:tag name="KSO_WM_SLIDE_POSITION" val="0*0"/>
  <p:tag name="KSO_WM_DIAGRAM_GROUP_CODE" val="m1-1"/>
  <p:tag name="KSO_WM_SLIDE_DIAGTYPE" val="m"/>
  <p:tag name="KSO_WM_TAG_VERSION" val="1.0"/>
  <p:tag name="KSO_WM_BEAUTIFY_FLAG" val="#wm#"/>
  <p:tag name="KSO_WM_TEMPLATE_CATEGORY" val="diagram"/>
  <p:tag name="KSO_WM_TEMPLATE_INDEX" val="20207647"/>
  <p:tag name="KSO_WM_SLIDE_LAYOUT" val="a_d"/>
  <p:tag name="KSO_WM_SLIDE_LAYOUT_CNT" val="1_1"/>
  <p:tag name="KSO_WM_SLIDE_BACKGROUND" val="[&quot;navigation&quot;]"/>
  <p:tag name="KSO_WM_SLIDE_RATIO" val="1.777778"/>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false,&quot;picture_toward&quot;:0,&quot;picture_dockside&quot;:[],&quot;fill_id&quot;:&quot;c934b58042b44607bfcc30469ccc57d1&quot;,&quot;fill_align&quot;:&quot;lm&quot;,&quot;chip_types&quot;:[&quot;header&quot;]},{&quot;text_align&quot;:&quot;lm&quot;,&quot;text_direction&quot;:&quot;horizontal&quot;,&quot;support_features&quot;:[&quot;collage&quot;,&quot;carousel&quot;],&quot;support_big_font&quot;:false,&quot;picture_toward&quot;:0,&quot;picture_dockside&quot;:[],&quot;fill_id&quot;:&quot;537f454074a24564a7dd15a2992bf40d&quot;,&quot;fill_align&quot;:&quot;cm&quot;,&quot;chip_types&quot;:[&quot;picture&quot;,&quot;diagram&quot;,&quot;pictext&quot;,&quot;table&quot;,&quot;chart&quot;,&quot;video&quot;,&quot;text&quot;]}]]"/>
  <p:tag name="KSO_WM_CHIP_XID" val="5eeaeb09008addf29f4264c3"/>
  <p:tag name="KSO_WM_CHIP_DECFILLPROP" val="[]"/>
  <p:tag name="KSO_WM_CHIP_GROUPID" val="5eeaeb09008addf29f4264c2"/>
  <p:tag name="KSO_WM_SLIDE_BK_DARK_LIGHT" val="2"/>
  <p:tag name="KSO_WM_SLIDE_BACKGROUND_TYPE" val="navigation"/>
  <p:tag name="KSO_WM_SLIDE_SUPPORT_FEATURE_TYPE" val="3"/>
  <p:tag name="KSO_WM_TEMPLATE_ASSEMBLE_XID" val="60656e6f4054ed1e2fb7f89f"/>
  <p:tag name="KSO_WM_TEMPLATE_ASSEMBLE_GROUPID" val="60656e6f4054ed1e2fb7f89f"/>
  <p:tag name="KSO_WM_SLIDE_LAYOUT_INFO" val="{&quot;id&quot;:&quot;2021-04-01T14:58:35&quot;,&quot;maxSize&quot;:{&quot;size1&quot;:13.3},&quot;minSize&quot;:{&quot;size1&quot;:13.3},&quot;normalSize&quot;:{&quot;size1&quot;:13.3},&quot;subLayout&quot;:[{&quot;backgroundInfo&quot;:[{&quot;bottom&quot;:0,&quot;bottomAbs&quot;:false,&quot;left&quot;:0,&quot;leftAbs&quot;:false,&quot;right&quot;:0,&quot;rightAbs&quot;:false,&quot;top&quot;:0,&quot;topAbs&quot;:false,&quot;type&quot;:&quot;navigation&quot;}],&quot;id&quot;:&quot;2021-04-01T14:58:35&quot;,&quot;margin&quot;:{&quot;bottom&quot;:0.4230000674724579,&quot;left&quot;:1.2699999809265137,&quot;right&quot;:1.2699999809265137,&quot;top&quot;:0.4230000674724579},&quot;type&quot;:0},{&quot;id&quot;:&quot;2021-04-01T14:58:35&quot;,&quot;margin&quot;:{&quot;bottom&quot;:1.6929999589920044,&quot;left&quot;:1.6929999589920044,&quot;right&quot;:1.6929999589920044,&quot;top&quot;:0.847000002861023},&quot;type&quot;:0}],&quot;type&quot;:0}"/>
  <p:tag name="KSO_WM_SLIDE_CAN_ADD_NAVIGATION" val="1"/>
</p:tagLst>
</file>

<file path=ppt/tags/tag272.xml><?xml version="1.0" encoding="utf-8"?>
<p:tagLst xmlns:p="http://schemas.openxmlformats.org/presentationml/2006/main">
  <p:tag name="KSO_WM_UNIT_TYPE" val="i"/>
  <p:tag name="KSO_WM_UNIT_SUBTYPE" val="h"/>
  <p:tag name="KSO_WM_SLIDE_BACKGROUND_TYPE" val="navigation"/>
  <p:tag name="KSO_WM_UNIT_HIGHLIGHT" val="0"/>
  <p:tag name="KSO_WM_UNIT_COMPATIBLE" val="0"/>
  <p:tag name="KSO_WM_UNIT_DIAGRAM_ISNUMVISUAL" val="0"/>
  <p:tag name="KSO_WM_UNIT_DIAGRAM_ISREFERUNIT" val="0"/>
  <p:tag name="KSO_WM_UNIT_INDEX" val="0"/>
  <p:tag name="KSO_WM_UNIT_ID" val="_17*i*0"/>
  <p:tag name="KSO_WM_UNIT_LAYERLEVEL" val="1"/>
  <p:tag name="KSO_WM_TAG_VERSION" val="1.0"/>
  <p:tag name="KSO_WM_BEAUTIFY_FLAG" val=""/>
  <p:tag name="KSO_WM_SLIDE_BK_DARK_LIGHT" val="2"/>
  <p:tag name="KSO_WM_UNIT_BK_DARK_LIGHT" val="2"/>
  <p:tag name="KSO_WM_UNIT_FILL_FORE_SCHEMECOLOR_INDEX_BRIGHTNESS" val="0"/>
  <p:tag name="KSO_WM_UNIT_FILL_FORE_SCHEMECOLOR_INDEX" val="1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7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27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275.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29659_1*a*1"/>
  <p:tag name="KSO_WM_TEMPLATE_CATEGORY" val="diagram"/>
  <p:tag name="KSO_WM_TEMPLATE_INDEX" val="20229659"/>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b141ff84feda4e1b8c93024c49d83b3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f838c81d35e8409fa7d112c8e6498224"/>
  <p:tag name="KSO_WM_UNIT_TEXT_FILL_FORE_SCHEMECOLOR_INDEX_BRIGHTNESS" val="0"/>
  <p:tag name="KSO_WM_UNIT_TEXT_FILL_FORE_SCHEMECOLOR_INDEX" val="13"/>
  <p:tag name="KSO_WM_UNIT_TEXT_FILL_TYPE" val="1"/>
  <p:tag name="KSO_WM_TEMPLATE_ASSEMBLE_XID" val="639aeb060c9383becde692eb"/>
  <p:tag name="KSO_WM_TEMPLATE_ASSEMBLE_GROUPID" val="639aeb060c9383becde692eb"/>
</p:tagLst>
</file>

<file path=ppt/tags/tag2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8961_1*l_h_i*1_1_1"/>
  <p:tag name="KSO_WM_TEMPLATE_CATEGORY" val="diagram"/>
  <p:tag name="KSO_WM_TEMPLATE_INDEX" val="20228961"/>
  <p:tag name="KSO_WM_UNIT_LAYERLEVEL" val="1_1_1"/>
  <p:tag name="KSO_WM_TAG_VERSION" val="1.0"/>
  <p:tag name="KSO_WM_BEAUTIFY_FLAG" val="#wm#"/>
  <p:tag name="KSO_WM_DIAGRAM_GROUP_CODE" val="l1-1"/>
  <p:tag name="KSO_WM_UNIT_TYPE" val="l_h_i"/>
  <p:tag name="KSO_WM_UNIT_INDEX" val="1_1_1"/>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8961_1*l_h_i*1_1_2"/>
  <p:tag name="KSO_WM_TEMPLATE_CATEGORY" val="diagram"/>
  <p:tag name="KSO_WM_TEMPLATE_INDEX" val="20228961"/>
  <p:tag name="KSO_WM_UNIT_LAYERLEVEL" val="1_1_1"/>
  <p:tag name="KSO_WM_TAG_VERSION" val="1.0"/>
  <p:tag name="KSO_WM_BEAUTIFY_FLAG" val="#wm#"/>
  <p:tag name="KSO_WM_DIAGRAM_GROUP_CODE" val="l1-1"/>
  <p:tag name="KSO_WM_UNIT_TYPE" val="l_h_i"/>
  <p:tag name="KSO_WM_UNIT_INDEX" val="1_1_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8961_1*l_h_a*1_1_1"/>
  <p:tag name="KSO_WM_TEMPLATE_CATEGORY" val="diagram"/>
  <p:tag name="KSO_WM_TEMPLATE_INDEX" val="20228961"/>
  <p:tag name="KSO_WM_UNIT_LAYERLEVEL" val="1_1_1"/>
  <p:tag name="KSO_WM_TAG_VERSION" val="1.0"/>
  <p:tag name="KSO_WM_BEAUTIFY_FLAG" val="#wm#"/>
  <p:tag name="KSO_WM_UNIT_ISCONTENTSTITLE" val="0"/>
  <p:tag name="KSO_WM_UNIT_ISNUMDGMTITLE" val="0"/>
  <p:tag name="KSO_WM_UNIT_PRESET_TEXT" val="添加标题"/>
  <p:tag name="KSO_WM_UNIT_NOCLEAR" val="0"/>
  <p:tag name="KSO_WM_DIAGRAM_GROUP_CODE" val="l1-1"/>
  <p:tag name="KSO_WM_UNIT_TYPE" val="l_h_a"/>
  <p:tag name="KSO_WM_UNIT_INDEX" val="1_1_1"/>
  <p:tag name="KSO_WM_UNIT_TEXT_FILL_FORE_SCHEMECOLOR_INDEX_BRIGHTNESS" val="0.25"/>
  <p:tag name="KSO_WM_UNIT_TEXT_FILL_FORE_SCHEMECOLOR_INDEX" val="13"/>
  <p:tag name="KSO_WM_UNIT_TEXT_FILL_TYPE" val="1"/>
  <p:tag name="KSO_WM_UNIT_USESOURCEFORMAT_APPLY" val="1"/>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8961_1*l_h_f*1_1_1"/>
  <p:tag name="KSO_WM_TEMPLATE_CATEGORY" val="diagram"/>
  <p:tag name="KSO_WM_TEMPLATE_INDEX" val="20228961"/>
  <p:tag name="KSO_WM_UNIT_LAYERLEVEL" val="1_1_1"/>
  <p:tag name="KSO_WM_TAG_VERSION" val="1.0"/>
  <p:tag name="KSO_WM_BEAUTIFY_FLAG" val="#wm#"/>
  <p:tag name="KSO_WM_UNIT_SUBTYPE" val="a"/>
  <p:tag name="KSO_WM_UNIT_PRESET_TEXT" val="此处添加正文文字是你思想的提炼为了演示最终发布的效果"/>
  <p:tag name="KSO_WM_UNIT_NOCLEAR" val="0"/>
  <p:tag name="KSO_WM_DIAGRAM_GROUP_CODE" val="l1-1"/>
  <p:tag name="KSO_WM_UNIT_TYPE" val="l_h_f"/>
  <p:tag name="KSO_WM_UNIT_INDEX" val="1_1_1"/>
  <p:tag name="KSO_WM_UNIT_TEXT_FILL_FORE_SCHEMECOLOR_INDEX_BRIGHTNESS" val="0.25"/>
  <p:tag name="KSO_WM_UNIT_TEXT_FILL_FORE_SCHEMECOLOR_INDEX" val="13"/>
  <p:tag name="KSO_WM_UNIT_TEXT_FILL_TYPE" val="1"/>
  <p:tag name="KSO_WM_UNIT_USESOURCEFORMAT_APPLY" val="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8961_1*l_h_i*1_2_1"/>
  <p:tag name="KSO_WM_TEMPLATE_CATEGORY" val="diagram"/>
  <p:tag name="KSO_WM_TEMPLATE_INDEX" val="20228961"/>
  <p:tag name="KSO_WM_UNIT_LAYERLEVEL" val="1_1_1"/>
  <p:tag name="KSO_WM_TAG_VERSION" val="1.0"/>
  <p:tag name="KSO_WM_BEAUTIFY_FLAG" val="#wm#"/>
  <p:tag name="KSO_WM_DIAGRAM_GROUP_CODE" val="l1-1"/>
  <p:tag name="KSO_WM_UNIT_TYPE" val="l_h_i"/>
  <p:tag name="KSO_WM_UNIT_INDEX" val="1_2_1"/>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8961_1*l_h_i*1_2_2"/>
  <p:tag name="KSO_WM_TEMPLATE_CATEGORY" val="diagram"/>
  <p:tag name="KSO_WM_TEMPLATE_INDEX" val="20228961"/>
  <p:tag name="KSO_WM_UNIT_LAYERLEVEL" val="1_1_1"/>
  <p:tag name="KSO_WM_TAG_VERSION" val="1.0"/>
  <p:tag name="KSO_WM_BEAUTIFY_FLAG" val="#wm#"/>
  <p:tag name="KSO_WM_DIAGRAM_GROUP_CODE" val="l1-1"/>
  <p:tag name="KSO_WM_UNIT_TYPE" val="l_h_i"/>
  <p:tag name="KSO_WM_UNIT_INDEX" val="1_2_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8961_1*l_h_a*1_2_1"/>
  <p:tag name="KSO_WM_TEMPLATE_CATEGORY" val="diagram"/>
  <p:tag name="KSO_WM_TEMPLATE_INDEX" val="20228961"/>
  <p:tag name="KSO_WM_UNIT_LAYERLEVEL" val="1_1_1"/>
  <p:tag name="KSO_WM_TAG_VERSION" val="1.0"/>
  <p:tag name="KSO_WM_BEAUTIFY_FLAG" val="#wm#"/>
  <p:tag name="KSO_WM_UNIT_ISCONTENTSTITLE" val="0"/>
  <p:tag name="KSO_WM_UNIT_ISNUMDGMTITLE" val="0"/>
  <p:tag name="KSO_WM_UNIT_PRESET_TEXT" val="添加标题"/>
  <p:tag name="KSO_WM_UNIT_NOCLEAR" val="0"/>
  <p:tag name="KSO_WM_DIAGRAM_GROUP_CODE" val="l1-1"/>
  <p:tag name="KSO_WM_UNIT_TYPE" val="l_h_a"/>
  <p:tag name="KSO_WM_UNIT_INDEX" val="1_2_1"/>
  <p:tag name="KSO_WM_UNIT_TEXT_FILL_FORE_SCHEMECOLOR_INDEX_BRIGHTNESS" val="0.25"/>
  <p:tag name="KSO_WM_UNIT_TEXT_FILL_FORE_SCHEMECOLOR_INDEX" val="13"/>
  <p:tag name="KSO_WM_UNIT_TEXT_FILL_TYPE" val="1"/>
  <p:tag name="KSO_WM_UNIT_USESOURCEFORMAT_APPLY" val="1"/>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8961_1*l_h_f*1_2_1"/>
  <p:tag name="KSO_WM_TEMPLATE_CATEGORY" val="diagram"/>
  <p:tag name="KSO_WM_TEMPLATE_INDEX" val="20228961"/>
  <p:tag name="KSO_WM_UNIT_LAYERLEVEL" val="1_1_1"/>
  <p:tag name="KSO_WM_TAG_VERSION" val="1.0"/>
  <p:tag name="KSO_WM_BEAUTIFY_FLAG" val="#wm#"/>
  <p:tag name="KSO_WM_UNIT_SUBTYPE" val="a"/>
  <p:tag name="KSO_WM_UNIT_PRESET_TEXT" val="此处添加正文文字是你思想的提炼为了演示最终发布的效果"/>
  <p:tag name="KSO_WM_UNIT_NOCLEAR" val="0"/>
  <p:tag name="KSO_WM_DIAGRAM_GROUP_CODE" val="l1-1"/>
  <p:tag name="KSO_WM_UNIT_TYPE" val="l_h_f"/>
  <p:tag name="KSO_WM_UNIT_INDEX" val="1_2_1"/>
  <p:tag name="KSO_WM_UNIT_TEXT_FILL_FORE_SCHEMECOLOR_INDEX_BRIGHTNESS" val="0.25"/>
  <p:tag name="KSO_WM_UNIT_TEXT_FILL_FORE_SCHEMECOLOR_INDEX" val="13"/>
  <p:tag name="KSO_WM_UNIT_TEXT_FILL_TYPE" val="1"/>
  <p:tag name="KSO_WM_UNIT_USESOURCEFORMAT_APPLY" val="1"/>
</p:tagLst>
</file>

<file path=ppt/tags/tag284.xml><?xml version="1.0" encoding="utf-8"?>
<p:tagLst xmlns:p="http://schemas.openxmlformats.org/presentationml/2006/main">
  <p:tag name="KSO_WM_SLIDE_ID" val="diagram20229659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396"/>
  <p:tag name="KSO_WM_SLIDE_POSITION" val="48*48"/>
  <p:tag name="KSO_WM_DIAGRAM_GROUP_CODE" val="m1-1"/>
  <p:tag name="KSO_WM_SLIDE_DIAGTYPE" val="m"/>
  <p:tag name="KSO_WM_TAG_VERSION" val="1.0"/>
  <p:tag name="KSO_WM_BEAUTIFY_FLAG" val="#wm#"/>
  <p:tag name="KSO_WM_TEMPLATE_CATEGORY" val="diagram"/>
  <p:tag name="KSO_WM_TEMPLATE_INDEX" val="20229659"/>
  <p:tag name="KSO_WM_SLIDE_LAYOUT" val="a_d"/>
  <p:tag name="KSO_WM_SLIDE_LAYOUT_CNT" val="1_1"/>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t&quot;,&quot;text_direction&quot;:&quot;horizontal&quot;,&quot;support_big_font&quot;:false,&quot;picture_toward&quot;:0,&quot;picture_dockside&quot;:[],&quot;fill_id&quot;:&quot;736496b0653343f1bfd4c6dc9c47e1b4&quot;,&quot;fill_align&quot;:&quot;lt&quot;,&quot;chip_types&quot;:[&quot;text&quot;]}],[{&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diagram&quot;,&quot;pictext&quot;,&quot;picture&quot;,&quot;chart&quot;,&quot;table&quot;,&quot;video&quot;]}],[{&quot;text_align&quot;:&quot;cm&quot;,&quot;text_direction&quot;:&quot;horizontal&quot;,&quot;support_big_font&quot;:false,&quot;picture_toward&quot;:0,&quot;picture_dockside&quot;:[],&quot;fill_id&quot;:&quot;fbc1d1c81b9c4bca8f09873cfc4ac6db&quot;,&quot;fill_align&quot;:&quot;cm&quot;,&quot;chip_types&quot;:[&quot;text&quot;,&quot;header&quot;]},{&quot;text_align&quot;:&quot;c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picture&quot;]}],[{&quot;text_align&quot;:&quot;lm&quot;,&quot;text_direction&quot;:&quot;horizontal&quot;,&quot;support_big_font&quot;:false,&quot;picture_toward&quot;:0,&quot;picture_dockside&quot;:[],&quot;fill_id&quot;:&quot;fbc1d1c81b9c4bca8f09873cfc4ac6db&quot;,&quot;fill_align&quot;:&quot;lm&quot;,&quot;chip_types&quot;:[&quot;text&quot;]},{&quot;text_align&quot;:&quot;c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picture&quot;]}],[{&quot;text_align&quot;:&quot;lm&quot;,&quot;text_direction&quot;:&quot;horizontal&quot;,&quot;support_big_font&quot;:false,&quot;picture_toward&quot;:0,&quot;picture_dockside&quot;:[],&quot;fill_id&quot;:&quot;fbc1d1c81b9c4bca8f09873cfc4ac6db&quot;,&quot;fill_align&quot;:&quot;lm&quot;,&quot;chip_types&quot;:[&quot;text&quot;,&quot;header&quot;]},{&quot;text_align&quot;:&quot;l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diagram&quot;,&quot;text&quot;,&quot;picture&quot;,&quot;chart&quot;,&quot;table&quot;,&quot;video&quot;]}]]"/>
  <p:tag name="KSO_WM_CHIP_XID" val="5f696419553136823a5e6172"/>
  <p:tag name="KSO_WM_CHIP_DECFILLPROP" val="[]"/>
  <p:tag name="KSO_WM_CHIP_GROUPID" val="5f5ee1ca4d6848d78f644aec"/>
  <p:tag name="KSO_WM_SLIDE_BK_DARK_LIGHT" val="2"/>
  <p:tag name="KSO_WM_SLIDE_BACKGROUND_TYPE" val="general"/>
  <p:tag name="KSO_WM_SLIDE_SUPPORT_FEATURE_TYPE" val="3"/>
  <p:tag name="KSO_WM_TEMPLATE_ASSEMBLE_XID" val="639aeb060c9383becde692eb"/>
  <p:tag name="KSO_WM_TEMPLATE_ASSEMBLE_GROUPID" val="639aeb060c9383becde692eb"/>
  <p:tag name="KSO_WM_SLIDE_LAYOUT_INFO" val="{&quot;backgroundInfo&quot;:[{&quot;bottom&quot;:0,&quot;bottomAbs&quot;:false,&quot;left&quot;:0,&quot;leftAbs&quot;:false,&quot;right&quot;:0,&quot;rightAbs&quot;:false,&quot;top&quot;:0,&quot;topAbs&quot;:false,&quot;type&quot;:&quot;general&quot;}],&quot;id&quot;:&quot;2022-12-15T17:38:14&quot;,&quot;maxSize&quot;:{&quot;size1&quot;:31.1},&quot;minSize&quot;:{&quot;size1&quot;:17.8},&quot;normalSize&quot;:{&quot;size1&quot;:17.8},&quot;subLayout&quot;:[{&quot;id&quot;:&quot;2022-12-15T17:38:14&quot;,&quot;margin&quot;:{&quot;bottom&quot;:0,&quot;left&quot;:1.6929999589920044,&quot;right&quot;:1.6929999589920044,&quot;top&quot;:1.6929999589920044},&quot;type&quot;:0},{&quot;id&quot;:&quot;2022-12-15T17:38:14&quot;,&quot;margin&quot;:{&quot;bottom&quot;:0.847000002861023,&quot;left&quot;:0.847000002861023,&quot;right&quot;:0.847000002861023,&quot;top&quot;:0.847000002861023},&quot;type&quot;:0}],&quot;type&quot;:0}"/>
  <p:tag name="KSO_WM_SLIDE_CAN_ADD_NAVIGATION" val="1"/>
  <p:tag name="FIXED_XID_TMP" val="5f5ee1ca4d6848d78f644aec"/>
</p:tagLst>
</file>

<file path=ppt/tags/tag285.xml><?xml version="1.0" encoding="utf-8"?>
<p:tagLst xmlns:p="http://schemas.openxmlformats.org/presentationml/2006/main">
  <p:tag name="KSO_WM_UNIT_TYPE" val="i"/>
  <p:tag name="KSO_WM_UNIT_SUBTYPE" val="h"/>
  <p:tag name="KSO_WM_SLIDE_BACKGROUND_TYPE" val="topBottom"/>
  <p:tag name="KSO_WM_UNIT_HIGHLIGHT" val="0"/>
  <p:tag name="KSO_WM_UNIT_COMPATIBLE" val="0"/>
  <p:tag name="KSO_WM_UNIT_DIAGRAM_ISNUMVISUAL" val="0"/>
  <p:tag name="KSO_WM_UNIT_DIAGRAM_ISREFERUNIT" val="0"/>
  <p:tag name="KSO_WM_UNIT_INDEX" val="0"/>
  <p:tag name="KSO_WM_UNIT_ID" val="_15*i*0"/>
  <p:tag name="KSO_WM_UNIT_LAYERLEVEL" val="1"/>
  <p:tag name="KSO_WM_TAG_VERSION" val="1.0"/>
  <p:tag name="KSO_WM_BEAUTIFY_FLAG" val="#wm#"/>
  <p:tag name="KSO_WM_SLIDE_BK_DARK_LIGHT" val="2"/>
  <p:tag name="KSO_WM_UNIT_BK_DARK_LIGHT" val="2"/>
  <p:tag name="KSO_WM_UNIT_FILL_FORE_SCHEMECOLOR_INDEX_BRIGHTNESS" val="0"/>
  <p:tag name="KSO_WM_UNIT_FILL_FORE_SCHEMECOLOR_INDEX" val="1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86.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 name="KSO_WM_UNIT_TYPE" val="i"/>
</p:tagLst>
</file>

<file path=ppt/tags/tag287.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 name="KSO_WM_UNIT_TYPE" val="i"/>
</p:tagLst>
</file>

<file path=ppt/tags/tag288.xml><?xml version="1.0" encoding="utf-8"?>
<p:tagLst xmlns:p="http://schemas.openxmlformats.org/presentationml/2006/main">
  <p:tag name="KSO_WM_UNIT_ISCONTENTSTITLE" val="0"/>
  <p:tag name="KSO_WM_UNIT_ISNUMDGMTITLE" val="0"/>
  <p:tag name="KSO_WM_UNIT_PRESET_TEXT" val="经典上下导航版"/>
  <p:tag name="KSO_WM_UNIT_NOCLEAR" val="0"/>
  <p:tag name="KSO_WM_UNIT_VALUE" val="27"/>
  <p:tag name="KSO_WM_UNIT_HIGHLIGHT" val="0"/>
  <p:tag name="KSO_WM_UNIT_COMPATIBLE" val="0"/>
  <p:tag name="KSO_WM_UNIT_DIAGRAM_ISNUMVISUAL" val="0"/>
  <p:tag name="KSO_WM_UNIT_DIAGRAM_ISREFERUNIT" val="0"/>
  <p:tag name="KSO_WM_UNIT_TYPE" val="a"/>
  <p:tag name="KSO_WM_UNIT_INDEX" val="1"/>
  <p:tag name="KSO_WM_UNIT_ID" val="diagram20220057_1*a*1"/>
  <p:tag name="KSO_WM_TEMPLATE_CATEGORY" val="diagram"/>
  <p:tag name="KSO_WM_TEMPLATE_INDEX" val="20220057"/>
  <p:tag name="KSO_WM_UNIT_LAYERLEVEL" val="1"/>
  <p:tag name="KSO_WM_TAG_VERSION" val="1.0"/>
  <p:tag name="KSO_WM_BEAUTIFY_FLAG" val="#wm#"/>
  <p:tag name="KSO_WM_UNIT_BLOCK" val="0"/>
  <p:tag name="KSO_WM_UNIT_SM_LIMIT_TYPE" val="2"/>
  <p:tag name="KSO_WM_UNIT_DEC_AREA_ID" val="443f8045f8564536b28e1ce40fe340db"/>
  <p:tag name="KSO_WM_UNIT_DECORATE_INFO" val="{&quot;ReferentInfo&quot;:{&quot;Id&quot;:&quot;9fa92157b43b40c7a9efcf8b0c2fdd6a&quot;,&quot;X&quot;:{&quot;Pos&quot;:1},&quot;Y&quot;:{&quot;Pos&quot;:2}},&quot;DecorateInfoX&quot;:{&quot;Pos&quot;:1,&quot;IsAbs&quot;:true},&quot;DecorateInfoY&quot;:{&quot;Pos&quot;:2,&quot;IsAbs&quot;:true},&quot;DecorateInfoW&quot;:{&quot;IsAbs&quot;:true},&quot;DecorateInfoH&quot;:{&quot;IsAbs&quot;:true},&quot;whChangeMode&quot;:0}"/>
  <p:tag name="KSO_WM_UNIT_TEXT_FILL_FORE_SCHEMECOLOR_INDEX_BRIGHTNESS" val="0"/>
  <p:tag name="KSO_WM_UNIT_TEXT_FILL_FORE_SCHEMECOLOR_INDEX" val="14"/>
  <p:tag name="KSO_WM_UNIT_TEXT_FILL_TYPE" val="1"/>
</p:tagLst>
</file>

<file path=ppt/tags/tag289.xml><?xml version="1.0" encoding="utf-8"?>
<p:tagLst xmlns:p="http://schemas.openxmlformats.org/presentationml/2006/main">
  <p:tag name="KSO_WM_UNIT_LINE_FORE_SCHEMECOLOR_INDEX_BRIGHTNESS" val="-0.35"/>
  <p:tag name="KSO_WM_UNIT_LINE_FORE_SCHEMECOLOR_INDEX" val="14"/>
  <p:tag name="KSO_WM_UNIT_LINE_FILL_TYPE" val="2"/>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5.xml><?xml version="1.0" encoding="utf-8"?>
<p:tagLst xmlns:p="http://schemas.openxmlformats.org/presentationml/2006/main">
  <p:tag name="KSO_WM_UNIT_TEXT_FILL_FORE_SCHEMECOLOR_INDEX_BRIGHTNESS" val="0.05"/>
  <p:tag name="KSO_WM_UNIT_TEXT_FILL_FORE_SCHEMECOLOR_INDEX" val="13"/>
  <p:tag name="KSO_WM_UNIT_TEXT_FILL_TYPE" val="1"/>
</p:tagLst>
</file>

<file path=ppt/tags/tag296.xml><?xml version="1.0" encoding="utf-8"?>
<p:tagLst xmlns:p="http://schemas.openxmlformats.org/presentationml/2006/main">
  <p:tag name="KSO_WM_SLIDE_ID" val="diagram20220057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7"/>
  <p:tag name="KSO_WM_SLIDE_LAYOUT" val="a_d_i"/>
  <p:tag name="KSO_WM_SLIDE_LAYOUT_CNT" val="1_1_1"/>
  <p:tag name="KSO_WM_SLIDE_LAYOUT_INFO" val="{&quot;id&quot;:&quot;2023-12-14T09:38:06&quot;,&quot;maxSize&quot;:{&quot;size1&quot;:21.1},&quot;minSize&quot;:{&quot;size1&quot;:13.3},&quot;normalSize&quot;:{&quot;size1&quot;:13.3},&quot;subLayout&quot;:[{&quot;backgroundInfo&quot;:[{&quot;bottom&quot;:0,&quot;bottomAbs&quot;:false,&quot;left&quot;:0,&quot;leftAbs&quot;:false,&quot;right&quot;:0,&quot;rightAbs&quot;:false,&quot;top&quot;:0,&quot;topAbs&quot;:false,&quot;type&quot;:&quot;topBottom&quot;}],&quot;id&quot;:&quot;2023-12-14T09:38:06&quot;,&quot;margin&quot;:{&quot;bottom&quot;:0.2120000123977661,&quot;left&quot;:1.2699999809265137,&quot;right&quot;:1.2699999809265137,&quot;top&quot;:0.2120000123977661},&quot;type&quot;:0},{&quot;id&quot;:&quot;2023-12-14T09:38:06&quot;,&quot;margin&quot;:{&quot;bottom&quot;:0.847000002861023,&quot;left&quot;:1.2699999809265137,&quot;right&quot;:1.2699999809265137,&quot;top&quot;:0.847000002861023},&quot;type&quot;:0}],&quot;type&quot;:0}"/>
  <p:tag name="KSO_WM_SLIDE_RATIO" val="1.777778"/>
  <p:tag name="KSO_WM_SLIDE_LAYOUTTYPE" val="navigation"/>
  <p:tag name="KSO_WM_SLIDE_TYPE" val="text"/>
  <p:tag name="KSO_WM_SLIDE_SUBTYPE" val="picTxt"/>
  <p:tag name="KSO_WM_SLIDE_SIZE" val="960*516"/>
  <p:tag name="KSO_WM_SLIDE_POSITION" val="0*0"/>
  <p:tag name="KSO_WM_SLIDE_BACKGROUND" val="[&quot;topBottom&quot;]"/>
  <p:tag name="KSO_WM_SLIDE_BK_DARK_LIGHT" val="2"/>
  <p:tag name="KSO_WM_SLIDE_BACKGROUND_TYPE" val="topBottom"/>
</p:tagLst>
</file>

<file path=ppt/tags/tag297.xml><?xml version="1.0" encoding="utf-8"?>
<p:tagLst xmlns:p="http://schemas.openxmlformats.org/presentationml/2006/main">
  <p:tag name="KSO_WM_UNIT_TYPE" val="i"/>
  <p:tag name="KSO_WM_UNIT_SUBTYPE" val="h"/>
  <p:tag name="KSO_WM_SLIDE_BACKGROUND_TYPE" val="topBottom"/>
  <p:tag name="KSO_WM_UNIT_HIGHLIGHT" val="0"/>
  <p:tag name="KSO_WM_UNIT_COMPATIBLE" val="0"/>
  <p:tag name="KSO_WM_UNIT_DIAGRAM_ISNUMVISUAL" val="0"/>
  <p:tag name="KSO_WM_UNIT_DIAGRAM_ISREFERUNIT" val="0"/>
  <p:tag name="KSO_WM_UNIT_INDEX" val="0"/>
  <p:tag name="KSO_WM_UNIT_ID" val="_15*i*0"/>
  <p:tag name="KSO_WM_UNIT_LAYERLEVEL" val="1"/>
  <p:tag name="KSO_WM_TAG_VERSION" val="1.0"/>
  <p:tag name="KSO_WM_BEAUTIFY_FLAG" val="#wm#"/>
  <p:tag name="KSO_WM_SLIDE_BK_DARK_LIGHT" val="2"/>
  <p:tag name="KSO_WM_UNIT_BK_DARK_LIGHT" val="2"/>
  <p:tag name="KSO_WM_UNIT_FILL_FORE_SCHEMECOLOR_INDEX_BRIGHTNESS" val="0"/>
  <p:tag name="KSO_WM_UNIT_FILL_FORE_SCHEMECOLOR_INDEX" val="1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98.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 name="KSO_WM_UNIT_TYPE" val="i"/>
</p:tagLst>
</file>

<file path=ppt/tags/tag299.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 name="KSO_WM_UNIT_TYPE" val="i"/>
</p:tagLst>
</file>

<file path=ppt/tags/tag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00.xml><?xml version="1.0" encoding="utf-8"?>
<p:tagLst xmlns:p="http://schemas.openxmlformats.org/presentationml/2006/main">
  <p:tag name="KSO_WM_UNIT_ISCONTENTSTITLE" val="0"/>
  <p:tag name="KSO_WM_UNIT_ISNUMDGMTITLE" val="0"/>
  <p:tag name="KSO_WM_UNIT_PRESET_TEXT" val="经典上下导航版"/>
  <p:tag name="KSO_WM_UNIT_NOCLEAR" val="0"/>
  <p:tag name="KSO_WM_UNIT_VALUE" val="27"/>
  <p:tag name="KSO_WM_UNIT_HIGHLIGHT" val="0"/>
  <p:tag name="KSO_WM_UNIT_COMPATIBLE" val="0"/>
  <p:tag name="KSO_WM_UNIT_DIAGRAM_ISNUMVISUAL" val="0"/>
  <p:tag name="KSO_WM_UNIT_DIAGRAM_ISREFERUNIT" val="0"/>
  <p:tag name="KSO_WM_UNIT_TYPE" val="a"/>
  <p:tag name="KSO_WM_UNIT_INDEX" val="1"/>
  <p:tag name="KSO_WM_UNIT_ID" val="diagram20220057_1*a*1"/>
  <p:tag name="KSO_WM_TEMPLATE_CATEGORY" val="diagram"/>
  <p:tag name="KSO_WM_TEMPLATE_INDEX" val="20220057"/>
  <p:tag name="KSO_WM_UNIT_LAYERLEVEL" val="1"/>
  <p:tag name="KSO_WM_TAG_VERSION" val="1.0"/>
  <p:tag name="KSO_WM_BEAUTIFY_FLAG" val="#wm#"/>
  <p:tag name="KSO_WM_UNIT_BLOCK" val="0"/>
  <p:tag name="KSO_WM_UNIT_SM_LIMIT_TYPE" val="2"/>
  <p:tag name="KSO_WM_UNIT_DEC_AREA_ID" val="443f8045f8564536b28e1ce40fe340db"/>
  <p:tag name="KSO_WM_UNIT_DECORATE_INFO" val="{&quot;ReferentInfo&quot;:{&quot;Id&quot;:&quot;9fa92157b43b40c7a9efcf8b0c2fdd6a&quot;,&quot;X&quot;:{&quot;Pos&quot;:1},&quot;Y&quot;:{&quot;Pos&quot;:2}},&quot;DecorateInfoX&quot;:{&quot;Pos&quot;:1,&quot;IsAbs&quot;:true},&quot;DecorateInfoY&quot;:{&quot;Pos&quot;:2,&quot;IsAbs&quot;:true},&quot;DecorateInfoW&quot;:{&quot;IsAbs&quot;:true},&quot;DecorateInfoH&quot;:{&quot;IsAbs&quot;:true},&quot;whChangeMode&quot;:0}"/>
  <p:tag name="KSO_WM_UNIT_TEXT_FILL_FORE_SCHEMECOLOR_INDEX_BRIGHTNESS" val="0"/>
  <p:tag name="KSO_WM_UNIT_TEXT_FILL_FORE_SCHEMECOLOR_INDEX" val="14"/>
  <p:tag name="KSO_WM_UNIT_TEXT_FILL_TYPE" val="1"/>
</p:tagLst>
</file>

<file path=ppt/tags/tag301.xml><?xml version="1.0" encoding="utf-8"?>
<p:tagLst xmlns:p="http://schemas.openxmlformats.org/presentationml/2006/main">
  <p:tag name="KSO_WM_SLIDE_ID" val="diagram20220057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7"/>
  <p:tag name="KSO_WM_SLIDE_LAYOUT" val="a_d_i"/>
  <p:tag name="KSO_WM_SLIDE_LAYOUT_CNT" val="1_1_1"/>
  <p:tag name="KSO_WM_SLIDE_LAYOUT_INFO" val="{&quot;id&quot;:&quot;2023-12-14T09:38:06&quot;,&quot;maxSize&quot;:{&quot;size1&quot;:21.1},&quot;minSize&quot;:{&quot;size1&quot;:13.3},&quot;normalSize&quot;:{&quot;size1&quot;:13.3},&quot;subLayout&quot;:[{&quot;backgroundInfo&quot;:[{&quot;bottom&quot;:0,&quot;bottomAbs&quot;:false,&quot;left&quot;:0,&quot;leftAbs&quot;:false,&quot;right&quot;:0,&quot;rightAbs&quot;:false,&quot;top&quot;:0,&quot;topAbs&quot;:false,&quot;type&quot;:&quot;topBottom&quot;}],&quot;id&quot;:&quot;2023-12-14T09:38:06&quot;,&quot;margin&quot;:{&quot;bottom&quot;:0.2120000123977661,&quot;left&quot;:1.2699999809265137,&quot;right&quot;:1.2699999809265137,&quot;top&quot;:0.2120000123977661},&quot;type&quot;:0},{&quot;id&quot;:&quot;2023-12-14T09:38:06&quot;,&quot;margin&quot;:{&quot;bottom&quot;:0.847000002861023,&quot;left&quot;:1.2699999809265137,&quot;right&quot;:1.2699999809265137,&quot;top&quot;:0.847000002861023},&quot;type&quot;:0}],&quot;type&quot;:0}"/>
  <p:tag name="KSO_WM_SLIDE_RATIO" val="1.777778"/>
  <p:tag name="KSO_WM_SLIDE_LAYOUTTYPE" val="navigation"/>
  <p:tag name="KSO_WM_SLIDE_TYPE" val="text"/>
  <p:tag name="KSO_WM_SLIDE_SUBTYPE" val="picTxt"/>
  <p:tag name="KSO_WM_SLIDE_SIZE" val="960*516"/>
  <p:tag name="KSO_WM_SLIDE_POSITION" val="0*0"/>
  <p:tag name="KSO_WM_SLIDE_BACKGROUND" val="[&quot;topBottom&quot;]"/>
  <p:tag name="KSO_WM_SLIDE_BK_DARK_LIGHT" val="2"/>
  <p:tag name="KSO_WM_SLIDE_BACKGROUND_TYPE" val="topBottom"/>
</p:tagLst>
</file>

<file path=ppt/tags/tag30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30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304.xml><?xml version="1.0" encoding="utf-8"?>
<p:tagLst xmlns:p="http://schemas.openxmlformats.org/presentationml/2006/main">
  <p:tag name="KSO_WM_UNIT_VALUE" val="1904*2070"/>
  <p:tag name="KSO_WM_UNIT_HIGHLIGHT" val="0"/>
  <p:tag name="KSO_WM_UNIT_COMPATIBLE" val="0"/>
  <p:tag name="KSO_WM_UNIT_DIAGRAM_ISNUMVISUAL" val="0"/>
  <p:tag name="KSO_WM_UNIT_DIAGRAM_ISREFERUNIT" val="0"/>
  <p:tag name="KSO_WM_UNIT_TYPE" val="d"/>
  <p:tag name="KSO_WM_UNIT_INDEX" val="1"/>
  <p:tag name="KSO_WM_UNIT_ID" val="diagram20185933_1*d*1"/>
  <p:tag name="KSO_WM_TEMPLATE_CATEGORY" val="diagram"/>
  <p:tag name="KSO_WM_TEMPLATE_INDEX" val="20185933"/>
  <p:tag name="KSO_WM_UNIT_SUPPORT_UNIT_TYPE" val="[&quot;d&quot;]"/>
  <p:tag name="KSO_WM_UNIT_LAYERLEVEL" val="1"/>
  <p:tag name="KSO_WM_TAG_VERSION" val="1.0"/>
  <p:tag name="KSO_WM_BEAUTIFY_FLAG" val="#wm#"/>
</p:tagLst>
</file>

<file path=ppt/tags/tag3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185933_1*i*2"/>
  <p:tag name="KSO_WM_TEMPLATE_CATEGORY" val="diagram"/>
  <p:tag name="KSO_WM_TEMPLATE_INDEX" val="20185933"/>
  <p:tag name="KSO_WM_UNIT_LAYERLEVEL" val="1"/>
  <p:tag name="KSO_WM_TAG_VERSION" val="1.0"/>
  <p:tag name="KSO_WM_BEAUTIFY_FLAG" val="#wm#"/>
  <p:tag name="KSO_WM_UNIT_FILL_FORE_SCHEMECOLOR_INDEX_BRIGHTNESS" val="0"/>
  <p:tag name="KSO_WM_UNIT_FILL_FORE_SCHEMECOLOR_INDEX" val="16"/>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306.xml><?xml version="1.0" encoding="utf-8"?>
<p:tagLst xmlns:p="http://schemas.openxmlformats.org/presentationml/2006/main">
  <p:tag name="KSO_WM_UNIT_NOCLEAR" val="0"/>
  <p:tag name="KSO_WM_UNIT_VALUE" val="28"/>
  <p:tag name="KSO_WM_UNIT_HIGHLIGHT" val="0"/>
  <p:tag name="KSO_WM_UNIT_COMPATIBLE" val="0"/>
  <p:tag name="KSO_WM_UNIT_DIAGRAM_ISNUMVISUAL" val="0"/>
  <p:tag name="KSO_WM_UNIT_DIAGRAM_ISREFERUNIT" val="0"/>
  <p:tag name="KSO_WM_UNIT_TYPE" val="f"/>
  <p:tag name="KSO_WM_UNIT_INDEX" val="1"/>
  <p:tag name="KSO_WM_UNIT_ID" val="diagram20185933_1*f*1"/>
  <p:tag name="KSO_WM_TEMPLATE_CATEGORY" val="diagram"/>
  <p:tag name="KSO_WM_TEMPLATE_INDEX" val="20185933"/>
  <p:tag name="KSO_WM_UNIT_LAYERLEVEL" val="1"/>
  <p:tag name="KSO_WM_TAG_VERSION" val="1.0"/>
  <p:tag name="KSO_WM_BEAUTIFY_FLAG" val="#wm#"/>
  <p:tag name="KSO_WM_UNIT_PRESET_TEXT" val="单击此处输入你的正文，文字是您思想的提炼，为了最终演示发布的良好效果，请尽量言简意赅的阐述观点。"/>
  <p:tag name="KSO_WM_UNIT_SUBTYPE" val="a"/>
  <p:tag name="KSO_WM_UNIT_TEXT_FILL_FORE_SCHEMECOLOR_INDEX_BRIGHTNESS" val="0.25"/>
  <p:tag name="KSO_WM_UNIT_TEXT_FILL_FORE_SCHEMECOLOR_INDEX" val="13"/>
  <p:tag name="KSO_WM_UNIT_TEXT_FILL_TYPE" val="1"/>
</p:tagLst>
</file>

<file path=ppt/tags/tag3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185933_1*i*1"/>
  <p:tag name="KSO_WM_TEMPLATE_CATEGORY" val="diagram"/>
  <p:tag name="KSO_WM_TEMPLATE_INDEX" val="20185933"/>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185933_1*i*3"/>
  <p:tag name="KSO_WM_TEMPLATE_CATEGORY" val="diagram"/>
  <p:tag name="KSO_WM_TEMPLATE_INDEX" val="20185933"/>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185933_1*i*4"/>
  <p:tag name="KSO_WM_TEMPLATE_CATEGORY" val="diagram"/>
  <p:tag name="KSO_WM_TEMPLATE_INDEX" val="20185933"/>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185933_1*i*5"/>
  <p:tag name="KSO_WM_TEMPLATE_CATEGORY" val="diagram"/>
  <p:tag name="KSO_WM_TEMPLATE_INDEX" val="20185933"/>
  <p:tag name="KSO_WM_UNIT_LAYERLEVEL" val="1"/>
  <p:tag name="KSO_WM_TAG_VERSION" val="1.0"/>
  <p:tag name="KSO_WM_BEAUTIFY_FLAG" val="#wm#"/>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3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185933_1*i*6"/>
  <p:tag name="KSO_WM_TEMPLATE_CATEGORY" val="diagram"/>
  <p:tag name="KSO_WM_TEMPLATE_INDEX" val="20185933"/>
  <p:tag name="KSO_WM_UNIT_LAYERLEVEL" val="1"/>
  <p:tag name="KSO_WM_TAG_VERSION" val="1.0"/>
  <p:tag name="KSO_WM_BEAUTIFY_FLAG" val="#wm#"/>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312.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313.xml><?xml version="1.0" encoding="utf-8"?>
<p:tagLst xmlns:p="http://schemas.openxmlformats.org/presentationml/2006/main">
  <p:tag name="KSO_WM_SLIDE_ID" val="diagram20185933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961*576"/>
  <p:tag name="KSO_WM_SLIDE_POSITION" val="0*-18"/>
  <p:tag name="KSO_WM_TAG_VERSION" val="1.0"/>
  <p:tag name="KSO_WM_BEAUTIFY_FLAG" val="#wm#"/>
  <p:tag name="KSO_WM_TEMPLATE_CATEGORY" val="diagram"/>
  <p:tag name="KSO_WM_TEMPLATE_INDEX" val="20185933"/>
  <p:tag name="KSO_WM_SLIDE_LAYOUT" val="a_d_f"/>
  <p:tag name="KSO_WM_SLIDE_LAYOUT_CNT" val="1_1_1"/>
  <p:tag name="KSO_WM_SLIDE_BK_DARK_LIGHT" val="2"/>
  <p:tag name="KSO_WM_SLIDE_BACKGROUND_TYPE" val="general"/>
</p:tagLst>
</file>

<file path=ppt/tags/tag314.xml><?xml version="1.0" encoding="utf-8"?>
<p:tagLst xmlns:p="http://schemas.openxmlformats.org/presentationml/2006/main">
  <p:tag name="KSO_WM_UNIT_TYPE" val="i"/>
  <p:tag name="KSO_WM_UNIT_SUBTYPE" val="h"/>
  <p:tag name="KSO_WM_SLIDE_BACKGROUND_TYPE" val="topBottom"/>
  <p:tag name="KSO_WM_UNIT_HIGHLIGHT" val="0"/>
  <p:tag name="KSO_WM_UNIT_COMPATIBLE" val="0"/>
  <p:tag name="KSO_WM_UNIT_DIAGRAM_ISNUMVISUAL" val="0"/>
  <p:tag name="KSO_WM_UNIT_DIAGRAM_ISREFERUNIT" val="0"/>
  <p:tag name="KSO_WM_UNIT_INDEX" val="0"/>
  <p:tag name="KSO_WM_UNIT_ID" val="_15*i*0"/>
  <p:tag name="KSO_WM_UNIT_LAYERLEVEL" val="1"/>
  <p:tag name="KSO_WM_TAG_VERSION" val="1.0"/>
  <p:tag name="KSO_WM_BEAUTIFY_FLAG" val="#wm#"/>
  <p:tag name="KSO_WM_SLIDE_BK_DARK_LIGHT" val="2"/>
  <p:tag name="KSO_WM_UNIT_BK_DARK_LIGHT" val="2"/>
  <p:tag name="KSO_WM_UNIT_FILL_FORE_SCHEMECOLOR_INDEX_BRIGHTNESS" val="0"/>
  <p:tag name="KSO_WM_UNIT_FILL_FORE_SCHEMECOLOR_INDEX" val="1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15.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 name="KSO_WM_UNIT_TYPE" val="i"/>
  <p:tag name="KSO_WM_UNIT_PLACING_PICTURE_USER_VIEWPORT" val="{&quot;height&quot;:568.5007874015748,&quot;width&quot;:850.5007874015748}"/>
</p:tagLst>
</file>

<file path=ppt/tags/tag316.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 name="KSO_WM_UNIT_TYPE" val="i"/>
</p:tagLst>
</file>

<file path=ppt/tags/tag317.xml><?xml version="1.0" encoding="utf-8"?>
<p:tagLst xmlns:p="http://schemas.openxmlformats.org/presentationml/2006/main">
  <p:tag name="KSO_WM_UNIT_ISCONTENTSTITLE" val="0"/>
  <p:tag name="KSO_WM_UNIT_ISNUMDGMTITLE" val="0"/>
  <p:tag name="KSO_WM_UNIT_PRESET_TEXT" val="经典上下导航版"/>
  <p:tag name="KSO_WM_UNIT_NOCLEAR" val="0"/>
  <p:tag name="KSO_WM_UNIT_VALUE" val="27"/>
  <p:tag name="KSO_WM_UNIT_HIGHLIGHT" val="0"/>
  <p:tag name="KSO_WM_UNIT_COMPATIBLE" val="0"/>
  <p:tag name="KSO_WM_UNIT_DIAGRAM_ISNUMVISUAL" val="0"/>
  <p:tag name="KSO_WM_UNIT_DIAGRAM_ISREFERUNIT" val="0"/>
  <p:tag name="KSO_WM_UNIT_TYPE" val="a"/>
  <p:tag name="KSO_WM_UNIT_INDEX" val="1"/>
  <p:tag name="KSO_WM_UNIT_ID" val="diagram20220057_1*a*1"/>
  <p:tag name="KSO_WM_TEMPLATE_CATEGORY" val="diagram"/>
  <p:tag name="KSO_WM_TEMPLATE_INDEX" val="20220057"/>
  <p:tag name="KSO_WM_UNIT_LAYERLEVEL" val="1"/>
  <p:tag name="KSO_WM_TAG_VERSION" val="1.0"/>
  <p:tag name="KSO_WM_BEAUTIFY_FLAG" val="#wm#"/>
  <p:tag name="KSO_WM_UNIT_BLOCK" val="0"/>
  <p:tag name="KSO_WM_UNIT_SM_LIMIT_TYPE" val="2"/>
  <p:tag name="KSO_WM_UNIT_DEC_AREA_ID" val="443f8045f8564536b28e1ce40fe340db"/>
  <p:tag name="KSO_WM_UNIT_DECORATE_INFO" val="{&quot;ReferentInfo&quot;:{&quot;Id&quot;:&quot;9fa92157b43b40c7a9efcf8b0c2fdd6a&quot;,&quot;X&quot;:{&quot;Pos&quot;:1},&quot;Y&quot;:{&quot;Pos&quot;:2}},&quot;DecorateInfoX&quot;:{&quot;Pos&quot;:1,&quot;IsAbs&quot;:true},&quot;DecorateInfoY&quot;:{&quot;Pos&quot;:2,&quot;IsAbs&quot;:true},&quot;DecorateInfoW&quot;:{&quot;IsAbs&quot;:true},&quot;DecorateInfoH&quot;:{&quot;IsAbs&quot;:true},&quot;whChangeMode&quot;:0}"/>
  <p:tag name="KSO_WM_UNIT_TEXT_FILL_FORE_SCHEMECOLOR_INDEX_BRIGHTNESS" val="0"/>
  <p:tag name="KSO_WM_UNIT_TEXT_FILL_FORE_SCHEMECOLOR_INDEX" val="14"/>
  <p:tag name="KSO_WM_UNIT_TEXT_FILL_TYPE" val="1"/>
</p:tagLst>
</file>

<file path=ppt/tags/tag318.xml><?xml version="1.0" encoding="utf-8"?>
<p:tagLst xmlns:p="http://schemas.openxmlformats.org/presentationml/2006/main">
  <p:tag name="MH" val="20190823131735"/>
  <p:tag name="MH_LIBRARY" val="GRAPHIC"/>
  <p:tag name="MH_TYPE" val="Text"/>
  <p:tag name="MH_ORDER" val="1"/>
  <p:tag name="KSO_WM_UNIT_TEXT_FILL_FORE_SCHEMECOLOR_INDEX_BRIGHTNESS" val="0"/>
  <p:tag name="KSO_WM_UNIT_TEXT_FILL_FORE_SCHEMECOLOR_INDEX" val="13"/>
  <p:tag name="KSO_WM_UNIT_TEXT_FILL_TYPE" val="1"/>
</p:tagLst>
</file>

<file path=ppt/tags/tag319.xml><?xml version="1.0" encoding="utf-8"?>
<p:tagLst xmlns:p="http://schemas.openxmlformats.org/presentationml/2006/main">
  <p:tag name="MH" val="20190823131735"/>
  <p:tag name="MH_LIBRARY" val="GRAPHIC"/>
  <p:tag name="MH_TYPE" val="Text"/>
  <p:tag name="MH_ORDER" val="1"/>
  <p:tag name="KSO_WM_UNIT_TEXT_FILL_FORE_SCHEMECOLOR_INDEX_BRIGHTNESS" val="0"/>
  <p:tag name="KSO_WM_UNIT_TEXT_FILL_FORE_SCHEMECOLOR_INDEX" val="13"/>
  <p:tag name="KSO_WM_UNIT_TEXT_FILL_TYPE" val="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0.xml><?xml version="1.0" encoding="utf-8"?>
<p:tagLst xmlns:p="http://schemas.openxmlformats.org/presentationml/2006/main">
  <p:tag name="KSO_WM_DIAGRAM_VERSION" val="3"/>
  <p:tag name="KSO_WM_DIAGRAM_COLOR_TRICK" val="4"/>
  <p:tag name="KSO_WM_DIAGRAM_COLOR_TEXT_CAN_REMOVE" val="n"/>
  <p:tag name="KSO_WM_UNIT_HIGHLIGHT" val="0"/>
  <p:tag name="KSO_WM_UNIT_COMPATIBLE" val="0"/>
  <p:tag name="KSO_WM_UNIT_DIAGRAM_ISNUMVISUAL" val="0"/>
  <p:tag name="KSO_WM_UNIT_DIAGRAM_ISREFERUNIT" val="0"/>
  <p:tag name="KSO_WM_DIAGRAM_GROUP_CODE" val="q1-1"/>
  <p:tag name="KSO_WM_UNIT_TYPE" val="q_h_i"/>
  <p:tag name="KSO_WM_UNIT_INDEX" val="1_2_1"/>
  <p:tag name="KSO_WM_UNIT_ID" val="diagram20231079_1*q_h_i*1_2_1"/>
  <p:tag name="KSO_WM_TEMPLATE_CATEGORY" val="diagram"/>
  <p:tag name="KSO_WM_TEMPLATE_INDEX" val="20231079"/>
  <p:tag name="KSO_WM_UNIT_LAYERLEVEL" val="1_1_1"/>
  <p:tag name="KSO_WM_TAG_VERSION" val="3.0"/>
  <p:tag name="KSO_WM_BEAUTIFY_FLAG" val="#wm#"/>
  <p:tag name="KSO_WM_UNIT_LINE_FORE_SCHEMECOLOR_INDEX" val="6"/>
  <p:tag name="KSO_WM_DIAGRAM_MAX_ITEMCNT" val="6"/>
  <p:tag name="KSO_WM_DIAGRAM_MIN_ITEMCNT" val="3"/>
  <p:tag name="KSO_WM_DIAGRAM_VIRTUALLY_FRAME" val="{&quot;height&quot;:312.79999999999995,&quot;width&quot;:644.5}"/>
  <p:tag name="KSO_WM_DIAGRAM_COLOR_MATCH_VALUE" val="{&quot;shape&quot;:{&quot;fill&quot;:{&quot;type&quot;:0},&quot;glow&quot;:{&quot;colorType&quot;:0},&quot;line&quot;:{&quot;solidLine&quot;:{&quot;brightness&quot;:0,&quot;colorType&quot;:1,&quot;foreColorIndex&quot;:6,&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
</p:tagLst>
</file>

<file path=ppt/tags/tag321.xml><?xml version="1.0" encoding="utf-8"?>
<p:tagLst xmlns:p="http://schemas.openxmlformats.org/presentationml/2006/main">
  <p:tag name="KSO_WM_DIAGRAM_VERSION" val="3"/>
  <p:tag name="KSO_WM_DIAGRAM_COLOR_TRICK" val="4"/>
  <p:tag name="KSO_WM_DIAGRAM_COLOR_TEXT_CAN_REMOVE" val="n"/>
  <p:tag name="KSO_WM_UNIT_HIGHLIGHT" val="0"/>
  <p:tag name="KSO_WM_UNIT_COMPATIBLE" val="0"/>
  <p:tag name="KSO_WM_UNIT_DIAGRAM_ISNUMVISUAL" val="0"/>
  <p:tag name="KSO_WM_UNIT_DIAGRAM_ISREFERUNIT" val="0"/>
  <p:tag name="KSO_WM_DIAGRAM_GROUP_CODE" val="q1-1"/>
  <p:tag name="KSO_WM_UNIT_TYPE" val="q_h_i"/>
  <p:tag name="KSO_WM_UNIT_INDEX" val="1_3_1"/>
  <p:tag name="KSO_WM_UNIT_ID" val="diagram20231079_1*q_h_i*1_3_1"/>
  <p:tag name="KSO_WM_TEMPLATE_CATEGORY" val="diagram"/>
  <p:tag name="KSO_WM_TEMPLATE_INDEX" val="20231079"/>
  <p:tag name="KSO_WM_UNIT_LAYERLEVEL" val="1_1_1"/>
  <p:tag name="KSO_WM_TAG_VERSION" val="3.0"/>
  <p:tag name="KSO_WM_BEAUTIFY_FLAG" val="#wm#"/>
  <p:tag name="KSO_WM_UNIT_LINE_FORE_SCHEMECOLOR_INDEX" val="7"/>
  <p:tag name="KSO_WM_DIAGRAM_MAX_ITEMCNT" val="6"/>
  <p:tag name="KSO_WM_DIAGRAM_MIN_ITEMCNT" val="3"/>
  <p:tag name="KSO_WM_DIAGRAM_VIRTUALLY_FRAME" val="{&quot;height&quot;:312.79999999999995,&quot;width&quot;:644.5}"/>
  <p:tag name="KSO_WM_DIAGRAM_COLOR_MATCH_VALUE" val="{&quot;shape&quot;:{&quot;fill&quot;:{&quot;type&quot;:0},&quot;glow&quot;:{&quot;colorType&quot;:0},&quot;line&quot;:{&quot;solidLine&quot;:{&quot;brightness&quot;:0,&quot;colorType&quot;:1,&quot;foreColorIndex&quot;:7,&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
</p:tagLst>
</file>

<file path=ppt/tags/tag322.xml><?xml version="1.0" encoding="utf-8"?>
<p:tagLst xmlns:p="http://schemas.openxmlformats.org/presentationml/2006/main">
  <p:tag name="KSO_WM_DIAGRAM_VERSION" val="3"/>
  <p:tag name="KSO_WM_DIAGRAM_COLOR_TRICK" val="4"/>
  <p:tag name="KSO_WM_DIAGRAM_COLOR_TEXT_CAN_REMOVE" val="n"/>
  <p:tag name="KSO_WM_UNIT_HIGHLIGHT" val="0"/>
  <p:tag name="KSO_WM_UNIT_COMPATIBLE" val="0"/>
  <p:tag name="KSO_WM_UNIT_DIAGRAM_ISNUMVISUAL" val="0"/>
  <p:tag name="KSO_WM_UNIT_DIAGRAM_ISREFERUNIT" val="0"/>
  <p:tag name="KSO_WM_DIAGRAM_GROUP_CODE" val="q1-1"/>
  <p:tag name="KSO_WM_UNIT_TYPE" val="q_h_i"/>
  <p:tag name="KSO_WM_UNIT_INDEX" val="1_1_1"/>
  <p:tag name="KSO_WM_UNIT_ID" val="diagram20231079_1*q_h_i*1_1_1"/>
  <p:tag name="KSO_WM_TEMPLATE_CATEGORY" val="diagram"/>
  <p:tag name="KSO_WM_TEMPLATE_INDEX" val="20231079"/>
  <p:tag name="KSO_WM_UNIT_LAYERLEVEL" val="1_1_1"/>
  <p:tag name="KSO_WM_TAG_VERSION" val="3.0"/>
  <p:tag name="KSO_WM_BEAUTIFY_FLAG" val="#wm#"/>
  <p:tag name="KSO_WM_UNIT_LINE_FORE_SCHEMECOLOR_INDEX" val="5"/>
  <p:tag name="KSO_WM_DIAGRAM_MAX_ITEMCNT" val="6"/>
  <p:tag name="KSO_WM_DIAGRAM_MIN_ITEMCNT" val="3"/>
  <p:tag name="KSO_WM_DIAGRAM_VIRTUALLY_FRAME" val="{&quot;height&quot;:312.79999999999995,&quot;width&quot;:644.5}"/>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
</p:tagLst>
</file>

<file path=ppt/tags/tag323.xml><?xml version="1.0" encoding="utf-8"?>
<p:tagLst xmlns:p="http://schemas.openxmlformats.org/presentationml/2006/main">
  <p:tag name="KSO_WM_BEAUTIFY_FLAG" val="#wm#"/>
  <p:tag name="KSO_WM_DIAGRAM_VERSION" val="3"/>
  <p:tag name="KSO_WM_DIAGRAM_COLOR_TRICK" val="4"/>
  <p:tag name="KSO_WM_DIAGRAM_COLOR_TEXT_CAN_REMOVE" val="n"/>
  <p:tag name="KSO_WM_UNIT_HIGHLIGHT" val="0"/>
  <p:tag name="KSO_WM_UNIT_COMPATIBLE" val="0"/>
  <p:tag name="KSO_WM_UNIT_DIAGRAM_ISNUMVISUAL" val="0"/>
  <p:tag name="KSO_WM_UNIT_DIAGRAM_ISREFERUNIT" val="0"/>
  <p:tag name="KSO_WM_DIAGRAM_GROUP_CODE" val="q1-1"/>
  <p:tag name="KSO_WM_UNIT_TYPE" val="q_h_i"/>
  <p:tag name="KSO_WM_UNIT_INDEX" val="1_1_2"/>
  <p:tag name="KSO_WM_UNIT_ID" val="diagram20231079_1*q_h_i*1_1_2"/>
  <p:tag name="KSO_WM_TEMPLATE_CATEGORY" val="diagram"/>
  <p:tag name="KSO_WM_TEMPLATE_INDEX" val="20231079"/>
  <p:tag name="KSO_WM_UNIT_LAYERLEVEL" val="1_1_1"/>
  <p:tag name="KSO_WM_TAG_VERSION" val="3.0"/>
  <p:tag name="KSO_WM_UNIT_LINE_FORE_SCHEMECOLOR_INDEX" val="5"/>
  <p:tag name="KSO_WM_DIAGRAM_MAX_ITEMCNT" val="6"/>
  <p:tag name="KSO_WM_DIAGRAM_MIN_ITEMCNT" val="3"/>
  <p:tag name="KSO_WM_DIAGRAM_VIRTUALLY_FRAME" val="{&quot;height&quot;:312.79999999999995,&quot;width&quot;:644.5}"/>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
</p:tagLst>
</file>

<file path=ppt/tags/tag324.xml><?xml version="1.0" encoding="utf-8"?>
<p:tagLst xmlns:p="http://schemas.openxmlformats.org/presentationml/2006/main">
  <p:tag name="KSO_WM_BEAUTIFY_FLAG" val="#wm#"/>
  <p:tag name="KSO_WM_DIAGRAM_VERSION" val="3"/>
  <p:tag name="KSO_WM_DIAGRAM_COLOR_TRICK" val="4"/>
  <p:tag name="KSO_WM_DIAGRAM_COLOR_TEXT_CAN_REMOVE" val="n"/>
  <p:tag name="KSO_WM_UNIT_HIGHLIGHT" val="0"/>
  <p:tag name="KSO_WM_UNIT_COMPATIBLE" val="0"/>
  <p:tag name="KSO_WM_UNIT_DIAGRAM_ISNUMVISUAL" val="0"/>
  <p:tag name="KSO_WM_UNIT_DIAGRAM_ISREFERUNIT" val="0"/>
  <p:tag name="KSO_WM_DIAGRAM_GROUP_CODE" val="q1-1"/>
  <p:tag name="KSO_WM_UNIT_TYPE" val="q_h_i"/>
  <p:tag name="KSO_WM_UNIT_INDEX" val="1_3_2"/>
  <p:tag name="KSO_WM_UNIT_ID" val="diagram20231079_1*q_h_i*1_3_2"/>
  <p:tag name="KSO_WM_TEMPLATE_CATEGORY" val="diagram"/>
  <p:tag name="KSO_WM_TEMPLATE_INDEX" val="20231079"/>
  <p:tag name="KSO_WM_UNIT_LAYERLEVEL" val="1_1_1"/>
  <p:tag name="KSO_WM_TAG_VERSION" val="3.0"/>
  <p:tag name="KSO_WM_UNIT_LINE_FORE_SCHEMECOLOR_INDEX" val="7"/>
  <p:tag name="KSO_WM_DIAGRAM_MAX_ITEMCNT" val="6"/>
  <p:tag name="KSO_WM_DIAGRAM_MIN_ITEMCNT" val="3"/>
  <p:tag name="KSO_WM_DIAGRAM_VIRTUALLY_FRAME" val="{&quot;height&quot;:312.79999999999995,&quot;width&quot;:644.5}"/>
  <p:tag name="KSO_WM_DIAGRAM_COLOR_MATCH_VALUE" val="{&quot;shape&quot;:{&quot;fill&quot;:{&quot;type&quot;:0},&quot;glow&quot;:{&quot;colorType&quot;:0},&quot;line&quot;:{&quot;solidLine&quot;:{&quot;brightness&quot;:0,&quot;colorType&quot;:1,&quot;foreColorIndex&quot;:7,&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
</p:tagLst>
</file>

<file path=ppt/tags/tag325.xml><?xml version="1.0" encoding="utf-8"?>
<p:tagLst xmlns:p="http://schemas.openxmlformats.org/presentationml/2006/main">
  <p:tag name="KSO_WM_BEAUTIFY_FLAG" val="#wm#"/>
  <p:tag name="KSO_WM_DIAGRAM_VERSION" val="3"/>
  <p:tag name="KSO_WM_DIAGRAM_COLOR_TRICK" val="4"/>
  <p:tag name="KSO_WM_DIAGRAM_COLOR_TEXT_CAN_REMOVE" val="n"/>
  <p:tag name="KSO_WM_UNIT_HIGHLIGHT" val="0"/>
  <p:tag name="KSO_WM_UNIT_COMPATIBLE" val="0"/>
  <p:tag name="KSO_WM_UNIT_DIAGRAM_ISNUMVISUAL" val="0"/>
  <p:tag name="KSO_WM_UNIT_DIAGRAM_ISREFERUNIT" val="0"/>
  <p:tag name="KSO_WM_DIAGRAM_GROUP_CODE" val="q1-1"/>
  <p:tag name="KSO_WM_UNIT_TYPE" val="q_h_i"/>
  <p:tag name="KSO_WM_UNIT_INDEX" val="1_2_2"/>
  <p:tag name="KSO_WM_UNIT_ID" val="diagram20231079_1*q_h_i*1_2_2"/>
  <p:tag name="KSO_WM_TEMPLATE_CATEGORY" val="diagram"/>
  <p:tag name="KSO_WM_TEMPLATE_INDEX" val="20231079"/>
  <p:tag name="KSO_WM_UNIT_LAYERLEVEL" val="1_1_1"/>
  <p:tag name="KSO_WM_TAG_VERSION" val="3.0"/>
  <p:tag name="KSO_WM_UNIT_LINE_FORE_SCHEMECOLOR_INDEX" val="6"/>
  <p:tag name="KSO_WM_DIAGRAM_MAX_ITEMCNT" val="6"/>
  <p:tag name="KSO_WM_DIAGRAM_MIN_ITEMCNT" val="3"/>
  <p:tag name="KSO_WM_DIAGRAM_VIRTUALLY_FRAME" val="{&quot;height&quot;:312.79999999999995,&quot;width&quot;:644.5}"/>
  <p:tag name="KSO_WM_DIAGRAM_COLOR_MATCH_VALUE" val="{&quot;shape&quot;:{&quot;fill&quot;:{&quot;type&quot;:0},&quot;glow&quot;:{&quot;colorType&quot;:0},&quot;line&quot;:{&quot;solidLine&quot;:{&quot;brightness&quot;:0,&quot;colorType&quot;:1,&quot;foreColorIndex&quot;:6,&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
</p:tagLst>
</file>

<file path=ppt/tags/tag32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q_h_a"/>
  <p:tag name="KSO_WM_UNIT_INDEX" val="1_3_1"/>
  <p:tag name="KSO_WM_UNIT_ID" val="diagram20231079_1*q_h_a*1_3_1"/>
  <p:tag name="KSO_WM_TEMPLATE_CATEGORY" val="diagram"/>
  <p:tag name="KSO_WM_TEMPLATE_INDEX" val="20231079"/>
  <p:tag name="KSO_WM_UNIT_LAYERLEVEL" val="1_1_1"/>
  <p:tag name="KSO_WM_TAG_VERSION" val="3.0"/>
  <p:tag name="KSO_WM_BEAUTIFY_FLAG" val="#wm#"/>
  <p:tag name="KSO_WM_DIAGRAM_VERSION" val="3"/>
  <p:tag name="KSO_WM_DIAGRAM_COLOR_TRICK" val="4"/>
  <p:tag name="KSO_WM_DIAGRAM_COLOR_TEXT_CAN_REMOVE" val="n"/>
  <p:tag name="KSO_WM_DIAGRAM_GROUP_CODE" val="q1-1"/>
  <p:tag name="KSO_WM_UNIT_PRESET_TEXT" val="添加项标题"/>
  <p:tag name="KSO_WM_UNIT_TEXT_FILL_FORE_SCHEMECOLOR_INDEX" val="7"/>
  <p:tag name="KSO_WM_DIAGRAM_MAX_ITEMCNT" val="6"/>
  <p:tag name="KSO_WM_DIAGRAM_MIN_ITEMCNT" val="3"/>
  <p:tag name="KSO_WM_DIAGRAM_VIRTUALLY_FRAME" val="{&quot;height&quot;:312.79999999999995,&quot;width&quot;:644.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327.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q_h_f"/>
  <p:tag name="KSO_WM_UNIT_INDEX" val="1_2_1"/>
  <p:tag name="KSO_WM_UNIT_ID" val="diagram20231079_1*q_h_f*1_2_1"/>
  <p:tag name="KSO_WM_TEMPLATE_CATEGORY" val="diagram"/>
  <p:tag name="KSO_WM_TEMPLATE_INDEX" val="20231079"/>
  <p:tag name="KSO_WM_UNIT_LAYERLEVEL" val="1_1_1"/>
  <p:tag name="KSO_WM_TAG_VERSION" val="3.0"/>
  <p:tag name="KSO_WM_BEAUTIFY_FLAG" val="#wm#"/>
  <p:tag name="KSO_WM_DIAGRAM_VERSION" val="3"/>
  <p:tag name="KSO_WM_DIAGRAM_COLOR_TRICK" val="4"/>
  <p:tag name="KSO_WM_DIAGRAM_COLOR_TEXT_CAN_REMOVE" val="n"/>
  <p:tag name="KSO_WM_DIAGRAM_GROUP_CODE" val="q1-1"/>
  <p:tag name="KSO_WM_UNIT_PRESET_TEXT" val="单击此处输入你的智能图形项正文，文字是您思想的提炼"/>
  <p:tag name="KSO_WM_DIAGRAM_MAX_ITEMCNT" val="6"/>
  <p:tag name="KSO_WM_DIAGRAM_MIN_ITEMCNT" val="3"/>
  <p:tag name="KSO_WM_DIAGRAM_VIRTUALLY_FRAME" val="{&quot;height&quot;:312.79999999999995,&quot;width&quot;:644.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32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q_h_a"/>
  <p:tag name="KSO_WM_UNIT_INDEX" val="1_2_1"/>
  <p:tag name="KSO_WM_UNIT_ID" val="diagram20231079_1*q_h_a*1_2_1"/>
  <p:tag name="KSO_WM_TEMPLATE_CATEGORY" val="diagram"/>
  <p:tag name="KSO_WM_TEMPLATE_INDEX" val="20231079"/>
  <p:tag name="KSO_WM_UNIT_LAYERLEVEL" val="1_1_1"/>
  <p:tag name="KSO_WM_TAG_VERSION" val="3.0"/>
  <p:tag name="KSO_WM_BEAUTIFY_FLAG" val="#wm#"/>
  <p:tag name="KSO_WM_DIAGRAM_VERSION" val="3"/>
  <p:tag name="KSO_WM_DIAGRAM_COLOR_TRICK" val="4"/>
  <p:tag name="KSO_WM_DIAGRAM_COLOR_TEXT_CAN_REMOVE" val="n"/>
  <p:tag name="KSO_WM_DIAGRAM_GROUP_CODE" val="q1-1"/>
  <p:tag name="KSO_WM_UNIT_PRESET_TEXT" val="添加项标题"/>
  <p:tag name="KSO_WM_UNIT_TEXT_FILL_FORE_SCHEMECOLOR_INDEX" val="6"/>
  <p:tag name="KSO_WM_DIAGRAM_MAX_ITEMCNT" val="6"/>
  <p:tag name="KSO_WM_DIAGRAM_MIN_ITEMCNT" val="3"/>
  <p:tag name="KSO_WM_DIAGRAM_VIRTUALLY_FRAME" val="{&quot;height&quot;:312.79999999999995,&quot;width&quot;:644.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32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q_h_f"/>
  <p:tag name="KSO_WM_UNIT_INDEX" val="1_1_1"/>
  <p:tag name="KSO_WM_UNIT_ID" val="diagram20231079_1*q_h_f*1_1_1"/>
  <p:tag name="KSO_WM_TEMPLATE_CATEGORY" val="diagram"/>
  <p:tag name="KSO_WM_TEMPLATE_INDEX" val="20231079"/>
  <p:tag name="KSO_WM_UNIT_LAYERLEVEL" val="1_1_1"/>
  <p:tag name="KSO_WM_TAG_VERSION" val="3.0"/>
  <p:tag name="KSO_WM_BEAUTIFY_FLAG" val="#wm#"/>
  <p:tag name="KSO_WM_DIAGRAM_VERSION" val="3"/>
  <p:tag name="KSO_WM_DIAGRAM_COLOR_TRICK" val="4"/>
  <p:tag name="KSO_WM_DIAGRAM_COLOR_TEXT_CAN_REMOVE" val="n"/>
  <p:tag name="KSO_WM_DIAGRAM_GROUP_CODE" val="q1-1"/>
  <p:tag name="KSO_WM_UNIT_PRESET_TEXT" val="单击此处输入你的智能图形项正文，文字是您思想的提炼"/>
  <p:tag name="KSO_WM_DIAGRAM_MAX_ITEMCNT" val="6"/>
  <p:tag name="KSO_WM_DIAGRAM_MIN_ITEMCNT" val="3"/>
  <p:tag name="KSO_WM_DIAGRAM_VIRTUALLY_FRAME" val="{&quot;height&quot;:312.79999999999995,&quot;width&quot;:644.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q_h_a"/>
  <p:tag name="KSO_WM_UNIT_INDEX" val="1_1_1"/>
  <p:tag name="KSO_WM_UNIT_ID" val="diagram20231079_1*q_h_a*1_1_1"/>
  <p:tag name="KSO_WM_TEMPLATE_CATEGORY" val="diagram"/>
  <p:tag name="KSO_WM_TEMPLATE_INDEX" val="20231079"/>
  <p:tag name="KSO_WM_UNIT_LAYERLEVEL" val="1_1_1"/>
  <p:tag name="KSO_WM_TAG_VERSION" val="3.0"/>
  <p:tag name="KSO_WM_BEAUTIFY_FLAG" val="#wm#"/>
  <p:tag name="KSO_WM_DIAGRAM_VERSION" val="3"/>
  <p:tag name="KSO_WM_DIAGRAM_COLOR_TRICK" val="4"/>
  <p:tag name="KSO_WM_DIAGRAM_COLOR_TEXT_CAN_REMOVE" val="n"/>
  <p:tag name="KSO_WM_DIAGRAM_GROUP_CODE" val="q1-1"/>
  <p:tag name="KSO_WM_UNIT_PRESET_TEXT" val="添加项标题"/>
  <p:tag name="KSO_WM_UNIT_TEXT_FILL_FORE_SCHEMECOLOR_INDEX" val="5"/>
  <p:tag name="KSO_WM_DIAGRAM_MAX_ITEMCNT" val="6"/>
  <p:tag name="KSO_WM_DIAGRAM_MIN_ITEMCNT" val="3"/>
  <p:tag name="KSO_WM_DIAGRAM_VIRTUALLY_FRAME" val="{&quot;height&quot;:312.79999999999995,&quot;width&quot;:644.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331.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q_h_f"/>
  <p:tag name="KSO_WM_UNIT_INDEX" val="1_3_1"/>
  <p:tag name="KSO_WM_UNIT_ID" val="diagram20231079_1*q_h_f*1_3_1"/>
  <p:tag name="KSO_WM_TEMPLATE_CATEGORY" val="diagram"/>
  <p:tag name="KSO_WM_TEMPLATE_INDEX" val="20231079"/>
  <p:tag name="KSO_WM_UNIT_LAYERLEVEL" val="1_1_1"/>
  <p:tag name="KSO_WM_TAG_VERSION" val="3.0"/>
  <p:tag name="KSO_WM_BEAUTIFY_FLAG" val="#wm#"/>
  <p:tag name="KSO_WM_DIAGRAM_VERSION" val="3"/>
  <p:tag name="KSO_WM_DIAGRAM_COLOR_TRICK" val="4"/>
  <p:tag name="KSO_WM_DIAGRAM_COLOR_TEXT_CAN_REMOVE" val="n"/>
  <p:tag name="KSO_WM_DIAGRAM_GROUP_CODE" val="q1-1"/>
  <p:tag name="KSO_WM_UNIT_PRESET_TEXT" val="单击此处输入你的智能图形项正文，文字是您思想的提炼"/>
  <p:tag name="KSO_WM_DIAGRAM_MAX_ITEMCNT" val="6"/>
  <p:tag name="KSO_WM_DIAGRAM_MIN_ITEMCNT" val="3"/>
  <p:tag name="KSO_WM_DIAGRAM_VIRTUALLY_FRAME" val="{&quot;height&quot;:312.79999999999995,&quot;width&quot;:644.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332.xml><?xml version="1.0" encoding="utf-8"?>
<p:tagLst xmlns:p="http://schemas.openxmlformats.org/presentationml/2006/main">
  <p:tag name="KSO_WM_DIAGRAM_VERSION" val="3"/>
  <p:tag name="KSO_WM_DIAGRAM_COLOR_TRICK" val="4"/>
  <p:tag name="KSO_WM_DIAGRAM_COLOR_TEXT_CAN_REMOVE" val="n"/>
  <p:tag name="KSO_WM_UNIT_HIGHLIGHT" val="0"/>
  <p:tag name="KSO_WM_UNIT_COMPATIBLE" val="0"/>
  <p:tag name="KSO_WM_UNIT_DIAGRAM_ISNUMVISUAL" val="0"/>
  <p:tag name="KSO_WM_UNIT_DIAGRAM_ISREFERUNIT" val="0"/>
  <p:tag name="KSO_WM_DIAGRAM_GROUP_CODE" val="q1-1"/>
  <p:tag name="KSO_WM_UNIT_TYPE" val="q_h_i"/>
  <p:tag name="KSO_WM_UNIT_INDEX" val="1_1_3"/>
  <p:tag name="KSO_WM_UNIT_ID" val="diagram20231079_1*q_h_i*1_1_3"/>
  <p:tag name="KSO_WM_TEMPLATE_CATEGORY" val="diagram"/>
  <p:tag name="KSO_WM_TEMPLATE_INDEX" val="20231079"/>
  <p:tag name="KSO_WM_UNIT_LAYERLEVEL" val="1_1_1"/>
  <p:tag name="KSO_WM_TAG_VERSION" val="3.0"/>
  <p:tag name="KSO_WM_BEAUTIFY_FLAG" val="#wm#"/>
  <p:tag name="KSO_WM_UNIT_FILL_FORE_SCHEMECOLOR_INDEX" val="5"/>
  <p:tag name="KSO_WM_DIAGRAM_MAX_ITEMCNT" val="6"/>
  <p:tag name="KSO_WM_DIAGRAM_MIN_ITEMCNT" val="3"/>
  <p:tag name="KSO_WM_DIAGRAM_VIRTUALLY_FRAME" val="{&quot;height&quot;:312.79999999999995,&quot;width&quot;:644.5}"/>
  <p:tag name="KSO_WM_DIAGRAM_COLOR_MATCH_VALUE" val="{&quot;shape&quot;:{&quot;fill&quot;:{&quot;gradient&quot;:[{&quot;brightness&quot;:0,&quot;colorType&quot;:1,&quot;foreColorIndex&quot;:5,&quot;pos&quot;:0.75,&quot;transparency&quot;:0},{&quot;brightness&quot;:0.44999998807907104,&quot;colorType&quot;:1,&quot;foreColorIndex&quot;:5,&quot;pos&quot;:0,&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333.xml><?xml version="1.0" encoding="utf-8"?>
<p:tagLst xmlns:p="http://schemas.openxmlformats.org/presentationml/2006/main">
  <p:tag name="KSO_WM_DIAGRAM_VERSION" val="3"/>
  <p:tag name="KSO_WM_DIAGRAM_COLOR_TRICK" val="4"/>
  <p:tag name="KSO_WM_DIAGRAM_COLOR_TEXT_CAN_REMOVE" val="n"/>
  <p:tag name="KSO_WM_UNIT_HIGHLIGHT" val="0"/>
  <p:tag name="KSO_WM_UNIT_COMPATIBLE" val="0"/>
  <p:tag name="KSO_WM_UNIT_DIAGRAM_ISNUMVISUAL" val="0"/>
  <p:tag name="KSO_WM_UNIT_DIAGRAM_ISREFERUNIT" val="0"/>
  <p:tag name="KSO_WM_DIAGRAM_GROUP_CODE" val="q1-1"/>
  <p:tag name="KSO_WM_UNIT_TYPE" val="q_h_i"/>
  <p:tag name="KSO_WM_UNIT_INDEX" val="1_2_3"/>
  <p:tag name="KSO_WM_UNIT_ID" val="diagram20231079_1*q_h_i*1_2_3"/>
  <p:tag name="KSO_WM_TEMPLATE_CATEGORY" val="diagram"/>
  <p:tag name="KSO_WM_TEMPLATE_INDEX" val="20231079"/>
  <p:tag name="KSO_WM_UNIT_LAYERLEVEL" val="1_1_1"/>
  <p:tag name="KSO_WM_TAG_VERSION" val="3.0"/>
  <p:tag name="KSO_WM_BEAUTIFY_FLAG" val="#wm#"/>
  <p:tag name="KSO_WM_UNIT_FILL_FORE_SCHEMECOLOR_INDEX" val="6"/>
  <p:tag name="KSO_WM_DIAGRAM_MAX_ITEMCNT" val="6"/>
  <p:tag name="KSO_WM_DIAGRAM_MIN_ITEMCNT" val="3"/>
  <p:tag name="KSO_WM_DIAGRAM_VIRTUALLY_FRAME" val="{&quot;height&quot;:312.79999999999995,&quot;width&quot;:644.5}"/>
  <p:tag name="KSO_WM_DIAGRAM_COLOR_MATCH_VALUE" val="{&quot;shape&quot;:{&quot;fill&quot;:{&quot;gradient&quot;:[{&quot;brightness&quot;:0,&quot;colorType&quot;:1,&quot;foreColorIndex&quot;:6,&quot;pos&quot;:0.75,&quot;transparency&quot;:0},{&quot;brightness&quot;:0.44999998807907104,&quot;colorType&quot;:1,&quot;foreColorIndex&quot;:6,&quot;pos&quot;:0,&quot;transparency&quot;:0}],&quot;type&quot;:3},&quot;glow&quot;:{&quot;colorType&quot;:0},&quot;line&quot;:{&quot;type&quot;:0},&quot;shadow&quot;:{&quot;brightness&quot;:0,&quot;colorType&quot;:1,&quot;foreColorIndex&quot;:6,&quot;transparency&quot;:0.80000001192092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334.xml><?xml version="1.0" encoding="utf-8"?>
<p:tagLst xmlns:p="http://schemas.openxmlformats.org/presentationml/2006/main">
  <p:tag name="KSO_WM_DIAGRAM_VERSION" val="3"/>
  <p:tag name="KSO_WM_DIAGRAM_COLOR_TRICK" val="4"/>
  <p:tag name="KSO_WM_DIAGRAM_COLOR_TEXT_CAN_REMOVE" val="n"/>
  <p:tag name="KSO_WM_UNIT_HIGHLIGHT" val="0"/>
  <p:tag name="KSO_WM_UNIT_COMPATIBLE" val="0"/>
  <p:tag name="KSO_WM_UNIT_DIAGRAM_ISNUMVISUAL" val="0"/>
  <p:tag name="KSO_WM_UNIT_DIAGRAM_ISREFERUNIT" val="0"/>
  <p:tag name="KSO_WM_DIAGRAM_GROUP_CODE" val="q1-1"/>
  <p:tag name="KSO_WM_UNIT_TYPE" val="q_h_i"/>
  <p:tag name="KSO_WM_UNIT_INDEX" val="1_3_3"/>
  <p:tag name="KSO_WM_UNIT_ID" val="diagram20231079_1*q_h_i*1_3_3"/>
  <p:tag name="KSO_WM_TEMPLATE_CATEGORY" val="diagram"/>
  <p:tag name="KSO_WM_TEMPLATE_INDEX" val="20231079"/>
  <p:tag name="KSO_WM_UNIT_LAYERLEVEL" val="1_1_1"/>
  <p:tag name="KSO_WM_TAG_VERSION" val="3.0"/>
  <p:tag name="KSO_WM_BEAUTIFY_FLAG" val="#wm#"/>
  <p:tag name="KSO_WM_UNIT_FILL_FORE_SCHEMECOLOR_INDEX" val="7"/>
  <p:tag name="KSO_WM_DIAGRAM_MAX_ITEMCNT" val="6"/>
  <p:tag name="KSO_WM_DIAGRAM_MIN_ITEMCNT" val="3"/>
  <p:tag name="KSO_WM_DIAGRAM_VIRTUALLY_FRAME" val="{&quot;height&quot;:312.79999999999995,&quot;width&quot;:644.5}"/>
  <p:tag name="KSO_WM_DIAGRAM_COLOR_MATCH_VALUE" val="{&quot;shape&quot;:{&quot;fill&quot;:{&quot;gradient&quot;:[{&quot;brightness&quot;:0,&quot;colorType&quot;:1,&quot;foreColorIndex&quot;:7,&quot;pos&quot;:0.75,&quot;transparency&quot;:0},{&quot;brightness&quot;:0.44999998807907104,&quot;colorType&quot;:1,&quot;foreColorIndex&quot;:7,&quot;pos&quot;:0,&quot;transparency&quot;:0}],&quot;type&quot;:3},&quot;glow&quot;:{&quot;colorType&quot;:0},&quot;line&quot;:{&quot;type&quot;:0},&quot;shadow&quot;:{&quot;brightness&quot;:0,&quot;colorType&quot;:1,&quot;foreColorIndex&quot;:7,&quot;transparency&quot;:0.80000001192092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335.xml><?xml version="1.0" encoding="utf-8"?>
<p:tagLst xmlns:p="http://schemas.openxmlformats.org/presentationml/2006/main">
  <p:tag name="KSO_WM_SLIDE_ID" val="diagram20220057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7"/>
  <p:tag name="KSO_WM_SLIDE_LAYOUT" val="a_d_i"/>
  <p:tag name="KSO_WM_SLIDE_LAYOUT_CNT" val="1_1_1"/>
  <p:tag name="KSO_WM_SLIDE_LAYOUT_INFO" val="{&quot;id&quot;:&quot;2023-12-14T09:38:07&quot;,&quot;maxSize&quot;:{&quot;size1&quot;:21.1},&quot;minSize&quot;:{&quot;size1&quot;:13.3},&quot;normalSize&quot;:{&quot;size1&quot;:13.3},&quot;subLayout&quot;:[{&quot;backgroundInfo&quot;:[{&quot;bottom&quot;:0,&quot;bottomAbs&quot;:false,&quot;left&quot;:0,&quot;leftAbs&quot;:false,&quot;right&quot;:0,&quot;rightAbs&quot;:false,&quot;top&quot;:0,&quot;topAbs&quot;:false,&quot;type&quot;:&quot;topBottom&quot;}],&quot;id&quot;:&quot;2023-12-14T09:38:07&quot;,&quot;margin&quot;:{&quot;bottom&quot;:0.2120000123977661,&quot;left&quot;:1.2699999809265137,&quot;right&quot;:1.2699999809265137,&quot;top&quot;:0.2120000123977661},&quot;type&quot;:0},{&quot;id&quot;:&quot;2023-12-14T09:38:07&quot;,&quot;margin&quot;:{&quot;bottom&quot;:0.847000002861023,&quot;left&quot;:1.2699999809265137,&quot;right&quot;:1.2699999809265137,&quot;top&quot;:0.847000002861023},&quot;type&quot;:0}],&quot;type&quot;:0}"/>
  <p:tag name="KSO_WM_SLIDE_RATIO" val="1.777778"/>
  <p:tag name="KSO_WM_SLIDE_LAYOUTTYPE" val="navigation"/>
  <p:tag name="KSO_WM_SLIDE_TYPE" val="text"/>
  <p:tag name="KSO_WM_SLIDE_SUBTYPE" val="picTxt"/>
  <p:tag name="KSO_WM_SLIDE_SIZE" val="960*516"/>
  <p:tag name="KSO_WM_SLIDE_POSITION" val="0*0"/>
  <p:tag name="KSO_WM_SLIDE_BACKGROUND" val="[&quot;topBottom&quot;]"/>
  <p:tag name="KSO_WM_SLIDE_BK_DARK_LIGHT" val="2"/>
  <p:tag name="KSO_WM_SLIDE_BACKGROUND_TYPE" val="topBottom"/>
</p:tagLst>
</file>

<file path=ppt/tags/tag336.xml><?xml version="1.0" encoding="utf-8"?>
<p:tagLst xmlns:p="http://schemas.openxmlformats.org/presentationml/2006/main">
  <p:tag name="KSO_WM_BEAUTIFY_FLAG" val=""/>
</p:tagLst>
</file>

<file path=ppt/tags/tag337.xml><?xml version="1.0" encoding="utf-8"?>
<p:tagLst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TYPE" val="n_h_i"/>
  <p:tag name="KSO_WM_UNIT_INDEX" val="1_1_3"/>
  <p:tag name="KSO_WM_UNIT_ID" val="diagram20230957_1*n_h_i*1_1_3"/>
  <p:tag name="KSO_WM_TEMPLATE_CATEGORY" val="diagram"/>
  <p:tag name="KSO_WM_TEMPLATE_INDEX" val="20230957"/>
  <p:tag name="KSO_WM_UNIT_LAYERLEVEL" val="1_1_1"/>
  <p:tag name="KSO_WM_TAG_VERSION" val="3.0"/>
  <p:tag name="KSO_WM_UNIT_FILL_FORE_SCHEMECOLOR_INDEX" val="5"/>
  <p:tag name="KSO_WM_DIAGRAM_MAX_ITEMCNT" val="6"/>
  <p:tag name="KSO_WM_DIAGRAM_MIN_ITEMCNT" val="2"/>
  <p:tag name="KSO_WM_DIAGRAM_VIRTUALLY_FRAME" val="{&quot;height&quot;:342,&quot;width&quot;:852.0500000000001}"/>
  <p:tag name="KSO_WM_DIAGRAM_COLOR_MATCH_VALUE" val="{&quot;shape&quot;:{&quot;fill&quot;:{&quot;gradient&quot;:[{&quot;brightness&quot;:0.800000011920929,&quot;colorType&quot;:1,&quot;foreColorIndex&quot;:5,&quot;pos&quot;:0,&quot;transparency&quot;:1},{&quot;brightness&quot;:0.800000011920929,&quot;colorType&quot;:1,&quot;foreColorIndex&quot;:5,&quot;pos&quot;:1,&quot;transparency&quot;:0.49000000953674316}],&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338.xml><?xml version="1.0" encoding="utf-8"?>
<p:tagLst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TYPE" val="n_h_i"/>
  <p:tag name="KSO_WM_UNIT_INDEX" val="1_1_1"/>
  <p:tag name="KSO_WM_UNIT_ID" val="diagram20230957_1*n_h_i*1_1_1"/>
  <p:tag name="KSO_WM_TEMPLATE_CATEGORY" val="diagram"/>
  <p:tag name="KSO_WM_TEMPLATE_INDEX" val="20230957"/>
  <p:tag name="KSO_WM_UNIT_LAYERLEVEL" val="1_1_1"/>
  <p:tag name="KSO_WM_TAG_VERSION" val="3.0"/>
  <p:tag name="KSO_WM_UNIT_FILL_FORE_SCHEMECOLOR_INDEX" val="5"/>
  <p:tag name="KSO_WM_DIAGRAM_MAX_ITEMCNT" val="6"/>
  <p:tag name="KSO_WM_DIAGRAM_MIN_ITEMCNT" val="2"/>
  <p:tag name="KSO_WM_DIAGRAM_VIRTUALLY_FRAME" val="{&quot;height&quot;:342,&quot;width&quot;:852.0500000000001}"/>
  <p:tag name="KSO_WM_DIAGRAM_COLOR_MATCH_VALUE" val="{&quot;shape&quot;:{&quot;fill&quot;:{&quot;solid&quot;:{&quot;brightness&quot;:0.800000011920929,&quot;colorType&quot;:1,&quot;foreColorIndex&quot;:5,&quot;transparency&quot;:0.400000005960464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339.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TYPE" val="n_h_i"/>
  <p:tag name="KSO_WM_UNIT_INDEX" val="1_1_4"/>
  <p:tag name="KSO_WM_UNIT_ID" val="diagram20230957_1*n_h_i*1_1_4"/>
  <p:tag name="KSO_WM_TEMPLATE_CATEGORY" val="diagram"/>
  <p:tag name="KSO_WM_TEMPLATE_INDEX" val="20230957"/>
  <p:tag name="KSO_WM_UNIT_LAYERLEVEL" val="1_1_1"/>
  <p:tag name="KSO_WM_TAG_VERSION" val="3.0"/>
  <p:tag name="KSO_WM_BEAUTIFY_FLAG" val="#wm#"/>
  <p:tag name="KSO_WM_UNIT_FILL_FORE_SCHEMECOLOR_INDEX" val="5"/>
  <p:tag name="KSO_WM_DIAGRAM_MAX_ITEMCNT" val="6"/>
  <p:tag name="KSO_WM_DIAGRAM_MIN_ITEMCNT" val="2"/>
  <p:tag name="KSO_WM_DIAGRAM_VIRTUALLY_FRAME" val="{&quot;height&quot;:342,&quot;width&quot;:852.0500000000001}"/>
  <p:tag name="KSO_WM_DIAGRAM_COLOR_MATCH_VALUE" val="{&quot;shape&quot;:{&quot;fill&quot;:{&quot;gradient&quot;:[{&quot;brightness&quot;:0,&quot;colorType&quot;:1,&quot;foreColorIndex&quot;:5,&quot;pos&quot;:1,&quot;transparency&quot;:0},{&quot;brightness&quot;:0.20000000298023224,&quot;colorType&quot;:1,&quot;foreColorIndex&quot;:5,&quot;pos&quot;:0.5,&quot;transparency&quot;:0},{&quot;brightness&quot;:0.4000000059604645,&quot;colorType&quot;:1,&quot;foreColorIndex&quot;:5,&quot;pos&quot;:0,&quot;transparency&quot;:0}],&quot;type&quot;:3},&quot;glow&quot;:{&quot;colorType&quot;:0},&quot;line&quot;:{&quot;type&quot;:0},&quot;shadow&quot;:{&quot;brightness&quot;:-0.25,&quot;colorType&quot;:1,&quot;foreColorIndex&quot;:5,&quot;transparency&quot;:0.80000001192092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0.xml><?xml version="1.0" encoding="utf-8"?>
<p:tagLst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TYPE" val="n_h_i"/>
  <p:tag name="KSO_WM_UNIT_INDEX" val="1_1_2"/>
  <p:tag name="KSO_WM_UNIT_ID" val="diagram20230957_1*n_h_i*1_1_2"/>
  <p:tag name="KSO_WM_TEMPLATE_CATEGORY" val="diagram"/>
  <p:tag name="KSO_WM_TEMPLATE_INDEX" val="20230957"/>
  <p:tag name="KSO_WM_UNIT_LAYERLEVEL" val="1_1_1"/>
  <p:tag name="KSO_WM_TAG_VERSION" val="3.0"/>
  <p:tag name="KSO_WM_UNIT_LINE_FORE_SCHEMECOLOR_INDEX" val="5"/>
  <p:tag name="KSO_WM_DIAGRAM_MAX_ITEMCNT" val="6"/>
  <p:tag name="KSO_WM_DIAGRAM_MIN_ITEMCNT" val="2"/>
  <p:tag name="KSO_WM_DIAGRAM_VIRTUALLY_FRAME" val="{&quot;height&quot;:342,&quot;width&quot;:852.0500000000001}"/>
  <p:tag name="KSO_WM_DIAGRAM_COLOR_MATCH_VALUE" val="{&quot;shape&quot;:{&quot;fill&quot;:{&quot;type&quot;:0},&quot;glow&quot;:{&quot;colorType&quot;:0},&quot;line&quot;:{&quot;solidLine&quot;:{&quot;brightness&quot;:0,&quot;colorType&quot;:1,&quot;foreColorIndex&quot;:5,&quot;transparency&quot;:0},&quot;type&quot;:1},&quot;shadow&quot;:{&quot;brightness&quot;:0,&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341.xml><?xml version="1.0" encoding="utf-8"?>
<p:tagLst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2"/>
  <p:tag name="KSO_WM_UNIT_ID" val="diagram20230957_1*n_h_h_i*1_2_2_2"/>
  <p:tag name="KSO_WM_TEMPLATE_CATEGORY" val="diagram"/>
  <p:tag name="KSO_WM_TEMPLATE_INDEX" val="20230957"/>
  <p:tag name="KSO_WM_UNIT_LAYERLEVEL" val="1_1_1_1"/>
  <p:tag name="KSO_WM_TAG_VERSION" val="3.0"/>
  <p:tag name="KSO_WM_DIAGRAM_MAX_ITEMCNT" val="6"/>
  <p:tag name="KSO_WM_DIAGRAM_MIN_ITEMCNT" val="2"/>
  <p:tag name="KSO_WM_DIAGRAM_VIRTUALLY_FRAME" val="{&quot;height&quot;:342,&quot;width&quot;:852.0500000000001}"/>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0.6000000238418579,&quot;transparency&quot;:0}],&quot;type&quot;:2},&quot;shadow&quot;:{&quot;brightness&quot;:-0.25,&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342.xml><?xml version="1.0" encoding="utf-8"?>
<p:tagLst xmlns:p="http://schemas.openxmlformats.org/presentationml/2006/main">
  <p:tag name="KSO_WM_BEAUTIFY_FLAG" val="#wm#"/>
  <p:tag name="KSO_WM_DIAGRAM_VERSION" val="3"/>
  <p:tag name="KSO_WM_DIAGRAM_COLOR_TRICK" val="1"/>
  <p:tag name="KSO_WM_DIAGRAM_COLOR_TEXT_CAN_REMOVE" val="n"/>
  <p:tag name="KSO_WM_UNIT_VALUE" val="120*120"/>
  <p:tag name="KSO_WM_UNIT_HIGHLIGHT" val="0"/>
  <p:tag name="KSO_WM_UNIT_COMPATIBLE" val="0"/>
  <p:tag name="KSO_WM_UNIT_DIAGRAM_ISNUMVISUAL" val="0"/>
  <p:tag name="KSO_WM_UNIT_DIAGRAM_ISREFERUNIT" val="0"/>
  <p:tag name="KSO_WM_DIAGRAM_GROUP_CODE" val="n1-1"/>
  <p:tag name="KSO_WM_UNIT_TYPE" val="n_h_x"/>
  <p:tag name="KSO_WM_UNIT_INDEX" val="1_1_1"/>
  <p:tag name="KSO_WM_UNIT_ID" val="diagram20230957_1*n_h_x*1_1_1"/>
  <p:tag name="KSO_WM_TEMPLATE_CATEGORY" val="diagram"/>
  <p:tag name="KSO_WM_TEMPLATE_INDEX" val="20230957"/>
  <p:tag name="KSO_WM_UNIT_LAYERLEVEL" val="1_1_1"/>
  <p:tag name="KSO_WM_TAG_VERSION" val="3.0"/>
  <p:tag name="KSO_WM_DIAGRAM_MAX_ITEMCNT" val="6"/>
  <p:tag name="KSO_WM_DIAGRAM_MIN_ITEMCNT" val="2"/>
  <p:tag name="KSO_WM_DIAGRAM_VIRTUALLY_FRAME" val="{&quot;height&quot;:342,&quot;width&quot;:852.0500000000001}"/>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
</p:tagLst>
</file>

<file path=ppt/tags/tag34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1_2_1_1"/>
  <p:tag name="KSO_WM_UNIT_ID" val="diagram20230957_1*n_h_h_a*1_2_1_1"/>
  <p:tag name="KSO_WM_TEMPLATE_CATEGORY" val="diagram"/>
  <p:tag name="KSO_WM_TEMPLATE_INDEX" val="20230957"/>
  <p:tag name="KSO_WM_UNIT_LAYERLEVEL" val="1_1_1_1"/>
  <p:tag name="KSO_WM_TAG_VERSION" val="3.0"/>
  <p:tag name="KSO_WM_BEAUTIFY_FLAG" val="#wm#"/>
  <p:tag name="KSO_WM_DIAGRAM_VERSION" val="3"/>
  <p:tag name="KSO_WM_DIAGRAM_COLOR_TRICK" val="1"/>
  <p:tag name="KSO_WM_DIAGRAM_COLOR_TEXT_CAN_REMOVE" val="n"/>
  <p:tag name="KSO_WM_DIAGRAM_GROUP_CODE" val="n1-1"/>
  <p:tag name="KSO_WM_UNIT_PRESET_TEXT" val="添加项标题"/>
  <p:tag name="KSO_WM_UNIT_TEXT_FILL_FORE_SCHEMECOLOR_INDEX" val="5"/>
  <p:tag name="KSO_WM_DIAGRAM_MAX_ITEMCNT" val="6"/>
  <p:tag name="KSO_WM_DIAGRAM_MIN_ITEMCNT" val="2"/>
  <p:tag name="KSO_WM_DIAGRAM_VIRTUALLY_FRAME" val="{&quot;height&quot;:342,&quot;width&quot;:852.05000000000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344.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2_1"/>
  <p:tag name="KSO_WM_UNIT_ID" val="diagram20230957_1*n_h_h_f*1_2_2_1"/>
  <p:tag name="KSO_WM_TEMPLATE_CATEGORY" val="diagram"/>
  <p:tag name="KSO_WM_TEMPLATE_INDEX" val="20230957"/>
  <p:tag name="KSO_WM_UNIT_LAYERLEVEL" val="1_1_1_1"/>
  <p:tag name="KSO_WM_TAG_VERSION" val="3.0"/>
  <p:tag name="KSO_WM_BEAUTIFY_FLAG" val="#wm#"/>
  <p:tag name="KSO_WM_DIAGRAM_VERSION" val="3"/>
  <p:tag name="KSO_WM_DIAGRAM_COLOR_TRICK" val="1"/>
  <p:tag name="KSO_WM_DIAGRAM_COLOR_TEXT_CAN_REMOVE" val="n"/>
  <p:tag name="KSO_WM_DIAGRAM_GROUP_CODE" val="n1-1"/>
  <p:tag name="KSO_WM_UNIT_PRESET_TEXT" val="单击此处输入你的智能图形项正文文字是您思想的提炼"/>
  <p:tag name="KSO_WM_DIAGRAM_MAX_ITEMCNT" val="6"/>
  <p:tag name="KSO_WM_DIAGRAM_MIN_ITEMCNT" val="2"/>
  <p:tag name="KSO_WM_DIAGRAM_VIRTUALLY_FRAME" val="{&quot;height&quot;:342,&quot;width&quot;:852.05000000000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345.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1_2_2_1"/>
  <p:tag name="KSO_WM_UNIT_ID" val="diagram20230957_1*n_h_h_a*1_2_2_1"/>
  <p:tag name="KSO_WM_TEMPLATE_CATEGORY" val="diagram"/>
  <p:tag name="KSO_WM_TEMPLATE_INDEX" val="20230957"/>
  <p:tag name="KSO_WM_UNIT_LAYERLEVEL" val="1_1_1_1"/>
  <p:tag name="KSO_WM_TAG_VERSION" val="3.0"/>
  <p:tag name="KSO_WM_BEAUTIFY_FLAG" val="#wm#"/>
  <p:tag name="KSO_WM_DIAGRAM_VERSION" val="3"/>
  <p:tag name="KSO_WM_DIAGRAM_COLOR_TRICK" val="1"/>
  <p:tag name="KSO_WM_DIAGRAM_COLOR_TEXT_CAN_REMOVE" val="n"/>
  <p:tag name="KSO_WM_DIAGRAM_GROUP_CODE" val="n1-1"/>
  <p:tag name="KSO_WM_UNIT_PRESET_TEXT" val="添加项标题"/>
  <p:tag name="KSO_WM_UNIT_TEXT_FILL_FORE_SCHEMECOLOR_INDEX" val="5"/>
  <p:tag name="KSO_WM_DIAGRAM_MAX_ITEMCNT" val="6"/>
  <p:tag name="KSO_WM_DIAGRAM_MIN_ITEMCNT" val="2"/>
  <p:tag name="KSO_WM_DIAGRAM_VIRTUALLY_FRAME" val="{&quot;height&quot;:342,&quot;width&quot;:852.05000000000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346.xml><?xml version="1.0" encoding="utf-8"?>
<p:tagLst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1"/>
  <p:tag name="KSO_WM_UNIT_ID" val="diagram20230957_1*n_h_h_i*1_2_1_1"/>
  <p:tag name="KSO_WM_TEMPLATE_CATEGORY" val="diagram"/>
  <p:tag name="KSO_WM_TEMPLATE_INDEX" val="20230957"/>
  <p:tag name="KSO_WM_UNIT_LAYERLEVEL" val="1_1_1_1"/>
  <p:tag name="KSO_WM_TAG_VERSION" val="3.0"/>
  <p:tag name="KSO_WM_UNIT_FILL_FORE_SCHEMECOLOR_INDEX" val="5"/>
  <p:tag name="KSO_WM_DIAGRAM_MAX_ITEMCNT" val="6"/>
  <p:tag name="KSO_WM_DIAGRAM_MIN_ITEMCNT" val="2"/>
  <p:tag name="KSO_WM_DIAGRAM_VIRTUALLY_FRAME" val="{&quot;height&quot;:342,&quot;width&quot;:852.0500000000001}"/>
  <p:tag name="KSO_WM_DIAGRAM_COLOR_MATCH_VALUE" val="{&quot;shape&quot;:{&quot;fill&quot;:{&quot;gradient&quot;:[{&quot;brightness&quot;:0.20000000298023224,&quot;colorType&quot;:1,&quot;foreColorIndex&quot;:5,&quot;pos&quot;:0.5,&quot;transparency&quot;:0},{&quot;brightness&quot;:0,&quot;colorType&quot;:1,&quot;foreColorIndex&quot;:5,&quot;pos&quot;:1,&quot;transparency&quot;:0},{&quot;brightness&quot;:0.4000000059604645,&quot;colorType&quot;:1,&quot;foreColorIndex&quot;:5,&quot;pos&quot;:0,&quot;transparency&quot;:0}],&quot;type&quot;:3},&quot;glow&quot;:{&quot;colorType&quot;:0},&quot;line&quot;:{&quot;type&quot;:0},&quot;shadow&quot;:{&quot;brightness&quot;:-0.25,&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347.xml><?xml version="1.0" encoding="utf-8"?>
<p:tagLst xmlns:p="http://schemas.openxmlformats.org/presentationml/2006/main">
  <p:tag name="KSO_WM_BEAUTIFY_FLAG" val="#wm#"/>
  <p:tag name="KSO_WM_DIAGRAM_VERSION" val="3"/>
  <p:tag name="KSO_WM_DIAGRAM_COLOR_TRICK" val="1"/>
  <p:tag name="KSO_WM_DIAGRAM_COLOR_TEXT_CAN_REMOVE" val="n"/>
  <p:tag name="KSO_WM_UNIT_VALUE" val="73*73"/>
  <p:tag name="KSO_WM_UNIT_HIGHLIGHT" val="0"/>
  <p:tag name="KSO_WM_UNIT_COMPATIBLE" val="0"/>
  <p:tag name="KSO_WM_UNIT_DIAGRAM_ISNUMVISUAL" val="0"/>
  <p:tag name="KSO_WM_UNIT_DIAGRAM_ISREFERUNIT" val="0"/>
  <p:tag name="KSO_WM_DIAGRAM_GROUP_CODE" val="n1-1"/>
  <p:tag name="KSO_WM_UNIT_TYPE" val="n_h_h_x"/>
  <p:tag name="KSO_WM_UNIT_INDEX" val="1_2_1_1"/>
  <p:tag name="KSO_WM_UNIT_ID" val="diagram20230957_1*n_h_h_x*1_2_1_1"/>
  <p:tag name="KSO_WM_TEMPLATE_CATEGORY" val="diagram"/>
  <p:tag name="KSO_WM_TEMPLATE_INDEX" val="20230957"/>
  <p:tag name="KSO_WM_UNIT_LAYERLEVEL" val="1_1_1_1"/>
  <p:tag name="KSO_WM_TAG_VERSION" val="3.0"/>
  <p:tag name="KSO_WM_DIAGRAM_MAX_ITEMCNT" val="6"/>
  <p:tag name="KSO_WM_DIAGRAM_MIN_ITEMCNT" val="2"/>
  <p:tag name="KSO_WM_DIAGRAM_VIRTUALLY_FRAME" val="{&quot;height&quot;:342,&quot;width&quot;:852.0500000000001}"/>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
</p:tagLst>
</file>

<file path=ppt/tags/tag348.xml><?xml version="1.0" encoding="utf-8"?>
<p:tagLst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1"/>
  <p:tag name="KSO_WM_UNIT_ID" val="diagram20230957_1*n_h_h_i*1_2_2_1"/>
  <p:tag name="KSO_WM_TEMPLATE_CATEGORY" val="diagram"/>
  <p:tag name="KSO_WM_TEMPLATE_INDEX" val="20230957"/>
  <p:tag name="KSO_WM_UNIT_LAYERLEVEL" val="1_1_1_1"/>
  <p:tag name="KSO_WM_TAG_VERSION" val="3.0"/>
  <p:tag name="KSO_WM_UNIT_FILL_FORE_SCHEMECOLOR_INDEX" val="5"/>
  <p:tag name="KSO_WM_DIAGRAM_MAX_ITEMCNT" val="6"/>
  <p:tag name="KSO_WM_DIAGRAM_MIN_ITEMCNT" val="2"/>
  <p:tag name="KSO_WM_DIAGRAM_VIRTUALLY_FRAME" val="{&quot;height&quot;:342,&quot;width&quot;:852.0500000000001}"/>
  <p:tag name="KSO_WM_DIAGRAM_COLOR_MATCH_VALUE" val="{&quot;shape&quot;:{&quot;fill&quot;:{&quot;gradient&quot;:[{&quot;brightness&quot;:0.20000000298023224,&quot;colorType&quot;:1,&quot;foreColorIndex&quot;:5,&quot;pos&quot;:0.5,&quot;transparency&quot;:0},{&quot;brightness&quot;:0,&quot;colorType&quot;:1,&quot;foreColorIndex&quot;:5,&quot;pos&quot;:1,&quot;transparency&quot;:0},{&quot;brightness&quot;:0.4000000059604645,&quot;colorType&quot;:1,&quot;foreColorIndex&quot;:5,&quot;pos&quot;:0,&quot;transparency&quot;:0}],&quot;type&quot;:3},&quot;glow&quot;:{&quot;colorType&quot;:0},&quot;line&quot;:{&quot;type&quot;:0},&quot;shadow&quot;:{&quot;brightness&quot;:-0.25,&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349.xml><?xml version="1.0" encoding="utf-8"?>
<p:tagLst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2"/>
  <p:tag name="KSO_WM_UNIT_ID" val="diagram20230957_1*n_h_h_i*1_2_1_2"/>
  <p:tag name="KSO_WM_TEMPLATE_CATEGORY" val="diagram"/>
  <p:tag name="KSO_WM_TEMPLATE_INDEX" val="20230957"/>
  <p:tag name="KSO_WM_UNIT_LAYERLEVEL" val="1_1_1_1"/>
  <p:tag name="KSO_WM_TAG_VERSION" val="3.0"/>
  <p:tag name="KSO_WM_DIAGRAM_MAX_ITEMCNT" val="6"/>
  <p:tag name="KSO_WM_DIAGRAM_MIN_ITEMCNT" val="2"/>
  <p:tag name="KSO_WM_DIAGRAM_VIRTUALLY_FRAME" val="{&quot;height&quot;:342,&quot;width&quot;:852.0500000000001}"/>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0.6000000238418579,&quot;transparency&quot;:0}],&quot;type&quot;:2},&quot;shadow&quot;:{&quot;brightness&quot;:-0.25,&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0.xml><?xml version="1.0" encoding="utf-8"?>
<p:tagLst xmlns:p="http://schemas.openxmlformats.org/presentationml/2006/main">
  <p:tag name="KSO_WM_BEAUTIFY_FLAG" val="#wm#"/>
  <p:tag name="KSO_WM_DIAGRAM_VERSION" val="3"/>
  <p:tag name="KSO_WM_DIAGRAM_COLOR_TRICK" val="1"/>
  <p:tag name="KSO_WM_DIAGRAM_COLOR_TEXT_CAN_REMOVE" val="n"/>
  <p:tag name="KSO_WM_UNIT_VALUE" val="70*70"/>
  <p:tag name="KSO_WM_UNIT_HIGHLIGHT" val="0"/>
  <p:tag name="KSO_WM_UNIT_COMPATIBLE" val="0"/>
  <p:tag name="KSO_WM_UNIT_DIAGRAM_ISNUMVISUAL" val="0"/>
  <p:tag name="KSO_WM_UNIT_DIAGRAM_ISREFERUNIT" val="0"/>
  <p:tag name="KSO_WM_DIAGRAM_GROUP_CODE" val="n1-1"/>
  <p:tag name="KSO_WM_UNIT_TYPE" val="n_h_h_x"/>
  <p:tag name="KSO_WM_UNIT_INDEX" val="1_2_2_1"/>
  <p:tag name="KSO_WM_UNIT_ID" val="diagram20230957_1*n_h_h_x*1_2_2_1"/>
  <p:tag name="KSO_WM_TEMPLATE_CATEGORY" val="diagram"/>
  <p:tag name="KSO_WM_TEMPLATE_INDEX" val="20230957"/>
  <p:tag name="KSO_WM_UNIT_LAYERLEVEL" val="1_1_1_1"/>
  <p:tag name="KSO_WM_TAG_VERSION" val="3.0"/>
  <p:tag name="KSO_WM_DIAGRAM_MAX_ITEMCNT" val="6"/>
  <p:tag name="KSO_WM_DIAGRAM_MIN_ITEMCNT" val="2"/>
  <p:tag name="KSO_WM_DIAGRAM_VIRTUALLY_FRAME" val="{&quot;height&quot;:342,&quot;width&quot;:852.0500000000001}"/>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
</p:tagLst>
</file>

<file path=ppt/tags/tag35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a"/>
  <p:tag name="KSO_WM_UNIT_INDEX" val="1_1_1"/>
  <p:tag name="KSO_WM_UNIT_ID" val="diagram20230957_1*n_h_a*1_1_1"/>
  <p:tag name="KSO_WM_TEMPLATE_CATEGORY" val="diagram"/>
  <p:tag name="KSO_WM_TEMPLATE_INDEX" val="20230957"/>
  <p:tag name="KSO_WM_UNIT_LAYERLEVEL" val="1_1_1"/>
  <p:tag name="KSO_WM_TAG_VERSION" val="3.0"/>
  <p:tag name="KSO_WM_BEAUTIFY_FLAG" val="#wm#"/>
  <p:tag name="KSO_WM_DIAGRAM_VERSION" val="3"/>
  <p:tag name="KSO_WM_DIAGRAM_COLOR_TRICK" val="1"/>
  <p:tag name="KSO_WM_DIAGRAM_COLOR_TEXT_CAN_REMOVE" val="n"/>
  <p:tag name="KSO_WM_DIAGRAM_GROUP_CODE" val="n1-1"/>
  <p:tag name="KSO_WM_UNIT_PRESET_TEXT" val="添加标题"/>
  <p:tag name="KSO_WM_DIAGRAM_MAX_ITEMCNT" val="6"/>
  <p:tag name="KSO_WM_DIAGRAM_MIN_ITEMCNT" val="2"/>
  <p:tag name="KSO_WM_DIAGRAM_VIRTUALLY_FRAME" val="{&quot;height&quot;:342,&quot;width&quot;:852.05000000000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352.xml><?xml version="1.0" encoding="utf-8"?>
<p:tagLst xmlns:p="http://schemas.openxmlformats.org/presentationml/2006/main">
  <p:tag name="KSO_WM_BEAUTIFY_FLAG" val=""/>
</p:tagLst>
</file>

<file path=ppt/tags/tag35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108_2*o_h_i*1_2_2"/>
  <p:tag name="KSO_WM_TEMPLATE_CATEGORY" val="diagram"/>
  <p:tag name="KSO_WM_TEMPLATE_INDEX" val="20231108"/>
  <p:tag name="KSO_WM_UNIT_LAYERLEVEL" val="1_1_1"/>
  <p:tag name="KSO_WM_TAG_VERSION" val="3.0"/>
  <p:tag name="KSO_WM_DIAGRAM_VERSION" val="3"/>
  <p:tag name="KSO_WM_DIAGRAM_COLOR_TRICK" val="4"/>
  <p:tag name="KSO_WM_DIAGRAM_COLOR_TEXT_CAN_REMOVE" val="n"/>
  <p:tag name="KSO_WM_DIAGRAM_GROUP_CODE" val="o1-1"/>
  <p:tag name="KSO_WM_UNIT_TYPE" val="o_h_i"/>
  <p:tag name="KSO_WM_UNIT_INDEX" val="1_2_2"/>
  <p:tag name="KSO_WM_UNIT_FILL_FORE_SCHEMECOLOR_INDEX" val="6"/>
  <p:tag name="KSO_WM_DIAGRAM_MAX_ITEMCNT" val="6"/>
  <p:tag name="KSO_WM_DIAGRAM_MIN_ITEMCNT" val="2"/>
  <p:tag name="KSO_WM_DIAGRAM_VIRTUALLY_FRAME" val="{&quot;height&quot;:338,&quot;width&quot;:697.1980314960631}"/>
  <p:tag name="KSO_WM_DIAGRAM_COLOR_MATCH_VALUE" val="{&quot;shape&quot;:{&quot;fill&quot;:{&quot;solid&quot;:{&quot;brightness&quot;:-0.25,&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35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108_2*o_h_i*1_3_2"/>
  <p:tag name="KSO_WM_TEMPLATE_CATEGORY" val="diagram"/>
  <p:tag name="KSO_WM_TEMPLATE_INDEX" val="20231108"/>
  <p:tag name="KSO_WM_UNIT_LAYERLEVEL" val="1_1_1"/>
  <p:tag name="KSO_WM_TAG_VERSION" val="3.0"/>
  <p:tag name="KSO_WM_DIAGRAM_VERSION" val="3"/>
  <p:tag name="KSO_WM_DIAGRAM_COLOR_TRICK" val="4"/>
  <p:tag name="KSO_WM_DIAGRAM_COLOR_TEXT_CAN_REMOVE" val="n"/>
  <p:tag name="KSO_WM_DIAGRAM_GROUP_CODE" val="o1-1"/>
  <p:tag name="KSO_WM_UNIT_TYPE" val="o_h_i"/>
  <p:tag name="KSO_WM_UNIT_INDEX" val="1_3_2"/>
  <p:tag name="KSO_WM_UNIT_FILL_FORE_SCHEMECOLOR_INDEX" val="7"/>
  <p:tag name="KSO_WM_DIAGRAM_MAX_ITEMCNT" val="6"/>
  <p:tag name="KSO_WM_DIAGRAM_MIN_ITEMCNT" val="2"/>
  <p:tag name="KSO_WM_DIAGRAM_VIRTUALLY_FRAME" val="{&quot;height&quot;:338,&quot;width&quot;:697.1980314960631}"/>
  <p:tag name="KSO_WM_DIAGRAM_COLOR_MATCH_VALUE" val="{&quot;shape&quot;:{&quot;fill&quot;:{&quot;solid&quot;:{&quot;brightness&quot;:-0.25,&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35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108_2*o_h_a*1_3_1"/>
  <p:tag name="KSO_WM_TEMPLATE_CATEGORY" val="diagram"/>
  <p:tag name="KSO_WM_TEMPLATE_INDEX" val="20231108"/>
  <p:tag name="KSO_WM_UNIT_LAYERLEVEL" val="1_1_1"/>
  <p:tag name="KSO_WM_TAG_VERSION" val="3.0"/>
  <p:tag name="KSO_WM_DIAGRAM_VERSION" val="3"/>
  <p:tag name="KSO_WM_DIAGRAM_COLOR_TRICK" val="4"/>
  <p:tag name="KSO_WM_DIAGRAM_COLOR_TEXT_CAN_REMOVE" val="n"/>
  <p:tag name="KSO_WM_UNIT_ISCONTENTSTITLE" val="0"/>
  <p:tag name="KSO_WM_UNIT_ISNUMDGMTITLE" val="0"/>
  <p:tag name="KSO_WM_UNIT_NOCLEAR" val="0"/>
  <p:tag name="KSO_WM_DIAGRAM_GROUP_CODE" val="o1-1"/>
  <p:tag name="KSO_WM_UNIT_TYPE" val="o_h_a"/>
  <p:tag name="KSO_WM_UNIT_INDEX" val="1_3_1"/>
  <p:tag name="KSO_WM_UNIT_PRESET_TEXT" val="添加标题"/>
  <p:tag name="KSO_WM_UNIT_FILL_FORE_SCHEMECOLOR_INDEX" val="7"/>
  <p:tag name="KSO_WM_DIAGRAM_MAX_ITEMCNT" val="6"/>
  <p:tag name="KSO_WM_DIAGRAM_MIN_ITEMCNT" val="2"/>
  <p:tag name="KSO_WM_DIAGRAM_VIRTUALLY_FRAME" val="{&quot;height&quot;:338,&quot;width&quot;:697.1980314960631}"/>
  <p:tag name="KSO_WM_DIAGRAM_COLOR_MATCH_VALUE" val="{&quot;shape&quot;:{&quot;fill&quot;:{&quot;gradient&quot;:[{&quot;brightness&quot;:0.4000000059604645,&quot;colorType&quot;:1,&quot;foreColorIndex&quot;:7,&quot;pos&quot;:0,&quot;transparency&quot;:0},{&quot;brightness&quot;:0,&quot;colorType&quot;:1,&quot;foreColorIndex&quot;:7,&quot;pos&quot;:0.8500000238418579,&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35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108_2*o_h_a*1_1_1"/>
  <p:tag name="KSO_WM_TEMPLATE_CATEGORY" val="diagram"/>
  <p:tag name="KSO_WM_TEMPLATE_INDEX" val="20231108"/>
  <p:tag name="KSO_WM_UNIT_LAYERLEVEL" val="1_1_1"/>
  <p:tag name="KSO_WM_TAG_VERSION" val="3.0"/>
  <p:tag name="KSO_WM_DIAGRAM_VERSION" val="3"/>
  <p:tag name="KSO_WM_DIAGRAM_COLOR_TRICK" val="4"/>
  <p:tag name="KSO_WM_DIAGRAM_COLOR_TEXT_CAN_REMOVE" val="n"/>
  <p:tag name="KSO_WM_UNIT_ISCONTENTSTITLE" val="0"/>
  <p:tag name="KSO_WM_UNIT_ISNUMDGMTITLE" val="0"/>
  <p:tag name="KSO_WM_UNIT_NOCLEAR" val="0"/>
  <p:tag name="KSO_WM_DIAGRAM_GROUP_CODE" val="o1-1"/>
  <p:tag name="KSO_WM_UNIT_TYPE" val="o_h_a"/>
  <p:tag name="KSO_WM_UNIT_INDEX" val="1_1_1"/>
  <p:tag name="KSO_WM_UNIT_PRESET_TEXT" val="标题"/>
  <p:tag name="KSO_WM_UNIT_FILL_FORE_SCHEMECOLOR_INDEX" val="5"/>
  <p:tag name="KSO_WM_DIAGRAM_MAX_ITEMCNT" val="6"/>
  <p:tag name="KSO_WM_DIAGRAM_MIN_ITEMCNT" val="2"/>
  <p:tag name="KSO_WM_DIAGRAM_VIRTUALLY_FRAME" val="{&quot;height&quot;:338,&quot;width&quot;:697.1980314960631}"/>
  <p:tag name="KSO_WM_DIAGRAM_COLOR_MATCH_VALUE" val="{&quot;shape&quot;:{&quot;fill&quot;:{&quot;gradient&quot;:[{&quot;brightness&quot;:0.4000000059604645,&quot;colorType&quot;:1,&quot;foreColorIndex&quot;:5,&quot;pos&quot;:0,&quot;transparency&quot;:0},{&quot;brightness&quot;:0,&quot;colorType&quot;:1,&quot;foreColorIndex&quot;:5,&quot;pos&quot;:0.8500000238418579,&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35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108_2*o_h_i*1_1_2"/>
  <p:tag name="KSO_WM_TEMPLATE_CATEGORY" val="diagram"/>
  <p:tag name="KSO_WM_TEMPLATE_INDEX" val="20231108"/>
  <p:tag name="KSO_WM_UNIT_LAYERLEVEL" val="1_1_1"/>
  <p:tag name="KSO_WM_TAG_VERSION" val="3.0"/>
  <p:tag name="KSO_WM_DIAGRAM_VERSION" val="3"/>
  <p:tag name="KSO_WM_DIAGRAM_COLOR_TRICK" val="4"/>
  <p:tag name="KSO_WM_DIAGRAM_COLOR_TEXT_CAN_REMOVE" val="n"/>
  <p:tag name="KSO_WM_DIAGRAM_GROUP_CODE" val="o1-1"/>
  <p:tag name="KSO_WM_UNIT_TYPE" val="o_h_i"/>
  <p:tag name="KSO_WM_UNIT_INDEX" val="1_1_2"/>
  <p:tag name="KSO_WM_UNIT_FILL_FORE_SCHEMECOLOR_INDEX" val="5"/>
  <p:tag name="KSO_WM_DIAGRAM_MAX_ITEMCNT" val="6"/>
  <p:tag name="KSO_WM_DIAGRAM_MIN_ITEMCNT" val="2"/>
  <p:tag name="KSO_WM_DIAGRAM_VIRTUALLY_FRAME" val="{&quot;height&quot;:338,&quot;width&quot;:697.1980314960631}"/>
  <p:tag name="KSO_WM_DIAGRAM_COLOR_MATCH_VALUE" val="{&quot;shape&quot;:{&quot;fill&quot;:{&quot;solid&quot;:{&quot;brightness&quot;:-0.2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35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108_2*o_h_a*1_2_1"/>
  <p:tag name="KSO_WM_TEMPLATE_CATEGORY" val="diagram"/>
  <p:tag name="KSO_WM_TEMPLATE_INDEX" val="20231108"/>
  <p:tag name="KSO_WM_UNIT_LAYERLEVEL" val="1_1_1"/>
  <p:tag name="KSO_WM_TAG_VERSION" val="3.0"/>
  <p:tag name="KSO_WM_DIAGRAM_VERSION" val="3"/>
  <p:tag name="KSO_WM_DIAGRAM_COLOR_TRICK" val="4"/>
  <p:tag name="KSO_WM_DIAGRAM_COLOR_TEXT_CAN_REMOVE" val="n"/>
  <p:tag name="KSO_WM_UNIT_ISCONTENTSTITLE" val="0"/>
  <p:tag name="KSO_WM_UNIT_ISNUMDGMTITLE" val="0"/>
  <p:tag name="KSO_WM_UNIT_NOCLEAR" val="0"/>
  <p:tag name="KSO_WM_DIAGRAM_GROUP_CODE" val="o1-1"/>
  <p:tag name="KSO_WM_UNIT_TYPE" val="o_h_a"/>
  <p:tag name="KSO_WM_UNIT_INDEX" val="1_2_1"/>
  <p:tag name="KSO_WM_UNIT_PRESET_TEXT" val="添加标题"/>
  <p:tag name="KSO_WM_UNIT_FILL_FORE_SCHEMECOLOR_INDEX" val="6"/>
  <p:tag name="KSO_WM_DIAGRAM_MAX_ITEMCNT" val="6"/>
  <p:tag name="KSO_WM_DIAGRAM_MIN_ITEMCNT" val="2"/>
  <p:tag name="KSO_WM_DIAGRAM_VIRTUALLY_FRAME" val="{&quot;height&quot;:338,&quot;width&quot;:697.1980314960631}"/>
  <p:tag name="KSO_WM_DIAGRAM_COLOR_MATCH_VALUE" val="{&quot;shape&quot;:{&quot;fill&quot;:{&quot;gradient&quot;:[{&quot;brightness&quot;:0.4000000059604645,&quot;colorType&quot;:1,&quot;foreColorIndex&quot;:6,&quot;pos&quot;:0,&quot;transparency&quot;:0},{&quot;brightness&quot;:0,&quot;colorType&quot;:1,&quot;foreColorIndex&quot;:6,&quot;pos&quot;:0.8500000238418579,&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359.xml><?xml version="1.0" encoding="utf-8"?>
<p:tagLst xmlns:p="http://schemas.openxmlformats.org/presentationml/2006/main">
  <p:tag name="KSO_WM_BEAUTIFY_FLAG" val="#wm#"/>
  <p:tag name="KSO_WM_TEMPLATE_CATEGORY" val="diagram"/>
  <p:tag name="KSO_WM_TEMPLATE_INDEX" val="20220057"/>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0.xml><?xml version="1.0" encoding="utf-8"?>
<p:tagLst xmlns:p="http://schemas.openxmlformats.org/presentationml/2006/main">
  <p:tag name="KSO_WM_UNIT_TYPE" val="i"/>
  <p:tag name="KSO_WM_UNIT_SUBTYPE" val="h"/>
  <p:tag name="KSO_WM_SLIDE_BACKGROUND_TYPE" val="topBottom"/>
  <p:tag name="KSO_WM_UNIT_HIGHLIGHT" val="0"/>
  <p:tag name="KSO_WM_UNIT_COMPATIBLE" val="0"/>
  <p:tag name="KSO_WM_UNIT_DIAGRAM_ISNUMVISUAL" val="0"/>
  <p:tag name="KSO_WM_UNIT_DIAGRAM_ISREFERUNIT" val="0"/>
  <p:tag name="KSO_WM_UNIT_INDEX" val="0"/>
  <p:tag name="KSO_WM_UNIT_ID" val="_15*i*0"/>
  <p:tag name="KSO_WM_UNIT_LAYERLEVEL" val="1"/>
  <p:tag name="KSO_WM_TAG_VERSION" val="1.0"/>
  <p:tag name="KSO_WM_BEAUTIFY_FLAG" val="#wm#"/>
  <p:tag name="KSO_WM_SLIDE_BK_DARK_LIGHT" val="2"/>
  <p:tag name="KSO_WM_UNIT_BK_DARK_LIGHT" val="2"/>
  <p:tag name="KSO_WM_UNIT_FILL_FORE_SCHEMECOLOR_INDEX_BRIGHTNESS" val="0"/>
  <p:tag name="KSO_WM_UNIT_FILL_FORE_SCHEMECOLOR_INDEX" val="1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61.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 name="KSO_WM_UNIT_TYPE" val="i"/>
  <p:tag name="KSO_WM_UNIT_PLACING_PICTURE_USER_VIEWPORT" val="{&quot;height&quot;:568.5007874015748,&quot;width&quot;:850.5007874015748}"/>
</p:tagLst>
</file>

<file path=ppt/tags/tag362.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 name="KSO_WM_UNIT_TYPE" val="i"/>
</p:tagLst>
</file>

<file path=ppt/tags/tag363.xml><?xml version="1.0" encoding="utf-8"?>
<p:tagLst xmlns:p="http://schemas.openxmlformats.org/presentationml/2006/main">
  <p:tag name="KSO_WM_UNIT_ISCONTENTSTITLE" val="0"/>
  <p:tag name="KSO_WM_UNIT_ISNUMDGMTITLE" val="0"/>
  <p:tag name="KSO_WM_UNIT_PRESET_TEXT" val="经典上下导航版"/>
  <p:tag name="KSO_WM_UNIT_NOCLEAR" val="0"/>
  <p:tag name="KSO_WM_UNIT_VALUE" val="27"/>
  <p:tag name="KSO_WM_UNIT_HIGHLIGHT" val="0"/>
  <p:tag name="KSO_WM_UNIT_COMPATIBLE" val="0"/>
  <p:tag name="KSO_WM_UNIT_DIAGRAM_ISNUMVISUAL" val="0"/>
  <p:tag name="KSO_WM_UNIT_DIAGRAM_ISREFERUNIT" val="0"/>
  <p:tag name="KSO_WM_UNIT_TYPE" val="a"/>
  <p:tag name="KSO_WM_UNIT_INDEX" val="1"/>
  <p:tag name="KSO_WM_UNIT_ID" val="diagram20220057_1*a*1"/>
  <p:tag name="KSO_WM_TEMPLATE_CATEGORY" val="diagram"/>
  <p:tag name="KSO_WM_TEMPLATE_INDEX" val="20220057"/>
  <p:tag name="KSO_WM_UNIT_LAYERLEVEL" val="1"/>
  <p:tag name="KSO_WM_TAG_VERSION" val="1.0"/>
  <p:tag name="KSO_WM_BEAUTIFY_FLAG" val="#wm#"/>
  <p:tag name="KSO_WM_UNIT_BLOCK" val="0"/>
  <p:tag name="KSO_WM_UNIT_SM_LIMIT_TYPE" val="2"/>
  <p:tag name="KSO_WM_UNIT_DEC_AREA_ID" val="443f8045f8564536b28e1ce40fe340db"/>
  <p:tag name="KSO_WM_UNIT_DECORATE_INFO" val="{&quot;ReferentInfo&quot;:{&quot;Id&quot;:&quot;9fa92157b43b40c7a9efcf8b0c2fdd6a&quot;,&quot;X&quot;:{&quot;Pos&quot;:1},&quot;Y&quot;:{&quot;Pos&quot;:2}},&quot;DecorateInfoX&quot;:{&quot;Pos&quot;:1,&quot;IsAbs&quot;:true},&quot;DecorateInfoY&quot;:{&quot;Pos&quot;:2,&quot;IsAbs&quot;:true},&quot;DecorateInfoW&quot;:{&quot;IsAbs&quot;:true},&quot;DecorateInfoH&quot;:{&quot;IsAbs&quot;:true},&quot;whChangeMode&quot;:0}"/>
  <p:tag name="KSO_WM_UNIT_TEXT_FILL_FORE_SCHEMECOLOR_INDEX_BRIGHTNESS" val="0"/>
  <p:tag name="KSO_WM_UNIT_TEXT_FILL_FORE_SCHEMECOLOR_INDEX" val="14"/>
  <p:tag name="KSO_WM_UNIT_TEXT_FILL_TYPE" val="1"/>
</p:tagLst>
</file>

<file path=ppt/tags/tag364.xml><?xml version="1.0" encoding="utf-8"?>
<p:tagLst xmlns:p="http://schemas.openxmlformats.org/presentationml/2006/main">
  <p:tag name="MH" val="20190823131735"/>
  <p:tag name="MH_LIBRARY" val="GRAPHIC"/>
  <p:tag name="MH_TYPE" val="Text"/>
  <p:tag name="MH_ORDER" val="1"/>
  <p:tag name="KSO_WM_UNIT_TEXT_FILL_FORE_SCHEMECOLOR_INDEX_BRIGHTNESS" val="0"/>
  <p:tag name="KSO_WM_UNIT_TEXT_FILL_FORE_SCHEMECOLOR_INDEX" val="13"/>
  <p:tag name="KSO_WM_UNIT_TEXT_FILL_TYPE" val="1"/>
</p:tagLst>
</file>

<file path=ppt/tags/tag365.xml><?xml version="1.0" encoding="utf-8"?>
<p:tagLst xmlns:p="http://schemas.openxmlformats.org/presentationml/2006/main">
  <p:tag name="MH" val="20190823131735"/>
  <p:tag name="MH_LIBRARY" val="GRAPHIC"/>
  <p:tag name="MH_TYPE" val="Text"/>
  <p:tag name="MH_ORDER" val="1"/>
  <p:tag name="KSO_WM_UNIT_TEXT_FILL_FORE_SCHEMECOLOR_INDEX_BRIGHTNESS" val="0"/>
  <p:tag name="KSO_WM_UNIT_TEXT_FILL_FORE_SCHEMECOLOR_INDEX" val="13"/>
  <p:tag name="KSO_WM_UNIT_TEXT_FILL_TYPE" val="1"/>
</p:tagLst>
</file>

<file path=ppt/tags/tag366.xml><?xml version="1.0" encoding="utf-8"?>
<p:tagLst xmlns:p="http://schemas.openxmlformats.org/presentationml/2006/main">
  <p:tag name="KSO_WM_UNIT_PLACING_PICTURE_USER_VIEWPORT" val="{&quot;height&quot;:6756,&quot;width&quot;:10116}"/>
  <p:tag name="KSO_WM_BEAUTIFY_FLAG" val=""/>
</p:tagLst>
</file>

<file path=ppt/tags/tag367.xml><?xml version="1.0" encoding="utf-8"?>
<p:tagLst xmlns:p="http://schemas.openxmlformats.org/presentationml/2006/main">
  <p:tag name="KSO_WM_SLIDE_ID" val="diagram20220057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7"/>
  <p:tag name="KSO_WM_SLIDE_LAYOUT" val="a_d_i"/>
  <p:tag name="KSO_WM_SLIDE_LAYOUT_CNT" val="1_1_1"/>
  <p:tag name="KSO_WM_SLIDE_LAYOUT_INFO" val="{&quot;id&quot;:&quot;2023-12-14T09:38:07&quot;,&quot;maxSize&quot;:{&quot;size1&quot;:21.1},&quot;minSize&quot;:{&quot;size1&quot;:13.3},&quot;normalSize&quot;:{&quot;size1&quot;:13.3},&quot;subLayout&quot;:[{&quot;backgroundInfo&quot;:[{&quot;bottom&quot;:0,&quot;bottomAbs&quot;:false,&quot;left&quot;:0,&quot;leftAbs&quot;:false,&quot;right&quot;:0,&quot;rightAbs&quot;:false,&quot;top&quot;:0,&quot;topAbs&quot;:false,&quot;type&quot;:&quot;topBottom&quot;}],&quot;id&quot;:&quot;2023-12-14T09:38:07&quot;,&quot;margin&quot;:{&quot;bottom&quot;:0.2120000123977661,&quot;left&quot;:1.2699999809265137,&quot;right&quot;:1.2699999809265137,&quot;top&quot;:0.2120000123977661},&quot;type&quot;:0},{&quot;id&quot;:&quot;2023-12-14T09:38:07&quot;,&quot;margin&quot;:{&quot;bottom&quot;:0.847000002861023,&quot;left&quot;:1.2699999809265137,&quot;right&quot;:1.2699999809265137,&quot;top&quot;:0.847000002861023},&quot;type&quot;:0}],&quot;type&quot;:0}"/>
  <p:tag name="KSO_WM_SLIDE_RATIO" val="1.777778"/>
  <p:tag name="KSO_WM_SLIDE_LAYOUTTYPE" val="navigation"/>
  <p:tag name="KSO_WM_SLIDE_TYPE" val="text"/>
  <p:tag name="KSO_WM_SLIDE_SUBTYPE" val="picTxt"/>
  <p:tag name="KSO_WM_SLIDE_SIZE" val="960*516"/>
  <p:tag name="KSO_WM_SLIDE_POSITION" val="0*0"/>
  <p:tag name="KSO_WM_SLIDE_BACKGROUND" val="[&quot;topBottom&quot;]"/>
  <p:tag name="KSO_WM_SLIDE_BK_DARK_LIGHT" val="2"/>
  <p:tag name="KSO_WM_SLIDE_BACKGROUND_TYPE" val="topBottom"/>
</p:tagLst>
</file>

<file path=ppt/tags/tag368.xml><?xml version="1.0" encoding="utf-8"?>
<p:tagLst xmlns:p="http://schemas.openxmlformats.org/presentationml/2006/main">
  <p:tag name="KSO_WM_UNIT_TYPE" val="i"/>
  <p:tag name="KSO_WM_UNIT_SUBTYPE" val="h"/>
  <p:tag name="KSO_WM_SLIDE_BACKGROUND_TYPE" val="topBottom"/>
  <p:tag name="KSO_WM_UNIT_HIGHLIGHT" val="0"/>
  <p:tag name="KSO_WM_UNIT_COMPATIBLE" val="0"/>
  <p:tag name="KSO_WM_UNIT_DIAGRAM_ISNUMVISUAL" val="0"/>
  <p:tag name="KSO_WM_UNIT_DIAGRAM_ISREFERUNIT" val="0"/>
  <p:tag name="KSO_WM_UNIT_INDEX" val="0"/>
  <p:tag name="KSO_WM_UNIT_ID" val="_15*i*0"/>
  <p:tag name="KSO_WM_UNIT_LAYERLEVEL" val="1"/>
  <p:tag name="KSO_WM_TAG_VERSION" val="1.0"/>
  <p:tag name="KSO_WM_BEAUTIFY_FLAG" val="#wm#"/>
  <p:tag name="KSO_WM_SLIDE_BK_DARK_LIGHT" val="2"/>
  <p:tag name="KSO_WM_UNIT_BK_DARK_LIGHT" val="2"/>
  <p:tag name="KSO_WM_UNIT_FILL_FORE_SCHEMECOLOR_INDEX_BRIGHTNESS" val="0"/>
  <p:tag name="KSO_WM_UNIT_FILL_FORE_SCHEMECOLOR_INDEX" val="1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69.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 name="KSO_WM_UNIT_TYPE" val="i"/>
  <p:tag name="KSO_WM_UNIT_PLACING_PICTURE_USER_VIEWPORT" val="{&quot;height&quot;:568.5007874015748,&quot;width&quot;:850.5007874015748}"/>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0.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 name="KSO_WM_UNIT_TYPE" val="i"/>
</p:tagLst>
</file>

<file path=ppt/tags/tag371.xml><?xml version="1.0" encoding="utf-8"?>
<p:tagLst xmlns:p="http://schemas.openxmlformats.org/presentationml/2006/main">
  <p:tag name="KSO_WM_UNIT_ISCONTENTSTITLE" val="0"/>
  <p:tag name="KSO_WM_UNIT_ISNUMDGMTITLE" val="0"/>
  <p:tag name="KSO_WM_UNIT_PRESET_TEXT" val="经典上下导航版"/>
  <p:tag name="KSO_WM_UNIT_NOCLEAR" val="0"/>
  <p:tag name="KSO_WM_UNIT_VALUE" val="27"/>
  <p:tag name="KSO_WM_UNIT_HIGHLIGHT" val="0"/>
  <p:tag name="KSO_WM_UNIT_COMPATIBLE" val="0"/>
  <p:tag name="KSO_WM_UNIT_DIAGRAM_ISNUMVISUAL" val="0"/>
  <p:tag name="KSO_WM_UNIT_DIAGRAM_ISREFERUNIT" val="0"/>
  <p:tag name="KSO_WM_UNIT_TYPE" val="a"/>
  <p:tag name="KSO_WM_UNIT_INDEX" val="1"/>
  <p:tag name="KSO_WM_UNIT_ID" val="diagram20220057_1*a*1"/>
  <p:tag name="KSO_WM_TEMPLATE_CATEGORY" val="diagram"/>
  <p:tag name="KSO_WM_TEMPLATE_INDEX" val="20220057"/>
  <p:tag name="KSO_WM_UNIT_LAYERLEVEL" val="1"/>
  <p:tag name="KSO_WM_TAG_VERSION" val="1.0"/>
  <p:tag name="KSO_WM_BEAUTIFY_FLAG" val="#wm#"/>
  <p:tag name="KSO_WM_UNIT_BLOCK" val="0"/>
  <p:tag name="KSO_WM_UNIT_SM_LIMIT_TYPE" val="2"/>
  <p:tag name="KSO_WM_UNIT_DEC_AREA_ID" val="443f8045f8564536b28e1ce40fe340db"/>
  <p:tag name="KSO_WM_UNIT_DECORATE_INFO" val="{&quot;ReferentInfo&quot;:{&quot;Id&quot;:&quot;9fa92157b43b40c7a9efcf8b0c2fdd6a&quot;,&quot;X&quot;:{&quot;Pos&quot;:1},&quot;Y&quot;:{&quot;Pos&quot;:2}},&quot;DecorateInfoX&quot;:{&quot;Pos&quot;:1,&quot;IsAbs&quot;:true},&quot;DecorateInfoY&quot;:{&quot;Pos&quot;:2,&quot;IsAbs&quot;:true},&quot;DecorateInfoW&quot;:{&quot;IsAbs&quot;:true},&quot;DecorateInfoH&quot;:{&quot;IsAbs&quot;:true},&quot;whChangeMode&quot;:0}"/>
  <p:tag name="KSO_WM_UNIT_TEXT_FILL_FORE_SCHEMECOLOR_INDEX_BRIGHTNESS" val="0"/>
  <p:tag name="KSO_WM_UNIT_TEXT_FILL_FORE_SCHEMECOLOR_INDEX" val="14"/>
  <p:tag name="KSO_WM_UNIT_TEXT_FILL_TYPE" val="1"/>
</p:tagLst>
</file>

<file path=ppt/tags/tag372.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单击此处添加正文，文字是您思想的提炼，为了演示发布的良好效果，请言简意赅的阐述您的观点。您的内容已经简明扼要，字字珠玑，但信息却千丝万缕、错综复杂。"/>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843_1*f*1"/>
  <p:tag name="KSO_WM_TEMPLATE_CATEGORY" val="diagram"/>
  <p:tag name="KSO_WM_TEMPLATE_INDEX" val="20212843"/>
  <p:tag name="KSO_WM_UNIT_LAYERLEVEL" val="1"/>
  <p:tag name="KSO_WM_TAG_VERSION" val="1.0"/>
  <p:tag name="KSO_WM_BEAUTIFY_FLAG" val="#wm#"/>
  <p:tag name="KSO_WM_UNIT_DEFAULT_FONT" val="14;20;2"/>
  <p:tag name="KSO_WM_UNIT_BLOCK" val="0"/>
  <p:tag name="KSO_WM_UNIT_VALUE" val="576"/>
  <p:tag name="KSO_WM_UNIT_SHOW_EDIT_AREA_INDICATION" val="1"/>
  <p:tag name="KSO_WM_CHIP_GROUPID" val="5e6b05596848fb12bee65ac8"/>
  <p:tag name="KSO_WM_CHIP_XID" val="5e6b05596848fb12bee65aca"/>
  <p:tag name="KSO_WM_UNIT_DEC_AREA_ID" val="8cb1ccbfd41a4f08aa021a2337e676d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53f115901fe44f3787d5c3752471e8b4"/>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60656f644054ed1e2fb8092e"/>
  <p:tag name="KSO_WM_TEMPLATE_ASSEMBLE_GROUPID" val="60656f644054ed1e2fb8092e"/>
</p:tagLst>
</file>

<file path=ppt/tags/tag3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017_2*l_h_i*1_1_1"/>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FILL_FORE_SCHEMECOLOR_INDEX" val="5"/>
  <p:tag name="KSO_WM_DIAGRAM_MAX_ITEMCNT" val="6"/>
  <p:tag name="KSO_WM_DIAGRAM_MIN_ITEMCNT" val="2"/>
  <p:tag name="KSO_WM_DIAGRAM_VIRTUALLY_FRAME" val="{&quot;height&quot;:399.09999999999997,&quot;width&quot;:56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3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1017_2*l_h_i*1_2_1"/>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FILL_FORE_SCHEMECOLOR_INDEX" val="6"/>
  <p:tag name="KSO_WM_DIAGRAM_MAX_ITEMCNT" val="6"/>
  <p:tag name="KSO_WM_DIAGRAM_MIN_ITEMCNT" val="2"/>
  <p:tag name="KSO_WM_DIAGRAM_VIRTUALLY_FRAME" val="{&quot;height&quot;:399.09999999999997,&quot;width&quot;:565}"/>
  <p:tag name="KSO_WM_DIAGRAM_COLOR_MATCH_VALUE" val="{&quot;shape&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3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31017_2*l_h_i*1_3_1"/>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FILL_FORE_SCHEMECOLOR_INDEX" val="7"/>
  <p:tag name="KSO_WM_DIAGRAM_MAX_ITEMCNT" val="6"/>
  <p:tag name="KSO_WM_DIAGRAM_MIN_ITEMCNT" val="2"/>
  <p:tag name="KSO_WM_DIAGRAM_VIRTUALLY_FRAME" val="{&quot;height&quot;:399.09999999999997,&quot;width&quot;:565}"/>
  <p:tag name="KSO_WM_DIAGRAM_COLOR_MATCH_VALUE" val="{&quot;shape&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3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017_2*l_h_i*1_2_2"/>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2"/>
  <p:tag name="KSO_WM_DIAGRAM_VIRTUALLY_FRAME" val="{&quot;height&quot;:399.09999999999997,&quot;width&quot;:565}"/>
  <p:tag name="KSO_WM_DIAGRAM_COLOR_MATCH_VALUE" val="{&quot;shape&quot;:{&quot;fill&quot;:{&quot;solid&quot;:{&quot;brightness&quot;:0,&quot;colorType&quot;:2,&quot;rgb&quot;:&quot;#00993f&quot;,&quot;transparency&quot;:1},&quot;type&quot;:1},&quot;glow&quot;:{&quot;colorType&quot;:0},&quot;line&quot;:{&quot;solidLine&quot;:{&quot;brightness&quot;:-0.25,&quot;colorType&quot;:1,&quot;foreColorIndex&quot;:14,&quot;transparency&quot;:0.5},&quot;type&quot;:1},&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
</p:tagLst>
</file>

<file path=ppt/tags/tag3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1017_2*l_h_i*1_3_2"/>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2"/>
  <p:tag name="KSO_WM_DIAGRAM_VIRTUALLY_FRAME" val="{&quot;height&quot;:399.09999999999997,&quot;width&quot;:565}"/>
  <p:tag name="KSO_WM_DIAGRAM_COLOR_MATCH_VALUE" val="{&quot;shape&quot;:{&quot;fill&quot;:{&quot;solid&quot;:{&quot;brightness&quot;:0,&quot;colorType&quot;:2,&quot;rgb&quot;:&quot;#00993f&quot;,&quot;transparency&quot;:1},&quot;type&quot;:1},&quot;glow&quot;:{&quot;colorType&quot;:0},&quot;line&quot;:{&quot;solidLine&quot;:{&quot;brightness&quot;:-0.25,&quot;colorType&quot;:1,&quot;foreColorIndex&quot;:14,&quot;transparency&quot;:0.5},&quot;type&quot;:1},&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
</p:tagLst>
</file>

<file path=ppt/tags/tag37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31017_2*l_h_i*1_1_2"/>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2"/>
  <p:tag name="KSO_WM_DIAGRAM_VIRTUALLY_FRAME" val="{&quot;height&quot;:399.09999999999997,&quot;width&quot;:5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37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3"/>
  <p:tag name="KSO_WM_UNIT_ID" val="diagram20231017_2*l_h_i*1_2_3"/>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2"/>
  <p:tag name="KSO_WM_DIAGRAM_VIRTUALLY_FRAME" val="{&quot;height&quot;:399.09999999999997,&quot;width&quot;:5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3"/>
  <p:tag name="KSO_WM_UNIT_ID" val="diagram20231017_2*l_h_i*1_3_3"/>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2"/>
  <p:tag name="KSO_WM_DIAGRAM_VIRTUALLY_FRAME" val="{&quot;height&quot;:399.09999999999997,&quot;width&quot;:5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38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017_2*l_h_f*1_1_1"/>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VALUE" val="111"/>
  <p:tag name="KSO_WM_UNIT_PRESET_TEXT" val="单击此处添加文本具体内容，简明扼要地阐述您的观点。根据需要可酌情增减文字，以便观者准确地理解您传达的思想"/>
  <p:tag name="KSO_WM_DIAGRAM_MAX_ITEMCNT" val="6"/>
  <p:tag name="KSO_WM_DIAGRAM_MIN_ITEMCNT" val="2"/>
  <p:tag name="KSO_WM_DIAGRAM_VIRTUALLY_FRAME" val="{&quot;height&quot;:399.09999999999997,&quot;width&quot;:5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382.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1017_2*l_h_a*1_2_1"/>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VALUE" val="25"/>
  <p:tag name="KSO_WM_UNIT_PRESET_TEXT" val="单击添加标题"/>
  <p:tag name="KSO_WM_UNIT_TEXT_FILL_FORE_SCHEMECOLOR_INDEX" val="6"/>
  <p:tag name="KSO_WM_DIAGRAM_MAX_ITEMCNT" val="6"/>
  <p:tag name="KSO_WM_DIAGRAM_MIN_ITEMCNT" val="2"/>
  <p:tag name="KSO_WM_DIAGRAM_VIRTUALLY_FRAME" val="{&quot;height&quot;:399.09999999999997,&quot;width&quot;:5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38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017_2*l_h_f*1_2_1"/>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VALUE" val="74"/>
  <p:tag name="KSO_WM_UNIT_PRESET_TEXT" val="单击此处添加文本具体内容，简明扼要地阐述您的观点。根据需要可酌情增减文字，以便观者准确地理解您传达的思想"/>
  <p:tag name="KSO_WM_DIAGRAM_MAX_ITEMCNT" val="6"/>
  <p:tag name="KSO_WM_DIAGRAM_MIN_ITEMCNT" val="2"/>
  <p:tag name="KSO_WM_DIAGRAM_VIRTUALLY_FRAME" val="{&quot;height&quot;:399.09999999999997,&quot;width&quot;:5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384.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31017_2*l_h_a*1_3_1"/>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VALUE" val="25"/>
  <p:tag name="KSO_WM_UNIT_PRESET_TEXT" val="单击添加标题"/>
  <p:tag name="KSO_WM_UNIT_TEXT_FILL_FORE_SCHEMECOLOR_INDEX" val="7"/>
  <p:tag name="KSO_WM_DIAGRAM_MAX_ITEMCNT" val="6"/>
  <p:tag name="KSO_WM_DIAGRAM_MIN_ITEMCNT" val="2"/>
  <p:tag name="KSO_WM_DIAGRAM_VIRTUALLY_FRAME" val="{&quot;height&quot;:399.09999999999997,&quot;width&quot;:5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385.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1017_2*l_h_f*1_3_1"/>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VALUE" val="74"/>
  <p:tag name="KSO_WM_UNIT_PRESET_TEXT" val="单击此处添加文本具体内容，简明扼要地阐述您的观点。根据需要可酌情增减文字，以便观者准确地理解您传达的思想"/>
  <p:tag name="KSO_WM_DIAGRAM_MAX_ITEMCNT" val="6"/>
  <p:tag name="KSO_WM_DIAGRAM_MIN_ITEMCNT" val="2"/>
  <p:tag name="KSO_WM_DIAGRAM_VIRTUALLY_FRAME" val="{&quot;height&quot;:399.09999999999997,&quot;width&quot;:5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386.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1017_2*l_h_a*1_2_1"/>
  <p:tag name="KSO_WM_TEMPLATE_CATEGORY" val="diagram"/>
  <p:tag name="KSO_WM_TEMPLATE_INDEX" val="20231017"/>
  <p:tag name="KSO_WM_UNIT_LAYERLEVEL" val="1_1_1"/>
  <p:tag name="KSO_WM_TAG_VERSION" val="3.0"/>
  <p:tag name="KSO_WM_BEAUTIFY_FLAG" val=""/>
  <p:tag name="KSO_WM_DIAGRAM_VERSION" val="3"/>
  <p:tag name="KSO_WM_DIAGRAM_COLOR_TRICK" val="4"/>
  <p:tag name="KSO_WM_DIAGRAM_COLOR_TEXT_CAN_REMOVE" val="n"/>
  <p:tag name="KSO_WM_UNIT_VALUE" val="25"/>
  <p:tag name="KSO_WM_UNIT_PRESET_TEXT" val="单击添加标题"/>
  <p:tag name="KSO_WM_UNIT_TEXT_FILL_FORE_SCHEMECOLOR_INDEX" val="6"/>
  <p:tag name="KSO_WM_DIAGRAM_MAX_ITEMCNT" val="6"/>
  <p:tag name="KSO_WM_DIAGRAM_MIN_ITEMCNT" val="2"/>
  <p:tag name="KSO_WM_DIAGRAM_VIRTUALLY_FRAME" val="{&quot;height&quot;:399.09999999999997,&quot;width&quot;:5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387.xml><?xml version="1.0" encoding="utf-8"?>
<p:tagLst xmlns:p="http://schemas.openxmlformats.org/presentationml/2006/main">
  <p:tag name="KSO_WM_SLIDE_ID" val="diagram20220057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7"/>
  <p:tag name="KSO_WM_SLIDE_LAYOUT" val="a_d_i"/>
  <p:tag name="KSO_WM_SLIDE_LAYOUT_CNT" val="1_1_1"/>
  <p:tag name="KSO_WM_SLIDE_TYPE" val="text"/>
  <p:tag name="KSO_WM_SLIDE_SUBTYPE" val="picTxt"/>
  <p:tag name="KSO_WM_SLIDE_LAYOUTTYPE" val="navigation"/>
  <p:tag name="KSO_WM_SLIDE_SIZE" val="960*516"/>
  <p:tag name="KSO_WM_SLIDE_POSITION" val="0*0"/>
  <p:tag name="KSO_WM_SLIDE_LAYOUT_INFO" val="{&quot;id&quot;:&quot;2023-12-14T09:38:08&quot;,&quot;maxSize&quot;:{&quot;size1&quot;:21.1},&quot;minSize&quot;:{&quot;size1&quot;:13.3},&quot;normalSize&quot;:{&quot;size1&quot;:13.3},&quot;subLayout&quot;:[{&quot;backgroundInfo&quot;:[{&quot;bottom&quot;:0,&quot;bottomAbs&quot;:false,&quot;left&quot;:0,&quot;leftAbs&quot;:false,&quot;right&quot;:0,&quot;rightAbs&quot;:false,&quot;top&quot;:0,&quot;topAbs&quot;:false,&quot;type&quot;:&quot;topBottom&quot;}],&quot;id&quot;:&quot;2023-12-14T09:38:08&quot;,&quot;margin&quot;:{&quot;bottom&quot;:0.2120000123977661,&quot;left&quot;:1.2699999809265137,&quot;right&quot;:1.2699999809265137,&quot;top&quot;:0.2120000123977661},&quot;type&quot;:0},{&quot;id&quot;:&quot;2023-12-14T09:38:08&quot;,&quot;margin&quot;:{&quot;bottom&quot;:0.847000002861023,&quot;left&quot;:1.2699999809265137,&quot;right&quot;:1.2699999809265137,&quot;top&quot;:0.847000002861023},&quot;type&quot;:0}],&quot;type&quot;:0}"/>
  <p:tag name="KSO_WM_SLIDE_RATIO" val="1.777778"/>
  <p:tag name="KSO_WM_SLIDE_BACKGROUND" val="[&quot;topBottom&quot;]"/>
  <p:tag name="KSO_WM_SLIDE_BK_DARK_LIGHT" val="2"/>
  <p:tag name="KSO_WM_SLIDE_BACKGROUND_TYPE" val="topBottom"/>
</p:tagLst>
</file>

<file path=ppt/tags/tag388.xml><?xml version="1.0" encoding="utf-8"?>
<p:tagLst xmlns:p="http://schemas.openxmlformats.org/presentationml/2006/main">
  <p:tag name="KSO_WM_UNIT_TYPE" val="i"/>
  <p:tag name="KSO_WM_UNIT_SUBTYPE" val="h"/>
  <p:tag name="KSO_WM_SLIDE_BACKGROUND_TYPE" val="topBottom"/>
  <p:tag name="KSO_WM_UNIT_HIGHLIGHT" val="0"/>
  <p:tag name="KSO_WM_UNIT_COMPATIBLE" val="0"/>
  <p:tag name="KSO_WM_UNIT_DIAGRAM_ISNUMVISUAL" val="0"/>
  <p:tag name="KSO_WM_UNIT_DIAGRAM_ISREFERUNIT" val="0"/>
  <p:tag name="KSO_WM_UNIT_INDEX" val="0"/>
  <p:tag name="KSO_WM_UNIT_ID" val="_15*i*0"/>
  <p:tag name="KSO_WM_UNIT_LAYERLEVEL" val="1"/>
  <p:tag name="KSO_WM_TAG_VERSION" val="1.0"/>
  <p:tag name="KSO_WM_BEAUTIFY_FLAG" val="#wm#"/>
  <p:tag name="KSO_WM_SLIDE_BK_DARK_LIGHT" val="2"/>
  <p:tag name="KSO_WM_UNIT_BK_DARK_LIGHT" val="2"/>
  <p:tag name="KSO_WM_UNIT_FILL_FORE_SCHEMECOLOR_INDEX_BRIGHTNESS" val="0"/>
  <p:tag name="KSO_WM_UNIT_FILL_FORE_SCHEMECOLOR_INDEX" val="1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89.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 name="KSO_WM_UNIT_TYPE" val="i"/>
  <p:tag name="KSO_WM_UNIT_PLACING_PICTURE_USER_VIEWPORT" val="{&quot;height&quot;:568.5007874015748,&quot;width&quot;:850.5007874015748}"/>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90.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 name="KSO_WM_UNIT_TYPE" val="i"/>
</p:tagLst>
</file>

<file path=ppt/tags/tag391.xml><?xml version="1.0" encoding="utf-8"?>
<p:tagLst xmlns:p="http://schemas.openxmlformats.org/presentationml/2006/main">
  <p:tag name="KSO_WM_UNIT_ISCONTENTSTITLE" val="0"/>
  <p:tag name="KSO_WM_UNIT_ISNUMDGMTITLE" val="0"/>
  <p:tag name="KSO_WM_UNIT_PRESET_TEXT" val="经典上下导航版"/>
  <p:tag name="KSO_WM_UNIT_NOCLEAR" val="0"/>
  <p:tag name="KSO_WM_UNIT_VALUE" val="27"/>
  <p:tag name="KSO_WM_UNIT_HIGHLIGHT" val="0"/>
  <p:tag name="KSO_WM_UNIT_COMPATIBLE" val="0"/>
  <p:tag name="KSO_WM_UNIT_DIAGRAM_ISNUMVISUAL" val="0"/>
  <p:tag name="KSO_WM_UNIT_DIAGRAM_ISREFERUNIT" val="0"/>
  <p:tag name="KSO_WM_UNIT_TYPE" val="a"/>
  <p:tag name="KSO_WM_UNIT_INDEX" val="1"/>
  <p:tag name="KSO_WM_UNIT_ID" val="diagram20220057_1*a*1"/>
  <p:tag name="KSO_WM_TEMPLATE_CATEGORY" val="diagram"/>
  <p:tag name="KSO_WM_TEMPLATE_INDEX" val="20220057"/>
  <p:tag name="KSO_WM_UNIT_LAYERLEVEL" val="1"/>
  <p:tag name="KSO_WM_TAG_VERSION" val="1.0"/>
  <p:tag name="KSO_WM_BEAUTIFY_FLAG" val="#wm#"/>
  <p:tag name="KSO_WM_UNIT_BLOCK" val="0"/>
  <p:tag name="KSO_WM_UNIT_SM_LIMIT_TYPE" val="2"/>
  <p:tag name="KSO_WM_UNIT_DEC_AREA_ID" val="443f8045f8564536b28e1ce40fe340db"/>
  <p:tag name="KSO_WM_UNIT_DECORATE_INFO" val="{&quot;ReferentInfo&quot;:{&quot;Id&quot;:&quot;9fa92157b43b40c7a9efcf8b0c2fdd6a&quot;,&quot;X&quot;:{&quot;Pos&quot;:1},&quot;Y&quot;:{&quot;Pos&quot;:2}},&quot;DecorateInfoX&quot;:{&quot;Pos&quot;:1,&quot;IsAbs&quot;:true},&quot;DecorateInfoY&quot;:{&quot;Pos&quot;:2,&quot;IsAbs&quot;:true},&quot;DecorateInfoW&quot;:{&quot;IsAbs&quot;:true},&quot;DecorateInfoH&quot;:{&quot;IsAbs&quot;:true},&quot;whChangeMode&quot;:0}"/>
  <p:tag name="KSO_WM_UNIT_TEXT_FILL_FORE_SCHEMECOLOR_INDEX_BRIGHTNESS" val="0"/>
  <p:tag name="KSO_WM_UNIT_TEXT_FILL_FORE_SCHEMECOLOR_INDEX" val="14"/>
  <p:tag name="KSO_WM_UNIT_TEXT_FILL_TYPE" val="1"/>
</p:tagLst>
</file>

<file path=ppt/tags/tag392.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单击此处添加正文，文字是您思想的提炼，为了演示发布的良好效果，请言简意赅的阐述您的观点。您的内容已经简明扼要，字字珠玑，但信息却千丝万缕、错综复杂。"/>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843_1*f*1"/>
  <p:tag name="KSO_WM_TEMPLATE_CATEGORY" val="diagram"/>
  <p:tag name="KSO_WM_TEMPLATE_INDEX" val="20212843"/>
  <p:tag name="KSO_WM_UNIT_LAYERLEVEL" val="1"/>
  <p:tag name="KSO_WM_TAG_VERSION" val="1.0"/>
  <p:tag name="KSO_WM_BEAUTIFY_FLAG" val="#wm#"/>
  <p:tag name="KSO_WM_UNIT_DEFAULT_FONT" val="14;20;2"/>
  <p:tag name="KSO_WM_UNIT_BLOCK" val="0"/>
  <p:tag name="KSO_WM_UNIT_VALUE" val="576"/>
  <p:tag name="KSO_WM_UNIT_SHOW_EDIT_AREA_INDICATION" val="1"/>
  <p:tag name="KSO_WM_CHIP_GROUPID" val="5e6b05596848fb12bee65ac8"/>
  <p:tag name="KSO_WM_CHIP_XID" val="5e6b05596848fb12bee65aca"/>
  <p:tag name="KSO_WM_UNIT_DEC_AREA_ID" val="8cb1ccbfd41a4f08aa021a2337e676d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53f115901fe44f3787d5c3752471e8b4"/>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60656f644054ed1e2fb8092e"/>
  <p:tag name="KSO_WM_TEMPLATE_ASSEMBLE_GROUPID" val="60656f644054ed1e2fb8092e"/>
</p:tagLst>
</file>

<file path=ppt/tags/tag39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017_2*l_h_i*1_1_1"/>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FILL_FORE_SCHEMECOLOR_INDEX" val="5"/>
  <p:tag name="KSO_WM_DIAGRAM_MAX_ITEMCNT" val="6"/>
  <p:tag name="KSO_WM_DIAGRAM_MIN_ITEMCNT" val="2"/>
  <p:tag name="KSO_WM_DIAGRAM_VIRTUALLY_FRAME" val="{&quot;height&quot;:399.09999999999997,&quot;width&quot;:56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39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1017_2*l_h_i*1_2_1"/>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FILL_FORE_SCHEMECOLOR_INDEX" val="6"/>
  <p:tag name="KSO_WM_DIAGRAM_MAX_ITEMCNT" val="6"/>
  <p:tag name="KSO_WM_DIAGRAM_MIN_ITEMCNT" val="2"/>
  <p:tag name="KSO_WM_DIAGRAM_VIRTUALLY_FRAME" val="{&quot;height&quot;:399.09999999999997,&quot;width&quot;:565}"/>
  <p:tag name="KSO_WM_DIAGRAM_COLOR_MATCH_VALUE" val="{&quot;shape&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39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31017_2*l_h_i*1_3_1"/>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FILL_FORE_SCHEMECOLOR_INDEX" val="7"/>
  <p:tag name="KSO_WM_DIAGRAM_MAX_ITEMCNT" val="6"/>
  <p:tag name="KSO_WM_DIAGRAM_MIN_ITEMCNT" val="2"/>
  <p:tag name="KSO_WM_DIAGRAM_VIRTUALLY_FRAME" val="{&quot;height&quot;:399.09999999999997,&quot;width&quot;:565}"/>
  <p:tag name="KSO_WM_DIAGRAM_COLOR_MATCH_VALUE" val="{&quot;shape&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39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017_2*l_h_i*1_2_2"/>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2"/>
  <p:tag name="KSO_WM_DIAGRAM_VIRTUALLY_FRAME" val="{&quot;height&quot;:399.09999999999997,&quot;width&quot;:565}"/>
  <p:tag name="KSO_WM_DIAGRAM_COLOR_MATCH_VALUE" val="{&quot;shape&quot;:{&quot;fill&quot;:{&quot;solid&quot;:{&quot;brightness&quot;:0,&quot;colorType&quot;:2,&quot;rgb&quot;:&quot;#00993f&quot;,&quot;transparency&quot;:1},&quot;type&quot;:1},&quot;glow&quot;:{&quot;colorType&quot;:0},&quot;line&quot;:{&quot;solidLine&quot;:{&quot;brightness&quot;:-0.25,&quot;colorType&quot;:1,&quot;foreColorIndex&quot;:14,&quot;transparency&quot;:0.5},&quot;type&quot;:1},&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
</p:tagLst>
</file>

<file path=ppt/tags/tag39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1017_2*l_h_i*1_3_2"/>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2"/>
  <p:tag name="KSO_WM_DIAGRAM_VIRTUALLY_FRAME" val="{&quot;height&quot;:399.09999999999997,&quot;width&quot;:565}"/>
  <p:tag name="KSO_WM_DIAGRAM_COLOR_MATCH_VALUE" val="{&quot;shape&quot;:{&quot;fill&quot;:{&quot;solid&quot;:{&quot;brightness&quot;:0,&quot;colorType&quot;:2,&quot;rgb&quot;:&quot;#00993f&quot;,&quot;transparency&quot;:1},&quot;type&quot;:1},&quot;glow&quot;:{&quot;colorType&quot;:0},&quot;line&quot;:{&quot;solidLine&quot;:{&quot;brightness&quot;:-0.25,&quot;colorType&quot;:1,&quot;foreColorIndex&quot;:14,&quot;transparency&quot;:0.5},&quot;type&quot;:1},&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
</p:tagLst>
</file>

<file path=ppt/tags/tag39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31017_2*l_h_i*1_1_2"/>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2"/>
  <p:tag name="KSO_WM_DIAGRAM_VIRTUALLY_FRAME" val="{&quot;height&quot;:399.09999999999997,&quot;width&quot;:5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39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3"/>
  <p:tag name="KSO_WM_UNIT_ID" val="diagram20231017_2*l_h_i*1_2_3"/>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2"/>
  <p:tag name="KSO_WM_DIAGRAM_VIRTUALLY_FRAME" val="{&quot;height&quot;:399.09999999999997,&quot;width&quot;:5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0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3"/>
  <p:tag name="KSO_WM_UNIT_ID" val="diagram20231017_2*l_h_i*1_3_3"/>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2"/>
  <p:tag name="KSO_WM_DIAGRAM_VIRTUALLY_FRAME" val="{&quot;height&quot;:399.09999999999997,&quot;width&quot;:5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40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017_2*l_h_f*1_1_1"/>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VALUE" val="111"/>
  <p:tag name="KSO_WM_UNIT_PRESET_TEXT" val="单击此处添加文本具体内容，简明扼要地阐述您的观点。根据需要可酌情增减文字，以便观者准确地理解您传达的思想"/>
  <p:tag name="KSO_WM_DIAGRAM_MAX_ITEMCNT" val="6"/>
  <p:tag name="KSO_WM_DIAGRAM_MIN_ITEMCNT" val="2"/>
  <p:tag name="KSO_WM_DIAGRAM_VIRTUALLY_FRAME" val="{&quot;height&quot;:399.09999999999997,&quot;width&quot;:5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402.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1017_2*l_h_a*1_2_1"/>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VALUE" val="25"/>
  <p:tag name="KSO_WM_UNIT_PRESET_TEXT" val="单击添加标题"/>
  <p:tag name="KSO_WM_UNIT_TEXT_FILL_FORE_SCHEMECOLOR_INDEX" val="6"/>
  <p:tag name="KSO_WM_DIAGRAM_MAX_ITEMCNT" val="6"/>
  <p:tag name="KSO_WM_DIAGRAM_MIN_ITEMCNT" val="2"/>
  <p:tag name="KSO_WM_DIAGRAM_VIRTUALLY_FRAME" val="{&quot;height&quot;:399.09999999999997,&quot;width&quot;:5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40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017_2*l_h_f*1_2_1"/>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VALUE" val="74"/>
  <p:tag name="KSO_WM_UNIT_PRESET_TEXT" val="单击此处添加文本具体内容，简明扼要地阐述您的观点。根据需要可酌情增减文字，以便观者准确地理解您传达的思想"/>
  <p:tag name="KSO_WM_DIAGRAM_MAX_ITEMCNT" val="6"/>
  <p:tag name="KSO_WM_DIAGRAM_MIN_ITEMCNT" val="2"/>
  <p:tag name="KSO_WM_DIAGRAM_VIRTUALLY_FRAME" val="{&quot;height&quot;:399.09999999999997,&quot;width&quot;:5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404.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31017_2*l_h_a*1_3_1"/>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VALUE" val="25"/>
  <p:tag name="KSO_WM_UNIT_PRESET_TEXT" val="单击添加标题"/>
  <p:tag name="KSO_WM_UNIT_TEXT_FILL_FORE_SCHEMECOLOR_INDEX" val="7"/>
  <p:tag name="KSO_WM_DIAGRAM_MAX_ITEMCNT" val="6"/>
  <p:tag name="KSO_WM_DIAGRAM_MIN_ITEMCNT" val="2"/>
  <p:tag name="KSO_WM_DIAGRAM_VIRTUALLY_FRAME" val="{&quot;height&quot;:399.09999999999997,&quot;width&quot;:5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405.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1017_2*l_h_f*1_3_1"/>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VALUE" val="74"/>
  <p:tag name="KSO_WM_UNIT_PRESET_TEXT" val="单击此处添加文本具体内容，简明扼要地阐述您的观点。根据需要可酌情增减文字，以便观者准确地理解您传达的思想"/>
  <p:tag name="KSO_WM_DIAGRAM_MAX_ITEMCNT" val="6"/>
  <p:tag name="KSO_WM_DIAGRAM_MIN_ITEMCNT" val="2"/>
  <p:tag name="KSO_WM_DIAGRAM_VIRTUALLY_FRAME" val="{&quot;height&quot;:399.09999999999997,&quot;width&quot;:5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406.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1017_2*l_h_a*1_2_1"/>
  <p:tag name="KSO_WM_TEMPLATE_CATEGORY" val="diagram"/>
  <p:tag name="KSO_WM_TEMPLATE_INDEX" val="20231017"/>
  <p:tag name="KSO_WM_UNIT_LAYERLEVEL" val="1_1_1"/>
  <p:tag name="KSO_WM_TAG_VERSION" val="3.0"/>
  <p:tag name="KSO_WM_BEAUTIFY_FLAG" val=""/>
  <p:tag name="KSO_WM_DIAGRAM_VERSION" val="3"/>
  <p:tag name="KSO_WM_DIAGRAM_COLOR_TRICK" val="4"/>
  <p:tag name="KSO_WM_DIAGRAM_COLOR_TEXT_CAN_REMOVE" val="n"/>
  <p:tag name="KSO_WM_UNIT_VALUE" val="25"/>
  <p:tag name="KSO_WM_UNIT_PRESET_TEXT" val="单击添加标题"/>
  <p:tag name="KSO_WM_UNIT_TEXT_FILL_FORE_SCHEMECOLOR_INDEX" val="6"/>
  <p:tag name="KSO_WM_DIAGRAM_MAX_ITEMCNT" val="6"/>
  <p:tag name="KSO_WM_DIAGRAM_MIN_ITEMCNT" val="2"/>
  <p:tag name="KSO_WM_DIAGRAM_VIRTUALLY_FRAME" val="{&quot;height&quot;:399.09999999999997,&quot;width&quot;:5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407.xml><?xml version="1.0" encoding="utf-8"?>
<p:tagLst xmlns:p="http://schemas.openxmlformats.org/presentationml/2006/main">
  <p:tag name="KSO_WM_SLIDE_ID" val="diagram20220057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7"/>
  <p:tag name="KSO_WM_SLIDE_LAYOUT" val="a_d_i"/>
  <p:tag name="KSO_WM_SLIDE_LAYOUT_CNT" val="1_1_1"/>
  <p:tag name="KSO_WM_SLIDE_TYPE" val="text"/>
  <p:tag name="KSO_WM_SLIDE_SUBTYPE" val="picTxt"/>
  <p:tag name="KSO_WM_SLIDE_LAYOUTTYPE" val="navigation"/>
  <p:tag name="KSO_WM_SLIDE_SIZE" val="960*516"/>
  <p:tag name="KSO_WM_SLIDE_POSITION" val="0*0"/>
  <p:tag name="KSO_WM_SLIDE_LAYOUT_INFO" val="{&quot;id&quot;:&quot;2023-12-14T09:38:08&quot;,&quot;maxSize&quot;:{&quot;size1&quot;:21.1},&quot;minSize&quot;:{&quot;size1&quot;:13.3},&quot;normalSize&quot;:{&quot;size1&quot;:13.3},&quot;subLayout&quot;:[{&quot;backgroundInfo&quot;:[{&quot;bottom&quot;:0,&quot;bottomAbs&quot;:false,&quot;left&quot;:0,&quot;leftAbs&quot;:false,&quot;right&quot;:0,&quot;rightAbs&quot;:false,&quot;top&quot;:0,&quot;topAbs&quot;:false,&quot;type&quot;:&quot;topBottom&quot;}],&quot;id&quot;:&quot;2023-12-14T09:38:08&quot;,&quot;margin&quot;:{&quot;bottom&quot;:0.2120000123977661,&quot;left&quot;:1.2699999809265137,&quot;right&quot;:1.2699999809265137,&quot;top&quot;:0.2120000123977661},&quot;type&quot;:0},{&quot;id&quot;:&quot;2023-12-14T09:38:08&quot;,&quot;margin&quot;:{&quot;bottom&quot;:0.847000002861023,&quot;left&quot;:1.2699999809265137,&quot;right&quot;:1.2699999809265137,&quot;top&quot;:0.847000002861023},&quot;type&quot;:0}],&quot;type&quot;:0}"/>
  <p:tag name="KSO_WM_SLIDE_RATIO" val="1.777778"/>
  <p:tag name="KSO_WM_SLIDE_BACKGROUND" val="[&quot;topBottom&quot;]"/>
  <p:tag name="KSO_WM_SLIDE_BK_DARK_LIGHT" val="2"/>
  <p:tag name="KSO_WM_SLIDE_BACKGROUND_TYPE" val="topBottom"/>
</p:tagLst>
</file>

<file path=ppt/tags/tag408.xml><?xml version="1.0" encoding="utf-8"?>
<p:tagLst xmlns:p="http://schemas.openxmlformats.org/presentationml/2006/main">
  <p:tag name="KSO_WM_UNIT_TYPE" val="i"/>
  <p:tag name="KSO_WM_UNIT_SUBTYPE" val="h"/>
  <p:tag name="KSO_WM_SLIDE_BACKGROUND_TYPE" val="navigation"/>
  <p:tag name="KSO_WM_UNIT_HIGHLIGHT" val="0"/>
  <p:tag name="KSO_WM_UNIT_COMPATIBLE" val="0"/>
  <p:tag name="KSO_WM_UNIT_DIAGRAM_ISNUMVISUAL" val="0"/>
  <p:tag name="KSO_WM_UNIT_DIAGRAM_ISREFERUNIT" val="0"/>
  <p:tag name="KSO_WM_UNIT_INDEX" val="0"/>
  <p:tag name="KSO_WM_UNIT_ID" val="_17*i*0"/>
  <p:tag name="KSO_WM_UNIT_LAYERLEVEL" val="1"/>
  <p:tag name="KSO_WM_TAG_VERSION" val="1.0"/>
  <p:tag name="KSO_WM_BEAUTIFY_FLAG" val="#wm#"/>
  <p:tag name="KSO_WM_SLIDE_BK_DARK_LIGHT" val="2"/>
  <p:tag name="KSO_WM_UNIT_BK_DARK_LIGHT" val="2"/>
  <p:tag name="KSO_WM_UNIT_FILL_FORE_SCHEMECOLOR_INDEX_BRIGHTNESS" val="0"/>
  <p:tag name="KSO_WM_UNIT_FILL_FORE_SCHEMECOLOR_INDEX" val="1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409.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 name="KSO_WM_UNIT_TYPE" val="i"/>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0.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 name="KSO_WM_UNIT_TYPE" val="i"/>
</p:tagLst>
</file>

<file path=ppt/tags/tag411.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09017_1*a*1"/>
  <p:tag name="KSO_WM_TEMPLATE_CATEGORY" val="diagram"/>
  <p:tag name="KSO_WM_TEMPLATE_INDEX" val="20209017"/>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ac1a2ade0bd047aa80e03aef60ae7ac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4a252b8eb8084b189d5ffb3a4c91ca69"/>
  <p:tag name="KSO_WM_UNIT_TEXT_FILL_FORE_SCHEMECOLOR_INDEX_BRIGHTNESS" val="0"/>
  <p:tag name="KSO_WM_UNIT_TEXT_FILL_FORE_SCHEMECOLOR_INDEX" val="13"/>
  <p:tag name="KSO_WM_UNIT_TEXT_FILL_TYPE" val="1"/>
  <p:tag name="KSO_WM_TEMPLATE_ASSEMBLE_XID" val="60656e844054ed1e2fb7fa56"/>
  <p:tag name="KSO_WM_TEMPLATE_ASSEMBLE_GROUPID" val="60656e844054ed1e2fb7fa56"/>
</p:tagLst>
</file>

<file path=ppt/tags/tag412.xml><?xml version="1.0" encoding="utf-8"?>
<p:tagLst xmlns:p="http://schemas.openxmlformats.org/presentationml/2006/main">
  <p:tag name="KSO_WM_UNIT_ISCONTENTSTITLE" val="0"/>
  <p:tag name="KSO_WM_UNIT_ISNUMDGMTITLE" val="0"/>
  <p:tag name="KSO_WM_UNIT_PRESET_TEXT" val="单击此处添加小标题"/>
  <p:tag name="KSO_WM_UNIT_NOCLEAR" val="0"/>
  <p:tag name="KSO_WM_UNIT_VALUE" val="17"/>
  <p:tag name="KSO_WM_UNIT_HIGHLIGHT" val="0"/>
  <p:tag name="KSO_WM_UNIT_COMPATIBLE" val="0"/>
  <p:tag name="KSO_WM_UNIT_DIAGRAM_ISNUMVISUAL" val="0"/>
  <p:tag name="KSO_WM_UNIT_DIAGRAM_ISREFERUNIT" val="0"/>
  <p:tag name="KSO_WM_UNIT_TYPE" val="h_a"/>
  <p:tag name="KSO_WM_UNIT_INDEX" val="1_1"/>
  <p:tag name="KSO_WM_UNIT_ID" val="diagram20209017_1*h_a*1_1"/>
  <p:tag name="KSO_WM_TEMPLATE_CATEGORY" val="diagram"/>
  <p:tag name="KSO_WM_TEMPLATE_INDEX" val="20209017"/>
  <p:tag name="KSO_WM_UNIT_LAYERLEVEL" val="1_1"/>
  <p:tag name="KSO_WM_TAG_VERSION" val="1.0"/>
  <p:tag name="KSO_WM_BEAUTIFY_FLAG" val="#wm#"/>
  <p:tag name="KSO_WM_UNIT_DEFAULT_FONT" val="18;24;2"/>
  <p:tag name="KSO_WM_UNIT_BLOCK" val="0"/>
  <p:tag name="KSO_WM_UNIT_SHOW_EDIT_AREA_INDICATION" val="1"/>
  <p:tag name="KSO_WM_CHIP_GROUPID" val="5e6b05b36848fb12bee65ad8"/>
  <p:tag name="KSO_WM_CHIP_XID" val="5e6b05b36848fb12bee65ada"/>
  <p:tag name="KSO_WM_UNIT_DEC_AREA_ID" val="9aae520d03b94dc1b7165e7b0cb17ab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b7e50f4e308d4314b526d6459da8ffa1"/>
  <p:tag name="KSO_WM_UNIT_TEXT_FILL_FORE_SCHEMECOLOR_INDEX_BRIGHTNESS" val="0"/>
  <p:tag name="KSO_WM_UNIT_TEXT_FILL_FORE_SCHEMECOLOR_INDEX" val="13"/>
  <p:tag name="KSO_WM_UNIT_TEXT_FILL_TYPE" val="1"/>
  <p:tag name="KSO_WM_TEMPLATE_ASSEMBLE_XID" val="60656e844054ed1e2fb7fa56"/>
  <p:tag name="KSO_WM_TEMPLATE_ASSEMBLE_GROUPID" val="60656e844054ed1e2fb7fa56"/>
</p:tagLst>
</file>

<file path=ppt/tags/tag413.xml><?xml version="1.0" encoding="utf-8"?>
<p:tagLst xmlns:p="http://schemas.openxmlformats.org/presentationml/2006/main">
  <p:tag name="KSO_WM_UNIT_TEX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UNIT_TYPE" val="h_f"/>
  <p:tag name="KSO_WM_UNIT_INDEX" val="1_1"/>
  <p:tag name="KSO_WM_UNIT_ID" val="diagram20209017_1*h_f*1_1"/>
  <p:tag name="KSO_WM_TEMPLATE_CATEGORY" val="diagram"/>
  <p:tag name="KSO_WM_TEMPLATE_INDEX" val="20209017"/>
  <p:tag name="KSO_WM_UNIT_LAYERLEVEL" val="1_1"/>
  <p:tag name="KSO_WM_TAG_VERSION" val="1.0"/>
  <p:tag name="KSO_WM_BEAUTIFY_FLAG" val="#wm#"/>
  <p:tag name="KSO_WM_UNIT_SUBTYPE" val="a"/>
  <p:tag name="KSO_WM_UNIT_DEFAULT_FONT" val="14;20;2"/>
  <p:tag name="KSO_WM_UNIT_BLOCK" val="0"/>
  <p:tag name="KSO_WM_UNIT_VALUE" val="153"/>
  <p:tag name="KSO_WM_UNIT_SHOW_EDIT_AREA_INDICATION" val="1"/>
  <p:tag name="KSO_WM_CHIP_GROUPID" val="5e6b05b36848fb12bee65ad8"/>
  <p:tag name="KSO_WM_CHIP_XID" val="5e6b05b36848fb12bee65ada"/>
  <p:tag name="KSO_WM_UNIT_DEC_AREA_ID" val="e565b616c7444954a93cfeba64c0314e"/>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b7e50f4e308d4314b526d6459da8ffa1"/>
  <p:tag name="KSO_WM_UNIT_TEXT_FILL_FORE_SCHEMECOLOR_INDEX_BRIGHTNESS" val="0.25"/>
  <p:tag name="KSO_WM_UNIT_TEXT_FILL_FORE_SCHEMECOLOR_INDEX" val="13"/>
  <p:tag name="KSO_WM_UNIT_TEXT_FILL_TYPE" val="1"/>
  <p:tag name="KSO_WM_TEMPLATE_ASSEMBLE_XID" val="60656e844054ed1e2fb7fa56"/>
  <p:tag name="KSO_WM_TEMPLATE_ASSEMBLE_GROUPID" val="60656e844054ed1e2fb7fa56"/>
</p:tagLst>
</file>

<file path=ppt/tags/tag414.xml><?xml version="1.0" encoding="utf-8"?>
<p:tagLst xmlns:p="http://schemas.openxmlformats.org/presentationml/2006/main">
  <p:tag name="KSO_WM_SLIDE_ID" val="diagram20209017_1"/>
  <p:tag name="KSO_WM_TEMPLATE_SUBCATEGORY" val="21"/>
  <p:tag name="KSO_WM_TEMPLATE_MASTER_TYPE" val="0"/>
  <p:tag name="KSO_WM_TEMPLATE_COLOR_TYPE" val="1"/>
  <p:tag name="KSO_WM_SLIDE_ITEM_CNT" val="0"/>
  <p:tag name="KSO_WM_SLIDE_INDEX" val="1"/>
  <p:tag name="KSO_WM_TAG_VERSION" val="1.0"/>
  <p:tag name="KSO_WM_BEAUTIFY_FLAG" val="#wm#"/>
  <p:tag name="KSO_WM_TEMPLATE_CATEGORY" val="diagram"/>
  <p:tag name="KSO_WM_TEMPLATE_INDEX" val="20209017"/>
  <p:tag name="KSO_WM_SLIDE_LAYOUT" val="a_d_h"/>
  <p:tag name="KSO_WM_SLIDE_LAYOUT_CNT" val="1_1_1"/>
  <p:tag name="KSO_WM_SLIDE_TYPE" val="text"/>
  <p:tag name="KSO_WM_SLIDE_SUBTYPE" val="picTxt"/>
  <p:tag name="KSO_WM_SLIDE_LAYOUTTYPE" val="navigation"/>
  <p:tag name="KSO_WM_SLIDE_SIZE" val="347.95*276.702"/>
  <p:tag name="KSO_WM_SLIDE_POSITION" val="516.004*191.301"/>
  <p:tag name="KSO_WM_SLIDE_RATIO" val="1.777778"/>
  <p:tag name="KSO_WM_SLIDE_BACKGROUND" val="[&quot;navigation&quot;]"/>
  <p:tag name="KSO_WM_SLIDE_BK_DARK_LIGHT" val="2"/>
  <p:tag name="KSO_WM_SLIDE_BACKGROUND_TYPE" val="navigation"/>
  <p:tag name="KSO_WM_SLIDE_LAYOUT_INFO" val="{&quot;id&quot;:&quot;2021-04-01T15:03:20&quot;,&quot;maxSize&quot;:{&quot;size1&quot;:13.3},&quot;minSize&quot;:{&quot;size1&quot;:13.3},&quot;normalSize&quot;:{&quot;size1&quot;:13.3},&quot;subLayout&quot;:[{&quot;backgroundInfo&quot;:[{&quot;bottom&quot;:0,&quot;bottomAbs&quot;:false,&quot;left&quot;:0,&quot;leftAbs&quot;:false,&quot;right&quot;:0,&quot;rightAbs&quot;:false,&quot;top&quot;:0,&quot;topAbs&quot;:false,&quot;type&quot;:&quot;navigation&quot;}],&quot;id&quot;:&quot;2021-04-01T15:03:20&quot;,&quot;margin&quot;:{&quot;bottom&quot;:0.4230000674724579,&quot;left&quot;:1.2699999809265137,&quot;right&quot;:1.2699999809265137,&quot;top&quot;:0.4230000674724579},&quot;type&quot;:0},{&quot;direction&quot;:1,&quot;id&quot;:&quot;2021-04-01T15:03:20&quot;,&quot;maxSize&quot;:{&quot;size1&quot;:49.79997468371778},&quot;minSize&quot;:{&quot;size1&quot;:49.79997468371778},&quot;normalSize&quot;:{&quot;size1&quot;:49.79997468371778},&quot;subLayout&quot;:[{&quot;id&quot;:&quot;2021-04-01T15:03:20&quot;,&quot;margin&quot;:{&quot;bottom&quot;:1.6929999589920044,&quot;left&quot;:2.5399999618530273,&quot;right&quot;:0.4230000674724579,&quot;top&quot;:1.6929999589920044},&quot;type&quot;:0},{&quot;id&quot;:&quot;2021-04-01T15:03:20&quot;,&quot;margin&quot;:{&quot;bottom&quot;:1.6929999589920044,&quot;left&quot;:0.4230000674724579,&quot;right&quot;:2.5399999618530273,&quot;top&quot;:1.6929999589920044},&quot;maxSize&quot;:{&quot;size1&quot;:40.519052914176974},&quot;minSize&quot;:{&quot;size1&quot;:24.61905291417697},&quot;normalSize&quot;:{&quot;size1&quot;:31.28294287103117},&quot;subLayout&quot;:[{&quot;id&quot;:&quot;2021-04-01T15:03:20&quot;,&quot;margin&quot;:{&quot;bottom&quot;:0.04693020507693291,&quot;left&quot;:0.4230000674724579,&quot;right&quot;:2.5399999618530273,&quot;top&quot;:1.6929999589920044},&quot;type&quot;:0},{&quot;id&quot;:&quot;2021-04-01T15:03:20&quot;,&quot;margin&quot;:{&quot;bottom&quot;:1.6929999589920044,&quot;left&quot;:0.4230000674724579,&quot;right&quot;:2.5399999618530273,&quot;top&quot;:0.14886131882667542},&quot;type&quot;:0}],&quot;type&quot;:0}],&quot;type&quot;:0}],&quot;type&quot;:0}"/>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false,&quot;fill_id&quot;:&quot;2ec53270ff4348e9bea6895fddc38084&quot;,&quot;fill_align&quot;:&quot;lm&quot;,&quot;chip_types&quot;:[&quot;header&quot;]},{&quot;text_align&quot;:&quot;lm&quot;,&quot;text_direction&quot;:&quot;horizontal&quot;,&quot;support_features&quot;:[&quot;collage&quot;],&quot;support_big_font&quot;:false,&quot;fill_id&quot;:&quot;08579e676ab44ff8b7aabc7b6f86eddf&quot;,&quot;fill_align&quot;:&quot;cm&quot;,&quot;chip_types&quot;:[&quot;picture&quot;,&quot;chart&quot;,&quot;table&quot;]},{&quot;text_align&quot;:&quot;lm&quot;,&quot;text_direction&quot;:&quot;horizontal&quot;,&quot;support_features&quot;:[&quot;collage&quot;],&quot;support_big_font&quot;:false,&quot;fill_id&quot;:&quot;5b9f825ae8574552a178f72aa5abfc5c&quot;,&quot;fill_align&quot;:&quot;cm&quot;,&quot;chip_types&quot;:[&quot;text&quot;,&quot;picture&quot;,&quot;chart&quot;,&quot;table&quot;]}],[{&quot;text_align&quot;:&quot;lm&quot;,&quot;text_direction&quot;:&quot;horizontal&quot;,&quot;support_big_font&quot;:false,&quot;fill_id&quot;:&quot;2ec53270ff4348e9bea6895fddc38084&quot;,&quot;fill_align&quot;:&quot;lm&quot;,&quot;chip_types&quot;:[&quot;header&quot;]},{&quot;text_align&quot;:&quot;lm&quot;,&quot;text_direction&quot;:&quot;horizontal&quot;,&quot;support_features&quot;:[&quot;collage&quot;],&quot;support_big_font&quot;:false,&quot;fill_id&quot;:&quot;08579e676ab44ff8b7aabc7b6f86eddf&quot;,&quot;fill_align&quot;:&quot;cm&quot;,&quot;chip_types&quot;:[&quot;text&quot;]},{&quot;text_align&quot;:&quot;lm&quot;,&quot;text_direction&quot;:&quot;horizontal&quot;,&quot;support_features&quot;:[&quot;collage&quot;],&quot;support_big_font&quot;:false,&quot;fill_id&quot;:&quot;5b9f825ae8574552a178f72aa5abfc5c&quot;,&quot;fill_align&quot;:&quot;cm&quot;,&quot;chip_types&quot;:[&quot;picture&quot;,&quot;chart&quot;,&quot;table&quot;]}]]"/>
  <p:tag name="KSO_WM_CHIP_XID" val="5efaf455c9a2f50afb510062"/>
  <p:tag name="KSO_WM_CHIP_DECFILLPROP" val="[]"/>
  <p:tag name="KSO_WM_CHIP_GROUPID" val="5efaf455c9a2f50afb510061"/>
  <p:tag name="KSO_WM_SLIDE_SUPPORT_FEATURE_TYPE" val="1"/>
  <p:tag name="KSO_WM_TEMPLATE_ASSEMBLE_XID" val="60656e844054ed1e2fb7fa56"/>
  <p:tag name="KSO_WM_TEMPLATE_ASSEMBLE_GROUPID" val="60656e844054ed1e2fb7fa56"/>
</p:tagLst>
</file>

<file path=ppt/tags/tag415.xml><?xml version="1.0" encoding="utf-8"?>
<p:tagLst xmlns:p="http://schemas.openxmlformats.org/presentationml/2006/main">
  <p:tag name="KSO_WM_UNIT_TYPE" val="i"/>
  <p:tag name="KSO_WM_UNIT_SUBTYPE" val="h"/>
  <p:tag name="KSO_WM_SLIDE_BACKGROUND_TYPE" val="topBottom"/>
  <p:tag name="KSO_WM_UNIT_HIGHLIGHT" val="0"/>
  <p:tag name="KSO_WM_UNIT_COMPATIBLE" val="0"/>
  <p:tag name="KSO_WM_UNIT_DIAGRAM_ISNUMVISUAL" val="0"/>
  <p:tag name="KSO_WM_UNIT_DIAGRAM_ISREFERUNIT" val="0"/>
  <p:tag name="KSO_WM_UNIT_INDEX" val="0"/>
  <p:tag name="KSO_WM_UNIT_ID" val="_15*i*0"/>
  <p:tag name="KSO_WM_UNIT_LAYERLEVEL" val="1"/>
  <p:tag name="KSO_WM_TAG_VERSION" val="1.0"/>
  <p:tag name="KSO_WM_BEAUTIFY_FLAG" val="#wm#"/>
  <p:tag name="KSO_WM_SLIDE_BK_DARK_LIGHT" val="2"/>
  <p:tag name="KSO_WM_UNIT_BK_DARK_LIGHT" val="2"/>
  <p:tag name="KSO_WM_UNIT_FILL_FORE_SCHEMECOLOR_INDEX_BRIGHTNESS" val="0"/>
  <p:tag name="KSO_WM_UNIT_FILL_FORE_SCHEMECOLOR_INDEX" val="1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416.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 name="KSO_WM_UNIT_TYPE" val="i"/>
  <p:tag name="KSO_WM_UNIT_PLACING_PICTURE_USER_VIEWPORT" val="{&quot;height&quot;:568.5007874015748,&quot;width&quot;:850.5007874015748}"/>
</p:tagLst>
</file>

<file path=ppt/tags/tag417.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 name="KSO_WM_UNIT_TYPE" val="i"/>
</p:tagLst>
</file>

<file path=ppt/tags/tag418.xml><?xml version="1.0" encoding="utf-8"?>
<p:tagLst xmlns:p="http://schemas.openxmlformats.org/presentationml/2006/main">
  <p:tag name="KSO_WM_UNIT_ISCONTENTSTITLE" val="0"/>
  <p:tag name="KSO_WM_UNIT_ISNUMDGMTITLE" val="0"/>
  <p:tag name="KSO_WM_UNIT_PRESET_TEXT" val="经典上下导航版"/>
  <p:tag name="KSO_WM_UNIT_NOCLEAR" val="0"/>
  <p:tag name="KSO_WM_UNIT_VALUE" val="27"/>
  <p:tag name="KSO_WM_UNIT_HIGHLIGHT" val="0"/>
  <p:tag name="KSO_WM_UNIT_COMPATIBLE" val="0"/>
  <p:tag name="KSO_WM_UNIT_DIAGRAM_ISNUMVISUAL" val="0"/>
  <p:tag name="KSO_WM_UNIT_DIAGRAM_ISREFERUNIT" val="0"/>
  <p:tag name="KSO_WM_UNIT_TYPE" val="a"/>
  <p:tag name="KSO_WM_UNIT_INDEX" val="1"/>
  <p:tag name="KSO_WM_UNIT_ID" val="diagram20220057_1*a*1"/>
  <p:tag name="KSO_WM_TEMPLATE_CATEGORY" val="diagram"/>
  <p:tag name="KSO_WM_TEMPLATE_INDEX" val="20220057"/>
  <p:tag name="KSO_WM_UNIT_LAYERLEVEL" val="1"/>
  <p:tag name="KSO_WM_TAG_VERSION" val="1.0"/>
  <p:tag name="KSO_WM_BEAUTIFY_FLAG" val="#wm#"/>
  <p:tag name="KSO_WM_UNIT_BLOCK" val="0"/>
  <p:tag name="KSO_WM_UNIT_SM_LIMIT_TYPE" val="2"/>
  <p:tag name="KSO_WM_UNIT_DEC_AREA_ID" val="443f8045f8564536b28e1ce40fe340db"/>
  <p:tag name="KSO_WM_UNIT_DECORATE_INFO" val="{&quot;ReferentInfo&quot;:{&quot;Id&quot;:&quot;9fa92157b43b40c7a9efcf8b0c2fdd6a&quot;,&quot;X&quot;:{&quot;Pos&quot;:1},&quot;Y&quot;:{&quot;Pos&quot;:2}},&quot;DecorateInfoX&quot;:{&quot;Pos&quot;:1,&quot;IsAbs&quot;:true},&quot;DecorateInfoY&quot;:{&quot;Pos&quot;:2,&quot;IsAbs&quot;:true},&quot;DecorateInfoW&quot;:{&quot;IsAbs&quot;:true},&quot;DecorateInfoH&quot;:{&quot;IsAbs&quot;:true},&quot;whChangeMode&quot;:0}"/>
  <p:tag name="KSO_WM_UNIT_TEXT_FILL_FORE_SCHEMECOLOR_INDEX_BRIGHTNESS" val="0"/>
  <p:tag name="KSO_WM_UNIT_TEXT_FILL_FORE_SCHEMECOLOR_INDEX" val="14"/>
  <p:tag name="KSO_WM_UNIT_TEXT_FILL_TYPE" val="1"/>
</p:tagLst>
</file>

<file path=ppt/tags/tag419.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单击此处添加正文，文字是您思想的提炼，为了演示发布的良好效果，请言简意赅的阐述您的观点。您的内容已经简明扼要，字字珠玑，但信息却千丝万缕、错综复杂。"/>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843_1*f*1"/>
  <p:tag name="KSO_WM_TEMPLATE_CATEGORY" val="diagram"/>
  <p:tag name="KSO_WM_TEMPLATE_INDEX" val="20212843"/>
  <p:tag name="KSO_WM_UNIT_LAYERLEVEL" val="1"/>
  <p:tag name="KSO_WM_TAG_VERSION" val="1.0"/>
  <p:tag name="KSO_WM_BEAUTIFY_FLAG" val="#wm#"/>
  <p:tag name="KSO_WM_UNIT_DEFAULT_FONT" val="14;20;2"/>
  <p:tag name="KSO_WM_UNIT_BLOCK" val="0"/>
  <p:tag name="KSO_WM_UNIT_VALUE" val="576"/>
  <p:tag name="KSO_WM_UNIT_SHOW_EDIT_AREA_INDICATION" val="1"/>
  <p:tag name="KSO_WM_CHIP_GROUPID" val="5e6b05596848fb12bee65ac8"/>
  <p:tag name="KSO_WM_CHIP_XID" val="5e6b05596848fb12bee65aca"/>
  <p:tag name="KSO_WM_UNIT_DEC_AREA_ID" val="8cb1ccbfd41a4f08aa021a2337e676d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53f115901fe44f3787d5c3752471e8b4"/>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60656f644054ed1e2fb8092e"/>
  <p:tag name="KSO_WM_TEMPLATE_ASSEMBLE_GROUPID" val="60656f644054ed1e2fb8092e"/>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017_2*l_h_i*1_1_1"/>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FILL_FORE_SCHEMECOLOR_INDEX" val="5"/>
  <p:tag name="KSO_WM_DIAGRAM_MAX_ITEMCNT" val="6"/>
  <p:tag name="KSO_WM_DIAGRAM_MIN_ITEMCNT" val="2"/>
  <p:tag name="KSO_WM_DIAGRAM_VIRTUALLY_FRAME" val="{&quot;height&quot;:399.09999999999997,&quot;width&quot;:56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4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1017_2*l_h_i*1_2_1"/>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FILL_FORE_SCHEMECOLOR_INDEX" val="6"/>
  <p:tag name="KSO_WM_DIAGRAM_MAX_ITEMCNT" val="6"/>
  <p:tag name="KSO_WM_DIAGRAM_MIN_ITEMCNT" val="2"/>
  <p:tag name="KSO_WM_DIAGRAM_VIRTUALLY_FRAME" val="{&quot;height&quot;:399.09999999999997,&quot;width&quot;:565}"/>
  <p:tag name="KSO_WM_DIAGRAM_COLOR_MATCH_VALUE" val="{&quot;shape&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42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31017_2*l_h_i*1_3_1"/>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FILL_FORE_SCHEMECOLOR_INDEX" val="7"/>
  <p:tag name="KSO_WM_DIAGRAM_MAX_ITEMCNT" val="6"/>
  <p:tag name="KSO_WM_DIAGRAM_MIN_ITEMCNT" val="2"/>
  <p:tag name="KSO_WM_DIAGRAM_VIRTUALLY_FRAME" val="{&quot;height&quot;:399.09999999999997,&quot;width&quot;:565}"/>
  <p:tag name="KSO_WM_DIAGRAM_COLOR_MATCH_VALUE" val="{&quot;shape&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42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017_2*l_h_i*1_2_2"/>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2"/>
  <p:tag name="KSO_WM_DIAGRAM_VIRTUALLY_FRAME" val="{&quot;height&quot;:399.09999999999997,&quot;width&quot;:565}"/>
  <p:tag name="KSO_WM_DIAGRAM_COLOR_MATCH_VALUE" val="{&quot;shape&quot;:{&quot;fill&quot;:{&quot;solid&quot;:{&quot;brightness&quot;:0,&quot;colorType&quot;:2,&quot;rgb&quot;:&quot;#00993f&quot;,&quot;transparency&quot;:1},&quot;type&quot;:1},&quot;glow&quot;:{&quot;colorType&quot;:0},&quot;line&quot;:{&quot;solidLine&quot;:{&quot;brightness&quot;:-0.25,&quot;colorType&quot;:1,&quot;foreColorIndex&quot;:14,&quot;transparency&quot;:0.5},&quot;type&quot;:1},&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
</p:tagLst>
</file>

<file path=ppt/tags/tag42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1017_2*l_h_i*1_3_2"/>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2"/>
  <p:tag name="KSO_WM_DIAGRAM_VIRTUALLY_FRAME" val="{&quot;height&quot;:399.09999999999997,&quot;width&quot;:565}"/>
  <p:tag name="KSO_WM_DIAGRAM_COLOR_MATCH_VALUE" val="{&quot;shape&quot;:{&quot;fill&quot;:{&quot;solid&quot;:{&quot;brightness&quot;:0,&quot;colorType&quot;:2,&quot;rgb&quot;:&quot;#00993f&quot;,&quot;transparency&quot;:1},&quot;type&quot;:1},&quot;glow&quot;:{&quot;colorType&quot;:0},&quot;line&quot;:{&quot;solidLine&quot;:{&quot;brightness&quot;:-0.25,&quot;colorType&quot;:1,&quot;foreColorIndex&quot;:14,&quot;transparency&quot;:0.5},&quot;type&quot;:1},&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
</p:tagLst>
</file>

<file path=ppt/tags/tag42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31017_2*l_h_i*1_1_2"/>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2"/>
  <p:tag name="KSO_WM_DIAGRAM_VIRTUALLY_FRAME" val="{&quot;height&quot;:399.09999999999997,&quot;width&quot;:5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42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3"/>
  <p:tag name="KSO_WM_UNIT_ID" val="diagram20231017_2*l_h_i*1_2_3"/>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2"/>
  <p:tag name="KSO_WM_DIAGRAM_VIRTUALLY_FRAME" val="{&quot;height&quot;:399.09999999999997,&quot;width&quot;:5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42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3"/>
  <p:tag name="KSO_WM_UNIT_ID" val="diagram20231017_2*l_h_i*1_3_3"/>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2"/>
  <p:tag name="KSO_WM_DIAGRAM_VIRTUALLY_FRAME" val="{&quot;height&quot;:399.09999999999997,&quot;width&quot;:5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428.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017_2*l_h_f*1_1_1"/>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VALUE" val="111"/>
  <p:tag name="KSO_WM_UNIT_PRESET_TEXT" val="单击此处添加文本具体内容，简明扼要地阐述您的观点。根据需要可酌情增减文字，以便观者准确地理解您传达的思想"/>
  <p:tag name="KSO_WM_DIAGRAM_MAX_ITEMCNT" val="6"/>
  <p:tag name="KSO_WM_DIAGRAM_MIN_ITEMCNT" val="2"/>
  <p:tag name="KSO_WM_DIAGRAM_VIRTUALLY_FRAME" val="{&quot;height&quot;:399.09999999999997,&quot;width&quot;:5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429.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1017_2*l_h_a*1_2_1"/>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VALUE" val="25"/>
  <p:tag name="KSO_WM_UNIT_PRESET_TEXT" val="单击添加标题"/>
  <p:tag name="KSO_WM_UNIT_TEXT_FILL_FORE_SCHEMECOLOR_INDEX" val="6"/>
  <p:tag name="KSO_WM_DIAGRAM_MAX_ITEMCNT" val="6"/>
  <p:tag name="KSO_WM_DIAGRAM_MIN_ITEMCNT" val="2"/>
  <p:tag name="KSO_WM_DIAGRAM_VIRTUALLY_FRAME" val="{&quot;height&quot;:399.09999999999997,&quot;width&quot;:5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0.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017_2*l_h_f*1_2_1"/>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VALUE" val="74"/>
  <p:tag name="KSO_WM_UNIT_PRESET_TEXT" val="单击此处添加文本具体内容，简明扼要地阐述您的观点。根据需要可酌情增减文字，以便观者准确地理解您传达的思想"/>
  <p:tag name="KSO_WM_DIAGRAM_MAX_ITEMCNT" val="6"/>
  <p:tag name="KSO_WM_DIAGRAM_MIN_ITEMCNT" val="2"/>
  <p:tag name="KSO_WM_DIAGRAM_VIRTUALLY_FRAME" val="{&quot;height&quot;:399.09999999999997,&quot;width&quot;:5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431.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31017_2*l_h_a*1_3_1"/>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VALUE" val="25"/>
  <p:tag name="KSO_WM_UNIT_PRESET_TEXT" val="单击添加标题"/>
  <p:tag name="KSO_WM_UNIT_TEXT_FILL_FORE_SCHEMECOLOR_INDEX" val="7"/>
  <p:tag name="KSO_WM_DIAGRAM_MAX_ITEMCNT" val="6"/>
  <p:tag name="KSO_WM_DIAGRAM_MIN_ITEMCNT" val="2"/>
  <p:tag name="KSO_WM_DIAGRAM_VIRTUALLY_FRAME" val="{&quot;height&quot;:399.09999999999997,&quot;width&quot;:5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432.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1017_2*l_h_f*1_3_1"/>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VALUE" val="74"/>
  <p:tag name="KSO_WM_UNIT_PRESET_TEXT" val="单击此处添加文本具体内容，简明扼要地阐述您的观点。根据需要可酌情增减文字，以便观者准确地理解您传达的思想"/>
  <p:tag name="KSO_WM_DIAGRAM_MAX_ITEMCNT" val="6"/>
  <p:tag name="KSO_WM_DIAGRAM_MIN_ITEMCNT" val="2"/>
  <p:tag name="KSO_WM_DIAGRAM_VIRTUALLY_FRAME" val="{&quot;height&quot;:399.09999999999997,&quot;width&quot;:5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433.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1017_2*l_h_a*1_2_1"/>
  <p:tag name="KSO_WM_TEMPLATE_CATEGORY" val="diagram"/>
  <p:tag name="KSO_WM_TEMPLATE_INDEX" val="20231017"/>
  <p:tag name="KSO_WM_UNIT_LAYERLEVEL" val="1_1_1"/>
  <p:tag name="KSO_WM_TAG_VERSION" val="3.0"/>
  <p:tag name="KSO_WM_BEAUTIFY_FLAG" val=""/>
  <p:tag name="KSO_WM_DIAGRAM_VERSION" val="3"/>
  <p:tag name="KSO_WM_DIAGRAM_COLOR_TRICK" val="4"/>
  <p:tag name="KSO_WM_DIAGRAM_COLOR_TEXT_CAN_REMOVE" val="n"/>
  <p:tag name="KSO_WM_UNIT_VALUE" val="25"/>
  <p:tag name="KSO_WM_UNIT_PRESET_TEXT" val="单击添加标题"/>
  <p:tag name="KSO_WM_UNIT_TEXT_FILL_FORE_SCHEMECOLOR_INDEX" val="6"/>
  <p:tag name="KSO_WM_DIAGRAM_MAX_ITEMCNT" val="6"/>
  <p:tag name="KSO_WM_DIAGRAM_MIN_ITEMCNT" val="2"/>
  <p:tag name="KSO_WM_DIAGRAM_VIRTUALLY_FRAME" val="{&quot;height&quot;:399.09999999999997,&quot;width&quot;:5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434.xml><?xml version="1.0" encoding="utf-8"?>
<p:tagLst xmlns:p="http://schemas.openxmlformats.org/presentationml/2006/main">
  <p:tag name="KSO_WM_SLIDE_ID" val="diagram20220057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7"/>
  <p:tag name="KSO_WM_SLIDE_LAYOUT" val="a_d_i"/>
  <p:tag name="KSO_WM_SLIDE_LAYOUT_CNT" val="1_1_1"/>
  <p:tag name="KSO_WM_SLIDE_TYPE" val="text"/>
  <p:tag name="KSO_WM_SLIDE_SUBTYPE" val="picTxt"/>
  <p:tag name="KSO_WM_SLIDE_LAYOUTTYPE" val="navigation"/>
  <p:tag name="KSO_WM_SLIDE_SIZE" val="960*516"/>
  <p:tag name="KSO_WM_SLIDE_POSITION" val="0*0"/>
  <p:tag name="KSO_WM_SLIDE_LAYOUT_INFO" val="{&quot;id&quot;:&quot;2023-12-14T09:38:08&quot;,&quot;maxSize&quot;:{&quot;size1&quot;:21.1},&quot;minSize&quot;:{&quot;size1&quot;:13.3},&quot;normalSize&quot;:{&quot;size1&quot;:13.3},&quot;subLayout&quot;:[{&quot;backgroundInfo&quot;:[{&quot;bottom&quot;:0,&quot;bottomAbs&quot;:false,&quot;left&quot;:0,&quot;leftAbs&quot;:false,&quot;right&quot;:0,&quot;rightAbs&quot;:false,&quot;top&quot;:0,&quot;topAbs&quot;:false,&quot;type&quot;:&quot;topBottom&quot;}],&quot;id&quot;:&quot;2023-12-14T09:38:08&quot;,&quot;margin&quot;:{&quot;bottom&quot;:0.2120000123977661,&quot;left&quot;:1.2699999809265137,&quot;right&quot;:1.2699999809265137,&quot;top&quot;:0.2120000123977661},&quot;type&quot;:0},{&quot;id&quot;:&quot;2023-12-14T09:38:08&quot;,&quot;margin&quot;:{&quot;bottom&quot;:0.847000002861023,&quot;left&quot;:1.2699999809265137,&quot;right&quot;:1.2699999809265137,&quot;top&quot;:0.847000002861023},&quot;type&quot;:0}],&quot;type&quot;:0}"/>
  <p:tag name="KSO_WM_SLIDE_RATIO" val="1.777778"/>
  <p:tag name="KSO_WM_SLIDE_BACKGROUND" val="[&quot;topBottom&quot;]"/>
  <p:tag name="KSO_WM_SLIDE_BK_DARK_LIGHT" val="2"/>
  <p:tag name="KSO_WM_SLIDE_BACKGROUND_TYPE" val="topBottom"/>
</p:tagLst>
</file>

<file path=ppt/tags/tag435.xml><?xml version="1.0" encoding="utf-8"?>
<p:tagLst xmlns:p="http://schemas.openxmlformats.org/presentationml/2006/main">
  <p:tag name="KSO_WM_UNIT_TYPE" val="i"/>
  <p:tag name="KSO_WM_UNIT_SUBTYPE" val="h"/>
  <p:tag name="KSO_WM_SLIDE_BACKGROUND_TYPE" val="topBottom"/>
  <p:tag name="KSO_WM_UNIT_HIGHLIGHT" val="0"/>
  <p:tag name="KSO_WM_UNIT_COMPATIBLE" val="0"/>
  <p:tag name="KSO_WM_UNIT_DIAGRAM_ISNUMVISUAL" val="0"/>
  <p:tag name="KSO_WM_UNIT_DIAGRAM_ISREFERUNIT" val="0"/>
  <p:tag name="KSO_WM_UNIT_INDEX" val="0"/>
  <p:tag name="KSO_WM_UNIT_ID" val="_15*i*0"/>
  <p:tag name="KSO_WM_UNIT_LAYERLEVEL" val="1"/>
  <p:tag name="KSO_WM_TAG_VERSION" val="1.0"/>
  <p:tag name="KSO_WM_BEAUTIFY_FLAG" val=""/>
  <p:tag name="KSO_WM_SLIDE_BK_DARK_LIGHT" val="2"/>
  <p:tag name="KSO_WM_UNIT_BK_DARK_LIGHT" val="2"/>
  <p:tag name="KSO_WM_UNIT_FILL_FORE_SCHEMECOLOR_INDEX_BRIGHTNESS" val="0"/>
  <p:tag name="KSO_WM_UNIT_FILL_FORE_SCHEMECOLOR_INDEX" val="1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436.xml><?xml version="1.0" encoding="utf-8"?>
<p:tagLst xmlns:p="http://schemas.openxmlformats.org/presentationml/2006/main">
  <p:tag name="KSO_WM_UNIT_BLOCK" val="0"/>
  <p:tag name="KSO_WM_UNIT_SM_LIMIT_TYPE" val="2"/>
  <p:tag name="KSO_WM_UNIT_HIGHLIGHT" val="0"/>
  <p:tag name="KSO_WM_UNIT_COMPATIBLE" val="0"/>
  <p:tag name="KSO_WM_UNIT_DIAGRAM_ISNUMVISUAL" val="0"/>
  <p:tag name="KSO_WM_UNIT_DIAGRAM_ISREFERUNIT" val="0"/>
  <p:tag name="KSO_WM_UNIT_TYPE" val="i"/>
  <p:tag name="KSO_WM_UNIT_INDEX" val="1"/>
  <p:tag name="KSO_WM_UNIT_ID" val="diagram20212561_1*i*1"/>
  <p:tag name="KSO_WM_TEMPLATE_CATEGORY" val="diagram"/>
  <p:tag name="KSO_WM_TEMPLATE_INDEX" val="20212561"/>
  <p:tag name="KSO_WM_UNIT_LAYERLEVEL" val="1"/>
  <p:tag name="KSO_WM_TAG_VERSION" val="1.0"/>
  <p:tag name="KSO_WM_BEAUTIFY_FLAG" val="#wm#"/>
  <p:tag name="KSO_WM_UNIT_DEC_AREA_ID" val="098c4dd5de28487f84b8f955beb1b41b"/>
  <p:tag name="KSO_WM_UNIT_DECORATE_INFO" val="{&quot;DecorateInfoH&quot;:{&quot;IsAbs&quot;:false},&quot;DecorateInfoW&quot;:{&quot;IsAbs&quot;:false},&quot;DecorateInfoX&quot;:{&quot;IsAbs&quot;:true,&quot;Pos&quot;:1},&quot;DecorateInfoY&quot;:{&quot;IsAbs&quot;:true,&quot;Pos&quot;:1},&quot;ReferentInfo&quot;:{&quot;Id&quot;:&quot;51a40de90eed4b8885a2d7a040512b3f&quot;,&quot;X&quot;:{&quot;Pos&quot;:1},&quot;Y&quot;:{&quot;Pos&quot;:1}},&quot;whChangeMode&quot;:1}"/>
  <p:tag name="KSO_WM_CHIP_GROUPID" val="5eda13105860357932c55e1f"/>
  <p:tag name="KSO_WM_CHIP_XID" val="5ed1cf097ab0972fba70b1e8"/>
  <p:tag name="KSO_WM_TEMPLATE_ASSEMBLE_XID" val="60656f514054ed1e2fb807b8"/>
  <p:tag name="KSO_WM_TEMPLATE_ASSEMBLE_GROUPID" val="60656f514054ed1e2fb807b8"/>
</p:tagLst>
</file>

<file path=ppt/tags/tag4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2561_1*i*2"/>
  <p:tag name="KSO_WM_TEMPLATE_CATEGORY" val="diagram"/>
  <p:tag name="KSO_WM_TEMPLATE_INDEX" val="20212561"/>
  <p:tag name="KSO_WM_UNIT_LAYERLEVEL" val="1"/>
  <p:tag name="KSO_WM_TAG_VERSION" val="1.0"/>
  <p:tag name="KSO_WM_BEAUTIFY_FLAG" val="#wm#"/>
  <p:tag name="KSO_WM_UNIT_SM_LIMIT_TYPE" val="2"/>
  <p:tag name="KSO_WM_CHIP_GROUPID" val="5eda13105860357932c55e1f"/>
  <p:tag name="KSO_WM_CHIP_XID" val="5ed1cf097ab0972fba70b1e8"/>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40"/>
  <p:tag name="KSO_WM_TEMPLATE_ASSEMBLE_XID" val="60656f514054ed1e2fb807b8"/>
  <p:tag name="KSO_WM_TEMPLATE_ASSEMBLE_GROUPID" val="60656f514054ed1e2fb807b8"/>
</p:tagLst>
</file>

<file path=ppt/tags/tag4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2561_1*i*3"/>
  <p:tag name="KSO_WM_TEMPLATE_CATEGORY" val="diagram"/>
  <p:tag name="KSO_WM_TEMPLATE_INDEX" val="20212561"/>
  <p:tag name="KSO_WM_UNIT_LAYERLEVEL" val="1"/>
  <p:tag name="KSO_WM_TAG_VERSION" val="1.0"/>
  <p:tag name="KSO_WM_BEAUTIFY_FLAG" val="#wm#"/>
  <p:tag name="KSO_WM_UNIT_SM_LIMIT_TYPE" val="2"/>
  <p:tag name="KSO_WM_CHIP_GROUPID" val="5eda13105860357932c55e1f"/>
  <p:tag name="KSO_WM_CHIP_XID" val="5ed1cf097ab0972fba70b1e8"/>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55"/>
  <p:tag name="KSO_WM_TEMPLATE_ASSEMBLE_XID" val="60656f514054ed1e2fb807b8"/>
  <p:tag name="KSO_WM_TEMPLATE_ASSEMBLE_GROUPID" val="60656f514054ed1e2fb807b8"/>
</p:tagLst>
</file>

<file path=ppt/tags/tag4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2561_1*i*4"/>
  <p:tag name="KSO_WM_TEMPLATE_CATEGORY" val="diagram"/>
  <p:tag name="KSO_WM_TEMPLATE_INDEX" val="20212561"/>
  <p:tag name="KSO_WM_UNIT_LAYERLEVEL" val="1"/>
  <p:tag name="KSO_WM_TAG_VERSION" val="1.0"/>
  <p:tag name="KSO_WM_BEAUTIFY_FLAG" val="#wm#"/>
  <p:tag name="KSO_WM_UNIT_SM_LIMIT_TYPE" val="2"/>
  <p:tag name="KSO_WM_CHIP_GROUPID" val="5eda13105860357932c55e1f"/>
  <p:tag name="KSO_WM_CHIP_XID" val="5ed1cf097ab0972fba70b1e8"/>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55"/>
  <p:tag name="KSO_WM_TEMPLATE_ASSEMBLE_XID" val="60656f514054ed1e2fb807b8"/>
  <p:tag name="KSO_WM_TEMPLATE_ASSEMBLE_GROUPID" val="60656f514054ed1e2fb807b8"/>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0.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561_1*f*1"/>
  <p:tag name="KSO_WM_TEMPLATE_CATEGORY" val="diagram"/>
  <p:tag name="KSO_WM_TEMPLATE_INDEX" val="20212561"/>
  <p:tag name="KSO_WM_UNIT_LAYERLEVEL" val="1"/>
  <p:tag name="KSO_WM_TAG_VERSION" val="1.0"/>
  <p:tag name="KSO_WM_BEAUTIFY_FLAG" val="#wm#"/>
  <p:tag name="KSO_WM_UNIT_DEFAULT_FONT" val="14;20;2"/>
  <p:tag name="KSO_WM_UNIT_BLOCK" val="0"/>
  <p:tag name="KSO_WM_UNIT_VALUE" val="96"/>
  <p:tag name="KSO_WM_UNIT_SHOW_EDIT_AREA_INDICATION" val="1"/>
  <p:tag name="KSO_WM_CHIP_GROUPID" val="5e6b05596848fb12bee65ac8"/>
  <p:tag name="KSO_WM_CHIP_XID" val="5e6b05596848fb12bee65aca"/>
  <p:tag name="KSO_WM_UNIT_DEC_AREA_ID" val="b9c175a8ddcd477e804335d4fb903c4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4c8db3030bba46c0af0a67d84090b5d9"/>
  <p:tag name="KSO_WM_UNIT_TEXT_FILL_FORE_SCHEMECOLOR_INDEX_BRIGHTNESS" val="0.25"/>
  <p:tag name="KSO_WM_UNIT_TEXT_FILL_FORE_SCHEMECOLOR_INDEX" val="13"/>
  <p:tag name="KSO_WM_UNIT_TEXT_FILL_TYPE" val="1"/>
  <p:tag name="KSO_WM_TEMPLATE_ASSEMBLE_XID" val="60656f514054ed1e2fb807b8"/>
  <p:tag name="KSO_WM_TEMPLATE_ASSEMBLE_GROUPID" val="60656f514054ed1e2fb807b8"/>
</p:tagLst>
</file>

<file path=ppt/tags/tag441.xml><?xml version="1.0" encoding="utf-8"?>
<p:tagLst xmlns:p="http://schemas.openxmlformats.org/presentationml/2006/main">
  <p:tag name="KSO_WM_UNIT_VALUE" val="1184*1184"/>
  <p:tag name="KSO_WM_UNIT_HIGHLIGHT" val="0"/>
  <p:tag name="KSO_WM_UNIT_COMPATIBLE" val="1"/>
  <p:tag name="KSO_WM_UNIT_DIAGRAM_ISNUMVISUAL" val="0"/>
  <p:tag name="KSO_WM_UNIT_DIAGRAM_ISREFERUNIT" val="0"/>
  <p:tag name="KSO_WM_UNIT_TYPE" val="d"/>
  <p:tag name="KSO_WM_UNIT_INDEX" val="1"/>
  <p:tag name="KSO_WM_UNIT_ID" val="diagram20212561_1*d*1"/>
  <p:tag name="KSO_WM_TEMPLATE_CATEGORY" val="diagram"/>
  <p:tag name="KSO_WM_TEMPLATE_INDEX" val="20212561"/>
  <p:tag name="KSO_WM_UNIT_LAYERLEVEL" val="1"/>
  <p:tag name="KSO_WM_TAG_VERSION" val="1.0"/>
  <p:tag name="KSO_WM_BEAUTIFY_FLAG" val="#wm#"/>
  <p:tag name="KSO_WM_CHIP_GROUPID" val="5e7310da9a230a26b9e88a19"/>
  <p:tag name="KSO_WM_CHIP_XID" val="5e7310da9a230a26b9e88a1a"/>
  <p:tag name="KSO_WM_UNIT_DEC_AREA_ID" val="51a40de90eed4b8885a2d7a040512b3f"/>
  <p:tag name="KSO_WM_UNIT_DECORATE_INFO" val="{&quot;ReferentInfo&quot;:{&quot;Id&quot;:&quot;slide&quot;,&quot;X&quot;:{&quot;Pos&quot;:1},&quot;Y&quot;:{&quot;Pos&quot;:1}},&quot;DecorateInfoX&quot;:{&quot;Pos&quot;:0,&quot;IsAbs&quot;:false},&quot;DecorateInfoY&quot;:{&quot;Pos&quot;:1,&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1e46be13ccd943f1847fbee7e11e472e"/>
  <p:tag name="KSO_WM_UNIT_PLACING_PICTURE" val="1e46be13ccd943f1847fbee7e11e472e"/>
  <p:tag name="KSO_WM_TEMPLATE_ASSEMBLE_XID" val="60656f514054ed1e2fb807b8"/>
  <p:tag name="KSO_WM_TEMPLATE_ASSEMBLE_GROUPID" val="60656f514054ed1e2fb807b8"/>
  <p:tag name="KSO_WM_UNIT_PLACING_PICTURE_USER_VIEWPORT" val="{&quot;height&quot;:5253,&quot;width&quot;:5253}"/>
</p:tagLst>
</file>

<file path=ppt/tags/tag442.xml><?xml version="1.0" encoding="utf-8"?>
<p:tagLst xmlns:p="http://schemas.openxmlformats.org/presentationml/2006/main">
  <p:tag name="KSO_WM_SLIDE_ID" val="diagram20220058_3"/>
  <p:tag name="KSO_WM_TEMPLATE_SUBCATEGORY" val="25"/>
  <p:tag name="KSO_WM_TEMPLATE_MASTER_TYPE" val="0"/>
  <p:tag name="KSO_WM_TEMPLATE_COLOR_TYPE" val="0"/>
  <p:tag name="KSO_WM_SLIDE_ITEM_CNT" val="0"/>
  <p:tag name="KSO_WM_SLIDE_INDEX" val="3"/>
  <p:tag name="KSO_WM_TAG_VERSION" val="1.0"/>
  <p:tag name="KSO_WM_BEAUTIFY_FLAG" val="#wm#"/>
  <p:tag name="KSO_WM_TEMPLATE_CATEGORY" val="diagram"/>
  <p:tag name="KSO_WM_TEMPLATE_INDEX" val="20220058"/>
  <p:tag name="KSO_WM_SLIDE_TYPE" val="text"/>
  <p:tag name="KSO_WM_SLIDE_SUBTYPE" val="picTxt"/>
  <p:tag name="KSO_WM_SLIDE_LAYOUTTYPE" val="topbottom"/>
  <p:tag name="KSO_WM_SLIDE_SIZE" val="888*492"/>
  <p:tag name="KSO_WM_SLIDE_POSITION" val="36*24"/>
  <p:tag name="KSO_WM_SLIDE_LAYOUT" val="d"/>
  <p:tag name="KSO_WM_SLIDE_LAYOUT_CNT" val="1"/>
  <p:tag name="KSO_WM_SLIDE_LAYOUT_INFO" val="{&quot;backgroundInfo&quot;:[{&quot;bottom&quot;:0,&quot;bottomAbs&quot;:false,&quot;left&quot;:0,&quot;leftAbs&quot;:false,&quot;right&quot;:0,&quot;rightAbs&quot;:false,&quot;top&quot;:0,&quot;topAbs&quot;:false,&quot;type&quot;:&quot;general&quot;}],&quot;id&quot;:&quot;2022-08-29T19:34:27&quot;,&quot;margin&quot;:{&quot;bottom&quot;:0.847000002861023,&quot;left&quot;:1.2699999809265137,&quot;right&quot;:1.2699999809265137,&quot;top&quot;:1.6929999589920044},&quot;type&quot;:0}"/>
  <p:tag name="KSO_WM_SLIDE_RATIO" val="1.777778"/>
  <p:tag name="KSO_WM_SLIDE_BACKGROUND" val="[&quot;general&quot;]"/>
</p:tagLst>
</file>

<file path=ppt/tags/tag443.xml><?xml version="1.0" encoding="utf-8"?>
<p:tagLst xmlns:p="http://schemas.openxmlformats.org/presentationml/2006/main">
  <p:tag name="KSO_WM_UNIT_TYPE" val="i"/>
  <p:tag name="KSO_WM_UNIT_SUBTYPE" val="h"/>
  <p:tag name="KSO_WM_SLIDE_BACKGROUND_TYPE" val="topBottom"/>
  <p:tag name="KSO_WM_UNIT_HIGHLIGHT" val="0"/>
  <p:tag name="KSO_WM_UNIT_COMPATIBLE" val="0"/>
  <p:tag name="KSO_WM_UNIT_DIAGRAM_ISNUMVISUAL" val="0"/>
  <p:tag name="KSO_WM_UNIT_DIAGRAM_ISREFERUNIT" val="0"/>
  <p:tag name="KSO_WM_UNIT_INDEX" val="0"/>
  <p:tag name="KSO_WM_UNIT_ID" val="_15*i*0"/>
  <p:tag name="KSO_WM_UNIT_LAYERLEVEL" val="1"/>
  <p:tag name="KSO_WM_TAG_VERSION" val="1.0"/>
  <p:tag name="KSO_WM_BEAUTIFY_FLAG" val="#wm#"/>
  <p:tag name="KSO_WM_SLIDE_BK_DARK_LIGHT" val="2"/>
  <p:tag name="KSO_WM_UNIT_BK_DARK_LIGHT" val="2"/>
  <p:tag name="KSO_WM_UNIT_FILL_FORE_SCHEMECOLOR_INDEX_BRIGHTNESS" val="0"/>
  <p:tag name="KSO_WM_UNIT_FILL_FORE_SCHEMECOLOR_INDEX" val="1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444.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 name="KSO_WM_UNIT_TYPE" val="i"/>
  <p:tag name="KSO_WM_UNIT_PLACING_PICTURE_USER_VIEWPORT" val="{&quot;height&quot;:568.5007874015748,&quot;width&quot;:850.5007874015748}"/>
</p:tagLst>
</file>

<file path=ppt/tags/tag445.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 name="KSO_WM_UNIT_TYPE" val="i"/>
</p:tagLst>
</file>

<file path=ppt/tags/tag446.xml><?xml version="1.0" encoding="utf-8"?>
<p:tagLst xmlns:p="http://schemas.openxmlformats.org/presentationml/2006/main">
  <p:tag name="KSO_WM_UNIT_ISCONTENTSTITLE" val="0"/>
  <p:tag name="KSO_WM_UNIT_ISNUMDGMTITLE" val="0"/>
  <p:tag name="KSO_WM_UNIT_PRESET_TEXT" val="经典上下导航版"/>
  <p:tag name="KSO_WM_UNIT_NOCLEAR" val="0"/>
  <p:tag name="KSO_WM_UNIT_VALUE" val="27"/>
  <p:tag name="KSO_WM_UNIT_HIGHLIGHT" val="0"/>
  <p:tag name="KSO_WM_UNIT_COMPATIBLE" val="0"/>
  <p:tag name="KSO_WM_UNIT_DIAGRAM_ISNUMVISUAL" val="0"/>
  <p:tag name="KSO_WM_UNIT_DIAGRAM_ISREFERUNIT" val="0"/>
  <p:tag name="KSO_WM_UNIT_TYPE" val="a"/>
  <p:tag name="KSO_WM_UNIT_INDEX" val="1"/>
  <p:tag name="KSO_WM_UNIT_ID" val="diagram20220057_1*a*1"/>
  <p:tag name="KSO_WM_TEMPLATE_CATEGORY" val="diagram"/>
  <p:tag name="KSO_WM_TEMPLATE_INDEX" val="20220057"/>
  <p:tag name="KSO_WM_UNIT_LAYERLEVEL" val="1"/>
  <p:tag name="KSO_WM_TAG_VERSION" val="1.0"/>
  <p:tag name="KSO_WM_BEAUTIFY_FLAG" val="#wm#"/>
  <p:tag name="KSO_WM_UNIT_BLOCK" val="0"/>
  <p:tag name="KSO_WM_UNIT_SM_LIMIT_TYPE" val="2"/>
  <p:tag name="KSO_WM_UNIT_DEC_AREA_ID" val="443f8045f8564536b28e1ce40fe340db"/>
  <p:tag name="KSO_WM_UNIT_DECORATE_INFO" val="{&quot;ReferentInfo&quot;:{&quot;Id&quot;:&quot;9fa92157b43b40c7a9efcf8b0c2fdd6a&quot;,&quot;X&quot;:{&quot;Pos&quot;:1},&quot;Y&quot;:{&quot;Pos&quot;:2}},&quot;DecorateInfoX&quot;:{&quot;Pos&quot;:1,&quot;IsAbs&quot;:true},&quot;DecorateInfoY&quot;:{&quot;Pos&quot;:2,&quot;IsAbs&quot;:true},&quot;DecorateInfoW&quot;:{&quot;IsAbs&quot;:true},&quot;DecorateInfoH&quot;:{&quot;IsAbs&quot;:true},&quot;whChangeMode&quot;:0}"/>
  <p:tag name="KSO_WM_UNIT_TEXT_FILL_FORE_SCHEMECOLOR_INDEX_BRIGHTNESS" val="0"/>
  <p:tag name="KSO_WM_UNIT_TEXT_FILL_FORE_SCHEMECOLOR_INDEX" val="14"/>
  <p:tag name="KSO_WM_UNIT_TEXT_FILL_TYPE" val="1"/>
</p:tagLst>
</file>

<file path=ppt/tags/tag447.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单击此处添加正文，文字是您思想的提炼，为了演示发布的良好效果，请言简意赅的阐述您的观点。您的内容已经简明扼要，字字珠玑，但信息却千丝万缕、错综复杂。"/>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843_1*f*1"/>
  <p:tag name="KSO_WM_TEMPLATE_CATEGORY" val="diagram"/>
  <p:tag name="KSO_WM_TEMPLATE_INDEX" val="20212843"/>
  <p:tag name="KSO_WM_UNIT_LAYERLEVEL" val="1"/>
  <p:tag name="KSO_WM_TAG_VERSION" val="1.0"/>
  <p:tag name="KSO_WM_BEAUTIFY_FLAG" val="#wm#"/>
  <p:tag name="KSO_WM_UNIT_DEFAULT_FONT" val="14;20;2"/>
  <p:tag name="KSO_WM_UNIT_BLOCK" val="0"/>
  <p:tag name="KSO_WM_UNIT_VALUE" val="576"/>
  <p:tag name="KSO_WM_UNIT_SHOW_EDIT_AREA_INDICATION" val="1"/>
  <p:tag name="KSO_WM_CHIP_GROUPID" val="5e6b05596848fb12bee65ac8"/>
  <p:tag name="KSO_WM_CHIP_XID" val="5e6b05596848fb12bee65aca"/>
  <p:tag name="KSO_WM_UNIT_DEC_AREA_ID" val="8cb1ccbfd41a4f08aa021a2337e676d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53f115901fe44f3787d5c3752471e8b4"/>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60656f644054ed1e2fb8092e"/>
  <p:tag name="KSO_WM_TEMPLATE_ASSEMBLE_GROUPID" val="60656f644054ed1e2fb8092e"/>
</p:tagLst>
</file>

<file path=ppt/tags/tag44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017_2*l_h_i*1_1_1"/>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FILL_FORE_SCHEMECOLOR_INDEX" val="5"/>
  <p:tag name="KSO_WM_DIAGRAM_MAX_ITEMCNT" val="6"/>
  <p:tag name="KSO_WM_DIAGRAM_MIN_ITEMCNT" val="2"/>
  <p:tag name="KSO_WM_DIAGRAM_VIRTUALLY_FRAME" val="{&quot;height&quot;:399.09999999999997,&quot;width&quot;:56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44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1017_2*l_h_i*1_2_1"/>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FILL_FORE_SCHEMECOLOR_INDEX" val="6"/>
  <p:tag name="KSO_WM_DIAGRAM_MAX_ITEMCNT" val="6"/>
  <p:tag name="KSO_WM_DIAGRAM_MIN_ITEMCNT" val="2"/>
  <p:tag name="KSO_WM_DIAGRAM_VIRTUALLY_FRAME" val="{&quot;height&quot;:399.09999999999997,&quot;width&quot;:565}"/>
  <p:tag name="KSO_WM_DIAGRAM_COLOR_MATCH_VALUE" val="{&quot;shape&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31017_2*l_h_i*1_3_1"/>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FILL_FORE_SCHEMECOLOR_INDEX" val="7"/>
  <p:tag name="KSO_WM_DIAGRAM_MAX_ITEMCNT" val="6"/>
  <p:tag name="KSO_WM_DIAGRAM_MIN_ITEMCNT" val="2"/>
  <p:tag name="KSO_WM_DIAGRAM_VIRTUALLY_FRAME" val="{&quot;height&quot;:399.09999999999997,&quot;width&quot;:565}"/>
  <p:tag name="KSO_WM_DIAGRAM_COLOR_MATCH_VALUE" val="{&quot;shape&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45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017_2*l_h_i*1_2_2"/>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2"/>
  <p:tag name="KSO_WM_DIAGRAM_VIRTUALLY_FRAME" val="{&quot;height&quot;:399.09999999999997,&quot;width&quot;:565}"/>
  <p:tag name="KSO_WM_DIAGRAM_COLOR_MATCH_VALUE" val="{&quot;shape&quot;:{&quot;fill&quot;:{&quot;solid&quot;:{&quot;brightness&quot;:0,&quot;colorType&quot;:2,&quot;rgb&quot;:&quot;#00993f&quot;,&quot;transparency&quot;:1},&quot;type&quot;:1},&quot;glow&quot;:{&quot;colorType&quot;:0},&quot;line&quot;:{&quot;solidLine&quot;:{&quot;brightness&quot;:-0.25,&quot;colorType&quot;:1,&quot;foreColorIndex&quot;:14,&quot;transparency&quot;:0.5},&quot;type&quot;:1},&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
</p:tagLst>
</file>

<file path=ppt/tags/tag45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1017_2*l_h_i*1_3_2"/>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2"/>
  <p:tag name="KSO_WM_DIAGRAM_VIRTUALLY_FRAME" val="{&quot;height&quot;:399.09999999999997,&quot;width&quot;:565}"/>
  <p:tag name="KSO_WM_DIAGRAM_COLOR_MATCH_VALUE" val="{&quot;shape&quot;:{&quot;fill&quot;:{&quot;solid&quot;:{&quot;brightness&quot;:0,&quot;colorType&quot;:2,&quot;rgb&quot;:&quot;#00993f&quot;,&quot;transparency&quot;:1},&quot;type&quot;:1},&quot;glow&quot;:{&quot;colorType&quot;:0},&quot;line&quot;:{&quot;solidLine&quot;:{&quot;brightness&quot;:-0.25,&quot;colorType&quot;:1,&quot;foreColorIndex&quot;:14,&quot;transparency&quot;:0.5},&quot;type&quot;:1},&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
</p:tagLst>
</file>

<file path=ppt/tags/tag45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31017_2*l_h_i*1_1_2"/>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2"/>
  <p:tag name="KSO_WM_DIAGRAM_VIRTUALLY_FRAME" val="{&quot;height&quot;:399.09999999999997,&quot;width&quot;:5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45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3"/>
  <p:tag name="KSO_WM_UNIT_ID" val="diagram20231017_2*l_h_i*1_2_3"/>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2"/>
  <p:tag name="KSO_WM_DIAGRAM_VIRTUALLY_FRAME" val="{&quot;height&quot;:399.09999999999997,&quot;width&quot;:5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45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3"/>
  <p:tag name="KSO_WM_UNIT_ID" val="diagram20231017_2*l_h_i*1_3_3"/>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2"/>
  <p:tag name="KSO_WM_DIAGRAM_VIRTUALLY_FRAME" val="{&quot;height&quot;:399.09999999999997,&quot;width&quot;:5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456.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017_2*l_h_f*1_1_1"/>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VALUE" val="111"/>
  <p:tag name="KSO_WM_UNIT_PRESET_TEXT" val="单击此处添加文本具体内容，简明扼要地阐述您的观点。根据需要可酌情增减文字，以便观者准确地理解您传达的思想"/>
  <p:tag name="KSO_WM_DIAGRAM_MAX_ITEMCNT" val="6"/>
  <p:tag name="KSO_WM_DIAGRAM_MIN_ITEMCNT" val="2"/>
  <p:tag name="KSO_WM_DIAGRAM_VIRTUALLY_FRAME" val="{&quot;height&quot;:399.09999999999997,&quot;width&quot;:5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457.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1017_2*l_h_a*1_2_1"/>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VALUE" val="25"/>
  <p:tag name="KSO_WM_UNIT_PRESET_TEXT" val="单击添加标题"/>
  <p:tag name="KSO_WM_UNIT_TEXT_FILL_FORE_SCHEMECOLOR_INDEX" val="6"/>
  <p:tag name="KSO_WM_DIAGRAM_MAX_ITEMCNT" val="6"/>
  <p:tag name="KSO_WM_DIAGRAM_MIN_ITEMCNT" val="2"/>
  <p:tag name="KSO_WM_DIAGRAM_VIRTUALLY_FRAME" val="{&quot;height&quot;:399.09999999999997,&quot;width&quot;:5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458.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017_2*l_h_f*1_2_1"/>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VALUE" val="74"/>
  <p:tag name="KSO_WM_UNIT_PRESET_TEXT" val="单击此处添加文本具体内容，简明扼要地阐述您的观点。根据需要可酌情增减文字，以便观者准确地理解您传达的思想"/>
  <p:tag name="KSO_WM_DIAGRAM_MAX_ITEMCNT" val="6"/>
  <p:tag name="KSO_WM_DIAGRAM_MIN_ITEMCNT" val="2"/>
  <p:tag name="KSO_WM_DIAGRAM_VIRTUALLY_FRAME" val="{&quot;height&quot;:399.09999999999997,&quot;width&quot;:5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459.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31017_2*l_h_a*1_3_1"/>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VALUE" val="25"/>
  <p:tag name="KSO_WM_UNIT_PRESET_TEXT" val="单击添加标题"/>
  <p:tag name="KSO_WM_UNIT_TEXT_FILL_FORE_SCHEMECOLOR_INDEX" val="7"/>
  <p:tag name="KSO_WM_DIAGRAM_MAX_ITEMCNT" val="6"/>
  <p:tag name="KSO_WM_DIAGRAM_MIN_ITEMCNT" val="2"/>
  <p:tag name="KSO_WM_DIAGRAM_VIRTUALLY_FRAME" val="{&quot;height&quot;:399.09999999999997,&quot;width&quot;:5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0.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1017_2*l_h_f*1_3_1"/>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VALUE" val="74"/>
  <p:tag name="KSO_WM_UNIT_PRESET_TEXT" val="单击此处添加文本具体内容，简明扼要地阐述您的观点。根据需要可酌情增减文字，以便观者准确地理解您传达的思想"/>
  <p:tag name="KSO_WM_DIAGRAM_MAX_ITEMCNT" val="6"/>
  <p:tag name="KSO_WM_DIAGRAM_MIN_ITEMCNT" val="2"/>
  <p:tag name="KSO_WM_DIAGRAM_VIRTUALLY_FRAME" val="{&quot;height&quot;:399.09999999999997,&quot;width&quot;:5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461.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1017_2*l_h_a*1_2_1"/>
  <p:tag name="KSO_WM_TEMPLATE_CATEGORY" val="diagram"/>
  <p:tag name="KSO_WM_TEMPLATE_INDEX" val="20231017"/>
  <p:tag name="KSO_WM_UNIT_LAYERLEVEL" val="1_1_1"/>
  <p:tag name="KSO_WM_TAG_VERSION" val="3.0"/>
  <p:tag name="KSO_WM_BEAUTIFY_FLAG" val=""/>
  <p:tag name="KSO_WM_DIAGRAM_VERSION" val="3"/>
  <p:tag name="KSO_WM_DIAGRAM_COLOR_TRICK" val="4"/>
  <p:tag name="KSO_WM_DIAGRAM_COLOR_TEXT_CAN_REMOVE" val="n"/>
  <p:tag name="KSO_WM_UNIT_VALUE" val="25"/>
  <p:tag name="KSO_WM_UNIT_PRESET_TEXT" val="单击添加标题"/>
  <p:tag name="KSO_WM_UNIT_TEXT_FILL_FORE_SCHEMECOLOR_INDEX" val="6"/>
  <p:tag name="KSO_WM_DIAGRAM_MAX_ITEMCNT" val="6"/>
  <p:tag name="KSO_WM_DIAGRAM_MIN_ITEMCNT" val="2"/>
  <p:tag name="KSO_WM_DIAGRAM_VIRTUALLY_FRAME" val="{&quot;height&quot;:399.09999999999997,&quot;width&quot;:5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462.xml><?xml version="1.0" encoding="utf-8"?>
<p:tagLst xmlns:p="http://schemas.openxmlformats.org/presentationml/2006/main">
  <p:tag name="KSO_WM_SLIDE_ID" val="diagram20220057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7"/>
  <p:tag name="KSO_WM_SLIDE_LAYOUT" val="a_d_i"/>
  <p:tag name="KSO_WM_SLIDE_LAYOUT_CNT" val="1_1_1"/>
  <p:tag name="KSO_WM_SLIDE_TYPE" val="text"/>
  <p:tag name="KSO_WM_SLIDE_SUBTYPE" val="picTxt"/>
  <p:tag name="KSO_WM_SLIDE_LAYOUTTYPE" val="navigation"/>
  <p:tag name="KSO_WM_SLIDE_SIZE" val="960*516"/>
  <p:tag name="KSO_WM_SLIDE_POSITION" val="0*0"/>
  <p:tag name="KSO_WM_SLIDE_LAYOUT_INFO" val="{&quot;id&quot;:&quot;2023-12-14T09:38:08&quot;,&quot;maxSize&quot;:{&quot;size1&quot;:21.1},&quot;minSize&quot;:{&quot;size1&quot;:13.3},&quot;normalSize&quot;:{&quot;size1&quot;:13.3},&quot;subLayout&quot;:[{&quot;backgroundInfo&quot;:[{&quot;bottom&quot;:0,&quot;bottomAbs&quot;:false,&quot;left&quot;:0,&quot;leftAbs&quot;:false,&quot;right&quot;:0,&quot;rightAbs&quot;:false,&quot;top&quot;:0,&quot;topAbs&quot;:false,&quot;type&quot;:&quot;topBottom&quot;}],&quot;id&quot;:&quot;2023-12-14T09:38:08&quot;,&quot;margin&quot;:{&quot;bottom&quot;:0.2120000123977661,&quot;left&quot;:1.2699999809265137,&quot;right&quot;:1.2699999809265137,&quot;top&quot;:0.2120000123977661},&quot;type&quot;:0},{&quot;id&quot;:&quot;2023-12-14T09:38:08&quot;,&quot;margin&quot;:{&quot;bottom&quot;:0.847000002861023,&quot;left&quot;:1.2699999809265137,&quot;right&quot;:1.2699999809265137,&quot;top&quot;:0.847000002861023},&quot;type&quot;:0}],&quot;type&quot;:0}"/>
  <p:tag name="KSO_WM_SLIDE_RATIO" val="1.777778"/>
  <p:tag name="KSO_WM_SLIDE_BACKGROUND" val="[&quot;topBottom&quot;]"/>
  <p:tag name="KSO_WM_SLIDE_BK_DARK_LIGHT" val="2"/>
  <p:tag name="KSO_WM_SLIDE_BACKGROUND_TYPE" val="topBottom"/>
</p:tagLst>
</file>

<file path=ppt/tags/tag463.xml><?xml version="1.0" encoding="utf-8"?>
<p:tagLst xmlns:p="http://schemas.openxmlformats.org/presentationml/2006/main">
  <p:tag name="KSO_WM_UNIT_TYPE" val="i"/>
  <p:tag name="KSO_WM_UNIT_SUBTYPE" val="h"/>
  <p:tag name="KSO_WM_SLIDE_BACKGROUND_TYPE" val="topBottom"/>
  <p:tag name="KSO_WM_UNIT_HIGHLIGHT" val="0"/>
  <p:tag name="KSO_WM_UNIT_COMPATIBLE" val="0"/>
  <p:tag name="KSO_WM_UNIT_DIAGRAM_ISNUMVISUAL" val="0"/>
  <p:tag name="KSO_WM_UNIT_DIAGRAM_ISREFERUNIT" val="0"/>
  <p:tag name="KSO_WM_UNIT_INDEX" val="0"/>
  <p:tag name="KSO_WM_UNIT_ID" val="_15*i*0"/>
  <p:tag name="KSO_WM_UNIT_LAYERLEVEL" val="1"/>
  <p:tag name="KSO_WM_TAG_VERSION" val="1.0"/>
  <p:tag name="KSO_WM_BEAUTIFY_FLAG" val=""/>
  <p:tag name="KSO_WM_SLIDE_BK_DARK_LIGHT" val="2"/>
  <p:tag name="KSO_WM_UNIT_BK_DARK_LIGHT" val="2"/>
  <p:tag name="KSO_WM_UNIT_FILL_FORE_SCHEMECOLOR_INDEX_BRIGHTNESS" val="0"/>
  <p:tag name="KSO_WM_UNIT_FILL_FORE_SCHEMECOLOR_INDEX" val="1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4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2216_1*i*1"/>
  <p:tag name="KSO_WM_UNIT_LAYERLEVEL" val="1"/>
  <p:tag name="KSO_WM_TAG_VERSION" val="1.0"/>
  <p:tag name="KSO_WM_BEAUTIFY_FLAG" val="#wm#"/>
  <p:tag name="KSO_WM_SLIDE_BK_DARK_LIGHT" val="2"/>
  <p:tag name="KSO_WM_UNIT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 name="KSO_WM_TEMPLATE_CATEGORY" val="diagram"/>
  <p:tag name="KSO_WM_TEMPLATE_INDEX" val="20212216"/>
  <p:tag name="KSO_WM_UNIT_VALUE" val="1150"/>
  <p:tag name="KSO_WM_TEMPLATE_ASSEMBLE_XID" val="60656f2e4054ed1e2fb80507"/>
  <p:tag name="KSO_WM_TEMPLATE_ASSEMBLE_GROUPID" val="60656f2e4054ed1e2fb80507"/>
</p:tagLst>
</file>

<file path=ppt/tags/tag465.xml><?xml version="1.0" encoding="utf-8"?>
<p:tagLst xmlns:p="http://schemas.openxmlformats.org/presentationml/2006/main">
  <p:tag name="KSO_WM_UNIT_VALUE" val="1311*2030"/>
  <p:tag name="KSO_WM_UNIT_HIGHLIGHT" val="0"/>
  <p:tag name="KSO_WM_UNIT_COMPATIBLE" val="0"/>
  <p:tag name="KSO_WM_UNIT_DIAGRAM_ISNUMVISUAL" val="0"/>
  <p:tag name="KSO_WM_UNIT_DIAGRAM_ISREFERUNIT" val="0"/>
  <p:tag name="KSO_WM_UNIT_TYPE" val="d"/>
  <p:tag name="KSO_WM_UNIT_INDEX" val="1"/>
  <p:tag name="KSO_WM_UNIT_ID" val="diagram20212216_1*d*1"/>
  <p:tag name="KSO_WM_TEMPLATE_CATEGORY" val="diagram"/>
  <p:tag name="KSO_WM_TEMPLATE_INDEX" val="20212216"/>
  <p:tag name="KSO_WM_UNIT_LAYERLEVEL" val="1"/>
  <p:tag name="KSO_WM_TAG_VERSION" val="1.0"/>
  <p:tag name="KSO_WM_BEAUTIFY_FLAG" val="#wm#"/>
  <p:tag name="KSO_WM_CHIP_GROUPID" val="5e7310da9a230a26b9e88a19"/>
  <p:tag name="KSO_WM_CHIP_XID" val="5e7310da9a230a26b9e88a1a"/>
  <p:tag name="KSO_WM_UNIT_DEC_AREA_ID" val="c3eea203adf34548b8bed58731eff79a"/>
  <p:tag name="KSO_WM_CHIP_FILLAREA_FILL_RULE" val="{&quot;fill_align&quot;:&quot;lt&quot;,&quot;fill_mode&quot;:&quot;full&quot;,&quot;sacle_strategy&quot;:&quot;smart&quot;}"/>
  <p:tag name="KSO_WM_ASSEMBLE_CHIP_INDEX" val="a56102b4d6004d73a10f85d3d5129197"/>
  <p:tag name="KSO_WM_UNIT_PLACING_PICTURE" val="a56102b4d6004d73a10f85d3d5129197"/>
  <p:tag name="KSO_WM_UNIT_SUPPORT_UNIT_TYPE" val="[&quot;d&quot;,&quot;α&quot;,&quot;β&quot;,&quot;θ&quot;]"/>
  <p:tag name="KSO_WM_TEMPLATE_ASSEMBLE_XID" val="60656f2e4054ed1e2fb80507"/>
  <p:tag name="KSO_WM_TEMPLATE_ASSEMBLE_GROUPID" val="60656f2e4054ed1e2fb80507"/>
  <p:tag name="KSO_WM_UNIT_PLACING_PICTURE_INFO" val="{&quot;code&quot;:&quot;&quot;,&quot;full_picture&quot;:false,&quot;scheme&quot;:&quot;&quot;,&quot;spacing&quot;:5}"/>
  <p:tag name="KSO_WM_UNIT_PLACING_PICTURE_COLLAGE_VIEWPORT" val="{&quot;height&quot;:4243.951181102362,&quot;width&quot;:8879.315065452221}"/>
  <p:tag name="KSO_WM_UNIT_PLACING_PICTURE_USER_VIEWPORT" val="{&quot;height&quot;:4244,&quot;width&quot;:7965}"/>
</p:tagLst>
</file>

<file path=ppt/tags/tag466.xml><?xml version="1.0" encoding="utf-8"?>
<p:tagLst xmlns:p="http://schemas.openxmlformats.org/presentationml/2006/main">
  <p:tag name="KSO_WM_UNIT_TEXT_SUBTYPE" val="a"/>
  <p:tag name="KSO_WM_UNIT_SUBTYPE" val="a"/>
  <p:tag name="KSO_WM_UNIT_PRESET_TEXT" val="单击此处添加正文，文字是您思想的提炼，请尽量言简意赅的阐述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216_1*f*1"/>
  <p:tag name="KSO_WM_TEMPLATE_CATEGORY" val="diagram"/>
  <p:tag name="KSO_WM_TEMPLATE_INDEX" val="20212216"/>
  <p:tag name="KSO_WM_UNIT_LAYERLEVEL" val="1"/>
  <p:tag name="KSO_WM_TAG_VERSION" val="1.0"/>
  <p:tag name="KSO_WM_BEAUTIFY_FLAG" val="#wm#"/>
  <p:tag name="KSO_WM_UNIT_DEFAULT_FONT" val="14;20;2"/>
  <p:tag name="KSO_WM_UNIT_BLOCK" val="0"/>
  <p:tag name="KSO_WM_UNIT_VALUE" val="48"/>
  <p:tag name="KSO_WM_UNIT_SHOW_EDIT_AREA_INDICATION" val="1"/>
  <p:tag name="KSO_WM_CHIP_GROUPID" val="5e6b05596848fb12bee65ac8"/>
  <p:tag name="KSO_WM_CHIP_XID" val="5e6b05596848fb12bee65aca"/>
  <p:tag name="KSO_WM_UNIT_DEC_AREA_ID" val="376e916b5b3d4fbc9ce9859661497294"/>
  <p:tag name="KSO_WM_CHIP_FILLAREA_FILL_RULE" val="{&quot;fill_align&quot;:&quot;rt&quot;,&quot;fill_mode&quot;:&quot;full&quot;,&quot;sacle_strategy&quot;:&quot;smart&quot;}"/>
  <p:tag name="KSO_WM_ASSEMBLE_CHIP_INDEX" val="47b56d52fc444a088d45ede9823ea8ff"/>
  <p:tag name="KSO_WM_UNIT_SUPPORT_UNIT_TYPE" val="[&quot;d&quot;]"/>
  <p:tag name="KSO_WM_UNIT_TEXT_FILL_FORE_SCHEMECOLOR_INDEX_BRIGHTNESS" val="0.25"/>
  <p:tag name="KSO_WM_UNIT_TEXT_FILL_FORE_SCHEMECOLOR_INDEX" val="13"/>
  <p:tag name="KSO_WM_UNIT_TEXT_FILL_TYPE" val="1"/>
  <p:tag name="KSO_WM_TEMPLATE_ASSEMBLE_XID" val="60656f2e4054ed1e2fb80507"/>
  <p:tag name="KSO_WM_TEMPLATE_ASSEMBLE_GROUPID" val="60656f2e4054ed1e2fb80507"/>
</p:tagLst>
</file>

<file path=ppt/tags/tag467.xml><?xml version="1.0" encoding="utf-8"?>
<p:tagLst xmlns:p="http://schemas.openxmlformats.org/presentationml/2006/main">
  <p:tag name="KSO_WM_SLIDE_ID" val="diagram20220058_3"/>
  <p:tag name="KSO_WM_TEMPLATE_SUBCATEGORY" val="25"/>
  <p:tag name="KSO_WM_TEMPLATE_MASTER_TYPE" val="0"/>
  <p:tag name="KSO_WM_TEMPLATE_COLOR_TYPE" val="0"/>
  <p:tag name="KSO_WM_SLIDE_ITEM_CNT" val="0"/>
  <p:tag name="KSO_WM_SLIDE_INDEX" val="3"/>
  <p:tag name="KSO_WM_TAG_VERSION" val="1.0"/>
  <p:tag name="KSO_WM_BEAUTIFY_FLAG" val="#wm#"/>
  <p:tag name="KSO_WM_TEMPLATE_CATEGORY" val="diagram"/>
  <p:tag name="KSO_WM_TEMPLATE_INDEX" val="20220058"/>
  <p:tag name="KSO_WM_SLIDE_TYPE" val="text"/>
  <p:tag name="KSO_WM_SLIDE_SUBTYPE" val="picTxt"/>
  <p:tag name="KSO_WM_SLIDE_LAYOUTTYPE" val="topbottom"/>
  <p:tag name="KSO_WM_SLIDE_SIZE" val="888*492"/>
  <p:tag name="KSO_WM_SLIDE_POSITION" val="36*24"/>
  <p:tag name="KSO_WM_SLIDE_LAYOUT" val="d"/>
  <p:tag name="KSO_WM_SLIDE_LAYOUT_CNT" val="1"/>
  <p:tag name="KSO_WM_SLIDE_LAYOUT_INFO" val="{&quot;backgroundInfo&quot;:[{&quot;bottom&quot;:0,&quot;bottomAbs&quot;:false,&quot;left&quot;:0,&quot;leftAbs&quot;:false,&quot;right&quot;:0,&quot;rightAbs&quot;:false,&quot;top&quot;:0,&quot;topAbs&quot;:false,&quot;type&quot;:&quot;general&quot;}],&quot;id&quot;:&quot;2022-08-29T19:34:28&quot;,&quot;margin&quot;:{&quot;bottom&quot;:0.847000002861023,&quot;left&quot;:1.2699999809265137,&quot;right&quot;:1.2699999809265137,&quot;top&quot;:1.6929999589920044},&quot;type&quot;:0}"/>
  <p:tag name="KSO_WM_SLIDE_RATIO" val="1.777778"/>
  <p:tag name="KSO_WM_SLIDE_BACKGROUND" val="[&quot;general&quot;]"/>
</p:tagLst>
</file>

<file path=ppt/tags/tag468.xml><?xml version="1.0" encoding="utf-8"?>
<p:tagLst xmlns:p="http://schemas.openxmlformats.org/presentationml/2006/main">
  <p:tag name="KSO_WM_UNIT_TYPE" val="i"/>
  <p:tag name="KSO_WM_UNIT_SUBTYPE" val="h"/>
  <p:tag name="KSO_WM_SLIDE_BACKGROUND_TYPE" val="topBottom"/>
  <p:tag name="KSO_WM_UNIT_HIGHLIGHT" val="0"/>
  <p:tag name="KSO_WM_UNIT_COMPATIBLE" val="0"/>
  <p:tag name="KSO_WM_UNIT_DIAGRAM_ISNUMVISUAL" val="0"/>
  <p:tag name="KSO_WM_UNIT_DIAGRAM_ISREFERUNIT" val="0"/>
  <p:tag name="KSO_WM_UNIT_INDEX" val="0"/>
  <p:tag name="KSO_WM_UNIT_ID" val="_15*i*0"/>
  <p:tag name="KSO_WM_UNIT_LAYERLEVEL" val="1"/>
  <p:tag name="KSO_WM_TAG_VERSION" val="1.0"/>
  <p:tag name="KSO_WM_BEAUTIFY_FLAG" val=""/>
  <p:tag name="KSO_WM_SLIDE_BK_DARK_LIGHT" val="2"/>
  <p:tag name="KSO_WM_UNIT_BK_DARK_LIGHT" val="2"/>
  <p:tag name="KSO_WM_UNIT_FILL_FORE_SCHEMECOLOR_INDEX_BRIGHTNESS" val="0"/>
  <p:tag name="KSO_WM_UNIT_FILL_FORE_SCHEMECOLOR_INDEX" val="1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469.xml><?xml version="1.0" encoding="utf-8"?>
<p:tagLst xmlns:p="http://schemas.openxmlformats.org/presentationml/2006/main">
  <p:tag name="KSO_WM_UNIT_ISCONTENTSTITLE" val="0"/>
  <p:tag name="KSO_WM_UNIT_ISNUMDGMTITLE" val="0"/>
  <p:tag name="KSO_WM_UNIT_PRESET_TEXT" val="经典上下导航版"/>
  <p:tag name="KSO_WM_UNIT_NOCLEAR" val="0"/>
  <p:tag name="KSO_WM_UNIT_VALUE" val="27"/>
  <p:tag name="KSO_WM_UNIT_HIGHLIGHT" val="0"/>
  <p:tag name="KSO_WM_UNIT_COMPATIBLE" val="0"/>
  <p:tag name="KSO_WM_UNIT_DIAGRAM_ISNUMVISUAL" val="0"/>
  <p:tag name="KSO_WM_UNIT_DIAGRAM_ISREFERUNIT" val="0"/>
  <p:tag name="KSO_WM_UNIT_TYPE" val="a"/>
  <p:tag name="KSO_WM_UNIT_INDEX" val="1"/>
  <p:tag name="KSO_WM_UNIT_ID" val="diagram20220057_1*a*1"/>
  <p:tag name="KSO_WM_TEMPLATE_CATEGORY" val="diagram"/>
  <p:tag name="KSO_WM_TEMPLATE_INDEX" val="20220057"/>
  <p:tag name="KSO_WM_UNIT_LAYERLEVEL" val="1"/>
  <p:tag name="KSO_WM_TAG_VERSION" val="1.0"/>
  <p:tag name="KSO_WM_BEAUTIFY_FLAG" val=""/>
  <p:tag name="KSO_WM_UNIT_BLOCK" val="0"/>
  <p:tag name="KSO_WM_UNIT_SM_LIMIT_TYPE" val="2"/>
  <p:tag name="KSO_WM_UNIT_DEC_AREA_ID" val="443f8045f8564536b28e1ce40fe340db"/>
  <p:tag name="KSO_WM_UNIT_DECORATE_INFO" val="{&quot;ReferentInfo&quot;:{&quot;Id&quot;:&quot;9fa92157b43b40c7a9efcf8b0c2fdd6a&quot;,&quot;X&quot;:{&quot;Pos&quot;:1},&quot;Y&quot;:{&quot;Pos&quot;:2}},&quot;DecorateInfoX&quot;:{&quot;Pos&quot;:1,&quot;IsAbs&quot;:true},&quot;DecorateInfoY&quot;:{&quot;Pos&quot;:2,&quot;IsAbs&quot;:true},&quot;DecorateInfoW&quot;:{&quot;IsAbs&quot;:true},&quot;DecorateInfoH&quot;:{&quot;IsAbs&quot;:true},&quot;whChangeMode&quot;:0}"/>
  <p:tag name="KSO_WM_UNIT_TEXT_FILL_FORE_SCHEMECOLOR_INDEX_BRIGHTNESS" val="0"/>
  <p:tag name="KSO_WM_UNIT_TEXT_FILL_FORE_SCHEMECOLOR_INDEX" val="14"/>
  <p:tag name="KSO_WM_UNIT_TEXT_FILL_TYPE" val="1"/>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0.xml><?xml version="1.0" encoding="utf-8"?>
<p:tagLst xmlns:p="http://schemas.openxmlformats.org/presentationml/2006/main">
  <p:tag name="KSO_WM_BEAUTIFY_FLAG" val="#wm#"/>
  <p:tag name="KSO_WM_TEMPLATE_CATEGORY" val="diagram"/>
  <p:tag name="KSO_WM_TEMPLATE_INDEX" val="20220057"/>
</p:tagLst>
</file>

<file path=ppt/tags/tag471.xml><?xml version="1.0" encoding="utf-8"?>
<p:tagLst xmlns:p="http://schemas.openxmlformats.org/presentationml/2006/main">
  <p:tag name="KSO_WM_UNIT_TYPE" val="i"/>
  <p:tag name="KSO_WM_UNIT_SUBTYPE" val="h"/>
  <p:tag name="KSO_WM_SLIDE_BACKGROUND_TYPE" val="topBottom"/>
  <p:tag name="KSO_WM_UNIT_HIGHLIGHT" val="0"/>
  <p:tag name="KSO_WM_UNIT_COMPATIBLE" val="0"/>
  <p:tag name="KSO_WM_UNIT_DIAGRAM_ISNUMVISUAL" val="0"/>
  <p:tag name="KSO_WM_UNIT_DIAGRAM_ISREFERUNIT" val="0"/>
  <p:tag name="KSO_WM_UNIT_INDEX" val="0"/>
  <p:tag name="KSO_WM_UNIT_ID" val="_15*i*0"/>
  <p:tag name="KSO_WM_UNIT_LAYERLEVEL" val="1"/>
  <p:tag name="KSO_WM_TAG_VERSION" val="1.0"/>
  <p:tag name="KSO_WM_BEAUTIFY_FLAG" val=""/>
  <p:tag name="KSO_WM_SLIDE_BK_DARK_LIGHT" val="2"/>
  <p:tag name="KSO_WM_UNIT_BK_DARK_LIGHT" val="2"/>
  <p:tag name="KSO_WM_UNIT_FILL_FORE_SCHEMECOLOR_INDEX_BRIGHTNESS" val="0"/>
  <p:tag name="KSO_WM_UNIT_FILL_FORE_SCHEMECOLOR_INDEX" val="1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472.xml><?xml version="1.0" encoding="utf-8"?>
<p:tagLst xmlns:p="http://schemas.openxmlformats.org/presentationml/2006/main">
  <p:tag name="KSO_WM_UNIT_ISCONTENTSTITLE" val="0"/>
  <p:tag name="KSO_WM_UNIT_ISNUMDGMTITLE" val="0"/>
  <p:tag name="KSO_WM_UNIT_PRESET_TEXT" val="经典上下导航版"/>
  <p:tag name="KSO_WM_UNIT_NOCLEAR" val="0"/>
  <p:tag name="KSO_WM_UNIT_VALUE" val="27"/>
  <p:tag name="KSO_WM_UNIT_HIGHLIGHT" val="0"/>
  <p:tag name="KSO_WM_UNIT_COMPATIBLE" val="0"/>
  <p:tag name="KSO_WM_UNIT_DIAGRAM_ISNUMVISUAL" val="0"/>
  <p:tag name="KSO_WM_UNIT_DIAGRAM_ISREFERUNIT" val="0"/>
  <p:tag name="KSO_WM_UNIT_TYPE" val="a"/>
  <p:tag name="KSO_WM_UNIT_INDEX" val="1"/>
  <p:tag name="KSO_WM_UNIT_ID" val="diagram20220057_1*a*1"/>
  <p:tag name="KSO_WM_TEMPLATE_CATEGORY" val="diagram"/>
  <p:tag name="KSO_WM_TEMPLATE_INDEX" val="20220057"/>
  <p:tag name="KSO_WM_UNIT_LAYERLEVEL" val="1"/>
  <p:tag name="KSO_WM_TAG_VERSION" val="1.0"/>
  <p:tag name="KSO_WM_BEAUTIFY_FLAG" val=""/>
  <p:tag name="KSO_WM_UNIT_BLOCK" val="0"/>
  <p:tag name="KSO_WM_UNIT_SM_LIMIT_TYPE" val="2"/>
  <p:tag name="KSO_WM_UNIT_DEC_AREA_ID" val="443f8045f8564536b28e1ce40fe340db"/>
  <p:tag name="KSO_WM_UNIT_DECORATE_INFO" val="{&quot;ReferentInfo&quot;:{&quot;Id&quot;:&quot;9fa92157b43b40c7a9efcf8b0c2fdd6a&quot;,&quot;X&quot;:{&quot;Pos&quot;:1},&quot;Y&quot;:{&quot;Pos&quot;:2}},&quot;DecorateInfoX&quot;:{&quot;Pos&quot;:1,&quot;IsAbs&quot;:true},&quot;DecorateInfoY&quot;:{&quot;Pos&quot;:2,&quot;IsAbs&quot;:true},&quot;DecorateInfoW&quot;:{&quot;IsAbs&quot;:true},&quot;DecorateInfoH&quot;:{&quot;IsAbs&quot;:true},&quot;whChangeMode&quot;:0}"/>
  <p:tag name="KSO_WM_UNIT_TEXT_FILL_FORE_SCHEMECOLOR_INDEX_BRIGHTNESS" val="0"/>
  <p:tag name="KSO_WM_UNIT_TEXT_FILL_FORE_SCHEMECOLOR_INDEX" val="14"/>
  <p:tag name="KSO_WM_UNIT_TEXT_FILL_TYPE" val="1"/>
</p:tagLst>
</file>

<file path=ppt/tags/tag473.xml><?xml version="1.0" encoding="utf-8"?>
<p:tagLst xmlns:p="http://schemas.openxmlformats.org/presentationml/2006/main">
  <p:tag name="KSO_WM_BEAUTIFY_FLAG" val="#wm#"/>
  <p:tag name="KSO_WM_TEMPLATE_CATEGORY" val="diagram"/>
  <p:tag name="KSO_WM_TEMPLATE_INDEX" val="20220057"/>
</p:tagLst>
</file>

<file path=ppt/tags/tag474.xml><?xml version="1.0" encoding="utf-8"?>
<p:tagLst xmlns:p="http://schemas.openxmlformats.org/presentationml/2006/main">
  <p:tag name="KSO_WM_UNIT_TYPE" val="i"/>
  <p:tag name="KSO_WM_UNIT_SUBTYPE" val="h"/>
  <p:tag name="KSO_WM_SLIDE_BACKGROUND_TYPE" val="topBottom"/>
  <p:tag name="KSO_WM_UNIT_HIGHLIGHT" val="0"/>
  <p:tag name="KSO_WM_UNIT_COMPATIBLE" val="0"/>
  <p:tag name="KSO_WM_UNIT_DIAGRAM_ISNUMVISUAL" val="0"/>
  <p:tag name="KSO_WM_UNIT_DIAGRAM_ISREFERUNIT" val="0"/>
  <p:tag name="KSO_WM_UNIT_INDEX" val="0"/>
  <p:tag name="KSO_WM_UNIT_ID" val="_15*i*0"/>
  <p:tag name="KSO_WM_UNIT_LAYERLEVEL" val="1"/>
  <p:tag name="KSO_WM_TAG_VERSION" val="1.0"/>
  <p:tag name="KSO_WM_BEAUTIFY_FLAG" val="#wm#"/>
  <p:tag name="KSO_WM_SLIDE_BK_DARK_LIGHT" val="2"/>
  <p:tag name="KSO_WM_UNIT_BK_DARK_LIGHT" val="2"/>
  <p:tag name="KSO_WM_UNIT_FILL_FORE_SCHEMECOLOR_INDEX_BRIGHTNESS" val="0"/>
  <p:tag name="KSO_WM_UNIT_FILL_FORE_SCHEMECOLOR_INDEX" val="1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475.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 name="KSO_WM_UNIT_TYPE" val="i"/>
</p:tagLst>
</file>

<file path=ppt/tags/tag476.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 name="KSO_WM_UNIT_TYPE" val="i"/>
</p:tagLst>
</file>

<file path=ppt/tags/tag477.xml><?xml version="1.0" encoding="utf-8"?>
<p:tagLst xmlns:p="http://schemas.openxmlformats.org/presentationml/2006/main">
  <p:tag name="KSO_WM_UNIT_ISCONTENTSTITLE" val="0"/>
  <p:tag name="KSO_WM_UNIT_ISNUMDGMTITLE" val="0"/>
  <p:tag name="KSO_WM_UNIT_PRESET_TEXT" val="经典上下导航版"/>
  <p:tag name="KSO_WM_UNIT_NOCLEAR" val="0"/>
  <p:tag name="KSO_WM_UNIT_VALUE" val="27"/>
  <p:tag name="KSO_WM_UNIT_HIGHLIGHT" val="0"/>
  <p:tag name="KSO_WM_UNIT_COMPATIBLE" val="0"/>
  <p:tag name="KSO_WM_UNIT_DIAGRAM_ISNUMVISUAL" val="0"/>
  <p:tag name="KSO_WM_UNIT_DIAGRAM_ISREFERUNIT" val="0"/>
  <p:tag name="KSO_WM_UNIT_TYPE" val="a"/>
  <p:tag name="KSO_WM_UNIT_INDEX" val="1"/>
  <p:tag name="KSO_WM_UNIT_ID" val="diagram20220057_1*a*1"/>
  <p:tag name="KSO_WM_TEMPLATE_CATEGORY" val="diagram"/>
  <p:tag name="KSO_WM_TEMPLATE_INDEX" val="20220057"/>
  <p:tag name="KSO_WM_UNIT_LAYERLEVEL" val="1"/>
  <p:tag name="KSO_WM_TAG_VERSION" val="1.0"/>
  <p:tag name="KSO_WM_BEAUTIFY_FLAG" val="#wm#"/>
  <p:tag name="KSO_WM_UNIT_BLOCK" val="0"/>
  <p:tag name="KSO_WM_UNIT_SM_LIMIT_TYPE" val="2"/>
  <p:tag name="KSO_WM_UNIT_DEC_AREA_ID" val="443f8045f8564536b28e1ce40fe340db"/>
  <p:tag name="KSO_WM_UNIT_DECORATE_INFO" val="{&quot;ReferentInfo&quot;:{&quot;Id&quot;:&quot;9fa92157b43b40c7a9efcf8b0c2fdd6a&quot;,&quot;X&quot;:{&quot;Pos&quot;:1},&quot;Y&quot;:{&quot;Pos&quot;:2}},&quot;DecorateInfoX&quot;:{&quot;Pos&quot;:1,&quot;IsAbs&quot;:true},&quot;DecorateInfoY&quot;:{&quot;Pos&quot;:2,&quot;IsAbs&quot;:true},&quot;DecorateInfoW&quot;:{&quot;IsAbs&quot;:true},&quot;DecorateInfoH&quot;:{&quot;IsAbs&quot;:true},&quot;whChangeMode&quot;:0}"/>
  <p:tag name="KSO_WM_UNIT_TEXT_FILL_FORE_SCHEMECOLOR_INDEX_BRIGHTNESS" val="0"/>
  <p:tag name="KSO_WM_UNIT_TEXT_FILL_FORE_SCHEMECOLOR_INDEX" val="14"/>
  <p:tag name="KSO_WM_UNIT_TEXT_FILL_TYPE" val="1"/>
</p:tagLst>
</file>

<file path=ppt/tags/tag47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19435_2*l_h_i*1_1_1"/>
  <p:tag name="KSO_WM_TEMPLATE_CATEGORY" val="diagram"/>
  <p:tag name="KSO_WM_TEMPLATE_INDEX" val="20219435"/>
  <p:tag name="KSO_WM_UNIT_LAYERLEVEL" val="1_1_1"/>
  <p:tag name="KSO_WM_TAG_VERSION" val="1.0"/>
  <p:tag name="KSO_WM_BEAUTIFY_FLAG" val="#wm#"/>
  <p:tag name="KSO_WM_CHIP_GROUPID" val="60bed6274737e0f4c1ebe8ce"/>
  <p:tag name="KSO_WM_CHIP_XID" val="60bed6274737e0f4c1ebe8cf"/>
  <p:tag name="KSO_WM_ASSEMBLE_CHIP_INDEX" val="94f0bcbb85af45f4a7aa1440f86b88aa"/>
  <p:tag name="KSO_WM_UNIT_VALUE" val="0"/>
  <p:tag name="KSO_WM_UNIT_USESOURCEFORMAT_APPLY" val="0"/>
</p:tagLst>
</file>

<file path=ppt/tags/tag47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6"/>
  <p:tag name="KSO_WM_UNIT_ID" val="diagram20219435_2*l_h_i*1_1_6"/>
  <p:tag name="KSO_WM_TEMPLATE_CATEGORY" val="diagram"/>
  <p:tag name="KSO_WM_TEMPLATE_INDEX" val="20219435"/>
  <p:tag name="KSO_WM_UNIT_LAYERLEVEL" val="1_1_1"/>
  <p:tag name="KSO_WM_TAG_VERSION" val="1.0"/>
  <p:tag name="KSO_WM_BEAUTIFY_FLAG" val="#wm#"/>
  <p:tag name="KSO_WM_CHIP_GROUPID" val="60bed6274737e0f4c1ebe8ce"/>
  <p:tag name="KSO_WM_CHIP_XID" val="60bed6274737e0f4c1ebe8cf"/>
  <p:tag name="KSO_WM_ASSEMBLE_CHIP_INDEX" val="94f0bcbb85af45f4a7aa1440f86b88aa"/>
  <p:tag name="KSO_WM_UNIT_VALUE" val="1"/>
  <p:tag name="KSO_WM_UNIT_TEXT_FILL_FORE_SCHEMECOLOR_INDEX_BRIGHTNESS" val="0"/>
  <p:tag name="KSO_WM_UNIT_TEXT_FILL_FORE_SCHEMECOLOR_INDEX" val="13"/>
  <p:tag name="KSO_WM_UNIT_TEXT_FILL_TYPE" val="1"/>
  <p:tag name="KSO_WM_UNIT_USESOURCEFORMAT_APPLY" val="0"/>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8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8"/>
  <p:tag name="KSO_WM_UNIT_ID" val="diagram20219435_2*l_h_i*1_1_8"/>
  <p:tag name="KSO_WM_TEMPLATE_CATEGORY" val="diagram"/>
  <p:tag name="KSO_WM_TEMPLATE_INDEX" val="20219435"/>
  <p:tag name="KSO_WM_UNIT_LAYERLEVEL" val="1_1_1"/>
  <p:tag name="KSO_WM_TAG_VERSION" val="1.0"/>
  <p:tag name="KSO_WM_BEAUTIFY_FLAG" val="#wm#"/>
  <p:tag name="KSO_WM_CHIP_GROUPID" val="60bed6274737e0f4c1ebe8ce"/>
  <p:tag name="KSO_WM_CHIP_XID" val="60bed6274737e0f4c1ebe8cf"/>
  <p:tag name="KSO_WM_ASSEMBLE_CHIP_INDEX" val="94f0bcbb85af45f4a7aa1440f86b88aa"/>
  <p:tag name="KSO_WM_UNIT_VALUE" val="0"/>
  <p:tag name="KSO_WM_UNIT_USESOURCEFORMAT_APPLY" val="0"/>
</p:tagLst>
</file>

<file path=ppt/tags/tag48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9"/>
  <p:tag name="KSO_WM_UNIT_ID" val="diagram20219435_2*l_h_i*1_1_9"/>
  <p:tag name="KSO_WM_TEMPLATE_CATEGORY" val="diagram"/>
  <p:tag name="KSO_WM_TEMPLATE_INDEX" val="20219435"/>
  <p:tag name="KSO_WM_UNIT_LAYERLEVEL" val="1_1_1"/>
  <p:tag name="KSO_WM_TAG_VERSION" val="1.0"/>
  <p:tag name="KSO_WM_BEAUTIFY_FLAG" val="#wm#"/>
  <p:tag name="KSO_WM_CHIP_GROUPID" val="60bed6274737e0f4c1ebe8ce"/>
  <p:tag name="KSO_WM_CHIP_XID" val="60bed6274737e0f4c1ebe8cf"/>
  <p:tag name="KSO_WM_ASSEMBLE_CHIP_INDEX" val="94f0bcbb85af45f4a7aa1440f86b88aa"/>
  <p:tag name="KSO_WM_UNIT_VALUE" val="0"/>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4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0"/>
  <p:tag name="KSO_WM_UNIT_ID" val="diagram20219435_2*l_h_i*1_1_10"/>
  <p:tag name="KSO_WM_TEMPLATE_CATEGORY" val="diagram"/>
  <p:tag name="KSO_WM_TEMPLATE_INDEX" val="20219435"/>
  <p:tag name="KSO_WM_UNIT_LAYERLEVEL" val="1_1_1"/>
  <p:tag name="KSO_WM_TAG_VERSION" val="1.0"/>
  <p:tag name="KSO_WM_BEAUTIFY_FLAG" val="#wm#"/>
  <p:tag name="KSO_WM_CHIP_GROUPID" val="60bed6274737e0f4c1ebe8ce"/>
  <p:tag name="KSO_WM_CHIP_XID" val="60bed6274737e0f4c1ebe8cf"/>
  <p:tag name="KSO_WM_ASSEMBLE_CHIP_INDEX" val="94f0bcbb85af45f4a7aa1440f86b88aa"/>
  <p:tag name="KSO_WM_UNIT_VALUE" val="0"/>
  <p:tag name="KSO_WM_UNIT_TEXT_FILL_FORE_SCHEMECOLOR_INDEX_BRIGHTNESS" val="0"/>
  <p:tag name="KSO_WM_UNIT_TEXT_FILL_FORE_SCHEMECOLOR_INDEX" val="13"/>
  <p:tag name="KSO_WM_UNIT_TEXT_FILL_TYPE" val="1"/>
  <p:tag name="KSO_WM_UNIT_USESOURCEFORMAT_APPLY" val="0"/>
</p:tagLst>
</file>

<file path=ppt/tags/tag4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1"/>
  <p:tag name="KSO_WM_UNIT_ID" val="diagram20219435_2*l_h_i*1_1_11"/>
  <p:tag name="KSO_WM_TEMPLATE_CATEGORY" val="diagram"/>
  <p:tag name="KSO_WM_TEMPLATE_INDEX" val="20219435"/>
  <p:tag name="KSO_WM_UNIT_LAYERLEVEL" val="1_1_1"/>
  <p:tag name="KSO_WM_TAG_VERSION" val="1.0"/>
  <p:tag name="KSO_WM_BEAUTIFY_FLAG" val="#wm#"/>
  <p:tag name="KSO_WM_CHIP_GROUPID" val="60bed6274737e0f4c1ebe8ce"/>
  <p:tag name="KSO_WM_CHIP_XID" val="60bed6274737e0f4c1ebe8cf"/>
  <p:tag name="KSO_WM_ASSEMBLE_CHIP_INDEX" val="94f0bcbb85af45f4a7aa1440f86b88aa"/>
  <p:tag name="KSO_WM_UNIT_VALUE" val="1"/>
  <p:tag name="KSO_WM_UNIT_TEXT_FILL_FORE_SCHEMECOLOR_INDEX_BRIGHTNESS" val="0"/>
  <p:tag name="KSO_WM_UNIT_TEXT_FILL_FORE_SCHEMECOLOR_INDEX" val="13"/>
  <p:tag name="KSO_WM_UNIT_TEXT_FILL_TYPE" val="1"/>
  <p:tag name="KSO_WM_UNIT_USESOURCEFORMAT_APPLY" val="0"/>
</p:tagLst>
</file>

<file path=ppt/tags/tag4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19435_2*l_h_i*1_1_2"/>
  <p:tag name="KSO_WM_TEMPLATE_CATEGORY" val="diagram"/>
  <p:tag name="KSO_WM_TEMPLATE_INDEX" val="20219435"/>
  <p:tag name="KSO_WM_UNIT_LAYERLEVEL" val="1_1_1"/>
  <p:tag name="KSO_WM_TAG_VERSION" val="1.0"/>
  <p:tag name="KSO_WM_BEAUTIFY_FLAG" val="#wm#"/>
  <p:tag name="KSO_WM_CHIP_GROUPID" val="60bed6274737e0f4c1ebe8ce"/>
  <p:tag name="KSO_WM_CHIP_XID" val="60bed6274737e0f4c1ebe8cf"/>
  <p:tag name="KSO_WM_ASSEMBLE_CHIP_INDEX" val="94f0bcbb85af45f4a7aa1440f86b88aa"/>
  <p:tag name="KSO_WM_UNIT_VALUE" val="0"/>
  <p:tag name="KSO_WM_UNIT_USESOURCEFORMAT_APPLY" val="0"/>
</p:tagLst>
</file>

<file path=ppt/tags/tag4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19435_2*l_h_i*1_1_3"/>
  <p:tag name="KSO_WM_TEMPLATE_CATEGORY" val="diagram"/>
  <p:tag name="KSO_WM_TEMPLATE_INDEX" val="20219435"/>
  <p:tag name="KSO_WM_UNIT_LAYERLEVEL" val="1_1_1"/>
  <p:tag name="KSO_WM_TAG_VERSION" val="1.0"/>
  <p:tag name="KSO_WM_BEAUTIFY_FLAG" val="#wm#"/>
  <p:tag name="KSO_WM_CHIP_GROUPID" val="60bed6274737e0f4c1ebe8ce"/>
  <p:tag name="KSO_WM_CHIP_XID" val="60bed6274737e0f4c1ebe8cf"/>
  <p:tag name="KSO_WM_ASSEMBLE_CHIP_INDEX" val="94f0bcbb85af45f4a7aa1440f86b88aa"/>
  <p:tag name="KSO_WM_UNIT_VALUE" val="0"/>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4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219435_2*l_h_i*1_1_4"/>
  <p:tag name="KSO_WM_TEMPLATE_CATEGORY" val="diagram"/>
  <p:tag name="KSO_WM_TEMPLATE_INDEX" val="20219435"/>
  <p:tag name="KSO_WM_UNIT_LAYERLEVEL" val="1_1_1"/>
  <p:tag name="KSO_WM_TAG_VERSION" val="1.0"/>
  <p:tag name="KSO_WM_BEAUTIFY_FLAG" val="#wm#"/>
  <p:tag name="KSO_WM_CHIP_GROUPID" val="60bed6274737e0f4c1ebe8ce"/>
  <p:tag name="KSO_WM_CHIP_XID" val="60bed6274737e0f4c1ebe8cf"/>
  <p:tag name="KSO_WM_ASSEMBLE_CHIP_INDEX" val="94f0bcbb85af45f4a7aa1440f86b88aa"/>
  <p:tag name="KSO_WM_UNIT_VALUE" val="0"/>
  <p:tag name="KSO_WM_UNIT_TEXT_FILL_FORE_SCHEMECOLOR_INDEX_BRIGHTNESS" val="0"/>
  <p:tag name="KSO_WM_UNIT_TEXT_FILL_FORE_SCHEMECOLOR_INDEX" val="13"/>
  <p:tag name="KSO_WM_UNIT_TEXT_FILL_TYPE" val="1"/>
  <p:tag name="KSO_WM_UNIT_USESOURCEFORMAT_APPLY" val="0"/>
</p:tagLst>
</file>

<file path=ppt/tags/tag48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5"/>
  <p:tag name="KSO_WM_UNIT_ID" val="diagram20219435_2*l_h_i*1_1_5"/>
  <p:tag name="KSO_WM_TEMPLATE_CATEGORY" val="diagram"/>
  <p:tag name="KSO_WM_TEMPLATE_INDEX" val="20219435"/>
  <p:tag name="KSO_WM_UNIT_LAYERLEVEL" val="1_1_1"/>
  <p:tag name="KSO_WM_TAG_VERSION" val="1.0"/>
  <p:tag name="KSO_WM_BEAUTIFY_FLAG" val="#wm#"/>
  <p:tag name="KSO_WM_CHIP_GROUPID" val="60bed6274737e0f4c1ebe8ce"/>
  <p:tag name="KSO_WM_CHIP_XID" val="60bed6274737e0f4c1ebe8cf"/>
  <p:tag name="KSO_WM_ASSEMBLE_CHIP_INDEX" val="94f0bcbb85af45f4a7aa1440f86b88aa"/>
  <p:tag name="KSO_WM_UNIT_VALUE" val="0"/>
  <p:tag name="KSO_WM_UNIT_TEXT_FILL_FORE_SCHEMECOLOR_INDEX_BRIGHTNESS" val="0"/>
  <p:tag name="KSO_WM_UNIT_TEXT_FILL_FORE_SCHEMECOLOR_INDEX" val="13"/>
  <p:tag name="KSO_WM_UNIT_TEXT_FILL_TYPE" val="1"/>
  <p:tag name="KSO_WM_UNIT_USESOURCEFORMAT_APPLY" val="0"/>
</p:tagLst>
</file>

<file path=ppt/tags/tag48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7"/>
  <p:tag name="KSO_WM_UNIT_ID" val="diagram20219435_2*l_h_i*1_1_7"/>
  <p:tag name="KSO_WM_TEMPLATE_CATEGORY" val="diagram"/>
  <p:tag name="KSO_WM_TEMPLATE_INDEX" val="20219435"/>
  <p:tag name="KSO_WM_UNIT_LAYERLEVEL" val="1_1_1"/>
  <p:tag name="KSO_WM_TAG_VERSION" val="1.0"/>
  <p:tag name="KSO_WM_BEAUTIFY_FLAG" val="#wm#"/>
  <p:tag name="KSO_WM_CHIP_GROUPID" val="60bed6274737e0f4c1ebe8ce"/>
  <p:tag name="KSO_WM_CHIP_XID" val="60bed6274737e0f4c1ebe8cf"/>
  <p:tag name="KSO_WM_ASSEMBLE_CHIP_INDEX" val="94f0bcbb85af45f4a7aa1440f86b88aa"/>
  <p:tag name="KSO_WM_UNIT_VALUE" val="0"/>
  <p:tag name="KSO_WM_UNIT_TEXT_FILL_FORE_SCHEMECOLOR_INDEX_BRIGHTNESS" val="0"/>
  <p:tag name="KSO_WM_UNIT_TEXT_FILL_FORE_SCHEMECOLOR_INDEX" val="13"/>
  <p:tag name="KSO_WM_UNIT_TEXT_FILL_TYPE" val="1"/>
  <p:tag name="KSO_WM_UNIT_USESOURCEFORMAT_APPLY" val="0"/>
</p:tagLst>
</file>

<file path=ppt/tags/tag489.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根据需要可酌情增减文字，以便观者可以准确理解您所传达的信息。"/>
  <p:tag name="KSO_WM_UNIT_NOCLEAR" val="0"/>
  <p:tag name="KSO_WM_UNIT_VALUE" val="12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19435_2*l_h_f*1_1_1"/>
  <p:tag name="KSO_WM_TEMPLATE_CATEGORY" val="diagram"/>
  <p:tag name="KSO_WM_TEMPLATE_INDEX" val="20219435"/>
  <p:tag name="KSO_WM_UNIT_LAYERLEVEL" val="1_1_1"/>
  <p:tag name="KSO_WM_TAG_VERSION" val="1.0"/>
  <p:tag name="KSO_WM_BEAUTIFY_FLAG" val="#wm#"/>
  <p:tag name="KSO_WM_CHIP_GROUPID" val="60bed6274737e0f4c1ebe8ce"/>
  <p:tag name="KSO_WM_CHIP_XID" val="60bed6274737e0f4c1ebe8cf"/>
  <p:tag name="KSO_WM_ASSEMBLE_CHIP_INDEX" val="94f0bcbb85af45f4a7aa1440f86b88aa"/>
  <p:tag name="KSO_WM_UNIT_TEXT_FILL_FORE_SCHEMECOLOR_INDEX_BRIGHTNESS" val="0.25"/>
  <p:tag name="KSO_WM_UNIT_TEXT_FILL_FORE_SCHEMECOLOR_INDEX" val="13"/>
  <p:tag name="KSO_WM_UNIT_TEXT_FILL_TYPE" val="1"/>
  <p:tag name="KSO_WM_UNIT_USESOURCEFORMAT_APPLY" val="0"/>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9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19435_2*l_h_i*1_2_1"/>
  <p:tag name="KSO_WM_TEMPLATE_CATEGORY" val="diagram"/>
  <p:tag name="KSO_WM_TEMPLATE_INDEX" val="20219435"/>
  <p:tag name="KSO_WM_UNIT_LAYERLEVEL" val="1_1_1"/>
  <p:tag name="KSO_WM_TAG_VERSION" val="1.0"/>
  <p:tag name="KSO_WM_BEAUTIFY_FLAG" val="#wm#"/>
  <p:tag name="KSO_WM_CHIP_GROUPID" val="60bed6274737e0f4c1ebe8ce"/>
  <p:tag name="KSO_WM_CHIP_XID" val="60bed6274737e0f4c1ebe8cf"/>
  <p:tag name="KSO_WM_ASSEMBLE_CHIP_INDEX" val="94f0bcbb85af45f4a7aa1440f86b88aa"/>
  <p:tag name="KSO_WM_UNIT_VALUE" val="0"/>
  <p:tag name="KSO_WM_UNIT_USESOURCEFORMAT_APPLY" val="0"/>
</p:tagLst>
</file>

<file path=ppt/tags/tag49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6"/>
  <p:tag name="KSO_WM_UNIT_ID" val="diagram20219435_2*l_h_i*1_2_6"/>
  <p:tag name="KSO_WM_TEMPLATE_CATEGORY" val="diagram"/>
  <p:tag name="KSO_WM_TEMPLATE_INDEX" val="20219435"/>
  <p:tag name="KSO_WM_UNIT_LAYERLEVEL" val="1_1_1"/>
  <p:tag name="KSO_WM_TAG_VERSION" val="1.0"/>
  <p:tag name="KSO_WM_BEAUTIFY_FLAG" val="#wm#"/>
  <p:tag name="KSO_WM_CHIP_GROUPID" val="60bed6274737e0f4c1ebe8ce"/>
  <p:tag name="KSO_WM_CHIP_XID" val="60bed6274737e0f4c1ebe8cf"/>
  <p:tag name="KSO_WM_ASSEMBLE_CHIP_INDEX" val="94f0bcbb85af45f4a7aa1440f86b88aa"/>
  <p:tag name="KSO_WM_UNIT_VALUE" val="1"/>
  <p:tag name="KSO_WM_UNIT_TEXT_FILL_FORE_SCHEMECOLOR_INDEX_BRIGHTNESS" val="0"/>
  <p:tag name="KSO_WM_UNIT_TEXT_FILL_FORE_SCHEMECOLOR_INDEX" val="13"/>
  <p:tag name="KSO_WM_UNIT_TEXT_FILL_TYPE" val="1"/>
  <p:tag name="KSO_WM_UNIT_USESOURCEFORMAT_APPLY" val="0"/>
</p:tagLst>
</file>

<file path=ppt/tags/tag49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8"/>
  <p:tag name="KSO_WM_UNIT_ID" val="diagram20219435_2*l_h_i*1_2_8"/>
  <p:tag name="KSO_WM_TEMPLATE_CATEGORY" val="diagram"/>
  <p:tag name="KSO_WM_TEMPLATE_INDEX" val="20219435"/>
  <p:tag name="KSO_WM_UNIT_LAYERLEVEL" val="1_1_1"/>
  <p:tag name="KSO_WM_TAG_VERSION" val="1.0"/>
  <p:tag name="KSO_WM_BEAUTIFY_FLAG" val="#wm#"/>
  <p:tag name="KSO_WM_CHIP_GROUPID" val="60bed6274737e0f4c1ebe8ce"/>
  <p:tag name="KSO_WM_CHIP_XID" val="60bed6274737e0f4c1ebe8cf"/>
  <p:tag name="KSO_WM_ASSEMBLE_CHIP_INDEX" val="94f0bcbb85af45f4a7aa1440f86b88aa"/>
  <p:tag name="KSO_WM_UNIT_VALUE" val="0"/>
  <p:tag name="KSO_WM_UNIT_USESOURCEFORMAT_APPLY" val="0"/>
</p:tagLst>
</file>

<file path=ppt/tags/tag49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9"/>
  <p:tag name="KSO_WM_UNIT_ID" val="diagram20219435_2*l_h_i*1_2_9"/>
  <p:tag name="KSO_WM_TEMPLATE_CATEGORY" val="diagram"/>
  <p:tag name="KSO_WM_TEMPLATE_INDEX" val="20219435"/>
  <p:tag name="KSO_WM_UNIT_LAYERLEVEL" val="1_1_1"/>
  <p:tag name="KSO_WM_TAG_VERSION" val="1.0"/>
  <p:tag name="KSO_WM_BEAUTIFY_FLAG" val="#wm#"/>
  <p:tag name="KSO_WM_CHIP_GROUPID" val="60bed6274737e0f4c1ebe8ce"/>
  <p:tag name="KSO_WM_CHIP_XID" val="60bed6274737e0f4c1ebe8cf"/>
  <p:tag name="KSO_WM_ASSEMBLE_CHIP_INDEX" val="94f0bcbb85af45f4a7aa1440f86b88aa"/>
  <p:tag name="KSO_WM_UNIT_VALUE" val="0"/>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49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0"/>
  <p:tag name="KSO_WM_UNIT_ID" val="diagram20219435_2*l_h_i*1_2_10"/>
  <p:tag name="KSO_WM_TEMPLATE_CATEGORY" val="diagram"/>
  <p:tag name="KSO_WM_TEMPLATE_INDEX" val="20219435"/>
  <p:tag name="KSO_WM_UNIT_LAYERLEVEL" val="1_1_1"/>
  <p:tag name="KSO_WM_TAG_VERSION" val="1.0"/>
  <p:tag name="KSO_WM_BEAUTIFY_FLAG" val="#wm#"/>
  <p:tag name="KSO_WM_CHIP_GROUPID" val="60bed6274737e0f4c1ebe8ce"/>
  <p:tag name="KSO_WM_CHIP_XID" val="60bed6274737e0f4c1ebe8cf"/>
  <p:tag name="KSO_WM_ASSEMBLE_CHIP_INDEX" val="94f0bcbb85af45f4a7aa1440f86b88aa"/>
  <p:tag name="KSO_WM_UNIT_VALUE" val="0"/>
  <p:tag name="KSO_WM_UNIT_TEXT_FILL_FORE_SCHEMECOLOR_INDEX_BRIGHTNESS" val="0"/>
  <p:tag name="KSO_WM_UNIT_TEXT_FILL_FORE_SCHEMECOLOR_INDEX" val="13"/>
  <p:tag name="KSO_WM_UNIT_TEXT_FILL_TYPE" val="1"/>
  <p:tag name="KSO_WM_UNIT_USESOURCEFORMAT_APPLY" val="0"/>
</p:tagLst>
</file>

<file path=ppt/tags/tag49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1"/>
  <p:tag name="KSO_WM_UNIT_ID" val="diagram20219435_2*l_h_i*1_2_11"/>
  <p:tag name="KSO_WM_TEMPLATE_CATEGORY" val="diagram"/>
  <p:tag name="KSO_WM_TEMPLATE_INDEX" val="20219435"/>
  <p:tag name="KSO_WM_UNIT_LAYERLEVEL" val="1_1_1"/>
  <p:tag name="KSO_WM_TAG_VERSION" val="1.0"/>
  <p:tag name="KSO_WM_BEAUTIFY_FLAG" val="#wm#"/>
  <p:tag name="KSO_WM_CHIP_GROUPID" val="60bed6274737e0f4c1ebe8ce"/>
  <p:tag name="KSO_WM_CHIP_XID" val="60bed6274737e0f4c1ebe8cf"/>
  <p:tag name="KSO_WM_ASSEMBLE_CHIP_INDEX" val="94f0bcbb85af45f4a7aa1440f86b88aa"/>
  <p:tag name="KSO_WM_UNIT_VALUE" val="1"/>
  <p:tag name="KSO_WM_UNIT_TEXT_FILL_FORE_SCHEMECOLOR_INDEX_BRIGHTNESS" val="0"/>
  <p:tag name="KSO_WM_UNIT_TEXT_FILL_FORE_SCHEMECOLOR_INDEX" val="13"/>
  <p:tag name="KSO_WM_UNIT_TEXT_FILL_TYPE" val="1"/>
  <p:tag name="KSO_WM_UNIT_USESOURCEFORMAT_APPLY" val="0"/>
</p:tagLst>
</file>

<file path=ppt/tags/tag49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19435_2*l_h_i*1_2_2"/>
  <p:tag name="KSO_WM_TEMPLATE_CATEGORY" val="diagram"/>
  <p:tag name="KSO_WM_TEMPLATE_INDEX" val="20219435"/>
  <p:tag name="KSO_WM_UNIT_LAYERLEVEL" val="1_1_1"/>
  <p:tag name="KSO_WM_TAG_VERSION" val="1.0"/>
  <p:tag name="KSO_WM_BEAUTIFY_FLAG" val="#wm#"/>
  <p:tag name="KSO_WM_CHIP_GROUPID" val="60bed6274737e0f4c1ebe8ce"/>
  <p:tag name="KSO_WM_CHIP_XID" val="60bed6274737e0f4c1ebe8cf"/>
  <p:tag name="KSO_WM_ASSEMBLE_CHIP_INDEX" val="94f0bcbb85af45f4a7aa1440f86b88aa"/>
  <p:tag name="KSO_WM_UNIT_VALUE" val="0"/>
  <p:tag name="KSO_WM_UNIT_USESOURCEFORMAT_APPLY" val="0"/>
</p:tagLst>
</file>

<file path=ppt/tags/tag49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19435_2*l_h_i*1_2_3"/>
  <p:tag name="KSO_WM_TEMPLATE_CATEGORY" val="diagram"/>
  <p:tag name="KSO_WM_TEMPLATE_INDEX" val="20219435"/>
  <p:tag name="KSO_WM_UNIT_LAYERLEVEL" val="1_1_1"/>
  <p:tag name="KSO_WM_TAG_VERSION" val="1.0"/>
  <p:tag name="KSO_WM_BEAUTIFY_FLAG" val="#wm#"/>
  <p:tag name="KSO_WM_CHIP_GROUPID" val="60bed6274737e0f4c1ebe8ce"/>
  <p:tag name="KSO_WM_CHIP_XID" val="60bed6274737e0f4c1ebe8cf"/>
  <p:tag name="KSO_WM_ASSEMBLE_CHIP_INDEX" val="94f0bcbb85af45f4a7aa1440f86b88aa"/>
  <p:tag name="KSO_WM_UNIT_VALUE" val="0"/>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49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20219435_2*l_h_i*1_2_4"/>
  <p:tag name="KSO_WM_TEMPLATE_CATEGORY" val="diagram"/>
  <p:tag name="KSO_WM_TEMPLATE_INDEX" val="20219435"/>
  <p:tag name="KSO_WM_UNIT_LAYERLEVEL" val="1_1_1"/>
  <p:tag name="KSO_WM_TAG_VERSION" val="1.0"/>
  <p:tag name="KSO_WM_BEAUTIFY_FLAG" val="#wm#"/>
  <p:tag name="KSO_WM_CHIP_GROUPID" val="60bed6274737e0f4c1ebe8ce"/>
  <p:tag name="KSO_WM_CHIP_XID" val="60bed6274737e0f4c1ebe8cf"/>
  <p:tag name="KSO_WM_ASSEMBLE_CHIP_INDEX" val="94f0bcbb85af45f4a7aa1440f86b88aa"/>
  <p:tag name="KSO_WM_UNIT_VALUE" val="0"/>
  <p:tag name="KSO_WM_UNIT_TEXT_FILL_FORE_SCHEMECOLOR_INDEX_BRIGHTNESS" val="0"/>
  <p:tag name="KSO_WM_UNIT_TEXT_FILL_FORE_SCHEMECOLOR_INDEX" val="13"/>
  <p:tag name="KSO_WM_UNIT_TEXT_FILL_TYPE" val="1"/>
  <p:tag name="KSO_WM_UNIT_USESOURCEFORMAT_APPLY" val="0"/>
</p:tagLst>
</file>

<file path=ppt/tags/tag49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5"/>
  <p:tag name="KSO_WM_UNIT_ID" val="diagram20219435_2*l_h_i*1_2_5"/>
  <p:tag name="KSO_WM_TEMPLATE_CATEGORY" val="diagram"/>
  <p:tag name="KSO_WM_TEMPLATE_INDEX" val="20219435"/>
  <p:tag name="KSO_WM_UNIT_LAYERLEVEL" val="1_1_1"/>
  <p:tag name="KSO_WM_TAG_VERSION" val="1.0"/>
  <p:tag name="KSO_WM_BEAUTIFY_FLAG" val="#wm#"/>
  <p:tag name="KSO_WM_CHIP_GROUPID" val="60bed6274737e0f4c1ebe8ce"/>
  <p:tag name="KSO_WM_CHIP_XID" val="60bed6274737e0f4c1ebe8cf"/>
  <p:tag name="KSO_WM_ASSEMBLE_CHIP_INDEX" val="94f0bcbb85af45f4a7aa1440f86b88aa"/>
  <p:tag name="KSO_WM_UNIT_VALUE" val="0"/>
  <p:tag name="KSO_WM_UNIT_TEXT_FILL_FORE_SCHEMECOLOR_INDEX_BRIGHTNESS" val="0"/>
  <p:tag name="KSO_WM_UNIT_TEXT_FILL_FORE_SCHEMECOLOR_INDEX" val="13"/>
  <p:tag name="KSO_WM_UNIT_TEXT_FILL_TYPE" val="1"/>
  <p:tag name="KSO_WM_UNIT_USESOURCEFORMAT_APPLY" val="0"/>
</p:tagLst>
</file>

<file path=ppt/tags/tag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7"/>
  <p:tag name="KSO_WM_UNIT_ID" val="diagram20219435_2*l_h_i*1_2_7"/>
  <p:tag name="KSO_WM_TEMPLATE_CATEGORY" val="diagram"/>
  <p:tag name="KSO_WM_TEMPLATE_INDEX" val="20219435"/>
  <p:tag name="KSO_WM_UNIT_LAYERLEVEL" val="1_1_1"/>
  <p:tag name="KSO_WM_TAG_VERSION" val="1.0"/>
  <p:tag name="KSO_WM_BEAUTIFY_FLAG" val="#wm#"/>
  <p:tag name="KSO_WM_CHIP_GROUPID" val="60bed6274737e0f4c1ebe8ce"/>
  <p:tag name="KSO_WM_CHIP_XID" val="60bed6274737e0f4c1ebe8cf"/>
  <p:tag name="KSO_WM_ASSEMBLE_CHIP_INDEX" val="94f0bcbb85af45f4a7aa1440f86b88aa"/>
  <p:tag name="KSO_WM_UNIT_VALUE" val="0"/>
  <p:tag name="KSO_WM_UNIT_TEXT_FILL_FORE_SCHEMECOLOR_INDEX_BRIGHTNESS" val="0"/>
  <p:tag name="KSO_WM_UNIT_TEXT_FILL_FORE_SCHEMECOLOR_INDEX" val="13"/>
  <p:tag name="KSO_WM_UNIT_TEXT_FILL_TYPE" val="1"/>
  <p:tag name="KSO_WM_UNIT_USESOURCEFORMAT_APPLY" val="0"/>
</p:tagLst>
</file>

<file path=ppt/tags/tag501.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根据需要可酌情增减文字，以便观者可以准确理解您所传达的信息。"/>
  <p:tag name="KSO_WM_UNIT_NOCLEAR" val="0"/>
  <p:tag name="KSO_WM_UNIT_VALUE" val="12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19435_2*l_h_f*1_2_1"/>
  <p:tag name="KSO_WM_TEMPLATE_CATEGORY" val="diagram"/>
  <p:tag name="KSO_WM_TEMPLATE_INDEX" val="20219435"/>
  <p:tag name="KSO_WM_UNIT_LAYERLEVEL" val="1_1_1"/>
  <p:tag name="KSO_WM_TAG_VERSION" val="1.0"/>
  <p:tag name="KSO_WM_BEAUTIFY_FLAG" val="#wm#"/>
  <p:tag name="KSO_WM_CHIP_GROUPID" val="60bed6274737e0f4c1ebe8ce"/>
  <p:tag name="KSO_WM_CHIP_XID" val="60bed6274737e0f4c1ebe8cf"/>
  <p:tag name="KSO_WM_ASSEMBLE_CHIP_INDEX" val="94f0bcbb85af45f4a7aa1440f86b88aa"/>
  <p:tag name="KSO_WM_UNIT_TEXT_FILL_FORE_SCHEMECOLOR_INDEX_BRIGHTNESS" val="0.25"/>
  <p:tag name="KSO_WM_UNIT_TEXT_FILL_FORE_SCHEMECOLOR_INDEX" val="13"/>
  <p:tag name="KSO_WM_UNIT_TEXT_FILL_TYPE" val="1"/>
  <p:tag name="KSO_WM_UNIT_USESOURCEFORMAT_APPLY" val="0"/>
</p:tagLst>
</file>

<file path=ppt/tags/tag50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20219435_2*l_h_i*1_3_1"/>
  <p:tag name="KSO_WM_TEMPLATE_CATEGORY" val="diagram"/>
  <p:tag name="KSO_WM_TEMPLATE_INDEX" val="20219435"/>
  <p:tag name="KSO_WM_UNIT_LAYERLEVEL" val="1_1_1"/>
  <p:tag name="KSO_WM_TAG_VERSION" val="1.0"/>
  <p:tag name="KSO_WM_BEAUTIFY_FLAG" val="#wm#"/>
  <p:tag name="KSO_WM_CHIP_GROUPID" val="60bed6274737e0f4c1ebe8ce"/>
  <p:tag name="KSO_WM_CHIP_XID" val="60bed6274737e0f4c1ebe8cf"/>
  <p:tag name="KSO_WM_ASSEMBLE_CHIP_INDEX" val="94f0bcbb85af45f4a7aa1440f86b88aa"/>
  <p:tag name="KSO_WM_UNIT_VALUE" val="0"/>
  <p:tag name="KSO_WM_UNIT_USESOURCEFORMAT_APPLY" val="0"/>
</p:tagLst>
</file>

<file path=ppt/tags/tag50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6"/>
  <p:tag name="KSO_WM_UNIT_ID" val="diagram20219435_2*l_h_i*1_3_6"/>
  <p:tag name="KSO_WM_TEMPLATE_CATEGORY" val="diagram"/>
  <p:tag name="KSO_WM_TEMPLATE_INDEX" val="20219435"/>
  <p:tag name="KSO_WM_UNIT_LAYERLEVEL" val="1_1_1"/>
  <p:tag name="KSO_WM_TAG_VERSION" val="1.0"/>
  <p:tag name="KSO_WM_BEAUTIFY_FLAG" val="#wm#"/>
  <p:tag name="KSO_WM_CHIP_GROUPID" val="60bed6274737e0f4c1ebe8ce"/>
  <p:tag name="KSO_WM_CHIP_XID" val="60bed6274737e0f4c1ebe8cf"/>
  <p:tag name="KSO_WM_ASSEMBLE_CHIP_INDEX" val="94f0bcbb85af45f4a7aa1440f86b88aa"/>
  <p:tag name="KSO_WM_UNIT_VALUE" val="1"/>
  <p:tag name="KSO_WM_UNIT_TEXT_FILL_FORE_SCHEMECOLOR_INDEX_BRIGHTNESS" val="0"/>
  <p:tag name="KSO_WM_UNIT_TEXT_FILL_FORE_SCHEMECOLOR_INDEX" val="13"/>
  <p:tag name="KSO_WM_UNIT_TEXT_FILL_TYPE" val="1"/>
  <p:tag name="KSO_WM_UNIT_USESOURCEFORMAT_APPLY" val="0"/>
</p:tagLst>
</file>

<file path=ppt/tags/tag50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8"/>
  <p:tag name="KSO_WM_UNIT_ID" val="diagram20219435_2*l_h_i*1_3_8"/>
  <p:tag name="KSO_WM_TEMPLATE_CATEGORY" val="diagram"/>
  <p:tag name="KSO_WM_TEMPLATE_INDEX" val="20219435"/>
  <p:tag name="KSO_WM_UNIT_LAYERLEVEL" val="1_1_1"/>
  <p:tag name="KSO_WM_TAG_VERSION" val="1.0"/>
  <p:tag name="KSO_WM_BEAUTIFY_FLAG" val="#wm#"/>
  <p:tag name="KSO_WM_CHIP_GROUPID" val="60bed6274737e0f4c1ebe8ce"/>
  <p:tag name="KSO_WM_CHIP_XID" val="60bed6274737e0f4c1ebe8cf"/>
  <p:tag name="KSO_WM_ASSEMBLE_CHIP_INDEX" val="94f0bcbb85af45f4a7aa1440f86b88aa"/>
  <p:tag name="KSO_WM_UNIT_VALUE" val="0"/>
  <p:tag name="KSO_WM_UNIT_USESOURCEFORMAT_APPLY" val="0"/>
</p:tagLst>
</file>

<file path=ppt/tags/tag50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9"/>
  <p:tag name="KSO_WM_UNIT_ID" val="diagram20219435_2*l_h_i*1_3_9"/>
  <p:tag name="KSO_WM_TEMPLATE_CATEGORY" val="diagram"/>
  <p:tag name="KSO_WM_TEMPLATE_INDEX" val="20219435"/>
  <p:tag name="KSO_WM_UNIT_LAYERLEVEL" val="1_1_1"/>
  <p:tag name="KSO_WM_TAG_VERSION" val="1.0"/>
  <p:tag name="KSO_WM_BEAUTIFY_FLAG" val="#wm#"/>
  <p:tag name="KSO_WM_CHIP_GROUPID" val="60bed6274737e0f4c1ebe8ce"/>
  <p:tag name="KSO_WM_CHIP_XID" val="60bed6274737e0f4c1ebe8cf"/>
  <p:tag name="KSO_WM_ASSEMBLE_CHIP_INDEX" val="94f0bcbb85af45f4a7aa1440f86b88aa"/>
  <p:tag name="KSO_WM_UNIT_VALUE" val="0"/>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50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0"/>
  <p:tag name="KSO_WM_UNIT_ID" val="diagram20219435_2*l_h_i*1_3_10"/>
  <p:tag name="KSO_WM_TEMPLATE_CATEGORY" val="diagram"/>
  <p:tag name="KSO_WM_TEMPLATE_INDEX" val="20219435"/>
  <p:tag name="KSO_WM_UNIT_LAYERLEVEL" val="1_1_1"/>
  <p:tag name="KSO_WM_TAG_VERSION" val="1.0"/>
  <p:tag name="KSO_WM_BEAUTIFY_FLAG" val="#wm#"/>
  <p:tag name="KSO_WM_CHIP_GROUPID" val="60bed6274737e0f4c1ebe8ce"/>
  <p:tag name="KSO_WM_CHIP_XID" val="60bed6274737e0f4c1ebe8cf"/>
  <p:tag name="KSO_WM_ASSEMBLE_CHIP_INDEX" val="94f0bcbb85af45f4a7aa1440f86b88aa"/>
  <p:tag name="KSO_WM_UNIT_VALUE" val="0"/>
  <p:tag name="KSO_WM_UNIT_TEXT_FILL_FORE_SCHEMECOLOR_INDEX_BRIGHTNESS" val="0"/>
  <p:tag name="KSO_WM_UNIT_TEXT_FILL_FORE_SCHEMECOLOR_INDEX" val="13"/>
  <p:tag name="KSO_WM_UNIT_TEXT_FILL_TYPE" val="1"/>
  <p:tag name="KSO_WM_UNIT_USESOURCEFORMAT_APPLY" val="0"/>
</p:tagLst>
</file>

<file path=ppt/tags/tag50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1"/>
  <p:tag name="KSO_WM_UNIT_ID" val="diagram20219435_2*l_h_i*1_3_11"/>
  <p:tag name="KSO_WM_TEMPLATE_CATEGORY" val="diagram"/>
  <p:tag name="KSO_WM_TEMPLATE_INDEX" val="20219435"/>
  <p:tag name="KSO_WM_UNIT_LAYERLEVEL" val="1_1_1"/>
  <p:tag name="KSO_WM_TAG_VERSION" val="1.0"/>
  <p:tag name="KSO_WM_BEAUTIFY_FLAG" val="#wm#"/>
  <p:tag name="KSO_WM_CHIP_GROUPID" val="60bed6274737e0f4c1ebe8ce"/>
  <p:tag name="KSO_WM_CHIP_XID" val="60bed6274737e0f4c1ebe8cf"/>
  <p:tag name="KSO_WM_ASSEMBLE_CHIP_INDEX" val="94f0bcbb85af45f4a7aa1440f86b88aa"/>
  <p:tag name="KSO_WM_UNIT_VALUE" val="1"/>
  <p:tag name="KSO_WM_UNIT_TEXT_FILL_FORE_SCHEMECOLOR_INDEX_BRIGHTNESS" val="0"/>
  <p:tag name="KSO_WM_UNIT_TEXT_FILL_FORE_SCHEMECOLOR_INDEX" val="13"/>
  <p:tag name="KSO_WM_UNIT_TEXT_FILL_TYPE" val="1"/>
  <p:tag name="KSO_WM_UNIT_USESOURCEFORMAT_APPLY" val="0"/>
</p:tagLst>
</file>

<file path=ppt/tags/tag50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19435_2*l_h_i*1_3_2"/>
  <p:tag name="KSO_WM_TEMPLATE_CATEGORY" val="diagram"/>
  <p:tag name="KSO_WM_TEMPLATE_INDEX" val="20219435"/>
  <p:tag name="KSO_WM_UNIT_LAYERLEVEL" val="1_1_1"/>
  <p:tag name="KSO_WM_TAG_VERSION" val="1.0"/>
  <p:tag name="KSO_WM_BEAUTIFY_FLAG" val="#wm#"/>
  <p:tag name="KSO_WM_CHIP_GROUPID" val="60bed6274737e0f4c1ebe8ce"/>
  <p:tag name="KSO_WM_CHIP_XID" val="60bed6274737e0f4c1ebe8cf"/>
  <p:tag name="KSO_WM_ASSEMBLE_CHIP_INDEX" val="94f0bcbb85af45f4a7aa1440f86b88aa"/>
  <p:tag name="KSO_WM_UNIT_VALUE" val="0"/>
  <p:tag name="KSO_WM_UNIT_USESOURCEFORMAT_APPLY" val="0"/>
</p:tagLst>
</file>

<file path=ppt/tags/tag50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19435_2*l_h_i*1_3_3"/>
  <p:tag name="KSO_WM_TEMPLATE_CATEGORY" val="diagram"/>
  <p:tag name="KSO_WM_TEMPLATE_INDEX" val="20219435"/>
  <p:tag name="KSO_WM_UNIT_LAYERLEVEL" val="1_1_1"/>
  <p:tag name="KSO_WM_TAG_VERSION" val="1.0"/>
  <p:tag name="KSO_WM_BEAUTIFY_FLAG" val="#wm#"/>
  <p:tag name="KSO_WM_CHIP_GROUPID" val="60bed6274737e0f4c1ebe8ce"/>
  <p:tag name="KSO_WM_CHIP_XID" val="60bed6274737e0f4c1ebe8cf"/>
  <p:tag name="KSO_WM_ASSEMBLE_CHIP_INDEX" val="94f0bcbb85af45f4a7aa1440f86b88aa"/>
  <p:tag name="KSO_WM_UNIT_VALUE" val="0"/>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ID" val="diagram20219435_2*l_h_i*1_3_4"/>
  <p:tag name="KSO_WM_TEMPLATE_CATEGORY" val="diagram"/>
  <p:tag name="KSO_WM_TEMPLATE_INDEX" val="20219435"/>
  <p:tag name="KSO_WM_UNIT_LAYERLEVEL" val="1_1_1"/>
  <p:tag name="KSO_WM_TAG_VERSION" val="1.0"/>
  <p:tag name="KSO_WM_BEAUTIFY_FLAG" val="#wm#"/>
  <p:tag name="KSO_WM_CHIP_GROUPID" val="60bed6274737e0f4c1ebe8ce"/>
  <p:tag name="KSO_WM_CHIP_XID" val="60bed6274737e0f4c1ebe8cf"/>
  <p:tag name="KSO_WM_ASSEMBLE_CHIP_INDEX" val="94f0bcbb85af45f4a7aa1440f86b88aa"/>
  <p:tag name="KSO_WM_UNIT_VALUE" val="0"/>
  <p:tag name="KSO_WM_UNIT_TEXT_FILL_FORE_SCHEMECOLOR_INDEX_BRIGHTNESS" val="0"/>
  <p:tag name="KSO_WM_UNIT_TEXT_FILL_FORE_SCHEMECOLOR_INDEX" val="13"/>
  <p:tag name="KSO_WM_UNIT_TEXT_FILL_TYPE" val="1"/>
  <p:tag name="KSO_WM_UNIT_USESOURCEFORMAT_APPLY" val="0"/>
</p:tagLst>
</file>

<file path=ppt/tags/tag5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5"/>
  <p:tag name="KSO_WM_UNIT_ID" val="diagram20219435_2*l_h_i*1_3_5"/>
  <p:tag name="KSO_WM_TEMPLATE_CATEGORY" val="diagram"/>
  <p:tag name="KSO_WM_TEMPLATE_INDEX" val="20219435"/>
  <p:tag name="KSO_WM_UNIT_LAYERLEVEL" val="1_1_1"/>
  <p:tag name="KSO_WM_TAG_VERSION" val="1.0"/>
  <p:tag name="KSO_WM_BEAUTIFY_FLAG" val="#wm#"/>
  <p:tag name="KSO_WM_CHIP_GROUPID" val="60bed6274737e0f4c1ebe8ce"/>
  <p:tag name="KSO_WM_CHIP_XID" val="60bed6274737e0f4c1ebe8cf"/>
  <p:tag name="KSO_WM_ASSEMBLE_CHIP_INDEX" val="94f0bcbb85af45f4a7aa1440f86b88aa"/>
  <p:tag name="KSO_WM_UNIT_VALUE" val="0"/>
  <p:tag name="KSO_WM_UNIT_TEXT_FILL_FORE_SCHEMECOLOR_INDEX_BRIGHTNESS" val="0"/>
  <p:tag name="KSO_WM_UNIT_TEXT_FILL_FORE_SCHEMECOLOR_INDEX" val="13"/>
  <p:tag name="KSO_WM_UNIT_TEXT_FILL_TYPE" val="1"/>
  <p:tag name="KSO_WM_UNIT_USESOURCEFORMAT_APPLY" val="0"/>
</p:tagLst>
</file>

<file path=ppt/tags/tag5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7"/>
  <p:tag name="KSO_WM_UNIT_ID" val="diagram20219435_2*l_h_i*1_3_7"/>
  <p:tag name="KSO_WM_TEMPLATE_CATEGORY" val="diagram"/>
  <p:tag name="KSO_WM_TEMPLATE_INDEX" val="20219435"/>
  <p:tag name="KSO_WM_UNIT_LAYERLEVEL" val="1_1_1"/>
  <p:tag name="KSO_WM_TAG_VERSION" val="1.0"/>
  <p:tag name="KSO_WM_BEAUTIFY_FLAG" val="#wm#"/>
  <p:tag name="KSO_WM_CHIP_GROUPID" val="60bed6274737e0f4c1ebe8ce"/>
  <p:tag name="KSO_WM_CHIP_XID" val="60bed6274737e0f4c1ebe8cf"/>
  <p:tag name="KSO_WM_ASSEMBLE_CHIP_INDEX" val="94f0bcbb85af45f4a7aa1440f86b88aa"/>
  <p:tag name="KSO_WM_UNIT_VALUE" val="0"/>
  <p:tag name="KSO_WM_UNIT_TEXT_FILL_FORE_SCHEMECOLOR_INDEX_BRIGHTNESS" val="0"/>
  <p:tag name="KSO_WM_UNIT_TEXT_FILL_FORE_SCHEMECOLOR_INDEX" val="13"/>
  <p:tag name="KSO_WM_UNIT_TEXT_FILL_TYPE" val="1"/>
  <p:tag name="KSO_WM_UNIT_USESOURCEFORMAT_APPLY" val="0"/>
</p:tagLst>
</file>

<file path=ppt/tags/tag513.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根据需要可酌情增减文字，以便观者可以准确理解您所传达的信息。"/>
  <p:tag name="KSO_WM_UNIT_NOCLEAR" val="0"/>
  <p:tag name="KSO_WM_UNIT_VALUE" val="12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19435_2*l_h_f*1_3_1"/>
  <p:tag name="KSO_WM_TEMPLATE_CATEGORY" val="diagram"/>
  <p:tag name="KSO_WM_TEMPLATE_INDEX" val="20219435"/>
  <p:tag name="KSO_WM_UNIT_LAYERLEVEL" val="1_1_1"/>
  <p:tag name="KSO_WM_TAG_VERSION" val="1.0"/>
  <p:tag name="KSO_WM_BEAUTIFY_FLAG" val="#wm#"/>
  <p:tag name="KSO_WM_CHIP_GROUPID" val="60bed6274737e0f4c1ebe8ce"/>
  <p:tag name="KSO_WM_CHIP_XID" val="60bed6274737e0f4c1ebe8cf"/>
  <p:tag name="KSO_WM_ASSEMBLE_CHIP_INDEX" val="94f0bcbb85af45f4a7aa1440f86b88aa"/>
  <p:tag name="KSO_WM_UNIT_TEXT_FILL_FORE_SCHEMECOLOR_INDEX_BRIGHTNESS" val="0.25"/>
  <p:tag name="KSO_WM_UNIT_TEXT_FILL_FORE_SCHEMECOLOR_INDEX" val="13"/>
  <p:tag name="KSO_WM_UNIT_TEXT_FILL_TYPE" val="1"/>
  <p:tag name="KSO_WM_UNIT_USESOURCEFORMAT_APPLY" val="0"/>
</p:tagLst>
</file>

<file path=ppt/tags/tag5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1"/>
  <p:tag name="KSO_WM_UNIT_ID" val="diagram20219435_2*l_h_i*1_4_1"/>
  <p:tag name="KSO_WM_TEMPLATE_CATEGORY" val="diagram"/>
  <p:tag name="KSO_WM_TEMPLATE_INDEX" val="20219435"/>
  <p:tag name="KSO_WM_UNIT_LAYERLEVEL" val="1_1_1"/>
  <p:tag name="KSO_WM_TAG_VERSION" val="1.0"/>
  <p:tag name="KSO_WM_BEAUTIFY_FLAG" val="#wm#"/>
  <p:tag name="KSO_WM_CHIP_GROUPID" val="60bed6274737e0f4c1ebe8ce"/>
  <p:tag name="KSO_WM_CHIP_XID" val="60bed6274737e0f4c1ebe8cf"/>
  <p:tag name="KSO_WM_ASSEMBLE_CHIP_INDEX" val="94f0bcbb85af45f4a7aa1440f86b88aa"/>
  <p:tag name="KSO_WM_UNIT_VALUE" val="0"/>
  <p:tag name="KSO_WM_UNIT_USESOURCEFORMAT_APPLY" val="0"/>
</p:tagLst>
</file>

<file path=ppt/tags/tag5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6"/>
  <p:tag name="KSO_WM_UNIT_ID" val="diagram20219435_2*l_h_i*1_4_6"/>
  <p:tag name="KSO_WM_TEMPLATE_CATEGORY" val="diagram"/>
  <p:tag name="KSO_WM_TEMPLATE_INDEX" val="20219435"/>
  <p:tag name="KSO_WM_UNIT_LAYERLEVEL" val="1_1_1"/>
  <p:tag name="KSO_WM_TAG_VERSION" val="1.0"/>
  <p:tag name="KSO_WM_BEAUTIFY_FLAG" val="#wm#"/>
  <p:tag name="KSO_WM_CHIP_GROUPID" val="60bed6274737e0f4c1ebe8ce"/>
  <p:tag name="KSO_WM_CHIP_XID" val="60bed6274737e0f4c1ebe8cf"/>
  <p:tag name="KSO_WM_ASSEMBLE_CHIP_INDEX" val="94f0bcbb85af45f4a7aa1440f86b88aa"/>
  <p:tag name="KSO_WM_UNIT_VALUE" val="1"/>
  <p:tag name="KSO_WM_UNIT_TEXT_FILL_FORE_SCHEMECOLOR_INDEX_BRIGHTNESS" val="0"/>
  <p:tag name="KSO_WM_UNIT_TEXT_FILL_FORE_SCHEMECOLOR_INDEX" val="13"/>
  <p:tag name="KSO_WM_UNIT_TEXT_FILL_TYPE" val="1"/>
  <p:tag name="KSO_WM_UNIT_USESOURCEFORMAT_APPLY" val="0"/>
</p:tagLst>
</file>

<file path=ppt/tags/tag5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8"/>
  <p:tag name="KSO_WM_UNIT_ID" val="diagram20219435_2*l_h_i*1_4_8"/>
  <p:tag name="KSO_WM_TEMPLATE_CATEGORY" val="diagram"/>
  <p:tag name="KSO_WM_TEMPLATE_INDEX" val="20219435"/>
  <p:tag name="KSO_WM_UNIT_LAYERLEVEL" val="1_1_1"/>
  <p:tag name="KSO_WM_TAG_VERSION" val="1.0"/>
  <p:tag name="KSO_WM_BEAUTIFY_FLAG" val="#wm#"/>
  <p:tag name="KSO_WM_CHIP_GROUPID" val="60bed6274737e0f4c1ebe8ce"/>
  <p:tag name="KSO_WM_CHIP_XID" val="60bed6274737e0f4c1ebe8cf"/>
  <p:tag name="KSO_WM_ASSEMBLE_CHIP_INDEX" val="94f0bcbb85af45f4a7aa1440f86b88aa"/>
  <p:tag name="KSO_WM_UNIT_VALUE" val="0"/>
  <p:tag name="KSO_WM_UNIT_USESOURCEFORMAT_APPLY" val="0"/>
</p:tagLst>
</file>

<file path=ppt/tags/tag51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9"/>
  <p:tag name="KSO_WM_UNIT_ID" val="diagram20219435_2*l_h_i*1_4_9"/>
  <p:tag name="KSO_WM_TEMPLATE_CATEGORY" val="diagram"/>
  <p:tag name="KSO_WM_TEMPLATE_INDEX" val="20219435"/>
  <p:tag name="KSO_WM_UNIT_LAYERLEVEL" val="1_1_1"/>
  <p:tag name="KSO_WM_TAG_VERSION" val="1.0"/>
  <p:tag name="KSO_WM_BEAUTIFY_FLAG" val="#wm#"/>
  <p:tag name="KSO_WM_CHIP_GROUPID" val="60bed6274737e0f4c1ebe8ce"/>
  <p:tag name="KSO_WM_CHIP_XID" val="60bed6274737e0f4c1ebe8cf"/>
  <p:tag name="KSO_WM_ASSEMBLE_CHIP_INDEX" val="94f0bcbb85af45f4a7aa1440f86b88aa"/>
  <p:tag name="KSO_WM_UNIT_VALUE" val="0"/>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51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0"/>
  <p:tag name="KSO_WM_UNIT_ID" val="diagram20219435_2*l_h_i*1_4_10"/>
  <p:tag name="KSO_WM_TEMPLATE_CATEGORY" val="diagram"/>
  <p:tag name="KSO_WM_TEMPLATE_INDEX" val="20219435"/>
  <p:tag name="KSO_WM_UNIT_LAYERLEVEL" val="1_1_1"/>
  <p:tag name="KSO_WM_TAG_VERSION" val="1.0"/>
  <p:tag name="KSO_WM_BEAUTIFY_FLAG" val="#wm#"/>
  <p:tag name="KSO_WM_CHIP_GROUPID" val="60bed6274737e0f4c1ebe8ce"/>
  <p:tag name="KSO_WM_CHIP_XID" val="60bed6274737e0f4c1ebe8cf"/>
  <p:tag name="KSO_WM_ASSEMBLE_CHIP_INDEX" val="94f0bcbb85af45f4a7aa1440f86b88aa"/>
  <p:tag name="KSO_WM_UNIT_VALUE" val="0"/>
  <p:tag name="KSO_WM_UNIT_TEXT_FILL_FORE_SCHEMECOLOR_INDEX_BRIGHTNESS" val="0"/>
  <p:tag name="KSO_WM_UNIT_TEXT_FILL_FORE_SCHEMECOLOR_INDEX" val="13"/>
  <p:tag name="KSO_WM_UNIT_TEXT_FILL_TYPE" val="1"/>
  <p:tag name="KSO_WM_UNIT_USESOURCEFORMAT_APPLY" val="0"/>
</p:tagLst>
</file>

<file path=ppt/tags/tag51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1"/>
  <p:tag name="KSO_WM_UNIT_ID" val="diagram20219435_2*l_h_i*1_4_11"/>
  <p:tag name="KSO_WM_TEMPLATE_CATEGORY" val="diagram"/>
  <p:tag name="KSO_WM_TEMPLATE_INDEX" val="20219435"/>
  <p:tag name="KSO_WM_UNIT_LAYERLEVEL" val="1_1_1"/>
  <p:tag name="KSO_WM_TAG_VERSION" val="1.0"/>
  <p:tag name="KSO_WM_BEAUTIFY_FLAG" val="#wm#"/>
  <p:tag name="KSO_WM_CHIP_GROUPID" val="60bed6274737e0f4c1ebe8ce"/>
  <p:tag name="KSO_WM_CHIP_XID" val="60bed6274737e0f4c1ebe8cf"/>
  <p:tag name="KSO_WM_ASSEMBLE_CHIP_INDEX" val="94f0bcbb85af45f4a7aa1440f86b88aa"/>
  <p:tag name="KSO_WM_UNIT_VALUE" val="1"/>
  <p:tag name="KSO_WM_UNIT_TEXT_FILL_FORE_SCHEMECOLOR_INDEX_BRIGHTNESS" val="0"/>
  <p:tag name="KSO_WM_UNIT_TEXT_FILL_FORE_SCHEMECOLOR_INDEX" val="13"/>
  <p:tag name="KSO_WM_UNIT_TEXT_FILL_TYPE" val="1"/>
  <p:tag name="KSO_WM_UNIT_USESOURCEFORMAT_APPLY" val="0"/>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219435_2*l_h_i*1_4_2"/>
  <p:tag name="KSO_WM_TEMPLATE_CATEGORY" val="diagram"/>
  <p:tag name="KSO_WM_TEMPLATE_INDEX" val="20219435"/>
  <p:tag name="KSO_WM_UNIT_LAYERLEVEL" val="1_1_1"/>
  <p:tag name="KSO_WM_TAG_VERSION" val="1.0"/>
  <p:tag name="KSO_WM_BEAUTIFY_FLAG" val="#wm#"/>
  <p:tag name="KSO_WM_CHIP_GROUPID" val="60bed6274737e0f4c1ebe8ce"/>
  <p:tag name="KSO_WM_CHIP_XID" val="60bed6274737e0f4c1ebe8cf"/>
  <p:tag name="KSO_WM_ASSEMBLE_CHIP_INDEX" val="94f0bcbb85af45f4a7aa1440f86b88aa"/>
  <p:tag name="KSO_WM_UNIT_VALUE" val="0"/>
  <p:tag name="KSO_WM_UNIT_USESOURCEFORMAT_APPLY" val="0"/>
</p:tagLst>
</file>

<file path=ppt/tags/tag5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20219435_2*l_h_i*1_4_3"/>
  <p:tag name="KSO_WM_TEMPLATE_CATEGORY" val="diagram"/>
  <p:tag name="KSO_WM_TEMPLATE_INDEX" val="20219435"/>
  <p:tag name="KSO_WM_UNIT_LAYERLEVEL" val="1_1_1"/>
  <p:tag name="KSO_WM_TAG_VERSION" val="1.0"/>
  <p:tag name="KSO_WM_BEAUTIFY_FLAG" val="#wm#"/>
  <p:tag name="KSO_WM_CHIP_GROUPID" val="60bed6274737e0f4c1ebe8ce"/>
  <p:tag name="KSO_WM_CHIP_XID" val="60bed6274737e0f4c1ebe8cf"/>
  <p:tag name="KSO_WM_ASSEMBLE_CHIP_INDEX" val="94f0bcbb85af45f4a7aa1440f86b88aa"/>
  <p:tag name="KSO_WM_UNIT_VALUE" val="0"/>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52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4"/>
  <p:tag name="KSO_WM_UNIT_ID" val="diagram20219435_2*l_h_i*1_4_4"/>
  <p:tag name="KSO_WM_TEMPLATE_CATEGORY" val="diagram"/>
  <p:tag name="KSO_WM_TEMPLATE_INDEX" val="20219435"/>
  <p:tag name="KSO_WM_UNIT_LAYERLEVEL" val="1_1_1"/>
  <p:tag name="KSO_WM_TAG_VERSION" val="1.0"/>
  <p:tag name="KSO_WM_BEAUTIFY_FLAG" val="#wm#"/>
  <p:tag name="KSO_WM_CHIP_GROUPID" val="60bed6274737e0f4c1ebe8ce"/>
  <p:tag name="KSO_WM_CHIP_XID" val="60bed6274737e0f4c1ebe8cf"/>
  <p:tag name="KSO_WM_ASSEMBLE_CHIP_INDEX" val="94f0bcbb85af45f4a7aa1440f86b88aa"/>
  <p:tag name="KSO_WM_UNIT_VALUE" val="0"/>
  <p:tag name="KSO_WM_UNIT_TEXT_FILL_FORE_SCHEMECOLOR_INDEX_BRIGHTNESS" val="0"/>
  <p:tag name="KSO_WM_UNIT_TEXT_FILL_FORE_SCHEMECOLOR_INDEX" val="13"/>
  <p:tag name="KSO_WM_UNIT_TEXT_FILL_TYPE" val="1"/>
  <p:tag name="KSO_WM_UNIT_USESOURCEFORMAT_APPLY" val="0"/>
</p:tagLst>
</file>

<file path=ppt/tags/tag52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5"/>
  <p:tag name="KSO_WM_UNIT_ID" val="diagram20219435_2*l_h_i*1_4_5"/>
  <p:tag name="KSO_WM_TEMPLATE_CATEGORY" val="diagram"/>
  <p:tag name="KSO_WM_TEMPLATE_INDEX" val="20219435"/>
  <p:tag name="KSO_WM_UNIT_LAYERLEVEL" val="1_1_1"/>
  <p:tag name="KSO_WM_TAG_VERSION" val="1.0"/>
  <p:tag name="KSO_WM_BEAUTIFY_FLAG" val="#wm#"/>
  <p:tag name="KSO_WM_CHIP_GROUPID" val="60bed6274737e0f4c1ebe8ce"/>
  <p:tag name="KSO_WM_CHIP_XID" val="60bed6274737e0f4c1ebe8cf"/>
  <p:tag name="KSO_WM_ASSEMBLE_CHIP_INDEX" val="94f0bcbb85af45f4a7aa1440f86b88aa"/>
  <p:tag name="KSO_WM_UNIT_VALUE" val="0"/>
  <p:tag name="KSO_WM_UNIT_TEXT_FILL_FORE_SCHEMECOLOR_INDEX_BRIGHTNESS" val="0"/>
  <p:tag name="KSO_WM_UNIT_TEXT_FILL_FORE_SCHEMECOLOR_INDEX" val="13"/>
  <p:tag name="KSO_WM_UNIT_TEXT_FILL_TYPE" val="1"/>
  <p:tag name="KSO_WM_UNIT_USESOURCEFORMAT_APPLY" val="0"/>
</p:tagLst>
</file>

<file path=ppt/tags/tag52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7"/>
  <p:tag name="KSO_WM_UNIT_ID" val="diagram20219435_2*l_h_i*1_4_7"/>
  <p:tag name="KSO_WM_TEMPLATE_CATEGORY" val="diagram"/>
  <p:tag name="KSO_WM_TEMPLATE_INDEX" val="20219435"/>
  <p:tag name="KSO_WM_UNIT_LAYERLEVEL" val="1_1_1"/>
  <p:tag name="KSO_WM_TAG_VERSION" val="1.0"/>
  <p:tag name="KSO_WM_BEAUTIFY_FLAG" val="#wm#"/>
  <p:tag name="KSO_WM_CHIP_GROUPID" val="60bed6274737e0f4c1ebe8ce"/>
  <p:tag name="KSO_WM_CHIP_XID" val="60bed6274737e0f4c1ebe8cf"/>
  <p:tag name="KSO_WM_ASSEMBLE_CHIP_INDEX" val="94f0bcbb85af45f4a7aa1440f86b88aa"/>
  <p:tag name="KSO_WM_UNIT_VALUE" val="0"/>
  <p:tag name="KSO_WM_UNIT_TEXT_FILL_FORE_SCHEMECOLOR_INDEX_BRIGHTNESS" val="0"/>
  <p:tag name="KSO_WM_UNIT_TEXT_FILL_FORE_SCHEMECOLOR_INDEX" val="13"/>
  <p:tag name="KSO_WM_UNIT_TEXT_FILL_TYPE" val="1"/>
  <p:tag name="KSO_WM_UNIT_USESOURCEFORMAT_APPLY" val="0"/>
</p:tagLst>
</file>

<file path=ppt/tags/tag525.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根据需要可酌情增减文字，以便观者可以准确理解您所传达的信息。"/>
  <p:tag name="KSO_WM_UNIT_NOCLEAR" val="0"/>
  <p:tag name="KSO_WM_UNIT_VALUE" val="12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19435_2*l_h_f*1_4_1"/>
  <p:tag name="KSO_WM_TEMPLATE_CATEGORY" val="diagram"/>
  <p:tag name="KSO_WM_TEMPLATE_INDEX" val="20219435"/>
  <p:tag name="KSO_WM_UNIT_LAYERLEVEL" val="1_1_1"/>
  <p:tag name="KSO_WM_TAG_VERSION" val="1.0"/>
  <p:tag name="KSO_WM_BEAUTIFY_FLAG" val="#wm#"/>
  <p:tag name="KSO_WM_CHIP_GROUPID" val="60bed6274737e0f4c1ebe8ce"/>
  <p:tag name="KSO_WM_CHIP_XID" val="60bed6274737e0f4c1ebe8cf"/>
  <p:tag name="KSO_WM_ASSEMBLE_CHIP_INDEX" val="94f0bcbb85af45f4a7aa1440f86b88aa"/>
  <p:tag name="KSO_WM_UNIT_TEXT_FILL_FORE_SCHEMECOLOR_INDEX_BRIGHTNESS" val="0.25"/>
  <p:tag name="KSO_WM_UNIT_TEXT_FILL_FORE_SCHEMECOLOR_INDEX" val="13"/>
  <p:tag name="KSO_WM_UNIT_TEXT_FILL_TYPE" val="1"/>
  <p:tag name="KSO_WM_UNIT_USESOURCEFORMAT_APPLY" val="0"/>
</p:tagLst>
</file>

<file path=ppt/tags/tag526.xml><?xml version="1.0" encoding="utf-8"?>
<p:tagLst xmlns:p="http://schemas.openxmlformats.org/presentationml/2006/main">
  <p:tag name="KSO_WM_SLIDE_ID" val="diagram20220057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7"/>
  <p:tag name="KSO_WM_SLIDE_LAYOUT" val="a_d_i"/>
  <p:tag name="KSO_WM_SLIDE_LAYOUT_CNT" val="1_1_1"/>
  <p:tag name="KSO_WM_SLIDE_TYPE" val="text"/>
  <p:tag name="KSO_WM_SLIDE_SUBTYPE" val="picTxt"/>
  <p:tag name="KSO_WM_SLIDE_LAYOUTTYPE" val="navigation"/>
  <p:tag name="KSO_WM_SLIDE_SIZE" val="960*516"/>
  <p:tag name="KSO_WM_SLIDE_POSITION" val="0*0"/>
  <p:tag name="KSO_WM_SLIDE_LAYOUT_INFO" val="{&quot;id&quot;:&quot;2023-12-14T09:38:10&quot;,&quot;maxSize&quot;:{&quot;size1&quot;:21.1},&quot;minSize&quot;:{&quot;size1&quot;:13.3},&quot;normalSize&quot;:{&quot;size1&quot;:13.3},&quot;subLayout&quot;:[{&quot;backgroundInfo&quot;:[{&quot;bottom&quot;:0,&quot;bottomAbs&quot;:false,&quot;left&quot;:0,&quot;leftAbs&quot;:false,&quot;right&quot;:0,&quot;rightAbs&quot;:false,&quot;top&quot;:0,&quot;topAbs&quot;:false,&quot;type&quot;:&quot;topBottom&quot;}],&quot;id&quot;:&quot;2023-12-14T09:38:10&quot;,&quot;margin&quot;:{&quot;bottom&quot;:0.2120000123977661,&quot;left&quot;:1.2699999809265137,&quot;right&quot;:1.2699999809265137,&quot;top&quot;:0.2120000123977661},&quot;type&quot;:0},{&quot;id&quot;:&quot;2023-12-14T09:38:10&quot;,&quot;margin&quot;:{&quot;bottom&quot;:0.847000002861023,&quot;left&quot;:1.2699999809265137,&quot;right&quot;:1.2699999809265137,&quot;top&quot;:0.847000002861023},&quot;type&quot;:0}],&quot;type&quot;:0}"/>
  <p:tag name="KSO_WM_SLIDE_RATIO" val="1.777778"/>
  <p:tag name="KSO_WM_SLIDE_BACKGROUND" val="[&quot;topBottom&quot;]"/>
  <p:tag name="KSO_WM_SLIDE_BK_DARK_LIGHT" val="2"/>
  <p:tag name="KSO_WM_SLIDE_BACKGROUND_TYPE" val="topBottom"/>
</p:tagLst>
</file>

<file path=ppt/tags/tag527.xml><?xml version="1.0" encoding="utf-8"?>
<p:tagLst xmlns:p="http://schemas.openxmlformats.org/presentationml/2006/main">
  <p:tag name="KSO_WM_UNIT_TYPE" val="i"/>
  <p:tag name="KSO_WM_UNIT_SUBTYPE" val="h"/>
  <p:tag name="KSO_WM_SLIDE_BACKGROUND_TYPE" val="topBottom"/>
  <p:tag name="KSO_WM_UNIT_HIGHLIGHT" val="0"/>
  <p:tag name="KSO_WM_UNIT_COMPATIBLE" val="0"/>
  <p:tag name="KSO_WM_UNIT_DIAGRAM_ISNUMVISUAL" val="0"/>
  <p:tag name="KSO_WM_UNIT_DIAGRAM_ISREFERUNIT" val="0"/>
  <p:tag name="KSO_WM_UNIT_INDEX" val="0"/>
  <p:tag name="KSO_WM_UNIT_ID" val="_15*i*0"/>
  <p:tag name="KSO_WM_UNIT_LAYERLEVEL" val="1"/>
  <p:tag name="KSO_WM_TAG_VERSION" val="1.0"/>
  <p:tag name="KSO_WM_BEAUTIFY_FLAG" val=""/>
  <p:tag name="KSO_WM_SLIDE_BK_DARK_LIGHT" val="2"/>
  <p:tag name="KSO_WM_UNIT_BK_DARK_LIGHT" val="2"/>
  <p:tag name="KSO_WM_UNIT_FILL_FORE_SCHEMECOLOR_INDEX_BRIGHTNESS" val="0"/>
  <p:tag name="KSO_WM_UNIT_FILL_FORE_SCHEMECOLOR_INDEX" val="1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528.xml><?xml version="1.0" encoding="utf-8"?>
<p:tagLst xmlns:p="http://schemas.openxmlformats.org/presentationml/2006/main">
  <p:tag name="KSO_WM_UNIT_ISCONTENTSTITLE" val="0"/>
  <p:tag name="KSO_WM_UNIT_ISNUMDGMTITLE" val="0"/>
  <p:tag name="KSO_WM_UNIT_PRESET_TEXT" val="经典上下导航版"/>
  <p:tag name="KSO_WM_UNIT_NOCLEAR" val="0"/>
  <p:tag name="KSO_WM_UNIT_VALUE" val="27"/>
  <p:tag name="KSO_WM_UNIT_HIGHLIGHT" val="0"/>
  <p:tag name="KSO_WM_UNIT_COMPATIBLE" val="0"/>
  <p:tag name="KSO_WM_UNIT_DIAGRAM_ISNUMVISUAL" val="0"/>
  <p:tag name="KSO_WM_UNIT_DIAGRAM_ISREFERUNIT" val="0"/>
  <p:tag name="KSO_WM_UNIT_TYPE" val="a"/>
  <p:tag name="KSO_WM_UNIT_INDEX" val="1"/>
  <p:tag name="KSO_WM_UNIT_ID" val="diagram20220057_1*a*1"/>
  <p:tag name="KSO_WM_TEMPLATE_CATEGORY" val="diagram"/>
  <p:tag name="KSO_WM_TEMPLATE_INDEX" val="20220057"/>
  <p:tag name="KSO_WM_UNIT_LAYERLEVEL" val="1"/>
  <p:tag name="KSO_WM_TAG_VERSION" val="1.0"/>
  <p:tag name="KSO_WM_BEAUTIFY_FLAG" val=""/>
  <p:tag name="KSO_WM_UNIT_BLOCK" val="0"/>
  <p:tag name="KSO_WM_UNIT_SM_LIMIT_TYPE" val="2"/>
  <p:tag name="KSO_WM_UNIT_DEC_AREA_ID" val="443f8045f8564536b28e1ce40fe340db"/>
  <p:tag name="KSO_WM_UNIT_DECORATE_INFO" val="{&quot;ReferentInfo&quot;:{&quot;Id&quot;:&quot;9fa92157b43b40c7a9efcf8b0c2fdd6a&quot;,&quot;X&quot;:{&quot;Pos&quot;:1},&quot;Y&quot;:{&quot;Pos&quot;:2}},&quot;DecorateInfoX&quot;:{&quot;Pos&quot;:1,&quot;IsAbs&quot;:true},&quot;DecorateInfoY&quot;:{&quot;Pos&quot;:2,&quot;IsAbs&quot;:true},&quot;DecorateInfoW&quot;:{&quot;IsAbs&quot;:true},&quot;DecorateInfoH&quot;:{&quot;IsAbs&quot;:true},&quot;whChangeMode&quot;:0}"/>
  <p:tag name="KSO_WM_UNIT_TEXT_FILL_FORE_SCHEMECOLOR_INDEX_BRIGHTNESS" val="0"/>
  <p:tag name="KSO_WM_UNIT_TEXT_FILL_FORE_SCHEMECOLOR_INDEX" val="14"/>
  <p:tag name="KSO_WM_UNIT_TEXT_FILL_TYPE" val="1"/>
</p:tagLst>
</file>

<file path=ppt/tags/tag529.xml><?xml version="1.0" encoding="utf-8"?>
<p:tagLst xmlns:p="http://schemas.openxmlformats.org/presentationml/2006/main">
  <p:tag name="KSO_WM_BEAUTIFY_FLAG" val="#wm#"/>
  <p:tag name="KSO_WM_TEMPLATE_CATEGORY" val="diagram"/>
  <p:tag name="KSO_WM_TEMPLATE_INDEX" val="20220057"/>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53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53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diagram20217884_1*i*1"/>
  <p:tag name="KSO_WM_TEMPLATE_CATEGORY" val="diagram"/>
  <p:tag name="KSO_WM_TEMPLATE_INDEX" val="20217884"/>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53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diagram20217884_1*i*2"/>
  <p:tag name="KSO_WM_TEMPLATE_CATEGORY" val="diagram"/>
  <p:tag name="KSO_WM_TEMPLATE_INDEX" val="20217884"/>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53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3"/>
  <p:tag name="KSO_WM_UNIT_ID" val="diagram20217884_1*i*3"/>
  <p:tag name="KSO_WM_TEMPLATE_CATEGORY" val="diagram"/>
  <p:tag name="KSO_WM_TEMPLATE_INDEX" val="20217884"/>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535.xml><?xml version="1.0" encoding="utf-8"?>
<p:tagLst xmlns:p="http://schemas.openxmlformats.org/presentationml/2006/main">
  <p:tag name="KSO_WM_UNIT_ISCONTENTSTITLE" val="1"/>
  <p:tag name="KSO_WM_UNIT_ISNUMDGMTITLE" val="0"/>
  <p:tag name="KSO_WM_UNIT_PRESET_TEXT" val="目录"/>
  <p:tag name="KSO_WM_UNIT_NOCLEAR" val="0"/>
  <p:tag name="KSO_WM_UNIT_VALUE" val="2"/>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17884_1*a*1"/>
  <p:tag name="KSO_WM_TEMPLATE_CATEGORY" val="diagram"/>
  <p:tag name="KSO_WM_TEMPLATE_INDEX" val="20217884"/>
  <p:tag name="KSO_WM_UNIT_LAYERLEVEL" val="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536.xml><?xml version="1.0" encoding="utf-8"?>
<p:tagLst xmlns:p="http://schemas.openxmlformats.org/presentationml/2006/main">
  <p:tag name="KSO_WM_UNIT_ISCONTENTSTITLE" val="0"/>
  <p:tag name="KSO_WM_UNIT_ISNUMDGMTITLE" val="0"/>
  <p:tag name="KSO_WM_UNIT_PRESET_TEXT" val="CONTENTS"/>
  <p:tag name="KSO_WM_UNIT_NOCLEAR" val="0"/>
  <p:tag name="KSO_WM_UNIT_VALUE" val="8"/>
  <p:tag name="KSO_WM_UNIT_HIGHLIGHT" val="0"/>
  <p:tag name="KSO_WM_UNIT_COMPATIBLE" val="0"/>
  <p:tag name="KSO_WM_UNIT_DIAGRAM_ISNUMVISUAL" val="0"/>
  <p:tag name="KSO_WM_UNIT_DIAGRAM_ISREFERUNIT" val="0"/>
  <p:tag name="KSO_WM_DIAGRAM_GROUP_CODE" val="l1-1"/>
  <p:tag name="KSO_WM_UNIT_TYPE" val="b"/>
  <p:tag name="KSO_WM_UNIT_INDEX" val="1"/>
  <p:tag name="KSO_WM_UNIT_ID" val="diagram20217884_1*b*1"/>
  <p:tag name="KSO_WM_TEMPLATE_CATEGORY" val="diagram"/>
  <p:tag name="KSO_WM_TEMPLATE_INDEX" val="20217884"/>
  <p:tag name="KSO_WM_UNIT_LAYERLEVEL" val="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53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17884_1*l_h_i*1_1_1"/>
  <p:tag name="KSO_WM_TEMPLATE_CATEGORY" val="diagram"/>
  <p:tag name="KSO_WM_TEMPLATE_INDEX" val="20217884"/>
  <p:tag name="KSO_WM_UNIT_LAYERLEVEL" val="1_1_1"/>
  <p:tag name="KSO_WM_TAG_VERSION" val="1.0"/>
  <p:tag name="KSO_WM_BEAUTIFY_FLAG" val="#wm#"/>
  <p:tag name="KSO_WM_UNIT_TEXT_FILL_FORE_SCHEMECOLOR_INDEX_BRIGHTNESS" val="0"/>
  <p:tag name="KSO_WM_UNIT_TEXT_FILL_FORE_SCHEMECOLOR_INDEX" val="5"/>
  <p:tag name="KSO_WM_UNIT_TEXT_FILL_TYPE" val="1"/>
  <p:tag name="KSO_WM_UNIT_USESOURCEFORMAT_APPLY" val="1"/>
</p:tagLst>
</file>

<file path=ppt/tags/tag538.xml><?xml version="1.0" encoding="utf-8"?>
<p:tagLst xmlns:p="http://schemas.openxmlformats.org/presentationml/2006/main">
  <p:tag name="KSO_WM_UNIT_SUBTYPE" val="a"/>
  <p:tag name="KSO_WM_UNIT_PRESET_TEXT" val="单击此处输入您的正文"/>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17884_1*l_h_f*1_1_1"/>
  <p:tag name="KSO_WM_TEMPLATE_CATEGORY" val="diagram"/>
  <p:tag name="KSO_WM_TEMPLATE_INDEX" val="20217884"/>
  <p:tag name="KSO_WM_UNIT_LAYERLEVEL" val="1_1_1"/>
  <p:tag name="KSO_WM_TAG_VERSION" val="1.0"/>
  <p:tag name="KSO_WM_BEAUTIFY_FLAG" val="#wm#"/>
  <p:tag name="KSO_WM_UNIT_TEXT_FILL_FORE_SCHEMECOLOR_INDEX_BRIGHTNESS" val="0"/>
  <p:tag name="KSO_WM_UNIT_TEXT_FILL_FORE_SCHEMECOLOR_INDEX" val="13"/>
  <p:tag name="KSO_WM_UNIT_TEXT_FILL_TYPE" val="1"/>
  <p:tag name="KSO_WM_UNIT_USESOURCEFORMAT_APPLY" val="1"/>
</p:tagLst>
</file>

<file path=ppt/tags/tag53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17884_1*l_h_i*1_2_1"/>
  <p:tag name="KSO_WM_TEMPLATE_CATEGORY" val="diagram"/>
  <p:tag name="KSO_WM_TEMPLATE_INDEX" val="20217884"/>
  <p:tag name="KSO_WM_UNIT_LAYERLEVEL" val="1_1_1"/>
  <p:tag name="KSO_WM_TAG_VERSION" val="1.0"/>
  <p:tag name="KSO_WM_BEAUTIFY_FLAG" val="#wm#"/>
  <p:tag name="KSO_WM_UNIT_TEXT_FILL_FORE_SCHEMECOLOR_INDEX_BRIGHTNESS" val="0"/>
  <p:tag name="KSO_WM_UNIT_TEXT_FILL_FORE_SCHEMECOLOR_INDEX" val="5"/>
  <p:tag name="KSO_WM_UNIT_TEXT_FILL_TYPE" val="1"/>
  <p:tag name="KSO_WM_UNIT_USESOURCEFORMAT_APPLY" val="1"/>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40.xml><?xml version="1.0" encoding="utf-8"?>
<p:tagLst xmlns:p="http://schemas.openxmlformats.org/presentationml/2006/main">
  <p:tag name="KSO_WM_UNIT_SUBTYPE" val="a"/>
  <p:tag name="KSO_WM_UNIT_PRESET_TEXT" val="单击此处输入您的正文"/>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17884_1*l_h_f*1_2_1"/>
  <p:tag name="KSO_WM_TEMPLATE_CATEGORY" val="diagram"/>
  <p:tag name="KSO_WM_TEMPLATE_INDEX" val="20217884"/>
  <p:tag name="KSO_WM_UNIT_LAYERLEVEL" val="1_1_1"/>
  <p:tag name="KSO_WM_TAG_VERSION" val="1.0"/>
  <p:tag name="KSO_WM_BEAUTIFY_FLAG" val="#wm#"/>
  <p:tag name="KSO_WM_UNIT_TEXT_FILL_FORE_SCHEMECOLOR_INDEX_BRIGHTNESS" val="0"/>
  <p:tag name="KSO_WM_UNIT_TEXT_FILL_FORE_SCHEMECOLOR_INDEX" val="13"/>
  <p:tag name="KSO_WM_UNIT_TEXT_FILL_TYPE" val="1"/>
  <p:tag name="KSO_WM_UNIT_USESOURCEFORMAT_APPLY" val="1"/>
</p:tagLst>
</file>

<file path=ppt/tags/tag54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20217884_1*l_h_i*1_3_1"/>
  <p:tag name="KSO_WM_TEMPLATE_CATEGORY" val="diagram"/>
  <p:tag name="KSO_WM_TEMPLATE_INDEX" val="20217884"/>
  <p:tag name="KSO_WM_UNIT_LAYERLEVEL" val="1_1_1"/>
  <p:tag name="KSO_WM_TAG_VERSION" val="1.0"/>
  <p:tag name="KSO_WM_BEAUTIFY_FLAG" val="#wm#"/>
  <p:tag name="KSO_WM_UNIT_TEXT_FILL_FORE_SCHEMECOLOR_INDEX_BRIGHTNESS" val="0"/>
  <p:tag name="KSO_WM_UNIT_TEXT_FILL_FORE_SCHEMECOLOR_INDEX" val="5"/>
  <p:tag name="KSO_WM_UNIT_TEXT_FILL_TYPE" val="1"/>
  <p:tag name="KSO_WM_UNIT_USESOURCEFORMAT_APPLY" val="1"/>
</p:tagLst>
</file>

<file path=ppt/tags/tag542.xml><?xml version="1.0" encoding="utf-8"?>
<p:tagLst xmlns:p="http://schemas.openxmlformats.org/presentationml/2006/main">
  <p:tag name="KSO_WM_UNIT_SUBTYPE" val="a"/>
  <p:tag name="KSO_WM_UNIT_PRESET_TEXT" val="单击此处输入您的正文"/>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17884_1*l_h_f*1_3_1"/>
  <p:tag name="KSO_WM_TEMPLATE_CATEGORY" val="diagram"/>
  <p:tag name="KSO_WM_TEMPLATE_INDEX" val="20217884"/>
  <p:tag name="KSO_WM_UNIT_LAYERLEVEL" val="1_1_1"/>
  <p:tag name="KSO_WM_TAG_VERSION" val="1.0"/>
  <p:tag name="KSO_WM_BEAUTIFY_FLAG" val="#wm#"/>
  <p:tag name="KSO_WM_UNIT_TEXT_FILL_FORE_SCHEMECOLOR_INDEX_BRIGHTNESS" val="0"/>
  <p:tag name="KSO_WM_UNIT_TEXT_FILL_FORE_SCHEMECOLOR_INDEX" val="13"/>
  <p:tag name="KSO_WM_UNIT_TEXT_FILL_TYPE" val="1"/>
  <p:tag name="KSO_WM_UNIT_USESOURCEFORMAT_APPLY" val="1"/>
</p:tagLst>
</file>

<file path=ppt/tags/tag543.xml><?xml version="1.0" encoding="utf-8"?>
<p:tagLst xmlns:p="http://schemas.openxmlformats.org/presentationml/2006/main">
  <p:tag name="KSO_WM_SLIDE_ID" val="diagram20217884_1"/>
  <p:tag name="KSO_WM_TEMPLATE_SUBCATEGORY" val="0"/>
  <p:tag name="KSO_WM_TEMPLATE_MASTER_TYPE" val="0"/>
  <p:tag name="KSO_WM_TEMPLATE_COLOR_TYPE" val="1"/>
  <p:tag name="KSO_WM_SLIDE_TYPE" val="contents"/>
  <p:tag name="KSO_WM_SLIDE_SUBTYPE" val="diag"/>
  <p:tag name="KSO_WM_SLIDE_ITEM_CNT" val="3"/>
  <p:tag name="KSO_WM_SLIDE_INDEX" val="1"/>
  <p:tag name="KSO_WM_DIAGRAM_GROUP_CODE" val="l1-1"/>
  <p:tag name="KSO_WM_SLIDE_DIAGTYPE" val="l"/>
  <p:tag name="KSO_WM_TAG_VERSION" val="1.0"/>
  <p:tag name="KSO_WM_BEAUTIFY_FLAG" val="#wm#"/>
  <p:tag name="KSO_WM_TEMPLATE_CATEGORY" val="diagram"/>
  <p:tag name="KSO_WM_TEMPLATE_INDEX" val="20217884"/>
  <p:tag name="KSO_WM_SLIDE_LAYOUT" val="a_b_l"/>
  <p:tag name="KSO_WM_SLIDE_LAYOUT_CNT" val="1_1_1"/>
  <p:tag name="KSO_WM_SLIDE_BK_DARK_LIGHT" val="2"/>
  <p:tag name="KSO_WM_SLIDE_BACKGROUND_TYPE" val="general"/>
</p:tagLst>
</file>

<file path=ppt/tags/tag54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54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546.xml><?xml version="1.0" encoding="utf-8"?>
<p:tagLst xmlns:p="http://schemas.openxmlformats.org/presentationml/2006/main">
  <p:tag name="KSO_WM_UNIT_ADJUSTLAYOUT_ID" val="31"/>
  <p:tag name="KSO_WM_UNIT_COLOR_SCHEME_SHAPE_ID" val="31"/>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1"/>
  <p:tag name="KSO_WM_UNIT_ID" val="diagram20191379_1*i*1"/>
  <p:tag name="KSO_WM_TEMPLATE_CATEGORY" val="diagram"/>
  <p:tag name="KSO_WM_TEMPLATE_INDEX" val="20191379"/>
  <p:tag name="KSO_WM_UNIT_LAYERLEVEL" val="1"/>
  <p:tag name="KSO_WM_TAG_VERSION" val="1.0"/>
  <p:tag name="KSO_WM_BEAUTIFY_FLAG" val="#wm#"/>
  <p:tag name="KSO_WM_UNIT_FILL_FORE_SCHEMECOLOR_INDEX_BRIGHTNESS" val="-0.05"/>
  <p:tag name="KSO_WM_UNIT_FILL_FORE_SCHEMECOLOR_INDEX" val="14"/>
  <p:tag name="KSO_WM_UNIT_FILL_BACK_SCHEMECOLOR_INDEX_BRIGHTNESS" val="0"/>
  <p:tag name="KSO_WM_UNIT_FILL_BACK_SCHEMECOLOR_INDEX" val="14"/>
  <p:tag name="KSO_WM_UNIT_FILL_TYPE" val="2"/>
  <p:tag name="KSO_WM_UNIT_TEXT_FILL_FORE_SCHEMECOLOR_INDEX_BRIGHTNESS" val="0"/>
  <p:tag name="KSO_WM_UNIT_TEXT_FILL_FORE_SCHEMECOLOR_INDEX" val="14"/>
  <p:tag name="KSO_WM_UNIT_TEXT_FILL_TYPE" val="1"/>
</p:tagLst>
</file>

<file path=ppt/tags/tag547.xml><?xml version="1.0" encoding="utf-8"?>
<p:tagLst xmlns:p="http://schemas.openxmlformats.org/presentationml/2006/main">
  <p:tag name="KSO_WM_UNIT_ADJUSTLAYOUT_ID" val="25"/>
  <p:tag name="KSO_WM_UNIT_COLOR_SCHEME_SHAPE_ID" val="25"/>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2"/>
  <p:tag name="KSO_WM_UNIT_ID" val="diagram20191379_1*i*2"/>
  <p:tag name="KSO_WM_TEMPLATE_CATEGORY" val="diagram"/>
  <p:tag name="KSO_WM_TEMPLATE_INDEX" val="20191379"/>
  <p:tag name="KSO_WM_UNIT_LAYERLEVEL" val="1"/>
  <p:tag name="KSO_WM_TAG_VERSION" val="1.0"/>
  <p:tag name="KSO_WM_BEAUTIFY_FLAG" val="#wm#"/>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14"/>
  <p:tag name="KSO_WM_UNIT_TEXT_FILL_TYPE" val="1"/>
</p:tagLst>
</file>

<file path=ppt/tags/tag548.xml><?xml version="1.0" encoding="utf-8"?>
<p:tagLst xmlns:p="http://schemas.openxmlformats.org/presentationml/2006/main">
  <p:tag name="KSO_WM_UNIT_ADJUSTLAYOUT_ID" val="26"/>
  <p:tag name="KSO_WM_UNIT_COLOR_SCHEME_SHAPE_ID" val="26"/>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3"/>
  <p:tag name="KSO_WM_UNIT_ID" val="diagram20191379_1*i*3"/>
  <p:tag name="KSO_WM_TEMPLATE_CATEGORY" val="diagram"/>
  <p:tag name="KSO_WM_TEMPLATE_INDEX" val="20191379"/>
  <p:tag name="KSO_WM_UNIT_LAYERLEVEL" val="1"/>
  <p:tag name="KSO_WM_TAG_VERSION" val="1.0"/>
  <p:tag name="KSO_WM_BEAUTIFY_FLAG" val="#wm#"/>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549.xml><?xml version="1.0" encoding="utf-8"?>
<p:tagLst xmlns:p="http://schemas.openxmlformats.org/presentationml/2006/main">
  <p:tag name="KSO_WM_UNIT_ADJUSTLAYOUT_ID" val="3"/>
  <p:tag name="KSO_WM_UNIT_COLOR_SCHEME_SHAPE_ID" val="3"/>
  <p:tag name="KSO_WM_UNIT_COLOR_SCHEME_PARENT_PAGE" val="0_1"/>
  <p:tag name="KSO_WM_UNIT_TEXT_PART_ID_V2" val="d-2-1"/>
  <p:tag name="KSO_WM_UNIT_TEXT_PART_ID" val="2-d"/>
  <p:tag name="KSO_WM_UNIT_TEXT_PART_SIZE" val="254.64*434.5"/>
  <p:tag name="KSO_WM_UNIT_NOCLEAR" val="0"/>
  <p:tag name="KSO_WM_UNIT_VALUE" val="260"/>
  <p:tag name="KSO_WM_UNIT_HIGHLIGHT" val="0"/>
  <p:tag name="KSO_WM_UNIT_COMPATIBLE" val="0"/>
  <p:tag name="KSO_WM_UNIT_DIAGRAM_ISNUMVISUAL" val="0"/>
  <p:tag name="KSO_WM_UNIT_DIAGRAM_ISREFERUNIT" val="0"/>
  <p:tag name="KSO_WM_UNIT_TYPE" val="f"/>
  <p:tag name="KSO_WM_UNIT_INDEX" val="1"/>
  <p:tag name="KSO_WM_UNIT_ID" val="diagram20191379_1*f*1"/>
  <p:tag name="KSO_WM_TEMPLATE_CATEGORY" val="diagram"/>
  <p:tag name="KSO_WM_TEMPLATE_INDEX" val="20191379"/>
  <p:tag name="KSO_WM_UNIT_LAYERLEVEL" val="1"/>
  <p:tag name="KSO_WM_TAG_VERSION" val="1.0"/>
  <p:tag name="KSO_WM_BEAUTIFY_FLAG" val="#wm#"/>
  <p:tag name="KSO_WM_UNIT_PRESET_TEXT" val="点击此处添加正文，文字是您思想的提炼，请言简意赅的阐述您的观点。&#13;根据需要您可以酌情增减文字，以便观者可以准确的理解您所传达的完整信息。&#13;您的正文已经字字珠玑，但信息却错综复杂，需要用更多的文字来表述；但请您尽可能提炼思想的精髓，否则容易造成观者的阅读压力，适得其反。&#13;您输入的文字到这里，就是最佳视觉效果，请务必注意"/>
  <p:tag name="KSO_WM_UNIT_SUBTYPE" val="a"/>
  <p:tag name="KSO_WM_UNIT_TEXT_FILL_FORE_SCHEMECOLOR_INDEX_BRIGHTNESS" val="0.15"/>
  <p:tag name="KSO_WM_UNIT_TEXT_FILL_FORE_SCHEMECOLOR_INDEX" val="13"/>
  <p:tag name="KSO_WM_UNIT_TEXT_FILL_TYPE" val="1"/>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50.xml><?xml version="1.0" encoding="utf-8"?>
<p:tagLst xmlns:p="http://schemas.openxmlformats.org/presentationml/2006/main">
  <p:tag name="KSO_WM_UNIT_ADJUSTLAYOUT_ID" val="9"/>
  <p:tag name="KSO_WM_UNIT_COLOR_SCHEME_SHAPE_ID" val="9"/>
  <p:tag name="KSO_WM_UNIT_COLOR_SCHEME_PARENT_PAGE" val="0_1"/>
  <p:tag name="KSO_WM_UNIT_ISCONTENTSTITLE" val="0"/>
  <p:tag name="KSO_WM_UNIT_TEXT_PART_ID" val="1-X"/>
  <p:tag name="KSO_WM_UNIT_TEXT_PART_SIZE" val="49.2*286"/>
  <p:tag name="KSO_WM_UNIT_NOCLEAR" val="0"/>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diagram20191379_1*a*1"/>
  <p:tag name="KSO_WM_TEMPLATE_CATEGORY" val="diagram"/>
  <p:tag name="KSO_WM_TEMPLATE_INDEX" val="20191379"/>
  <p:tag name="KSO_WM_UNIT_LAYERLEVEL" val="1"/>
  <p:tag name="KSO_WM_TAG_VERSION" val="1.0"/>
  <p:tag name="KSO_WM_BEAUTIFY_FLAG" val="#wm#"/>
  <p:tag name="KSO_WM_UNIT_PRESET_TEXT" val="单击此处添加大标题内容"/>
  <p:tag name="KSO_WM_UNIT_TEXT_PART_ID_V2" val="a-1-1"/>
  <p:tag name="KSO_WM_UNIT_ISNUMDGMTITLE" val="0"/>
  <p:tag name="KSO_WM_UNIT_TEXT_FILL_FORE_SCHEMECOLOR_INDEX_BRIGHTNESS" val="0.15"/>
  <p:tag name="KSO_WM_UNIT_TEXT_FILL_FORE_SCHEMECOLOR_INDEX" val="13"/>
  <p:tag name="KSO_WM_UNIT_TEXT_FILL_TYPE" val="1"/>
</p:tagLst>
</file>

<file path=ppt/tags/tag551.xml><?xml version="1.0" encoding="utf-8"?>
<p:tagLst xmlns:p="http://schemas.openxmlformats.org/presentationml/2006/main">
  <p:tag name="KSO_WM_UNIT_VALUE" val="1061*1414"/>
  <p:tag name="KSO_WM_UNIT_HIGHLIGHT" val="0"/>
  <p:tag name="KSO_WM_UNIT_COMPATIBLE" val="0"/>
  <p:tag name="KSO_WM_UNIT_DIAGRAM_ISNUMVISUAL" val="0"/>
  <p:tag name="KSO_WM_UNIT_DIAGRAM_ISREFERUNIT" val="0"/>
  <p:tag name="KSO_WM_UNIT_TYPE" val="d"/>
  <p:tag name="KSO_WM_UNIT_INDEX" val="1"/>
  <p:tag name="KSO_WM_UNIT_ID" val="diagram20191379_1*d*1"/>
  <p:tag name="KSO_WM_TEMPLATE_CATEGORY" val="diagram"/>
  <p:tag name="KSO_WM_TEMPLATE_INDEX" val="20191379"/>
  <p:tag name="KSO_WM_UNIT_SUPPORT_UNIT_TYPE" val="[&quot;d&quot;]"/>
  <p:tag name="KSO_WM_UNIT_LAYERLEVEL" val="1"/>
  <p:tag name="KSO_WM_TAG_VERSION" val="1.0"/>
  <p:tag name="KSO_WM_BEAUTIFY_FLAG" val="#wm#"/>
  <p:tag name="KSO_WM_UNIT_PLACING_PICTURE_USER_VIEWPORT" val="{&quot;height&quot;:6017.5228346456688,&quot;width&quot;:8023.363779527559}"/>
  <p:tag name="KSO_WM_UNIT_PLACING_PICTURE_USER_RELATIVERECTANGLE" val="{&quot;bottom&quot;:0,&quot;left&quot;:0,&quot;right&quot;:0,&quot;top&quot;:0}"/>
  <p:tag name="KSO_WM_UNIT_PLACING_PICTURE_COLLAGE_RELATIVERECTANGLE" val="{&quot;bottom&quot;:0,&quot;left&quot;:0,&quot;right&quot;:0,&quot;top&quot;:0}"/>
  <p:tag name="KSO_WM_UNIT_PLACING_PICTURE_COLLAGE_VIEWPORT" val="{&quot;height&quot;:6017.5228346456688,&quot;width&quot;:8023.3637795275581}"/>
  <p:tag name="KSO_WM_UNIT_PLACING_PICTURE_INFO" val="{&quot;code&quot;:&quot;[1]&quot;,&quot;full_picture&quot;:false,&quot;last_crop_picture&quot;:&quot;[1]&quot;,&quot;scheme&quot;:&quot;1-1&quot;,&quot;spacing&quot;:5}"/>
</p:tagLst>
</file>

<file path=ppt/tags/tag552.xml><?xml version="1.0" encoding="utf-8"?>
<p:tagLst xmlns:p="http://schemas.openxmlformats.org/presentationml/2006/main">
  <p:tag name="KSO_WM_SLIDE_CONSTRAINT" val="%7b%22slideConstraint%22%3a%7b%22seriesAreas%22%3a%5b%5d%2c%22singleAreas%22%3a%5b%7b%22shapes%22%3a%5b11%5d%2c%22serialConstraintIndex%22%3a-1%2c%22areatextmark%22%3a0%2c%22pictureprocessmark%22%3a0%7d%5d%7d%7d"/>
  <p:tag name="KSO_WM_SLIDE_COLORSCHEME_VERSION" val="3.2"/>
  <p:tag name="KSO_WM_SLIDE_ID" val="diagram20191379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941*540"/>
  <p:tag name="KSO_WM_SLIDE_POSITION" val="18*0"/>
  <p:tag name="KSO_WM_TAG_VERSION" val="1.0"/>
  <p:tag name="KSO_WM_BEAUTIFY_FLAG" val="#wm#"/>
  <p:tag name="KSO_WM_TEMPLATE_CATEGORY" val="diagram"/>
  <p:tag name="KSO_WM_TEMPLATE_INDEX" val="20191379"/>
  <p:tag name="KSO_WM_SLIDE_LAYOUT" val="a_d_f"/>
  <p:tag name="KSO_WM_SLIDE_LAYOUT_CNT" val="1_1_1"/>
  <p:tag name="KSO_WM_SLIDE_BK_DARK_LIGHT" val="2"/>
  <p:tag name="KSO_WM_SLIDE_BACKGROUND_TYPE" val="general"/>
</p:tagLst>
</file>

<file path=ppt/tags/tag555.xml><?xml version="1.0" encoding="utf-8"?>
<p:tagLst xmlns:p="http://schemas.openxmlformats.org/presentationml/2006/main">
  <p:tag name="ISPRING_PRESENTATION_TITLE" val="第一PPT模板网-WWW.1PPT.COM"/>
  <p:tag name="COMMONDATA" val="eyJoZGlkIjoiZDIwOTdjMDhlYzMyNDlkYzcyMWUwMzQ3ZGFjNGIwYzgifQ=="/>
  <p:tag name="KSO_WPP_MARK_KEY" val="c70ef46d-c552-48bf-ba71-0fc6f0ac157d"/>
  <p:tag name="commondata" val="eyJoZGlkIjoiYTkzM2U5MTc2MTk2NmM3NTI0ODQ1NmVjY2Q3OGQ0MjIifQ=="/>
  <p:tag name="resource_record_key" val="{&quot;65&quot;:[20204281],&quot;70&quot;:[3314281,3312355,3312615,3312479,3314605,3313614]}"/>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9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heme/theme1.xml><?xml version="1.0" encoding="utf-8"?>
<a:theme xmlns:a="http://schemas.openxmlformats.org/drawingml/2006/main" name="1_Office 主题​​">
  <a:themeElements>
    <a:clrScheme name="">
      <a:dk1>
        <a:srgbClr val="000000"/>
      </a:dk1>
      <a:lt1>
        <a:srgbClr val="FFFFFF"/>
      </a:lt1>
      <a:dk2>
        <a:srgbClr val="EFEBEA"/>
      </a:dk2>
      <a:lt2>
        <a:srgbClr val="FCFBFB"/>
      </a:lt2>
      <a:accent1>
        <a:srgbClr val="D2512C"/>
      </a:accent1>
      <a:accent2>
        <a:srgbClr val="B96926"/>
      </a:accent2>
      <a:accent3>
        <a:srgbClr val="94852B"/>
      </a:accent3>
      <a:accent4>
        <a:srgbClr val="6CA13E"/>
      </a:accent4>
      <a:accent5>
        <a:srgbClr val="48BB65"/>
      </a:accent5>
      <a:accent6>
        <a:srgbClr val="2DD2A2"/>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自定义 237">
      <a:dk1>
        <a:srgbClr val="000000"/>
      </a:dk1>
      <a:lt1>
        <a:srgbClr val="FFFFFF"/>
      </a:lt1>
      <a:dk2>
        <a:srgbClr val="778495"/>
      </a:dk2>
      <a:lt2>
        <a:srgbClr val="F0F0F0"/>
      </a:lt2>
      <a:accent1>
        <a:srgbClr val="76A6D7"/>
      </a:accent1>
      <a:accent2>
        <a:srgbClr val="37415C"/>
      </a:accent2>
      <a:accent3>
        <a:srgbClr val="76A6D7"/>
      </a:accent3>
      <a:accent4>
        <a:srgbClr val="37415C"/>
      </a:accent4>
      <a:accent5>
        <a:srgbClr val="76A6D7"/>
      </a:accent5>
      <a:accent6>
        <a:srgbClr val="37415C"/>
      </a:accent6>
      <a:hlink>
        <a:srgbClr val="76A6D7"/>
      </a:hlink>
      <a:folHlink>
        <a:srgbClr val="37415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2.xml.rels><?xml version="1.0" encoding="UTF-8" standalone="yes"?>
<Relationships xmlns="http://schemas.openxmlformats.org/package/2006/relationships"><Relationship Id="rId1" Type="http://schemas.openxmlformats.org/officeDocument/2006/relationships/customXmlProps" Target="itemProps554.xml"/></Relationships>
</file>

<file path=customXml/item1.xml><?xml version="1.0" encoding="utf-8"?>
<s:customData xmlns="http://www.wps.cn/officeDocument/2013/wpsCustomData" xmlns:s="http://www.wps.cn/officeDocument/2013/wpsCustomData">
  <extobjs>
    <extobj name="C9F754DE-2CAD-44b6-B708-469DEB6407EB-1">
      <extobjdata type="C9F754DE-2CAD-44b6-B708-469DEB6407EB" data="ewoJIkZpbGVJZCIgOiAiMjQ5NDc5MjExNDcyIiwKCSJHcm91cElkIiA6ICI3NDE0MDcyODkiLAoJIkltYWdlIiA6ICJpVkJPUncwS0dnb0FBQUFOU1VoRVVnQUFCVmtBQUFST0NBWUFBQURPd0RMZEFBQUFBWE5TUjBJQXJzNGM2UUFBSUFCSlJFRlVlSnpzM1hsYzFWWCt4L0hYdmV4ZUVjVWxFRVZKTkhmVVVYTWJuU3pMTUxKTUxWdWMxQ1FOY3pmSEpsUFR0RXh6eTBvYWwwcFRXOHdsemNJc3pWMkdYTWlkVkJSUmNtRVJBWUY3ZjM4d2ZIL2V1Q2lJQnRqNytYancwSHUrNTV6djUzdnpNZlB3N2ZtZVk3TFpiRFpFUkVSRVJFUkVSRVJFNUthWWk3c0FFUkVSRVJFUkVSRVJrZEpNSWF1SWlJaUlpSWlJaUloSUVTaGtGUkVSRVJFUkVSRVJFU2tDaGF3aUlpSWlJaUlpSWlJaVJhQ1FWVVJFUkVSRVJFUkVSS1FJRkxLS2lJaUlpSWlJaUlpSUZJRkNWaEVSRVJFUkVSRVJFWkVpVU1ncUlpSWlJaUlpSWlJaVVnUUtXVVZFUkVSRVJFUkVSRVNLUUNHcmlJaUlpSWlJaUlpSVNCRW9aQlVSRVJFUkVSRVJFUkVwQW9Xc0lpSWlJaUlpSWlJaUlrV2drRlZFUkVSRVJFUkVSRVNrQ0JTeWlvaUlpSWlJaUlpSWlCU0JRbFlSRVJFUkVSRVJFUkdSSWxESUtpSWlJaUlpSWlJaUlsSUVDbGxGUkVSRVJFUkVSRVJFaWtBaHE0aUlpSWlJaUlpSWlFZ1JLR1FWRVJFUkVSRVJFUkVSS1FLRnJDSWlJaUlpSWlJaUlpSkZvSkJWUkVSRVJFUkVSRVJFcEFnVXNvcUlpSWlJaUlpSWlJZ1VnVUpXRVJFUkVSRVJFUkVSa1NKUXlDb2lJaUlpSWlJaUlpSlNCQXBaUlVSRVJFUkVSRVJFUklwQUlhdUlpSWlJaUlpSWlJaElFU2hrRlJFUkVSRVJFUkVSRVNrQ2hhd2lJaUlpSWlJaUlpSWlSYUNRVlVSRVJFUkVSRVJFUktRSUZMS0tpSWlJaUlpSWlJaUlGSUZDVmhFUkVSRVJFUkVSRVpFaVVNZ3FJaUlpSWlJaUlpSWlVZ1FLV1VWRVJFUkVSRVJFUkVTS1FDR3JpSWlJaUlpSWlJaUlTQkVvWkJVUkVSRVJFUkVSRVJFcEFvV3NJaUlpSWlJaUlpSWlJa1dna0ZWRVJFUkVSRVJFUkVTa0NCU3lpb2lJaUlpSWlJaUlpQlNCUWxZUkVSRVJFUkVSRVJHUklsRElLaUlpSWlJaUlpSWlJbElFQ2xsRlJFUkVSRVJFUkVSRWlrQWhxNGlJaUlpSWlJaUlpRWdSS0dRVkVSRVJFUkVSRVJFUktRS0ZyQ0lpSWlJaUlpSWlJaUpGb0pCVlJFUkVSRVJFUkVSRXBBZ1Vzb3FJaUlpSWlJaUlpSWdVZ1VKV0VSRVJFUkVSRVJFUmtTSlF5Q29pSWlJaUlpSWlJaUpTQkFwWlJVUkVSRVJFUkVSRVJJcEFJYXVJaUlpSWlJaUlpSWhJRVNoa0ZSRVJFUkVSRVJFUkVTa0NoYXdpSWlJaUlpSWlJaUlpUmFDUVZVUkVSRVJFUkVSRVJLUUlGTEtLaUlpSWlJaUlpSWlJRklGQ1ZoRVJFUkVSRVJFUkVaRWlVTWdxSWlJaUlpSWlJaUlsWG1abVpuR1hJSkl2NStJdVFFUkVSRVJFUkVSRS9qb3lNakpJUzBzak9UbVpTNWN1a1ppWWFQZHJ4NDRkQ1FvS3NodXphdFVxbGkxYnhuLys4eDhzRm92Um5waVlpTlZxdmU3OTNOemM3TWFrcHFhU2taRngwL1c3dXJwU3RtelpteDR2ZHlhRnJDSWlJaUlpSWlJaUpkaTVjK2RZdkhneHUzZnZKakV4RVU5UFQ1bzFhMGJ2M3IzeDgvUEwwejg1T1psRml4YXhiZHMya3BPVHFWS2xDcDA3ZDZabno1Nll6Zll2TldkblovUGxsMS95M1hmZmNmYnNXVHc5UFduZHVqWDkrdlhEMDlQenVuV2RQWHVXUG4zNmtKV1Z4V2VmZlVibHlwWHRya2RFUkxCczJUSXlNakpJVDA4M2ZzMlAyV3pHMDlNVGk4V1NKMlN0VjY4ZTU4K2ZaL0hpeGJ6NDRvdEcrM1BQUFhmZE9RRTZkKzdNaUJFampNOXo1ODRsSWlMaXVtT3VwMTI3ZG93Yk4rNm14OHVkU1NHcmlJaUlpSWlJaUVnSkZSY1h4NkJCZzBoUFQ2ZEpreWFVTDErZW1KZ1lObTdjeUk0ZE81ZzVjeVlCQVFGRy8rVGtaQVlOR2tSOGZEeEJRVUg0K1BnUUdSbkovUG56aVkyTjVaVlhYakg2Mm13MkprNmN5TmF0Vy9IMzk2ZGp4NDRjTzNhTXRXdlhFaDBkelp3NWMvRHc4TWkzdG9VTEY1S1ZsWlh2OVlNSEQzTDY5R21lZU9JSjNOemNjSE56dzkzZDNmaDltVEpsS0ZldUhGNWVYcFFyVjQ2eVpjdGlNcGtjemxXblRoM2F0bTNMb1VPSHNGcXRkbUZ4eDQ0ZENRa0pjVGp1alRmZWNOanU1K2RIV0ZoWXZyWG41Nk9QUGlyMEdQbHJVTWdxSWlJaUlpSWlJbEpDblR0M2p2cjE2ek44K0hBcVZxeG90QzlhdElnbFM1YXdZTUVDSms2Y2FMU0hoNGNUSHg5UC8vNzk2ZG16SndBcEtTbUVoWVVSRVJGQmNIQXdEUnMyQkdERGhnMXMzYnFWMXExYk0yN2NPSnljbkxCYXJVeWNPSkV0Vzdhd1lzVUtubm5tR1lkMUhUbHloSTBiTjJJMm0vTjlYVDgrUHA1S2xTb1JHaHBxMTM3NThtVzJidDFLMWFwVjhmZjN2Kzd6eDhmSGs1aVlDTUFqanp5Q3hXTGg4T0hEVktoUUFSOGZId0FxVjY1TXc0WU51WExsQ3BHUmtkU3ZYNTlLbFNvQjRPTGk0bkRlTW1YSzBLSkZpK3ZlMjVGbHk1WVZlb3o4TmVqZ0t4RVJFUkVSRVJHUkVxcDI3ZHBNbkRqUkxtQ0ZuTmZrWFZ4YytQWFhYNDIyMU5SVU5tellnSStQRHoxNjlERGFQVDA5amJEMDJ0ZmtWNjFhQmNEQWdRTnhjbklDY2w3Wnp3MUY4M3VsM21xMU1tUEdES3BYcjA3VHBrM3pyVDArUGg1Zlg5ODg3Yi8vL2p2VHBrMGpLaXJxdXM4TzhObG5uekY0OEdBR0R4N01tREZqak45LzhjVVhEdWVkT0hFaWh3NGR1dUc4a1BOODE5WVFHeHRMLy83OU9YdjJiSjYrVTZaTVljdVdMUVdhVi82YUZMS0tpSWlJaUlpSWlKUlFucDZlZWZaUkJYQnljc0xOemMxdXBlWXZ2L3hDZG5ZMnJWcTF5dlBhZmU2cXpmMzc5d001cTFzUEh6NU1RRUJBbmlEVTE5ZVhhdFdxRVJjWHg4V0xGL1BjKzZ1dnZ1TFlzV01NR2pRSVoyZkhMMGxiclZZU0VoS00xYVkzcTArZlBzeWZQOS80NmRldkh3RDE2OWQzZUU4ZzN5MEgvdWpnd1lOTW56N2QyTk4xL2ZyMXBLZW44L3Z2di9QT08rOFkvWTRkTzhiR2pSc3BWNjVja1o1Rjdtd0tXVVZFUkVSRVJFUkVTcGtUSjA1dytmSmxhdFNvWWJTZFBIa1N3RzZQMWx6ZTN0NVlMQmJPbkRtRDFXcTlibC9BZUkzL3pKa3pkdTF4Y1hGODhza250Ry9mbm1iTm11VmIzL256NThuTXpIUzRrclV3dkwyOThmZjN4OS9mbjRvVks3SjY5V3BhdFdyRi9mZmZuNmR2YnNpYXV5cjNSdnIwNlVOR1JnYUxGaTBpSXlPRDlldlg4L2pqaitQcDZjbUdEUnY0N3J2dkFGaXhZZ1YxNjlhbGNlUEdSWG9XdWJOcFQxWVJFUkVSRVJFUmtWSWtPenViRHo3NEFNalpwelRYaFFzWEFDaGZ2cnpEY2VYTGx5Y3VMbzcwOVBRQzlZV2NGYSs1c3JLeW1EeDVNazVPVGd3WU1PQzZOY2JIeHdNVU9XUzkxb3daTTBoTFMyUG8wS0VPcjErOWVoWElmeC9XUC9MMDlLUi8vLzY4Kys2N3BLV2xrWldWeFVNUFBZVEZZdUd4eHg0alBEeWNnSUFBZnZqaEIxNS8vZlZiOWh4eVoxTElLaUlpSWlJaUlpSlNWRmxKY0hFcnRwUm9BR3pKMFRsdHVaeTlNRGY5cE1pM1NVMU5aZkxreVVSRlJkR3hZMGZhdDI5dlhNdDk3ZDNWMWRYaDJOejJ6TXpNUXZYTjlmSEhIM1BreUJIKzlhOS9VYmx5NWV2V21SdXlUcHMyalJrelp0aGR5MTF4T20vZVBPYlBuKzl3ZkxseTVWaXlaSW54ZWVuU3BXemF0SW4rL2Z2ajd1N3VjRXhHUmdaQXZ0Y2RlZkRCQjFtM2JoM3IxcTNqOGNjZngyS3hBTkM3ZDI4MmJ0ekl5SkVqOGZQem8wMmJOZ1dlVS82YUZMS0tpSWlJaUlpSWlOd0UyNWxsY0hGTFRxRDZ2M0RWVU1FK2xETlZlYmpJOXp0OCtEQ1RKazNpN05temRPM2FsWmRlZXNudWV1NXI4dG5aMlE3SDV3YW1ibTV1aGVvTHNHM2JOcFl0VzhiOTk5L3Y4Rlg5UC9MejgrTzU1NTV6ZUMweE1aRTFhOWJRdEdsVDZ0YXQ2N0JQN24wQjFxMWJ4NElGQzRDY3c2cldybDNMMUtsVHVldXV1K3pHWExwMENjaFpvVnBRSnBPSjFxMWJjK0RBQWJ2OVl5MFdDODg4OHd4ejU4NGxPRGk0d1B1OHlsK1hRbFlSRVJFUkVSRVJrWUxLU3NKMmNoNjJFeDlDVmpJNGU0SjNPMHgrVDJIeWJBamU3VzdMYmRldVhjdDc3NzJIaDRjSDQ4YU5vMTI3dlBmSkRSZXZmY1gvV2tsSlNiaTd1K1B1N2w2Z3ZnQVZLbFRnNU1tVHZQWFdXL2o3KytmN3F2NGZOV3JVaUVhTkdnR1FrSkNBbDVlWEVad2VQMzZjTld2VzBMSmxTeDU3N0RFZ1o0OVpIeCtmUEt0UXYvbm1HMmJObWtYYnRtM1p1blVyRHo3NElCczJiR0RZc0dGTW5UclZybTljWEJ3QTgrZlA1NWxubnFGT25UbzNyRE1sSllYUFAvOGNpOFhDNHNXTDZkU3BrL0hkYk4rK0hZQWZmdmlCYnQyNk9UeUFUQ1NYL25TSWlJaUlpSWlJaUJTQUxXWXExazFOc1IyYkNwNE5NYmRZaWZuKzQ1aWJmb3FweG9EYkZyQis5ZFZYekp3NWs3cDE2L0xSUng4NURGZ0JxbFdyQmtCc2JHeWVhMGxKU2FTa3BGQ3paczBiOWdVNGRlb1Vack1aZjM5L1ZxNWNTVnBhR3JHeHNZU0VoTkNwVXlmalorZk9uUUE4L2ZUVGRPclVpYTFidDlyTms1cWF5dWpSb3hrOGVIQytxMll2WGJyRXl5Ky96T3V2djI2M1BRSGtySHJ0MEtFRHc0Y1BCM0pXbUU2Wk1nVTNOemRPbkRoaDEzZnYzcjJZeldhMmJkdkc3Ny8vN3ZCZWYvVEpKNS9nN096TTdObXp5Y3pNNU9PUFB3Wmc4K2JOUkVWRjBhZFBINDRkTzhhNmRlc0tOSi84ZFdrbHE0aUlpSWlJaUlqSTlXUWxZZDNWRlZLaU1WVjlFbFBnYVBEdy8xTnVmZVRJRWViTm0wZVRKazJZUEhueWRROTFDZ29LQW1EbnpwMzA3ZHZYN3RxdVhic0FhTm15SlFCVnExYWxZc1dLSEQ1OG1NVEVSTHNEc002ZE84ZkpreWNKQ2dyQzNkMmRvS0NnZkZkeDd0eTVrM1BuenZIZ2d3L2k3dTV1ZDlDVnpXYmpyYmZlNHZUcDA0d1lNY0xZb3VDUEtsU29RR2hvS0xObnorYU5OOTVnL1BqeFJ0OUhIbmtFVDA5UDB0TFNqUDdlM3Q1ODlORkhPRHM3czNQblRnSURBMGxJU0dEZnZuMjBiZHVXbjMvKzJlamJybDA3STFqK293TUhEckJxMVNyR2pCbUR2NzgvUFhyMFlNbVNKYlJ2Mzk3WUp1RHBwNThtSmlhR2hRc1gwcUZEQjhkZnZBZ0tXVVZFUkVSRVJFUkU4cGV5SCtzdnZTRXpNZWZncWlyQmYrcnRWNjllamMxbTQ3bm5ucnR1d0FvNSs2QTJidHlZZmZ2MnNYNzllanAzN2d6a3ZCSy9lUEZpWEYxZENRN09xZDlrTWhFY0hNeW5uMzVLZUhnNG8wYU53bVF5WWJWYW1UZHZIZ0NQUC80NEFQLzR4ei80eHovKzRmQ2U1ODZkNDl5NWN6ei8vUE41RHNOYXVIQWhPM2JzSUNRa3hLZ2xQeUVoSVZ5NGNJRWxTNVl3ZGVwVXhvd1pBMkFYL2w3TDJUa24waG94WWdRQTc3NzdMazVPVG5UdTNOa3VaQjA0Y0NEWjJkbU1IRG1TME5CUVl3dUJ6TXhNcGsyYnh0Lys5amZ1dSs4K0FIcjI3RW1GQ2hWWXNXSUZKcE9KME5CUUFGNTQ0UVg2OXUzTDRzV0xyL3NNOHRlbWtGVkVSRVJFUkVSRXhKR1UvVGtyV0ozTFlXNjVHandiL2VrbHhNVEVBTEIwNlZLKyt1b3JoMzFDUWtKbzNydzVBQysvL0RKRGhneGgrdlRwYk5xMGlZb1ZLN0o3OTI0dVhyeklzR0hEcUZpeG9qR3VaOCtlYk5teWhZaUlDSTRmUDA3dDJyVTVkT2dReDQ4ZjUvNzc3NmR0MjdZM1hmZUtGU3RZdW5RcFRaczJKU3dzckVCam5uLytlUklTRW9pSWlLQnExYXI4ODUvL0xOQzQ3ZHUzOCsyMzN6Sm8wQ0NIb2V6bHk1Zlp1M2N2c2JHeGR2dTBkdXJVeVM0OGRuZDNwM1BuemtSRlJURjQ4R0FzRmdzQXZyNitqQm8xaXZyMTYvUE9PKzhVcUNiNTYxSElLaUlpSWlJaUlpTHlSMWxKT1N0WVBhcm5CS3pPWHNWU3hwVXJWd0NJakl6TXQwOXV3QXBRczJaTlpzK2V6Zno1ODltM2J4L1oyZGtFQmdZeWZQaHc3cjMzWHJ0eDd1N3V2UHZ1dXl4WXNJQXRXN1p3OHVSSmZIMTlHVGh3b0hFZzFjMzQ5dHR2K2VDREQ2aFZxeGJqeG8zTHMwMUFlbm82Z01PVnVjT0dEZVBVcVZNc1hyd1lQejgvSG5qZ2dldmVhOWV1WFV5ZVBKbU9IVHZTdFd0WGpodzVBb0RWYWpYNm5EdDNEc0J1cGEyTGl3dTlldlhLTTUrTGl3dmp4bzNMMDk2eFkwY2dad1dzeVdTNmJrM3kxNlNRVlVSRVJFUkVSRVRrRCt5MkNDaW1nQlV3RG1JcWpCbzFhdkRHRzI4VXFHL1pzbVVaUEhnd2d3Y1BMdlI5QUNaTm1wU25iZnYyN2ZqNyt6Tmx5aFJqTmVnbm4zeENXbG9hYm01dXh2NndQajQrZWNhNnVMZ3dmdng0d3NMQ09IdjJiTDczdlhMbENwOSsraWtyVnF5Z1Y2OWV4cXJYS2xXcUFQRE5OOTlnTXBtNGV2VXFhOWFzd1dReVVhTkdqVUkvMy9yMTZ6bDkralJ1Ym00a0ppWnk2TkFodW5idFd1aDU1TTZua0ZWRVJFUkVSRVJFNUZvWHQ4REZyWmhxalNxV0xRSkt1L0hqeDVPYW1vcW5wNmZSRmhzYnk2Wk5tNENjWURjNE9KaG16Wm81SEYreFlrWEN3OE1wVjY2Y3crdG56NTVsMEtCQlZLOWVuV25UcHRHbzBmLy9OeXBmdmp5aG9hRXNYNzZjQ1JNbUFEa0hhNzMwMGt2NTd1OTZQVWxKU1d6WXNBR2J6WWJaYktaRml4WTgrZVNUaFo1SDdud21tODFtSys0aVJFUkVSRVJFUkVSS0N1dnVybkRsSk9ZT2U0cTdGTW5IaFFzWDdQYVhGU2x1V3NrcUlpSWlJaUlpSXBJcmR4VnJ3em5GWFlsY2h3SldLV25NeFYyQWlJaUlpSWlJaUVoSllZdGJDczZlbVB6eUhvb2tJcElmaGF3aUlpSWlJaUlpSWdCWlNkak9MRmZBS2lLRnBwQlZSRVJFUkVSRVJJVC9yV0lGVERVR0ZITWxJbExhS0dRVkVSRVJFUkVSRVFGczU5YUJad1B3OEMvdVVrU2tsRkhJS2lJaUlpSWlJaUtTbFFTWHRtR3FFbHpjbFloSUthU1FWVVJFUkVSRVJFVCs4bXpuMWdGZ3Vrc2hxNGdVbmtKV0VSRVJFUkVSa1FMS3pNeTg1WE9tcDZlVG5wNSt5K2N0cXBKWTAyMTFjUXM0ZTRKbm8rS3VSRVJLSWVmaUxrQkVSRVJFUkVTa05KZ3laUXJKeWNsTW1UTEZhTXZPemlZcEtlbUdZOHVXTFl1cnE2dkRhMisvL1RicDZlbkd2T25wNldSa1pOeHdUamMzTjl6ZDNjbkl5Q0ExTmJXQVQ1R1gyV3ltZlBueWRtMVRwa3doTGk2T09YUG1ZREtaSEk2N2RPa1NUejMxRkdGaFlUejY2S00zZmYrU3dwYndyYllLRUpHYnBwQlZSRVJFUkVSRXBBQUNBd01KRHc5bng0NGR0R3JWQ29DWW1CakN3c0p1T0hiMDZORTg4TUFEeHVkZHUzWVJFQkJBNWNxVjgvUmRzR0FCWDMvOTlRM243TktsQzBPSER1V25uMzVpMnJScGhYZ1NlNTZlbnF4WXNjS3VyVm16Wm16Y3VKR2ZmLzZaOXUzYk94eG5zOW13V3ExWXJkYWJ2bmVKY1hFTFpDVmp1cXRMY1ZjaUlxV1VRbFlSRVJFUkVSR1JBdWphdFN0ZmZmVVZ2Lzc2cXhHeTVnb05EYVZldlhwNXhseThlSkdKRXlmbWFSOC9manhEaGd6aG9ZY2VBaUFySzh0WUVSc1NFc0o5OTkxbjlKMDFheGJwNmVtTUhqM2FibzRLRlNya21UTy8xYkw1MmJCaEE3dDM3ODdUL3NBREQ3Qmt5UktXTDErZWI4aDZKN0VsNU96SGlsYXlpc2hOVXNncUlpSWlJaUlpY2gweE1URmN2WG9WZ0pFalIyS3hXRGg0OENEVnFsVXordFNzV1pPR0RSc1NIeC9QMGFOSGFkMjZOUzR1THB3OWU3WkE5OWl6WncvZHUzY0hZUERnd1lTRWhCalhFaElTK1B2Zi8rNHd4TDFXczJiTjhQRHdLTlN6SFR4NDBBaFpiVFlicDA2ZE1xNzE3ZHVYS2xXcUVCc2JDK1JzVDNEWFhYZmxtZVAwNmRORVJVWFp0WGw1ZVZHclZxMUMxVktjYkFuZlFwV0hpN3NNRVNuRkZMS0tpSWlJaUlpSVhNZUVDUk9JajQvUDB6NTI3Rmg4Zkh6czJuYnYzczJjT1hOWXNXSUZMaTR1QmI1SGd3WU5HREprQ0FDVktsVWlNaktTSzFldWtKYVdSa3BLQ2dDYk4yODIrbnQ1ZVJFVUZHUTN4NisvL2twOGZMd1IwRnF0VnNMQ3duanV1ZWRvMDZhTlhkOWx5NWJsT2NRclBUMmRmdjM2NVZ0ajdkcTFlZi85OS9PMHIxcTFpbFdyVnRtMU5XL2UzRzd2MnBMTUZyY1UwazVocnZ0bWNaY2lJcVdZUWxZUkVSRVJFUkdSNjNqNzdiZnRBc21GQ3hleWMrZE9hdFdxbGVmQXFkejlTZk03TENvL0hoNGVCQVFFR0ovbnpwM0xtVE5uY0hKeXdzWEZoWWlJQ0NJaUlvQ2NyUVhxMTYvUHpKa3o3ZVk0Zi80ODc3MzNIdlhyMTZkV3JWcnMzcjJibUpnWXlwVXJ4NFFKRXhnNmRDaGVYbDVrWm1ieTVaZGYwclZyVjd2eGJtNXVoSWVINTF1am01dWJ3L1pldlhyWmJXOEFVS1pNbVVJOWY3SEpTc0oyY2g2NFY5TldBU0pTSk9iaUxrQkVSRVJFUkVTa0pQUDE5Y1hmM3g5L2YzL1MwOVBadG0wYmZmdjJ4Yy9QTDAvZjNKRFZ5Y25KNFZ6SnljbnMzYnNYcTlYS3FWT24yTHQzTDBsSlNVYjczcjE3aVl1TEE2QmJ0MjZzVzdjdXowL2J0bTBkenQyaFF3ZUNnb0o0OTkxM3NWcXRyRnk1a3RhdFcxT25UaDJPSFR2R3ZIbnpBTmk0Y1NNWkdSbDVRbGF6MlV5bFNwV0lpWW1oWnMyYUJBUUVFQkFRUUVKQ0F0OS8vejJlbnA0TzcrdnQ3VzMwemYxeHRLMUFpWk9WaEhWWFYwaUp4bHh2Y25GWEl5S2xuRmF5aW9pSWlJaUl5SjB0TFJiUy83ZlhxSE01OEd4MFU5TmN1WEtGTjk5OGszcjE2dEd0V3plSGZYTDNiczF2cTRBREJ3NHdkdXhZQUpZdlg4N3k1Y3VOYXlOSGpnVGcwVWNmdFJ1emFkTW1saTlmem52dnZZZlpmUDIxVWkrLy9ES2hvYUhNbVRPSHlNaElwazJiaHF1ckt3TUhEbVRjdUhGMDZ0U0paY3VXOGZEREQxT3VYTGs4NDQ4ZlA4N2JiNzlOUUVDQXNhZnFybDI3V0w5K1BYMzc5cjN1dlcrSjlGT1Fld2pWYldLN21nQ3B2MkZMMmdOcHB6RFZuYVJWckNKU1pBcFpSVVJFUkVSRTVNNlNzaDliM0RKc0tkRndjYXY5TmM4R21OdHNLdlNVMmRuWlRKNDhtVE5uempCaXhBaHNOcHZEZmhrWkdUZzVPZUhzN1BpdjJ5MWJ0bVQxNnRWMmJhdFhyOGJYMTVjV0xWb0E0T3pzVEdob3FISDkwcVZMSEQxNk5OOTdYcXQ2OWVwMDc5NmRaY3VXY2ZmZGR4djd0clpwMDRZV0xWb3didHc0TWpJeWpFTzIvcWh1M2JvNE96c1RGUlZsaEt4SGp4NmxRWU1HaGRwajltWlo5NzBFbDdiZjl2c0FZSGJEWEhzTTFCanc1OXhQUk81b0NsbEZSRVJFUkVUa2ptQ0xtV29jWWdSQWhUWlFvUTBtNzV6WDYwM2ViY0hEdjlEeldxMVdwaytmenM2ZE93R1lNMmNPUGo0K3ZQNzY2M242WHJwMEtkL1g2aUhubFh3UER3OU9uRGhCNWNxVnNWZ3NSRVJFMEt4Wk05cTNiMS9vMmh4cDA2WU55NVl0eTNNb1YvLysvUWtORGFWVnExWlVxVkxGNFZoWFYxZHExNjVOVkZRVVBYcjBJRHM3bTVpWUdKNTk5bGtBdG16WndxVkxsNENjbGIwQTBkSFJkdHNqQkFRRTBMQmh3NXVxM2R4eURaejg0S2JHRm9ZdE14bGIzRktzUjZkZ3VuSWNVOFAzYnZzOVJlVE9wcEJWUkVSRVJFUkVTcmVFZFZnUC9Uc25YSFgyeEZSckZLYWFBOERaNjVaTS85WmJiL0hqanovU3BrMGJ0bTNieHJQUFBzdU1HVE40OWRWWGpmQXhWMXhjSEZldlhtWFNwRW5HNi8rT2pCOC9uc0RBUUY1NzdUVzc5ZzBiTm5EUFBmZll0V1ZtWm1JMm0vUGQ1L1dQRml4WWdNVmlZZHUyYmV6YnQ0L0dqUnNEc0czYk5nRDI3Tm5EK2ZQbnFWU3Brc1B4RFJvMFlPM2F0Vml0Vm1KaVlyaDY5U3BObWpRQmNyWTRPSExrQ0I0ZUhnQllMQllpSXlPSmpJd0VJRFUxbFVjZmZmU21RMVlBYWd5OCtiRUZaQUpNTlFkZ08vZ3F0cmhsbUtvRWE4c0FFU2tTSFh3bElpSWlJaUlpcFpZdGVoRFdYM3FEellhcDRSek1IZlpnQ2h4OXl3Sld5Rm1kR2hZV3hvTVBQZ2hBWUdBZ2I3enhCbWZQbnVYOCtmTkd2OHpNVEE0ZVBFaDZlanFiTm0waUt5dkw0WHdIRHg0a0xpNk9UcDA2MmJVbkpDUXdZOFlNdnY3NmE3djJsSlFVTEJaTGdXcmRzbVVMZS9ic1lkS2tTUVFHQmpKMzdseXNWaXNKQ1Frc1hicVVKNTU0QWpjM04rTVFMRWNhTm14SVdsb2F2LzMyRzFGUlVaUXBVOFl1K0czVnFoVXJWNjUwK0pQZkN0a1N5ZGtMVTZPNVVLRk5Ua2d2SWxJRUNsbEZSRVJFUkVTazlNbEt3cnJ0SHptckVLcyttUk91K3ZXNnBlRnFydEdqUi9QWVk0L1p0VFZ1M0ppRkN4ZlNvRUVET25ic1NNV0tGZG04ZVRNWkdSbTBiZHZXNk9maDRVSEhqaDN4OWZVMTJ0YXNXWU8zdDdleEJ5dmtiRWt3ZGVwVXlwVXJSNzkrL2V6dWRmejRjYnZ4K2JsOCtUSno1c3loUzVjdU5HellrQUVEQnZEYmI3K3hkdTFhWnN5WWdZK1BELzM2OWFOMzc5Nzg5Tk5QN04rLzMrRThEUm8wd05YVmxiTm56N0pueng0YU5XcDB3d08zU2pOenpRR1FkaXBucXdrUmtadDA1LzZ2cElpSWlJaUlpTnlac3BLdzd1b0tLZEdZcWo2WnN4cnhOc3J2dFhwbloyZDhmSHdZTTJZTS92NytmUGJaWndRR0JsS3ZYajJqajVlWEYyUEdqTUZtc3pGNThtU09IajNLRHovOHdPT1BQMjRFbDA1T1RrUkVSTEIvLzM1R2pCaGh0Mm8xTlRXVlgzNzVoVHAxNnR5d3p2ZmZmeCtyMWNvTEw3d0FRRkJRRUVPSERpVXhNWkgvL3ZlL2pCZ3hBaGNYRjdwMDZVTDE2dFdaTzNldXc4TzB5cGN2ejhxVks3bjMzbnVKam82bWFkT21wS2Fta3BDUVVLanZyZFNvRWd6dTFiQWxyQ3Z1U2tTa0ZOT2VyQ0lpSWlJaUlsS3FXUGUvbkJPdzFocVZzelZBQ2JCZ3dRTGk0K09aTldzV2UvYnN5WFA5NHNXTC9QampqM1RwMG9WV3JWb1JFaElDZ00xbUl5Z29pTjkrKzQyUkkwZlN2SGx6QURwMzdreU5HalZZc0dBQkdSa1pyRnUzRGxkWFYvNzV6My9TcGswYjQ5Q3BhN1ZxMVlwT25UcFJ0bXhabzYxTGx5NHNXYktFSGoxNkdPR3ZrNU1UdzRZTkErQ1hYMzZ4bXlNek01UFkyRmgrKyswMzl1L2ZUMFpHQnA5OTloa2ZmdmdoRHozMDBLMzVza29nMDEzQjJFNkdRMWJTYlZrTkxTSjNQb1dzSWlJaUlpSWlVbXJZanIwTkNlc3dOWnlUc3oxQUNiQjQ4V0srK09JTGhnNGRTdTNhdFkyUTFXcTFHbjNPblR1SDJXeW1ZY09HQkFVRkFaQ1ltTWpVcVZPSmpJeGs0TUNCZGlGbWp4NDlXTGh3SWF0WHIrYnh4eC9IMDlPVHp6NzdqRTJiTmpGbzBLQTgrN2tDdEcvZjNqaVE2bHJQUFBOTW5yWkdqUm9Cc0d2WExrd21Fd0F4TVRHRWhZV1JuWjBONUt4b2JkR2lCWFhxMUtGMjdkclVyVnVYOGVQSDMrelhWS0taL0hybGhLd1h0K29BTEJHNUtRcFpSVVJFUkVSRXBIUkkyWTh0NWgybzBLWkVCS3huejU1bHpwdzU3TnUzai9Ianh4dDdzZDUxMTEwQWZQcnBwelJwMG9Ta3BDUldyRmhCalJvMWNISnlJanM3bTIrLy9aWUZDeFpnczlsNDg4MDM3ZlpuM2J0M0wrSGg0Unc1Y29TSEhucUlBUU1HWURhYitmdmYvODYwYWRPWU1HRUNIVHAwNE9XWFg4YkxxM0NyTHZmdDI4ZjI3ZHZ4OFBBZ0t5dUxiNy85bG9vVkt3SlFvMFlOZXZUb1FaMDZkYWhUcDQ3eEhIKzBmZnQyZ29NZEI1R1ptWm1GcXFmRThHd0V6cDdZenEzRnBKQlZSRzZDUWxZUkVSRVJFUkVwRmF5SFhnUEEzT2k5WXE0RXRtM2J4cVJKaytqUW9RTWZmZlFSUGo0K3hyVzJiZHZTc1dOSDFxOWZ6OHFWS3pHYnpmajUrUkVXRmtaQ1FnTERody9uM0xsejNIdnZ2UXdhTk1nWWE3UFplUFhWVjRtTWpLUjgrZks4OHNvcmRpdFdhOWFzeWF4WnMvajQ0NDladG13WkZvdkZlTzIvTUg3NjZTZGpsYTJQancraG9hRkF6aDZ6Znp4MHk1SEF3RUM2ZGV2bThOb0hIM3hRNkhwS0NsT1ZZR3dKMzJJcTdrSkVwRlF5MlJ6dGNpMGlJaUlpSWlKU2d0amlsbUtMZnJsRTdjTjY0Y0lGWXhWb1lTeGJ0b3phdFd2enQ3LzlMYysxdlh2M2N2ejRjVHAzN295N3UzdStjK3pkdTVlQWdBREtsU3RYNlB0TFBoTFdZZjJsTitZMlArYXNiQlVSS1FTRnJDSWlJaUlpSWxMaVdUYzNCWnNOYzl0Tk9waElibytzSkt3LzFNSlVJeFJUM2NuRlhZMklsRExhTGtCRVJFUkVSRVJLTkZ2Y1VrZzdoYm5wSndwWTVmWng5b0lxRDJPN3VFMWJCb2hJb1ptTHV3QVJFUkVSRVJHUjY3RWxyQVAzYWpyMVhXNDdVNVZnU0ltR2xQM0ZYWXFJbERJS1dVVkVSRVRYUzEwdEFBQWdBRWxFUVZSRVJLVGtTb3VGaEc4eCtmVXE3a3JrTDhCMFYwNlFienZ4WVRGWElpS2xqVUpXRVJFUkVSRVJLYkZzQ2VzQUZMTEtuOFBaQzFQVko3RWxmRnZjbFloSUthT1FWVVJFUkVSRVJFb3NXOXd5OEd3QUh2N0ZYWXI4UlpqOGVrRldNcmFUV3MwcUlnV25rRlZFUkVSRVJFUktwcXdrU0luV0tsYjVjM20zZ3dwdHNCMmJtdk5uVVA0MGNYRnhSRWRIazVtWldkeWx5RFZTVWxKSVRVM045M3BxYWlvcEtTbC9Za1VsazNOeEZ5QWlJaUlpSWlMaWlPM2MvN1lLOEc1YnpKWElYNDA1OEJXc3V4L0RkdUpEVElHamk3dWN2NHhseTVheGZ2MTZQdnZzTXlwWHJ2eW4zejh4TVJHcjFYclQ0OHVVS1lPN3Uvc3RyS2h3VWxOVHljakl1T254cnE2dWxDMWIxcTd0NE1HRERCNDhtSUVEQjlLdFc3YzhZeTVkdWtUdjNyM3AwS0VESTBlT3ZPbDczd2tVc29xSWlJaUlpRWpKZEhFTE9IdUNaNlBpcmtUK2FyemI1ZXpOR3ZOT3ptRll4ZnhuOE55NWN5eGV2SmpkdTNlVG1KaUlwNmNuelpvMW8zZnYzdmo1K2VYcG41eWN6S0pGaTlpMmJSdkp5Y2xVcVZLRnpwMDcwN05uVDh4bSs1ZWFzN096K2ZMTEwvbnV1Kzg0ZS9Zc25wNmV0RzdkbW43OSt1SHA2V25YZC8zNjlVeWZQdDFoamQyN2QrZkZGMSs4ZFE5ZEFDRWhJVVdlbzFldlhqejk5Tk1BaElXRmtaQ1FjTk56aFlXRjhkaGpqOTJ3MzlOUFA4M3Z2Ly91OE5ycTFhdng4UERJMDM3bXpCbVdMbDNLZi8vN1h5NWR1b1RGWXFGSmt5YTg5dHByUnArNWMrY1NFUkZ4MC9XM2E5ZU9jZVBHR1o4ek16T1pOV3NXN3U3dStQajRzSHYzYnJ2K3RXdlhadkhpeGFTbnAxTzdkdTA4MXdFYU5XcFVyTUh6bjBraHE0aUlpSWlJaUpSSXRrdmJjbDdkRmlrR3BucVRzYVZFWS8ybE4rWVdxNHB0WCtDNHVEZ0dEUnBFZW5vNlRabzBvWHo1OHNURXhMQng0MFoyN05qQnpKa3pDUWdJTVBvbkp5Y3phTkFnNHVQakNRb0t3c2ZIaDhqSVNPYlBuMDlzYkN5dnZQS0swZGRtc3pGeDRrUzJidDJLdjc4L0hUdDI1Tml4WTZ4ZHU1Ym82R2ptekpsakYvZ2xKZVZzbnhBVUZKUW5nTDM3N3J0djh6ZVIxelBQUEZQa09SbzJiR2ozdVYyN2RnUUhCeGQ2bmxkZmZiWEFmWk9Ta2loZnZueWVld000T1RubGFmdnZmLy9MK1BIanljaklvSEhqeGpSdjNwekV4RVFPSGp5WXA2K2ZueDloWVdHRkt4NzQ2S09QOHJTOS8vNzcvUGJiYjNoN2V6Tjc5dXc4MXg5ODhFRysrZVlieXBVcng5S2xTeDNPTzNQbVRIeDhmQXBkVDJta2tGVkVSRVJFUkVSS25yUllTRHVGcWRZck4rNHJjanM0ZTJGdTlCN1dYWTlpM2ZZUHpDMVhGY3VLMW5QbnpsRy9mbjJHRHg5T3hZb1ZqZlpGaXhheFpNa1NGaXhZd01TSkU0MzI4UEJ3NHVQajZkKy9QejE3OWdSeTl0UU1Dd3NqSWlLQzRPQmdJOXpic0dFRFc3ZHVwWFhyMW93Yk53NG5KeWVzVmlzVEowNWt5NVl0ckZpeHdpN0lURTVPQm1EdzRNSDQreGYvWVhSUFBmWFVMWi9UeDhlSEZpMWEzUEo1YzJWa1pIRDE2bFZhdDI1dHR3bzFQMmZQbm1YOCtQRzR1Ymt4YmRvMDdybm5IdU5hVmxaV252NWx5cFM1cWZxWExWdG05M24rL1BsODg4MDNEQjA2bEE0ZE9qQmh3Z1NlZmZaWmdvS0NnSnh0QWw1NDRRWHExS25EdSsrK3k5S2xTN2x5NVFvdnZ2Z2lKcE9wMFBlL0UramdLeEVSRVJFUkVTbHhiQmUzQW1BcWwzZWxsOGlmeHJNUjVwYXJ3YU02MW0zM1lZdHp2RnJ2ZHFwZHV6WVRKMDYwQzFnQm5udnVPVnhjWFBqMTExK050dFRVVkRaczJJQ1Bqdzg5ZXZRdzJqMDlQWTJ3OU5yWHlWZXRXZ1hBd0lFRGpSV1Vack9aME5EUVBIM2gvMWV5ZW5sNTNhckhLN0xNekV5T0h6OWU2Si96NTg4N25DOGpJNE5QUC8yVUN4Y3VHRzNmZlBNTi8vNzN2L1BzMTVxU2tzTG8wYU01ZWZKa2dlc3Q3SGY0bi8vOGgvVDBkRjU5OVZXN2dCWEEyZG54MnNtSWlBaWlvcUtNejdHeHNmVHYzNSt6WjgvbTZUdGx5aFMyYk5saTE3WnAweWFXTDEvT1N5KzlSSmN1WFNoYnRpeDMzMzAzWThhTUlUWTJGb0FGQ3hiUXVuVnJ4bzhmajR1TEN5MWJ0bVRObWpWOC92bm5CWHF1TzVGV3NvcUlpSWlJaUVqSms1YnpGL25pM2d0VEpEZG90ZTRmaEMzNlpXeG5sbUd1TmVwUDI4cmlqNi9sNTNKeWNzTE56UTBYRnhlajdaZGZmaUU3TzV0V3JWcmxXVTJZdTdweC8vNzlRRTVBZVBqd1lRSUNBdkQxOWJYcjYrdnJTN1ZxMVRoOStqUVhMMTdFMjlzYnlGbkphamFiODYycE9KdytmZG9JaFF1alU2ZE9kbHNuNUhKeGNlSG5uMy9tdDk5K00vWW4vZmJiYjZsUm93YnIxNjhuSlNXRko1OThFb0R2di8rZVE0Y09VYWxTcFFMZk4zYzFjUG55NVF2VWQ4dVdMZFNyVjQ5bXpab1YrQjRIRHg1azU4NmR6SjgvSDNkM2Q5YXZYMDk2ZWpxLy8vNDduMzc2S2FOR2pRTGcyTEZqYk55NGtTNWR1dGlONzlDaEE1VXJWOGJMeTR1NHVEZ2daLy9icWxXcjR1VGtSRnhjSEQvKytDTVBQUEFBNmVucHhNWEY0ZW5weWVEQmc2bFRwNDR4eHRGK3dYY3loYXdpSWlJaUlpSlM0dGd1Ym9VS2JZcTdESkVjemw2WW0zNks3ZVNIMkU1OGlIWDNZK0RkRnBOZkwweFZiLzByNndWeDRzUUpMbCsrVE5PbVRZMjIzQldWMSs3Um1zdmIyeHVMeGNLWk0yZXdXcTNYN1F2ZzcrL1A2ZE9uT1hQbVRKNlFkY2FNR2JpNHVPRHQ3VTJ6WnMyb1g3OStnZXQrODgwMzJiRmpoOE5yVjY5ZUJhQlBuejc1dm5JK2VmSmtHalhLKzQ4dllXRmhCYTVqd29RSitWNHptODBNSGp5WVljT0dzWDM3ZGlwVXFNQ1JJMGNZUG53NEJ3OGVaTkdpUmJScDB3WS9QejlXclZwRlNFZ0lGb3VsUVBlRi93OVpkKy9lemUrLy80Nkhod2NCQVFHMGE5ZU9zbVhMMnZYZHUzY3YyZG5adEd6WmtveU1ERFp2M2t4c2JDd1dpNFZXclZwUnMyWk5oL2ZvMDZjUG16ZHZadEdpUmZUcDA0ZjE2OWZ6N0xQUDR1bnB5WVlORzJqY3VERVBQZlFRSzFhc29HN2R1alJ1M0RqUEhON2UzanozM0hQWGZaYTFhOWV5ZHUzYWZLOFg1UkN1MGtnaHE0aUlpSWlJaUpROEtkR1kvSW9udkJMSmo2bkdBRXcxQm1DTFc0cnQyTnZZOWcvQ3RuOVFUdURxM1JhVFowUHdiZ3ZPdC9kMSt1enNiRDc0NEFNQUhubmtFYU05OXhYMy9GWkpsaTlmbnJpNE9OTFQwd3ZVRjNKV3ZPWktTa29pS3l1TDlldlhHMjBmZi93eDk5NTdMNis5OWxxQlRwRnYyTEJodnYyaW82TTVmZm8wYmRxMHdjM043YnAxL1pHZm54OTE2dFM1NGYwQlhGMWRiMWhqcDA2ZG1ETm5EbmZmZlRlTkd6ZW1WcTFhQkFRRXNHN2RPbWJObWtYbnpwMDVmLzQ4M2JwMUs5QTljK1Z1RjNEdzRFRzdnNnMrL1BCRFhubmxGZHEwK2Y5L1hEcCsvRGdBRm91RmwxNTZ5WGhWSDNKZTErL1Rwdys5ZXZYS2N3OVBUMC82OSsvUHUrKytTMXBhR2xsWldUejAwRU5ZTEJZZWUrd3h3c1BEQ1FnSTRJY2ZmdUQxMTE5M1dHZVZLbFZZdm54NXZzL1J1M2R2T25mdXpOTlBQMTJvNTcrVEtXUVZFUkVSRVJHUmtpVXRGcktTdFZXQWxGZ212MTZZL0hwQndqcHN5ZnV4WGR5SzdkaFViSC9zNk5rUVhISUNWMU9WaHpIVkdGRGtlNmVtcGpKNThtU2lvcUxvMkxFajdkdTNONjZscDZjRCtZZUl1ZTJabVptRjZwdHI1c3labENsVEJpY25KODZmUDgvZXZYdFp0R2dSTzNmdVpQYnMyUTVmdi8ranJsMjc1bnR0K3ZUcG5ENTltdjc5KzFPNWN1VWJ6blU3aFlhRzh2enp6N056NTA3R2p4OFA1S3h5ZmZubGx4azhlREJIamh5aFU2ZE94aXJmZ21yZHVqVXJWNjdFM2QyZGpJd000dUxpV0xWcUZkOTk5eDBUSjA1azNyeDV4cUZpdVlIczBxVkxhZDY4T1pNbVRjTFQwNVBkdTNjemE5WXNGaXhZUVAzNjlZM0RxSzcxNElNUHNtN2RPdGF0Vzhmamp6OXVyTGJ0M2JzM0d6ZHVaT1RJa2ZqNStkbUZ1cmxzTmhzMm0rMjYrOGFhVENiYzNOeXUyeWM3T3h1ejJmeVhPUWhMSWF1SWlJaUlpSWlVTENuUmdBNjlrbEtnU2pDbUtzRVlFZExGTGRoU29pRXpKeHdqTFJaYjJpbmo5MFYxK1BCaEprMmF4Tm16WituYXRTc3Z2ZlNTM2ZYY3c2dXlzN01kanM4TlROM2MzQXJWTjllMWdWcVZLbFhvMUtrVDlldlhaOENBQVd6WXNJRUJBd1pRcmx5NW0zeTZvamx5NUVpQisrWUd6TmRUdm54NTZ0V3JSMlJrSkQ0K1BrWjd2WHIxYU5ldUhWdTJiTEZiUlZ4UTE2N2lMVk9tRExWcjEyYmt5SkU0T1RteGJ0MDZ2dm5tRytPL2ErNzJDVDQrUG93YU5jb0lLKys3N3o0dVg3N003Tm16K2VhYmJ4eUdyQ2FUaWRhdFczUGd3QUc3K2kwV0M4ODg4d3h6NTg0bE9EallZUUQ2NVpkZkVoNGVmc05uK2Z6enoyOTQwTlhZc1dQdC9pSGdUcWFRVlVSRVJFUkVSRW9VVzNMT3dUeGF5U3Fsam5jN1RIODRFT3RXcmVGYnUzWXQ3NzMzSGg0ZUhvd2JONDUyN2ZJZXZKVjdJTlcxci9oZkt5a3BDWGQzZDl6ZDNRdlVGNkJDaFFyWHJjdlB6NC82OWVzVEZSWEZ5Wk1uSGU2WCttZFl0R2pSTFoxdjM3NTlSRVpHWXJGWStPQ0RENWcyYlJvQWx5OWZOZzRQaTRpSW9IYnQycmZrZnJrclQzTzNDQUR3OFBBQW9GMjdkdmtlWkphN3QrNGZwYVNrOFBubm4yT3hXRmk4ZURHZE9uVXkvcHR2Mzc0ZGdCOSsrSUZ1M2JwaE5wdnR4bmJvMElGYXRXb1ZxdjdwMDZkVHExWXRIbnZzTWJ2MnUrKyt1MUR6bEdZS1dVVkVSRVJFUktSRXNhVkVnMmVENGk1RHBNVDQ2cXV2K1BEREQybllzQ0d2dmZZYUZTdFdkTml2V3JWcUFIWjdkK1pLU2tvaUpTV0Z1blhyM3JBdndLbFRwekNiemNhcjY5ZFRwa3daZ0dKNUxkelYxWlZxMWFvWld3ems5OTFBVGtCcXNWaVlPblhxZGZ0WnJWYmVmLzk5bWpkdlRraElDT1BHamVQbm4zL203My8vT3dzWExzUm1zL0hFRTAvdzlkZGY4L0RERCtkN2VGaGhPUG9PZlgxOUFjZXJqWE1EMlB4ODhza25PRHM3TTIzYU5NTEN3dmo0NDQ4Wk5HZ1FtemR2SmlvcWlqNTkrckJ3NFVMV3JWdVhaMFZ1bFNwVnFGS2xTcUdmd2N2TGkyYk5taFY2M0oxQ0lhdUlpSWlJaUlpVUxKbEp0LzNnSUpIUzRzaVJJOHliTjQ4bVRab3dlZkprWEZ4Yzh1MmIrOXI0enAwNzZkdTNyOTIxWGJ0MkFkQ3laVXNBcWxhdFNzV0tGVGw4K0RDSmlZbDJCMHFkTzNlT2t5ZFBFaFFVZE1QRHJLNWV2Y3JCZ3djeG1VeFVyMTc5cHA2eEtQejgvRmk0Y0NHLy92b3JRNFlNWWRpd1lYVHExTWxoMytuVHB4TWZIODliYjcxMTNSRHg4ODgvNTlTcFU0d2JOdzVmWDErQ2dvS1lOMjhlWmN1V1pjMmFOZnpyWC8raVhidDIvUHp6ejN6d3dRZE1uVHExeU0reGQrOWVBR3JVcUdHMDVhNEszcmR2WDU0RHJvNGRPd2JnTUFRL2NPQUFxMWF0WXN5WU1majcrOU9qUncrV0xGbEMrL2J0alcwQ25uNzZhV0ppWWxpNGNDRWRPblRJTThmZ3dZUHRWdFhlU0hwNk90OS8vejAvL2ZTVDBkYXFWU3YrL2U5L0YzaU8wazRocTRpSWlJaUlpSlFzbDdaaHFqV3F1S3NRS1JGV3IxNk56V2JqdWVlZXUyN0FDam1CWStQR2pkbTNieC9yMTYrbmMrZk9RTTZyNDRzWEw4YlYxWlhnNEdBZ1o4VmtjSEF3bjM3NktlSGg0Y2FlbjFhcmxYbno1Z0h3K09PUEczTmZ1WEtGUTRjTzJhMVV6TWpJWU5hc1dWeTRjSUYyN2RwZDl4Q2syNjFldlhvRUJnYnkzbnZ2MGJoeFkrNjY2eTY3NjcvODhndTdkdTJpZWZQbTF3MVlUNTA2eGFwVnEramR1N2V4a3ZTbGwxN2k1TW1UekpneGd4WXRXdEN4WTBjQSt2YnR5MXR2dmNXMmJkc0tYT2VlUFhzSURBeWtiTm15UnR1QkF3ZFl0R2dSSnBPSmh4OSsyR2dQREF5a1RwMDZSRVpHc21QSERscTFhZ1hrck1pZFAzOCtRSjVBT1RNemsyblRwdkczdi8yTisrNjdENENlUFh0U29VSUZWcXhZZ2Nsa0lqUTBGSUFYWG5pQnZuMzdzbmp4NGp4MVB2Lzg4MXkrZk5uNEhCa1pTZDI2ZGUzcXZ0YnMyYk81Kys2NzdWYkZWcXBVcWNEZnk1MUFJYXVJaUlpSWlJaVVITG1IQTdsb0phc0lRRXhNREpCend2eFhYMzNsc0U5SVNBak5temNINE9XWFgyYklrQ0ZNbno2ZFRaczJVYkZpUlhidjNzM0ZpeGNaTm15WTNXdnlQWHYyWk11V0xVUkVSSEQ4K0hGcTE2N05vVU9IT0g3OE9QZmZmejl0MjdZMStxYW5wek42OUdpcVY2L09QZmZjUTNwNk9nY09IT0RpeFl2NCsvc3pkT2pRMi9ndDNKalpiR2JVcUZHRWhvYnkxbHR2TVgzNmRHT3ZVWnZOeHJ4NTgvRHc4R0RZc0dIWG5jZGlzZkRFRTAvUXZYdDNvKzN1dSsvR3pjMk5paFVyTW1USUVLTzlZOGVPcEtTazBMUnAwd0xYK2ROUFAvSGFhNjhSRkJTRWw1Y1g4Zkh4UkVmbkhQWVhGaGFXWncvVDRjT0hNM3o0Y0Y1Ly9YVmF0bXhKMmJKbDJiTm5EeGN1WENBNE9KaDc3NzAzenowNmRlckVQLzd4RCtPenU3czduVHQzSmlvcWlzR0RCMk94V0lDYzdRaEdqUnBGL2ZyMWVlZWRkK3ptdURaTVQwMU5aZDY4ZWV6YnQ0OUpreVlaVzAxY2E5NjhlZHgxMTExL21VT3VIRkhJS2lJaUlpSWlJaVhILzBKV2syZkRZaTVFcEdTNGN1VUtrTE9TTUQrNUFTdEF6Wm8xbVQxN052UG56MmZmdm4xa1oyY1RHQmpJOE9IRDh3Unk3dTd1dlB2dXV5eFlzSUF0Vzdadzh1UkpmSDE5R1Rod1lKNERqQ3dXQ3c4KytDQjc5dXpoeHg5L3hNbkppYXBWcS9MSUk0L1F2WHYzRys0Um1wbVplY09UNkhNRDVhKy8vdG9JQWgyNTU1NTc3SjQ1Vi9YcTFlblhyeDllWGw1Mmh6bEZSRVFRRXhQRDhPSERiN2pYcUxlM04vMzY5Y3ZUN3Vmbng0d1pNK3phVENZVGp6MzJHSm1abWNibkcyblZxaFV4TVRIczM3K2ZqSXdNUEQwOWFkT21EZDI3ZDNkNGFGaXRXcldZTTJjT0N4Y3VaTStlUFdSa1pPRHY3OCt6eno1TGx5NWQ4dlIzY1hISnM3VkFidnU0Y2VQeXRPZXV5czNNek15M2ZvdkZ3dXpac3hrelpneURCZzNpd3c4L3hNZkh4NjVQWm1abW5nTzAvbXBNTnB2TlZ0eEZpSWlJaUlpSWlBRFlUbjZJN2RCcm1PK1AwYjZzSW5lUXk1Y3YyMjAvVUJTUFB2b29MaTR1ckYyN3RrRDlyMTY5aXRWcXpYZC8yU1ZMbGxDdVhEbWVlZVlaMnJkdno0c3Z2bmpET2VmUG40L0paTUxGeFlXalI0K3lmZnQyeG8wYlI3dDI3UXIxTExmUzFLbFRPWEhpQk8rLy8vNE4rNjVmdjU3VHAwL2o1dVpHWW1JaWE5YXNvV3ZYcm9TRmhlVTc1dkxseTJ6ZnZwMzc3NytmT1hQbTRPSGhnYnU3TzdHeHNXemF0SWwrL2ZyeDFGTlAzY3BIS2xXMGtsVkVSRVJFUkVSS2pzeWtuRjhWc0lyY1VjcVdMY3ZxMWF0dnlWek96czVFUjBmYmJYMVFGRzV1Ym9VZUV4c2J5K0hEaDdGYXJiaTV1ZEdsU3hmYXRHbHpTK3I1TXlRbEpiRmh3d1pzTmh0bXM1a1dMVnJ3NUpOUFhuZE0yYkpsalQxZ282S2lPSFBtREpDeklycDE2OWFFaElUYzlycExNcTFrRlJFUkVSRVJrUkxEdXV0UkFNd3RiMDBZSXlJaThtZjRhMitXSUNJaUlpSWlJaVZMVnJJT3ZSSVJrVkpISWF1SWlJaUlpSWlVSENuUk92UktSRVJLSFlXc0lpSWlJaUlpVWpLa3hlYjg2dUZmdkhXSWlJZ1Vra0pXRVJFUkVSRVJLUm4rRjdLYVBLb1hjeUVpSWlLRm81QlZSRVJFUkVSRVNnVGJ4YTA1dnluWHFIZ0xFUkVSS1NUbjRpNUFSRVJFUkVUK1hNZFNkbVBDWkh5dVdxWU9IazdsaXJFaWtmL0pTZ0puVDNEV3dWY2lJbEs2S0dRVkVSRVJFYm5EcFdVbkU1MzRJN3ZPcnlJbUpkSmhuNGJsNzZOUmhZNjBxTmoxVDY1TzVQL1prcVBCVTZ0WVJVU2s5REhaYkRaYmNSY2hJaUlpSWlLM3g3R1UzU3c5UHBaTFY4OFVxSDhGMTZyMENwaElvR2VMVzFiRGhRc1hjSEZ4b1Z5NVc3ZGFOak16RXhjWGwxczJIMEI2ZWpvQTd1N3V0M1RlMnlVMU5aWFkyRmg4ZlgwcFg3NThjWmR6UzFpL3E0U3BSaWltdXBPTHV4UVJFWkZDMFVwV0VSRVJFWkU3MUtaem43THExRHVGR25QcDZobmVQOXlQcDJwT3BHV2xXN09xZGY3OCtSdzdkb3p3OEhDakxUVTFsY09IRHhkNGppWk5tbUEyNXh3cE1XWEtGSktUazVreVpZcHhQVHM3bTZTa3BCdk9VN1pzV1Z4ZFhSMWVlL3Z0dDBsUFR6Zm1UVTlQSnlNajQ0Wnp1cm01NGU3dXpuZmZmY2V4WThkNDhjVVhjWGErZFgvVjJybHpKNVVxVmFKV3JWcDI3VWVQSG1YVXFGR01IRG1TaHg1NjZKYmRyOWlrN00vNVZTdFpSVVNrRkZMSUtpSWlwWlkxNFhzNDh5V2s3TWRrTG9QdDh0N2lMa2xFYnJXeVFXQzlrbk1JVHRVbk1WZSt2N2dyS2pWdUptQzkxcklUWXdGdVNkQWFGUlZGaHc0ZDdOcU9Iei9PNk5HakN6ekgyclZyalhBME1EQ1E4UEJ3ZHV6WVFhdFdyUUNJaVlraExDenNodk9NSGoyYUJ4NTR3UGk4YTljdUFnSUNxRnk1Y3A2K0N4WXM0T3V2djc3aG5GMjZkR0hvMEtIOC92dnZyRnk1a21QSGp2SEdHMjlnc1ZqbzJyWHczOStNR1RNSURBd0V3R2F6c1hUcFVnNGVQRWkzYnQzNDV6Ly9hYXkwelgwcE1UZDhMdTFzeWRFQW1NbzFMT1pLUkVSRUNrOGhxNGlJbEVyV3ZTOUJ5bWxNcHFyZzJobVRzeThtOXllTHV5d1J1UTFzV2ZGd09SN2I0UmxZNDFkaWJqeW51RXNxOFk2bDdDNVN3SnByMllteGVMdFZMZExXQVNkT25PRENoUXU0dTd1emUvZHVvOTNiMjd0QUFXYXVhMWVmZHUzYWxhKysrb3BmZi8zVkNGbHpoWWFHVXE5ZXZUempMMTY4eU1TSkUvTzBqeDgvbmlGRGhoZ3JRYk95c293VnNTRWhJZHgzMzMxRzMxbXpacEdlbnA0bkhLNVFvUUlBeno3N0xGNWVYc3llUFp2aHc0Y3pkKzVjMHRQVENRNE9wa21USm5aalpzMmFoWStQRDA4K21mZi91KzY2Nnk3ajl5YVRpWGZlZVlkUFB2bUV6ei8vbko5Ly9wa1JJMGJRdEdsVEkyUjFjbkp5OEkyVlFoZTM1Qng2cFpXc0lpSlNDaWxrRlJHUlVzYUdkVWNQeVBiQzdQRkljUmNqSW44Q2s3TXZPUHRpb2huVzVPMVlkejJGdWVWU3dGVGNwWlZJYWRuSkxEMCs5cGJOdHpKMktpTWJmSEhUNDdkdjN3N0FaNTk5WnRmZXVYTm5Sb3dZVWFpNVltSml1SHIxS2dBalI0N0VZckZ3OE9CQnFsV3JadlNwV2JNbURSczJKRDQrbnFOSGo5SzZkV3RjWEZ3NGUvWnNnZTZ4Wjg4ZXVuZnZEc0Rnd1lNSkNRa3hyaVVrSlBEM3YvL2RZWWliS3lRa0JGZFhWMXhkWFkzdzg1NTc3ckVMYTJOaVlraE5UZVhwcDUrbWZmdjJONnpKeGNXRmZ2MzYwYXBWS3laUG5zd3JyN3pDMkxGampSV3RkMHJJYXJ1MERiemJGWGNaSWlJaU4wVWhxNGlJbENyV3ZXR1E1WVhaNDk3aUxrVkVpb0hab3pYV3RPMVk5dzNXaXRaODdMLzBZNEVQdVhLa2dxc3ZsNjdHRzUvUHBCMW0xL2xWTjcxdHdQZmZmMCt6WnMxNCtPR0hlZlBOTjNuenpUZng4ZkdoYk5teXhNYkdzbmZ2OWJkNmNYSnlJamc0R0lBSkV5WVFIeCtmcDgvWXNXUHg4Zkd4YTl1OWV6ZHo1c3hoeFlvVmhUb2dxMEdEQmd3Wk1nU0FTcFVxRVJrWnlaVXJWMGhMU3lNbEpRV0F6WnMzRy8yOXZMd0lDZ3F5bXlOM1ZXeDJkcmJSbHAyZGJhemszYng1TXg0ZUhqZzdPN05qeHc2amo3T3pNODJiTnpjKy8vYmJiNWpOWm1yV3JHblVGaDRlenJKbHkyamR1clV4M3gyeFhVRENPa2c3aGJudW04VmRpWWlJeUUxUnlDb2lJcVdHTldFOUpKL0NYQ2JreHAxRjVJNWw5bWlOTlhFbDF0ODNZSzc4d0kwSC9NWHN2ckR5cHNkVzlhaERXTjBGN0wvMG83RW5LMEIwNHNhYkNsa1BIanpJNmRPbjZkMjd0L0VLdkkrUEQvNysvZ0RzMkxHRDJiTm5VNzU4ZVlmak16SXl5TXJLTWtMV3Q5OSttOHpNVE9QNndvVUwyYmx6SjdWcTFTSTFOZFZ1ck5WcUJYSmV0eThNRHc4UEFnSUNqTTl6NTg3bHpKa3pPRGs1NGVMaVFrUkVCQkVSRVVETzFnTDE2OWRuNXN5WkhENThtS1ZMbHpKMDZGQ0h6NU9XbHNiWXNXTnhjWEV4VnA1ZWUzQlhWbFlXSGg0ZXJGaXh3bWg3Ly8zM2lZNk9wbnYzN2p6NzdMTzR1N3Rqc1ZqbzE2K2ZNUVlvVkloY1VsbFB6Z1AzYWxBbHVMaExFUkVSdVNrS1dVVkVwUFNJK3dLVDJhKzRxeENSRXNEa1ZBM2I2ZVdna0RXUG1KVC8zdFM0M0lEVnc2a2NMU3QxWmZlRmxjWmMwWWsvM3RTY1hsNWVQUEhFRTdScjE0NWp4NDQ1N09QaTRzSVhYemplam1EbHlwV0VoNGNibjMxOWZZM2ZIemx5aEczYnR0Ry9mMy84L1B3NGN1U0kzZGpja0RXL1YrbVRrNU01ZnZ3NFZxdVZVNmRPc1hmdlhwS1Nrc2pJeURCVzExYXFWQW1BYnQyNjhlS0xMK2FaWThLRUNWeTZkQW1BOCtmUEV4a1p5WXN2dnNqWXNXTnAyTkR4NFUydnYvNTZubjFrQWI3NDRndVdMbDJhWi83dzhIQ1dMMS9PcGsyYkdEVnFGSTBiTnphdVoyUmtBRG5CY0dsbU8va2hYTnlLcWFGV3A0dUlTT2wxQjd4WElpSWlmeGtwdjRLejc0MzdpY2lkejdrcXBFUVhkeFVsenJHVTNUZnU1TUMxQVN2QTB1T3Y1UWxyTDE2TksveThWYXN5WU1DQVc3N1M4c3FWSzd6NTVwdlVxMWVQYnQyNk9leVR1M2RyZnZjK2NPQUFJMGVPSkRzN20rWExsek55NUVqMjc5L1BrU05IR0RseUpDTkhqclJiVlFxd2FkTW1YbnJwSlNQQXZWYmJ0bTJaT1hNbUpwT0prU05Ic212WEx1UGF0YXRwWTJKaWlJcUt5dk56K3ZUcFBITmFMQmFHRFJ2RzFLbFR5Y3pNWk1TSUVYeisrZWZHOWZUMGRBQmpiOVpTSjJVL3RwaXAyQTY5QmxVZXh1VFhxN2dyRWhFUnVXbGF5U29pSXFXSHVVek9BVGdpOHBkbmNxNktMYk9VcnQ3TFNvS1VhR3dYdDJLN3VEV25MVFBKUGpUMmJJQzV6YVpiZHN1cUhuVm9mOWR6ckR6MU51blpsL05jKzJQQXV2dkM2anh6WE13NGc3ZHI0ZDRtMkxsekoydldyQUhnOHVXYys4NmVQUnQzZDNmS2x5OVAvZnIxQy8wczJkblpUSjQ4bVRObnpqQml4QWhzTnB2RGZoa1pHVGc1T2VIczdQaXZQQzFidG1UMWF2dm5YTDE2TmI2K3ZyUm8wUUxJMlNNMU5EVFV1SDdwMGlXT0hqMmE3ejBEQXdPWk0yY09IMy84TVVGQlFhU2xwUm56NUZxeVpJbkQxYlc1MndVNDByUnBVejc2NkNObXpacEYwNlpOamZZclY2NEF0MmNscTNWWENGemFmc3ZuL1NNYjRGVGxRV2owM20yL2w0aUl5TzJra0ZWRVJFcVAxSDNnOFZSeFZ5RWlKVVhxdnVLdW9PRFNZckdkbkpjVHF2NGhUTVhaQ3p5cVk2cnlzTkZzOG01N3kyNWR3ZFhYQ0ZIOXl0ekQzTU45amFEMS85aTc3L2lveXV6eDQ1ODdtWmxNRWtKQ1NFSWlrQUNoSi9RbVRRVmxRU3lBcml0OFVSRXM0Q3E3WWwxNlhRVEVkVjBFRkJITEtvTDRRNUFGUVFJSUpFZ3ZFcVMza0FRSTZUM1Q3dStQSVFQRFRCb2ttUURuL1hyeEl2UGM1OTdubVFsbGN1YmNjOG9hWUwxWm5wNmUxS3BWQzdoV1A3UldyVm9ZREFiOC9Qd0EyMjM5MGRIUkxzOTNWUUxnZ3c4K1lOZXVYUURNbXplUGtKQVFKazJhNUhSdWVubzZ2cjYreGU1Tm85SGc1ZVhGdVhQbkNBb0t3c2ZIaDQwYk45SytmWHZ1dSsrKzhqL1pxNEtDZ25qcnJiY0F5TXpNQkVDdjE5dVBsNmRjd1BWOGZYMlpNR0dDdzFoUjRMb3lNbGsxVGNaalBWbTVUYWdVenpxUXZoTnI4aThvaWQraGhJK3ExUFdFRUVLSXlpUkJWaUdFRUVJSUlTcExmcnp0ZHVqRVpiYkh0YnFoUkx4dEM2SUc5S2lTTGFRYkwzSTRmUXVkQXdkUTE3czVyelpid3Z6akl3alEzMU91QUd1QTV6M2xYcnR0MjdhMGJkc1dnQTBiTnJCdjN6N2VlT01OZStibHVuWHJzRmdzZlBUUlJ5N1BONXZORHJmYXo1bzFpeTFidHRDdFd6ZDI3TmpCTTg4OHc0Y2Zmc2k0Y2VONDVwbG5ITTVOVEV6RWFEUXlZOFlNZTlEVGxTbFRwdEM0Y1dPbkFHWjBkRFRObWpWekdET1pUR2cwbW1McnZBSnMzNzZkZ0lBQUlpTWo3YzI0aWdMS1lHc0dackZZbk00N2QrNmN3enJGbFVHNGNVaTVmZzBBQUNBQVNVUkJWRDhBSTBhTUtMYkIxNS8vL0dlR0RSdFc2cldjMUxvWFRlYzE1VCt2bkJSQVBmd3E2ckVKdHI4WHZxMHFmVTBoaEJDaU1raVFWUWdoaEJCQ2lJcG16c1I2NERsSWl3V3RyeTJ3Mm1DVUxXdTFFalgyN2VSeWZObTVpUUQyUU90YmtTdnc4dkF0YzREVjRGR2ozS1VDYm5UeDRrVjBPaDFmZmZVVlR6MzFGTFZyMXlZaUlvS2hRNGN5Yk5nd2wwSENQLzc0dzZHMmFYcDZPcSsrK2lwQlFVSHMyTEdEeG8wYk0yM2FOTjUvLzMxU1VsTHM4MHdtRTBlUEhzVmtNckYxNjFaZWYvMTFsM3M2ZXZRb2lZbUp2UExLS3c3anljbkpmUGpoaC9UdDI5ZGhQRHM3R3g4Zm54S2Y1OHFWSzlGb05Iend3UWYyd0dsd2NMRDkrSW9WSy9EdzhNQmlzV0F5bWV4WnFOZVhDL0R3OE9DRkYxNG9jUjJ6MmN4bm4zMUcvZnIxZWZ6eHg0dWQxN1JwMHhLdlV4MG9MV2FpcHNWaVBUWUJUYWZWN3Q2T0VFSUljVk1reUNxRUVFSUlJVVJGeWo1c0M3Q2FNcW9zdUhxOUNOOE9UazJyd0RIUWVuM0F0Q3dsQW9vTDNwYkhIMy84UVdob0tPdlhyeWM5UFoyeFk4ZlNyRmt6OXU3ZHk5aXhZNWsxYTViRC9LTkhqN0pnd1FKZWUrMDErOWk3Nzc1TFlHQWdzYkd4OXJIV3JWdnp4UmRma0pLU1F1L2V2YWxkdXpiYnRtMmpzTENRbmoxN3NuMzdkc0JXdDdSMzc5NkVobDZyN2IxbXpSb0NBZ0xzTlZqQlZwSmd6cHc1MUt4Wmt4ZGVlTUZoL2JObnp6cWNmeU9UeWNUeDQ4Y1pNc1RXd09uVXFWUG9kRHBDUWtJd204MDgrK3l6OU83ZG0zcjE2ckZ1M1RvKyt1Z2plODNhdUxnNGpodzVBdGhLR1F3Y09MREUxL083Nzc3RGFyWFNvVU9IVXVkV2Uxby9sQWFqYkEydzh1UEJLOHpkT3hKQ0NDSEtUZVB1RFFnaGhCQkNDSEhIU0Y2SGRmY0FVRlUwblg5Q2FmeHVsUVpZQVRyVkxqN2d0dXpjUkhhblhNc1VMR3NOMWlqLzNyZTBwL3o4ZkE0ZlBreTNidDBZTW1RSW16ZHZ0Z2NVUTBKQzJMZHZINy85NXRoazZZY2ZmdUQwNmRQVXJGblRQaFlZR09qeStscXRscENRRU1hT0hVdFlXQmhMbHk2bGNlUEd0R2pSd2o3SHo4K1BzV1BIb3FvcU0yZk81T1RKazJ6YXRJbEJnd2FoMGRoK0xQTHc4R0RqeG8wY1BueVlOOTk4MHlGck5UYzNsd01IRHBTWUdYcnMyREZNSmhOdDJyUUI0T0RCZ3pScjFneU5Sb05lcnljcUtvci8vT2MvOWxxdFJUNzc3RE8rL2ZaYm5uenl5Yks4bkt4YnQ0NHZ2L3dTalViRHFsV3JlUFBOTjRtTGl5djl4R3BNcVdzTFRLdm5QM0h6VG9RUVFvaWJJMEZXSVlRUVFnZ2hLa0x5T2xzR3ExZDlOTjIzdXEyMlpLdGF2YWlsTHo3YmN0V0ZPWnpLM2xQbUFHdUVid2M2Qnc2NHBUMXQzTGdSczlsTXQyN2RlT0tKSjZoZHV6YUxGaTBDb0hmdjNqUnMySkJGaXhiWmE1VW1KU1VSRXhQRG9FR0R1T2VlOHRXQ1hiSmtDUmN2WHVTTk45NXdlVHd0TFkwdFc3YVFsNWZIdmZmZXkyT1BQUWFBcXFxMGFkT0d2THc4M25qakRUcDI3QWhBdjM3OWFOT21EVXVXTEtHd3NKQjE2OWF4Y09GQzh2THk2TmF0RzcxNjliSmZlOSsrZmVoME9scTBhTUhaczJjNWNlSUVYYnAwQVNBakk0UFpzMmZqNWVYbFVLTVZvR3ZYcmh3OGVKQTVjK2FncW1xeHorM0tsU3ZNbURHRER6LzhrTkRRVUw3NjZpdGVmLzExTGx5NHdKZ3hZeGc3ZGl3blQ1NHMxK3RWYldqOUlQaGgxT1NmM2IwVElZUVE0cVpJa0ZVSUlZUVFRb2hibFIrUDlmQnI0QnVKcHR2V0tzOWV2WjZYUjAyR05KeFI3UEVDU3pZTGpyOVFwZ0Fyd01ENjc5N1Nmb3hHSTB1WExpVWlJb0lXTFZxZzAra1lQSGd3ZGV2V3BhQ2dBRVZSR0RwMEtFYWprY1RFUkFDKytlWWJhdFNvd2RDaFE4dTExamZmZk1PS0ZTdDQ5ZFZYYWRLa2lYM2Nhclhhdjc1OCtUSWFqWWFvcUNpbVRwMktqNDhQR1JrWmpCOC9ubFdyVnZIS0s2ODQxR0o5NnFtbk9ITGtDRC85OUJPREJnM2ltV2VlNGFlZmZtTEVpQkY0ZVhreFlNQzFBUFNlUFh0bzJiSWxPcDJPWmN1V29kRm82TjI3TndVRkJVeWFOQW05WHUreUNWZFVWQlN2di80Nlc3WnM0YXV2dm5JNkhoOGZ6My8rOHgrR0RSdkcxcTFidWYvKys1azNieDRoSVNFODhzZ2pmUFhWVnp6enpEUEV4Y1h4MTcvK2xWbXpacEdjbkZ5dTE2NDZVQUs2US80Rlc4a0FJWVFRNGpZak5WbUZFRUlJSVlTNFJkYTQwWUNLcHQxLzNiMFZ3RlpEZFhDRDZmWTZyRGRyY0lQcDFQVnVma3ZYK1BqamowbE5UZVdkZDk2eGp3MGNPSkNZbUJpMmJ0MXFIeHN5WkFoSGp4N2wwS0ZEYk5xMGlVNmRPaEVURTJNLzNxbFRKd0lDQWx5dWNlblNKZWJObThmdnYvL09sQ2xUNk42OU93QjE2dFFCNEwvLy9TOXQyN1lsTXpPVGxTdFhFaDRlYm04KzlmUFBQN05reVJKVVZlV2YvL3luUTMzV1E0Y09zV2pSSWs2Y09FSGZ2bjBaTldvVUdvMkduajE3TW5mdVhLWk9uY3I5OTkvUDZOR2pBVGg1OGlUUFB2c3NNVEV4Yk42OG1YNzkraEVjSE13WFgzeEJRa0lDSDMzMEVhZE9uY0pxdFJJVEUrTlFqcUJ2Mzc2Y08zZU82T2hvbm56eVNkTFQwOW0xYXhlLy92b3JKMDZjQUtCNTgrWU1IejZjOXUzYk96eC9MeTh2aGcwYlJ2LysvVm00Y0NHYk5tMWkyN1p0REJ3NGtPSERoNlBUNlc3cWUxZlZGTjhvVklEc09LbkxLb1FRNHJZalFWWWhoQkJDQ0NGdVJWb01wTVdpUk0yclZvR2hvbHY4YnpiUU9yakI5RnN1RTNEaXhBbCsvdmxuK3Zmdjd4UVkvUGJiYjBsSVNIQjVubDZ2NTlDaFF4dzZkTWcrTm5QbVRKZEIxaDA3ZGpCanhnenV2LzkrUHZ2c00wSkNRdXpIdW5mdlR1L2V2Vm0vZmoyclZxMUNvOUZRdDI1ZFhuMzFWWktUazNuampUZTRmUGt5WGJwMDRiWFhYck9mcTZvcTQ4YU5ZKy9ldmZqNysvUE9PKy9RcDA4ZiszVWJOR2pBUng5OXhGZGZmY1d5WmN2dzhmRmh5SkFoZE83Y21YYnQybUV3R0FnUEQrZWxsMTRDWU5pd1lmVHIxNC9RMEZEKzlhOS9FUmNYaDYrdkw4T0hEM2Q0TGkrOTlCTFBQdnNzbnA2ZWpCMDdsdVBIaitQcDZVbnYzcjE1OU5GSGFkV3E1QklVUVVGQlRKbzBpWDM3OWpGdjNqek9uRGx6MndSWUFRam9BWUNhZFJnbHVMK2JOeU9FRUVLVWo2S1dWUFJIQ0NHRXFFYXNHd0xSQk01MDl6YUVFTldFTldVY21yNHA3dDRHMW0zdGJJMnU3ai9vN3EyNGRDcDdENnZpWjVPVWY2Sk04Ky94YXNxUWhqTnVPWU8xeU5xMWErblhyeDhlSGg0VmNqMVhVbE5UcVYyN2RyblBXN1pzR1UyYU5LRkRodzVPeHc0ZE9zVFpzMmZwMTY4ZkJvT2gyR3NjT25TSWhnMGJPalRvQXJCWUxMZjBuQk1TRWpoOStqU2RPM2ZHeTh1cjNPZWJUQ2J5OC9PZDlsWGRXWGZjRDFvL05KM0xWczVDQ0NHRXFDNGt5Q3FFRU9LMklVRldJY1QxcWtXUTlXcXpLeVZxbnIwN2VuVzFPMlUxY1JtYmljdlk0dko0bEg4dm92eDczM0wycWhDM3ducmdXY2lPUTNQZkFYZHZSUWdoaENnWEtSY2doQkJDQ0NIRVRiSW1mZ2VHZXRVK3dBcTI4Z0ZGQWRURXZHUGtXN0lCOFBMd3JiQ3NWU0Z1bGVJYmhacjhzN3UzSVlRUVFwU2JCRm1GRUVJSUlZUzRHZm54a1B3elN2akw3dDVKdVVsUVZWUlhTczFXdHVaWGFUSDJHcTFDQ0NIRTdVRGo3ZzBJSVlRUVFnaHhPMUtUMXdHZ2hJOXk4MDZFdUlONDFiZjliczV5N3o2RUVFS0ljcElncXhCQ0NBRms1UllTbjV4RmJyNngyRG5aZVViYm5BTFRUYThSZHk2RlMybTVKYzZMTzN1RlkvR3BON1hHblNJNVBaZjh3dEpmNTkvK1NHVGI0UXNVR00wVnVuNkIwVXhpU25hRlhLdWs4dmNWdlc5UnRkVEw2OEEzRXJ6QzNMMFZJZTRjdnEwQVVMTU91M2tqUWdnaFJQbElrRlVJSVlRQTF1dzZ6UXYvMnNCdlJ5OFdPMmZ0N2pPODhLOE54TVFsM05RYUI4OGtNK2FUTGF5TUxibkQ5NXVmYldYaTE3Rmx2dTRMLzFyUHFJOStjWG5zcVJrLzhkUU14dzdOdjU5Slp2L0p5eVgrc2xyZDF4ZHp3OTV6RFA5Z1BUOXNQMW5xM1BkWDdHSDZ0enRKemNxdnNQVlBKYWJ6L056MS9HUEpkdkp1TXFCK3ZkZ2ppVHczWngzL2pUN2lNSjZhbGMvamszOWt4QWZyTVprdHQ3eU9xR0xtVEVqZmdSTGMzOTA3RWVMT1k2aG5LOGNoaEJCQzNFYWtKcXNRUWdoeG0wdk5La0NuZGYyNXFjVmlkUnFiOHQ4ZFpPZVhIRHo4YWVwQXZEeDFGYksvNjVuTUZncE5GclFlR2d4NjEyOUQ2dFR5eG1pMjh2MjJZd3pvR2tGTkg4OEszMGRKd29KcjRxWDNJQ0VsaDhYcmYrZHZBenZjMHZXMkhVN2dZbG91V1htT1dkTGI0eEpRVmFnYldBT2QxdU9tcmgwVGw4RHlyY2R2YVgvWGF4c1J4QXY5V2p1TUZSak5tQzFXUEhVZU43M1BPNUY2K1dxcGdEb1NaQldpd25tRm9lWmZRSEgzUG9RUVFvaHlrQ0NyRUVLSXUwWm1iaUd6bHU5MmVleGlXZzRBMzI4N3pxYURyck5uaXViOHNQMEV2Lzd1bk0ycVVlQ2Z3M3N5L292dFRnRTFnT3lycFFoK1BYU0JvL0ZweGU3VGFsWEp6ak15ZXY0bWw4Y2Y3ZEtJdmgwYkZudCtXWGpxUEJqU3k3bnh6WnFkWnlvMEsvUjZ1UVVtUnMvZlJHSnFEck5HOUtSZDR6b3U1N1dOQ0NhcVFTQng1MUpZc2YyNFU5Q3ZzdWwxSHZ4dFlIdmVXYnlOUTJldVVHQTBGeHNRTG8zSmJHSFhNVnQyZE8rMmpyZVViNzM2WitqQnR1RTN2ZGYwbkFLT1hTait6MUo1QmRiMGNobzdkaUdOZHhkdnBXNmdML05lZlJBZlE4VUgzMjlMYVRHZzliWGYyaXlFcURpS1YzM1U1Si9kdlEwaGhKdVlUQ1owdW9wNXYzSCsvSG5xMTYrUFJpTTNjb3ZLSjBGV0lZUVFkdzJqeWNMZUU1ZEtuSFAyVWlabkwyV1dPT2ZjNVN6T1hYWnV5S0hSMkhKdVRpU21rNUZUV096NTZUbUZwSmR3SE1CaVZZc05udDNiSWhTQXR6L2JpbFZWeVRlYUtURENtNHQrZFpwYlZELzJ6VVcvNHFYWE11TjVXNmRtdlZiRDBONHRuZWJISGttcXRDRHIzQi8yY09GS05zLy9LYkxZQUd1UnArNXJTdHk1RkM2bjUxWFkrdDl2UGM2dnYxOG84M3l0aHdhdGg0WTNQblYrWFYwWjlVZ2JXamNLY2hqYmZmd1NlWVZtUWdOOGFCRlcyejUrOWxJbWNlZFM4TlI1MERZaXFFejFaNHNZOUZvVXhURy9xMy9uaG94NnBJM0wrV3QzbitIVHRiK1hPQ2YyU0JLenYzZjlBVVRiaUdDZS8xTVVTemJFTWVmNzNVeDlybnVaOTNvblU1Ti9sbElCUWxRV3J6QnBmQ1hFYlNJOVBaMjh2SkxmcitsME9vS0RnNTNHMTZ4WlE1Y3VYUnlPL2ZISEgweWFOSW1wVTZjU0dSbHBIOC9KeWNGb0xMNTNBb0NIaHdkK2ZuNzJ4NWN1WGVMRkYxOWs4dVRKOU9qUnd6NSs2dFFwc3JMSzltOU1uVHAxcUZ1M3JzUFlsMTkreWZyMTYvbnl5eTh4R0F4TzUrVG01dkxFRTA4d2FOQWdSbzJTNXBoM0V3bXlDaUdFdUdzRStYdXpkdm9UTG84dDIzcU0vMGIvd1Z0LzdrU3ZOdlZkemxteC9UaGYvbktFTVU5MDRLRjJ6dG1IUlhHdkZSTWVkM24rdHNNWG1QN3RUZ1oxYjh4ZkgydFg3RDc3anZ1Qm10NzZZcTlUNUdSaU9oYXJhcStmZWlJaDNXbE9VV25WRXducCtCamM5OS8rbG9QeHhNUWxFbkdQUDRQdmQ4eWd0VnF0RkpvY2E1SzJiUlRNak9kNzBMcGhJUG1GSmhSRnVlbHMwaUtYTTNJNW1lajhHcFhrek1XU0ErN1h5M2JSTk8xL3U4NEE4SEFueDh6amxURzJ1cnlGSmd0UHpWaFRyajB0L2NjakJQbDdPNHhwUFRURmxuZlFYczNjS0dtT1hsZHlkc2ZUOXpkbmUxd2lPLzVJSW5yL2VSNXFmL1BadDNlRXRCZ3daNkhVZWNUZE94SGlqcVFFZEVjOS9iN3Q3MXBBajlKUEVFSzR6U2VmZk1LMmJkdnc4bksrR3diQWFEUVNGQlRFRjE5ODRUQytldlZxUHY3NFk1NS8vbm1HRGgxcUgyL1VxQkVhallZRkN4Ync4Y2NmMno5WW5qVnJGcnQyN1NweEw2R2hvWHo5OWRmMngvdjI3VU5SRk5xMGNmeVFlZEdpUlJ3NGNLQk16Ky9wcDUvbXhSZGZkQmpMenM0bU5UVzEyT2FtcXFwaXRWcXhXcDNMZG9rN213UlpoUkJDVkIxVG11MlhNUU5NYWFpbWREQ21nU1ViTEFWZ05ZSnFzdjErOVd2VldnaldxMk1WUUs5elhWUFM0Mm9XcW9kR0tXR09wdFE1VlduVmxJRUFESnl5Q3AxVzR6SW8rOFRVVlFDc25EeXdTdmQyUGFQSnd1TDF0aTdSSS91M3hzUERNYUIzS2ltRFZ6OTJYUnFoaUsrWDdwYWZ3NmhIMnZCaXYrSnY3ZDd4UjVLOW5NU1lKem9VRzJ3dmpxZk84VzNWcGJSYzlwMjhoRWFCUDNWb1lCKy9rcEhIcG9QeEtBcDBibWJMU3Q1LzZqSW1zNVdPVGV2WS81d1Z2MDdWLzluVGFCUkdQZEtHTnhmOXl1TDF2OU16cWk2ZXR4ajB2cDJweWJaNnJBUklWcThRbFVKbnkwU1R1cXhDM0I2NmRldkd1KysrNi9MWXlwVXIyYkJoZzhQWWp6Lyt5SUlGQy9qem4vL3NFR0FGTUJnTURCa3loT1hMbDNQNThtVkNRa0xzeDhMQ3doZ3pab3pMZFpZdVhVcENnbU01cjMzNzloRVVGTVN4WThjY3hpZE1tRkRtOGdGNnZiNU04NFFBQ2JJS0lZU29DTlo4eURzTCtmR28rUmVnSUFrMTd3d1VKb014OVdwd05jUGR1eXhSM3c0TmFOKzREdmZVcm1FZnMxcXRYUDhCZGUrMllVUTFDQ1Ewd01lcG9aUkdvempkd24yanFQQkFwZy9yVG1pQVQ0bnpwajNYRFoySCs0TzRGU1g2d0htU00vSm9Yai9BWlprQWcxNUxrN3ExWEo2YmtWUEFsY3g4cDhEc3pkQnBpMi9jZERvcGczLy91QitBNXg2S3BIL25SazV6RHArOWdsN3JRYlA2QVdWYTc2ZWRwMUJWQ0Fud29mWjF0VTYvaWo2Q3lXeWxkOXY2akIxOEx3QlB6ZmlKakp4Q0pnM3RXaWtOeHlwQzYwWkJSSWJYNXNqNVZIN1pmNDdIN20zczdpMjVqWnI4TXdRL0RGcS8waWNMSWNxdnFOWnh2dXNhNlVLSTZpVW1Kb2JkdTEyWEhUS2J6ZlpBcWNWaVllSENoYXhldlpwQmd3WXhjdVJJKzd6TXpFeVNrcElBaUlpSVlPellzZlpTQkkwYTJkNlhlWHQ3RXhVVkJjRE9uVHNKQ2dvaUlpSUNBSDkvZjRjZ3E5Rm9aUC8rL2VUbTVqSnUzRGlIUFMxZHVwU2dJTWNTVDBKVUJBbXlDaUdFS0p2Q2k1QjdFalgzRk9SZnNBVlI4eS9ZZmdDcTVnSFVHMzI2OWhCcDJhN3JqdGJ3MGpONlFIc0FsbXlJSzNQbjl0a3YzRWY3SnRjQ2lNdC9QY1kzbTQvZSttWnY4TjkzSHNhL2huUHRKNEFjRjdlcm95amc0bFltazBWbFpjeEpwL0dNbklKYjN1T05pbTZaZit6ZUNKZkh3NEpyc21EMFEwN2plUVVtL3ZweE5BRFB1S2dmZXoyenhjcmVFNWZvMkRTa3hIbXVwR2JsTStHckdBcU1adnAyYk1DekR6bXZGWitjeFZ1TGZzWGJvR1B1Uy9jVGNZL3JvSENSck54QzF1dzg3VFIrNW1JR3YrdzdoMGFCWVgyaXlyM1g0cGd0MW1McnVwcXYzcXBXMGh5anFXeTNzejNldFRGSHpxZnl2MTFuN3RvZ3E1cjRIZVJmUUJNMXo5MWJFZUxPWnFpSG1oMG5tYXhDM0FaNjl1ekpoQWtUWEI1YnNXSUY2OWF0NC96NTg4eWFOWXNMRnk3dzFsdHYwYmR2WHdBS0Nnb3dHQXpzMmJPSDJiTm5PNTBmSGg3TzRzV0xuY2JuenAxTHIxNjllUFhWVjEydUd4c2JTMjV1TGxPblRtWEZpaFY0ZTN2Ymc3b0JBUUZFUjBlVG4xOXlINEtXTFZ2YWc3aENsSVVFV1lVUVFseGpMYmdXU0wzNnkvYjFhYkRrdUh0M0ZTYjJTQ0lYMDNLZGFud1dHTTM0MS9DMEIxbUxOS3RYcTlqQVpueHlGaGZUY3AzR3ZRMWFBbXU2UHFja1pvdVZTK2w1NkxVYWdtK291d2tVbXkyYmtWUElvS21yWFI3ejlYTE9qQ3d3bWxuNHY0UGwzbDk1WFVyTDRXUmlPaDRhaFc0dDd5bnplYXFxOHY0UGUwaE15ZUdCMXZVWjBLM2tnTjZrcjNlUWxKckRrRjdOR2RHMzdOM2VNM0lLZUdmeE5sSXk4K2tSVlpjeGd6cTRuQmNXWEpPbkgyak9kMXVPOGU3bjIvbHc1QVBVRDY1WjdIVlhiRDlCZ2RHeHpxekZZbVh1RDN0UlZYajAza1lPV2RPM2F0M3VzNnpiZmZhVzU1VG0zdWFoYUQwMG5MbVlTVkpxVG9VK2g5dUNPUlAxOUJ3dzFKTTZrVUpVTnE4d01KVzlMcllRd24yMmI5L09ZNDg5NXZKWVVTYXJ0N2MzUVVGQmpCMDdsckN3TUFDU2s1TVpQWG8wTDczMEVsMjdkdVh6enorM24zZmx5aFhHalJ0SHk1YXVQMmkzV3EwbDNrWDJ5eSsvVUs5ZVBicDE2OGFhTld2dzh2S3lyd3V3ZVBGaWNuTnpYVGF1QXNqSXlPQ0ZGMTRvTWNqNnd3OC9vTk01djg4dWF0QjE0c1FKbGkxYjVuQXNMQ3lNYnQyNkZYdE5jWHVUSUtzUVF0ek44cytocHUrQzlOMm9HYnNnNXpqZ3VvRDduY2EvaHFkVERkUG41cXdqMzJoMm1qdXNUeVNkcnRiT3ZOSGluMzkzbWUzNjJMMk43WmwrOGNsWjdEcDJrWVloZnFWbVdpYW1aUFA4M1BVMEQ2dk5CeTgvVU5hbmcwR3ZaVUJYNXplQlA4WTZaNnNDK0JoMHpIamVPVWowd1E5N1NFaXB1SUQ2Z2RQSkFEU3RGMEFOcjdMWHRGcXc1aUF4Y1luVUQvTGxqU2R0Z2MvNDVDelc3ajdEeVA1dDBHZ2MzMVEvM0traFgvNFN4M2RianBHYWxjOGJUM1FzdGNSQVZtNGg3eXplUm54eUZsMmFoekoreUwwbG5qUDhUMUVrcHVTdzdYQUMvMWl5blgrUDZ1WFVnQW9nUGJ1QVZUdWNYL2ZsVzQ5ek1qR2RXalU4aXcwRVcxV2NTbEZjcjdqOTFhN3BSZDFBMXdIUGxNeDhrbEp6U3B5VGtWTkFmSEoyc2VzVzhUYm9hRmF2RmtmT3AzTG9UUExkRldRMVoyTGRQY0NXeGRwdGk3dDNJOFFkejk3OFNnaFI3WFhwMG9YUm8wZGp0VnFaUFhzMkhUdDJwRStmUGdDc1hidVdyVnUzRWhRVXhMUnAwK3puRkJRVU1IWHFWS3hXSzYxYnQ4Ykh4d2NmbjJzbHRUNy8vSE1DQWdJY1NncGN6MnExNGxGQ2VhMEhIbmlnMkFCcWthRkRoeko0OEdDWHg1NTR3bld6M090OS8vMzN4UjR6R0F5Y1BuMmEwNmNkNzJ6cTJiT25CRm52WUJKa0ZVS0l1NFZxaHF4RHFFVUIxZlRkWUV4Mjk2N3VDbDlISDJIcjd3a3VnNW9WeGFEMzRNV0hXenVOcjl0OXhubXlvcUJCSmFwQm9OT2hpcTRIZWlJaEhiQmxBNWZWbDcvRXNXckhLVFFLOWhxbEdUa0ZqUDh5aGt0cHVkVHg5K2FKSGswZHp1a1pWWmV3SUY5bWZMZVRYL2FkSnkyN2dNblBkSFBLVmk1eU9pbWRtY3QyRVorY1Rmdkd3VXgrcGl2YUd3S1lWcXNWczBYRlpMWmd0cXFZTFZhRzlZbmtSR0k2bDlKeUdmZUZMZERxYzBQdytKTzFoeWd3V21nWEVXd1BNZ04wYUZLSGxiRW5HVDJnZmJFQjU0RlRWcFg0Mml6OXh5TTNCSFp0d2VidWtmYzRaV0FYV1JWN2t2bHJEcFk0Wjl2aEMwei9kbWVKYXhkcFZqK0FJK2RUT1pHUXpzT2R5blJLcFZFVUZYWHZBRlJyNVgwNHBIaDRvaFplZ2V3NDBQcWlSTTI3Vmk5U0NGRjVyamEvSWovZWx0VXFoS2dZK2ZGUWNNSCtVTTJLQTNNbWltOFVCUGN2MTZYUzA5TjU3cm5uZ0d2Wm0zbDVlV3phdEluNzc3OGZnRDU5K3RDblR4OFNFeE1KRFExRm85RmdNcG1ZTW1VSzU4NmRZODZjT1FRSEJ6dGNkODJhTmV6WXNZT1pNMmM2QkY2dlp6UWFYV2FSRmlrcVIxQ1pmdmpoQnp3OVBTdDlIWEg3a0NDckVFTGN5WEpQb3Fac1FVM2RBbW14WU1sejk0NXVTeHYzbnlmdVhLckxZNGZQcFpSNGJtcFdQakZ4aVlRRytOQ3BxWFBUSjNld1dLekZOb0NxYUVtcHRxelk0aklvcjZlcUtndldIR1RWamxPQUxlRGJJTVNQN0R3ai8xaXluVXRwdVR6UnZRbUR1amR4ZVg2M3lMcE1lNjQ3azcrT1plK0p5NHhkc3AxL1B0OERiNFBqRy9CNXEvZnowMi9Yc2dyT1hNcmttZG5yTUZ1czEzNVpWYXlsQk83T1hjNWk2amUvOGQ2SW52WU0wd09uTHJQNVlEeWVPZzllN3QrYVYrWkYyK2MzcXgvQW9yLzNJZUM2SmxnM2FoY1JYR0kyclY3bitIMHpYODE2VlYzVTNhMHNvYlZzUCt5NEtwTlIxVlFVU0kydDVEVUFQRkR1ZVFxbDhWZ0o5Z2hSUlJUZktOdmZ2K3c0K1hzbnhLMUlqMFhOaWtOTmk0VzBHREJudVp5bUJqK01wcHhCMXM4Kys0enQyN2U3UERacTFDaW5zVysvL1JhOVhzLzA2ZE01Y09BQTA2Wk5Jekl5MG1IT29VT0hXTGh3SVowN2R5NjJWSUNxcXBoTXBoSXpWZDk3N3oxeWMyM3ZWVTZlUElsV3E3WFhqWDN5eVNmTDlQeUtZN0hZU2tKcE5MZmVtRlhjV1NUSUtvUVFkeEp6RnFUK2FndXNwbXlHZ2tSMzc2amF5aTgwOCtuYVF3NWpXWGxHZEZybk4wdGJEbDF3R2l1ck5UdFBZN0dxRE9qYXVGTGZpR1hrRlBMWXBCK2R4Z3VNWnFlYXJGWVZ0QjVWMDBva1BhY1FnRnJGMUxRdFVtQTA4LzZLUFd3N25JQkdvMkMxcXVRVm1saTYrU2d4UnhJNW5aVEJ5LzFiODlSOXpVcThUc2VtSVV3ZjFvUHhYOFlRZHk2RmR6L2Z4bnNqZWpwa2pyWnVHT1FRWk0zSUtiVDNCMU1VQ0Eyb2dWNnJ3VlBuZ2FkZVMySktEcWxaK2JRSUN5QTh1Q1k2clFjZUdvVzF1ODl3NEhReW42dzl4S3VQdHdOZzc0bkxBRHp6WUV1WHBRUktDckFDVEgydVc3bXlpUzFYbTFyZG1JVmJtV3I1MnI2WGxkRWtyZHhVMFBRdCtZT09XMVp3QVd2Y0dOU01BeWg2NSt4dklVUWx1VnIzV00wNmpGTE93SThRZDczOGVOVHpuOXFhTlJZRlZYMGpVWUlmaG9BZUtGNzFyODI5aFJyajc3enpEbVBHakNFdnIrUkVEazlQVHd3R0E2bXBxVXlZTUlHVEowOHljZUpFdW5UcDRqRHZ4SWtUVEo0OEdaUEp4TVdMRnhrNmRDZ1RKMDZrUXdmSG12bnA2Ylk3cFh4OWZZdGQwOS9mSDczZTl2NVBWVlVNQmdPMWF0bnVyQ29hUDNYcUZOSFIwUzdQTjVsY053dTkvbGhKbWJUaTdpUkJWaUdFdUoycEZzamNleldvdWdVeUR3Qmw2eEordHlzMFdWaDVRNzFTcTFYRnY4YTFXMzRzVnpNWkp6L1RsWlpodFYxZVorbVdZNnorN1ZTeDYrdzVjUW1BMWIrZDR1ZTlwVGNkS3NwTVBINGhqUmMvM09CMHZIT3pFRjd1MzhacFhLZlYwSzJsYzkzWTdYSE9nWGFqMllLZmg1N0VGT2NhbkNhenhXbnNWaFJjclhGYjNHMzdBQWxYc3BuODMxamlrN1B4citISjN3ZTJaK28zdjZHcThNVXZjUUE4M3lleTFBQnJrZlpONmpCdWNCZW1MLzJOWXhmU2VQdXpyWHp3OGdQMmpOYWVVWFY1N2ZGMk5LbnJUNTFhUHZnWWRKZ3RWZ1pOWFUzdG1sNTg5ZmJERHRlYjgvMXVOdTQvVDcrT0RlbmZ1WkY5dkdHSUh4K3UzTWVKeEhRS2pXWTg5Vm9ldXplQ3crZFMrTXQ5emNqT041YnJ0Ym9aK1lXMjE5ZTdnc3M4bEtUb2UxbG9xdGcvSzlXV29UNUsxSDlRdDdWSHZiQUVwY0ZyN3Q2UkVIY1AzMGpVdEZpcTVtTkJJZTRBK2ZHb3ArZWdKdHFhTFNuM1BJMVM1eEVJNkE1YXYwcFpNaVltaHBrelp4YWJWV28wR25uMDBVZjV5MS8rd3VqUm95a29LR0Q2OU9sMDdOZ1JzR1dGV3ExV3pwNDl5OXR2djAxSVNBaDVlWGswYWRJRXJWYkx4SWtUR1Q5K3ZNTTFFeE50NzIram82TXhHQXoyK3EvWGUrV1ZWK3hmNzkrL242NWR1enJWZDQyTmpXWFhybDB1OTExUVVQeUh5VGs1dGp1MWltdjJkYjNYWDMrZEJ4OThzTlI1NHM0Z1FWWWhoTGpkcUJaSWkwRzk5Q1BxNWYrQktjUGRPN290bGFYeFZWRVFLYVNXVDdFWmlBWjl5YmZkNjdVZUdQUmFlMFpuY1lxQ2tVVU5uWXhtQzVmVG5iTUNNb3E1am85Qng5akI5enFONzVucVdPT3owR2pHYWxXNW5KN0g4M1BYbDdpbmlsRDBmRXBxNW5UMFFpcnh5ZGswRFBGaityRHU2SzVtWlJyMEhuU1ByTXVtQS9FczIzcWNtajU2ZXpPeDB2UnNWWS9YQjNYZ3c1WDdhTis0RGw2ZTE5N3lhRFFhQm5SenZFNThzaTNMdzgrbjdIVzErbmR1aEpkZVM4OVc5ZXlacENFQlBydzNvcWRUWTY3S2tuYzF5UHJMdm5Qc08zblo1WnowcXhtbjJ3NG4yR3ZrM3FnOEFlR2lRSHhWWnMrNm0ySzRCK285ZzVyd3JRUlpoYWhDaW04VWF2TFA3dDZHRUxjRk5mRTcxTGpSdHZyaDRTK2poSStxc2xJYkJvT0JOV3ZXdUR3MmR1eFlBT3JVcWNPRER6NUkzNzU5YWRDZ2dmMzRwNTkrSGlFS3l3QUFJQUJKUkVGVXlwRWpSeGd4WWdTQmdZSE1uajJiZDk5OUY0QTMzM3lUek14TWpodzU0bkROUTRkc2Q2TWRQWHFVWnMyYXVReXlGakdielZ5NWNvV2twQ1JXcmx4cGIyZzFZTUFBV3JSb1FkdTJiVjJlOTgwMzN4UmJyaUE1T1JrL1B6OGVmL3h4bDhjQkxsNjhTSFIwTkdhemMxTmRjZWVTSUtzUVF0d1dWRWlMUmIyMEN2WFNHakM1cmc4cUtsWmF0aTA0bFZOZ2NwbjFDWkNUWC95dFJBQWZqdXBWNHZITTNFTG1mTCtiM2NjdkVlam54ZXVEMmpQaHkxaGFOUXppZzVjZnVMbU5seUMzd0xiZjhEbzE2ZHVoZ2RQeGxiRW5TY25NcjdEMXZLNW1QVjRmdkw1UjF4YjMwQ095THUvOHBSTmVuanJTc216cmUyZzAvT1BwTGtTR0I3Smd6VUgrcytvQU80OWVaTkxRcm5pV2tCbGJwSC9uUmtTRSt0T3Nma0NwYzg5Y3pBVGduZ0RYelJXSzA2dXQ4dzh2UG9hcXl5cE55N2E5VmxjeTg3bFN5dmN0STZldzJDQjllUlFGZG0rc2RYdW5VMElHb0Y3NEVqSjJnMzluZDI5SGlMdER6VmFRdEZ5YVh3bFJDalh1TmRURVpiYk0xUll6S3kxcnRUaFdxNVc0dURpWHg0cXlQZ0duVE5MTm16Zno0NDgvOHVTVFQ5S3VYVHZlZi85OS9QMzk3Y2MxR2cxVHBreEJxOVd5WXNVSzh2UHpVVldWNk9ob09uYnM2TEJtWkdRa2ZuN096L3ZZc1dPb3FrcEdSZ2FMRmkyaVE0Y09oSWVIMDZ0WEw4YVBIOC9mLy81M1dyZDJiQjQ3YmRvMDZ0U3BRNnRXem8wdVRTWVQ4Zkh4ZE96WTBkNzB5NVg5Ky9jWFc0cEEzTGtreUNxRUVOVlp4aTdVaXoraVhsNERoYTZ6MUVUbHVaaG1lMVA0OW1kYksrWDZCMDhuTTJ2NWJsS3o4dTFabk9ZU01qNnZkem9wbmU5K1BRYllzbUNOWm9VWlMzOXptcGR2dEdVZHpsajZHejRHSFk5MWlRQWdNcnkyeTl2dnR4eTZVS0ZCMW1CL2IwNGxaYmpNeWkxU3cwdlA1R2U3Rlh2OHNYc2phQlRpeDdSdmY2T0dsNjVNQWRZaVpRbXdBdXc5YVN2cjBQaWVXbVcrZG1VWTkwVk1pVm13QTdwR2NGK3JhM1hVVXJKc0h3VE1lcUVuSFpxRXVEeG5WZXhKNXE4NXlPTmRJeGc5b0wzTE9kc09YMkQ2dHp2THRNZkw2YlltRXNGK3pqVm43MlJxclc2ZzlVVk4rQVpGZ3F4Q1ZBbHBmaVZFS2N5WldIY1BnT3c0bElpM1VScS9XK1ZiME9sMGVIbDVzV0RCQWdBeU16TkpTVWtoSXNMMm5qTTlQWjAyYlp4TFhjWEd4akpuemh3NmR1ekl5eSsvakVhaklTREErWDJiVm10NzMvZlVVMDhCc0duVEpoSVRFeGs1Y3FSRGtQV1JSeDRCNElNUFBxQmR1M2IwN3QwYmdGMjdkcUhSYUpnMGFSS2pSbzFpd1lJRnpKNDltK0RnWUZSVjVaTlBQbUgrL1Brb2l1MzkxL256NTltK2ZUdjkrdld6ajExdno1NDlHSTNHWXJOY3hkMU5ncXhDQ0ZIZEdLK2dYdmdhTmZFYnlMLzVoa3ZWbHRZUDlMVkJId0M2MmlqNkFOQUhnNGNYYVBUWGZpblh2bGF1L203ZE43akN0bEZhNDZ0Q281bHpseklKRGZEaHFmdWFGbnVkSFg5Y1pPL1Z1cXRsbFpLWngrTDFoOWwwSUI2QUI5dUY4ZnFnRGhqMDJtSXpabStVbGwzQTF0OFQ3STh0VnRYaDhZMjIvcDZBcjVlT1RrMXRnYmlnS2dxUWhRWDdzdU1QT0ovc3VwTnRXVVUyQ0dUQjZJZnc5cXo0dHk3WmVZVnNQMng3N2JvMGR4Mm9MTW01UzVuVXJtbkExN3ZzcFFhS0UzZXU1Q1pPM1Z2V2RYaGNWT2FnYnUwYXQ3eDJXUlY5TDhQcjFLeXlOYXNEUmZHQTRQNm9WelpLZlVnaHFrcEFEOXVIRzJreDB2eEtDQmVzaDBmYkFxeFI4MURxRG5ITEhucjA2SUhCWUdEbnpwMk1IRG1TOWV2WDg4VVhYekJ2M2p4bXpKakJ3SUVEK2RPZi91UndUblIwTkhQbnpxVlZxMVpNbVRLbHpNMWhMMTI2eE1LRkMrblpzeWRkdTNaMU9lZm8wYU1BOU83ZEc1UEp4S1pObTJqZnZqMjFhOWRtNk5DaHpKOC9uNzE3OTlLeFkwZUdEeC9PdEduVGlJNk90cGNjV0w1OE9RYURnZUhEaDd1OC9vb1ZLMUFVeFI3RUZlSjZFbVFWUW9qcTRzcDZyQWxMSVhtZHUzZHljd3oxd0JCcXExM29HUXFHVVBBTVJUR0VnaTdBRmxUVkI3bDdsM2FGSmdzL2JEL2hORjdVK09yQTZXU3NLdHpiSXJURU9xQ1gwL1BLSEdUTnpUZXk2cmRUTFB2MU9BVkdNNzVlT2w0YjBKN2VMbTQ1TDAySEppSDhOSFdnL1hGcVZnR2VPZzlxZU5sdTRiWmFWUTZjVHFaRGt6cjJPWXFpc094cTltdURLZ3FRRlRVTU8zTCsxanZBMXk2bUx1NnRXckloanJ4Q00wM3ExaUxpSmpKWjErNCt3LzkybldGWW4wZ0dQOUQ4bHZieTA5U0JlSld4aVZWaVNqWVpPWVVZOUZxQy9hc3VxL1RJZVZ1NWtzaHcxODNnN21nQjNXeTNMaGRlQXMveUIrU0ZFRGNob0FkcThzOG96V2U2ZXlkQ1ZDdnErVThnZVIxSzh4bHVDN0FDN05peGd4a3padkQwMDArajAxMTdEK1BoNFVHL2Z2MllOV3NXQnc4ZVpNeVlNV2cwR2o3Ly9ITldyRmhCbHk1ZG1EQmhBcDZlWmZ1UU9pa3BpWEhqeHVIdjc4K2JiNzVwSDdkYXJRNWZwNlNrRUJSays1bGo3ZHExWExseWhkZGVzOVZUNzkrL1A1czNiMFpWYmMxdGUvVG9RY09HRFRsNzlxeDlqVTJiTmpGczJEQ1hXYlZyMXF3aExpNk9oeDU2eUw2R0VOZVRJS3NRUXJoVFFTSnF3dGVvQ2QvYWZtaXZ6alNlNE5NRXBVWlRxTkVjeGFjWmVOVzNCVk9yVWZDMHJQeHJlUEwxRFYza0FmdHRRUnYzbndlZ1hVVHdMYStWbXBYUHlwaVQvRy9YYWZJS3pTZ0s5TzNZZ0pjZWJsMnVSa3ZYMDJnVWV6QXVKOS9JMUc5MlVHaXlNUHVGK3dpdFhZUFAxdjNPOTl1TzgwVDNKb3g4cExVOVE2Q29PVkxyaGxYelBXdlh1QTU2clliTDZYbWN2WmhCdzFELzBrK3FRbXQybnVKL3U4NEE4R0kvNTdwYlpaR2RiOFJzc1pKYlVQYm1VUlZoNTlHTEFMUnVHRmptREpCYmRTb3huWlRNZkx3OXRVUTFDS3lTTmFzVHhiZWw3ZGJsck44aFNJS3NRbFFGSmFDN3JmbVYxR1VWNGhwekp1cXBPUkQ4c0szQmxadXNXN2VPano3NmlCRWpSdENnUVFNT0hUckV6cDA3OGZYMUJhQkxseTc4KzkvL1p0KytmWnc3ZDQ0UFB2aUEwNmRQTTJUSUVKNS8vdmt5dlgreFdxMnNYNytleno3N2pKWXRXekp1M0RoOGZHdzE5T3ZVcWNOdnYvMUd5NVl0MGV2MTdOeTVrOXpjWEJvMWFrUjhmRHhMbGl3aEtpcktudldxMStzWk4yNGNodzRkWXNPR0RRQTg5dGhqNlBWNk5tell3TFp0MjFBVUJWOWZYL3Z4Z0lBQU9uWHF4TkdqUjFtd1lBRyt2cjY4OU5KTGxmRnlpanVBQkZtRkVNSWRrdGRoamY4Q1VyZTRleWV1MVd5TDR0c2NmSnFoMUdnT05acUFsM09UcE50ZGNSbUQ4Y2xaeEJ4SnBGWU5Uem8xQ3kzeEdpYXo3ZFB6RzBzMldhMVc5cDlLWnVQKzgydzduR0N2dGRvdUlwaVgrN2VtY1YzWEdaTVdxKzJUZFkyTEdsQ3UxN2N3K2I4N09IYzVpM1lSd1FUNjJiSTkrM2R1eVBhNEJGYkduaVFoSlp2eFErN2xjbm91eHk2azBiUmVMV3JlWkhDM3ZBeDZMZDBqNjdMbDBBV2lEOFR6VWpVSnNwck1GcFpzaUxObk13L3QzWUwyMTJYOVhxL29XMkc5K3IyNVVWR0R0SkJhVlhmTHZxcXFyTjlyeTdybzFPeldnMzNXc3BVQ0p2cUE3Y09IKzFyVlE2ZjF1T1YxYnpkcWpVaEFRYzM2SFNYb1Q2WE9GMExjT2lXZ095cWdwc1dpMUpVZ3F4QUE2dEZ4WU01QzAveWZidDFIdDI3ZENBME5wVjI3ZGd3ZVBKalUxRlQ4L1B3WU5lcGE0RGM4UEp6dzhIQW1UcHhJZm40K2MrZk9kVm1qMVJXVHljVGJiNzlOYW1vcW8wYU5vaytmUGc2QjJiLys5YTk4OU5GSHpKbzFDMVZWOGZMeW9tL2Z2blR0MnBYSmt5ZWpLQXBqeG94eHFLMTY4dVJKUHY3NDQyTFgxT2wwTEZxMHlQNDRLaXFLVHAwNkVSWVdScE1tVFhqNTVaZGRacmtLQVJKa0ZVS0lxbVBKUTczd0plcTVCZFVyYTlYREIvdzdvTlM2RjhYL1hxalZDVFNWYzF0MmRmSHZVYjF3SFM0RHM4WEtCLzl2TDFhcnltUDNScUQxc0wyUlUxVVZrOW1LWG5jdHNKU1ZXOGplcTVtaHZsNTZ3QmE4Ky9LWEkydzZHRTlxMXJVR1VoMmExT0daM2kySXVpNkQxR1Myb0tyWXI2bXFxcjFPYTdCLzZkK0RRcU9aS2QvOHh1OW5ydEFpTElCcHc3cmJBMTkxQTMzNXoxOTc4ODdpYmV3K2ZvbGR4eTd5NisrMkdyOUZ6YTl1VkdBMGN5a3RCdytOZ3FldTR0NGlET3JlaEMySEx2RHpuak04KzFCTERPVm9YRlhSckZZcjIrTVMrWHo5WVM2bTJSbzQvZVcrWmd6ckUxbnNPVDRHV3pEZVZWM1o5T3dDamw5SUF5QTgyTGNTZHV4YTdKRkV6bDNPd2xQbndZTnR3OHQxcnRsaXBjQm94dHRUaTBhandXeXhzdk5ZRW5EdHVicVNWMkJpL2Q1emdPMTdlamRTTkhwVW44YW8yWWVsTHFzUVZjVzNsYTBrVVZvTXVQR1dhQ0dxamZ4NDFLVGxLT0V2dXoyNzI5L2ZuM2J0MmdHd2JObXlFdWRPbkRnUlZWWExWQjdnMDA4L3RYODlkZXBVZkh4ODdBMndydGUrZlh1Kyt1b3JsOWQ0K2VXWFNVMU5KU3pNOFRYcTJiTW5QWHYyTEhVUE4vTHg4ZUhmLy81M21lOGVhdCsrUFJzM2JpejNPdUwySmtGV0lZU29iS1lNMVBNTFVlTS9CMU9HdTNkamF6SlZxNHN0cUZxcmkrMkhGK1h1eWtnTEtLYTJwOFZpWmU0UGUvampmQ29oQVQ0OGRWOHorekd6eGNwamszOUVWVlgwV2c4OE5BcDVoV1lBYW5ycnFSZGtDN0RwdEI1Y3pzZ2xOU3NmblZiREE2M3I4K2VlVFdua0lvUHp3S2xreG44WmcxNnJ3ZGRiVDZISlFrNitDY0NoZzd3cmVRVW1KbndWdytHektUU3BXNHVadzNzNkJTLzlheGlZKzlMOXhCeEpSS05SMlBGSEV2NDFQQjFxd0w2emVDdHAyUVY0ZTJxNW1KWkxkcjZKeVBEYUpYYTRMNjhXWWJYcDF2SWVkdnlSeElwdHgzbjJvZUlEbXBYcG0wMS9zSGIzR1ZJeWJjRnYveHFldlBKbzIxSnI0clp1R01TUHNhZFl0ZU1VZjhTblV2TnFneXV6eGNySnhIVHlDczNVcWVWTnkvQ3F1WDNlWkxid3lkV21iWC9xMEFCZmIzMjV6ay9QTHVEL1pxMEZRS2ZWWUxGWUtVclNiVmxDbmRYdnR4MG50OERFL2EzcnVmenpmTmZ3YmdTNVo5eTlDeUh1S2twQWQxdFFxY1ZNV3dOTkllNWlhdUozQUc0dEUzQXo5UHJ5dlY4cDR1ZDNjMy9udzhMQ25BS3N0NnFxeWpPSjI1Y0VXWVVRb3JJVVhrSTk4MjlidlZWcmZ1bnpLNHVpaDRDdUtJRVBvZ1ErQ0RXYWxYN09YZXJDbFd4aWp5U2kwMnA0OXkrZEhZS1dPcTBIOVFKOWlVL09vdEJrQVVDalFGaHdUZjc2V0Z1SHVTUDd0NkZGL2RxbEJzQWFodmloS0dBMFcwbk5La0NuMVJBVzdNdVRQWnJTcFhuSlpRcVNNL0k0ZnptTEZtRzFlVzlFejJJekVHdjZlTksvY3lQZVg3RWJnRmNlYmVPUWpWdXJob0VEcDVMdHo2ZDUvUURHUE5HaGxGZXEvRjU1dEEwSFRpZXpmT3R4ZXJjTm8yNWcxV1Y5RmpHWnJhUms1dU5qMFBGd3A0WU03ZDJDR2w2bHYrSHZFVldQNXg1cXljOTd6bkl5TVIzMXVqUm9YeThkM1ZyZXc4djlXMWRvWUxva09xMEhIWnVFc0MwdWdlY2VhbG5xZkM5UEhmNDFQUEgydFAwWkRmTDNwbFlOVDlKekN1M2xMcnc5dFR6UXBqNTlPN2d1QzVKd0pac1YyNDdqWTlBeHNuL1pidkc3VXlsZTlWRlR0N3A3RzBMY1ZaUUdvMUNUbHFOZVh1ZldCajlDVkFkcTBqSUlmdGp0V2F4Q0NHZUtxcXJGM1RFcGhCRGladVNlUkQzekllckYvd2VxeFQxNzhHNkVFdGpiRmxTdDNlT091ZjNmdWlFUVRXRGxkaGMrZURvWms5bFNhaTNXNnVEODVVeUMvTHp4THVFVzd5SldxNjJHWi8vT2pWd2VONWt0YUJRRkQ0L0srNFIrMDRIenpGcStteFpoQVh6dzhnTlZYdFBUWkxhdytlQUY3bXRWdDloNnZMY0xpOFhLMGZoVWgvSVROM3NkcTZxVytMMHdtUzJNK1dRTHh4UFNHVGU0QzcxS3lmeXRTdGFVY1dqNnBsVHBtdXE1aGFqSEo2THBmUngweFdmK0NpRXFsblhIL1lDQ3B0dXY3dDZLRU82VHZBN3JnZWZRdFBzYWd2dTdlemRDaUJ0SUpxc1FRbFNVL1BPb0o2YWpYbHJsbnZWOUkxSHFQSTRTT2hDOFhkZmNGS1ZyR3hIczdpMlVXWGlkc3Q4K3BkRW94UVpZZ1NvSmVEN1lMcHpzUENPbkwyWncrR3hLc1kybUtvdE82MEhmam5kR0F6Y1BEODB0QjFpTHJsUGFkLzdRbVNzMERQR2pUL3NHMVNyQTZpNktWNWl0cG5OZVBQaEprRldJcXFMVUhZSjZiQUxreDBzR243aHJxWmZYZ3RaWEFxeENWRk1TWkJWQ2lGdFZlQW4xMUd6VXhLVlZuN2xhc3cxS25jZFFRcCtRSHpqRWJXSGdYZG93NlhiV3NXa0lIWnVHdUhzYjFZZlhQYmJmQzVMQXI1MTc5eUxFWFVTcE93VDExR3lzY2FQUmRGcnQ3dTBJNFJacThzOG9FbUFWb3RxU0lLc1FRdHdzY3licTZYL1pHbHBaQzZwdVhiLzJLQ0dQbzRRTXRIWGJGVUlJVVhVOGJRRm4xWGlacXFuQ0s0UUFRT3VIRWo0SzlmVDdrTHhPTXZuRTNTY3RCc3haS0hVZWNmZE9oQkRGa0NDckVFS1VseVhQVnBQdjNNZGd6cTZhTlQzcm9OUWRnbEovR0JoSzdqb3ZoQkNpOHFqNnExbTloY251M1lnUWR5R2x3U2pVODU5Z1BUWWVUVUIzME41YzEzRWhia2RxOGpyYkZ3SGQzYnNSSVVTeEtxKzdoUkJDM0lIVXBPVll0M2RDUGZWZTVRZFlGUThJNm9lbTNYL1IzUDg3U3BNSkVtQVZRZ2czVXhRRjlFRVNaQlhDSGJSK0tNMW5RdjRGMUZPejNiS0Y4K2ZQWTdWYUsvU2FPVGs1bUV5bVlvK25wcVpXNkhwbFZkS2Vidlc2bVptWkxsL0gzTnhjY25OeksyWGQyNTJhL0RNRVB5d2ZMZ2hSalVrbXF4QkNsRVYySE5ZamIwRG0vc3BmeTdzaFN0MmhLUFdHMm42UUYwSUlVYjE0MWtFdFRKWnlBVUs0Z1ZKM0NHcnlPdFR6aTFEcURnSGZWbFcyOXFWTGwzanh4UmVaUEhreVBYcjBzSStmT25XS3JLeXNNbDJqVHAwNjFLMWIxMkhzNjYrL1p0MjZkU3hac29UZ1lNY0duQ2FUaWVIRGg5T2xTeGZHang5ZjdIWFQwOVBKeThzcmNXMmRUdWQwZllBMWE5YlFwVXNYaDJOLy9QRUhreVpOWXVyVXFVUkdSdHJIYzNKeU1CcU5KYTdqNGVHQm4xL3hnY0NZbUJobXpwekpva1dMYU5pd29jT3hHVE5ta0ptWnlZSUZDMHBjSXo0K25zdVhMNWM0eDVYSXlFaTh2YjNMZlo3YjVjZEQvZ1dVOEpIdTNva1FvZ1FTWkJWQ2lKS1kwbEZQVEVkTitDL1kra2xYRG8ybnJZRlZ2YUVRMExQeTFoRkNDSEhyOUVGZ3ZPTHVYUWh4MTlLMCtoanIxclpZZHc5QTAzbDFsUVZhOSszYmg2SW90R25UeG1GODBhSkZIRGh3b0V6WGVQcnBwM254eFJmdGp5MFdDMXUzYnFWWnMyWXVBNkQ3OXUwalB6K2Z6cDA3bDNqZFR6NzVoRzNidHVIbDVlWHl1TkZvSkNnb2lDKysrTUpoZlBYcTFYejg4Y2M4Ly96ekRCMDYxRDdlcUZFak5Cb05DeFlzNE9PUFA3Wmw4UU96WnMxaTE2NWRKZTRsTkRTVXI3Lyt1c1E1dDJyMTZ0WDg5Tk5QNVQ3dmswOCtJU0lpb2hKMlZMbUtTZ1ZJMHlzaHFqY0pzZ29oaEN1cUJmWENGNmduM3dOelp1V3RvL05IQ1h2SjlxbTB6ci95MWhGQ0NGRmhGSDBnYXQ1WmQyOURpTHVYMWc5TjU1K3c3bjdjRm1odDlYR1ZOTUxhdDI4ZlFVRkJIRHQyekdGOHdvUUphRFJscThTbjErc0JNSnZObUV3bTl1elpRMXBhR2krOTlCTDUrZm1BclN5SndXQUFZT1BHaldpMVdwbzNiODZWSzQ0ZjdpaUtRbUJnb1AxeHQyN2RlUGZkZDEydXUzTGxTalpzMk9Bdzl1T1BQN0pnd1FMKy9PYy9Pd1JZQVF3R0EwT0dER0g1OHVWY3ZueVprSkFRKzdHd3NEREdqQm5qY3AybFM1ZVNrSkJnZjd4NTgyYW4xNnZvK1BMbHk2bFpzNmJEc2ZqNGVJeEdvOHRNMWhFalJ0aGZseUtMRnkvRzA5UFQ1VjZ1dDNIanhrb1AvRlltTlhFWitFYUNWNWk3dHlLRUtJRUVXWVVRNGtZWnU3REd2UTY1Snl0dkRjTTlLQTMraWxMdk9mQzREVzlaRWtLSXU1aytBSXdwN3Q2RkVIYzMzMWJYQXEwSG5rT0ptbWNySDFCSmpFWWorL2Z2SnpjM2wzSGp4amtjVzdwMEtVRkI1U3Z4OUwvLy9ZLzU4K2ZiSDgrZWZhM0dyTUZnWU0yYU5XUm1ackpqeHc3TVpqTWpSb3h3dWtiUnZDSXhNVEhzM3IzYjVYcG1zOWtlS0xWWUxDeGN1SkRWcTFjemFOQWdSbzY4ZGd0NlptWW1TVWxKQUVSRVJEQjI3Rmg3S1lKR2pSb0I0TzN0VFZSVUZBQTdkKzRrS0NqSW5oM3E3Ky92RUdROWYvNDgrL2M3bHRzcXFybDY5T2hSZERxZHc3R3NyQ3dzRm92VE9RRFBQZmVjMDFod2NIQ3gyYnZYOC9YMUxYVk90WlVmRDlseEtCRnZ1M3NuUW9oU1NKQlZDQ0dLbUxOUWo0MnpmVkpjV1h5YW9qVDZHMHJvbjBHUmY0S0ZFT0sycEE4RVN3NnExWWlpMGJ0N04wTGN2WW9DcllkZlE0MGJEZW14S0JIdlZFcTJYMnhzTExtNXVVeWRPcFVWSzFiZzdlMXREMDRHQkFRUUhSMXR6MFF0VHN1V0xaMXVWUjgxYWhRMWF0U3dQOTYwYVJOSGp4NEZiSm1tWnJPWnQ5NTZ5MkVPMkxKQUwxeTQ0RERXczJkUEpreVk0SEx0RlN0V3NHN2RPczZmUDgrc1diTzRjT0VDYjczMUZuMzc5Z1dnb0tBQWc4SEFuajE3SEFLK1JjTER3MW04ZUxIVCtOeTVjK25WcXhldnZ2cXF5M1dIRHgvTzhPSERIY2EyYk5uQ3pKa3ptVEpsaWxOTjFyRmp4NWFwSnV2ZFJEMDFHN1MrS0ExR3VYc3JRb2hTeUUvNFFnZ0JrTG9GNisrdlZGNW1rbmRqbENidm9vUU1CR21WSW9RUXR6ZDlBQUNLS1JVOFE5MjhHU0h1Y2xjRHJlcFIyd2ZsYXVJeWxMcURiYVdZS3JCVzZ5Ky8vRUs5ZXZYbzFxMGJhOWFzd2N2TGk3Q3dhOEhjeFlzWGs1dWI2M1E3ZTVHTWpBeGVlT0VGcHlEcmZmZmQ1NUFGZStMRUNZNGVQVXAyZGphclY2K21SNDhlOWtEbzlUWnMyTURGaXhjZHhyWnYzODVqanozbWN2MmlURlp2YjIrQ2dvSVlPM2FzZmYvSnljbU1IajJhbDE1NmlhNWR1L0w1NTUvYno3dHk1UXJqeG8yalpjdVdMcTlydFZydDlWckxTcWZUNGVQamc0ZUhoOU14dlY1ZnB0di9pK3pjdWROZWdxRWtaOC9lbmlWZTFNVHZVSk9XMjdKWXRjVTNFeE5DVkE4U1pCVkMzTjFNR2FoSDMwRzl1TEp5cnU4VmhoTHhOc285ZndIRitZMmtLQ2VmMXU3ZWdSQ2lPbkhUdndtS3JyYXRGYUl4UllLc1FsUUhXaitVVnZOUkdvekNlblM4UGRoS1FIZVVnTzYyOTJOZTljRlEvNmF6WEI5NDRJRmlBNmhGaGc0ZHl1REJnMTBlZStLSko4cTEzckpseThqTHkrUDU1NTkzZWR4cXRUb0ZGN3QwNmNMbzBhT3hXcTNNbmoyYmpoMDcwcWRQSHdEV3JsM0wxcTFiQ1FvS1l0cTBhZlp6Q2dvS21EcDFLbGFybGRhdFcrUGo0NE9QajQvOStPZWZmMDVBUUlCRFNZRWI5K0VxV0ZxU0hqMTYwS05IRDVmSHBrNmRXcTVyelp3NXMxenpieHZwc2FpWDE2R2UveFI4STFFYXU2NjFLNFNvWGlUSUtvUzRhNm1YVnFNZWZiZHlzbGM5UTFBaTNrU3A5d3dvdXRMbmk3S3g1cUdhTDZKb0phZ2h4TjFPTlNlQld1aWV4ZlcxYmI4YlU5Mnp2aERDdGF0WnJlVEhvNTcveEJha1Nvc0ZzSDB3VWlTNFA1cDI1V3VDNUNxYnRESTkrK3l6dEc3ZG1vU0VCTkxUMDJuYnRxM0RjWXZGZ2xaciszRStQVDNkWHEvVWFEUUNrSmVYeDZaTm03ai8vdnNCNk5PbkQzMzY5Q0V4TVpIUTBGQTBHZzBtazRrcFU2Wnc3dHc1NXN5WlEzQndzTU1hYTlhc1ljZU9IY3ljT2RNaDhIbzlvOUhvVkZmMVJyTm16U0kyTnJiOEw4SlZQL3p3UTdIWnJhdFdyU28xK0EzdzAwOC9WVWdKQXZYSTY2Z0ozOXp5ZFVwWkJSVUZCVkJDQjZHMG5Gdko2d2toS29vRVdZVVFkeDlUS3RiRHI4R1ZqUlYvYlgwZ1NzTy9vNFNOQUUzWmIzVVNaVlN6RmVSZUJBbXlDaUhNU2VEWHhqMXI2MnpsQWxSam1oU0FFYUk2OGdwRGFUNFRwZmxNTUdkQzFtRjdzTFhvZUhtOTk5NTc5b1pOSjArZVJLdlYydXVmUHZua2t4V3k3ZXNaREFZNmRlckVhNis5eHFWTGwxaXdZSUc5Y1JXQXlXU3lCemMvKyt3enRtL2Y3dkk2bzBZNTEvSDg5dHR2MGV2MVRKOCtuUU1IRGpCdDJqUWlJeU1kNWh3NmRJaUZDeGZTdVhQbllrc0ZxS3FLeVdRcU5jalpxMWN2bWpadDZqRDI0NDgvVWxoWVdHem1MOENPSFRzNGZQaHdpZVVETkJwTm1USnB5MXZTb05qcjFHaUdXcXRyaFZ5ck9LcnhDa3IrQmJBV29sN1poSklmWDZHbEw0UVFsVWVDckVLSXU0cWE5RDNxc2ZGZ1NxL1lDMnY5VUJxK1pxdi81ZUZkc2RjVzE5UWRqSHJpSXhUYXUzc25RZ2czVTdrSWRkOTB6K0w2V3JiZksvci9FaUZFeGRQNlFVQVBsQURYdDZlWGxiKy92LzMyZkZWVk1SZ00xS3BsKzdlZ2FQelVxVk5FUjBlN1BOOWtNcmtjLzcvLyt6K25zYUtncFVhalllTEVpYnp5eWl0TW5EaVJlZlBtMlk5WkxCWjdrUFdkZDk1aHpKZ3g1T1hsbGZnY1BEMDlNUmdNcEthbU1tSENCRTZlUE1uRWlSUHAwcVdMdzd3VEowNHdlZkprVENZVEZ5OWVaT2pRb1V5Y09KRU9IVG80ekV0UHQvMGI2T3ZyVytLNk4xNGZZTnUyYmVUazVKUllSaUVoSVlGVHAwNlZlTzBxRi80S212QlhxbWF0N01OWWR6K09kZmNBTk4xK3JaU0dia0tJaWlWQlZpSEUzY0dTZy9YM3YwTHl1Z3Erc0lKU2Z4aEswMG1nclZuQjF4WTMwZ1E5aVBYU1QxaXpkcUl4M092dTdRZ2gzTVNhSHd2K1RkRFVmc0F0NjZ1NlFOc1hwZ3kzckMrRXFIcXZ2SEl0c0xaLy8zNjZkdTNxVktjME5qYVdYYnQydVR5L29LREE1ZmlvVWFPb1VhT0cvZkdtVFpzNGV2U28vWEZvYUNpdnYvNDYvL3puUDVrM2J4NXZ2LzAyWUF2YVhsK1ROU1ltaHBrelp4YWJWV28wR25uMDBVZjV5MS8rd3VqUm95a29LR0Q2OU9sMDdOZ1JzQVZ0clZZclo4K2U1ZTIzM3lZa0pJUzh2RHlhTkdtQ1ZxdGw0c1NKakI4LzN1R2FpWW1KQUVSSFIyTXdHT3oxWHl0S2JtNXVzV1VLaXZ6eXl5K2xsaXNBSEY3VDI4YlY4aGZXM1k5ampSdU5wdE5xZCs5SUNGRUtDYklLSWU1ODJYRllEendMK1JjcTlybzEyNkJwTlI5cU5LL1k2NG9TYVZwOWhIWDNZS3g1TzlCNGQzUDNkb1FRVmN5YUZ3T2VaalJSLzNMYkhoUkZnK3JoQTJZSnNncHh0ekdielZ5NWNvV2twQ1JXcmx4cHo4UWNNR0FBTFZxMGNLcWRXdVNiYjc1eGVkdjlmZmZkUjFCUWtQM3hpUk1ubkFLQ0R6endBTnUyYlNNNk9wb25uM3lTUm8wYVlUUWE4Zk56N0Radk1CaFlzMmFOeS9YSGpoMExRSjA2ZFhqd3dRZnAyN2N2RFJvMHNCLy85Tk5QT1hMa0NDTkdqQ0F3TUpEWnMyZno3cnUyWmt0dnZ2a21tWm1aSERseXhPR2FodzRkQW13QnpHYk5tbFY0a0RVek03UFVMTm5GaXhlWDZWcG1zN2tpdGxUMWZGdWhoSTlDUGYwKzVNZExOcXNRMVp3RVdZVVFkelQxL0tlb3g2ZUE2dm9Xclp1aUQwUnBPZ21sN2hDUWFueHVvZW04RE92dmY4T2ErUk9LNWg3UTNvT2l2Y2ZkMnhKQ1ZCTFZuQVRtSkZSTEF0UnFpcWJWdjkyOUpkRDVTN2tBSWU1Q3g0NGRRMVZWTWpJeVdMUm9FUjA2ZENBOFBKeGV2WG94ZnZ4NC92NzN2OU82ZFd1SGM2Wk5tMGFkT25WbzFlcm02MnIrN1c5LzQ2bW5ucUpSbzBZQUZCWVdPbVN5QWxpdFZ1TGk0bHllbjVPVFkvLzZ4Z3pjelpzMzgrT1BQL0xrazAvU3JsMDczbi8vZmZ6OS9lM0hOUm9OVTZaTVFhdlZzbUxGQ3ZMejgxRlZsZWpvYURwMjdPaXdabVJrcEZQdzkyYWxwS1RZU3pJVTUvdnZ2OGZMeTZ2VWE2MWF0WXI1OCtkWHlMNnFtdEpnbEsyUjI2blpLSzF1eitjZ3hOMUNncXhDaUR1VE9RdnI3eU1ydUxtVkJpWHNCWlNtNDhHalJ1blRSYVhTdFA0UDFpdWJVSk4rZ0t5TnFHWUQ1Qnh5OTdhRUVCVk1xZEVHMVZvQU5WdER2WGZjVmlMQWlTNEExWmdoSDdVSmNaZlp0V3NYR28yR1NaTW1NV3JVS0JZc1dNRHMyYk1KRGc1R1ZWVSsrZVFUNXMrZmIyKzBkUDc4ZWJadjMwNi9mdjF1cWZtU3Y3Ky9RK0N6b0tEQW9TR1VUcWZEeTh1TEJRdGZBUjA2QUFBZ0FFbEVRVlFXQUxZczBKU1VGQ0lpSWdCYi9kUTJiWnliQmNiR3hqSm56aHc2ZHV6SXl5Ky9qRWFqSVNBZ3dHbWVWbXNMSFR6MTFGT0FyYXhCWW1JaUkwZU9kQWl5UHZMSUl3Qjg4TUVIdEd2WGp0NjllOS9VODAxTFN5TWhJYUhZcGx0M0ZhMGZTbkIvMVBRZDhuK09FTldjQkZtRkVIZWVySU5ZRHp3SEJVa1ZkMDJmSm1qYWZnNDE1STFlZGFJSmVoQ0NIblQzTm9RUWxheGEvbENwcXlXWnJFTGNaVXdtRTVzMmJhSjkrL2JVcmwyYm9VT0hNbi8rZlBidTNVdkhqaDBaUG53NDA2Wk5Jem82Mm43ci9QTGx5ekVZREF3ZlByeEM5NUtibSt1UXdkbWpSdzhNQmdNN2QrNWs1TWlSckYrL25pKysrSUo1OCtZeFk4WU1CZzRjeUovKzlDZUhhMFJIUnpOMzdseGF0V3JGbENsVDBHZzBaVnI3MHFWTExGeTRrSjQ5ZTlLMWExZVhjNHBLSHBRMXlEcHYzanlNUmlPK3ZyNVlMQlppWTJPeFdDejA2SEZyRGN2dUdBRTlJR2s1WkI4RzM1dlBpQlpDVkM0SnNnb2g3aWpxMlk5UVQ4NEUxVkl4RjFSMEtCRmpVQnFOQWFYMG92cENDQ0h1RWpwL3lEbm03bDBJSWFyUTJyVnJ1WExsQ3ErOTlob0EvZnYzWi9QbXphaXFDdGdDblEwYk51VHMyYk1BSkNVbHNXblRKb1lORytZeU94UmcrUERoRGhtdUpwT3AxRVpPcDArZnByQ3drTURBUVB2WWpoMDdtREZqQms4Ly9mL1p1L1B3bU00MkRPRDNtZXliQkVra0RZa1FJY1FTUlN6cHA5WDZxRkxhVWxRWDFQWVZiWlZhMGxnajlpMTJVYW9McGRIUVVxVW9RU1BXQ0NFa2xoUWhsbXl5VFRLWmM3NC8wamsxWnJJYVdlVCtYWmVMT2VlODd6dzVCdTJkOXp4dmY2M3hSa1pHNk42OU8rYk5tNGR6NTg1aDNMaHhVQ2dVMkxCaEEwSkRRK0hyNjR1QWdBQ3RWYkZGdVhQbkR2ejkvV0ZuWjRmeDQ4Zkx4MFZSMVByMXc0Y1B0WHJORmtjUUJCdzllaFM1dWJsUUtCUndkbmJHdUhIajBLNWR1eUxIN2RpeG8wUWJYeFhXUnFHcUVPcjBnQlF6RmxMaWp4Q2FNR1FscXF3WXNoTFI4MEdkQlRGNk9QRGdEOFBOYWVNTlJjc1F3TXJUY0hNU0VkRnpRVEN0RFNrL3ZhTExJS0p5Y3ZQbVRXemN1QkhlM3Q3eTZrMVRVMVA0Ky9zak9qb2ErL2J0QXdEMDZ0VUxwcWFtMkxkdkg0NGNPUUpCRUdCall5T2ZyMVdyRnRxMmJTdlArK2FiYjhMS3lrcCtIUmtaaVlTRUJQbjE1Y3VYRVJZV0JnY0hCMWhhV2lJL1B4OS8vRkh3Mzd1dFc3Y0dBT3pac3dmQndjRVlPblFvNnRldmoram9hRVJHUnNxYlJ2bjYrbUxac21VNGMrWU1FaElTc0hqeFlseTdkZzBEQnc3RTRNR0RTN1NDVlJSRjdOMjdGK3ZYcjBmVHBrM2g3Kzh2MTEyblRoMGNQMzRjVFpzMmhhbXBLU0lqSTVHVmxTWDNqeTJKTVdQR3lPRjFhZno0NDQ4bHVxN0tibnlsWVd3TDFPd0lLWVV0QTRncU00YXNSRlQxS1c5QlBOVVB5TDVxbVBrVVpoQThKa0p3SHd1Z1pJOU5FUkZSTldOaUMrVGVyK2dxaUtpY2hJU0VRQkFFakJzM1RtdmxhWHg4UEZhdVhGbm9PQk1URTRTRWhNaXZ2YjI5dFVMV3Q5NTZTMnZGWjBwS2lsYklhbWRuaDhPSEQ4dXJaUUhBeXNvS3c0Y1BsM3VzZHV6WUVjN096dkR4OGNHQUFRT1FuSndNVzF0YmpCbzFTaDdqNXVZR056YzNUSjA2RlRrNU9WaTBhSkhlSHEzNnFGUXFmUG5sbDBoT1RzYW9VYVBRdFd0WHJXRDJrMDgrUVhCd01PYk5td2RKa21CaFlZRnUzYm9WMmtyQWtLckR4bGNhUXAwZWtDNEhBRGszQVF2WGlpNkhpUFFRcE1mL3RpWWlxbXBTajBNOE93aklmMlNZK1dxMGdxTFYxNEJGZmNQTVIwUkV6eVVwWVNXa0t6T2dlTzBtWUdSWjBlVVEwVE4yOCtaTkpDY253OGZIeHlEelpXZG40OUdqUjNCMGRDelJTbEtWU29XOHZEeUlvaWl2VUMyTHZMdzhTSkpVNHZZQUd1bnA2YkN5c3BJM3dLSUtrSE1UNHBIV0VMeFhRSEFaV05IVkVKRWUvQnVTaUtvczZlYjZndS9tR3FML3FzSUNndWRYRU54R29wSnVzVUpFUkpXSlNjMkNuMVZwREZtSnFnRlhWMWU0dWhwdTlhQ2xwU1VzTFV2K2Q0ZUppVW1KZW84V3g5VFV0RXpqYkcxdG4vcTk2U2xadUFMbWRTSGQzOE9RbGFpU1lzaEtSRldQbEE4cDVsTklkMzR5ekh6V2phSHcrUUd3ZERmTWZFUkU5TndUak8wZ0FVQitHb0FYS3JnYUlpS3FEb1E2UFNEOUhRTGtweGYwYVNXaVNvWE5Cb21vYWxHbFFEenhoc0VDVnFIdVIxQjArSk1CS3hFUmxZNnBYY0hQcXRTS3JZT0lpS29OelFwVzZkNmVDcTZFaVBSaHlFcEVWVWYyRFlnUlhZRDBNMDgvbDVFVkZEN2ZRV2kyR0ZDVXJpY1ZFUkVSalA4SldmUFNLcllPSWlLcVBteWFBemJOSVAyOXJxSXJJU0k5R0xJU1VkWHdLQXBpWkZkQWVmdnA1N0pwQmtXbm80QmpqNmVmaTRpSXFxZC9lckpLK1F4WmlZaW8vQWh1bzRDTUdDRGxXRVdYUWtSUFlNaEtSSlhmd3dNUVQvUXMyRnprS1FtdXc2SG9jS0NnY1R3UkVWRlptZnpUQzQvdEFvaUlxQndKZFhvQXhqWVFyeTJzNkZLSTZBa01XWW1vVXBQdWhrSThNeEFRYzU5dUlvVTVGSzAyUWZDYUN3aFB2ek1yRVJGVmMwWldCZitlNURGa0pTS2ljbVJzQzZISkhDRGxyMHEzbWxXU3BCSmRwMVFxb1ZLcFNqMTNYbDRlUkZFc1MybEU1WUloS3hGVld0SzFCWkRPL3c5QXlmNnhMcFNaYzhIcTFUbzlEVklYRVJFUkFNRFVIc2g3V05GVkVCRlJOU080REFUTTYwS01HUXZrcDFkME9RQ0FXN2R1WWVUSWtYanc0SUY4TENJaUFpTkdqTkM1OXBkZmZzSDc3NzlmcXZudjNidUhOOTU0QXovLy9IT0p4NlNtcGlJeE1iSElIL2Z2MzljN2R0ZXVYWVdlSXlxTWNVVVhRRVNrUzRRVTh6bWt4QzFQUDFYTjlsRDRmQWVZMUhyNnVZaUlpQjVuYWc4cEx4bENSZGRCUkVUVmpxTDE5eEFqWG9GNFlXekIvKzlVc0pDUUVKaWFtc0xZMkJpUmtaRm8zNzQ5Y25OejhmQmh3VGNqVDU0OENYZDNkemc0T09ER2pSdHdkM2QvNWpXdFhic1dSNDRjZ1lXRmhkN3plWGw1Y0hCd3dEZmZmS04xL0pkZmZzSEtsU3N4ZVBCZ0RCbzA2Sm5YU2M4UGhxeEVWTG1JU29oUkh3RVBEejcxVklMck1BaE5nZ0RCeUFDRkVSRVJQY0cwRnFCS3J1Z3FpSWlvT3JKcERxSEpiRWlYQXlERmpDbjQveDVqMndvcDVjQ0JBemg1OGlSV3JWcUZHemR1SUNnb0NMdDI3ZEs2SmpnNEdNT0dEY01ycjd5Q0sxZXV3TS9QVDJlZVI0OGU2WXpUeU16TUJBQ2NQWHNXZVhsNWVxOXAyYklsdkwyOXRZNTE3TmdSa3laTjBudDlXRmdZOXUzYnAzVnN4NDRkV0wxNk5mcjI3Y3VBbFVxTklTc1JWUjVpRHNSVGJ3TnBwNTV1SHNFRVFvdlZFSnplTWt4ZFJFUkVlZ2ltOXBEU295cTZEQ0lpcXFZRXQxRUFVQkMwUG9xQm90MHY1UjYwM3JoeEE4SEJ3WGpycmJmZzRlR0JzMmZQRm5sOWNuSXlidCsramNURVJHemR1bFUrL3VxcnJ5SW5Kd2ViTm0yQ3NiRXhqSTIxNHlwTnY5ZHo1ODRoSmlaRzUxeHViaTRHRHg2c0U3SWVPM1lNSjArZTFGdExmbjQrbkp5Y0FBQnF0UnByMXF6Qkw3LzhncmZlZWdzalI0NHMyUTBnZWd4RFZpS3FITlNaRUUvM2UvcUExYXdPRkswM0F6VmFHYVl1SWlLaXdwaldaazlXSWlLcVVJTGJLQWdXcmhBdmpJWVk3Z1BCYXc2RUZ3YVV5M3MvZVBBQVgzMzFGYnk4dkRCczJMQVNqVGw5K2pRQTRNS0ZDN2h3NFFMUzA5TmhhV21KVnExYXdkTFNFZ0F3Y3VSSTlPblRSMnRjVWxJU1B2amdBd3dkT2hUOSt2WFRPcGVTa29MKy9mdnJmYitYWG5vSkFRRUJlcytGaG9aaXo1NDkrUHZ2dnpGdjNqemN1blVMRXlaTVFMZHUzUUFVYk5CbGJtNWVvcStMQ0dESVNrU1ZnVG9UNHNtM2dFZFB1UnJJdWpFVWJjSUFzenFHcVl1SWlLZ29KcldCL0VlUUpBbUN3TTZzUkVSVVFSeDdRTkh1VjRnWHhrQzZNQWJTMWZrUVBDWTk4N0QxeG8wYnNMS3l3dlRwMDVHWm1ZbnZ2dnNPelpvMWcxS3BSSzlldmFCV3E2RlNxZENyVnk4b2xVb0F3TUdEQjJGbFpZWFEwRkFBUUo4K2ZUQjU4bVEwYWRJRU4yL2VOSGlOUjQ4ZVJhOWV2ZlNlMDZ4a3RiUzBoSU9EQTZaTW1RSlhWMWNBd1AzNzl6RjI3RmdNSHo0Y3I3MzJtc0hyb3VjVFExWWlxbGo1R1FVdEFwNDJZTFZyQTBXYjdZQ1J0V0hxSWlJaUtvNlpQUUJBeUxzSG1EbFZjREZFUkZTdDJUU0hvbU00a0hJTTR0VUZCV0ZyckQrRU9qMkFXbjRRYkpvQk5zME4rcFkrUGo0SUNncUNsWlVWVnExYWhjT0hENk5Qbno3dzkvZlh1ZmJycjcvRy9mdjNFUjBkRFZFVUlZb2k4dkx5a0pXVmhWcTF0RGNwMXB4N25FcWxBbER3V0g5aDUvVHg5ZlhGMkxGaklZb2k1cytmanpadDJxQnIxNjRBZ045Kyt3M2g0ZUZ3Y0hEQXJGbXo1REZLcFJJelo4NkVLSXBvMGFKRjZXNEtWV3NNV1ltbzR1Um5RRHpaQzhpSUtmN2FvamkrRGtYTHJ3R0ZtV0hxSWlJaUtnSEIxQkVTQU9UZVo4aEtSRVNWUXkwL0tOcjVGWVN0ZjYrRGxId01TTnhhOE8rVmNRMmdSbk1JTnQ2QXliKzlXd1ViYjhDaVhxbERXQk1URXpnNk91TGV2WHZZdlhzM1B2NzRZN2k2dXFKMjdkcHlEMVdOZHUzYVllUEdqYkN5c2tKV1ZoWWVQWHFFOVBSMEFJQ0RnNFBXdFd2V3JNR2FOV3YwdnVlR0RSdXdZY09HWW10TFRVM0ZoeDkrQ0FCeUtKdWRuWTJEQncraWMrZk9BSUN1WGJ1aWE5ZXVTRXhNaExPek14UUtCVlFxRldiTW1JR0VoQVFzV0xBQWpvNk9wYm9uVkwweFpDV2lpcUZLZzNpcXoxTUhyRUs5SVJDYUxnREF4elNKaUtpY2FkclQ1TjJ2MkRxSWlJaWVWTXNQaWxwK0JiL091UWtwNVM4ZzVSaWtuRnVRN3YwR0tHL0xsMG9BVUxNakZPMStMZE5iaFlTRXdOVFVGTDE3OXdZQWZQenh4MGhPVHRhNnhzVEVCTXVYTDRlbnB5ZTJiTm1DOVBSMDNMNTlHOWJXMXFoWnM2Yld0VDE2OUVDN2R1MjBqcVdscFdIWnNtWDQ3My8vaTQ0ZE8ycWR5OHpNeEtKRmk3U09yVisvSGtlUEh0VmI3NmhSbzNTT2JkNjhHYWFtcGdnTURFUlVWQlJtelpxRlpzMmFsZXdHRVAyRElTc1JsVDlWR3NTVGJ3Q1pWNTVxR3NGek9nVDNzUVlxaW9pSXFKVE1DbGJlU0xrUCtLMCtJaUtxdkN4Y0liaTRBaTREOWY5N2xYRUJzSEF0MDlTLy8vNDdqaHc1QWpzN081aVltQUFBQWdJQ2RCN3BWeWdVOFBEd2dJZUhCOExEd3hFWEY0ZWtwQ1RVcjE5ZlowNTNkM2QwNnRSSjYxaFNVaElBb0g3OStqcm5VbEpTZE9hWU9IRWl4bzBiaCt6czdDTHJOek16ZzdtNU9aS1RreEVRRUlENCtIaE1uVG9WdnI2K3hYL3hSRTlneUVwRTVTcy9IZUxKbms4ZnNMWUlnZUQ4dG9HS0lpSWlLajNKbEN0WmlZam9PVkRHWHEwM2I5N0VxbFdyVUx0MmJhalZhdm00dDdkM2tlTmNYVjBSSFIyTnRMUzBZcTk5R3NlT0hjT2NPWE5nYm02dTkzeGVYaDU2OXV5SmQ5OTlGMlBIam9WU3FVUmdZQ0RhdEdrRG9LRC9xeWlLY25oTVZCeUdyRVJVZmtRbHhOTjlnY3pMWlovRHlCcUtGemNETlRzVmZ5MFJFZEV6SkNoTUlSbmJGUFJrSlNJaXFtWXVYYm9FZDNkM2RPdldEZDkrKzYxOGZPN2N1VGg4K0xEV3RTdFdySUNucHljQW9HM2J0bGl5WkFrZVBYcUVkOTU1UjJmZUN4Y3U2QnpMeU1nQUFNVEV4T2lFbmprNU9ZWFdhRzV1amwyN2R1azlOMlhLRkFCQW5UcDE4T3FycjZKYnQyNWFLMnZYclZ1SGl4Y3ZZc21TSlRBejQvNGZWRHlHckVSVVBpUTF4S2dQZ2ZTb3NzOWhYQU9LZHJzQUcvYkdJU0tpU3NLMERwRDNvS0tySUNJaUtuZWRPblZDMjdadGNmcjBhYTNqYXJVYWpSbzF3c0NCQXdFVWhKVkF3Y3JSQnc4ZW9HWExsc2pLeW9LRmhRVmF0bXlwTSsrUkkwZHc1TWdSdmU4WkVSR0JpSWlJUW10U3FWUmFJYXdvaW9pSjBiOFBTR1ptcHZ6cmtTTkhhcDM3ODg4L3NXUEhEcnp6empzTVdLbkVHTElTVWJtUUxvd0JIdjVaOWdsTWFrTFJiamRnM2Rod1JSRVJFVDB0OHpxUWN1K3hKeXNSRVZVN05qWTJlbzhybFVvNE96dkx2Vk0zYjk2TXBLUWtMRm15Qk43ZTNoZzJiQmlzckt4Z2IyOFBoVUtoTTM3MDZOSG8wNmVQMXJHa3BDUjg4TUVIR0RGaUJQcjE2MWRvVGUrOTl4NzY5ZXVIdDk1NkN5WW1KckN3c01EcTFhc0JBT25wNlhqNDhDRWFObXdJQUVoTlRkVWI4djcxMTE5WXNHQUIyclJwZ3hFalJwVHNaaEFCMFAwMEV4RVptQlFYQ09sdWFOa25NTFdIb3YxZUJxeEVSRlRwQ0dZdkFNcTdGVjBHRVJGUnBYSHIxaTNZMjl2THJ6TXlNaEFVRkFSemMzTU1IRGdRd2NIQnlNbkp3WlVyVjdCdjN6NzV1aG8xYXFCLy8vNXlXNEhTeXNqSXdJTUhEM0QvZmtFYkh6OC9QMHllUEJsTm16WkZjSEF3Qmd3WUFDc3JLNnhZc1FKMTZ0VEJrQ0ZETUd6WU1LMDVEaHc0Z01EQVFEUnYzaHd6WnN6UUd3SVRGWWFmRmlKNnBxU2JHeURkQ0M3N0JHWk9VTFRmQjFnMk5GeFJSRVJFaG1MdURPVGNyT2dxaUlpSUtvVno1ODdoenAwN2FOMjZOUUFnTFMwTnljbko2TnExS3hZdVhJaTllL2Zpd0lFRDhQZjN4OENCQTdGcTFTckV4c1lDQU96czdEQnMyREEwYmRwVVoxN041bFZLcGJMUTk5YjBjdFdFdEJFUkVaZzJiUnBzYkd5MFdnZ1lHUm1oZS9mdVdMTm1EUllzV0FDVlNnVzFXbzJRa0JETW56OGZiZHEwUVdCZ0lOc0VVS214WFFBUlBUTlMwaStRWWllVmZRSnpGeWg4ZndQTTZ4cXVLQ0lpSWtNeWR3YWtmRUNWQnBqWVZYUTFSRVJFRlVhbFVtSGV2SG53OXZaR216WnRBQlFFcDhIQndXalVxQkUyYk5pQXJWdTNZdkRnd1dqVHBnMWF0V3FGTTJmT1lNcVVLVmk5ZWpWZWVPR0ZRdWUyczdORG5UcDFzSFBuVGlpVlNwMEFOQ2NuQndjT0hJQ0ppUWxhdDI2TlBYdjJJRGc0R0VPSERrWDkrdlVSSFIyTnlNaEl1Y1dCcjY4dmxpMWJoak5uemlBaElRR0xGeS9HdFd2WE1IRGdRQXdlUEpncldLbE1HTElTMGJPUmNnVFMrYWZvWDJQaENvWHZIc0RNeVhBMUVSRVJHWmhnOWdJa0FNaTl5NUNWaUlpcU5STVRFNHdmUHg1ZVhsNFFoSCs3bFRkcTFBaWlLQ0loSVFIOSt2WERvRUdEQUFER3hzYVlQWHMyRmkxYUJBY0hoMkxuRHdnSXdOcTFhN0Zueng3azUrZHJuVk1vRktoVHB3N0dqeDhQVzF0YmRPellFYzdPenZEeDhjR0FBUU9Rbkp3TVcxdGJqQm8xU2g3ajV1WUdOemMzVEowNkZUazVPVmkwYUpIZUhxMUVKU1ZJa2lSVmRCRkU5Sng1RkEzeFpDOUFuVjIyOFpZTm9XajNLMkJXeDdCMUVSRVJHVnI2V1lpUi80WGl4WjhBK3k0VlhRMFJFVkdscFZLcHRCN2JyeXp5OHZJZ1NSTGJBOUJUNDBwV0lqS3M3QnNRVC9jdGU4QnE1Z1JGdTE4WXNCSVJVZFZnN2dJQWtKUzNJUlJ6S1JFUlVYVldHUU5XQURBMU5hM29FdWc1d1NZVFJHUTRlZmNobnVvRHFGTExOdDZrSmhUdGRySkZBQkVSVlJtU3FTTWdHQUU1dHlxNkZDSWlJaUtxUUF4WmljZ3cxSmtRVDcwTktCUExObDVoQVVYYkhZQ2xoMkhySWlJaWVvWUVRUUFzM0JpeUVoRVJFVlZ6REZtSjZPbEplUkJQOXdjeUw1ZHR2R0FDeFlzL0FqYmVocTJMaUlpb1BGalVnOFNRbFlpSWlLaGFZOGhLUkU5SmhCZzFGRWc3VWNieENpaDhOZ0cxL0F4YUZSRVJVWGtSTE9vQlNvYXNSRVJFUk5VWlExWWllaXBTWEJEd1lHK1p4d3N0MWdBTzNReFlFUkVSVVRrenJ3Y283MEFTOHl1NkVpSWlJaUtxSUF4WmlhanNIdndCNlVad21ZY0xUWUlnT0w5andJS0lpSWdxZ0dWOUFJQ2cvTHVDQ3lFaUlpS2lpc0tRbFlqS0ppc2VZdlR3TWc4WDNEK0Y0RGJTZ0FVUkVSRlZETUdxUWNFdnNxNVhiQ0ZFUkVSRVZHRVlzaEpSNmFreklaNFpDS2l6eWpSY2NCa0F3WE9hZ1lzaUlpS3FHSktsUjhIUDJkY3F1QklpSWlJaXFpZ01XWW1vMU1UbzRVQk9RdGtHMS9LRDRMM2NzQVVSRVJGVklNSFlCakMxQjdJWXNoSVJFUkZWVnd4WmlhaFVwT3ZMZ0FmN3l6Yll3aFVLbisvQnYzcUlpT2k1WTlrQUVrTldJaUlpb21xTFNRY1JsVnhxQktUNG9MS05OYktHb3MxUGdMR05ZV3NpSWlLcUJBUnJUeUFycnFMTElDSWlJcUlLd3BDVmlFcEdlUnRpMUljQXBESU1GcUJvL1Qzd1Q4ODZJaUtpNTQ1MVV5QTNDWklxdGFJcklTSWlJcUlLd0pDVmlJb241aFpzZEtWS0s5TndvY2xzb05aTEJpNktpSWlvOGhCc3ZBcCt6cnhVd1pVUUVSRVJVVVZneUVwRXhaSmlQZ1V5WThzMFZuRHVCOEZ0cElFcklpSWlxbHdrRysrQ256UEs5dThsRVJFUkVWVnRERm1KcUVqU3pRMlE3djVjdHNGMjdTQTBYMjdZZ29pSWlDb2h3YVFtWU9ZRVBEcGYwYVVRRVJFUlVRVmd5RXBFaFVzN0RlbnlWMlViYS80Q0ZLMjNBSUtKWVdzaUlpS3FyR3g5SUtXZnErZ3FpSWlJaUtnQ01HUWxJdjN5SGtDTWVoK1E4a3MvVm1FT3hZdWhnSW1kNGVzaUlpS3FwSVFhcllETVdFanFuSW91aFlpSWlJaktHVU5XSXRJbHFTR2VmUi9JZTFpbTRZcVc2d0hyeGdZdWlvaUlxSElUYkZzQmtDQmt4RlIwS1VSRVJFUlV6aGl5RXBFTzZYSUFrSDZtVEdPRmh1TUJ4OWNOWEJFUkVWSGxKOW41QWhBZ3BSeXQ2RktJaUlpSXFKd3haQ1VpYlEvMlE3cTV2bXhqYTNhQTRESFpzUFVRRVJGVkVZS3hOV0RiR2xKeWVFV1hRa1JFUkVUbGpDRXJFZjByOXg3RTh5UExOdGJNQ1FxZjd3QUlCaTJKaUlpb0toRnFkd1pTSXlHcGxSVmRDaEVSRVJHVkk0YXNSUFFQQ2VLNW9VRCtvektNVlVEUmVqTmdVdFBnVlJFUkVWVWxnbjFuUUZKRFNEdGUwYVVRRVJFUlVUbGl5RXBFQUFEcGVqQ1FkcUpNWTRVbWdVQ05sZ2F1aUlpSXFPcVJiSDBCaFJta2gyd1pRRVJFUkZTZE1HUWxJaURqQXFTcmM4czIxcUVyQkxjeXRoZ2dJaUo2emdnS1k2QldKMGozOTFSMEtVUkVSRVJVamhpeUVsVjNvaEppMUJCQVVwZCtyRVY5S0ZxV2NaTXNJaUtpNTVUZytEcVFmUjNJaUtub1VvaUlpSWlvbkRCa0phcm1wTXZUZ0p5RTBnOFVUS0JvL1QxZ1pHMzRvb2lJaUtveXA3Y0F3UmhTMHM2S3JvU0lpSWlJeWdsRFZxTHFMT1VZcEZzYnl6UlU4QXdBckwwTVhCQVJFVkhWSjVqWUFRNWRJZDBKcmVoU2lJaUlpS2ljTUdRbHFxN3lNeUNlTDJNdjFab2RJTlQveExEMUVCRVJQVWNFNTc2QU1oRjRGRlhScFJBUkVSRlJPV0RJU2xSTlNaY21Bcm4zU2ovUTJCYUtsbDhERUF4ZUV4RVIwWFBEc1FkZ1pBWHAxcmNWWFFrUkVSRVJsUU9HckVUVjBZTS9JTjB0MnlPTWloWnJBTE02Qmk2SWlJam8rU0lvVENEVS9RQlM0alpJdVE4cXVod2lJaUlpZXNZWXNoSlZOL21QSU1aOFdxYWhRdDMzQVlmL0dyZ2dJaUtpNTFUOU1RVS8zMXhYc1hVUUVSRVIwVFBIa0pXb21wRXVUd1h5SHBaK29JVXJoQ1pCaGkrSWlJam9PU1dZTzBGd0dRRHA3L1dRMURrVlhZNk9wTkNma0xCMGNVV1hRVVJFUlBSY1lNaEtWSjJrUmtKSzNGejZjWUlSRkswMkFVWldocStKaUlqb2VkWmdIS0RPQnE0dHF1aEtkQ2h2MzBMcThlTVZYUVlSRVJIUmM0RWhLMUYxSWVaQVBEK3FURU1GajhsQWpSWUdMb2lJaU9qNUoxaTRRbkFiRGlsaEphU3NxeFZTZy9MV0xiM0hqV3ZVZ0VYZHV1VmNqYmJzN095bkdxOVNxUXhVQ1hEbHlwVWk2emw0OENBZVBpekQwMEQveU0vUEwxTzlodndhRFQyblVxbUVLSW82eHpNeU1xQlVLZ3Q5Nzl6YzNCSy9SMUpTRXM2ZVBWdm9mS1YxL2ZwMTNMbHp4eUJ6bFVWeWNqSWVQWHBrMERtZnhXZEVxVlFhN0o3cm0rZisvZnQ2UHp0bEVSVVZoUnMzYnBSNlhGeGNIS0tpb2dvOS85dHZ2MkhObWpWUFV4b0EvVjgvRVQyZkdMSVNWUlBTbFZtQThuYnBCOXI2UUdqd3VlRUxJaUlpcWk0YVRRVk1IU0JkR0ZQdWI2MjhkUXVSZmgyUUZQcVR6cm02SHc5SGt5WExkSTRuaGY2RXcyNTFrWG54b3NIcU9IbnlKTFp1M2FwMUxEUTBGTysvL3o1U1VsTDBqZ2tORGNXWFgzNVo1THpUcGszRDNMbHpkWTUvODgwMzZOYXRHeDQ4S05tbVkzbDVlZkQzOThlOGVmUDBucjkvL3o2V0xWdUdXYk5tUWExV2wyak9KeTFac2dSdnYvMTJxY1pjdW5RSkF3Y094TVVuZmk4eU16T1JrcEpTNUkvMDlQUkM1elhVZlFzSkNVRy9mdjEwamc4ZE9oUS8vdmlqM2pHclZxM0M2TkdqZFk3SHhzWmkrdlRweU1ySzBqcStiOTgrVEpvMENhbXBxU1dxcVNocGFXa1lPM1lzRmk1Y0NFbVNubnErc3Rpd1lRTW1USmlnZFN3ckt3dG56NTR0OFkvSHc4bTVjK2RpMnJScFd2T3AxZXBpUHg4cEtTbkl5OHNydE03NTgrZGo1c3laOG11bFVvbjA5UFJpZitnTEZQMzkvZkhwcDU5cXpUVjA2RkFzV2xUeUZmNXF0UnBMbGl4QmVIaTQxbkZKa2pCeDRrVDg5SlB1MzNGRmtTUUpRVUZCQ0E0T0xqVHNqWXFLd3Y3OSswczE3K05FVWNTRUNSTXdZOGFNTXM5QlJGV0xjVVVYUUVUbElQMHNwSnZyU3o5T01JS2l4VG9BZ3NGTElpSWlxaTRFSXd2QWV5V2tNMzBoeFFkQmFQUlZ1YjIzZWIxNmFMSm9DUzVQK0FMV1RadkJ1bGt6QUVEbXhZdFFKaFo4ODlYY3BhNThQRDg5SFpjbmZBR25kL3JLeHd3aElpSUNmL3p4QndZTUdDQWY4L2IyUmtaR0J0YXVYUXQvZjMrZE1ZbUppVHJoNHVNeU1qSVFGUldsTitRN2YvNDhIQjBkNGVEZ1VLTDZEaDQ4aUVlUEhtSGd3SUY2enpzNk9tTGt5SkZZc1dJRm9xT2owYnAxNnhMTis3UWFOR2dBaFVLQjFhdFhZK1hLbFJDRWd2OG1temR2SGs2Y09GSGtXR2RuWjN6MzNYYzZ4dzE1Mys3ZXZRc25KNmNTWFZzY3BWS0pNMmZPWU55NGNaZzdkeTVxMTY0TjROOVZtc2JHVC8rL3JuWjJkbmo3N2JleGRldFc3TnUzRDkyN2QzL3FPVXZyN05tejZOeTVzOWF4R3pkdVlOS2tTU1dlNDdmZmZvT3BxU2tBd01QREF5RWhJWWlNakVUNzl1MEJBTmV1WGRNYlpEOXAwcVJKZU8yMTErVFhKMCtlaEx1N3U5N2YvNDBiTjJMSGpoM0Z6dm5HRzIvZzg4Ly9YYUNSbHBhR21KZ1k5T2pSUSt0OWNuTnpkZTVEVVVSUlJGcGFHb0tDZ3BDU2tvSzMzbm9MUU5rL0g0SWdvSC8vL2xpNmRDa09IVHFFVjE5OXRWVGpTMEtoVUtCbHk1YjQ3cnZ2c0cvZlBuVHIxczNnNzBGRWxRdERWcUxublpRSDhmeklNZzBWR2s0RUxCc1l1Q0FpSXFMcVI3Qi9HV2p3QmFUclN3RHJKaENjM3ltMzkzYnE5NjRjc0Q3Y3R4ZFhaODJBOHJiMjB5M21kZXZDWTlvTTJIZnJqbFpiZjRKZGg0N1B2QzR2THkrOCt1cXJPSGp3SUhyMjdJa1dMVXJYbXVqWXNXTlFxOVh3OC9QRHRXdlhjUFhxdiswWXJseTVBbmQzZCt6YnQwL3ZXQjhmSHpnNk9nSW9DRysyYmR1R0RoMDZ3TXZMQzFsWldSZzhlTERlY1VaR1JucFhnQTRiTmd6ZHVuWERzV1BIOFBmZmYrc2RlLzM2ZGVUbjUyUHpadjM5OFFWQndIdnZ2YWQxek56Y0hBTUhEc1MyYmR0dzc5NDlyVURUMWRVVjQ4YU4wenZYbGkxYmNQdTIvaWVZREhYZmdJS1F0V25UcHZMcmlSTW40dWJObTBoUFQ4ZU9IVHYwenBPVmxZVzh2RHdNR0RBQWpSbzFRbUJnb0R6MzdObXpFUkFRZ0U4Ly9SUUxGeTdFQ3krOElMY1dNRE16MDF0VGFRMFlNQURSMGRHd3M3TXp5SHlsa1pDUWdPVGtaSmlibStQVXFWUHk4VnExYXBVb3dOVFFCS3dBMEx0M2Ivejg4OCs0ZVBHaUhMSnFqQmd4QWw1ZVhqcmpVMUpTNVB2K3VCa3padUN6eno2VHc4RDgvSHg1UlhTdlhyM3d5aXV2eU5jR0J3ZERxVlRxaE1NMWE5YlVlbjMwNkZGSWtvUXVYYnJJeDM3Ly9YZFlXbHFpUVlNR2hhNWsxN0MxdFlXUmtSRk1URXd3YmRvMEJBWUdZdlhxMVVoTFM4T1FJVU9lNnZQeDJtdXY0ZnZ2djBkbVptYXB4MnJzMjdldnlQWVBDb1VDWm1abXVITGxTcEhYdFc3ZEdnMGJOaXh6SFVSVU9UQmtKWHJPU1ZjWEFObWw3MUVFS3lQRXVTSUFBQ0FBU1VSQlZFOElEVDR6ZkVGRVJFVFZsTkRJSDFKMkFxUUxvd0VMVndoMmJjdnR2YTJiTlVOUzZFL3lLdFg2VzhmRHZGNDlBQVV0QlJLV0xrYk1pR0Zvc21nSm5QcTlXMjUxRFJreUJPSGg0Vmk5ZWpWV3IxNE5oYUxrM2N4Mjc5NE5GeGNYTkc3Y0dGdTJiSkVmVDFlcjFWQ3BWRWhJU01ES2xTdjFqdjNxcTYva3NQRFFvVU80ZS9ldS9FaXZxYWtwM24zMzMzdVFuWjJOYmR1MjRlV1hYNGE3dTd2ZStUdzhQQUFBaHc4ZlJuaDRPTXpOelhXdXljdkxneWlLT20wVE5PY0F5Q0ZyZW5xNjNEZTBZY09HbURKbENsSlRVNUdkblkwR0RRcStBVzVwYVFsdmIyOEFRR1JrSkJ3Y0hPU1F4czdPcnRDUTFSRDM3ZmJ0MnhCRkVmZnUzWU92cnk5dTNyd0pBUEpxd05XclY2TkZpeGJ3OC9QVG1XUC8vdjI0ZmZzMmhnd1pvaE4wdG1yVkNrRkJRUWdMQzBPdFdyVUFBS21wcVZBb0ZMQzJ0dFpiMDVQT25qMkw2ZE9uRjN0ZFVGQlFvZWZhdG0ycjh3aStJUnovWjZPNUxWdTJhQjN2M3IwN3hvOGZYNnE1cmwyN0puOXVKa3lZQUNzcks4VEd4cUx1WTMyVzY5ZXZEMjl2Yjl5OWV4Zng4ZkhvMEtFRFRFeE1rSlNVVktMM09IZnVIUHIyN1FzQStQVFRUOUdyVnkvNTNQMzc5L0hTU3kvcERYRWY5L3Z2djhQRnhVWCtKc3J0MjdkeCt2UnBBTkQ1cG9JK0lTRWg4cDg3WTJOalRKMDZGZlBuejBmanhvMEJRRzRqWVd0clc2S3Y2Zmp4NDdoMzc1Nzh1bmZ2M3BBa0NUdDM3b1NmbngvczdlMUxOSS9HenAwNzlmNVpFMFVSZVhsNUVBUUJabVpteGJZZHNMUzBaTWhLOUJ4Z3lFcjBQTXVLaDNSOWVSa0dLcUJvdVE0UStGY0VFUkdSSVFuTlYwSEtUWUowK2gyZ1NTQ0V1aCtWeS91bUhZL0E1UWxmNkExUnpldlZRNU1seTJEWG9TTXVUL2dDNW5YcmxzdEtWZ0NvVTZjT2V2YnNpVjkrK1FVeE1URmFxMW56OHZLMFZ1dzlMaTR1RG5GeGNmSWo3Kys5OTU0YzJIenp6VGZZc21VTHZ2MzIyMklERTVWS0pmY2hyVisvUGs2Y09JSHZ2LzhlVTZaTWdZdUxDd0JneFlvVlVLbFU4UFgxbFI5dlZxdlZFRVVSSmlZbU9uUGEyTmdnTEN4TTUvaUNCUXR3OU9oUjdOcTFTK2Zjc21YTDhQdnZ2OHV2VDUwNmhmbno1K3RjNStibWhxKy8vbHJuK0tKRmkvREtLNjhVKzRpNG9lN2JpQkVqNU1lMHc4TEM1SzkzOU9qUjZOT25ENzcrK21zMGFOQkE3K1BSc2JHeFNFdExrOCtwVkNxdDFiU21wcVlZTUdDQXZKSFIzYnQzWVdGaGdTdFhyaFJhajRXRkJlclhydytnNERPbHJ4V0N4cWxUcDNENThtWDA3OSsvME05WDNXZTBJZHdmZi95QjFxMWI0L1hYWDBkUVVCQ0Nnb0xnNU9RRWEydHIzTHg1RTlIUjBVV09Oekl5a2grN256bHpKdTdldmF0enpkU3BVM1ZhT0p3NmRRb3JWcXhBV0ZpWTNzOXNZWm8xYTRiUFBpdFlkR0Z2YjQvVHAwOGpPenNiT1RrNXlNaklBQUFjT1hKRXZ0N1cxaFl0VzdhVVg4Zkh4eU0rUGg3dnYvKytmT3o3NzcrSGlZa0paczZjaWFTa0pDeGZ2aHlqUjQrV3YxSHhKR2RuWjl5NWMwZXJ4N0NtdDNGc2JDeXVYNzhPb09DYkliR3hzWVYrTGE2dXJyQ3lzc0x1M2J2bGtGZEQwNVBWM2QyOTFDR3J2bzJ4MUdvMXBrK2ZqbE9uVHNIZjMxK3JMVUpSZjY4UlVkWEhCSVhvT1NiR2ZBcWc5THQyQ2cwK0JXeWFHNzRnSWlLaWFrNVFtRUJvc3cxU3pEaElGOGREdXJjSGlpYXpBYXRHei9SOWIyLzRHdlpkLzF2a0tsV25mdS9pYnVoUHVMM2g2M0lMV1FGZzBLQkI2TjY5dTg0cXJ0emMzRUxEQ00xS1FIMHJScU9pb2xDdlhyMFNoU1ZidDI1RlJrWUdoZ3daQWttU3NHblRKbVJtWnNvOUtjK2ZQNDlkdTNiaDlkZGZsNE9TL1B4OGpCa3pCczJhTmNQWXNXTkw5YldXVkljT0hiQmh3d2I1OVlNSEQrRHY3Ni8xYVA3alJGR1UrN1VXeFZEM2JjbVNKVGh6NWd3MmJkcUVPWFBtd05qWUdCTW5Ub1NGaFlWOHphNWR1N1FDT0kzVTFGU3Q5MGhPVHRiYUZLa3dSVjNqN2UyTnBVdVhBZ0JjWEZ6dzRZY2ZGbnB0Wm1ZbUxsKytqQUVEQnBSNGRhd2h4TWJHNHZidDIvand3dzlScDA0ZEFJQ1RreE5jWFYwQkZLeEdYcjU4ZWFGdERISnpjNUdmbnkrSHJQUG56NWVEYnFBZ0pEOXg0Z1FhTm15b3MzbVlKa1FzeVdma2NSWVdGbHFydDFldFdvVTdkKzdJaisvdjM3OWZYcUdabjUrUHBrMmJZdG15ZnpmVEN3ME5CVkN3U2hNb1dIMzc1NTkvb2srZlBtamJ0aTFpWW1JQUZJU2JtbFhaK3Z6d3d3L0ZyZ1Rkdm4wN3RtL2ZYdWo1QlFzV3dNZkhSMmNGYzFaV0ZrYVBIZzBqSXlONWRleVQ0dUxpNE9qb1dLSVdFNUlrWWZIaXhUaHg0Z1FtVHB5b0ZiQm1aV1hoazA4K3djc3Z2NHdoUTRZVU94Y1JWVDBNV1ltZVU5TGRNQ0R0VlBFWFBzblNIWUxIUk1NWFJFUkVSQVVVRmhCYXJBWHMya0tLblFUeDJFSEE4WFVvWEljQjVpOEFabzZBY2NrZWZTM00xUm5Ua1JsN0NkWk5tOEZqK2d3ODNQOEh2RU4wVjBBK3FkN0h3eEF6WWhnQUlDbjBKeWdUYjhQY3BlNHpiU0ZnWjJlbk43ekl6TXpVRzRMRng4ZmpyNy8ra2wvLy9mZmZ1SHo1c3Z6NnlwVXI4UEx5S3JTdnFFYTdkdTJ3ZWZObTJOdmJZK1hLbGNqSXlNRFZxMWNSR0JnSVUxTlRQSHIwQ0hQbnpvVzd1N3ZXQ2xGalkyTTBiOTRjTzNmdVJOdTJiWFg2WUFMUXUydTdKdWdxNnB5R2xaVVZyS3lzNU5jYk5teEFyVnExTUhLay9qNzdvaWpDeU1pb3lLL1hVUGV0UzVjdWFOS2tDU0lqSTJGcmE0dTJiZHZLajU5ck5xc0NDbFpCRnRZdUlDMHRUWDVkcTFZdHZhdDJnWUxQUUdCZ0lIeDlmZVhWaTArYVBYdDJxVlpuVmhSYlcxdTg4ODQ3OFBQejAxcTUremdURXhNNW1IelN6cDA3RVJJU0lyOTJkbmFXZngwWEY0ZUlpQWdNSHo0Y0xpNHVpSXVMMHhxcitYd1Y5aGw1OU9nUmJ0eTRBVkVVY2V2V0xVUkhSeU05UFIyNXVibnk2bHBOTVA3MjIyL3IvUnpPbkRsVGZuUWZLR2dMY1Bqd1lhMGFsaXhaSXZjWkxvMysvZnRyYmREMXVCMDdkaUF5TWhJQkFRR3dzYkhST1gvaXhJbENWL0NLb29oNTgrWWhPVGtacTFhdGdybTVPVEl5TXJUbVVhbFVtRHg1TXF5dHJURjM3bHg1aGJzK29paGkwYUpGT0hqd0lMNzg4a3QwN2RwVjY3eVZsUlY2OXV5SmtKQVFDSUpRYU85bklxcTZHTElTUFkvRUhFaVhBOG8wVk5GaUhTRHdFUllpSXFKblRYRDlHRUtkbnBDU2RrSksyZ0h4OUdPYllkbjVRdUg3VzVubnRtN1dETWEyTldCZXR4NHlMMTRFQUJqWHFGSHNPTTAxbVJjdkl2UGlSV1JjdWdpYnBzMkF3cCsrZm1idTNMbURGMTU0UWVmNDJyVnJZV1JrQkxWYURRQ0lqbzdHK3ZYckFSU3NwaE5GRVZldlhpMjByNmpHNXMyYjVVZWJWU29Wb3FLaTRPZm5oL2J0MjBPcFZDSXdNQkJLcFJKTGxpeUJzYkV4c3JLeWtKdWJpOXpjWEx6eXlpdll1M2N2Rmk5ZWpBMGJOcURHWS9jMkl5TURiN3p4UnFIdlc5aTV3dnJSN3RxMUN4RVJFWmd6WjQ1VzhQcTR2THk4WW9OR1E5MDNUVi9QcTFldm9sR2pnaFhZeWNuSkFLQzFLMzF4N1FJMFRFMU4wYnAxYTczdmRlTEVDUUJBKy9idEM3MEdLUDNPOGhYaGhSZGV3S2hSb3d3K2IzWjJOb0tDZ3VEbDVWVm9FSzBKOWd2N2pGeTZkQWxUcDA0RkFHemJ0ZzNidG0yVHowMllNQUVBOE9hYmIycU5DUThQeDdadDI3Qnk1VXE5bjkxTm16YkIyTmhZWG0xNzZ0UXB4TVhGNFpOUFBwSDc3V3FjT25WS2I1OVlMeTh2dUxxNndzM05EVzV1Ym5wcjM3QmhBMnJXckttMVl2UnhtbjdCVDM1R0pFbkNva1dMRUJrWmlhKysrZ3F1cnE0SUN3dkRsaTFic0dqUklybjloSW1KQ1diUG5nMS9mMzk4K3Vtbm1EMTd0dDQrdEptWm1WcnovZWMvLzlGYlQ3OSsvZkRvMFNOczNyd1o1dWJtR0RCZ2dON3JpS2hxcXZ6L0doRlJxVW54ODRHOCs2VWVKN2lOQkd3TC93OVlJaUlpTWpDek9oRGNSaGI4R3d3QXlrUWc3eUhLMHU3bmNZK3ZQTTEvckpkaFNWazNhd2FQWmpPZnFvYW5vVktwY1AvK2ZiejQ0b3RheC9mdTNZdno1ODlqMEtCQjJMeDVNNENDOEVjVEFNMlpNd2VSa1pIWXZuMTdpZm9lYWxaUWJ0cTBDZWZQbjhlWU1XTUFGS3lPUEhmdUhCUUtCUVlQSHF5ejBsUkRxVlJpNWNxVjhQZjNsNDlaV0ZqbzdMZ09GS3k0dTNUcEVyNzY2aXVkYzd0Mzc4YlpzMmQxamtkSFIyUE5talZvMTY1ZG9hMENKRW1DU3FYUzJ3SkF3OUQzRFFDdVhyMksxMTkvSFVEQnFrV0ZRcUVWaXUvWnN3ZVJrWkU2NHg0OGVLQVRzaFZHMHp1emVmUG1FRVVST1RrNU9rR3pTcVdxRWowdVQ1dzRJZmZqMWV4bXYzejVjcGlibThQT3pxN1EzOStpcU5WcXpKa3pCM2Z1M01INDhlTWhTWkxlNjNKemMyRmtaRlJvR04ydVhUdjgrdXV2V3NkKy9mVlhPRHM3bzIzYmdnMzZqSTJOTVdMRUNQbDhhbW9xNHVQajliNW5WRlFVd3NQRDhlNjc3K0tubjM0Q0FQajYrbUxTcEVubzBxV0x6dlZoWVdGNlY5bU9HalZLYnFlZ1QxcGFHcTVldlNxdm1INXlGU29BT2VSOS9ET2lVcW13WU1FQ0hENThHQ1ltSm5qNTVaZXhiOTgrckZtekJqMTc5a1M5ZnpZRjFHamF0Q2tXTDE2TVNaTW00Y3N2djhTc1diTzBRdi9UcDA5anpwdzV5TWpJUUkwYU5SQWFHb290VzdiSW04bmw1K2NqUHo5Zi9yV21KazFBck8rYkVVUlVOVEZrSlhyZVpNVkQrbnR0NmNlWjE0WGdXYmJWcjBSRVJHUWc1aTRGUHd6STJOWVdaaTR1U0lzOFhteXYxWWY3OXNHc2lNZGh5OHVGQ3hjZ2lxSk9qOFNFaEFRMGJOZ1FBd1lNa01OQ0RhVlNpZVBIajZOVHAwNmxDdDNpNHVLd2RldFdqQnMzVG43Y2ZjQ0FBV2pWcWhXY25aMFJGQlNFZHUzYTRiWFhYc09kTzNld2NlTkdUSjgrSFUyYk5zV0tGU3R3L1BoeEpDVWx5WnNOR1JzYm8xT25UanJ2ODlkZmYrSEtsU3Q2ejUwNnBkdmlLUzR1RHRPblQ0ZEtwY0xkdTNjeGFOQWdUSjA2VlNkNDFqeWlyZTlSYVExRDM3ZTdkKzhpT1RsWjdxTjUvZnAxMUsxYlYydWxaS05HamRDaFF3ZEVSMGZqK1BIajhpck9QLy84VTk0MHFTaWlLT0xvMGFOd2NYR0JtNXNibGk1ZGlzdVhMMlBod29WYUs0ZjFiU1MwY2VORzdOaXhRKys4bW9DcnFFZldRME5EaXd5dHk4TE16QXcxYTlZRVVMQnlHQUJxMXF3SmMzTnoyTm9XdEFjUlJSRUhEaHpRTzE1ZkN3Qk43MCtnWUlNMkp5Y25USnMyVFdkc2FtcHFrWjhQaFVJQkN3c0xKQ1Frd01IQkFWWldWdGkvZno5YXQyNWQ2SXJNb3V6YXRRdjI5dmJvMzcrL0hMSUNLUFNSLzdsejUycHRtRlZTUjQ4ZWhTaUs2TlNwRTI3ZHVvV3hZOGRpeElnUmN0OWE0TjlWdkpyUFNHcHFLbWJQbm8zejU4L0QzdDRlRHg4K3hOU3BVM0hxMUNtTUdER2kwRTNUR2pac2lJVUxGK0tMTDc1QVFFQUFwazZkaWc0ZE9nQ0EvUGVVcDZjbmJHMXRZV1JraE1qSVNMUnMyUktlbnA0d056ZEhWbFlXd3NMQzBLTkhEelJ2M2h5bXBxYll1blVybGl4WkFtZG5aNjFOLzRpbzZtTElTdlNjRVdNK0JhVDhVbzlUTkY4QktDeUt2NUNJaUlpcUhPZCs3K0wyeGcxdzZ2c3V6SjlZcGFXaHZIVUxTVCtIb3U3UWo4dTFObjBobVdZRjVKUEJRNjlldmRDclZ5KzlqejBuSmlaQ3FWUWlQRHhjcS9mb2t4d2RIZVZOcFRJeU1qQjc5bXo0K3ZyQ3o4OFBjWEZ4dUgzN05ueDlmZUh0N1MydkVtM1JvZ1U2ZCs0c3J6WjFkSFJFclZxMThObG5ueUV2THcrT2pvNVBkUStlRkJjWGh5Ky8vQkpPVGs3SXpzNUdvMGFOWUd4c2pLbFRwK3FzaEUxTVRBUUFIRGh3QU9ibTVqcDlJQUhEM3pmTmhrV2VucDRBQ2tMeHh6Y3Uwanh1cmxBb29GYXJjZnIwYWZUcTFRdEE0ZTBTbm5UczJERWtKeWZqZ3c4K2tNY2RPblFJRXlaTXdPTEZpMkZqWXdPMVdnMVJGSFUrUHo0K1BqQXpNOU03NzRrVEp4QWJHNHUzMzM2NzBGRDVXYlFmYU5XcUZWcTFhZ1VBMkxkdkg4NmNPWU12dnZoQzNpeHN6NTQ5VUt2VkNBNE8xanMrUHo5ZmErT3FlZlBtNGRDaFErallzU01pSWlMdy92dnZZK25TcGZEMzk4Zjc3Nyt2TlRZeE1SRjVlWG1ZUFh1Mi9QaS9Qak5teklDSGh3Y0NBclFYWGh3NGNFRG5HeDRxbFFvS2hVTHZDdFRYWG5zTjNicDFNM2hRL2FSZmYvMFZGaFlXYU4rK1BTd3NMT0RyNjR1bFM1ZENFQVI1bGZXVElldkVpUk54OSs1ZFRKMDZGZEhSMGRpOWV6ZXVYTGtDYTJ0cmVIaDRGUGwrN3U3dW1ETm5EaVpPbklodnYvMFc3ZHExZzVHUkVXeHNiTEI5KzNhNWJjTDE2OWNSR1JtSmJ0MjZ5WDhlYjl5NGdiQ3dNRFJ2M2x3T216MDlQZkhERHovb2JQcEhSRlVYUTFhaTU0aVV0TE5zbTEzVjZRblVlc253QlJFUkVWR2xVSC9jZUR6WXR3L25CdlNEZDhnR1dEZHJwblUrOCtKRnhJejRHR1l1ZFZGLzNQaHlxU2s1T1JscjFxeEJxMWF0MExObnozOXJ5Y3pFdm4zNzRPbnBxYlBKak9hMXBxL280eHdkSFlzTWtNNmZQNDgvL3ZoRGE4T2dsU3RYNHU3ZHUwaE5UVVdmUG4wQUZPekF2bnYzYmdCQVNrb0tBTWdyRFora2I4TXVsVXFGblR0MzZoeS9kZXNXOHZQejlaNzcrKysvdFY3bjV1YkMzdDRlOCtmUGwxc1BqQjgvSHVucDZiajRUNDlkRGMzR1JMR3hzV2pjdUxIZWtOWFE5ODNlM2g2bXBxWUlEQXpFbURGakVCOGZqLzc5K3lNOFBCeVBIajNTR2g4VEV3T1ZTaVUvS3Y4NE16TXovUGUvLzlVNUxvb2lmdnp4UnhnYkc4dWZEVTlQVHdRR0JtTHk1TWtJQ0FqQS9Qbno1VldwVDRaNVBqNCs4UEh4MGZ2MXBLZW5JelkyRnYzNjlkTzdzVnA1dUh2M0xreE1UUER0dDkraVg3OStxRjI3TmhvMmJJaEJnd2JobzQ4KzBncFROUzVkdW9TVEowL0tyMU5UVXpGNjlHZzRPRGdnSWlJQ0hoNGVtRFZyRmhZdVhJaUhEeC9LMTZsVUtzVEd4a0tsVWlFOFBCeWZmLzY1M3BwaVkyT1JtSmlJLy8zdmYxckg3OSsvajZWTGwrbzgwcDZSa1ZGb2orQ09IUXRXek92YjVNMVEvdnJyTHlRa0pLQlBuejZ3dExRRVVCQ2dabVptWXRteVpiQ3hzWUdmbngreXM3TUIvUHNaOGZQelE2ZE9uZURoNFlIbzZHZ1lHUmxoM2JwMWNuamF1M2R2dVcySVBsNWVYcGczYng3YzNOeTBBdWJIKzlMZXVYTUhBT1RWN1lWeGNuSXE4czhlRVZVOURGbUpuaGRpRHFSWS8rS3ZlNUxDSEFvdi9UdTZFaEVSMGZQRFoxc29MbzhmaDlNOXVzR3VmUWZZL2ZPb2E5cng0MGlMUEE3N3J2OUZrOFZMbjNrZG9paGk5KzdkMkxoeEk3S3lzdURyNjZ0MS90dHZ2MFYyZGpidTM3K1B4TVRFSW5memZweUppUWthTjI0c2Ixanp1TWpJU0J3NmRBaHQyclNSTi9nQkFBOFBENmpWYXJpNXVhRmV2WHFvVzdjdTZ0YXRLNjk2MDJ5YW8yOERyc0lvbFVxc1dyV3EwUE9GblZNb0ZGQ3BWREF4TVVHelpzMndjT0ZDclJCWG9WQmd4b3daTURZMlJtaG9LSEp5Y2lCSkVnNGNPSUEyYmRySXEwc0JvRm16Wm9VR3cwOHF5MzN6OGZIQndvVUxFUkFRZ0xGang4TFMwaEx0MjdmSHpKa3pjZnYyYmZtNkJ3OGVRQlJGU0pLRTVjdVh3OWJXVmc3RWdJSVdCL3BDMWoxNzl1RHExYXZvMDZlUFZ2L1dsaTFiNG9zdnZzRFBQLytNM054YzVPVGtBTkFOV1o4VlRadURvaDY5TDRsTGx5N0IyZGtaZS9mdVJXcHFLcVpNbVlMR2pSdmo5T25UbURKbEN1Yk5tNmQxZld4c0xGYXZYcTBWL2syYU5BbjI5dlphcTQ5YnRHaUJiNzc1Qmc4ZlBrU1hMbDFRdTNadEhEbHlCTG01dVhqcHBaZHc5T2hSQUFWOWc3dDA2YUlWbk8vYXRRdTFhdFdTZTdBQ0JYOVdGeXhZZ0JvMWF1RGpqei9XZXY4Yk4yNW9qWDhhRVJFUjhwKzF4N200dU9qZDhDdzNOeGRyMTY2Rm1aa1ordmZ2THg4M01qSkNRRUFBeG8wYmgvUi9lbEZuWldVQitQY3o4dEZISCtuTVY3Tm1UY3lmUHg4Yk5telErbndXcHRrVDM2UjYwckZqeDJCa1pNUVZxa1RWRUVOV291ZUVkSFZoMlRhNzhwZ0ltTlY1QmhVUkVSRlJaV0pzYXd2dnJ6Y2k3WGdFa2tKL1FtcEVCQURBb201ZHROcjZVN0g5V3ArR1puT2N1TGc0QkFjSEl5NHVEdlhxMVVOZ1lDQ2FOMjh1WDNma3lCSHMzTGtUbnA2ZVNFeE14TVNKRTdGMDZkSVNQWTYvZGV0V2JObXlCVjI3ZHNWSEgzMGtqL256eno4eGYvNTh0Ry9mSGdFQkFWcVB6T3ZydjVpZG5ZMnNyQ3hZV1ZuaDFLbFRVQ2dVUlQ1R3ZINzllclJvMFVJT2kyMXNiQkFXRnFaejNZSUZDM0QwNkZHOUt6bzF0bS9manFOSGoyTDY5T2w2TjRmU1BNYXVxZnZnd1lOSVRFekV5SkVqdFVKV3pTUDVpeGN2aG8rUGo5N05oalRLY3QrQWdzMkEvUDM5TVdYS0ZOalkyQ0ErUGg1ejVzeVJ6eDgrZkJqTGx5OUg5Kzdkc1dmUEhyenh4aHM0ZXZRb0ZpMWFWT1R2NTgyYk43RnUzVHJZMnRyaXd3OC8xRG5mdFd0WHZQenl5ekF4TVpGWGJHb2V1WCtXbEVvbCt2YnRpN1p0MjJMMjdObGxuaWNuSndjWExseEEzNzU5WVcxdGphKy8vaHB2dnZrbW1qVnJCaWNuSjJ6YXRBbkhqeCtYKzMwQ0JaK0xhOWV1YWZXaXRiZTMxenUvc2JFeG5KeWNNR1hLRk9UbjV5TW9LQWdlSGg3dzh2S1NRMVpiVzF0TW1USUZNVEV4bURObkR2cjE2NGVEQnc5aXlKQWg4b3BNSXlNajdOKy9IMHFsRWtGQlFWcXJWck95c2hBVkZhVjMxWFJaN04yN1YyL2JnWmRlZWtsdnlMcHk1VW9rSlNYaG80OCswcmtQRmhZV1dMRmloZng1emNyS2drS2hLTGJmc0VLaHdQRGh3NS9pcXlqdzhPRkRIRGx5QkMrKytHS0pBbHVWU29YWnMyZWpkKy9lZXI5V0lxcGFHTElTUFE5eUVpQWxyQzc5T0VzUENQWC9WL3gxUkVSRTlOeXc2OUR4bVFhcSt0eThlUk1xbFFwanhveUJrWkVSM24vL2ZiejMzbnRhd2QyQkF3ZXdjT0ZDMUs1ZEc3Tm56MFpDUWdJbVQ1Nk1pUk1uWXRteVpYb2Z6WC9jaHg5K0NFZEhSMnphdEFtSERoMUM3OTY5WVc5dmozWHIxcUZ6NTg2WVBIbXlUcENqVnF0eDQ4WU5YTDU4V2Y1eDgrWk56SjgvSDI1dWJ0aXpadzllZlBIRklsZEtIamx5Uk83ajJyRmpSNzByUWt2cTNyMTd1SFRwVW9sV1ppWWxKV0hObWpWNDZhV1h0QUs1eDhYR3hnSkFrU0ZyV2U0YlVCQTZybCsvSHU3dTdyQzJ0c2I0OGVNeGRlcFUrUG41NGRkZmY4WDY5ZXN4ZmZwMGVXWHIwS0ZEY2VmT0hmenZmLy9EdUhIajVCM2hINWVTa29KcDA2WkJxVlFpSUNDZzBCV2ptczlOY25JeWdLZGZXVm9TbHk5ZmxqZFplaHI3OSs5SGZuNCtPbmJzQ0E4UEQrellzUU1oSVNFSURnNUdseTVkc0czYk5vU0VoTWo5UHUvY3VZTmp4NDdoblhmZUtkV0thcUJnQTdDN2QrOGlPRGdZNTg2ZDB6bWZrcEtDUTRjTzRZMDMza0Q3OXUzbHZybVNKS0ZseTVhNGZ2MDZKa3lZZ0RadDJnQUF1bmZ2RGpjM04yemN1Qkc1dWJuWXMyY1BURTFOOGRGSEg2Rmp4NDd5by9tbE5XdldyQkp2ZkxWOSszYnMzYnNYWGw1ZWhXNWU5dmpmSzhuSnllWHkrUUFLQXZSWnMyWkJyVmJyOU1VdFRGWldGaUlpSW1Cblo4ZVFsZWc1d0pDVjZEa2d4azRwNDJaWHl3RkJkd01FSWlJaWVuNGQ3K2lMM0g4MlM5SXdyMXNYN2YrS2ZDYnZGeFVWSmEreTlQTHl3aGRmZkFFM056ZjVmRTVPRHRhdFc0ZmZmdnNOam82T21EdDNMbXJXckltYU5XdmlzODgrdzlLbFN6Rmx5aFFzWHJ5NHlKVmhDb1VDUFhyMHdDdXZ2SUp0MjdiaHA1OStna3FsZ3B1Ykd5Wk9uS2dURkthbHBXSFFvRUhJeTh1RElBaG8wS0FCV3JWcWhVR0RCcUZldlhxWU1XTUdjbkp5TUhqd1lIbU1wbGVtcHJlcEtJcElUMCtYZXk4V0ZXYWFtNXREcFZKQnJWYnJEUzJCZ2cyazZ0YXRXK3dLdUR0MzdzRGYzeDkyZG5ZWVAvN2ZIcnFpS0dyOSt1SERoM0J3Y0NoeXJ0TGVONkRnc2ZtWk0yY2lOVFVWSzFldVJNMmFOUkVXRmdaM2QzZE1uejRkNTg2ZHc5U3BVOUdtVFJzNVpOVTh5cjF1M1RyTW5Ea1QzdDdlZU9lZGQ5Q3hZMGNvRkFva0pTWGhxNisrUW1KaUlnWVBIcXpUUmtLZmd3Y1BBZ0FhTkdnZ0h5dXVENmptSHFsVXFpS3ZOVEl5MHZyYUwxNjhDRUVRQ2cyMFN5SXZMdzlidG14Qnc0WU40ZVhsQlFBWU1HQUE0dUxpb0ZRcVlXNXVqa0dEQmlFa0pBU0ppWWx3ZFhYRkR6LzhBR3RyYXd3YU5LaFU3L1hERHo4Z05EUVVuMy8rT1JvMWFpU0hySTkvUnU3ZHV3ZUZRZ0Z2YjI4NTVFeExTOE9DQlF0dyt2UnAvTzkvLzlQcXhkcXZYejk4ODgwMytQWFhYL0hXVzIvQnhzWUdXN1pzUVhoNE9NYU1HV093bGEyRjJicDFLelpzMkFCSFIwZE1temF0MEQ5SEdna0pDYmg2OWFyT0JuclBRbng4UEJZc1dJQ0VoQVNNR0RGQy92M1YwS3hDZjdJdnNtWTFkbkg5VzRtb2FtRElTbFRWcFowR0h1d3Y5VERCK1czQXJ0MHpLSWlJaUlncU0vZHg0Nkc4ZlV2cm1IbmRlcy9zL1pvMmJRcDNkM2QwN3R3WkF3Y09sQjlIVnF2Vk9IRGdBTDc3N2p2Y3YzOGZ6WnMzaDcrL3Y5Ymp2ejE2OU1DdFc3ZXdmZnQyekp3NUUvUG16ZE83S2REakxDd3NNSGp3WUhUdDJoWEJ3Y0dJaW9yQzJMRmpNWGJzV0sxZWluWjJkbmp2dmZkUXYzNTl0R3paVXQ0RTZmang0L2o4ODg5eC8vNTlmUEhGRi9EMDlKVEhhQjV6Mzdseko1S1NraEFURTRPY25Kd1M5VjVzM0xneGR1M2FoZW5UcDJ2TkNSU3NISXlQajhlMWE5ZjB0akRRRUVVUmUvZnV4ZnIxNitYSDlUV1BjZGVwVXdmSGp4OUgwNlpOWVdwcWlzaklTR1JsWldrRmtJYTRiMWxaV2Zqa2swL2tmcDJhZTlLd1lVT01HREVDOWVyVnc0b1ZLK0RxNnFyekhrWkdSdmprazAvUXZuMTdyRjI3Rm1GaFllallzU01pSWlLd2FORWlaR1Jrb0gvLy9ub0R4Umt6WmlBM054YzFhdFNBbVprWjR1UGpjZlhxVmJpN3U4dUJWazVPRHQ1ODg4MFNmYjN2dnZ0dWtlZjc5dTJMa1NOSHlxOWpZbUxnN2UxZDdJcnFvcXhjdVJMSnljbVlPSEdpZkt4UG56NDRkdXdZd3NQRDVXTURCdzVFYkd3c29xT2pjZkRnUWJSdDJ4YkhqaDJUejdkdDIxWnZPd21nWUlYemloVXJjUDc4ZWN5WU1VTmVlVnVuVGtGN3NPKy8veDZ0V3JWQ2VubzZ3c0xDNUEyYzFHbzFmdi85ZDJ6Y3VCR1NKQ0VvS0VpclAydDBkRFJDUWtJUUZ4ZUhidDI2WWRTb1VWQW9GSGpwcFpld2FORWl6Snc1RTUwN2Q4YllzV05MM0ErNHBESXlNaEFjSEl6dzhIQTRPRGhnL3Z6NU9tMENUcHc0Z1czYnRxRkdqUnF3c2JGQlRrNE9UcHc0QWJWYUxiZlBNRFJKa25EdTNEbjg5dHR2Q0E4UGg0bUpDVDcvL0hPOTcyZHZidzlqWTJQczJiTUhKaVltTURZMlJuNStQdmJ1M1FzQWFOS2t5VE9wa1lqS0YwTldvaXBPdlBSbG1jWUpqUU1OWEFrUkVSRlZCVTc5M3NYdERldVIvODhtUHNZMWFzQ3BYOUdCMDlNd016UERxbFdyZEhwNkxseTRFQWNQSG9TTmpRMUdqeDZOM3IxNzZ3MVFodzhmam52MzdzSFB6Ni9ZZ1BWeExpNHVXTEJnQWZidjM0OTE2OWJoeG8wYk9odldQQm5tUlVaR1l0cTBhWEIwZE1UOCtmTjFkcWgzY1hGQnYzNzlzR3ZYTHZ6NTU1OHdNakpDbXpadDhKLy8vS2ZZZXJwMjdZcUVoQVFjT1hJRTBkSFJPdWN0TEN6UXRXdFh2WDFJZ1lLVmwxOSsrU1dTazVNeGF0UW9kTzNhVld0SDgwOCsrUVRCd2NHWU4yOGVKRW1DaFlVRnVuWHJWdXFWbDhYZE55c3JLL1R0MnhmLytjOS9VTE5tVGZsNDY5YXRNWG55WkhUcTFFbXJMbjFhdDI2TnRXdlhRcWxVNHRLbFM1ZytmVHFNalkweGR1ellRa05TdFZxTjA2ZFBhOVhScVZNbmpCbzFTbDdSYUdwcWFyRGQydDNkM2VWZmk2S0kyTmpZUW45dlNpSXVMZzYvLy80N2V2VG9vZk5ZK09iTm03VTJESHVjcWFrcG9xT2p0VDR6YytiTTBSdXlSa1JFWVBiczJlamNXS29hSFFBQUlBQkpSRUZVdVRQV3IxK3Z0VHF5VTZkTzZOS2xDL2J1M1l1ZE8zZENvVkRBeGNVRm8wZVBscitoY08vZVBmajYrbUxNbURIeVdFbVM0Ty92ajlPblQ4UE96ZzRUSjA3VVdyRmF2MzU5QkFjSDQ5dHZ2OFhXclZ0aFpXV0ZjZVBHbGZrKzZSTVlHSWlvcUNoNGVucGkxcXhacUYyN3RzNDFkbloydUhqeG9yeFNWNkZRd01uSkNlKysreTQ2ZCs1czBIbzA4dlB6c1hMbFN0eStmUnVkTzNmR3NHSERDbDJSYW1GaGdkR2pSK09ISDM3QTNMbHp0ZW9lTkdpUXp0ODFSRlExQ1pLbUN6MFJWVG5TM1ZCSTUwdmZVMVdvK3dHRVpzOSs5MkFpSWlLcWZQTFQwM0ZoK01kYXg1cXYzd0JqQTY4K0s4N0Rodzl4Nk5BaDlPelo4NWx2WEpTVGsxUGk5emgrL0RoZWZQSEZZamZLcVFqcDZlbXdzcktTSHoxKzFrcHozNTdHOXUzYjRlUGpVK3lLWUVtU2tKK2ZEN1ZhWGFLK3RaWE5iNy85aHU3ZHV4ZjdtUHZUU0U1TzFodENGbWZyMXExbzFLZ1JYbnp4UloxejBkSFJ1SEhqQnJwMzcxN2tmWStPam9hN3U3dldCbDJHa0pTVWhJTUhEMkxBZ0FIRjNqdTFXbzM4L0h3WUd4cy8wL3Vza1ppWUNGTlQwMkxiY2hCUjljQ1FsYWlxa2xRUXczMkEzS1RTalZOWVFORTVDakRWdnlNcEVSRVJFUkVSRVJHVlR0SFBjUkJScFNYOXZhNzBBU3NBb2NIbkRGaUppSWlJaUlpSWlBeUlLMW1KcWlKVkdzVHdWb0E2czNUanpKeWcrTThaUUdIMmJPb2lJaUlpSWlJaUlxcUd1SktWcUFxU3JpMHFmY0FLUVBDY3lvQ1ZpSWlJaUlpSWlNakFHTElTVlRYS1c1QnVmbDM2Y1RiTklielEzL0QxRUJFUkVSRVJFUkZWY3d4Wmlhb1k2Y3BNUU1vdjlUaEYwNFhQb0JvaUlpSWlJaUlpSW1MSVNsU1ZQRG9QS1dsbjZjYzV2ZzdZdFRGOFBVUkVSRVJFUkVSRXhKQ1ZxQ29Scjh3b3d5Z0ZGSTFuR3J3V0lpSWlJaUlpSWlJcXdKQ1ZxS3BJUHd1a0hDbjFNTUYxS0dEWjRCa1VSRVJFUkVSRVJFUkVBRU5Xb2lwRHZESzk5SU9NckNGNFREWjhNVVJFUkVSRVJFUkVKR1BJU2xRVnBCd0JVbytYZXBqZ01RRXdzWHNHQlJFUkVSRVJFUkVSa1FaRFZxSXFRSXdMTFAwZzg3b1EzRVlhdmhnaUlpSWlJaUlpSXRMQ2tKV29za3MrQktSSGxYcVkwSGdtSUpnOGc0S0lpSWlJaUlpSWlPaHhERm1KS2preGZrN3BCOW0rQ01HcHQrR0xJU0lpSWlJaUlpSWlIUXhaaVNxekIzK1VhUldyd25QcU15aUdpSWlJaUlpSWlJajBZY2hLVkltSjhVR2xIMlQ3SWxETHovREZFQkVSRVJFUkVSR1JYZ3haaVNxciszdUFqSXVsSHFabzVQOE1paUVpSWlJaUlpSWlvc0l3WkNXcXBNUzR3TklQc21rTzFPNXMrR0tJaUlpSWlJaUlpS2hRREZtSktxUDd2d05aOGFVZXB2RDg2aGtVUTBSRVJFUkVSRVJFUldISVNsUUppZGNXbG42UVRYUEEvalhERjBORVJFUkVSRVJFUkVWaXlFcFUyYVQrQlR3NlgrcGhDbytKejZBWUlpSWlJaUlpSWlJcURrTldva3BHdkI1YytrRldub0RqNjRZdmhvaUlpSWlJaUlpSWlzV1FsYWd5eWJ3TVBQeXoxTU1VamZ5ZlFURkVSRVJFUkVSRVJGUVNERm1KS2hIcDJxTFNEN0x5Qk9xOFlmaGkvcy9ldmNjM1ZkLy9BMzhsYWRONzZZMVNhS0hGUXJsVktFZ1JBVkVZQ0Y0QW1jcWNDQk9aTWtHY29OTTVrY3NYZnVpWU9FUlVCRUdHSUE1RnVVd0hGSEZNWUZDUU84aXRVRnJhME5CcjBpWnBidWYzeHlHQjBMVE5TWk9tYlY3UHg2T1AwSlBQNTV6M3FRWGsxYzk1ZjRpSWlJaUlpSWlJeUNVTVdZbWFDa00raEd0YkpFK1RkZm9UQUpubjZ5RWlJaUlpSWlJaUlwY3daQ1ZxSW9TY3Z3TVFwRTBLN1FoWndoaXYxRU5FUkVSRVJFUkVSSzVoeUVyVUZKaEtJQlJza0R4TjF1azE4TGN4RVJFUkVSRVJFWkZ2TVowaGFnS0VTeDhBZ2tuYXBOQ09rTFY5ekRzRkVSRVJFUkVSRVJHUnl4aXlFdm1hcFJKQy9tZVNwOG51bUFuK0ZpWWlJaUlpSWlJaThqMG1ORVErSmx4WkFWaXFwRTBLVG9TczNSUGVLWWlJaUlpSWlJaUlpQ1JoeUVya1M0SVJRdTV5eWROa3FhOEFzZ0F2RkVSRVJFUkVSRVJFUkZJeFpDWHlJZUhxRjRDcFZOcWtvRGFRSlQ3bG5ZS0lpSWlJaUlpSWlFZ3locXhFUGlSYytVVHlISzVpSlNJaUlpSWlJaUpxV2hpeUV2bEt5WCtCcWd2UzVnUkdRWlk0M2p2MUVCRVJFUkVSRVJHUld4aXlFdm1JMVoxVnJPMmZBZVJCWHFpR2lJaUlpSWlJaUlqY3haQ1Z5QmNNaGNEMUhSSW55U0JMZnQ0cjVSQVJFUkVSRVJFUmtmc1lzaEw1Z0pEN29mUkpiVVlCeW5qUEYwTkVSRVJFUkVSRVJBM0NrSldvc1ZsMEVLNnVsenhOemxXc1JFUkVSRVJFUkVSTkVrTldva1ltRkd3QUxKWFNKb1YxQnFMN2U2Y2dJaUlpSWlJaUlpSnFFSWFzUkkxS2dKRDdrZVJac283VHZWQUxFUkVSRVJFUkVSRjVBa05Xb3NaVXZCdlFYNUUySnpBS3NyYVBlYWNlSWlJaUlpSWlJaUpxTUlhc1JJM0lldVVUeVhOazdaOEI1RUZlcUlhSWlJaUlpSWlJaUR5QklTdFJZOUhuaWl0WkpaRkJ4ZzJ2aUlpSWlJaUlpSWlhTklhc1JJMUV1TEpTK3FRMm93Qmx2T2VMSVNJaUlpSWlJaUlpajJISVN0UVlyTlVRcnE2WFBFM09WYXhFUkVSRVJFUkVSRTBlUTFhaVJpQmMyd0pZS3FWTmlrZ0hvdnQ3cHlBaUlpSWlJaUlpSXZJWWhxeEVqVUM0dWxieUhGbnlGQzlVUWtSRVJFUkVSRVJFbnNhUWxjamJkSmVBc2dQUzVnUkdRZGIyMTk2cGg0aUlpSWlJaUlpSVBJb2hLNUdYQ1htckpjK1J0WDhHa0FkNW9Sb2lJaUlpSWlJaUl2STBocXhFM2lTWUlWeGRKM0dTRERKdWVFVkVSRVJFUkVSRTFHd3daQ1h5SXVIYVpza2JYc2tTUmdQS2VDOVZSRVJFUkVSRVJFUkVuc2FRbGNpTGhIdzNOcnpxOEp3WEtpRWlJaUlpSWlJaUltOWh5RXJrTGJwTFFObCthWE1pMG9Iby90NnBoNGlJaUlpSWlJaUl2SUloSzVHWENQbHJKTStSZFpqa2hVcUlpSWlJaUlpSWlNaWJHTElTZVlOZ2hsQ3dRZG9jbVJLeXRvOTdweDRpSWlJaUlpSWlJdklhaHF4RVhpQmMyd0tZeWlUTmtTV01CaFJoWHFxSWlJaUlpSWlJaUlpOGhTRXJrUmNJVjkzWThDcnhLUzlVUWtSRVJFUkVSRVJFM3NhUWxjalRxcThCcGZ1a3pRbHFBOFRlNjUxNmlJaUlpSWlJaUlqSXF4aXlFbm1ZY1BWenlYTmtTUk1BeUR4ZkRCRVJFUkVSRVJFUmVWMkFyd3NnYW1ra2IzZ0ZRSlkwM2d1VkVCRVJFUkVSRVRWRGVyMzRvZFBkZkFXQTBGQWdKT1RtYTBpSWIrc2t1Z1ZEVmlKUEtqOEU2UE9rellrWkJBUzM5MDQ5UkVSRVJFUkVSTTFKYmk1Z05BSUJBV0tZR2g4dnZnSTNROWZ5Y3FDNEdGQXFnWlFVMzlaTGRBTkRWaUlQRWdyL0tYbU9MUEczWHFpRWlJaUlpSWlJcUJuUmFJQ2NIS0I5ZXlBdXp2bVlWcTNFRDV2aVl1RFlNU0ExRllpSWFKdzZpV29oRXdSQjhIVVJSQzJDWUlKMWR4ZkFySEY5amlJVThxRVhBSG1ROStvaUlpSWlJaUlpYXNwVUtrQ3JGY05TaFVMYVhMTlpER2RidFFJU0VyeFRINUVMdVBFVmthZW9kMGdMV0FISTJ2NmFBU3NSRVJFUkVUbkl6YzNGb1VPSHdEVlJkT0hDQlN4YXRBaGFyZGJwK3dVRkJWaTBhQkd1WExuU3lKVjVrRW9GbUV4QVdwcjBnQlVRMndwMDZRSlVWNHZuSXZJUnRnc2c4aENyVzYwQ252SkNKVVJFUkVSRTVFa1dpd1ViTjI1RVdsb2E3cnJycmpySEdnd0c2UFY2NkhRNjZIUTZsSmVYbzdTMEZHVmxaZWpVcVJQNjl1M3JNRjZ0VmtPaFVDQTJOdForYk5PbVRkaStmVHUyYjk4T2hUdWhFN1VZYXJVYVdWbFptRFJwRWlLY1BBNWZWbGFHckt3c0RCOCtITW5KeVpMUGJ6YWJVVjFkRGFQUmlPcnFhdnYzclU2blEyVmxKVFFhRGJSYUxUSXpNOUcxYTFkUDNKSWpqVVpjd1pxVzF2QnpKU2NENTg0QjRlRnNIVUErd1pDVnlCUE1GY0QxTEdsemdwT0FxSDdlcVllSWlJaUlpRHhHSnBQaHh4OS94UGZmZjQrVksxZmk4dVhMZVBQTk54M0dqQmt6QnBXVmxkaThlWE9OK1dGaFlZaUppVUZRVUZDTmtQWEREei9Fb1VPSHNISGpSb1NIaDN2dEhvcUtpckJ1M1RvY09uUUk1ZVhsaUlpSVFKOCtmVEJ4NGtRa0ppYldHSy9SYUxCbXpScnMzNzhmR28wRzhmSHhHRGx5Sk1hTkd3ZTV2UGFIWW84ZlA0NUZpeGJoNVpkZlJtWm1acDAxNmZWNnJGeTVFaGN2WHNUU3BVdGR2aGRYYTdOYXJkaTFheGQyN3R5SnZMdzhWRlZWb1UyYk5oZzRjQ0RHalJ2bk5MU3N6K0hEaDVHVmxZWFRwMCtqckt3TUNvVUMwZEhSdU9PT08zRHZ2ZmRpNk5DaDlyRS8vdmdqRmk1Y2lMRmp4MkxxMUtuMjQwdVdMTUYzMzMxWDZ6V3lzaVQrMjlJRisvYnR3d2NmZkFDejJXei9NSmxNc0ZxdExzMjNXQ3plQ1ZsemNvQ2VQVDEzdnRSVTROUXBJQ1BEYytja2NoRkRWaUlQRUFxL0JnU3pwRG15OXM5NHFSb2lJaUlpSXZJa3VWeU81NTU3RG4vNXkxL3c1WmRmWXRTb1VYajY2YWNCaU9IbE45OThnOURRVUF3Yk5nejkrdlZEYUdnb3dzTENzSFRwVXJScTFRcHo1c3h4ZXQ3aTRtSWNPSEFBUTRjTzlXckFXbEJRZ0JkZmZCRUdnd0VaR1JtSWlvcENUazRPZHUvZWpRTUhEbURKa2lYbzJMR2pmYnhHbzhHTEw3NElsVXFGWHIxNklTRWhBWWNQSDhhcVZhdVFsNWVIMTE1N3JjWTFMbDY4aVBYcjEyUHYzcjMxMW1Nd0dMQjkrM1pzMkxBQnBhV2xrc0k3S2JYcGREcjg3VzkvUTJwcUt1NjY2eTZZeldhY09IRUNYMzc1SmZidDI0ZVBQdm9Jd2NIQkxsOTM0Y0tGK1Bubm53RUE4Zkh4U0V0TGc4VmlnVXFsd3Q2OWUzSDQ4R0dIa0xVK0hUdDJSRlJVbE12ajYxSlg4QTBBeWNuSjZONjlPNVJLcGRPUHJWdTNRcWxVWXZMa3lRZ05EYlYvaElXRjJYL3RjYm01NGlaWHJxeldGZ1J4bFdwa0pOQ3VYZTNqQWdLQXBDVHgzQ2twbnF1VnlBVU1XWWs4UUpEY0trQUdXZnNKWHFtRmlJaUlpSWc4THpNekU3MTc5OGJYWDMrTnh4OS9ITC8rOWE4QkFQUG56MGRjWEJ4R2pScUY0T0JnaDFXaFFVRjE3Nyt3WWNNR1dLMVdkTzdjR2FkT25iSWZMeXNyQXdDY1BuMjYxdkFzT1RuWjVaV1lSVVZGNk42OU8yYk9uT25RbG1ETm1qVll2MzQ5VnE5ZWpmbno1OXVQcjFpeEFpcVZDczg5OXh6R2pSc0hBTkJxdFpnMmJScXlzckx3MEVNUElUMDkzVDUrNnRTcHVIRGhBcFJLSlRwMDZJQzh2THhhYTltOWV6ZVdMRmtDdlY2UHpwMDdvN1MwMUtWN2NLZTJvS0FndlAvKysramV2YnQ5dnRGb3hFc3Z2WVNjbkJ6ODlOTlBHRDU4ZUwzWHJLcXF3c3N2djR6OC9IejA3dDBiVTZaTVFXcHFxc09Zdkx3ODdOeTVVOUs5L081M3Y4UEFnUU5kR3J0djN6NE1HellNK2ZuNWVPT05OK3pITFJZTEFHRFdyRmtPclNWaVkyT3hhdFVxKytkSlNVbVlQWHQycmVmZnMyY1BsRW9sN3J2dlBrbjM0RGFkRGpBYWdiaTQrc2NLQW5ENU1sQlZKWWFzOVltTEEwcExBYjBlQ0FscGVLMUVMbUxJU3RSUStpdEF4UkZwYytKK0JRVEcxaitPaUlpSWlJaWFqQmRlZUFFR2c4Rys2dlRFaVJQNDczLy9pemZlZU1QbEZaRTJSVVZGK1A3Nzd3RUFIMy84c2RNeHI3enlTcTN6NTgrZmovNzkrN3QwcmM2ZE8yUCsvUGsxQXRzSkV5Wmc0OGFOT0gzNnRQMVlWVlVWZHUzYWhZU0VCRHp4eEJQMjR4RVJFUmcvZmp6ZWZmZGRaR1ZsT1lTcytmbjVlT0NCQnpCaHdnUjg5ZFZYZFlhc0twVUtyVnUzeG05Kzh4djA2OWZQNFJyMWtWcGJZR0NnUThBS0FFcWxFZ01IRGtST1RrNnRtMG5kN3U5Ly96dnk4L014Wk1nUS9QblBmM1lhZkhmbzBBRy8vLzN2WGI2WCtwdy9meDdMbGkzRG1ERmpBQUJyMTY3RndZTUhNWFBtVER6enpNMm5JZ3NLQ3JCNTgyYU1HalVLOGZIeEFNVEFWTlhVTjRBeUdNUlZwL1dwckFUeThzUkFWZ3FGUXJ3R1ExWnFSQXhaaVJwSXVMcE84aHg1RWplOElpSWlJaUpxYm01OXBONXF0ZUtqano1Q2p4NDk3SStJbnp0M0RzdVdMY1BjdVhNZFZvdzZzM1RwVWxpdFZzeWFOYXZHMkMrLy9CSUhEeDdFNHNXTDYxeko2cXJhVnJ3cUZBb0VCUVVoTUREUWZ1em8wYU93V0N6bzM3OC9aREtadzNoYmo5V1RKMDg2SFAvcXE2OWNEcGtmZSt3eGpCOC9IZ0JRVVZIaDhqMjRXNXN6VjY5ZUJRQ2t1YkRaMHVYTGw3Rm56eDVFUjBkajVzeVo5VDZXN3lsWHJseEJibTZ1L2VzNmJkbzB2UFBPTzlpNWM2Zjk2d2NBUC8vOE16WnYzb3o3NzcvZmZqKzV1YmxPUTFhOVhsL3I5UVJCZ05WcXJYV01RcUdBVXFsc3lDMDUwdWtBVjFvUTVPU0k0MUpUZ1Z0K0dGQ3YwRkR4R3RIUjd0ZElKQkZEVnFJR0VsU2JwRTBJakFMYWpQWk9NVVJFUkVSRTVGRmFyUllyVnF5d2YvN0VFMCtnUTRjTzJMNTlPM0p5Y3JCbzBTSlVWbFlpTURBUVZWVlZPSHYyTEV3bWszMjhXcTNHcmwyN0FBQ3BxYW5vMkxFamR1N2NpZXpzYkl3ZE85YnA0OW5STjRLaEhqMTZPRHdDN21tNXVibW9yS3hFNzk2OTdjZXVYTGtDd0RGUXRvbUppVUZZV0JnS0N3dGh0VnJ0Z2FPVVZieFNWL3pleXAzYWJBd0dBOVJxTmJadjM0N2R1M2ZqNFljZmRsaU5XNXVmZnZvSkFQRGdndzgycUhhcENnc0wwYlp0Vy92blBYdjJ4Smd4WTJxc0VyWjlyd1hVc3lxMG9xSUNqei8rZUwzWEhUM2ErYjlWQnd3WWdIbno1dFU3MzJWNlBYQmo1VzJkMHRMY1c0MGFHZ3FvMWRMbkVUVUFRMWFpaHRBY0JmUzFQd3Jqakt4dC9YK3hFUkVSRVJGUjAyQ3hXSkNmbncrRHdZQ2NuQndNR1RJRUhUcDB3UEhqeHdIQXZ0SFMyTEZqblQ2K241T1RnMlhMbGdFQXhvOGZENHZGZ3ZmZmZ4L3QyclhEcEVtVEd1OUdibU94V094dENoNTU1Qkg3OFpLU0VnQ29kVU9tcUtnb0ZCUVV3R0F3ZUdjenBEcTRVMXRlWGg0bVQ1N3NNR2JXckZrdTl4NjljT0VDQU5Sb08rQnR1Ym01Nk5DaGc4T3hLVk9tT0t3NkJvRHE2bW9BcUhIOGRzSEJ3WGorK2VkcmZYL1RwazFRS0JSNDlORkhuYjUvYTY5aGozQjFKYXU3ai92YlZySVNOU0tHckVRTklLaTJTSjRqUzJTckFDSWlJaUtpUmxGUkFaU1VpTDBaeldiQVpBS1NrMTNiYk9lR3FLZ29MRm15QkpjdlgzWUlxUjU3N0RFTUhqd1lBTEJreVpKYU43bTY1NTU3TUdmT0hQdm5wMDZkUW1CZ0lPYk5tNGNRRC9XTExDNHV0b2R0Tm9HQmdmWWVuYmVycXFyQ3dvVUxjZVRJRVF3ZE90UitINEM0NGhOQXJZK0cyNDdmdWxxM3NiaFRXMFJFQkVhUEhnMkR3WURyMTYvajFLbFRlUHZ0dDVHYm00c0pFeWJVKy9pL3JhVkJwSk1ObDZaTW1ZSkxseTQ1SEpQU0szZnUzTGsxam8wZVBSclRwMC9IcFV1WE1HTEVDSWYzbkFXcHVodEJZbjNmUzBGQlFYWDJ2OTIxYXhlVVNxV2tIcmxFNUlnaEsxRURDTmUra1RZaHZCc1EyZE03eFJBUkVSRVJrUmlrRmhVQnhjV0F4U0p1cmhNYUtuNEVCZ0sxOUNlVm9xeXNER2ZQbnNYbzBhTWhDQUwrMy8vN2Z3NlBkdGNsUFQwZHExYXRndEZveEk0ZE81eU9LU2dvQUFCa1pXWFY2RDBLaU8wRSt2WHJaLzk4d1lJRkRwdFhBZUp1OHA5OTlsbU51ZWZPbmNPQ0JRdHc3ZG8xakJrekJsT25UblY0MzlhZXdMWnIvZTFzQVdadG9iSTN1Vk5iZEhRMHBrK2Zidis4ckt3TTgrZlB4N3AxNjlDcVZhdGFWMjdhMkZvRTZKeXNpdXpSb3dkaVltSUFpQ3RQaTR1TEpkeU4yQk0yK3JhZW9Ta3BLUUNBWC8vNjEraldyUnV1WDc5dWYrL1VxVk00Zi82OHczamJpdXFzckN6N2ZWKytmQmtHZ3dIZmZQTU40dUxpSEVMMEpzTzIwclJWSysrYzM5V1Zza1FleEpDVnlGMFZSd0JEb2FRcFhNVktSRVJFUk9SRmVYbkE5ZXVBVEFZa0pBQlJVVjRKV2k1ZnZvd1BQdmdBR1JrWkNBc0xnOGxrUWxKU0VzeG1zMHZ6WTJOanNXdlhMcno3N3J0MWpsdThlTEhUNHoxNjlIQUlXU2RObWxSakV5bG5qL0ovOTkxM1dMWnNHVUpDUWpCbnpod01HalNveGhqYkpsbGFyZGJwdFNzcUtoQWNITnlvL1VsdFBGRmJkSFEwWG5ubEZUenp6RFBZdG0xYnZTRnJtelp0QUFDWExsM0NYWGZkNWZEZVN5KzlaUC8xNHNXTHNYMzdkcGZ1dythcHA1N0N3SUVEbmI0M1pzd1lBSEFJV1k4ZE80WnZ2bkZjNkdQYnFPcnp6ejkzdUcrNVhJNTE2OVloUFQwZEF3Y09oTkZvckxPVytqYStzZ2tLQ3ZMTTVsOGhJV0pmVm9hczFJSXdaQ1Z5azNEdFc4bHpaQW5jOElxSWlJaUl5T1BNWnVEQ0JURllpWXdVV3dKNGNpZjAyOXg1NTUwSURRM0Z2bjM3N0NGY1VsSVNjbk56WFQ3SDRNR0QwYWRQSDZmdmZmTEpKOWk5ZXpjMmJOamdOTkM2L2JIeFhyMTYxWHU5VFpzMllmbnk1VWhQVDhlc1diTVFHeHZyZEZ4U1VoSUExTmhnQ1JCRFRLMVdpNjVkdTlaN1BXL3dWRzJKaVlrSURBeUUyb1dOa2ZyMDZZUHQyN2ZqaHg5KzhQbWo5RTgvL1RTZWZ2cHArK2RXcXhVVEpreUFScU5CZEhRMFZxOWU3WFFEckczYnRtSHAwcVV1WGFPMmphOXMzbnJyTGMrc2pBME5CY3JMRzM2ZTJ1aDB3STFWeGtTTmhTRXJrWnVFd3ErbFRZanFDd1I3dUZrNEVSRVJFWkcvcTY0R3pwOFgyd1IwNkFDMGJ1MzFTd1lHQnVMKysrL0gxcTFiMGJWclY2U2xwU0VtSnNZZXNsWldWcUtpb2dKbXN4bG1zOW0reWpRb0tNaSsybENwVk5vZk5iK2RyYmRvZEhTMC9SSDVoamgvL2p3KytlUVRaR1JrWU9IQ2hYVnVrbVFMYkE4ZVBJaG5uMzNXNGIzczdHd0FjRmhGMjVnOFZWdFJVUkZNSnBOTExSNEdEUnFFMXExYkl5Y25CMTkvL1RVZWY3enBiR1M4Zi85K3FOVnFMRml3QVAvM2YvK0hiZHUyWWV6WXNUWEdkZS9lM1dIekwyZSsvZlpiS0JTS2VrUFdqaDA3TnFobXU1QVFzYVdIdDVqTmdBOVdXNU4vWThoSzVJN3lRNER4ZXYzamJpRkxxUHN4RkNJaUlpSWlrc2hzQnM2ZEF3UUI2TnExMFI0UC91R0hINUNlbm83dDI3ZGo3OTY5K1AzdmYrL3cvZ3N2dk9Ed3VTMlllL3p4eHpGbHlwUkdxZkZXVzdkdWhTQUltREJoUXIyNzBDY21KcUpuejU0NGNlSUV0bS9manBFalJ3SVFIOUZmdDI0ZGxFb2xIbnJvb2NZb0cwZU9IRUZwYVNtR0RSdm1WbTA3ZHV4QVJrYUdmYlV4SUc3NnRXVEpFZ0N3bjdjdWdZR0JlUFhWVi9IR0cyL2drMDgrZ1ZxdHhsTlBQWVdvcUNqN0dLMVc2OUtxV0U4cUx5L0hCeDk4Z0o0OWUrTHV1Ky9HbURGanNITGxTblR1M0JucDZla09ZMU5UVTVHYW1scm4rWDc4OFVjb2xVbzgrZVNUM2l6N3BwQVFjYlY1Y2JHa2plaGNjdjI2R0xCNmFHTTVJbGN4WkNWeWcxdXRBdHIrMmd1VkVCRVJFUkg1S1VFQWNuTEVGYXlORUxCYXJWWUF3QmRmZklIang0L2puWGZlUWQrK2ZaR2RuVzBQM0xwMDZWTG5ZOW0xUGFMdmJUazVPUUNBRFJzMllOT21UVTdIakJvMUNuMzc5Z1VBVEo4K0hYLzg0eCt4ZVBGaTdObXpCN0d4c1RoMDZCQktTMHN4WThhTVJya1BuVTZITjk1NEExYXJGYkd4c2VqZHU3ZmsybzRjT1lMMzNuc1BkOTU1SnhJVEUxRlJVWUdUSjA5Q285R2diOSsrTHE5SzdkT25EK2JNbVlOMzNua0gzMzc3TFRadjNvd09IVG9nTWpJU0ZSVVZLQ3dzaE5sc2hsd3VSM2g0dUZlK0hyZlNhcldZTTJjT2REb2RYbm5sRlFCaVg5NWp4NDVoOXV6Wm1EMTdOakl5TXJ4ZVI0T2xwQURIam9tOWs1MjBPYWlobHZZYURrd21vTEFRY0tHRkJwR25NV1Fsa2t5QW9KSVlza2IxQTVUeDNpbUhpSWlJaU1nZkZSVUJsWlZpVUJNVzV2WEwyVm9CbkR4NUV0T25UMGRvYUNnT0h6Nk1nSUFBdlBmZWU4akx5OE1UVHp5QmJ0MjYxWGtlazhtRTZ1cnFPc2ZZTnRDcXFxcXFjNU9oNE9CZ3B6MDRiNmZUNlFBQWh3OGZybldNTFdBRnhCM3VseTVkaWxXclZ1SEVpUk93V0N6bzFLa1RaczZjaWJ2dnZydmU2M2xDY0hBd3VuZnZqcUtpSW5zdlZxbTFqUjA3RmhhTEJXZlBuc1daTTJjUUVCQ0FsSlFVVEpvMENRODk5SkNrRFp3R0RCaUF0V3ZYWXN1V0xjak96a1pCUVFIeTgvTVJGaGFHcmwyN29uZnYzbmpnZ1FlUWtKRGdzYStCTTFldlhzV2NPWE9nVXFudzFsdHZvVjI3ZGdERUZiZHo1ODdGYTYrOWh0ZGVldzFQUGZVVW5uenlTWmMzS05QcGRBZ0tDdkptNmM2bHBvby9MT25TeFRQbnk4a1J6MG5rQXpKQkVBUmZGMEhVckpRZGdEWDdFVWxUWkYwWFFwYjh2SmNLSWlJaUlpTHlNOVhWd09uVDRzN2tqUlNvTEYyNkZGbFpXWmc5ZXphU2s1TXhZOFlNbU0xbUxGMjZGRjk4OFFXMmI5OE9tVXlHdExRMGRPclVDWkdSa1FnS0NvTFpiSWJKWklMWmJFWllXQmlVU2lWV3JGamhrWm84dGdrUk5Wbjc5dTNEM0xsejhmbm5uMlBYcmwzNDRvc3ZvRlFxTVh2MmJLY2JwMmswR3N5ZE94Y25UNTVFWkdRay92em5QeU16TTlOaHpQWHIxN0ZzMlRLRWhvWkNxVlJDclZiajhPSER1TysrK3pCcjFxekd1cldicmwwVGYwOG5KemZzUEZldUFFRkJnSmVEYnFMYWNDVXJrVVRDdGMyUzU4amFzaDhyRVJFUkVaSEg1T1lDTXBtNDBWVWptVHg1TWthT0hJbk9uVHZqaFJkZVFIbDVPZDUrKzIyMGFkTUdNMmJNd1BqeDQ3Rjc5MjZjUG4wYXg0OGZoMWFyUlhWMU5heFdLd1JCZ05WcXhiQmh3L0Q0NDQ4ak9qcmFJelYxN2RyVkkrZWhwaytoVUtDaW9nSzlldlhDekprejBicVdEZDRpSXlPeGVQRmkvUHZmLzhiQmd3ZnRtNFhkS2pvNkd0bloyZllWMDNLNUhKMDdkOGJFaVJPOWVnKzFTa2dBVkNxeHYzSnFxbXV0QTI1bE1va3JXS09pR0xDU1QzRWxLNUVrQXF3L2RwZTI2VlgwUFpEMzIrYTlrb2lJaUlpSS9JbEdBMXk0QUxSdkQ4VDdwaVhYb1VPSEVCZ1kyRHo2WGxLTElRZ0NaREtaeDg1bit3R0FYQzczNkhuZHB0V0tZV2xTa3V1YllWMi9MdlpnVFUwRkdxRWZMbEZkdUpLVlNJcXkvZElDVmdDeUJLNWlKU0lpSWlMeUdKVkszSlc4bHBWOGplSDJ4NitKR29PbmcxQXBQV2tiUlVRRWtKRWhybFF2TFFVVUNuRkRPOXNIQU9oME56OHNGckU5QURlNW9pYUNJU3VSQklKcWkrUTVzb1JSWHFpRWlJaUlpTWdQVlZhS0h4MDZpTzBDaUtqbFNVa0I5SHJBWUJERFZMVmFmQVZ1QnE0eE1VQndNQkFTNHR0YWlXN0JrSlZJQXVIYXQ5SW14QXdDbEw1NWhJbUlpSWlJcU1WUnFjVFZiYkd4dnE2RWlMd3BKRVQ4OEZEL1lxTEcwTVRXaGhNMVlSVkhBRk9acENteWhERmVLb2FJaUlpSXlNOFlqV0kvMW9RRW9Lazk1a3hFUkg2UGZ6TVJ1VWhRLzF2aUREbGtDV085VWdzUkVSRVJrZDhwS1JGZlhkMFFoNGlJcUJFeFpDVnlrYURlTG0xQ3pDQWdNTW83eFJBUkVSRVIrWnZpWW5Gam5BQjJ2U01pb3FhSElTdVJLL1I1UU9VdmtxYklFaDd4VWpGRVJFUkVSSDVHcnhmYkJjVEUrTG9TSWlJaXB4aXlFcmxBZXFzQVFCYi9rQmNxSVNJaUlpTHlRMlUzOWthSTRwTmlSRVRVTkRGa0pYS0I1SkExc2ljUWxPQ2RZb2lJaUlpSS9JMUdBNFNGc1ZVQUVSRTFXUXhaaWVwajFnS2wreVZOa2NVLzZLVmlpSWlJaUlqOGpNVUNWRldKL1ZpSmlJaWFLSWFzUlBVUXJ1OEFZSlUwUnhZLzBqdkZFQkVSRVJINW04cEs4WlVoS3hFUk5XRU1XWW5xSTdWVlFGQWJJT0pPNzlSQ1JFUkVST1J2dEZyeE5UemN0M1VRRVJIVmdTRXJVVjBFQ3dUMURrbFRaRzBlOFZJeFJFUkVSRVIrU0tzVis3SEsrYzlYSWlKcXV2aTNGRkZkU3Y4TFdBMlNwckFmS3hFUkVSR1JoMWdzZ0U3SFZnRkVSTlRrTVdRbHFvT2czaTV0Z2lJY2lMblhPOFVRRVJFUkVmbWJxaXJ4bGEwQ2lJaW9pV1BJU2xRSG9laGZrc2JMV2c4RFpBb3ZWVU5FUkVSRTVHY01ONTRxQ3dueGJSMUVSRVQxWU1oS1ZCdk5DYUM2U05xYytKSGVxWVdJaUlpSXlCL3BkSUJNQmlpVnZxNkVpSWlvVGd3bXdwUWZBQUFnQUVsRVFWUlppV29oWEpmWUtnQnl5RnFQOEVvdFJFUkVSRVIrU2E4WE43MGlJaUpxNGhpeUV0VkNVR2RKbXhBekVBaGdRMzRpSWlJaUlvL1I2OWtxZ0lpSW1nV0dyRVRPbURXQTVxaWtLYkw0QjcxVURCRVJFUkdSSDZxdUJnU0JJU3NSRVRVTERGbUpuQkN1UzF6RkNrQ1dNTm9MbFJBUkVSRVIrU205WG53TkRmVnRIVVJFUkM1Z3lFcmtUUEZ1YWVQRDBvQ2dCTy9VUWtSRVJFVGtqMndoSzFleUVoRlJNOENRbGNnSjRmb3VTZU5sY1VPOVZBa1JFUkVSa1orcXJnWUNBd0U1LzlsS1JFUk5ILysySXJxZDlqUmdLcEUwaFNFckVSRVJFWkdIVlZjRFFVRytyb0tJaU1nbERGbUpiaU1VL3lCdGdrd0p4QXowVGpGRVJFUkVSUDZLSVNzUkVUVWpERm1KYmlNVS95aHRRc3hBUU03LytTTWlJaUlpOGhoQkFFd21ocXhFUk5Sc01HUWx1cFdsQ2lqZEoya0tXd1VRRVJFUkVYbFlkYlg0cWxUNnRnNGlJaUlYTVdRbHVsWHBQZ0JXU1ZOa3JYL2xuVnFJaUlpSWlQeVYwU2krY2lVckVSRTFFd3haaVc0aEZPK1dOaUdvTFJDVzVwMWlpSWlJaUlqOGxXMGxLME5XSWlKcUpnSjhYUUJSVXlJMVpPVXFWaUlpSWlJaUw3Q0ZySUdCdnEyRHlOL3A5ZUtIVG5mekZRQkNRNEdRa0p1dklTRytyWk9vQ1dESVNtUmpLQVIwbHlSTmtjVXhaQ1VpSWlJaThyanFhcTVpSmZLMTNGeXhkVWRBZ0JpbXhzZUxyOEROMExXOEhDZ3VGdnNucDZUNHRsNGlIMlBJU25TRGNIMkg5RW14OTNtK0VDSWlJaUlpZjJjME1tUWw4aFdOQnNqSkFkcTNCK0xpbkk5cDFVcjhzQ2t1Qm80ZEExSlRnWWlJeHFtVHFJbGh5RXAwZzFEOG83UUpVWmxBUUtSM2lpRWlJaUlpOG1jbTA4MFZjMFRVZUZRcVFLc0ZldllFRkFyWDU4WEZBVkZSWWpqYnFoV1FrT0M5R29tYUtHNThSUVFBZ2dVbytZK2tLYks0b1Y0cWhvaUlpSWpJandtQ0dMSTJ3MzZzYXJVYWxaV1Ziczh2THkvM1lEWGtTV3ZXck1HT0hiVS8vYmh4NDBaODhjVVhqVmlSRjZoVTR1Kzl0RFJwQWF0TlFBRFFwWXZZN2tPbDhueDlSRTBjVjdJU0FVREZ6NEJGSjJrSys3RVNFUkVSRVhtQnhTSytOc09ROVpOUFBzR3hZOGV3Y2VOR0tDU0dWRmV1WE1HTEw3NkllKys5RjYrOTlwcVhLaVIzL2U5Ly8wTmFXaHBHakJqaDlQM0Rody9EWkRMaHFhZWVrbnh1UVJCZ05CcFJYVjJONnVwcTZQVjY2UFY2NkhRNlZGVlZvYkt5RWhxTkJsYXJGVTgrK1dSRGI4VTVqVVpjd1pxVzF2QnpKU2NENTg0QjRlRnNIVUIraFNFckVRQ2hkSyswQ1FFUlFLdmUzaW1HaUlpSWlNaWZHWTNpYXhNS1dTOWN1SUIvL09NZlR0OTc4c2tua1o2ZURxUFJpT3pzYlB6cVY3K1NITEJxdFZyTW1UTUhDb1VDVHo3NUpJeTJyMEV0QWdJQ0lKZExlekMxcUtnSTY5YXR3NkZEaDFCZVhvNklpQWowNmRNSEV5ZE9SR0ppWW8zeEdvMEdhOWFzd2Y3OSs2SFJhQkFmSDQrUkkwZGkzTGh4ZFY3NytQSGpXTFJvRVY1KytXVmtabWJXZUY4UUJPemN1UlBmZmZjZExsKytESXZGZ3VUa1pEejAwRU40NUpGSElKUEpYTDRudlY2UGxTdFg0dUxGaTFpNmRLbEg3dHZiWnN5WWdZS0NBcGpOWnBoTUpsZ3NGcGhNSnBmbXl1VnlQUGJZWXdqMHh1K05uQnl4UllDbnBLWUNwMDRCR1JtZU95ZFJFOGVRbFFqU1ExWnhGYXZyZi9rVEVSRVJFWkdMYklHVFV1bmJPbTRSRUJDQXlFakgvUmlxcXFxd2YvOStQUERBQXdDQTdPeHNHQXlHV2xjNjFrYXYxK1BOTjk5RVFVRUJBR0R5NU1uMXpubnJyYmN3ZVBCZ2w2OVJVRkNBRjE5OEVRYURBUmtaR1lpS2lrSk9UZzUyNzk2TkF3Y09ZTW1TSmVqWXNhTjl2RWFqd1lzdnZnaVZTb1ZldlhvaElTRUJodzhmeHFwVnE1Q1hsK2QwcGUzRml4ZXhmdjE2N04xYjk3K3RQdnp3UTJ6WnNnVnQyN2JGd0lFRG9kUHBjUFRvVVN4ZHVoVG56cDNEcTYrK1d1LzlHQXdHYk4rK0hSczJiRUJwYVNtNmR1M3FrZnR1S0ZlQzc3NTkreUl1TGc1S3BiTEdoMHFsUWxaV0ZzYU5HNGNlUFhvZ05EUVVvYUdoQ0FzTHMvL2FLd0ZyYnE2NHlaVXJQeHdRQkhHVmFtUWswSzVkN2VNQ0FvQ2tKUEhjS1NtZXE1V29DV1BJU2lTWWdkSUQwdWJFM3VlZFdvaUlpSWlJL0owdFpHMUNLMWs3ZHV4WUkxaThmUGt5OXUvZmIvOTg1ODZkQUZEbm8vNlptWm1ZUFh1Mi9YT2RUb2ZaczJmajNMbHptRFp0V3Awcks2OWR1NGJseTVjak1EQVFLUkpEcTZLaUluVHYzaDB6Wjg1RWJHeXMvZmlhTld1d2Z2MTZyRjY5R3ZQbno3Y2ZYN0ZpQlZRcUZaNTc3am1NR3pjT2dMamFkdHEwYWNqS3lzSkREejJFOVBSMCsvaXBVNmZpd29VTFVDcVY2TkNoQS9MeThtcXRwYUNnQUsrLy9qcUdEUnRtUDZaV3EvSFNTeTloeDQ0ZEdEMTZOTkxxZUdSOTkrN2RXTEprQ2ZSNlBUcDM3b3pTMGxLUDNYZDlOQm9ORGh3NGdQNzkrMlBPbkRrNGZ2eTQvVDI5WGc4QWVQVFJSeDNtVEpzMkRjT0hEN2QvUG43OCtGclB2Mi9mUG1SbFpTRWpJOFBwS21DdjBPbkUxZU54Y2ZXUEZRVGc4bVdncWtvTVdlc1RGd2VVbGdKNlBSQVMwdkJhaVpvNGhxeEVGVDhEUXQyUDQ5eE9GalBRUzhVUUVSRVJFZms1VzhnYTBIeit1VnBTVW9MczdHd01IejdjWVdXazBXakVtalZyMEw5L2YvVHMyUk50MjdaMW1QUG1tMjhpTnpjWHMyYk53b0FCQTJwdE0vRExMNzlnN2RxMWtNdmxXTGh3SVRwMDZDQ3B2czZkTzJQKy9QazFWbHBPbURBQkd6ZHV4T25UcCszSHFxcXFzR3ZYTGlRa0pPQ0pKNTZ3SDQrSWlNRDQ4ZVB4N3J2dklpc3J5eUZremMvUHh3TVBQSUFKRXliZ3E2Kytxak5rZmYzMTF4RVZGZVZ3TEQ0K0hvODg4Z2orOFk5LzRNeVpNM1dHckNxVkNxMWJ0OFp2ZnZNYjlPdlh6NkhHaHR4M2JkNTc3ejEwN3R3WkFIRHk1RWtjT0hBQWl4WXR3b2dSSTlDNzk4MFdjdDkrK3kwQ0FnSXdhdFFvQUdMb3VucjFhcGRiQWZpTXdlRGE3N1hLU2lBdjcyWTdEMWNwRk9JMUdMS1NIMmcrZjJzUmVZbFFJckVmcXpJZUNMM0RPOFVRRVJFUkVmazdrMGtNZlNUMDV2UzFmLzNyWDdCWUxPalRwNC9EQ3MyOHZEeXNXYk1HUTRZTXdkQ2hRKzNIangwN2huZmVlUWRWVlZXWU0yY09FaE1UOGN3enorRFpaNS9Ga0NGREhNNjlZOGNPdlAvKyt3Z1BEOGVpUll2UXJWczN5ZlZGMUxMNWtFS2hRRkJRa01NajZFZVBIb1hGWWtILy92MXI5RWUxcmE0OGVmS2t3L0d2dnZvS3djSEJMdFZ5ZThCcUV4WVdCZ0QxUGc3LzJHT1AyVmVEVmxSVTFEbFd5bjNYNXVqUm8vWlFlOENBQVNncUtzTENoUXV4WXNVS0RCZ3d3RDd1eHg5L1JFUkVoSDBsYTJscEtWYXZYbDNqZkNhVENXYXoyZW0xYkwxNGpVYWpmV1hzN1lLQ2dpVDM0NjJUVGdlRWh0WS9MaWRISEplYUNyZ1FUdHVGaG9yWGlJNTJ2MGFpWm9JaEsvazlvWFNmcFBHeVdOZDdIeEVSRVJFUmtVUkdZNU5xRlZDZjZ1cHFiTnUyRFlEWVF1QlcxNjVkQXdBa0pDUTRIUHZ6bi8rTStQaDR2UDMyMitqWXNTTzBXaTBpSXlQeDl0dHZRNlBSWU15WU1iaDI3UnFXTEZtQ24zLytHV2xwYVpnM2J4N2lYSG1rVzRMYzNGeFVWbFk2ck1pOGN1VUtBRGp0VlJvVEU0T3dzREFVRmhiQ2FyWGF3ejVYQTlhNjJJTGI1T1RrT3NkNTRsck83dHNaczlrTXRWcHRYNEVzazhud3lpdXY0SlZYWG9GS3BVS3JWcTNzWTAwbUV3SmNXQkc2ZlBseWJOMjZ0YzR4YytmT3JYTithbXBxdmRkeG1WNFB4TWZYUHk0dHpiM1ZxS0doZ0ZvdGZSNVJNOFNRbGZ5YllBYktKUFpqWmFzQUlpSWlJaUx2TVptYTFLWlhOdnYzNzRkV3E3Vi9YbHhjREVCY3hhclZhdEd0V3plY08zZk9ZVTVPVGc0QU9QUmFUVWhJd0t4WnM1Q1JrWUh3OEhBQTRvckxSWXNXNGMwMzM4U3laY3R3L1BoeFpHZG53Mkt4NE9tbm44WlRUejNsOFEyUExCWUxQdjc0WXdEQUk0ODhZajllVWxJQ29QWVZwMUZSVVNnb0tJREJZRUNvS3lzZ1hYRDA2RkhzM2JzWHljbkpEbTBJdktHMiszWW1QejhmVnF2Vm9UMURRa0lDMXF4WlUrTy9SM1YxdFV2L2pRWU5HdVFRdXQ4cU56Y1hPM2Z1eElNUFBvajI3ZHM3SFhOcmIxbVBjSFVscTd1UCs5dFdzaEw1QVlhczVOL0tEN01mS3hFUkVSRlJVMkl5dVJiNjFFV3ZCeXdXNEpaUUZHYXplTHh0VzZDV3g4anI4bzkvL0FPNXVibFEzZ2lBclZZckFDQWpJd09kT25WQ1VsSVNWcXhZQVlQQllGOXRlZnIwYVNRbUpqcXNlQVRFb00yWnpNeE1uRDU5R2ovOTlCTjY5KzZOYWRPbTFidXlFeEFEMytycWFvZGpnWUdCaUs5bGhXSlZWUlVXTGx5SUkwZU9ZT2pRb1JnOCtPYlRlZ2FEQVFEczkzazcyM0ZQOVJyZHQyOGYzbm5uSFFRSEIrUDExMS8zeURsclU5ZDlPM1BwMGlVRUJnYlcySkRNV1ppcTAra1E0a0lRMmJ0MzcxcFgwTzdidHc4N2QrN0V2ZmZlMjNnYlh4R1J4ekJrSmI4bWxMSWZLeEVSRVJGUmsySXlTVzhYVUZrcEJxcGFyYmhxem1LcE9VYWhFRmZqT1h2UFJRTUdETUNjT1hNQUFJV0ZoVml3WUFFeU1qS1FrWkdCeTVjdncydzJJenM3RzRNSEQ0YlJhTVRKa3lmckRmS3VYTG1DTFZ1MklDc3JDd2FEQWQyNmRjUEVpUlBSczJkUEFEZjdkTjRxSUNEQW9TL25nZ1VMYW16aWxKU1VoTTgrKzZ6RzNIUG56bUhCZ2dXNGR1MGF4b3daZzZsVHB6cThiOXQ4eTFMTDE4a1dyZ1lGQmRWNVgvVXhtODFZdVhJbHZ2bm1HOFRGeFdIZXZIbjJEYWE4b2I3N2R1YU9PKzdBNU1tVEhiN1dWcXNWbXpkdnJqRzJvcUlDVjY5ZXhUZmZmQU5BREYwQjRNaVJJekFZRExqMzNudlJ1blZyRDkyTkI5bFdtdDcyZ3dDUGNYV2xMRkVMd0pDVi9CcjdzUklSRVJFUk5TRzJZTS9Wa0xXa0JDZ3N2TG5qZVVnSUVCc3JoanBLcFZzclZsM1ZybDA3ZlBUUlIvYlA3N2pqRHJSdDJ4Yi8vdmUvTVhqd1lQenZmLytEVHFkekdyTG01T1RncDU5K3d0NjllKzA5VUcxKytlVVh2UEhHRzNWZWUvNzgrZWpmdjcvOTgwbVRKdFhZQk1yWm8vemZmZmNkbGkxYmhwQ1FFTXlaTThmcGlscmJabEczdGthNFZVVkZCWUtEZ3h2VUc3V3NyQXl6WjgvRzJiTm5NV2pRSU15Y09iUFdUYW84d1pYN2RxWmp4NDQxZXROYUxCYXNXN2ZPNFpqVmFvWEpaTUxKa3llUm01dHJQeDRSRVlFalI0N2d5SkVqU0V0TFEwUkVCQVJCcVBWNnJteDhCUUJ5dWJ6QkliZGRTSWk0d3BzaEsxR0RNV1FsL3lXWWdiS0QwdWF3VlFBUkVSRVJrZmZZSGtHdmF3TWhpMFhjU0tlb1NQeDFlRGpRdmoxUVN3L1J4dlRJSTQ5ZzVjcVYrT1dYWDdCeDQwYkV4Y1hocnJ2dWNoaXpZOGNPdlB2dXV3Q0F0TFEwSkNZbXdtQXdZTXFVS2ZXZS8rclZxMWk3ZG0yTjQ3MTY5YXAzN3FaTm03QjgrWEtrcDZkajFxeFp0ZmIyVEVwS0FnRGs1ZVhWZUsraW9nSmFyUlpkdTNhdDkzcTFLUzh2eDhzdnY0enIxNjlqeG93WmVPaWhoOXcrbHl0Y3ZXOVhCUVlHMmxlcjJuei8vZmRZc21RSkFnTUQ4Znp6ejJQa3lKRk81ejd4eEJNb0x5K3Y5eHAxYlh3RmlKdURmZnJwcDY0WFhaZlFVTUNGbXR5bTB3RXhNZDQ3UDFFVHdwQ1YvRmY1SWZaakpTSWlJaUpxU213aGEyMHJXWTFHNE9KRmNlVmRWSlM0SzdvWFYwRFd4MkF3UUtQUjJIdWZQdnp3dy9qNjY2L3gxbHR2b2FLaUFqTm16SEI0MUJ3QWhnOGZEcDFPaDd2dnZodnQyclhEdkhuemtKdWJpeUZEaHRSN3ZWT25UamtOV2V0ei92eDVmUExKSjhqSXlNRENoUXZyM0tESkZ0Z2VQSGdReno3N3JNTjcyZG5aQUlCKy9mcEpyc0htNzMvL08xUXFGUll1WElpK2ZmdTZmUjVYU0xsdmQxbXRWbXpkdWhYOSt2VkRZbUlpMXE1ZGkvdnZ2OS9wU3QveDQ4ZmJlOTQ2YytYS0ZlemF0UXNqUm95d2g5M08zTjdqdDBGQ1FvQWJtN2g1aGRrTU5HRFZNMUZ6d3BDVi9CYjdzUklSRVJFUk5URjFoYXg2UFhEdW5QanJ0RFNmaHF0V3F4VTdkdXpBbWpWck1IcjBhSXdmUHg0QUVCWVdoakZqeG1ETm1qV0lpNHR6dXFKUkxwZGo3Tml4alZydjFxMWJJUWdDSmt5WVVHL1FtSmlZaUo0OWUrTEVpUlBZdm4yNy9SNjBXaTNXclZzSHBWTHA5dXBUdFZxTi9mdjNvMWV2WGk0RnJFZU9IRUZwYVNtR0RSdm0xdldrM0xlN05tellnSnljSFB6aEQzOUErL2J0OGU5Ly94c0xGeTdFM0xsemF3VHNqejc2YUozbjJyZHZIM2J0Mm9YNzdydXY4VGErQ2drUlcyc1VGd054Y1o0OTkvWHJZc0Rxd29aZ1JDMEJRMWJ5Vyt6SFNrUkVSRVRVeE5oQzF0dDN0aThwQVhKenhiQ21ZMGVmaERhMlhwci8rYzkvc0hidFd1VG41Nk5uejU2NCsrNjc3V04yN3R5SjlldlhRNmxVb3JpNEdPKysreTVlZXVtbEJ2VXY5WVNjbkJ3QVlpQzRhZE1tcDJOR2pScGxEejZuVDUrT1AvN3hqMWk4ZURIMjdObUQyTmhZSERwMENLV2xwWmd4WTRiYmo5emI2bENwVlBZTnhHNFhIaDZPUC8zcFQ5RHBkSGpqalRkZ3RWb1JHeHVMM3IxN3UzMDlWKzlicXQyN2QyUHQyclVZTldvVU1qSXlBQUN2dnZvcTVzK2ZqNy8rOWErWU1XT0d6Ly9idXlRbEJUaDJURndkWGxlckRwcytmZW9mWXpLSi9aSmRhR1ZCMUZJd1pDWC9KSmlCc214cGM5Z3FnSWlJaUlqSXUwd21RQzRIWkxLYngvUjZJRDlmREZhN2RBRVVpa1l2cTdxNkdpcVZDcGN2WDhiZXZYdVJrcEtDQlFzVzJBUFdvcUlpZlBUUlI5aS9meitTazVPeGNPRkNiTjY4R1Y5OTlSWE9uRG1ERjE1NHdTR01iV3kybmU0UEh6NWM2NWhiZzhhVWxCUXNYYm9VcTFhdHdva1RKMkN4V05DcFV5Zk1uRG16UWZkaHEwT3RWa090VmpzZEUzV2p0MjV3Y0RDNmQrK09vcUtpT2grZGQrVjZydDYzcTZ4V0s3Nzg4a3Q4OXRsbjZOMjd0ME0vM2NHREIyUHk1TWxZdFdvVkxsMjZoSmt6WjZKYnQyNlM2cFhkK3YzZldGSlRnWndjOGZlWUorVGtpT2NrOGlNeW9hNnQ3WWhhcXZLRHNCNThXTklVK2IzWmJCZEFSRVJFUk9STmx5NkpvV3FQSGplUG5Ua2o5bUs5ODA2ZkJLekF6YzJxWW1Oak1XblNKQXdmUGh4eXVSeHF0UnFiTm0zQ3RtM2JZREtaOFBEREQrTVBmL2lEZmZYaWYvN3pIN3ovL3Z1b3JLeEU1ODZkTVdiTUdJd1lNY0xoM1BQbXpjUGV2WHRkV3ZGb3RWcGhOQm94Zi81ODlPL2YzeXYzU3M1Tm1USUZhV2xwR0R0MkxCWXZYb3p6NTg5ajBLQkIrTXRmL3VLMEZVRldWaGFXTEZrQ285R0lBUU1HWVBiczJWRGM5djM3ejMvK0V4Y3VYRUJ3Y0RCa01oa09IanlJc3JJeXJGcTFDaDA2ZEdpc1c3dnAyaldndWhwSVRtN1llYTVjQVlLQ2dJUUV6OVJGMUV4d0pTdjVKVUhxS2xiMll5VWlJaUlpOGo2VHliRlZnRm90aHE1cGFUNExXQUhnZ1FjZVFIRnhNVWFQSG8ySUc3MWdEUVlEWnN5WUFiVmFqYTVkdTJMcTFLazFWaXplZi8vOXlNakl3T3JWcTdGanh3N1V0c1lwT2pvYXp6enpUTDExRkJZVzRwLy8vR2ZEYjRqY0ZoQVFnTXJLU3N5Y09STVBQdmhncmVPR0R4K09PKys4RXg5Ly9ERkdqQmhSSTJBRkFLUFJpRDE3OXRnL0R3OFB4L2p4NDMwVHNBSmlLS3BTaWIyUFUxTmRheDF3SzVOSlhNRWFGY1dBbGZ3U1Y3S1NYN0llblFpb3YzZDV2S3p0NDVEMVhPN0Zpb2lJaUlpSUNDZFBpaHRhcGFRQUZvdjR1YTFOUUJOMDhlSkZsSmFXb2wrL2Z2V09MUzR1UnB5bk54WWlueEFFd1dPUDlGdXRWdnV2Yjk4b3kyZTBXakVzVFVweWZUT3M2OWZGSHF5cHFVQjR1SGZySTJxaXVKS1YvRlBaLzZTTmorYWpPRVJFUkVSRVhtYzBBclpIcjR1S3hLRFZWNnY2WE5DcFV5ZVh4ekpnYlRrODJUTzF5UVNydDRxSUFESXl4TTNtU2t2RlZlU2hvVGMvQUVDbnUvbGhzWWp0QWJqSkZmazVocXprZi9TNWdLbE0waFJaVkthWGlpRWlJaUlpSWdDQTJTeSsydG9GbEpTSWp4MkhoUGl1SmlKL2xwSWl0dXN3R01Rd1ZhMFdYNEdiZ1d0TURCQWN6TituUkdESVNuNUlLRDhrYllJaUhJaHdiVGRJSWlJaUlpSnlrOUVvdmlxVlFIbTUrSG03ZHI2dGljamZoWVNJSDlIUnZxNkVxTWxyZ3V2U2lieXNUR0xJR25VWCtGdUZpSWlJaU1qTHFxdkYxNkFnY1JXclFnSEV4dnEySmlJaUloY3hPU0svSTVSblN4clBWZ0ZFUkVSRVJJM0FGckxhVnJJeVlDVWlvbWFFN1FMSXYxZ05nUGEwcENteXFQcDNDaVVpSWlLaTVxZEFkeFlHUzZYOTgraWd0b2hSSnZxd0lqOVhYUzF1ZXFYUmlKOUhSUGkySGlJaUlna1lzcEovS2M4R0lFaWJFODJRbFlpSWlLaWwwRnMwMkZHNEhDZkxkcVBNV0Zqai9XaGxPL1NMRzRQQmJjWWpSQkhwZ3dyOW1NRWdicUJUWGk2MkNvaUs4blZGUkVSRUxtUElTbjVGa05xUE5ieUx1UEVWRVJFUkVUVjcyd3Mvd24rTDFzTmcwZFk2cHN4WWlCMkZIMk5QMFRxTWJQY0NCcmQ1dWhFcjlITTZIUkFYSjRhc1hNVktSRVROREh1eWtsOFJ5cVdGckd3VlFFUkVSTlQ4NlMwYWJMajhGbllXTHE4ellMMlZ3YUxGNXZ4RjJIRDVMUzlYUndBQWt3bXdXb0dBQU1CbzVDcFdJaUpxZHJpU2xmeEwyUUZwNDducEZWSFRWbDRPbEtqRmxTOHlLMUF0c1IwSUVWRnpFU1FEQkRrUUdnYkV4UU90V3ZtNm9tWmxjOTRpSENyWjZ0YmNReVZiQUFDLzdUamZreVhCYkRaajU4NmQyTGR2SHk1ZXZBaU5Sb09Ra0JCRVIwY2pQVDBkdzRjUFIzcDZ1bjM4a2lWTDhOMTMzMkh1M0xrWU9IQ2cvZmlrU1pOdzllcFZwOWZvMmJNbkZpOWU3Tkc2dmFieVJtOWNxMVY4WmNoS1JFVE5ERU5XOGg5VkY0QmJOalp3aFl3aEsxSFRsWE1lMEtvQXkzVUEraHNmUkVRdFZEVUFoQURHRUVBYkQwUzJCZTdvN091cW1vVTlSWis3SGJEYUhDclpndlRvSWJnemFxaEhhc3JKeWNHOGVmT2dVcWtnazhuUXZuMTdKQ1VsUWEvWDQrclZxL2orKys5UlVsS0NCUXNXdUh6T25qMTdRcUZRT0J5NzQ0NDdQRkp2bzlCb3hGV3NGUlZBU0lqWWs1V0lpS2daWWNoS2ZrTW96NVkyUVJFT2hQRWZMMFJOandDY1Bnb1k4Z0NvZlYwTUVWRWp1dkVESlVzcFVGWUduTkVDM1hzRGtQbTZzQ2JMdHNtVkoyek9XNFJPRVgwYnZCbldoUXNYTUhQbVRCZ01Cb3dlUFJyang0OUhURXlNL1gycjFZcFRwMDdoNHNXTGtzNDdiOTQ4aEljMzQ3MEVOQm9nUEZ4OFNxVjllMTlYUTBSRUpCbERWdklmWlJKRDFwaDd2Rk1IRVRWTXpnVUdyRVJFS0FMMEFuQXBITGdqemRmRk5GbDdpdGE1M0lQMWRzRTNOajgxM0hnU3FzeFlpT3ppTGJpdnpRUzM2ekVhalpnN2R5NE1CZ09tVDUrTzBhTkgxeGdqbDh2UnMyZFA5T3paMCszck5EczZuZGlITlNoSS9KeXRBb2lJcUJuaXhsZmtON2pwRlZFTFVGWUthQXZCZ0pXSUNBRFVRRVdodVBLUG5EcFV2TVd0ZWNHS2NFenJzaHJUdXF5Mmg2M2krUnJXZHVENzc3K0hXcTNHUGZmYzR6Umc5VnRxTlNDWGkyRnJiQ3lnVlBxNklpSWlJc2tZc3BKL3NPcUJxdk9TcHNpaStucXBHQ0p5VzNFUllDbjJkUlZFUkUySHRRUW92dWJyS3Bxa1VtTUJ5b3dxeWZOc0FXdGlhRmNraG5aRnY5Z3g5dmNLOWVlZ3QyamNydW1ubjM0Q0FEejY2S051bjZQRnFhd0VTa3JFa0JVQTJyWHpiVDFFUkVSdVlzaEsvcUhpaU1RSk1vQ2JYaEUxUFhvRHVNRVZFZEd0ZElDZWZ5NDZVMXBkS0huT3JRRXJBR1FYYjhGLzFlc2R4aFRvenJsZDA0VUxGd0FBM2J0M2Qvc2NMWXBhRFZ5OENNaGtnTmtzOW1MbEtsWWlJbXFtMkpPVi9JSlFjVnphaFBCdWdEellPOFVRa2Z0a1ZqQmtKU0s2bFI2QTFkZEZ1TTlvQkxSYThjTm9GSTlWVjkvOE5TQUdiL0h4a2s5ZG9EdnI5SGhtN0dpMEMrMkNMZmwvcS9IZWJ6c3VzQWVzRjdXSDhHWHVXNUt2V3h1VHlRUzlYby9Bd0VBRUJ6ditmMlpsWlNYR2poMWJZODdXclZzUkVoTGkwdm1kelgvcnJiY3dlUEJnOXdvK2ZGZ01QNzFKRUc2dVlPM1VDV2pWeXJ2WEl5SWk4aUtHck9RZk5OSkNWbG1yREM4VlFrUU5ZcXgvQ0JHUjMybHVmemFXbEloOVpMVmF3R0lSanlrVWdDMU1qSW9TUHdlQWdBQ3hSNmNiUWhTUk5ZNmxSdzNCYnpzdXNMOS9hNGo2Wk1wODNCazFGSUFZMEs2KytMSmIxNjFOWUdBZzVISTVUQ1lUekdZekFnSnUvbE1zSUNBQWZmdmViRlYxOHVSSlZGZFhTenAvMzc1OW9iQjkzVzZJaVlseHYrQ29LUEcva2JkWnJXTFltcGNuQnEwdWhzcEVSRVJORFVOVzhndVNWN0pHOXZKT0lVUkVSRVQrcXFRRUtDd1VWNmtxbFdLSUZ4RUJoSVo2SlZpTENhcloyL09pOWpBS2RHZkZYcXR4WTVDalBZUkRKVnZ4Wk1wODlJc1RlNjhXNk03aXczT1RZYkI0UG1CczA2WU5WQ29WTGwyNmhMUzBOUHZ4NE9CZ3ZQMzIyL2JQSjA2Y0NKVktXai9aTjk5OEUrSGg0ZlVQZEZXblRwNDdWMTJ1WGdXS2lzUjJBUmN2QXQyNzN3elppWWlJbWhIMlpLV1d6Nm9IZEJjbFRaRzE2dTJsWW9pSWlJajhUSGs1Y1BJa2tKc3JocXNwS2NDZGQ0cXZzYkZlVzdub0xHUTFXTFQ0OE54a2xCb0xBSWp0QVY3cHZsRlN3Sm9ZMnNYdG12cjA2UU1BK09HSEg5dytSNHVUbENSK0R3UUhpd0Y4VVpHdkt5SWlJbklMUTFacStTcU9TcHdnQXlMdjlFb3BSRVJFUkg1RnBRSnljc1NWaVdscFFKY3Viai8rTDFXTU1oSFJ5clkxamhzc1dxeSs4REwwRmcwQTJIdXd1aEt3cGtiYzViUU5nYXNlZmZSUkFHS3YxVE5uenJoOW5oYW5kV3RBcHhON3NxclZOOXRJRUJFUk5TTU1XYW5GRXlxT1Nac1EwUjJRQlhxbkdDSWlJaUovWUxHSUsxY0xDOFZRdFh0M3NUVkFJOHU4c1VMMWRvWDZjL2p3N0dSNzBPcHFpNEQwR3oxYjNaV1Nrb0tubjM0YVpyTVpyNy8rT3JadDJ3YWowYkdwYmtGQkFmUjZQOXZrTVNaRzNBQkxKaE8vZDhyTGZWMFJFUkdSWk96SlNpMmYxRTJ2SXJucEZSRVJFVkdENU9TSW15YTFidy9FeC91c2pQdmFQSTMvRnEyRHdWSlo0ejFiMFBwb2g5ZXcrdUxMOVFhczBjcTJ1Sy9OaEFiWE5ISGlSQURBK3ZYcnNYVHBVaXhmdmh6Snlja0lDZ3BDY1hFeHJsMjdCZ0FJRHcrdnNaRlZpNlZRQUpHUmdGNHZ0cFFvTDIrMEZjOUVSRVNld3BDVldqekptMTYxNHFaWFJFUkVSRzRyTEJRRFZsdlBWUjhLVVVSaVJMc1hzQ1gvYjA3Zkw5U2Z3MGZuSnJ0MHJrYzd2TzZSbW1ReUdYNzN1OS9odnZ2dXc1WXRXM0QwNkZIazVlWEJZckdnVmF0V3lNek1SUC8rL2ZHclgvMEtTcVhTSTlkc0ZzTERiNGFyWE1sS1JFVE5rRXdRQk1IWFJSQjVqVlVQYTFaN1NWUGsvYk1BYm54RjFEVDkvRE9BbjMxZEJSRlJFM01YY05kZHZpNUNwTmNEWjg2SVFWbEtpcStyc2R0d2VSWU9sV3gxZS83ZytQRWVDMW1wRmpvZDhNc3ZRSnMyNHVaWHFhbEFWSlN2cXlJaUluSVplN0pTeStiV3BsZnBYaW1GaUlpSXFNWEx6eGNmL1c0djdZZmMzdmJiamd1UUdUdmFyYm1ac2FNWnNEYUc0T0NidjFZb3VKcVZpSWlhSGJZTG9CWk5jcXVBaUI3YzlJcUlpSWpJSFZydHpUNnNUYkNYNkc4N0xrQjBVTHRhZTdUZUxsZ1JqdDkyWElBN0c3alpGYmxJTGdlQ2dnQ0RRZHdrVFZ0M2oxd2lJcUttaGlFcnRXeFNONzFxeFUydmlJaUlpTnlpVm91YkZ2bHdvNnY2akd3M0ZmZTFlUnA3aXRiaFVQRVdsQmxWTmNhMEMwbERadHdZOUlzYmd4QkZwQStxOUdNaElXTExpYlp0eFpXc2VyMTRqSWlJcUJsZ3lFb3RtaUF4WkVVa043MGlJaUlpa3N4b0ZFT3h0bTE5WFVtOVFoU1JHTmx1S2thMm13cTlSWU1DM1RuN2U0bWhYUmlzK2xKd3NQaDkxS3FWK0xsV3k1Q1ZpSWlhRFlhczFISlo5VURWQlVsVFpKRmN5VXBFUkVRa1dYR3grQm9YNTlzNkpBcFJSS0pUUkthdnl5QWJwVko4dFZyRmNMVzR1RUJuMy9ZQUFDQUFTVVJCVkVtdmpDWWlJcm9WTjc2aWxxdmltTFR4c2dCdWVrVkVSRVRranBJU2NTZDRXMGhHNUk2Z0lQRzF1aHBvMDBac0Y2RFgrN1ltSWlJaUZ6RmtwUlpMMEp5VU5pRzhHemU5SXFKR2Q2MjBDam1GNWFqVUczMWRDcEZYV1N6V1Jydld0ZEpLNkF5bVJydWUzOVByeFhZQlVWRytyb1NhTzF2SWF2dCtVaWlBb2lMZjFrUkVST1FpdGd1Z2xxdnlqS1RoM1BTS3lMK2N1VktNMTFmOWhBZnVTc2IwTVgxOFZzZkgvenFHL1djSzhaY243OGFRakE1dW5XUHllOXNScUpCaitSOGZxUEhlRXd1MkFnQyttalhhZnV6RUpUWE1GcUhPYzJha3hrTXVsN2xWRDVFeno3K2ZCWXZWaWpuajcwSEh0bldIY1NjdXFiSHd5NE1ZMUNNSkw0N3BMZmxhNzMzek0wNWN1bzRYSHNuQW1BR2RITjZiOE5mdm9OV2JzT2ozZzVHV0ZDUDUzT1NFYlJkNGhxelVVTGFWMEVhakdMQkdSWWs5V2kwVzhYTWlJcUltakNFcnRWaUNWbHJJaWdpMkNpRHlKMVlCTUJqTk1Kb3NEc2RYZm44Q0pvdWxsbGwxNjlvK0ZrUGRERW9ib2tSalFHQ0E4NGRUbkswZW5QdjVmbWoxZGEveTJ6cnZVWVFFZVg1MXY4bHNRYlhKZ2dDRkhNRksvbStJdnlpdTBDRlByVUZvVUFDU1drZlVPLzc0cGVzbzBSaVExRHJjcldzZHkxRkRFSUE3Tzlic0QxcGxNS0hLWUlMRld2Y1BHbTVudFZxaHF6WkRKcE1oTEpoUHZqZ29MaGI3WnpJRW80YVN5Y1R2SStPTnB6dmF0Uk5iVVJRV0F1M2IrN1kySWlLaWV2QmZOOVJ5YVgrUk5Gd1cwZDFMaFJCUmM3TDFRQTRNUnJOYmM0ZjNNZGxEMXM5M25jYXhTOWZyblhOWlZRNEFXTGY3Ri93cisxS2RZNVVCY3J6OTdHQzNhcnRkVUtBQ3Z4M1N0Y2J4YlFjdW9VVGpuZjUzVlFZVHBuLzRBd3BLS3ZIT3MvZWlkNmMyRHU5L3R1TVV2dml4NXAvZGdRRnlSSWNISXkweEdzUHZTc2FBN29rdVhTLzNXZ1grZStvcWpsNVVRMVZhQ1kzT0NHV0FBcTNDZ2hBVEVZeU0xTmE0cDFzN2wxWXpuczByd1UrbkNuRHNraHJYeTNYUTZJd0lDUXBBcTdBZ0pNVkZvRitYQkR4d1Y0cGJ3Zkh4UzJxOHVtSVBBT0RkNSs5RHJ6dnEzdVRsL05WU1RGdjJBd0JnNGFSQnlPeFM5Mjd1VGVIcjhQTUY4WEhmekM0SkNBeW9QNGc3ZmFVRUFOQzlRMnk5WTIvM3c5RThDQUxRclVNczdxaG54YXd6Wm9zVmdpQTRxVk9HQlY4Y3dNOFhpdkRIUi92Z2tmNnBrcy9kSWxrc1lyc0FCbURrS1VybHpaQlZxUVJpWXdHMVd1elIya1I3L3VibjUwTVFCTFJ2M3g0eUdaOENhU3c2blE1S3BSSUJBWjZMTmZidjM0OWV2WG9oTEN5c3hudVhMMTlHWkdRa1ltT2wvOTNVVUJzM2JrUzdkdTB3YU5BZ2o1NDNMeThQSFRvNFh5QlFYbDZPNE9CZ0JBY0hlL1NhUkMwWlExWnFtWFNYQWF2RWtDQ3lsM2RxSWFKbUp5WWlHQjlQSCtieStLdkZsWGhseFg4Y2pxbEtxM0QrYWxtOWM0MW15NDN4bFZDWDYrb2NHNngwREgzK3RISVBySUlBdmRFTWd4RTFhZ0RFWUJNUTN3dFJCbURCTStML25Dc0Q1QmcvdE9ZUGwvYWRMdlJheVBydTE0ZVFmMTJMWng3b1VTTmdyWXZKYklXNlhBZDF1UTU3VHhlZ2Ixb2J6SGw2UUsyQlpxbEdqdyszSGNOL1QxNTFlcTRxZ3dtRkpaVTRsVnVNZFQvOGdpLysvREJhUjRVNlBaZXFwQkpMdHh6QjRmTTFld0pXNmsybzFKdFFVRnlKZzJkVjZKRWNoOVIyVGVkeGFWOS9IVXB2K1Q3S1BuY05BSEJuU211SDR3QVFyQXhBZ0VJTy9ZMGZiZ2lDZ0xQNXBRZ01rQ011TWdRVlZkVTFyaGtVcUhENjM5OWlzV0xid1J3QXdLaTc3Nmp0UzFPbkpkLzhqUE1GWlhqenQzY2p1VTByKzNHNVhJWTNmOXNmdi8vN0RueXc1UWc2SjBhalMzdTJHMEM1K0lNaVJOUy9RcG5JSlVxbHVQR1ZUZnYyNHZkWmJpNlFsdWE3dW03WXNXTUhJaUlpTUdEQUFQdXhUei85Rk1lT0hjUG16WnZ0eDVZc1dRSzVYSTdubjMrKzFwRHEvUG56S0MwdGRhdU82T2hvZE9uU3hhMjVMY1dISDM2SWMrZk80ZE5QUC9YSStmYnMyWU1GQ3hiZ0QzLzRBeDU3N0xFYTc4K1lNUU1QUHZnZ3BreVo0bkQ4ekprejZONjk3Z1U3VnFzVjFkWFY5Zys5WGcrOVhvK3FxaXBVVlZWQnE5VkNvOUdnYmR1MkdESmtTSTM1UC96d0EzcjE2dVhSa1BYWXNXUDQwNS8raEZkZmZSVWpSb3lvOGY1Zi8vcFhYTDE2Rlo5KytpbUNiUDJTaWFoT0RGbXBaYXFVdG9vVndlMEFoZk4vV0JKUnkyRzFDcWcyaVVHTzdkVmlGYUN2Rm9OSVcyZ2prd0V4a1NFQXhJMnAya1NIMWxpWllyVUs5cDZsemtLZzE4YjF3MnZqNnE5cHp0cDkySCttRUg5NlBGTnlUOVlMQldXd1dBVllienoyN0N6VXRUMFJmZjVxR2NLQ2ZmZlgvby9IOHJEM1ZBRlMyMFhoeWZ0cXJxQzlsVnd1dzNKYnlDMlRRYXVyeG9XQ2NtdzlrSVBDa2tvY1BsK0VkNzgraEZsUDNWTmo3dG04RXN6NWZEOUt0UVlBUUlmNFNOeWJub2pPaWRHSURGWENhTGFnVkd0QVRtRTVEcDVWNFdweFphMTFITDFZaFA5Yi96OVUzbWl0a0JnWGprRTlFcEdXRkkzSTBDQVlUUmFvU3F0dytrb3gvdmRMb1p0ZkdlOW9DbCtIM3l6OFY0MXpMZHQ2Rk11MkhuVTROdnFlVkxTUGk4Q0gyNDdWR08vc0hMWTV6bm9wLzNnOEgwVmxPc1MxQ25HcngvSEdQZWV3NCtkY0FNRC9mbEU1aEt3QUVCR3F4Qi9IOXNHY3RmdngxNDNaV1BIeUF3aFErUGsrc3VYbFlpZ1dFdUxyU3FpbENBd0VLbS81TTBtaEVJUFczRndnUDkrbnE2YXJxcXJ3d1FjZklETXoweUZremMvUFIycHFxc1AvSzNUcTFBa2ZmZlFSRGg4K2pOZGVldzNwNlRWYmsyM1lzQUg3OXUyVEhHQVpqVVprWm1aaXdZSUZrdVlWRlJWaDNicDFPSFRvRU1yTHl4RVJFWUUrZmZwZzRzU0pTRXlzK1pTSVJxUEJtalZyc0gvL2ZtZzBHc1RIeDJQa3lKRVlOMjRjNVBMYS8rdzdmdnc0RmkxYWhKZGZmaG1abVpuMTFtVzFXdkhjYzg4aEx5OFByNy8rT29ZTnEvOEgzWGw1LzUrOSs0NXZxdDcvT1A1SzJxYTd0SXhTb0pSWnlwSzlRWVlYUVptSzRsVVVCQWZLRk9IbjlycEFGQytLNGtBUmNERGtnZ3hSVUN3eVJKQWx1MEJMb1MybGRPK1ZqaVMvUHc1Sm15WnBHMmpwNFBOOFBQb29QVGs1K1NaMEpPOTh6dWR6aFQvKytJT2hRNGR5L1BoeGk4dTdkZXZHenAwN1NVMjEvb1ozNTg2ZGFkZXVuZW5ydExRMFB2dnNNL3IxNjhjRER6eUFWcXZsOE9IRERCbzBxTlQ3dVhMbFNzNmZQOCtiYjc3SmdBRURTRWxKWWNhTUdSUVdGcG8rQ2dvSzBKV3pGVlhIamgydGhxeldiTm15aFZXclZsbTk3TjU3NzJYNjlPbWxYcjlMbHk3Y2RkZGRmUGZkZHd3Y09CRFhZci9IZzRPRE9YYnNHTE5uejdiNS9UbHg0a1RTakcrMDJXSHQyclY0ZVhuWmZUMGhhZ0lKV1VXdFpIOC8xZzZWc3hBaGFqcTlYdm5RNlVyL3JOZUQ0WHFhVi9LenRXMDMrdmttSFFtTjVUL2ZIVERiRm53OGl1RGpVUUNzZnZGZWhuVnZock9UVWpFYWw1TEY5RTkzMGFLUk4yOVA3SWVIcTNLYTRvLzdROWw1TEpML1BOcVhBRjh2dk55ZHVhZEhjem8yYjFBaDZ5eXZyVy9kQjhCOWIyM0Z5VkZ0TnR6S2FOemJTbFhONWpmdnU2VnJLeTYvUU1lSzM4NEE4TXlJVGppVUk1UXFPUmlwVTB0ZlJ2WnV5YnpsZXdtN21zcSswMWVaTkRTREFOK2lKK2t4U1ptOCt1MWZaT2JrbzNGVU0zTnNWNFozYjI3MWhlRGQzZURaVVYwNEVSNlBtN1BsMDZITHNXbTg4ZjBCdFBrNm5CelZUQi9WaFJHOVdsb2RCamEyWDJ1eXRRVlVseE5FcTh2ak1MS1hVa2w2TFRtTEU1Y1NhTmJRaTQ3TkxIdWszdEc4QVhYY05kemRyUmtBbDJMVHVCeWJUcEMvajluL2IzSHRtbG8vVlhQRG42RUFqT3NmYUhmNCtmZTVHRmI4ZGhxQU96czI0ZUhCMXQ4TTZOZStDWjFiTnVEVTVVUitPWHlKKy9vRjJuVTd0VTVtcG5JNnR4QVZSYU1wZW41aC9MMVZyeDdrNUNodEEzUTZhTjY4U3BhMmUvZHU4dkx5R0RPbTZPK3RWcXNsSmliR0lrd2NOV29VYmRxMDRlMjMzMmJldkhrc1g3NmNaczJhV1J3ektDaUlUei85MUs1MUxGaXdBSzFXYTlkMVltSmltRGx6SmxxdGxpNWR1dUR0N2MybFM1Zll2WHMzaHc0ZDR1T1BQNlpGaXhhbS9UTXlNcGc1Y3lheHNiRjA3dHdaUHo4L2poMDd4c3FWSzdseTVRb3Z2dmlpeFcyRWg0ZXpkdTFhL3Zyckw3dlc5dHR2djNIbHlwVnk3NStibTJzS21QZnQyOGV1WGJ2UTZYUm1GY00vLy93em16ZHZKaTB0RFg5L2Y3UHJuemx6aGllZWVNSVVzdXIxZWhZdFdvU2JtNXZwZnUzYnQ0L0ZpeGZqNE9CZ1ZqMnEwK25ZdTNjdm16WnQ0c0tGQ3dRRUJQRDg4OC9UdTNkdkFPcldyY3NkZDl5QlNxWEN5Y2tKalVhRHM3TXpHbzBHalViRHNXUEhPSHYyTEMrKytDS2VucDY0dWJuaDd1Nk91N3M3Ym01dXVMbVZ2L0Nuc0xBUXJWYkxoQWtUMEJScnBmSEREeitRYjJ5NVVjeldyVnRadm55NTJUYUR3WUJlcjdlbzNDMHNWSW9SbGkxYnhySmx5MHpiM2QzZDJiaHhJNEFwakFZbCtGKzllalYzM0hFSHZYcjFzcnJlclZ1M2twR1JZYlpXSVdvYkNWbEZyV1J2eUtyeWtINnNvcFlwS0lEQ1F1V0ZpUEdqWkRoYVZuQjZnOE9mcWpNdk53MmRXaXBCYUxhMmdFdlgwdkR4Y0ticDlTQkg0K2hncW83VDVoZnk1dlVCVVY2dUdsUEFxdGZydVhRdG5jajRER1o4dG92bngvWGdyaTRCekh1dzZNWFZzYkE0VTloVGxzdXg2UUNzMjNPZVg0OUZsTGwvdjNhTnVhOS96UXAxZHAySUlpRXRoN1pONjlyVkpxQWtGNDBqazRaMjRQVnZsUmR2eHkvR20wSTRnOEhBL0xWL2s1bVRqNU9qbWcrZUdrU0g1cGFCWGtuVzFxUFhHMWl3N2hEYWZHVkExNkluQjNKSGk5SUQ5T295Q0trNlBRNXp4blVIWU9uVzQ1eTRsTURrdXp2Zzd1SkVWSHdHZ3pvMXhjZlQvUFJaNHhyZVhuT1F5N0hwUEhuUEhYWjl2K3crZVlXSU9PWG5xVWVnZmQ5bllWZFRXTGorTUFZRHRQSDM0Y1dIckw5QU5Kb3dwQjJuTGlmeXYzMmhqTzdkcWx4dkhOUkt5Y25LM3dydjZ0TW1ROVFDVHRkL2p4UVdtdmRnYmRwVXFXcU5qVlVDMTZDZ1d6NXNiY2VPSGZqNys5TzFhMWZUdHZEd2NQUjZQYTFidDdiWXYwMmJOaXhidG93alI0NVlEVmhCQ1F6UG43ZnZMTHdiQ2FyaTQrTnAzNzQ5YytmT05lc3ArdTIzMzdKMjdWcFdyVnJGL1BuelRkdVhMMTlPYkd3c1R6LzlOQTg5cEp5YWs1bVp5WXdaTXdnT0RtYkVpQkZtMWJuVHAwL240c1dMYURRYUFnSUN5aDJhNXVibTh2MzMzNk5XcTlIckxZZDFscVRYNjNuNTVaZEpURXhrNWNxVk5HblNoTVdMRnhNUkVjSG5uMzl1c1gvZnZuMlpNMmVPMmJiUm8wZWIvcTNUNlZpeVpBbW5UNTltNmRLbHBsNnN3NGNQWjgrZVBTeGV2SmcyYmRyZzY2djBTOSt5WlF0YnRtemhqanZ1WVA3OCtmVHUzWnY0K0hnS0N3dHh1djY5KytxcnI5cGNmM3A2T21mUG5tWFFvRUZsL2g4ZVAzNmM5SFRsNzFwV1ZoWlhyMTVsejU0OWdGS3BhelIrL0hnOFBJb0dSVzdhdE1ucThYcjI3RW5kdW5YSnpNekUxZFhWMU10MjI3WnRwS1NrTUhueVpFRHBQYnRtelJwbXo1NU5uVHJLR1IzeDhmRTBiTmpRclAvdGZmY1Z2WUdmbkp6TTZ0V3I2ZFNwRXc4Ly9MREZiWWVIaDdOeTVVb2VlT0FCNmZFcWFqVUpXVVh0WkhjbHE0U3NvcG95QnFXRmhlWWZwVzByeHhQVTIxWDdadlg1Y09wZ0FNNUdKdkg4bDN2bzNiYVJXVUFLU2wvSDkvOTNoTXV4NmJSc1ZJZVgvbDBVdUtqVmFsNzZkeThhMS9QZysxMGh2TGYrTUJlaWszbDJaQmRUZFY5eVJpNG53aE53VUt0S0hmSmpITERsNktBbUxqV0h1RlRiUFZsMWVqMEZoWHFhbGpLWlBTdlhzbW9CbGNwcUpYQ0J6c0Rtdnk1YWJFL0xzcTh5cGp4K09hd005QnBkQVlPQ1d2b1ZuYjZkVW15dGUwNUZjK2w2WVAzVVBaM0tGU3phRW53OGt1akVUQUNlR042eHpHQ3hPcWx1ajBPaFRzKyswOUY0dW1ubzNiWVJTemIvUS9EeEtJS2ExclVJV1VFSmlVOWZUc1RKVVUwSEsxV3Z0bWp6Qy9uNjE5TjJydy9nNUtVRVU3VnVzNFpldkRmbHpqSUhtSFVMYkVpVCtoN0VKR1Z4NkVJcy9UdVVieGhiclJNZnI0UmcwbzlWVkNSanlGcFFZRG5vcW5GamNIWlcyZ2FjTzZkOGZRc3JxY1BEdzFHcjFSWWhIY0NTSlV0WXVuU3B6ZXQrOHNrbmdOSkdZTW1TSmFidFVWRlJ6SjQ5Mis2MUdDc255eXN3TUpENTgrZGJuTlV3Y2VKRU5tellRRWhJaUdsYmRuWTJ1M2J0d3MvUGovSGp4NXUyZTNwNjh1aWpqN0o0OFdLQ2c0UE5RdGJvNkdpR0RSdkd4SWtUMmJoeFk3bEQxbFdyVnBHUmtjRzk5OTdMOXUzYnk5eGZyVmJUb1VNSEhubmtFVnhkWFVsSlNTRWhJUUYzZDNlei9yYmxEZkkyYnR6SXpwMDdhZEtrQ2V2V3JTTXpNOVBVSHpVdExZMzgvSHlXTEZuQ2UrKzlCeWpCK2V6WnM4MzY0Zjc2NjY5czNicVZyVnUzVnVqZ3MzWHIxaEVhcXJ4cHI5VnFTVTVPNXN3WjVjeWdSWXNXMlgyOEprMmEwS2hSSTJiTW1JR25weWZ2dlBNT0xpNHVIRHAwaU1MQ1FnWU9WSWFyR2dQYm5qMTc0dWZueDA4Ly9jVEtsU3RadW5RcGJXejBSVFpXdE5xcXNQN21tMjl3Y1hHeEdzQUtVWnRJeUNwcUgwTUI1Rnl5NnlvcUNWbkZyYUxUS1JOekN3cUtQcGNNUzR0WG9JcGJUcTgzOE43L0RuTWdKSWE2bmk3TW45UWZGNDBqK1FVNkRvVEU0TzNoVE5mV0RaazR0RDBOZmR6NGNOTXh0aHdJSnlvK2c5Y245TUhUcmFodjFjamVMYTMyalV6SnlPWERUY2M0RWhySHlGNHRlV1prSjF5ZFM2K0UzSGtzZ3NVL0hyTjVlVnBXSHZlLy9aUFZ5enhkTFkrdHpTOWsyUytXUFRBcldseEtGaGRqVW5GUXEralh2dkZOSDY5QVYvUW1nbHV4eCt5M28wb1ZzTGVITTZQNzNOakFJNk5kSjVRWGhuWGNuUm5iMTdJeXFUcXJiby9EUHhmanljakpaMHpmVmpiZmNNak96U2V2UVBsOWR6VXBrNHljZk5vRjFGUGVOQ2hsQnB1Ymk1TXBETjN3WnloSjZmWVBiUHZyN0ZVV3JqOU1RYUdlSnZVOVdQVGtRTHpjeTljYjhjNk8vcXpmZTRHL3pzYmNuaUZyY2pMazVsYlphZHVpRmlzZXNscFRyeDY0dWNHVkswcWYxbXZYb0g1OThQV3Q5TXJXcVZPbldtemJ0R2tUZXIzZUxJd3NqWStQajluWGJkcTBZZkhpeGFhdkV4TVRDUXNMbzBlUEhtYTlNSThjT1VKQVFBQitmbjVzMmJLbDNEMCtqVHh0dkJuaTRPQ0FzN096cVFvVDRNU0pFK2gwT3ZyMDZXTVJHaHJiSWhqRFBxT05HemZhWGFFWUdocktUei85eENPUFBHSldpVm1XalJzM21rNVpMKzdmLy82MzZkL0ZXenFVcGsrZlB1ellzUU1mSHgvMGVqMU5talNoVHAwNmVIdDc0K1hsUlhoNE9CczNidVRBQWFYZFZLZE9uU3dHanFXa3BPRHU3bTU2clBMeThteFc1UnBQdzlkcXRWYi9EMVVxbGVseE5INWZKQ2NuOC9ERER6Tm16Qml6UHF2RmcvSHlVcXZWeko0OW01ZGZmcG5YWDMrZER6NzRvTlQ5OSszYnh4ZGZmTUVERHp4Z00yQUZKWmdIMkx0M0wwOC8vVFFPeFg0V3o1MDd4NUVqUjNqNDRZZnhsak1mUkMwbklhdW9mVExQQWZiMGIxU0J4KzA5bVZOVWtNSkM4d0RWMnIrbHlyVGFXN3IxT1B0T1g4VkY0OEM3a3dmZzY2T2NOcGFWbTgvQzlZZnAxTEtCNlJUbVlkMmI0K2JzeUxzL0hPYlU1VVNpNGpQb1dFcTFuOEZnNFBkL0l2bHEreW5jWEp4NC84azc2UjdvWjdiUHdaQVlmajU4aVJtanUrSmZTdFZxU1M0YVI4YjJ0YXdVM1hMQXNsb1ZsTk82RjB5Mm5GRDc0WTlIU3gyQ1pLOFRseElBYU9OZjE5Unk0V2Fjdkg0OGdGYU5sS3JXdlB4Q3prWWxBZEFyeUsvVTZ1R3k1QmZvQ0xsK3JCNXRHcUp4dXJXbm90Nk02dmc0L0hKWWVkTnpXRGZiUWR6WHY1NWgrNUhMWnR2T1gwbTJPZlRLYVBLd0RqeDZWM3NpNDlKWnYvZUMzV3ZiZVN5U1g0OUZvTmNiQ0d6aXc4SXBBL0QyS0g5QTBMV1ZMK3YzWHVEazVZU3lkNjV0a3BPVmNNdlZWZnF4aW9wWHZGMkFMYTZ1U3J1QXpFd2xaRFYrZUhvV2ZiaTZWbmpvV2pKSVRVMU5aY1dLRll3Y09iTGNJV3RKYXJYYWJPQlFXRmdZaXhZdFl2WHExV2FCMUNlZmZNS2tTWk5vMGFJRkV5Wk11TEU3WUVWa1pDUlpXVmxtTFJDaW9wUmU5Y1Y3dEJyVnJWc1hkM2QzcmwyN2hsNnZOMVhHMmh1d0ZoUVU4T0dISDlLZ1FRTW1USmpBdG0zYnluM2RIMy84MGZUdlAvLzhrNlZMbHpKNDhHQ2VmdnBwVXpEdDdPek1jODg5UjBaR0JwY3VtUmZnRkE5QW16ZHZ6dmZmZjIvenRnWU5Ha1JBUUFCOSsvYkZ3OE9EaXhjdlVsaFlhRHB0UGpVMWxaTW5UNXIxZloweFk0YnBNYlNsWkE5VUkzZDNkN1p1M1dxMjdmRGh3NlVleTE3dDJyVmovdno1NU9ibWxqckFESlRINTlGSEgyWFNwRW1sN21jY01KYWNuTXloUTRmbzM3Ky82YkxnNEdCQTZjbjY4ODgvbTlaZ3JBNFdvamFSa0ZYVU9vWXMrM29hNGRFT3VFMTdxWW55S3kwNE5YNnVvT0ZNb21vVUZPcHdjblJnZEorV0hBbU5aZDZEUFdqZHhLZk02dzNvNk0vOHh4MUp5ZFNhQWxaUE53M05HbnBSejFONTBhVFg2emw0N2hyLzJ4ZEsrTFUweGc5c3c2TkQydUY4dlFxdm9GREgxYVFzdnRwK2luOHV4dVBvb0didjZXZ2UrMWRSbFgzSlk1YmtvbkhncVhzN1dXemZVU0s4QWtDbFFvMkJqbFpPSlMrcm90WmVZVmVWSjkxQi9tVS9sbVdKU2Nya3UyQ2xhc092cmp0ZFdpbjkwWkl5Y2lrb1ZGNHd0ZkNyWS9XNmhUbzlVZkVaVmkrcjQ2NmhmaDFsMEVSaWVvN3BXSzBhMWF4cWkrcjJPRnhMenVMd2hWZ0NmTDBJYWxyWDVuN0dQc2tBZjU2OVNtWk9QbmQxYVlxcnB2VHZ4Y0RHUGhRVTZuaC93eEVLQ3ZVTXZNT2ZFK0h4Wk9iYXFINHJ3UmpzZGc5c3lKdVA5Ylg3ZTk5NG41TFNjMG5OMUZwdGYzQkx4Y1NZVDJTdmFNWVg0dG5aeXBrV3hwQkxpSXBtN1Bsb3E1SzFPRTlQNWZzd1AxOXBYNUdUbzRTdFJxNnVSY2N6N2c5S0gyRlg2MzlQN2JGdjN6NzBlajBkTzNZMDljNjBSYVBSbUlXcFJpcVZpdmZmZjk5VUtXbXNibnpxcWFmTXFraTFXaTFmZmZVVksxZXVCSlNCV2NVcllHK0VUcWN6RFRVYU5XcVVhWHR5Y2pLQXphcERiMjl2WW1KaTBHcTFkZzFxS203NTh1VkVSRVF3Zi81OG05UHJiVEgyQ2IxeTVRcmZmLzg5TFZ1MkpDUWtoTm16WnpObHloU0dEUnRtZXV6Mjc5L1AvdjM3U3ozZTExOS9YV3JJKy9ubm42TldxN24zM252NTl0dHZ1ZmZlZTAzaHBERm9ualp0bW1uLzhlUEhrNUZoL1cvdHdZTUhPWHYyTEU4KythUlp0YWRSOFlwaUkyTkltWk9UdzQ0ZE94Z3hZa1NwOThjYXJWWnI4NDJBL1B4OERBYURxUTJHdGUvQjRwWEQ5OTkvUDA4ODhZVFpNWXl0R2hvM2Jzei8vdmMvczVDMVQ1OCsxSzlmMzNRZk5tellJTU92UkswbElhdW9mVEx0TzIxQ1dnVUlrOEpDMEdvdFAvTHlxbnBsb2hMRnArWHc4ZVovK09kaUhLdGZHa21yeGo1ODk4SzlkbFVCOW1oalhvM2FyMzBUK3JVdk9uMTQvZDVRdnZuOUxLQlVrUDV4NGdyYkQxOG12MUJQWGtHaFdUN2Z0MTFqbmhuWmlTYjFQVXM5NXMzUTZmUTNWZVZvajJ2SlN1alRwSDc1VHdNRXBXY3VLTzBiVXJPMG5JbElZdWMvRWFZaFRIUEhkVGZkaC9Uc29wOVJUeHZWc3FtWldwNWRHbXoxc2pGOVc1bmFPbVRrRlBXMTlYS3o3MFZmVmF0dWo4TlBmNGRqTUNnVm4xY1NsQmViMlZvbE5JbFB6VEVOeWVyYXlwZTd1Z1NRbnAzSHIwY3YwNkNPS3kvL3UzZTUrdHF0L08wMGw2Nmw0ZVdtWWRiWXJqeng0VytsN2g4Vm4wNStZVkVGMDhPRDJ6SmxXRWRUUDJWN3VMczQ0ZW5xUkdadUFiRXBXVlVmc3NiSDM1bzMreHdjbEJZQlVzRXFLb3RLcFZTemxpZGtOZEpvbE1GWVJwbVp5a2QrdnZuek9HTUE2K0JRSVNIcjNyMTdBY3BWa1hmUFBmY3diOTQ4aSswcWxZcjc3NytmTysrOEU0RFRwMCt6ZWZObXBrMmJaaFp5TGxxMGlDRkRocGdtdDVjOC9UOHBLWW04RXM5Wm5aeWNUQU9iU3NyT3ptYmh3b1VjUDM2Y3UrNjZ5OVNQRTRyNmF0b0t3b3piQyt6NVB5cm02TkdqYk4yNmxYdnZ2WmMrZmZyYzBESDI3Tm5EcDU5K2lxZW5Kd3NYTHNURHc0TU5HemJ3eVNlZnNIMzdkbDU1NVJVQTdyMzNYbWJPbkdsMjNaSlZwQVVGQmFqVmF0NTg4MDJ6N1NFaElYei8vZmVtMFBIUlJ4K2xiOSsrcGlwZVVDcG1XN2R1YlRaTWJQanc0VGJYblppWXlObXpaeGszYmx5NWdzYW9xQ2hDUWtMdzl2Ym0vUG56L1A3NzcwUkVSSmkxRFNqUDMwc25KeWZtenAxYjVuN2xFUkFRWUxFdE9qb2FnR25UcHZHZi8veUhnd2NQMHE5ZlAwRHBIMnpzSWJ4NTgyYWcvTzBjaEtocEpHUVZ0WTVCaGw2SjBoZ010b05VNllGNld5Z28xQkVTbGN5dUU4cHBYQ2ZDRXpoQkFtcTFpbjJub3kxT1d5NjZudkprK3RLMU5GNWNzYy9tOGY5VG9pOHJ3SjBkbTdEM2REUk42bm5Rd05zVkx6ZG5QRnlkT0JoeXpYUTZmY3RHZFpnMnFndGRXdmtTZkR5U0RYK0dNbk5NMTNLSG9XbFplWXgrWTR2RmRtMStvVVZQVnIwQkhCMHFiakJEYVZLemxCZDhQbmFjaHEzWEczait5ejFXTC9QMmNPYWxoM3FaVFozWEZIdU1jdk5LT2IyMEhCeUtoVzNHd1dRM1l1MGY1OWo1VDZUVnkxbzM5dWFOeC9yZDhMRnRxVzZQdzVVRVpXaldUMytIODlQZjRXYVh2ZnZESWRPL2plSHVuMmV1b2pjb3ZVN0xPemdrdjBENXVaejdRSTlTVC9VdjFPbjVZYzk1MXUyNVFPSDF2cjdQait2T2lGNDMxN2ZXeDlPRnpOd0Mwcktxd1p0eDNTejdQMWU0MUZTNGZMbjAwN2lGcUFpT2p2YUZyQ1VaV3daVW9yQ3dNRUpDUXVqY3VUT25UcDNpK2VlZnR4bytoWWVIOC9ubm45T2tpZVVicFFVRkJUZzRPQkFVRkdUcTg1bWJxL1NYN3Q2OU8zNStSVy9pT2pvNjBxSkZDN01Ld2VJV0xGaGcwYVBUMzkrZmI3NzV4bUxmME5CUUZpeFlRRnhjSEdQSGpqVUw3QUJUaGFXdHZxL0djTlhlQ2xTQXVMZzQzbnZ2UFpvMmJXcFcvVmxlVjY5ZVpmNzgrVnkrZkpsZXZYb3hhOVlzM056YzBPdjFQUGpnZy9UbzBZT05HemZpNnVySzVNbVQ4ZlQwTkxzZmpvNk92UGJhYXpRdEhzcWozT2R1Slg2UEd2OHZqQ1pObXNSOTk5M0h1SEhqekxZbkpTV1JtSmhJZ3dZVlB5aHp6Wm8xZE9yVWljek1URHAzN3N5RER6N0lSeDk5Ukt0V3JTZ29LRUNsVWxtdGtDN0p3Y0dCSVVPR1ZQajZqQ0lqSTNGM2Q2ZFBuejUwNjlhTnI3LyttaDQ5ZXBnRnlUazVPYXhmdjU2Z29DQzZkKzllYVdzUm9pcEp5Q3BxbjB6NzJnVklKV3N0WmF4Y0tCbW01bHVadmk1dUcxc1BYR1RsempObzg0dWViTmV2NDhxSW5pMFkxS2twSnk4bGNQNUtpc1gxaWxlYlptc0xPQkdlZ0pPakdnY3JmYXgwZXN0S3NxYStYaXlmTTh6MDlkSFFXTDcrOVF3UmNlbjRlcnZ4MkwvYU1ieDdjOVJxTlRxZG50K09SWEw2Y2lJUmNlbTg5VmcvNm5xVi9lVFp5VkZOdi9hTkxMYnZQeHRqc1MyL1VFY2RCdzB4U1prV2x4VVVWdXliRGNhQXJxeHA3YmFvVk9EaHFxRjVReS82dG12TWlGNHRUUldRUnQ0ZVJTL3k0bEt6clI2bmdiY2J3ZStibnlaMzMxdGJUWldWUmNjcUN1cmkwNndmcXp6U2MvS0lUYkYrL1RvbEJpc1YvejdTNmNxdVJDeitQVlk4aEs5dWo4UGpROXRiOUFuZWZPQWlKOElUbURxaUUwMnY5eHoydTk3MytKK0w4UUJFeEtmejRZOUhTejMyL2YwRGFkbkltL3Y3dDBhbG90VEJVMGREWTFtKzR6U1JKZG9rMkdxcFlBL2o5N1Z4Y0ZldDUrTURmbjVLYTRJR0RZcGFDQWhSMFRTYWF2K2NiZTNhdFRnNk92TEtLNi93MGtzdkVSb2FhdlUwN25YcjF1SHU3bTQ2RmJzNHJWWkxUazRPaHc0VnZmRms3Qjk2OHVSSitycDhPUUFBSUFCSlJFRlVzMHBXblU1SFZGU1UyYjZ1cnE1MDd0d1pnQ2xUcGxpMExMQjJLdi8yN2R2NTdMUFBjSFYxNWMwMzMyVEFBTXYrN01ZcTJjeE15K2NKQU9ucDZiaTR1TmpkaDFXcjFmTEdHMitRbjUvUEcyKzhVYTV3c0tUR2pSdlRvVU1Ibm5qaUNSbzFhc1RFaVJPdDdtZXJSY0RJa1NPWk0yZU94ZmJNekV5TC82T1NJWE44ZkR4WnhkcXlKQ2NuczM3OWVyWnYzMDc3OXUzNTczLy9hNm9DdHFXc3dWZEdqbzZPUkVaR3NtL2ZQbDU3N1RYV3JWc0hLSlc1ZGV2V3BXZlBuaXhmdmh4M2QvY3krNnFXOU1jZmYvRHh4eC9iZFIxZlgxOVRxNHFTOUhvOUlTRWhkT2pRQVlCbm5ubUdhZE9tc1dMRkNyTUFmOVdxVmFTbXBscFVEQXRSbTBqSUttcVh3blRJdDNNQWhXZUh5bG1MdUhWeWM1VWVYTVUvWk1DVXNFSmJVSWcyWDBjTHZ6cTBhdVROcmhOUjlBaHN5TVNoeXUrQkFGOHZ4cFNZb240NU5vMFpuLzFCUFM4WDRsTno4UFYySXlrOWg3N3RHdk9mUi92YWRmdW5MaWZ3N2U4aG5JMU1vcDZYS3pQSGRHVkVyeFptUVptRGc1cjNwdHpKdXo4YzR1QzVhMHovYkJmdlRPcFBHMy9iUFMxQk9YWDVsWWN0VDdrNytyYjU4SVM4L0VMMGVnUHhxVGxNWGx6NnFkVVZ3WGdhdGs1WC9wOUp0VnJGem9VUGxudi8rblhjcUYvSGxhVDBYRk5sOEkxcVVNY1ZidzluMHJMeVRLSGZqWmcrdWl2VFIzY3RlMGZBemJubzZWaG1idG1oUXZGQXRIaGJnT3IyT0xRTnNEeWQvTTh6VndIbzJMdys3VXBjYnF3d1BSRmU5dHI3ZDJoQ3kwYmUrTlgxNE5sUlhhenVFeEtaeE1xZFp6Z1RvYlNlOFBOeDQ1bVJuZmxvMDdGeTkyMHRpN0hDM2RIaE5nb2IvZndnSVVFWmZsVUpWVnRDQUVxN2dKeWNxbDZGVFJFUkVSdzhlSkRodzRkVHIxNDlKaytlekR2dnZNUHc0Y05wMzc2b2dHUG56cDBjUFhxVU9YUG00Tzd1Ym5HYzNOeGNJaUlpZVBmZGQ5SHI5ZVRuNStQazVJU0xpd3NmZi93eE9wM09MTWpjdFdzWHUzYnRNbjN0Nys5djZxbHFERnRMczJuVEpyNzg4a3M2ZHV6STY2Ky9ibmFLZTNIR0lVNVhybHl4dUN3OVBaM016RXphdG0xYjV1MlZkT2pRSVNJaUlnQjQrdW1ucmU2emFORWlGaTFheFAzMzMyOVJZUXZLb0xEWnMyZWJyZS8vL3UvL1NwMThiL1RPTysvWXZNemQzWjBQUC96UWJOdkpreWY1OHNzdkxmYTljT0VDMjdadFkrL2V2UmdNQm9ZTkc4WWpqenhDZEhRMFR6NzVaSm5yQU51RHI0ekdqQm5EeFlzWGFkeTRNUU1HRERDRnJJRHAxUHVNakF5OHZMektkWHZGRlJZV290VnFtVGR2WHJtcWtZT0RnMHNkNUhYMDZGRnljbkxvMGtYNWU5eXlaVXYrL2U5Lzg4TVBQOUNoUXdjR0RSckUvdjM3K2Vtbm54Z3pab3dwakJXaU5wS1FWZFF1R2FmdDI5L1JDNXd0Szc5RU5XVXdXQTlVWmVDVUtLZisxL3VhQnZoNmNUWXl5ZFF5d0phQ1FoMkxOaHhCcjljemEyeFhYdi8yQUg1MTNla2UySkJmajBadzhsS0NhZmlTTFhFcDJSd0pqV1hIa2N0Y2lrMm5qcnN6ajkvZGdhRmRBOUFiNEVwQ0J0cDhIYm41aGVUa0ZaQ2JweU5ibTAvcnhqNmN2SlJBY29hV2VjdjM4Y2FqZmVnWmRQTy9yNHdCWGJPR1hnenZiam54ZmZPQml5U2w1MXBzdjFHdTF5djljbS9pMVB2eTZCM1VpTzFITG5NNU5wM1RseFBvMUxMMC94ZGJWQ29WUFFMOTJIVWlpc3V4NmVYNlA3NVpEZW9VVmZLRVgwdGpVS2VtcGV3TmwyUFRyNjhWR3RVMWY5RmVreCtIbC8vZGkveFNLa0kzL0JuS3ByOHVVcy9MaGNCeURLVTdHaGJIbVlna1hKMGRtVENrSFE4TUNNVEowWUdQTmgwcjg3cXBtVm84WEozS2JOZVJrNmY4UExtNTNFWlBxUjBjd01zTGtwSWtaQldWeDlpVDFXQlFmdGxWSTNxOW5vOC8vaGdYRnhjZWYveHhBQVlNR0VDL2Z2MTQ4ODAzV2JwMEtZMGFOZUxreVpOODhza245T3ZYeithZ290allXRWFOR3NXc1diTUlDd3RqeG93WnZQSEdHL1RwMDRmejU4L3ozSFBQOGV5enp6Snk1RWpUZFhKemM5bTllN2ZadHZJSUN3dmpxNisrb2t1WExpeGN1TkRxZ0NValkyQjcrUEJoaXdGSFI0NGNBVEQxaHJWSGt5Wk5iUGJpdkhUcEVpRWhJWFRyMWcxL2YzL3V1T09PY2gvWHo4K1BGaTFhbExsZmFUMVExV28xclZxWm4zMFJGeGRuc2QvR2pSdFp2WG8xbnA2ZWpCa3pobkhqeHBuNjNtWm1acFlac2g0NmRJaVFrQkFtVDU1c2RmQ1ZVV0JnSVBIeDhUenl5Q00yOTd0NDhTS3RXN2UyZXBsUlNFZ0lodzRkWXNLRUNSYVZ3d01HRE1ERG8reWUrZWZQbnk4MVpOMnhZd2NxbFlyQmd3ZWJ0azJhTkluVHAwL3ovdnZ2YyszYU5WYXZYazJyVnEyWU9uVnFtYmNuUkUxMkd6MGpGTGNEUTFhb2ZWZVFLdGJxUzY5WEF0WHM3S0l3VmF1VlFGWGNsS2ErOXIzYi8vbTJrMXlPVGVmaHdXMEpiRndVNmt6OFYzditPQkhGUjV1Tzhmbk1mMW4wWUMzdTFXLzJFNTFZZExwZGVuWWUzd1dIOEYxdytZZjBhZk1MZWYzYnY1ajdRQStHOTFCZVJGeTZsc29QZXkrWUxzOHZWTEZnM2Q4VzE4MjkzaHBod2JxL2NYZHhZblJ2NVFWRWgyYjFHRC9RY2pMNG5sUFJGUnF5K25xN0VYNHRqZmpVeXExSUdqK3dEYjhlaTBDdk4vRFI1bi80Zk9aUWk3WUM1ZlhnbllHbUFQN0RINC95eGF5NzhYU3J2Q200bm03T05HM2dTWFJpSnJ0UFhtSFMwUFkyd3oyRHdjRHVrOHJhV2pYeXhxM0VmYXpPajROZWJ5RC9lanVLL1dldnN2L3NWYTRsWjNNdE9Zc2x6d3pHM2NVSkR4c0R1L2FlaW1iVFh4ZHhkM0hpdlNjR1VxOGNMVFFlKzVkU1RUYW1UNnR5dGR3b2JzZVJ5L3p2ejFEdTY5ZWFKNFpiZjZHdjF4dE1QeXUrZFc1c3VuYU41ZTBOa1pISzMra0tHQjRraEFWakFLalRLZjFacTVGTm16Wng3dHc1SmsrZWJOYUQ4NFVYWG1ET25Ebk1uajJiOGVQSDg5MTMzOUdxVlN0ZWZ2bGxxMzJtMDlMU3lNek10Tm5IczEyN2Rvd2JONDVseTViUm9rVUxnb0tDMkxseko5OSsreTJwcWFtMGJObVNkdTNhbFh2ZDI3WnR3MkF3TUhIaXhGSURWbERDMEU2ZE9uSDY5R2wrKyswMzdybm5Ia0FKRWRlc1dZTkdvN21oQ2ZlQmdZRUVCZ1phdld6anhvMkVoSVJ3OTkxM00zVG9VTHVPKzhvcnI1UWFXQnJsNWVYWmZNeksweTRBb0VHREJqejg4TU1NSGp6WUZOcis5ZGRmWEwxNmxmSGp4L1B3d3crWHVvYVVsQlJDUWtJWVAzNThtWU92bWpadGFuTndXVVpHQnBHUmtXV0c3ZGV1WFdQOSt2V01HVFBHSW1SOTVKRkhTcjJ1VVVGQmdjMnE1L1BuejNQdzRFRUdEQmhndGxaSFIwZmVlZWNkbm4zMldWYXRXb1c3dXpzTEZpeTRvVDYrUXRRazFlc3ZsaEEzSy91aVhidExQOVpxUXFlenJFNHRvNStSdUVYVWFxVnFxYXpQeGhjUFpYMHV6ejZsZlE0THE5ajdWNHAxdTgrei9jaGxPclZzd09TN081aE5ibS9nN2NiVEl6cngrYmFUTEZ4L2hIY245N2ZaRDJ0VTcxWnMzQjlLZlM5WDZ0ZHh4Y1BGeVJRbXViczRFWnVTeFpZRDRYUnI3Y3ZrWVIxeGNYTEFSZU40L2NNQlp5Y0hOdjExa2VVN1RuTTBMSTVoM1p1alVxbEl5ZFN5Ny9SVjArM285QWF6cjB2YWQvb3FucTVPOUd5akRORm9jSXRDb1FCZlR3NmVnNmlFakxKM3ZnbE42bnN5WVVoYjF2eHhucGlrTE9ZczI4M3JFL3JRcktIOWZUZGJOZlpoYk4vVy9QUjNPSEdwT1R5M2JEZi9tZENIRm8yOGJWNG5NUzBIRjQzakRZZVFkM2RyeHFxZFowbEl5K0d6YlNlWWMzOTNxeS9LMSswNXo2WHJsYXdqZWxsVzdWU1h4eUUzcjREZi9va2tJUzJIdUpSczR0TnlTRWpOeHRoT2R1T2ZSVC9MUGg3T3VMdHFXTDByaE5DcnFjd2EyNVdHUGtVVnVtY2lFdmxnNHhFY0hkUzhOYkZmdVh1cE9qcW9tVHlzbzkzM0d5QWpKNS9jdkVLdUpXZlozT2RxVWlZNnZRRW5SeldONnBWZENWU3JHUHRFcHFkTHlDb3FoekVFTENpb1ZpRnJhR2dvMzN6ekRXM2F0T0doaHg0eXU4emQzWjIzM25xTFo1NTVocSsvL2hvUEQ0OVMrNDZlUHEyY2dWZGFKZUtVS1ZPNGRPa1NyN3p5Q2o0K1BpUWtKSERYWFhjeGJ0dzRXcmEwYjNDZnNkZnJEei84d0taTm02enVNM3IwYUhyMDZBSEFyRm16ZU82NTUvand3dy9adDI4ZjllclY0K2pSbzZTa3BQRDg4OC9iRE4ycXd0U3BVOHVzNkFUNDczLy9hL095OHJZTEdEeDRNTU9HRFRQYmR2bnlaZGF1WFd2eFBYR3piQVdzb0xTT1VLbFU5T3paczlSanBLV2xvVktwcUZ2WHN1M1V2SG56eXRWWGQ4ZU9IYWJ2bitMeTgvUDU2S09QVUt2VlRKa3l4ZXl5dkx3ODFxeFpRMkppSW1xMW11enNiRDc2NkNObXpKaGhkUWljRUxWRjlmbUxKVVFGTU5nWnN1SmhXY1VsYmdHZERqSXpJU01Ec3JLVVNoaFJjUndjbEJja2pvN2xDMGhMKzN5YittSFBlYjc1L1N5KzNtNzhaMElmSEt6MFd4emJ0eldIenNkeUxDeU8rV3NQOGNyRHZkRTRXVlpSakJzUXlMZ0JnY1NuWnZQRnp5Y1oxYnNWUVUyTG51Z2VPbitOTFFmQzhmWndOdldvUEh3aGxvUzBiTzdwMFFLMVdzMzRnVUcwYkZTSHJxMThUY0ZiOTBBL3RyMTluK2s0eVJsYW5KMGM4SEJWWHBqcTlRWk9YRXFnZTJCRDB6NHFsWXIxMTZ0Zm16ZTB2NGZYaldoLy9UNkZSQ1ZWK20xTkd0cUIrTlFjZ285SEVSbWZ3ZE1mLzA3ZmRvM3BGZFNJeHZYYzBUZzZrSnFsNVdwU0ZudE9YYkVZOWxUY3M2TTZFNXVTeFpIUU9LSVRNM2xtYVREOTJqZWhWNUFmamVxNjQ2SnhKQ3MzbitqRUxJNkh4L1BQeFhnK20vR3ZHdzVaNyt2WG1wMy9SQktUbE1XT0l4R0VYMHZqbmg0dGFPYnJoVm9Gc2FuWjdEb2V4ZkhyL1VyYk5xM0xpSjdXWDJCWGg4ZEJyWUxWdTg2Wmp1T2ljYUNGWHgzU2MvSkpTcy9sOGJzNzBEMndJZjcxUGZGMDA1QmZvT1BQTTFlSmpNL2cxT1ZFSHIrN1BlUDZ0eUVtS1pNM1Z4K2tvRkRQcXcvM3J2U1dCVWJHd1dGK1BwWTlGSTNPUmlyZjAwSCtkVyt2bnF5Zy9JMXdkYTNXUFRORkRWYzhaSzBtUVg1VVZCU3Z2UElLR28yRy8vem5QMmJWb0hGeGNXemZ2cDJmZi80WnZWN1BnQUVET0hUb0VFOC8vVFNqUjQvbWdRY2VNQnRpQmNwZ0ppY25KNXY5S2ZWNlBlSGg0Y3lhTllzVksxYnc5OTkvMDcxN2QwYVBIbTEzd0FyS1pIZUFZOGRzdDB3eEJxd0F6WnMzWituU3BheGN1WkxUcDArajArbG8zYm8xYytmT05mVUVyUzVhdEdoQng0NWx2NmxXV3FCb3JWMUFiR3dzZ05tYm50YXFXK1BpNG1qUW9FRzVCbEFaL3grc3ZaRmFYbmw1ZWF4ZnY1NkJBd2RhRFN6VmFqWDUxd2ZIeGNmSFU3OStmYXVWdmoxNjlDaFh1NERqeDQ5YkRWay8vL3h6SWlNam1UaHhJZ0VCQVlEeWZidG56eDVXclZwRlFrSUNRNFlNWWZyMDZheGJ0NDZ0VzdmeXhCTlBNSGp3WUVhT0hNa2RkOXh4VTQrREVOV1JoS3lpZHNrT3QydDNsWHZaNzNpS0NxRFRLWUZxWnFieUlWV3E1YU5XRjRXbHhzQzArTmZXdHBYalZDbGhXMEdoanMrMm5XREhrUWpxZWJteTZNbUJabFBXaTFPcFZMejJTQi9tZnJXSHYwSmllSEhGUGw1NnFKZEZSWnRlYjJETGdZdDhHeHlDTnI4UW5kN0Fnc21XazN5TjhndDBmTHpsSDVMU2MxbTk2eHdQM2huRXFONHQ2UjdvWjdhZldxM0MxVmw1Z1plVm04L2JhdzZTVjZCajBaTURhVlRQZzY5M25HYkRuNkdNNngvSU15TTdtWjc0RzRjWWRXcHhhM29wZG0zZEVJMmptdmpVSENKaTAwcXRncnhaS3BXS0Z4L3FSUnQvSDc3OVBZUnNiUUVIejEzajRMbHJOcS9qNStOR3J5QS9pKzJPRG1ybVA5NmY3M2VkWThPZm9SUVU2amtRRXNPQmtCaWJ4MUxmeE9zRVYyY25GazY1azllLy9Zdm94RXpDcnFZU2RqWFY2cjUzdEtqUEc0LzJ0UnIrUS9WNEhKclU5MlQyZlYxcDJzQUwvL29lMUw5ZU9mM0JoaU1FSDQraWUyQkRzOEZYR2ljSHZwZzFsTFc3ejdOKzd3VysybjZhUDA1Y0lVdGJRR1pPUGxOSGRHSklsd0NidDJrUDR3dTYwb2F4R1N1dm16Ynd0TG5Qb2ZQS2krL2ViUzBmdDl1Q3E2dnlScWtRbGFGNHlGcE52UC8rKytUbDViRnc0VUw4L1B5SWpvN215SkVqL1Bubm41dzdkdzRIQndmKzlhOS9NWEhpUlB6OC9JaUxpMlBGaWhXc1g3K2VqUnMzMHE1ZE83cDM3MDdQbmozeDhQQmcvLzc5REI0ODJGVHBhZ3pGVHB3NHdmNzkremw4K0REcDZlbk1ueitmdDk1NmkxOSsrWVh2dnZ1T21UTm4wcVpOR3pwMTZrVGJ0bTNwMDZkUHVVN0IvdTY3Nyt5K3o4MmFOU3QxV0pRdHMyYk5ZdGFzV1haZFovejQ4WXdmUDk3dTJ3S2wzNnkxOExPazNISVVkbWkxV2tKRFE5Rm9OT3pac3dlMVdtMnEydlgxOVdYLy92MDBiOTdjRkZxbXBhV3hmLzkrczRDNnVFV0xGcGtHbU9YbDVmSG5uMy9pN2UxZFpzc0dXd3dHQXg5OTlCRlpXVms4OXRoalZ2Y3hyck93c0pDLy8vNmJQbjBzQjZPQ1VxRmFWc3NDVUNwMVMvcnh4eC9ac1dNSDdkdTM1OUZISHlVNU9aay8vdmlEbjMvK21iaTRPUHo4L0hqbm5YZm8yMWNaRWp0OStuVHV2ZmRlVnExYXhlN2R1OW05ZXpkMTY5YWxaOCtlekowN3Qxd0J0UkExZ1lTc292YlE1NEhXOWd0SXE5eXQ5d1FTTjZtd3NDaFFsVkRWbkpNVGFEVEtoN056NlFHcXVLWENycWJ3d2NhalJNVm5VTS9MbGNWUEQ4Sy9sSUFGd05OTncvdFBEbVR1VjNzSmlVcm1xU1U3ZVcxQ0gvcTFWNm9LL2o0WHczZkJJVnlLVGNmSlVjMlQ5OXpCK0R2TnA5L3FycDgvYlF4K05FNE9MSnMxbEExL2hyTHQ3MHQ4L2V0cDF1MDV6L2c3MnpCdVFLQXBXRFVxS05UeDV1cURSTVpuMExXVkwvV3ZEMUVhMGFzRis4OWVaZk9CaTF4Tnl1UzFSL29RbjVyTmhlZ1Uydmo3NE9WK2EzcGl1V2djNmQraENYdE9SYlByeEJXZXJzU1ExZWkrZm9IYzNhMDV3ZjlFY3V4aVBCRng2YVJuNTZIVEczQjNjYUp4UFhlQy9PdlNwMTBqdXJacWlOcEdPcXBXSzZlYmorN1RpcDNISWprZUhzL1ZwQ3d5Y3ZJd0dNREQxUW4vK3A1MGFGYVBJWjBEYmpwQWJselBnNitldTV2ZzQxSDhkVGFHUzdGcFpPVGs0NkJXNGUzaFROdW1kUm5TT1lCKzdSdVhxL0tqcWgrSDBYM3NleVBUeWRHQnljTTZNcWhUVXo3ODhTaWgxMFBtWmcyOUdOdTM0dDRVcmV2cFFrWk9QaWN1SmREUnlwc05KOExqaVVsU3dzTWdmOHZUSzBIcHJYenNZaHdxRlF3dVkxQlpyZVhtQmlrcFNnOTFlWEVzS3BveGdMb2VQRllIVTZkT3BhQ2dnTTZkTzdONTgyYVdMVnNHS0QwNkowNmN5SWdSSTZoZnY3NXBmejgvUDE1Ly9YVWVldWdodG16WndyNTkremg3OWl4MTY5WWxPenNidlY1dkZpcWVPSEVDZ00yYk4xT3ZYajM2OSs5UG56NTk2TmF0RzJxMW1qRmp4bkRYWFhleGJkczI5dS9mejQ4Ly9raS9mdjBZT0hEZ3JYMGdxcUZ2dnZtbTNEMVp5K0xvNk1qbm4zK09UcWZEMWRXVldiTm00ZW1wUEI5ODl0bG4rZXl6ejFpNGNLRnBmd2NIQjFxMmJNbmt5Wk90SGk4eE1aRlRwMDZadnZiMTlXWDY5T2xscnNPV2l4Y3Zzbi8vZmw1NjZTV2FON2NjWUdwYzUvTGx5d2tORGFWOSsvWTJoM0g5L1BQUDVYbytrWkdSZ2J1Nytaa2RyVnUzeHQvZm43ZmZmaHNIQndlQ2c0Tlp1WElsVFpvMFljNmNPUXdmUGh6SEVxOW5XclJvd2Z6NTg0bU9qdWFYWDM1aDkrN2RORzdjV0FKV1VhdW9EQWFaSWlOcWlZelQ2UCsrcS96N3F6U29oOWtaeWdyckNndUxLbFd6c203ZlVOWEJvU2hBTllhb1RrNUZuOHZ4VHJFb3d6Ly9BUC9jOE5VTENuVTRxRldvMVdxMi9SM09weitkWUd6ZjFzd2MyNVhWdTg3eC9hNFFndng5ZUd0aVAxUGxuVkZLUmk3L1h2Z0xuVm8yNE1PcGc4MHV5OGpPNDkwZkRuRXRKWnN2WnY2TDB4RkpyUG5qSE9IWDBnRG8zTElCejQvclR1TjZIbVpQWmcwR0F4OXYrWWNkUnlJWTF6K1FhYU83V056bTJqM24yWDc0TWpxOWdUcnV6anc4T0lneGZWcWpjWElnTDcrUXQ5Yjh6Ykd3T05vRjFPV0Rwd2Job2lsNlFwdVdwZVhGRlg4U0VaZk9xdy8zWnUvcGFBNmV1OGE4QjNwd1QwL0xmcDdhL0VJbXZQY0xPWG1GN0Zqd2dNM1F6VjducnlReis0dmRlTG82c2U2VlVXWnJGTGNYWXlYcjB1bDNtVld5bHFUWDY5bndaeWpmL2g2Q1RtK2dhUU5QWGhqZnM5VHJBSXg3ZXl1WnVRVXNmKzV1bTZIM3NwOVBzdm1BMGw2b2VVTXZzemNjY3ZNS3VSU2JobDV2b0hWamI1Yk52dHZxTWRiOGNZN3Zna01ZMExFSmJ6N1dyNnk3ZlF0MGgrN2RiKzFOWm1UQXhZc1FGQVRsT04xVUNMdWRPZ1UrUGhCUU1WWHNGVW12MTdOaHd3YmF0MjlmN2xPZU16TXpPWFBtRFAzNjlVT24wN0ZyMXk2R0R4OXV1andwS1lsdnZ2bUdVYU5HMGJadDJ6S1BtWkNRZ0plWFY3bDZhb3FxcGRjWG5UbFJFWUZpV2xxYVJmdUpxbEJRVUdDcXlOWHI5Wnc1YzRaT25UcVZ1d1dBWHE5SHI5ZGJoTEZDMUdUeTNTeHFEYnY3c1hxV2Z4cW5LS0Y0cUpxWkNlVjRWN2pHVTZuTUE5U1NIODdPNXNPZFJMVzA5MVEwLy8zeEtNNU9EbWp6bGRQS1dqWlNodWhNSE5xZWhqNXVET25jMU9aa2QxdTgzSjE1NzRtQkpHWGtBaXFXL1hLUytOUWNtalgwNHNuaEhlbDd2YkkxTVMySHh4Zi9pcmU3TXk0YVJ6Sno4MG5MVW41K2VyUnBhSEhjdWw2dXpCcmJqZnY3QmZMbDlsTWN2aERMOTd2TzBiOTlFK3E0Ty9QNmQzOXhKaUtKd0NZK0xKeHlwMFY0NmUzaHd1S25CL0ZYU0F4cXRZcUQ1NjdoN2VITVhjVk91MzV4eFQ1U01yVzRPVHNTbTVKTlptNEJIWnJWcTdDQUZhQmRRRDM2dFcvTXdYUFgyUGhuS0JPSFd1OC9KNFNSV3EzbTRjSHQ2QkhveDN2L084eVZoRXllVzdhYmo1NFpRc2ZtOWNzK1FDa21EVzFQYXBhV2ZkZDd3RnJUcFpVdjh4NndIbHBtNXVUejQvNHcxR29WajkvTzM4dkdZRWVybFpCVlZBNG5wMnJWTHFBNHRWcGQ1aFQ1a2p3OVBlblhUM2xUeHNIQndTeGdCYWhmdno0dnZQQkN1WTlYMmxBa1ViMVVkS1ZtZFFoWUFiT1dCMnExbXM2ZE85dDFmYlZhTFZXc290YVJrRlhVSHRLUHRYTGw1RUJhbXZKUm13ZFZhVFRLQzhlU0h6ZllOMGxVTHdHK1hxaFVLclQ1T2x3MER2UnIzNWk3dXpVelhUNnN1L1hUcnNwRHJWYmg2NjFVdjc3MlNCOGk0dEt2RDY0cUNpc2JlTHZoN3VKRVVrWXVCb1BTdTdKeFBROGVHQkJJejZCR05vL3QzOENUQlpNSGNPajhOWEx6Q21sVXo0UEl1SFNpNGpOb0YxQ1A5NTY0RTNjWDY5K2pYdTdPak9qVmt2OXVQQUxBdEZHZHpRWjArWGk0Y09MNk1DVzFTaG1vOVB5NGlxK0ltemFxTXljdUpmQy9mYUhjMVNXQUp2VkxiOFVnQkVEckpqNThNWE1vWC85Nmh0UXM3VTBIckFEdXJocGVmYVFQTHo2a0p5azl4OVN5QTBDdFV1SGo2VkpxdGZWWE8wNlJyUzNnd1R2YjBOeXZ6azJ2cDhZeS9sMjhIZDVvRlZWRG82bFc3UUtFRUVLSXNraTdBRkZyR0U0OWpTRnVTN24zVjdWK0NWV3I4cjliZk5zeEdKUlQvMU5USVQyOWRqM0pWYXV0QjZrdUxsS05XdDNkWkx1QTZzVDQ1L2RtcHFwR3hhZlRvSTRiYmpZQzF1TDBlZ08vSFl0Z1JDL3JFNGtMQ25Xb1ZTcWJ3NVFxd2g4bm9uai9mMGRvRjFDWEQ2Y090cnRpV056ZURBWkRsVThoL3V2c1ZkNWU4emV0R3RWaDZmUi9tYjFoVWJXcW9GMEF3Smt6U2hWckM4djJJMExjdE9ob1NFNkdMbDNLM2xjSUlZU29CcVNTVmRRYWRyY0xrRXBXUzNxOUVxaW1wU21meXpHbHMxcVRxbFJSalZWRVdOU3NZZm1yNk5ScWxjMkFGYmdsZ2VlL3VqWWpNeWVmUzdGcG5JbElvbHVnWllzRUlXeXA2b0Mxb0ZESG1ZZ2s3dTNaZ3NmdWFsZU5BdFlxNU93c2xheWk4amc3Szg5RkN3dGxJS2dRUW9nYVFmNWFpZG9qSzh5dTNhVmR3SFdGaFVxMWFscWEwbCsxcGhhM3U3Z29rNDdkM1pYUGJtNHk3VmlJYXVpKy9vRlZ2UVFoYm9pVG80UEZjTHJibnBPVDh0eEJpTXJnZkgwb1hYNitoS3hDQ0NGcUJQbHJKV29IN1ZVdzJIazZ1M3VieWxsTFRaQ1Rvd3l1U2t1RDdPeXFYbzM5WEZ6TXcxUUpWSVVRUW9oYno4bEplYk5XaU1wZ0RGbno4cFRuZWtJSUlVUTFKeUdycUIzc0hIcUZTMk5RTzFmT1dxcXJnZ0tscjFWeXNqSUp1S1p3ZFMwS1V0M2RsYThsVUJWQ0NDR3Fua2FqbkFFanAzT0x5cURSS0o5cjAxd0FJWVFRdFpvOEd4SzFndlJqdFVHdmg1UVU1YU1tbk01bkRGU0xWNm5LSUNvaGhCQ2llakwyT0plUVZWUUd0VnI1SHBPK3YwSUlJV29JZVRZa2FnYzdLMWxWN3JXOEoyQjZ1bEt4bXBaV3ZYdXN1cnVEcDZmeTRlRWhGYXBDQ0NGRVRXSU1XUXNLbEZZK1FsUTBqVVpDVmlHRUVEV0doS3lpVmpCazJWdkpXZ3REMXB3Y0pWaE5TYW0rL2RIYzNJcENWVTlQQ1ZXRkVFS0ltcXg0eUNwRVpYQjJycG56QTRRUVF0eVdKR1FWdFlPZDdRSlV0YVZkZ01HZ2hLb0pDVXJJV3QyNHVwcUhxZzRPVmIwaUlZUVFRbFFVWTR1QTZ2cm1ycWo1bkoyVjU3cDZ2Ync1TDRRUW90cVRrRlhVZlBvOHlJdTE3em8xUFdRdExGU0MxY1RFNnZYQ3hzVUZ2THdrVkJWQ0NDRnVCOGEvODlYcHVZaW9YVnhkbGM5NWVVWC9Ga0lJSWFvcENWbEZ6WmR6eWI3OTFTN2c0bDg1YTZsc3Via1FGd2VwcWRXajE2cUxpM21scWd5OUVFSUlJVzR2am83U0xrQlVIbU93bXBzcklhc1FRb2hxVHhJUlVmTmxSOWkzdjN1cnlsbEhaVEVZbEZBMUlhRjY5S1R5OEFCdmIvRHhVWVlSQ0NHRUVPTDI1ZWdvbGF5aThqZzdnMHFsdE1XcVc3ZXFWeU9FRUVLVVNrSldVZU1aY2k3YmR3VzNHaEt5Nm5SRkxRR3F1a0xFeTZzb1dKVnFWVkdWTkVCK1ZTOUNDQ0dxbWFwOHoxTkNWbEdaVkNxbGdqVTN0NnBYSW9RUVFwUkowaEpSOCtYWVY4bXFjbTlaU1F1cElJV0ZTa3VBaElTcWF3bWdVaW5CcW8rUEVxNUtiMVZSYmFnQlYwQmViQWtoaE1JVlZGWDRsTjdKU1FJd1VibGNYU0VqbzZwWElZUVFRcFJKUWxaUjR4bHlJdTI3Z2x1THlsbkl6VEtHcTRtSnlnVFZXMDJ0aGpwMWxHQzFUaDJaNENxcUoxYzN5SmVRVlFnaGlyaUJtM3ZWM2J5RGcxU3lpc3JsNWdiSnljcFpYdkxHdnhCQ2lHcE1RbFpSODluWkxrQlYzVUxXcWd4WEhSeUsyZ0I0ZVNrVnJFSlVadzM4SUNjSkNsS3FlaVZDQ0ZFOU9QbEJmZCtxdTMxcEZ5QXFXL0hoVng0ZVZic1dJWVFRb2hRU3NvcWF6YUFEN1ZYN3J1TldUZG9GVkZXNHFsWkR2WHBLdU9ybGRldHVWNGlLVUtjT2VEYUVsR1FncnFwWEk0UVFWY3dQdlB5cTl1KzVzVmU3VkJtS3ltSU1XYk96SldRVlFnaFJyVW5JS21vMmU0ZGVxVFRnN0ZjNWF5bXZxZ3BYM2QyaFFRT2xhbFZhQVlpYXJFVnIwR1pBamc1SXJPclZDQ0ZFRmZFRk4zOW9Yc1VEUFNWa0ZaWE4wUkUwR3NqTWhJWU5xM28xUWdnaGhFMFNzb3FhemM2aFY3aFg0UXNSZzBFWlpuWHQycTBMVngwZGxhclYrdlhCeGVYVzNLWVF0MEs3Ym5EWkV6SmlRWmNJNUNCOVdvVVF0WjhyNEFZT0RhQk9JMmdSV05VTEtncFdDd3VWSUV5SXl1RGxCU2tweXZOcGFXOGxoQkNpbXBLUVZkUm9odHdvKzY1UVZmMVlzN0lnTWhMeThtN043WGw2S2xXcjN0N3lSRlRVWGkwRElkMFhraE9VVXdoVmVzZ3pWUFdxaEJDaWNqaXJ3S0JXemt5cDM3RDZ0UHdwWHNrcVJHWHg5SVNrSktVdnE1dGJWYTlHQ0NHRXNFcENWbEd6NVVUYXRmc3RIM3BWVUFCWHJrQmFXdVhmbHBPVFVyWGFvSUZVa29qYlI1MDZ5b2NRUW9pcVlReFpaZmlWcUV5ZW5zcm56RXdKV1lVUVFsUmJFcktLR3MyUWU4VytLN2dHVk01Q1NqSVlJRFpXNmIxcXFPVEt1anAxbEdCVmdpWWhoQkJDM0dyRjJ3VUlVVm1jbk1EWkdUSXlwQytyRUVLSWFrdENWbEd6NWRqWExrRGwxcnlTRmxKTVdocEVSME5hMWJHdUFBQWdBRWxFUVZSK2Z1WGRoa3FsVkswMmFpUlZxMElJSVlTb09rNU95bWRwRnlBcW01ZVgwakpBK3JJS0lZU29waVJrRlRWYmRyaDkrMWRtSld0ZUhrUkZLYWN4VmFZR0RaUncxZmlpUmdnaGhCQ2lLcW5WVXNrcUtwKzNOeVFtS2dVTlBqNVZ2Um9oaEJEQ2dvU3NvdVlxU0FhRG5kV2liaTByZmgwR2c5SVdJRGEyOGxvRHFOVkt1T3JuVjlUN1RBZ2hoQkNpT25Cd2tFcFdVZms4UFpYdnRaUVVDVm1GRUVKVVM1TFdpSm9yeDg1K3JNNStvSEtvNERYa1FFUUVhTFVWZTF3akJ3Znc5VlY2VHpsVThOcUZFRUlJSVNxQ282TlVzb3JLcDFKQjNicEt5NERDUWlrOEVFSUlVZTJvREliS25zcFQrUTRtaFhFNCtTS1JXWWxjeVVtcTZ1VUlJU3BaZ0Z0OVduajQwcWQrSUgzcUJWYjFjb1FRUW9qYlcyaW9Fb0MxYVZQVkt4RzFYVTRPbkQ4UFRac3FoUWhDQ0NGRU5WS2pROWIwZ2h3K0M5dkpzWlJMVmIwVUlVUVY2VjJ2TlRQYjNJT0hvMHRWTDBVSUlZUzRQVjI2cFBTbWI5KytxbGNpYmdjWExpanRLVHAwcU9xVkNDR0VFR2JVVmIyQUczVTZMWXJuL3ZsV0FsWWhibk9IazhPWmMvdzd6bWZFVlBWU2hCQkNpTnVUdEFzUXQ1S3ZyOUtxS3lPanFsY2loQkJDbUtteElldnZjYWRKTDhpcDZtVUlJYXFCNUx4TXRsODdYdFhMRUVJSUlXNVBEZzRTc29wYng4ZEhDZmF2WHEzcWxRZ2hoQkJtYW1USXVqL3hBZ2NTUTZ0NkdVS0lhdVJBWWlqN0V5OVU5VEtFRUVLSTI0K2pJeGdNb05kWDlVckU3VUNsZ2thTklEY1hVbE9yZWpWQ0NDR0VTWTBNV1hmR25xenFKUWdocWlINTNTQ0VFRUpVQWVPVWQ1MnVhdGNoYmg4TkdvQ3pzMUxOZW90SGpGeThlSkVQUHZpQXpNeE1xNWZIeE1Ud3dRY2ZFQlVWVlNHM1YxaFlTRnhjSEFVRkJUZDAvZWpvYUs1Y3VVSU5Ic1ZTSTV3NWM0YjgvUHdLT1ZaaVlpSXhNZElLVFlpYXlMR3FGM0FqRXJUU2YwY0lZVWwrTndnaGhCQlZ3Qml5RmhhQ2sxUFZya1hjSGxRcUNBaUFpeGNoSmdiOC9XL1pUU2NrSkJBY0hNeVVLVlB3OVBTMHVEdzFOWlhnNEdEdXZ2dHVtalZyWnZNNDZlbnByRm16aHNtVEorUHU3bTV6ditqb2FLWk9uY3FTSlV2bzJMRmpxV3ZidVhNbm5wNmU5T3ZYejdSdHhZb1ZuRHg1a3ExYnQ1cTJmZnp4eDZqVmFxWk9uWXFMaS9YaHNXRmhZYVNrcEpSNmU3YjQrUGdRRkJSMFE5ZXRpUzVmdnN6Y3VYTVpOMjRjMDZaTnUrbmpyVml4Z3JDd01MNzU1aHV6N2FXRnVHcTFHa2ZIR2hudkNGR3IxTGlmUWowR2t2T3N2MnNvaExpOUplZGxvalBvY1ZEVnlDSjlJWVFRb21ZcUhySUtjYXQ0ZVVHOWVoQWZENTZlVUtkT1ZhL0lMbkZ4Y1d6YnRvMkVoQVRlZnZ0dEFMUmFyVVhGcVRGWXk4dkxJemMzMStJNHpzN09xTlZxc3JPeitmVFRUK25aczZkWnlCb2RIVTJyVnExUXFWU21iYTFidCthTEw3N2cyTEZqdlBqaWkxYkQyeDkrK0lFREJ3N2c3T3hzMS8zS3o4K25aOCtlTEZpd3dLN3J4Y2ZIczJiTkdvNGVQVXBhV2hxZW5wNTA2OWFOU1pNbTBhUkpFNHY5TXpJeStQYmJiemw0OENBWkdSbjQrdnB5enozMzhOQkRENkZXMjM0dGNPclVLVDc0NEFQbXpKbER6NTQ5TFM2UGpZMWwwcVJKVnE4YkdCaklGMTk4WWJGOXk1WXRxRlFxaGd3WlluY3c3ZTN0WGVwNmpYSnpjeGt6Wm96TnkzdjM3bTMzWXk2RXFIZzFMbVJWbzBLUG5Pb2doTENreHlBQnF4QkNDSEdyR1VQV0d6eWRXWWdiRmhBQTJkbHcrVElFQllHYlcxV3Z5S1NzNEN3b0tJakhIbnVNNzcvL25wOSsrb214WThjeWJkbzBydG9ZNlBYeXl5OWIzYjUwNlZMYXRXdkg3dDI3eWN2TE13dml0Rm90TVRFeEZtSGlxRkdqYU5PbURXKy8vVGJ6NXMxaitmTGxWcXR1ZzRLQytQVFRUOHU2cTJZV0xGaUFWcXUxNnpveE1USE1uRGtUclZaTGx5NWQ4UGIyNXRLbFMremV2WnREaHc3eDhjY2YwNkpGQzlQK0dSa1p6Snc1azlqWVdEcDM3b3lmbngvSGpoMWo1Y3FWWExseWhSZGZmTkhpTnNMRHcxbTdkaTEvL2ZWWHFXdEpUMDhIb0huejV2aVhxSkJ1M0xpeHhmNVhyMTdsOTk5L3gyQXdNR3ZXTEx2dU44QzZkZXRvMEtBQnYvMzJHems1eW1EdjZPaG9zckt5Mkx4NXMybS9rU05IOHVxcnIxbzl4cG8xYSt5K1hTRkU1YWh4SWFzUVFnZ2hoQkNpR3BGS1ZsRlYxR29JRElRTEZ5QXNETnEyQlJ1bnYxZTBBd2NPTUhUb1VLS2pvM25sbFZkTTIzWFhleE8vL3Zyck9EZzRtTGJYcTFlUGxTdFhtaDFqd29RSkhEaHdnSysrK29yZXZYdnp3Z3N2V0FTVWNYRnhMRm15aEduVHB0RzhlWE9MZFFRRUJBQ3dZOGNPL1AzOTZkcTFxK215OFBCdzlIbzlyVnUzdHJoZW16WnRXTFpzR1VlT0hMSFoxaUEzTjVmejU4K1g5VkNZeWNqSVFLUFIySFdkK1BoNDJyZHZ6OXk1YzZsWHI1NXArN2ZmZnN2YXRXdFp0V29WOCtmUE4yMWZ2bnc1c2JHeFBQMzAwenowMEVNQVpHWm1NbVBHRElLRGd4a3hZb1JaZGU3MDZkTzVlUEVpR28yR2dJQUFybHk1VXVyNkFjYU1HY1BvMGFQTFhQdVhYMzZKaTRzTHI3NzZLazRsMnFVa0ppYXllUEZpN3IvL2Z2cjA2V1AxK3Q3ZTNnQnMzTGlSaElRRVFLa0cxdXYxWnUwQ1Jvd1l3WkFoUTZ3ZTQ1ZGZmaWx6blVLSVcwTkNWaUdFRUVJSUljU05rNUJWVkNXTkJ0cTBLUXBhVzdXQ1VucWMzcWl3c0RBKysrd3p4bzRkQzhEMzMzL1A0Y09IbVR0M0xwTW5UemJ0RnhNVHc5YXRXeGs5ZWpTK3ZyNEE3TnUzajlqWVdJdGpPamc0OE1JTEx4QVNFb0tmbng5K2ZuNFcrMFJFUkFCS0tGcGFUOWJ3OEhEVWFyVlpNR2dNZkpjc1djTFNwVXR0WHZlVFR6NEJsRFlDUzVZc01XMlBpb3BpOXV6Wk5xOW5TKy9ldmUzYVB6QXdrUG56NTF0VS8wNmNPSkVOR3pZUUVoSmkycGFkbmMydVhidnc4L05qL1BqeHB1MmVucDQ4K3VpakxGNjhtT0RnWUxQSEtqbzZtbUhEaGpGeDRrUTJidHhZYXNocXJHU3RVNDcyRThIQndSdytmSmdaTTJaWXZjL0cyMm5hdENuZHVuVXI5VmpGQS9qMzNudlBhazlXSVVUMUp5R3JFRUlJSVlRUTR1WTRPa3JJS3FxT2l3dTBhd2VYTGlsaGE1TW1ZQ1d3dkJsUlVWRkVSa2FhQmtYTm1ER0Q5OTkvbjk5Ly81MUhIMzNVdE44Ly8vekQxcTFiR1R4NE1HM2F0QUVnTWpMU2FzZ0swS3BWSzFxMWFtWDZldkxreVdiVnJNYWc5SzIzM3JJWWJMUnUzVHBUTURsMTZsU0xZMi9hdEFtOVhtOFdScGJHeDhmSDdPczJiZHF3ZVBGaTA5ZUppWW1FaFlYUm8wY1BzMTZ0UjQ0Y0lTQWdBRDgvUDdaczJXSmFjM2xaR3lBR1NnanQ3T3hzVmlGNjRzUUpkRG9kZmZyME1lc3pDNWphSXB3NWM4WnMrOGFORzIwTytDckpXTWxxckRDMUpUSXlrcVZMbDlLMmJkdFNlNlZXSksxV1M2R1YzN1AyUHQ1Q2lNb2pJYXNRUWdnaGhCRGk1amc2U2s5V1ViV2NuYUY5ZTRpTWhKZ1laU0NXbjU4eUhLc0NwcTVmdTNhTlJvMGFtYjd1MUtrVFk4ZU90YWlLTExqK2MxRGFwUGZZMkZoT25EaGgrcnB6NTg2bTRVN0p5Y2tNR2pTSTd0MjdBNUNVbE1UeTVjc1pPM2FzcVVmbzJiTm4yYlp0bTltUXJKSkJhbXBxS2l0V3JHRGt5SkhsRGxsTFVxdlZ1THE2bXI0T0N3dGowYUpGckY2OTJpeUUvT1NUVDVnMGFSSXRXclJnd29RSk4zUmIxa1JHUnBLVmxXWFdBaUVxS2dyQXJFZXJVZDI2ZFhGM2QrZmF0V3ZvOVhwVEFGM2VnQldLUXRiTm16Znp4eDkvNE9YbFJidDI3ZWpkdTdkWis0YzFhOWJnNE9EQWE2Kzl4djc5KzlIcjlSYkhTazVPQnBUSGJjK2VQUmFYZTNoNDBMTm5UeTVldkdpNlg2QzBpTWpKeVdIWHJsMm1iVzNidHVYcnI3L200TUdEVnRkdGIvV3dFS0p5U01ncWhCQkNDQ0dFdURsT1RsTEpLcXFINXMyaGJsMjRkZzJ1WGxVKzNOMmhUaDNsKzFTakFTOHZ1dzhiR1JscDZuOXE5TXd6ejFqMDRjekx5d093MkY3Y2hRc1h6RTdMLzcvLyt6OVR5QXJLYWZ2Ry9wc1JFUkVzWDc2Y3JsMjdtazZCMStsMGJOdTJyZFQxN3R1M0Q3MWVUOGVPSFUybndOdWkwV2pNd2xRamxVckYrKysvejRFREIweTNDL0RVVTArWlZaRnF0VnErK3VvcjB5bnZRVUZCWmhXd04wS24wN0ZzMlRKQUdkUmxaQXd1YlZXYWVudDdFeE1UZzFhcnhlMEdCcUVaSHl2amZUWnEyclFwYjcvOU5rMmJOZ1ZnM3J4NVhMNThHVDgvUDU1NDRnbFR1RzdOYjcvOXhtKy8vV2F4dlZtelp2VHMyWlBkdTNmejQ0OC9XbHkrYU5FaTA3OW56SmdCS0QxNG4zamlDYlA5MXExYlozY2ZYQ0ZFNVpDUVZRZ2hoQkJDQ0hGekhCM2grbVJzSWFxY2w1ZnlrWmtKYVdtUW5xNkVya1kzMEU3Zzh1WExEQjgrM0d5YnRTRFZPQ0hlV21ocE5HalFJUHIzNzA5R1JnYVBQUEtJeGVVeE1UR2NPblVLVUtvYVFlbTVhZ3c1UytzcGFyUjM3MTVBNmU5WmxudnV1WWQ1OCtaWmJGZXBWTngvLy8zY2VlZWRBSncrZlpyTm16Y3piZG8wczVCejBhSkZEQmt5aEY2OWVnR1dwLzhuSlNXWndtY2pKeWNuVTgvYWtyS3pzMW00Y0NISGp4L25ycnZ1WXVEQWdhYkxqSzBVYklXS3h1MmxoWjZsZWVxcHAzajIyV2ZSYURSa1pHUncrZkpsVnE5ZXpkbXpaM245OWRkWnNXSUZUazVPdUxxNjBxRkRCOVAxSG56d1FaNTU1aG16WTEyNWNvVW5uM3lTMmJObmx6cEU2Nm1ubm1MS2xDbG05L0dCQng3ZytlZWZaK2pRb1lCU0dYM2l4QWs4UFQzcDM3Ky8yZlZMZmkyRXFEb1NzZ29oaEJCQ0NDRnVqcE9UdEFzUTFZK25wL0p4dmZxUXZEeWw0dm9HQm1PTkd6ZU9kdTNha1ppWWFOcDI5dXhad3NMQ3pQWXpocVBCd2NHbXZxVVJFUkZvdFZvMmI5NU0vZnIxR1Rod0lCcU54bWExNjA4Ly9XU3FWRFdlaG02czZnVE0yZ1JZRXhZV1JraElDSjA3ZCtiVXFWTTgvL3p6RmxXNG9BUzNuMy8rdVZrVnJWRkJRUUVPRGc0RUJRVVJGQlFFUUc1dUxnRGR1M2MzRzlMbDZPaElpeFl0YklaOUN4WXNNQnRlQmVEdjcyOTFzRk5vYUNnTEZpd2dMaTZPc1dQSE1uMzZkTFBMamFmczIrcERhZ3hYaS9lTXRZZUhoNGZwMzk3ZTNuVHIxbzA3N3JpREdUTm1FQkVSd1pFalJ5bzgxSFJ3Y0NBek01UFhYbnVOWjU1NWhzREFRTlAyOGxhb25qNTltcnAxNjVwYVNnZ2hxb2FFckVJSUlZUVFRb2liNCtRRWVqMFlERkJpR0kwUTFZYXpzL0p4QThhT0hRdGdGcktlUEhtU3paczNtKzFuRENKWHIxNXQxZ3RVclZhelpzMGFPbmJzYUZhWldkTElrU1BwMTY4Zm5UcDE0dXpaczd6MjJtdms1T1F3ZCs1Y0Jnd1lnTHU3TzZHaG9meisrKzhXZzUrTTFxNWRpNk9qSTYrODhnb3Z2ZlFTb2FHaGpCZ3h3bUsvZGV2VzRlN3ViclhLVXF2VmtwT1R3NkZEaDB6YkxsMjZaTHJmeFN0WmRUb2RVVkZSWnZ1NnVyclN1WE5uQUtaTW1XTFJzc0RhcWZ6YnQyL25zODgrdzlYVmxUZmZmSk1CQXdaWTdHT3NrczNNekxSNjM5UFQwM0Z4Y2JHckQydFpuSnljR0R4NE1CRVJFVVJFUkZSSzVXaEdSZ1poWVdGbUZiZ0dnOEVVSmh2N3k5cnl4eDkvY1B6NGNWYXZYbDNoYXhOQ2xKK0VyRUlJSVlRUVFvaWJZNnpJeTgrLzRSQkxpSnJtc2NjZTQ3SEhIak45cmRmcm1UaHhJaGtaR2ZqNCtMQnExYXBTQjJCWjgreXp6d0pLVDlYRml4Y3pkT2hRZnZubEZ6Ny8vSE5XckZqQjQ0OC96b2dSSTB6VnBTVkZSRVJ3OE9CQmhnOGZUcjE2OVpnOGVUTHZ2UE1PdzRjUHAzMzc5cWI5ZHU3Y3lkR2pSNWt6Wnc3dVZpcDdjM056aVlpSTROMTMzMFd2MTVPZm40K1RreE11TGk1OC9QSEg2SFE2c3lCejE2NWRab09hL1AzOVRkVzN4ckMxTkpzMmJlTExMNytrWThlT3ZQNzY2Ly9QM24ySFIxR3VmUnovWnBOc2VpRUZRZ3VFUUNBQkVqcElFUVFWRGdnSVl0Y2pSOFJ5VkVSQXNBSWUyL0VvS2haUTBOZUNvSWgwRlJCUWVqZEFLS0dGZEJJUzBudTJ2WDhzTzJTeXV5a1FpSkQ3YzEyNVlHYWVtWGwyc3lMOGNzLzk0Ty92YjNPY3BWTFRWc3VFdkx3OENnb0s2TkNoUTdYM3F5MUxLR3d2Mkw1U2hZV0ZBUGo0K0NqNzVzeVp3NXc1Y3dCMWYxWmJjbk56Q1FnSXVDcHpFMExVbklTc1FnZ2hoQkJDaUN0akNWbDFPZ2xaUllPMWE5Y3VNakl5ZVBQTk4vblBmLzdEMnJWckdUTm1USzJ1VVZwYXlsZGZmY1dhTld0NC92bm5hZCsrUGIvODhndFRwMDVsejU0OXpKMDdselZyMXZEa2swL1NyVnMzMWJsR281R1BQdm9JVjFkWEhubmtFUUQ2OSs5UDM3NTltVFZyRmg5Ly9ERk5temJsMEtGRHpKMDdsNzU5Kzlxc2NBVklTMHZqamp2dTRObG5uK1hVcVZNOC9mVFR6Snc1a3o1OStoQWJHOHR6enozSGswOCt5WWdSSTVSelNrcEsrT09QUDFUN2F1TFVxVk44OGNVWGRPblNoYmZmZnJ2S1JjTXNnZTNldlh1dEZvRGF0MjhmZ05JYnRpNVoya0MwYXRXS29xSWk3cnZ2UHVXWVRxZGo1Y3FWL1BMTEw2cHpMRzBkNXMrZno0SUZDMnhlTnpnNG1NOCsrNHkwdERRQXZDc3N5bmJISFhjUUdSa0pRRWhJQ083dTdody9mcHlVbEJSVjM5djA5SFFPSHo3TXdJRUQ2K0NWQ2lHdWhJU3NRZ2doaEJCQ2lDdFRNV1FWb2dIS3pjM2xrMDgrSVRJeWt0Njllek42OUdnV0xseEl1M2J0Nk5TcFU0MnVzWDM3ZGhZc1dFQmVYaDZ2dlBJS045OThNL0h4OFFENCsvc3pZOFlNUm80Y3lRY2ZmTUNNR1RQbzA2Y1BNMmZPVkVMSjVjdVhjL3o0Y2NhUEgwOWdZS0J5M1JkZWVJSEpreWN6YWRJazdyNzdicjc5OWx0Q1EwTjU4Y1VYYlZabTV1Ym1VbEJRb0xwR1JlSGg0WXdkTzViNTgrY1RFaEpDKy9idDJiQmhBOTk4OHcwNU9UbTBhZE9HOFBEd0dyOTNhOWFzd1dReThmREREMWNac0FJMGI5NmN5TWhJWW1KaVdMOStQY09HRFFQTTdRTysvLzU3dEZxdDNlQzRKbmJ2M2sydlhyMlUzcThBYTlldVpjZU9IUVFFQk5DclZ5OGNIQnlZTUdGQ3RkZkt6YzFsOGVMRjlPM2IxKzVud0JLcXBxU2tBT1ordkpicTZBNGRPbkRMTGJjb1l3Y05Hc1FmZi95aFdpVExRcXZWS3UrRkVLTCtTTWdxaEJCQ0NDR0V1RElTc29vR3JLQ2dnRm16WmxGY1hNelVxVk1CY3gvU1E0Y09NWFBtVEdiT25FbVhMbDJzemt0TVRBVE1QVTNQbmozTE8rKzhRL3YyN1hudnZmZFVDMHRWRkJFUndmejU4MW04ZURHNXVibEtLSG55NUVtKy92cHJ3c0xDdU9lZWUxVG5lSGg0TUh2MmJKNTQ0Z2tXTGx5SXA2Y25NMmZPeE0zTnplWTlZbUppQUdqYnRxM2QxL3l2Zi8yTHVMZzRYbnJwSlJvMWFrUkdSZ2FEQnc5bTdOaXh0R25UcHBwM1RNM1M2L1dISDM1ZytmTGxOc2VNSERtU0hqMTZBUERzczgveTNIUFBNV2ZPSExadTNZcS92ei83OSs4bk96dWI1NTkvM202cmdacFlzR0FCSDN6d0FaR1JrVGc1T1hIbXpCbVNrcEx3OFBEZzFWZGZWUmFpdXZQT082dTlWbEpTRW9zWEx5WXFLc3BtMzl1S2podzVncSt2THovLy9MUGQ5NjkzNzk1ODk5MTNKQ1VscVJiKzBtcTFoSWFHcWxvTkNDSHFoNFNzUWdnaGhCQkNpQ3RqNlR0WlhsNi84eERpR2t0SlNXSFdyRm1rcGFYeDJtdXYwYXhaTThDOFdOTHMyYk9aUG4wNjA2ZFA1NEVISHVDKysrNVQrcGhHUjBjemE5WXN0Rm90MzMzM0hlKzg4dzV6NTg0bE5EUzAya1dPbkoyZEdUOSt2TEtkbUpqSVN5KzloRmFyNWJYWFhsTlZnNmFucC9QcnI3K3lkdTFhakVZai9mdjNaOCtlUFV5Y09KR1JJMGR5MTExM3FSYXhBbk5GcmJPek14MDdkclI1ZjZQUnlKa3paM2oyMldmNThzc3YyYjE3TjkyN2QyZmt5SkcxRGxnQmlvdUxBVGh3NElEZE1aYUFGYUIxNjlaOC9QSEhmUFhWVjhURXhHQXdHR2pidGkxVHBreWhkKy9ldGI1L1JVT0hEbVhqeG8zczNyMGJvOUdJdjc4L3c0Y1A1Lzc3NzdjYmZGK3BvcUlpamg4L3pqLy8rVTlTVWxMNDMvLytaM2Rza3laTmFOS2t5VldaaHhEaXlqbVlMSTFDcmlOanRyOWYzMU1RUXZ4TnJSd3dyYjZuSUlRUVFqUk1SNDZBaHdkY1JzZ2l4UFZpNTg2ZHpKNDltMFdMRnJGcDB5YVdMRm1DVnF0bDVzeVpWajFTd2J4cS9Pelpzemx5NUFqZTN0NjgrT0tMT0RzNzg5SkxMOUdtVFJ0ZWYvMTFaczZjeWRtelorbmR1emZoNGVGNGUzdmo2T2lvaEswNm5VNTVmTjFnTUdBMEd0SHI5ZWoxZW5yMDZNRzc3NzVMVWxJU2I3LzlObEZSVVNRbko3TnYzejYyYmR2RzhlUEhjWFIwWk1pUUlUejg4TU1FQlFXUm5wN09sMTkreWRhdFczRjBkQ1E4UEp6dTNidlRzMmRQUEQwOW1UQmhBb01HRGVMRkYxOEU0T2pSb3p6Ly9QT01IVHVXd3NKQzl1N2RTMTVlSG0rODhRYTlldlhpbDE5KzRkdHZ2eVUvUDUrd3NEQWlJeVBwMEtFRGZmcjB3YVVCOTJoT1NrcGl3b1FKVEpvMHFjcEtWc3VpWDU5Ly9qa3RXN2JrMDA4L1pkMjZkZmo2K3RLN2QyOWF0bXlKcjYrdlZXc0hrOG1Fd1dCUXZveEdJNE1IRDdZS3pZVVExNDVVc2dvaGhCQkNDQ0d1bkZZcjdRSkVnK0hvNkVoZVhoNVJVVkZNbVRMRmJ2OVNiMjl2NXN5Wnc3cDE2OWk3ZHk5UlVWRmN1SENCSmsyYThOWmJiK0hyNjZzc1pyVnQyemFXTDE5T1FVR0I2bkZ3ZXh3Y0hCZzRjQ0NQUC80NE9wMk9xS2dvVnF4WXdmejU4d0VJREF6azRZY2Zadmp3NGFxVjU0T0NnbmoxMVZlNTU1NTdXTGx5SlZ1M2J1WG8wYVA0K2ZsUlZGU0UwV2prN3J2dlZzWWZQSGdRZ0JVclZ1RHY3MCsvZnYzbzA2Y1AzYnAxUTZQUk1HclVLQVlQSHN5YU5Xdll2bjA3UC8vOE0zMzc5dVhtbTIrK2tyZTR3ZkQxOWFWOSsvYUVob1lDTUdYS0ZJWU9IY3FHRFJ1SWpZMWwrL2J0U3JWdlZYeDhmQmc5ZXZUVm5xNFFvZ3BTeVNxRXVLRklKYXNRUWdoUlQrTGpvYkFRT25ldTc1a0ljVTJZVENhYkMwZlZSRkZSRVI0ZUhsV09zVlFuV2dKWG85R29yRmp2NE9DQVJxTlIyZzlZR0kxR2Z2cnBKeUlpSXVqY3VYT041bGRRVU1DUkkwZm8yN2N2Qm9PQlRaczJNWFRvVU9YNGhRc1grUHJycjduampqdm8wS0ZEdGRmTXlNakEyOXZiYW03Q05vUEJ3TW1USjRtSWlMQTd4dkk1c0h3bUxKOERrOG1rL043SnljbHVuMTBoeExVaElhc1E0b1lpSWFzUVFnaFJUMUpTSUNNRGJEd3lMWVFRUWdoeG82dTZvN1lRUWdnaGhCQkMxSVNMQzVoTTBqSkFDQ0dFRUEyU2hLeENDQ0dFRUVLSUs2ZlZtbjh0TDYvZmVRZ2hoQkJDMUFNSldZVVFRZ2doaEJCWHpyS0tlRmxaL2M1RENDR0VFS0llU01ncWhCQkNDQ0dFdUhKU3lTcUVFRUtJQmt4Q1ZpR0VFRUlJSWNTVjAyakF5VWtxV1lVUVFnalJJRW5JS29RUVFnZ2hoS2diV3EyRXJFSUlJWVJva0p6cWV3Si9CMEd1UG94cDJZdk0wZ0lTaWpJNGtIMzJtdHpYMFVIRDJKYTlpTWxONG1UK3VXdHlUNHMybm8zcDZOTlMyVjZiK3RkVnU1ZVBzenRkR3JYbVhFazJxY1haRkJ1cWZvUXMyRDJBRnU1K0hNbE5wa0JmVW1mekNQRUk1TDVXL2NqWGxaQ25LeWFsT0lzdEdjZXR4dlVOQ0NNMlA1V2M4cUk2dTdjUVFnZ2hSSVBnNmdxRmhmVTlDeUdFRUVLSWEwNUNWcUJMbzliY0hoUUZ3Si9uajlrTldiczJhbjNaOThqWGxSQlhlRjdaYnVmVmxHZkNoaExzSHNBZHpVcVljZWg3MGt2emxPUE4zZndZMWpUcXN1KzNQSGt2dWJwaXU4YzcrN1ppZk1oQVpidGl5TnJkcncyTnRCNjF2bWVCcnBTOVdhZHQzQ3VZeWUySEs5dW5DOUtZZm1peDNldU1hdEdESVUwNllRSVNpekw1SVhFbis3TE9WSHYvU045Z25na2JSbFpaSVZsbEJlekpPczJPekJNVjV0R0tYdjV0bGUzdG1iRldJZXZvRmowWkh6S1FuUElpM28xZFhXMzRQYko1ZC9vSGRxaDJicGZybGNNL29EY1pWZnZjSGJVNDRIRFY3cWszR1NrejZwUnRyY1lKUDYwbi9pNmVOSEgxb1ltckwwM2RmR25oN2srQWl6ZVA3cGxIbDBhdGlmSnRkVm4zVzVxMG0wSjlhVjFOWHdnaGhCRDF5ZFVWc3JQQlpBS0hxL2YzRlNHRUVFS0l2eHNKV1VGVjBYazhMOFh1dUptZHhsMzJQUTdtSlBDZm96OHIyNCtFM0V5d2V3QUEzczV1dk5KeExDOGMrcDVTZ3puY2F1enF6UjNOdTEvMi9UYW1IMUZDVmk4blZ6eWNYQUhRbXd4Y0tDdW84dHd4TFhxcTNwT2FTaWpLdEJteXR2ZHFxdG8rVVVWdzZlVGd5RTBCN1FCd0FGcDdCSkpYYmo4c3JxaW5YeWlCTHQ0RXVuZ0RjQ1F2U1hVOHpMdnFlUXhyMmtVSm5odHBQWGd6OGo2K09MMlJUZWVQMkwxbll4ZHZ3aXE5dnJwa0sweGQyUHNKM0IxZHJ0bzk5MldkNFozanE1amZjeUorV2crMG1xci9tR2puMVpSdzd4YVgvWGxkbS9xWGhLeENDQ0hFamNMbDR0OVJ5c3JNZ2FzUVFnZ2hSQVBSNEVOV0RRNTBxVkNoMnNUTmg2RTJLa2dyVmtUV2hROU8vTXFIM1I3QjI5a05nQmJ1L2t3S0c4Ny9ZbGZYNlgwQTdtclptOUV0ZWdLUVdwTE5Nd2Yrcjg3dlVaVndueGFxN1owWFR0b2QyOHMvVkJVZ3BwZm1jYktnWnEwVXV2dUhxclpqY2hKVjJ4MjhtcW0yVCtTbnFyWjNaSjVnU0ZBbjJub0dBZURrb09IcHNLRUV1Zm55ZmNMMkdzM2hSbEpxS0VlcjhhbDIzT1VFOGtJSUlZUzRRVm1DMWRKU0NWbUZFRUlJMGFBMCtKQTF3cWNGbms2WC9nSTRybVVmbStOaTgxSXByZkFJZFcyVlZ6bzN1N3lRdVNkLzQ3Vk9keW43QWx3ODhYUnlyWmVxUGt1VnJ0NWtvTXlvdDNxdExocG5wYWJTaUlseW85N3FHbVVHNi9mSHc5R0ZFTS9HeW5aT2VSR0pSWm00YXB5VmZUcVRBY1BGUitJckI5emJiUFJNdGFXcHF5OU5YWDJWN1l5eVBOSktjNVh0SUZkZi9GMjhsTzFTbzQ2RXdrelZOUXIxcGN5TStZblhPdDFGdUhkelpiK3p4ckZHY3dCWWxMQ04rTUtNR28rdjdQNVcvV2gzRlN0amF5T2pOSS9XSG9FMmo1VWFkYVFXbTN2c3BwWG0wTWFqaWVwNGRFNjh6YzhEUUloblk0SXFmSytFRUVJSWNRTnhNeGNRVUNwUHFRZ2hoQkNpWVdud0llc3RUVHJXZU96OU8rZlc2YjJqYytMNVBUMkdXNE02c3lKNUx6OGs3TVNJeWViWTVjbDdXWnE0eSs2MW5nNGJ5c0RHRVpjOUYwdS9XWjNKd0QwN1ByUTZ2cmp2czBxRjZaL25qL0hwcWZWMnJ4WGs2c005d1gwQjhORzZvNm53eUhzanJRYy85SDFPTlg1UndqWldKTzhqeU5XWHpwWDZlbzVvMW8zYjdmU21YWnE0aS9WcGh3RG81dGRHZGV4Y2NRNmRLbFJZUmpWU1h6ZWpOSStJU2hXMkZzdVQ5L0pVMjl2d2QvSGlSUDQ1OW1mRnFhNTFMQy9aem5jSnpoU2NKeVkzMGM3UjZnMXYxcTFXNHcwbUkzK2VQMmJ6bUsvV0EwY0hqYktkVTE2STBXUnY1cGVjdmRnNytLL3NzeFRvUzhrckw4Yk5TY3MvbW5aUnhueDhjaDI3TDV4U3RpdUhyQXZQYkNhOVFzaGQwY1RRSVF4djFyWGFlUWdoaEJEaU91VGdBRm90bE5UZDRxVkNDQ0dFRU5lREJoMnl1anRxNlJ2UVh0aytuSnRJdUhkenBRZmx1WkljenBYa0FGQnNLS3VUZXc1cUhLRnFUK0RtcU9WOGFSNUJycjQ4MzJFRUFLdFM5bHVkWnpTWjBKa011RHRxVlQweUMvU2xHRXpHR29Wbmw2dTVtNS9xRWY1amVjbFZqdmQyZHE5VmVHMXhSL051VmgxSVBaenM5eDZ0V0dIcXAvVlVIZXZTcUxYcWZhNHMyRDJBTnlMdnJYWk9IYnliV1kyN1o4ZUg2RXdHbStPOW5kM3dyelNYMnREV29tb1d6S0g0WjZjMzJEeTJzTmNUQkZTbzNwMnc5M095eTJ1KzJ1L3Y2VEg4bmg0RFFMaDNjMVhJS29RUVFnaGhsNXNiRk5lc3A3NFFRZ2doeEkyaVFZZXNRNEk2NCtwb2ZtejlYRWtPczQ4c1kwR3Z4NVdGazdabnh2SmpoZXJSemo3QnpJNjh1OWIzaVMvTVlOckJSWUI1a1NCYkZhY1ZIM1hma1huQzV1UDRBUDl1TjVSK2daZUM0V2tIRnhGM3NmTHdTa3lKL2hZQUkrYndlVkhmWisyT2ZTWnNHTStFRFZQdEt6NkZ0R1lBQUNBQVNVUkJWRFdVOCtDdVR5NzcvbDVPcnR3YTFMbFc1K2lOdG9QTytqUzF3eDMxUFFXRlE2VVZmWFhYOFAySzhHbEJVemZiTFFFQ1hiMnYyVHlFRUVJSVVRL2MzQ0F2cjc1bklZUVFRZ2h4VFRYb2tIWHZoZE9NYWRHTFJsb1AvamgvdE5yeERnNE9xa2ZmYTZyaUk5dFhxbkp3WmkrTXJhMzRva3Y5U1QwY1hhcDhuYmFPYWFwNGplbWx1Unl1c0FoVkMzYy9xOFdTUnJYb2dVdUZQcTE1dW1LbGl0akMzOFdUeGk2WEZtS3k5SEVWdGxYKzNPbE10ZnVzOUF0b2o5UEZ5dHBtYm8xVXh5SjhXaWdWMVFsRm1WYm5QbHNwaEJkQ0NDRkVBK0x1YnY2MXVQalM3NFVRUWdnaGJuQU5PbVROS012bnZkZzF6T3c4am8wWEg0dSsyblFtUTVXTFNnR1VHblJvSEd5SG5JNVcxWWxWQjJkaFhrMEpxRkE1NktKeEp0SzNGYzBxVlJsR1Z1aUZlcTRrdThwcjF0YVpnblErUDdOUjJiNDFxTE1xWlBYVGVscFZzYzQvdlpHOVdhZFYrKzVzMFpOSFFnWXEyL29LSWV1YTFBTnN0Yk5JMXROaFF3bXJzSmpVbXRRRGJFNnZQbFMzeDE2ckFJQkRPUW5rbEJjcDI1MThXeXFWMFdWR0hic3lML1V4MVRnNHFLcWFrNG92RUZlZ3JrcTIxNk8zTWx2QmQrWFdBMGFUcWRvZkVsUzgzNy9EYmxlMWlham9qZ3E5WTVjbTJlOFZMSVFRUW9nR3lNUEQvS3VFckVJSUlZUm9RQnAweUFvUW01L0txNGQvSkY5WCsrYjhhMUlQc01YT29rTnZSTjVuczUvb04yZTM4TTNaTGNwMk03ZEdmTno5WDByVllWWjVJVWR5azZ3V2FyTFFWcWoyQkNpeHM0Szd4ZE5oUXdsMkQxQzJBMXk4ZUwyemRjdURpdnYrYy9SbjFiRWZFM2VSYWlONGJlL2RUQlcyWGE2YkcwZW9xbGpQRktaYkJheUFWVHhZc1pJMVQxZE1uczY2OTFjTGQzL2FWUWhZVGNDdnFkRmtsT1ZmOGJ6TmsxTFBhbm55WG81VzZGazdQWHlVRXJJVzZzdjQrTlE2NVppemc2TXFaRDJRZFpaRkNkdHFQUVVORGl3Zk1MWGFjVXY3VGE1MnpDZW4xdGVvcXJzeW5VbHY5Y09EbXFwcGtDeUVFRUtJNjRSV0M0Nk9VRlFFQVFIVmp4ZENDQ0dFdUFFMDZKQzF0VWNnVVJjWFIrcmtHd3lZRjZLeWFPL2RuTkV0ZWdKUVp0QlpQYjZlWFY2a2VzeStJaU0xZTVUOWdkYjlWWTkxLzNZdXVzclF5VVdqL3BZVjZrdHJkSjhyRVpPYlNISnhGcmMzalZUMi9YYnVJRUNkaEt5clUvYVRXSFNCZTF2ZFJGdlBJQlluN0xBNXJuSkxncHEwQ3hqYm9wY3FuRTByeVNISXJSRkJsUjUvcjg2cC9ITTJRMFNuU25ONm9IVi9DaW9FOW0yOWdwVGZlem01OGxMRW5jcDI1ZFlQZlFMYTBjTGRUN1Z2UTlwaG9uUGlhelhYSzFIeFBjMHN6Y2Y5NGc4S0dtazljSEs0VkJtYnB5dFdXbFVVNmN0WW0vcVhxbit4RUVJSUlSbzRUMDlaL0VvSUlZUVFEVXFERGxuYmV6ZGpmSVhIenl2cjR0dUtMaGNmb3kvUWwvQis3QzkxZXYrdWpWclRMK0RTSWxaNXVtSitUVDFZNVRtZXpxN0s3MHVOdW1xRHhrTTVDYVFXMSs3eC93S2RkWERyNit6T3c2MXZWcmEzbkxmOWFQN2xNR0hpUUhZY0I3TGp1TFZKWjI0UGlxSklYOGJwZ2pUVnVNbzlSZzFWUExZUDBOakZod0dOdzFYN21yazFzbG5KVzUwcDBkL2FETlFyQjcvaDNzM3RYa09yY2FLWGYxdTd4NXU1TmJMcWZYbzROeEZ5N0p4d0ZWVDhQRTIrdUJpYWg2TUxYL1Y1VWhXeWZuRm1FN3N2bUZzZmFEVk9xbllUbCtOb2JwSlV0QW9oaEJBM0VrOVBTRTBGb3hFMGRiYytnUkJDQ0NIRTMxV0REbG5yazRlakMwKzF1MTIxTHlZM2tiSnFIcm4yZHI3VTF5cTdyTERhKzN4ZG9UVkJSUjkyZTRTZ2kzMVpONlhGOE5YWlAxVnpxOHlwVW4vUDJpdzZGZTdUUWxYQmFXOTErWnNDd25nNDVHYThuZDBJOHdwaTZzRkZxaFlBbGZ2VTZvMVZ6K0d4dG9PdEtrM3JXdVhLNG11aFlyQnJOQmt4WVdKVCtoSFZHRzluTjFXZ1c2QXZZZStGTTFiWGltd1VYR2t4TWV2Z2VuQlFKMVU3aDhyOHRKNlhGVnhYZFAvT3VaZmRia0FJSVlRUWYwUGUzdWFRTlQ4ZmZIMnJIeStFRUVJSWNaMXIwQ0ZyWm1rK0IzTVNsRzJ0eGxHMUlGTmlVU2JaRnhjeEt0YVhXWjMvVU92KzNOZXFyODFydTFZUlNnRTgyMzZZMHF2VFlrQmdPSVg2TXI0OHM5bm1PWTRPR253cWhLeFo1UVZWM3FPaW14dUhvOVU0c2ZmQ2FRcjBwYmc2T2l0emRMNFlGR28xVHNvajRKVTVWd3BaOWNhcXEwZ3I4dGQ2NGw5RkJTZVlxemluaFk5VUZtYnlkL0ZpV3ZoSVpzWDhwRlE0VnF5a2hLcUQzaDUrb2ZUMEM3VjVyS3FGcThEYzQ5UzZhdFoybGFXcm8vcjcvT0toSlNSV3FIaWQzR0U0dmYzYkFaQmRYc2pUKzc5U2pqbHJIUG51cG1lVTdkV3BCL2d4WVdlVmMzVUFWZUJackMvSEJIeDJlb05xWEcvL3RxcVE5WFJCdXRVWWdKY2k3bFNGckxwSzMxY25CdzJqbXZld09xK1hmMXNpdkp2YkRmR0ZFRUlJMGNDNXU1djdza3JJS29RUVFvZ0dva0dIck5FNThhcCtseEUrTFhncjhqNWwrL3VFN1J6SVBxdHNWMzRrMnNuQjBTcjRxNGt4TFhvcHdWdGwvMmphQlY5bkQ3WmtXQytvRmVUcXErb3ZlcjRrcjhiM3ZMOVZQNEpjZlhteTdXMDJ3ellYalRNZjl4alA1dlNqckU4N1pIVzg0aXJ6SnFERVVGN2plOWZFdVpJY2xpVHM0S0hXQTVSOW5YeGFjbmZ3VGNycTlaV3JhZlYyUWxZM1J5MFQydzYyZTYrZkVuZnpjL0llbThkY05jNjgxL1VoV3JqN0svdU81U1dUVkh6QjVuaFBKMWZWZG9HK1JGV1JhYXdRenBwQWRheHlTR3d3R3F1dDVuUjNkRkY5Qm9vTjF1RS9RR3VQeHFydGpGTGJuNVhLN1E3S0s0V3NRNEk2RStEaVpYWGVvSXNMZGpWejkrTzcrRzAyNTYzQkFXMkZTbCs5eVlqZVRzQXRqUUtFRUVLSUc1Q1hsemxrRlVJSUlZUm9BQnAweUZwWmE0OUExWFptV2MwclJXdXFqMzg3SGc2NXVjb3hOd1cwbzcxM1U2djl3UjdxMVZtVGk3TnFkTStPUGkwSWNqVlhFRGc2YUlqTlM3VWFjMmVMbmpSMjhlSCtWdjFVSzk1Yk5OSjZLTDh2MUpmV3FuK213V1JVVldRNk9taHd0aEZPTDAvZVM0UlBDN28xQ2xIMjNkUHFKZzdsSm5BeS81elZvLy8yZXJJK0d6Wk1WWjFaMmYydCszRWlQNVdqZWNtcS9VNE9HbDZJR0tVS1dNdU1PajQ3WlIxS1czZzV1Nm0ybndrYmhxNUNOWENyQ3A4cGIyYzMxV1AxbFJlK0d0QzRBMjI5bWxqZDQ0c3ptNVJGMXlyMjVBVW8wZHNPdTd0ZVhORE5JcTdndk0xeGxZUHJpbk4zZDlSeWY2dCtOcyt6Nk5Zb0JCOW5kNTdjdDFEVjJnSE0vV25manJwZjJmNDk3VEFMNDJ4WGFRc2hoQkRpQnVUdERibTVvTk9CYzlWUGVRa2hoQkJDWE84a1pLMGd4Rk5kL2RmVEw1UzdnL3Z3UWV3dkdERnh1aUNOR1ljV0ErWkZzNHIwWmFUWUNUb2J1L29vMVlPbGhrdFZmcU5iOU1UQnhuZ2pKZ3AwSlVvN2dNcVA1NFAxb2tyOUF0dlR3YnNadXk0dVFHVFBzS1pkbE4vSDVxZVNYcHByTmRkYm1uUlV0Z3YwSllCNkFhWW1ycGNlODhvc3JWMUZ3dTRMcDVoejR0S2lZYmNHZGVicGRrTnRqdjM0NURvKzZmRW9YaGNyUkRVNE1MbjlDSjQ5OEpWVjFiQ3RTdFpSelh0d1UwQ1lhdC82dE1NWVRVYUdOK3VxWEhOcStFaG14aXhWZ21xdHhvbnA0YU5VQVMvQVo2ZCtKNjNTKzFWUkk2Mm5hcnVxaGErY0hSeXJYQ0FxME1YYnFvVUVtQ3R6TFlMZDFVRjdrWTFLMWlCWFg4SzhtNm4ySGM5UHNYblB5ajFsSzM1V0h3MGRySHdlRTRzeVZZRnhRbEdtOGtPSk5wNU42TzdYaGovT0g3VjVEeUdFRUVJMFVONFgvMTZUbXd1QmdWV1BGVUlJSVlTNHprbkllcEVEMEwxUkc5VytCMXYzQjBEZjNzQkhKMytqeEZDT3Q3TWJZMXIwSXNLbkJVZnprbmt0WnFuVnRacTVOZUtkRGc5d09qK05EZW1IMlpGeFFqbDJOQytKRHBVQ01EQlhlODZNK1lrM28rNmxTRi9HRDRrN2ViNzlDTldZSHY3cUhxTmhYazNCcXlrcHhkbDJYMWVBaTVjcWROeVFkdGhxVE1XcXh6S2pqaTlPYitLRGJ2OVVqUW10VUdHWldtTC9mbGNxVDFmTWwzR2JsZGVlVkh5QmVhZC9SMjh5NGxocFpWcERwWVd2b254YjhjOUtWY0xuUy9QNDl1d1c5Q1lqN2IyYkVlcHBmaDIrenU2OEZYVS9ieDVkVG5aNUlUTWlSdFBXTTBoMTd2TGt2V3pQakxVN1Y2M0dTUW1EcjVYV2xYNFFZQ3ZrSDlXaWh5cklUeW5PVWlwaEs2dThvSlZsNFRVbkIwZHViaHl1N1Avei9ESEd0eG1rYkM5TDJrM2ZnUGJjRkJqR1o2YzJFTzdkbklsdGg2aXVwYW4wNDRUYm0wWXhPS2lUMVJ6K2QzeTFxamV5RUVJSUlXNFFMaTdtcit4c0NWbUZFRUlJY2NPVGtQV2l6cjdCcWtmaVRhQkVSQU1iUjVDbksrYnJzMXU0TFNpU0NKOFdnTGxuYUUrL1VQWm54Nm11TmJwRlR6UTQwTjY3R2UyOW05SEh2eDN2SEY4RndPR2NSTWExN0VONmFSNm5DODR4SVBCU2tKVlVmSUhaUjVZcDFZUXJrdmNweHh3ZE5EUjF0Yjlvd0Mvbi9tSnYxbWxsTzZQTVhFVjdWOHZleWlKT2VicGlkbWFlclBKOStDRmhwMVgvVHEzR2lVNFZGZ1E3WFpCVzVUV3UxTGFNV0hyNHRTRytNSlBWS2Z1VjFnU1ZXd3hVN0drYTd0MmNsenJlcVZxd3ltQXlNdmZrYjBxLzBIZVByK2FkTGcvZ2Y3SDYxTXZKbGRjajcwRm5ORmlGcFJ2U0R2Tjl3dllxNTluY1RWM3RtMWFheTVTL3ZnWGc2YkNoOUEvc29CeDdmTjhDQ25RbHpPNThOKzB2aHV6Yk0yT1pmM29qcG90OVc5dDdOMk5DNkdCYVhteFhzREJ1TTMra0gxV0NUOEFxb0Q5Ym1LSGFidW51eisxQmthcDlmNXkzN3U5cjRlSGtvdHEyOU5yVm13ekU1Q1RTM2E4TktTWFpuS3IwUFRjQkg1MzhqUTFwaHptU2wwU2tiM0MxaTcwNU9XaXNXajRBVm91TUNTR0VFT0lHRWhBQXFhbWcxNE9UL05ORENDR0VFRGN1U1RjdUd0eEVYV0gzZmNJMnNpcjBaQjNWdkFjam1uWGp4OFNkcW02a0Q0VU1VTlhyK1RpN0s0c0NnVG1NK2lscHQ3SjlJdjhjYWFXNXpJcjVpZXl5UXF0NW5DM000RnhKRHVkS2NsaVVzSTFGQ2R2NElYRW5QZnpiV0kydGZON2VyRFA0T0h0d29heEFDV3JMalhybDk3K2VpMVlXSHZxL3VEK3RGbk02V1hDT3RhbC9ZVEFaaVNzOHIzejFEK3lnZW1TOWgxOG9qYlFlRk9wS2xERm43ZlQ4dkZ3Zm5QaVZsU243VkwxZm5TczkybTRKV2R0NUJmRmFwN3VzcWpLL2k5OUdiUDZsL3JPWlpmbk1pdmxKMVR2VVZlTnNGYkN1VE5uSDUyYzJWanZINEVvOWZGT0xzeWsxNmlnMTZxd1d0U28xbVBlYnEzTE4zNE1CZ2VFODNXNG9IczZ1UE43MlZtWjF2bHNKV0FFZWJuMHpIazR1eWp2ZzZlUnExVzRndmtMSXF0VTRNYVhESGFyUXN0aFF6c2IwR0x1dndWZnJydHF1Mk9OMVg5WVpBTmFmczE0SURjeEI3Skc4Skx2WEZrSUlJWVRBejgvOGExYk4xaElRUWdnaGhMaGV5WStUZ1JDUHhneW84R2kwRVJPYjBvOXdMRGVGdDZMdVUwS3JTTjlnZmpzWHpZSHNPSHI2bVIvZEQzWVBZRURqY0xabG1COHJIeGZjUjdXaSt0YU00OFFWWGdvZzlTWUQwdzkrVDZHK3RNYnpteEI2aTZvWFo1bFJaeFVvV2d4c0hNNVQ3VzRqTmorVmRlY084ZlhaTGZ5Y3RJZVJ6WHZ3VytwQndGekJPYlJwbE9xYTUwcHllUHZZU295WUtEWHFtSFp3RVdCdWZUQ25xN3AxUUtSdk1ITzcvNHY1cDM5WHhsV2xyVmNRVDdhOVRkbHU0ZTVYNDlkZWthdWoralZid3NxZWZtMVZJVERBOXN3VHJFazlZSFVOUDYwbmFTVzVTcS9SeW5KMXhjUVZuc2ZKUVdPejUydEZZVjdxeGNuczllZXRLS240QWwrYzNzVFRZZWFldFAwQ3pZL2NWM3kwM2dSRVo1OWxWY3Arc3NvdkJmRjlBOEpVbGFDbFJwMXlUMHZ2MnNxTHQ2MUsyVy8zc3hibzRxMzZIQmxNUnFYcUYrQkliaEw1dWhJMnBzY29iUmJzV1JTL1RWVjVEZVlleDVQYkQxZTJ0MmZHOG5QU1hxdHpMVlhYUWdnaGhMZ0JhYlhnNldsdUdkQ2s2cjlQQ0NHRUVFSmN6eHA4eU9xQU9jU3NHSEpGWjhlVHJ5c2hYMWZDVDBtN3ViZFZYMzVNM01teXBEMEFyRTM1U3dsWlM0MDZaYkdpQUJjdmhqYU5VcTVUYnRUemZmdzJxM3ZXTG1BZHJGcTRDdUQ3K08xTUNCMXNjN3p2eFpZSDRkN05hZXpxdy9iTVdBcjBwU3hKM0FIQW9NWVIvS3ZOTFhnN3V5bm5aSmNYOHZxUlplVHJTbFRYQ25ZUFlIYm51NjNDVFRBSHRkUERSL0huK1dNc09MTkpGYzVWRnVUcVMxQlQrNjBPYXFyeW9sQ1dSOXVqYzg1eWQzQWZaWDlNYmhJZm4xeW5tdXVnSmgwWjJqU0s1bTVWQjd5K3p1NU02ekNTWWtNNUIzUGlpYzZPSnpZdnhlYmlWNUdOMUZXbEp5cFV6V3JzUEFMZnpLMFJXa2NuWXZOVGxVV3lLbjcyVGhlazgrbXA5VlpWeGs0T0dzYTA3SzNhdCtmQ2FZeVkwR3FjZUw3RENQcjR0MU1kVHl6S1pHWHlYdHdjdFJoTVJzcU5ldVdZVnVPazlCeTJ5QzVYVjFhbmxlYXlLSDZiNmp4N3Nzb0xWWUV3V0xjaUtOQ1ZXcjB1SVlRUVFqUUFmbjZRbEFRbEplRG1WdjE0SVlRUU41NlNFdk5YY2ZHbFh3SGMzYzMvYjdEOEt2K2ZFTmV4QmgreS9xdk5MWFNzMEc4VVlFM0twUXJJbjVQMmNLNGtoeUo5cVdxQnFGeGRNVWxGbVd4TVA2SWN1eTBvVXRVM05DWTNpV0NQQUlJOXpCV2pzWG1wVllhUkZUWFNldkJjKytGRVZYbzhmR3ZHY1haa25sQ0ZyQTRYTXpvTkRnUzZYZ29pazR2TWdaYVRneVA5QXR0elY4dmVxc2ZSd1J5Ty9lZkl6MlNVNWF2MmoyaldqWCtHM0t5cXl0MllIa09odnBReExYb3ArMjVwMHBGUXJ5YThlM3kxM2NXVmFxT0pxdzl1amxyeWRNV1VHL1RvVEFaOG5OMzVSN091cXJtYmdJS0xvZkNwL0RTS0RlVzRPMm81VTVqT084ZFg0dVhzU20vL3R2UUpDS09UVDB1N2ZULzFKZ042bzlFcVNIWjMxTkl2b0QzOUF0b0Q1bjYyQ1VXWm5DMDh6Nkw0YmJSMEQ2QkZoY0RXQkJ6UFMxRzJLNGJZQVA5cU00aU92aTFvN09JRHdMelR2N00vSzg1cW9hNTJYa0c4Mm1rcys3TE9FRmQ0bnVTaUxKS0tMM0I3VUNSQnJqNnFzVnZPSDZPRnV6OVRPOXhoVmNGYWF0RHh3WWxmMFp1TURBcHN6OVB0aGxKc0tLUEVvTU5nTXVEcjdLSDYzb0s2OVlERnB2TkhiTDV2Rm9FdTNnUzRlTms4MXNvalFMWGRTT3VwQk11VkZlcExTYTVCSmJBUVFnZ2hya1ArL3VhK3JPbnBFQkpTMzdNUlFnaHhyU1VrUUhtNXVUZTN1enMwYm16K0ZTNkZycm01Y09HQytRbUkxcTJydnA0UWYxTU5PbVR0N0JQTXlPYmRWZnVPNVNXcitrd2FNZEZJNjhIVURuZFluZS9yMjhxcVIyWkZQZnphME1QdlVpL1Y1Lzc2cHRwS1BxM0dpWDgwNjhxNGxyM3hyTlFyZEYvV0dUNDV0ZDVxZjlkR0lSek9TYVNUYjB0VnlIdTZJSjM3Vy9WalJMTnVWbFdGQURHNWlYeHc0bGRWajlJZWZxRTgwTG9mSVI3cVZleWpjK0w1NHN3bURDWWpKL1BUbU5UK0g3aGZmRVEvMkQyQTk3byt6TnlUdnlsOVBDOVhPNittTnQvcnlzNlg1aW1QOHhzeEVadVhncHVqbHJlT3JlQzJvRWorMWVhV1NtdmJxNW1BSFpteGZCKy9nektqamdkYjkyZElVR2RWVldsRlBzN3VSUG0ySXFFb0V4UFF4bFA5L2h6UFM2SGdZb1d5bDVNcjdiM1VDMVRkMHFTamF0dG9Nckl5WlI4cHhWazgxZTUyMWFKcmdTN2VqR2pXRFRCWFNqLy8xN2VrVjZxa3pTNHZwTmhRem9mZC9vbVRqUVhCL2hlN1d2bXNuY28zTDFybDd1aUN1NlAxNThCaVcyYXMzV1AyREd2YWhiRXRlMVUvRUxncG9CMDNCYlN6ZWV4Z1RnTC9PZnB6cmU4dmhCQkNpT3VBUm1QK0IzVmFHclJvQWM1Vkw1WXBoQkRpQnBHZkQzRngwTEtsZVNGRVczeDh6RjhXRnk3QW9VTVFHZ3BldGd0NmhQaTdhdEFoNjVHOEpKWW03ZUxlNEw0QTZFMUdQait6cWQ3bTR3RE03bnkzeldxLzM5TVBzL0RNWmd3bUkwWDZVZ3dtbzFLZEdlclpoRGNpNzdVNjUyaGVFbzRPR3U0SnZrbTEzNFM1UXZlSHhCMnFSYnljSEJ5NXEyVnZxNEIxZTJZc2MwK3VVeFp6MnB0MW1oY09YdUNWam1OcDV0WUlNRmQrRG1vY1lUTmszWDNobE9yeC9WdWFkT1R4dHJmYWZBOE9ac2RqeEdRMzdMeDB6Wk9xN1pVcCt6aGRrRTY1VWMrVzg4ZTVKL2dtcXpBYVFHY3lzT1g4TVZhbDdGZFYzczQ3L1Rzcmt2Y3hzbmwzQmdkMXd0Vkd6OXM4WFRFL0plNENZRXZHY1NKOVd5bmg2ZGFNNDhvNEJ3Y0hOQTcyNTY4ekdaU1dFZnV6NDRqOTYyc2VhajJBSVVHZHJBTFRyK08ya0Y2YVMzcHBMcitjaSthT2krSHIwc1RkbkM1SVkwUGFZU1dRQlhPLzN2ZGpmK0ZnVG9LeUw3bjRRcFY5ZkMzejJKbDUwdTV4SVlRUVFvZ3IwcVNKdVpJMVBkMzhqKzIvbTNWM3daRC9BNjFQOVdPRkVFSlVMeTBOQ2dvZ01oSWNIYXNmYnhFUUFMNis1bkRXeHdlQ2dxN2VISVdvWXcwNlpBWDRNWEVYT3FPQmgxb1A0TnV6VzJ3dVhxUXpHbXI4bUg5VmpOVXNwR1FDM285ZHkzOGk3MUY2aHhib1Mvamk5Q1oyVmdnVjlTWWpNYmxKcXZZRmxhV1g1bkVrTndrVDhIdDZETGNIUlFMbWl0VHY0N2NSWDVScGRZN2VaT0NkNHl0NXYrdkRCTHA0b3pjWitQYnNWbjQ1RjIwMTlseEpEak1PTGVhbGlEdUo4R25CeWZ4emZIamlWNXR6cWJ5Z2t1N2lnbFcyRkJuS1NDbk9VaTNLVlZsUzhRV1dWMXBBNlZpRlIvVUw5Q1g4a0xpVGlhRkRWT2RzU2ovQ2x2UEhLZENyZTg5YXBKZm1zakJ1TTk4bmJLZFBRRHY2QjNZZzByZVZzdGpVOXduYktiN1lCeFpnM3VrTkJIc0VtSHZmWmx5cUFzM1hsYkFwL1FqRG0zVUZ6Ti9YK01JTUR1YkVFNU9ieUluOGM2bytwNFg2VWo0L3M1RmxTYnNaMWFJSEF3TERhYVQxNEdCT0FyK25IMWJHZlh0Mks1MThXbUl3R2RsNGNmK1hjWC9ncC9Ya3BvQXdNc3Z5ZVM5MkRhY0wwbFd2eTN6L1ROcDdOMU9pYS8zRnNENjlOSmVkbVNmNU5kWDZlMXdUUm93WVZWSDk1YW51dncwaGhCQkNYT2NjSGMzVnJCa1o1c0JWcTYzK25HdnAvQjdJUGdaQmZldDdKa0lJY2YxTFN3T2REc0xDTHU5OEp5ZG8zeDRTRTgzWGF0cTArbk9FK0J0bzhDRXJ3UExrdlNRWFo5bDkxSDE5MmlIV3B4MjZKblBKTGk5a1pzeFB6TzU4Ti91eXpyQWllYThxMkxPWWUvSTNIZ2taU0pkR3JmSFZlaWpoV2JHaGpPTjVxWHg3ZG9zU2ZYMFh2eFZmWjNkV3Bld250c0xpVExiazYwcjQzL0UxUEJ3eWdJVm5OcE5Ta20xM2JLRytsRmxIbHZGQTYvNnNUTjVYWlhoYVViRytUUFg0ZTZHdVRIWDhkRUU2d2U0QkdER2hOeG9vTStvcDFwZHh2alNYdjdMaldaOTJxTnJGbU5hZk8wU2tiekJKUlJmWWRlRVVDVFpDWlh0S0RPWDhlZjRZZjU0L2hvdkdtUWlmNW9SNkJyRTVYZDJmVkc4eThsN3NHcnI3dGJFSzRWZW5IS0NsaHo4N01rNnlQL3NNT2VWRjFkNDNxN3lRcjg5dTRadXpXK2prRTB4S2lUcncxNXNNeklsZGk1dVRWaFZyZm5UeU44NlY1Tmo5ckFDOGRIZ0pZSzZXdnZKSTlKTEZDVHRZbkxDakRxOG9oQkJDaUJ0V1VKRDVNZENFaE12L2gvZVZLa3dHVHh1VnRNNWV0dmRmWmVmUG42ZEpreVoyait0ME92UjZQVzVWTEFTVGtaSEIxcTFiR1RwMEtON2UzamJIZlBiWlowUkVSSERMTGJkYzhad0I4dlB6MFdxMXVMcGFQemxXMzNNVHRSTWZINC9KWkNJa0pBU0hLcDdHcTQzQ3drSjBPaDJOR2pXNnJQT05SaU02blE0WEYvdXR6dXFDMFdna1BqNGVYMTlmL1AzOXF6K2hncnArMzA2ZE9vV3ZyeStOR3pldWZ2RGZYWDYrdVlLMUx2NmNiOVVLVHA0RVQwOXBIU0N1Q3c0bWs2a3VNNWRyWXN6MjkrdDdDa0tJdjZtVkE2YlY5eFNFRUVJSVlVOTJOc1RIbXhmQTh2T3JmbnhkU3Q4RmYweUFZY3ZBcjFQMTQ4dnpZUDNkRURFQjJscTM1cnBTNjlhdDQ1TlBQbUhpeEluY2VlZWRWa0ZOZG5ZMnMyZlBCbURPbkRrNDIrbGxlL2p3WWFaTm04YUNCUXNJc2JHd1dHcHFLdVBIaitmQkJ4OWsvUGp4MWM3TGFEU1NrcExDbVRObk9IdjJMT1BIajhmSlNWMmJNM0xrU0VhUEhzMWpqejFXNWJYcWVtNmk3azJlUEptVWxCUisrT0VIdTUreDJqQWFqWXdmUDU2UWtCQmVmLzMxeTdyRzRzV0xXYkprQ1hQbXpLRkRodzVYUENkN1NrcEtHRFZxRk9QR2plT0pKNTZvMWJtWCs3NlpUQ2FXTEZsQ3o1NDlDYXNRUXQ1NTU1MTA3dHlaTjk1NEE0Q3lzakttVDUvT2tDRkRHRGx5cE4wZzk4Q0JBK2oxVlJjZzJkT3FWU3VhWG8wSzBZTUhhOThpb0NwNlBSdzlDbDI2MU0zMWhMaUtwSkpWQ0NHRUVFSUljVzM0K1VGV2x2a1JVQThQdU1xVmFpcEJmYUhsVU5qK1BJemVhTjVYbmdmWnh5OVZ1UHBGWE9yTHVuMHltRXdRUE95cVRHZm8wS0drcHFZeWI5NDhUcDgremZUcDA1VmpodzhmNXMwMzM4VEJ3WUZwMDZaZFVmaTFjK2RPQUc2NzdUYTdZMWF0V3NYdTNiczVmLzQ4R1JrWjZIVG1wN1NhTkduQ2tDRkRiQWFrZGFFbWN4TlhUM0p5TXNlT0hlUHV1Kyt1MVdjc096dWJoSVFFdThlam9xSll2MzQ5YTlldXBYbHo2L1ZHQU56YzNBZ1BEN2ZhZi9Ub1ViNzc3anNDQXdOSlMwc2pMUzNONXZsZHUzYkYxOWUzeG5PdVM1Zjd2Z0VjUEhpUWI3NzVCZzhQRHlWa3pjbkpvYWlvaUxadDJ5cmpOQm9OclZ1MzVwTlBQbUhuenAxTW16YU53TUJBcSt1OS9mYmJGQmNYMTNvZXBhV2xQUDc0NDl4OTk5MjFPcTlhQ1FubXZ0czFDVmhOSm5PVnFyYzNOR3RtZjV5VGszblJ4SVFFYUcyL1phSVFmd2NTc2dvaGhCQkNDQ0d1blpBUWlJMkZVNmNnSXFMdXFwMXFZc0JINWtBVjROQWNPUFNCOVpndVU2SExGT2c2MVJ5ODF0RmlXS1dscGV6ZXZWdTFMelEwbEw1OSsrTG41OGVmZi82cDdFOU1UTVJnTVBESUk0OVFWRlNrT3VibjUwZFVWRlNWOTFxMWFoWEp5ZWJYdVcvZlB0emQzVm14WW9YVnVPYk5tek4yN0ZqbGNlbUlpQWhXcjE3Tm9FR0RlT2FaWjNCM2Q2LzJkZW4xZXZSNmZiV3RBeTUzYnVMS1JVZEhNMnZXTEt2OUJvTzUzZHVxVmF0WXUzWnRqYTYxZVBGaVltSmltRE5uVHBYalhGMWRXYkJnQVdDdTNxeGNpUmtTRXNMSEgzK3MycGVhbXNyTW1UTUJ5TXZMNDRNUHJQLzdMQzh2eDJnME1tZk9uS3Nlc3RiMSsrYnQ3YzF2di8yR3E2dXI2Z2NMY1hGeEFMUnIxMDdaNSt6c3pQUFBQMC9IamgyWk8zY3VreWRQNXB0dnZyRVpwbzRiTjY3YXF2TEs2anhjQlNndWh2Snk4OEpWMVRHWnpFODFGQldaUTlicUJBU1luNFFvS1lFcTJxY0lVZDhrWkJWQ0NDR0VFRUpjTzA1TzVsNTlzYkZ3K3JSNWNaTTY2Z1ZaSTU0dFlmVnQ1ckMxL3dmcVZnQm5sc0xlV1pDMEhrYjlYcWUzemMvUHR4a2FnVG5NQVhNUTYram9xQVFwWDM3NXBkWFlxS2dvb3FLaTJMVnJGMlZsWlNRbUpnTG14NFlURWhJSUN3dGoxNjVkeE1iR0VoQVFnSk9URTM1K2ZzbzlMQzVjdUVCWVdCaGp4NDVsMEtCQkRCbzBDSURmZi84ZEh4OGZWY0NxMSt1Wk1HRUM0OGVQVi9WTzFldjFQUGJZWS9UdTNadW5ubnBLMlYrWGN4TlhybG16WnZ6em4vOVU3VXRMUzJQdDJyWDA2TkdEYnQyNjFmaGFMaTR1cXM4THdOZGZmMDFXVmhiVHB0bHUyN1ZpeFFxMmJkdkdPKys4WTdlL2NHcHFLdE9uVDhmSnlZbUZDeGNTSEJ4c05TWXVMbzZwVTZjU0hoNXVzd29XNE96WnMyUmtaTlRvdFpTWG05ZXpTRXRMWTgrZVBhcGpMVnUyclBQM0xUOC9uMTI3ZG5IYmJiZmg0ZUdoSER0NTByeklkY1ZLVm92YmI3K2QwTkJRQ2dvSzdGYXJabVZsRVJzYmEvT1lQWmFndUU2Vmxwci9mSzlPWVNFa0paa0QyZHB3ZERUZlEwSlc4VGNtSWFzUVFnZ2hoQkRpMm5KeGdYYnR6SStLbmpnQmJkcGN1OVlCaCthWUE5YlJHNjBYdTJwN0wvaDFoSFhqek9PNlRLMnoyelp1M0xqYXFyZmJicnVOVWFORzhlOS8vN3ZhWWl4N3JnQUFJQUJKUkVGVTY4MmZQNS9jM0Z3bExQbm1tMi9RYURROCtlU1RnRG1NZmZQTk4rMmUvK3FycjFKU1VsS2p1UjgvZnB4ejU4N2hWV25oR1Njbkp3WU5Hc1RTcFVzWk5XcVU4bWo0dFp5YnFGNVFVSkJWNWVLTUdUTndkM2RuK3ZUcGw3MUFsVVc3ZHUxWXNtUUpVVkZSVnEwZmNuTnorZTY3N3hnNGNLRGRnUFhreVpPOCt1cXJHQXdHL3Z2Zi94SVlHR2oxL1U5UFQyZkdqQm1FaElUdzRvc3ZLaFhVV3EwV3h3clY4Q3RYcm1UOSt2VzFtdi9PblR1VjFoVVdsbDdCZGZtK25UeDVFcDFPeDhhTkcvbmpqeitVL1phd2Q4S0VDVFc2enBneFkzajAwVWVWN1UyYk5yRnAwNlphemVXcUtDNkdHbFMvRXhkbkhoY2FDc2VPMWZ6Njd1N21lMXpoNTFXSXEwbENWaUdFRUVJSUljUzE1K0Zocm1LTml6UC9RN3Q1Y3dnTUJJM202dDJ6UEErT2Z3bTlYN2NPV0MzOE9wbVA3NXNORVkvVldic0FpNjFidDJJMEd1MGVUMGxKVWJVSHFDZ2dJSURPblRzRHNHalJJdURTNGxLZmZ2cXAwanQxNjlhdHRaclRsMTkrU1Y1ZUhtQ3V1UDNycjcrVXg4RWZldWdob3FPamNYWjJKakl5MHVyYysrNjdqL1hyMS9QbGwxOHFqMWJYNWR4RTNWdTdkaTNSMGRIMDY5ZFBxYUtzaXFlbko1MDZtUmVMeThqSXNCc0d2di8rKzFZdEFBd0dnODFnRVdERWlCR0VoWVh4L3Z2djQrUGpRMjV1TGs4Ly9YU1ZjOG5MeTJQY3VISEs5cVJKa3hnNWNxU3kvZkRERDNQbm5YZFcrNXEyYmR2R2tpVkxBUE1QTis2NjZ5N1ZjVDhiQy9OZHlmc0c1ckQ3OGNjZlY0MHBLeXZqMjIrL3BXUEhqdlRyMTYvYWF3SzBiOTlldFgzWFhYZnh5Q09QS050eGNYSGs1dWJTdlh0M1pWOXhjVEVIRHg2a2E5ZXV1THU3ODlGSEg5WDlvbGNsSmRDNGNmWGp3c0l1cnhyVjNSMXFXS1VzUkgyUmtGVUlJWVFRUWdoUlB6dzh6SDFaejU2RmxCUklUNGVnSVBEeU1qOTJxdFZlK1QwMi93dDBCZEQyYm5Pd1dwNnZiaEZnUzl0N1ljY1V5RDVtSHA5OUhMVGU1dEQxQ24zNDRZZFZQcW9iSFIzTmtTTkhiQjdyMmJPbkVyTFdwWUtDQXZMejg4bk96cWEwdEpTeXNqTHk4L01CYzBpMlo4OGVvcUtpME5yNGZyaTZ1dkxnZ3cveThjY2ZjK1RJa2FzeVAxRjNZbU5qbVRkdkhtQzdndE9XRGgwNjhNa25ud0RnNit2TDY2Ky9YaWR6Q1F3TXhHQXcwS1ZMRjZaT25XcHprYXV0VzdleWF0VXEzbnp6VGRVajlrVkZSYno2NnF0VzR4czNia3pqYW9LK2dvSUMxcTFiUjQ4ZVBUaHc0QUErUGo2RWhvWldlYzZWdm0rV3VWV3VqTjIyYlJ0Z3JrNGRPSEJndGRlMHhjbkpTVlVsdkdIREJxS2pvMW04ZUxHeUx6MDluWGZmZlpjRkN4Ymc3Ky9QU3krOWRGbjNxbEpOSzFrdjkzRi9TeVdyRUg5akVySUtJWVFRUWdnaDZvK2xSMnRob1hsaGs3UTBjK0JxRVJJQ05xckthcXhwWDNOUXF2V0I5TjNRcEUvTnptc1VZUTVadGQ2UXRyUE9RdFpWcTFiWlBWYWJkZ0YxNmZubm53Zk1qL1dmT0hHQ3ZuMzc4c1FUVHdDUWxKUkVYRndja3laTnNuditzR0hEV0xKa0NVdVhMdjE3aEt3NU9lYmcva2JrNW1iK3djUmxTRTVPWnViTW1lajFldnIzNzgvMDZkT3JQZWZsbDE5R3I5Y3IyMXF0VnVsRmFnbm5hOFBSMFpHZ29DRFZ2cmZmZmhzQWYzOS9xL0duVHAwQ3pJR2xqOCtscW5KTDVmWGxlUC85OXpFWURFeWFOTW1xNTZvdGRmRysyZlBubjMraTBXZ0lDd3VyOWpXNXU3dmI3TXZxNE9EQWd3OCtxSHd2TEl1RFZhend0VlRQUC9QTU0yZ3VQaTB3YnR3NFZRV3NFT0xLU2NncWhCQkNDQ0dFcUgrZW51YXY0R0F3R0VDdkI1M3V5bnUxUmt4VWJ4KzNYa3pLcHNKa2MrVnI4TERxSzE5cklENCtudVRrNUdySG5UdDNUcWx1cytlbW0yNnlDbHZXclZ2SDZkT25hL1NvdEQzYnQyOVhmcCthbWtyejVzM1p2SGt6QUgzNzlyVjduck96TTIrODhRWXRXOXB1d1ZBWGM2c1ZUMDl6Y0g4anVzeDJHcGFGcFhRNkhSNGVIamc2T3RydGthcStuZjM3clZ5NVVta05VVlArL3Y3OCtPT1B5blpzYkN6cDZlbDJ4NTg1Y3dZd1Y0OVduSytsWit1cFU2ZVU5aHI5Ky9lM3V6aVV4WGZmZmNldVhidDQrZVdYOGZYMXJYYStWK045c3lndUxtYmZ2bjBZamNZYWhiMHpac3pnMWx0dnRkcnY0T0RBYzg4OWgwNm5BMkQxNnRXY1BYdFcrZUVKbU5zOHpKczNqOGNlZTB5cDlHM1Jva1cxOTZ3VlM2V3BUOTIyV0ZIVXRGSldpSG9rSWFzUVFnZ2hoQkRpNzhYUjBmeFYxNHRoK1hVMFY3VmFBbFI3c28rYVd3ejRkYXl6Vy8veHh4OHNYNzY4eWpIT3pzNUVSMGNUSFIxZDViZ2xTNVlRRnhmSHZuMzcyTDE3TjREeStMUGxzZWY5Ky9lckt0a3FLeTh2Vi9XTGpJMk5KU1VsQlhkM2QzYnMyTUhxMWF0NTk5MTM4ZlB6NDVaYmJyRlpaV2l4WXNVS0Nnb0tlT2loaHpBYWpSdzhlTEJPNTFacnpzN21Md0dZRjF4NjVaVlhLQzR1NXIvLy9TL3Z2LzgrdTNidHNucDAzWmFDZ2dMYXRXdG45M2p6NXMyWlAzOStqZWF4WnMwYVZxNWNxZHEzWWNNR0pjaTN4VklOYXU4ZW16ZHZac3VXTFFCMDc5Njl5cEIxOWVyVkxGcTBpTkdqUjNQTExiZFV1N2phMVh6ZkFINzk5VmZLeTh1Smlvcmk1TW1UdlBubW02cEZ2Q3pXcjEvUGhnMGJsSVhsS3RMcGREZzZPdEtyVnk5bDM1NDllMGhOVFZYMWVJMlBqd2VnUzVjdVNuL2tPdWZtWnU3TEtpR3JhTUFrWkJWQ0NDR0VFRUkwREo0dHplMEM5czJDd2Y5bmY5ekJPZVp4VlFXeHRUUmh3b1JxVnc5ZnNHQUJ6Wm8xNDQ0NzdxaHlYRmxaR1MrKytDSXVMaTYwYWRPR3RMUTBQdnJvSTFWZnlaQ1FFTzY5MTM0Rjd0S2xTMVhicTFhdG9rdVhMcVNrcEhEVFRUZVJrSkRBekprem1UdDNMcU5IajdaN25majRlTDc4OGt1aW9xTFFhRFNVbDVmWCtkekVsZG0wYVJNbEpTVzgvdnJyeXVKbGJkcTBxVExvdHFoWWRXcUxnNE5EalNvN0Fac0I2T1RKazVrOGViTGRjMWFzV01IOCtmUDUvdnZ2cmRvRmpCczNqcWVlZXFwR3IyUFpzbVVzV0xDQWdRTUgxcmdkeDlWODM4ckx5MW0yYkJtdFc3Zm14UmRmNUtHSEhpSXJLNHZCZ3dlcnhoVVZGYkZ2M3o2aW9xSUlEdyszdWs1WldSbnA2ZW5zMmJOSDJaZVptVWw1ZWJscVg4YkZCYU9PSERuQytmUG5sZjFObWpTcHU5RFYzUjF5Yyt2bVdyWVVGMTlaNnhnaHJnRUpXWVVRUWdnaGhCQU5SKy9YWWQwNDJQRTg5SnB0N3RWcVVaNEgrMmFiZTdmKzQrYzZ2YTFlcjZlb3FNanU4WktTRXBZdFc4YTk5OTViWlc5R2pVYURsNWNYczJmUHBudjM3cHc4ZVpKcDA2WlpQWjRjRUJEQUxiZmNZdmM2bXpkdlZpcjVrcE9UMmJKbEM2KysraXFmZi80NWpvNk92UHJxcTd6ODhzc1VGaFphbmV2cTZvcXpzek81dWJuTW5Ea1RiMjl2WG5qaEJSd2NISEJ4Y2FuVHVZa3I5OGdqajNEenpUZXIrdVVHQlFVeGRPalFhcy85L2ZmZktTOHZ0M3ZjWURDUW1abFpvM2xVOWZtL1d2UjZQWjkrK2ltLy92b3IzYnQzWjhhTUdUVjZsQit1N3Z1MmJ0MDZjbkp5bURoeElnRUJBWXdjT1pJRkN4YlFzMmRQdkx5OGxIR2ZmZllaK2ZuNVBQMzAwMWJYS0MwdHhXUXlzWFhyVm5iczJJRmVyMGV2MStQcTZnckF6Smt6QVhDNStFU0FxNnNyQ3hjdVZGM2pILy80UjkzMWdIWnpnd3NYNnVaYXR1ajFjUEcxQ2ZGM0pTR3JFRUlJSVlRUW91SHc2MlFPVU5lTmc2VDE1cDZybmkzTkxRU1Mxb1BKWkQ3dWR3V1BxOXR3OE9CQlhuNzU1V3JITFYyNnRNcEtUa3RQeTRxUEFsK3BUei85bEtaTm05S3ZYejgrLy94ekFMeTl2Zm4wMDA5dGpsKzJiQmxaV1ZsTW5UcVZnb0lDNXN5WmcxK0ZDck82bkp1NGNwNmVubFlMa3BXWGw5Y29ITFgwK2JRbkxTMk5CeDU0b01aenNkZDJZdDY4ZWF4YnQ4NXF2NlZkd0VNUFBWVGplMWljTzNlT3Q5NTZpMU9uVGpGczJEQW1UWnBVYmMvV2lxN1crNWFWbGNVMzMzeERhR2dvUTRZTUFjeUI3cDQ5ZTVnMWF4YnZ2UE1PTGk0dUxGbXloSTBiTi9MVVUwL1pyRFpOUzBzRDRNVVhYK1RtbTI5V3FuVi8rdWtuM056YytPbW5uL2ptbTIrWU8zY3ViZHEwVWM1TFQwL256Smt6OU8vZnYwYnZRNDI1dVlGV2F3NWFBd0xxOXRxWm1lYUF0WVpWMDBMVUZ3bFpoUkJDQ0NHRUVBMkxYeWU0ZXkrYytRblNka0ZCRW1pOW9jc1VhSHVQdXJxMWprUkVSUERaWjUvWlBLYlQ2Wmc5ZXpaYXJaYU1qQXpHalJ0bnQ5TFR5YWx1L3dsbk5CcEpURXprNmFlZnJuR0YzK0hEaDNucnJiY3dHbzI4Ly83N3FsWUE0dnF3ZS9kdXBXZHVkVHAwNkdCenY3Ky9QMzM3OW1YS2xDa2NQWHFVMmJObk0ydldMQ1dZUEhic0dMTm16ZUxOTjkra1E0Y083Tnk1azUwN2R3Snc2TkFoSWlJaTBHcTFBTng2NjYwMkg0ZmZ2MysvRWpSV1h2anF3dzgvdERrdm85SEk4dVhMK2U2Nzd5Z3ZMK2VwcDU1aTdOaXhOWHF0MWFtTDkrM0REeitrc0xDUU45NTRRL2x2enRQVGsxbXpaakYxNmxTbVRadEdwMDZkK1Bubm54azllclRkdVNjbEpRRVFHQmhvOC9pNGNlUFl1blVyYjd6eEJoOSsrQ0ZPVGs3OCtPT1ByRml4QWxkWFYzcjA2S0ZVdmRhWjFxM2gwQ0h3OVlXYS9GblZyVnYxWTNRNk9IY09vcUt1Zkg1Q1hHVVNzZ29oaEJCQ0NDRWFIcTBQUkV3MGYxMERIaDRlaE5sWThWNm4wL0h1dSsrU241L1BuRGx6Mkxsekp5dFhycVJEaHc0TUhEandxczlMbzlId3lpdXZXRlhzMlpLVmxjWFhYMy9OaGcwYjZOQ2hBNis5OXBxeVVybTR2dlRvMFlQSEhudXMybkZ6NXN5eGUyekVpQkdNR0RFQ01EOGU3K3JxU3JkdTNYQy91RGlSaDRlSDhxdVBqdy9EaHc5bitQRGhBTHo5OXR2MDY5ZVA1NTU3RG9Dd3NEQ2IvMzNrNU9Td2NlTkcrdlhycCtySmFqUWFpWXFLd3RmWFZ6VisvLzc5TEZ5NGtQajRlSm8zYjg2VUtWT1VmcXAxNFVyZnQxV3JWckYzNzE3R2pCbGp0YmhiMjdadGVlNjU1M2publhjNGNlSUU0ZUhoUFBYVVUzYnZFUk1UZzBhanNkdFRWYVBSOFBMTEwvUENDeTh3YWRJazh2UHpjWEp5NHA1NzdtSFVxRkYxSDdCYWhJWkNYQnkwYjE4MzE0dUxNMTlUaU91QWhLeENDQ0dFRUVLSWhpZHBQZnhoWXlHcXdWK1pXd2hjQXpFeE1jeWJONCt6Wjg4eVpjb1VPblhxUkVSRUJFVkZSYno1NXB0czNyeVpSeDk5bE5hdFc5dTlodVZ4YWdjSEI5Vit5NEk0OXBTVmxTbS9yeXBnTlpsTUhEdDJqUFhyMTdONTgyYWNuWjE1NG9rbkdETm1qTTJWME90NmJ1THE4UER3cUZFRnNzRmdVSHA2MnBLYm04dThlZlBZdFdzWFR6NzVwQkt3QWtxVnB1VnpZSkdkblUxT1RnNnRXcldxOXY2V1BxNlZxNncxR2czTm16ZFg3ZFByOVN4YXRJams1R1FlZlBCQkhuamdBYVZTMWhiTFo3Q3ExMWZabGJ4dmYvNzVKL1BtelNNc0xJeUpFOVUvM0ltTmpXWE5talg4OGNjZitQbjUwYVpOR3c0Y09NRDQ4ZU81OTk1N0dUcDBxS3JWZ2Nsa1l1Zk9uWVNIaDlzTlM4dkt5a2hLU3VLOTk5N2psVmRlb2Fpb2lEdnZ2SlBodzRlcjJudlVPUzh2OFBHQnhFU293ZmU0U29tSjVxcFlUOCs2bVpzUVY1bUVyRUlJSVlRUVFvaUdKK2dtODhKWDVmbVg5bW05emZ1dkVvUEJRRnhjSE5IUjBXelpzb1c0dURnYU4yN01mLy83WDdwZGZHeFdvOUVvZ2V2Q2hRdVpPSEVpclZxMW9sKy9mb1NFaE5DeVpVdGF0V3JGMHFWTHljbko0ZGl4WXdCV0ZYMkhEaDNpNFljZnJuSStWVlg0NWVYbE1YLytmQTRkT2tSV1ZoWitmbjdjZi8vOWpCa3pSclV3ankyTEZ5Kytxbk1UVjgvY3VYUEp5c3JDMmRtWnJLd3N6cDQ5eTUxMzNxa2NOeHFOSkNjbmMrclVLZmJ0MjhldVhic3dHQXhNbURDQnUrNjZTM1d0b0tBZ0FINzQ0UWN5TXpOeGNIQkFwOU94ZWZObUFPVXpYOUh2di85T1FrSUNXcTJXMHRKUzFxOWZqN2UzZDdXZk9UQzMwcGcxYXhaRlJVVUVCd2RiSGYvZ2d3OUlTVW5CM2QwZFYxZFg1Zk5wcnhLME5xcDczM0p6YzNudnZmY0lDZ3JpUC8vNUQ0Nk9qaHcvZnB3OWUvYXdiZHMyVWxOVDhmTHk0cUdISHVLdXUrN0MzZDJkbUpnWXZ2amlDK2JPbmN2Q2hRdUppb3FpVzdkdTlPblRoOE9IRDVPVmxjVWpqenlpM01PeTBOYTZkZXVJam83bTRNR0RsSmVYczJiTkdqNzk5Rk1XTFZyRTZ0V3JXYk5tRGQyNmRTTWlJb0pPblRyUnRXdlhLMzc5Vm9LQ0lDME5UcDQwVjZIV3RzMkpUbWV1WVBYMU5WOUxpT3VFaEt4Q0NDR0VFRUtJaGtmcll3NVVrMzYvdEMvb3BxdlNqeFZnL2ZyMXpKMDdWNm5xQ3cwTlpkS2tTUXdiTnN6bVlqeTMzMzQ3QXdZTVlNT0dEYXhmdjU0bFM1WUE1c2VxNTg2ZFMwWkdCanQyN01EZDNaMUhIMzNVS3NpTWlvcmkrZWVmdHp1ZkR6LzhFSlBKWlBlNGo0OFB6czdPREJnd2dONjllOU90VzdjYTkyeTkybk1UVjQrdnJ5L3g4ZkU0T0RpZzFXb1pOMjZjYXRHcGtwSVNac3lZUVZaV0ZsNWVYdHg2NjYyTUd6ZU9saTFiV2wwck1EQ1FDUk1tc0d6Wk1xS2pvNVg5M3Q3ZVRKdzQwV1lRbXBtWnliSmx5d0J6QlhUVHBrMzU5Ny8vWGVQNSsvdjcyMTFjUzZQUmNPVElFV1hidzhPREVTTkdNR0RBZ0JwZjM1N3EzamRmWDErZWVPSUpldmZ1amIrL1A3Tm16V0xYcmwwQXRHdlhqc21USnpOa3lCQlZWV3BrWkNTZmZ2b3BPM2Z1Wk0yYU5lemV2WnVEQncvU3VYTm50bS9mVGtCQUFJTUhEMWJHSHp4NEVJRDU4K2ZUdW5WcnhvNGRTNTgrZlpSZXRrODk5UlFqUjQ1azllclY3TnExaXdNSER2RGtrMDllblpBVm9HbFRjd1hxMGFQUW9rWE5GOFBLekRUM1lBME5sUXBXY2QxeE1GMkgvL2Nhcy8zOStwNkNFT0p2YXVXQWFmVTlCU0dFRUVKY0w4NHNoZE0vWGRwdWR3KzB2ZmVxM0VxbjAvSFZWMS9ScWxVcnVuYnRxbFQ1MVZSR1JnWXhNVEdFaDRkYlBTWXR4TFVVRnhlSHdXQ2diZHUyTlE3ZWE4dG9OQUxXYlFMcTZ0b21rNm5hZGhkWFUyNXVMci8rK2lzREJneXdHVGJia3BxYVNrNU9EcDA2ZGVMQ2hRdWNQWHVXWHIxNktjY1BIRGhBZEhRMEkwZU9wR25UcHRWZUx5a3BxY2Izdm1JSkNWQmVEbzZPNE81KzZRdWd1UGpTbDhFQUxpNVgzbVpBaUhvaUlhc1E0b1lpSWFzUVFnZ2hoQkJDL00yVWxFQnBxVHBVQlhYbzZ1b0tGeXR2aGJnZVNic0FJWVFRUWdnaGhCQkNDSEgxdUxtWnZ4bzFxdStaQ0hIVlhKM2EvcXVzblZmMXBlOUNpSVpIL213UVFnZ2hoQkJDQ0NGRWZiZ3VROVlRajhiMVBRVWh4TitRL05rZ2hCQkNDQ0dFRUVLSStuQmRocXkzTmUyTUJvZjZub1lRNG05RWd3TkRtMGJWOXpTRUVFSUlJWVFRUWdqUkFGMlhJV3RienlCdURZcXM3MmtJSWY1R2hqZnJTaHRQcVdRVlFnZ2hoQkJDQ0NIRXRYZGRocXdBRDdidWo1ZVRyRG9uaEFBL3JTY1B0aDVRMzlNUVFnZ2hoQkJDQ0NGRUErVmdNcGxNOVQySnkxV29MK1hUVSt2Wm0zV212cWNpaEtnblBmeENtZHgrT0I1T0x2VTlGU0dFRUVJSUlZUVFRalJRMTNYSWF2SG4rV05FNThTVFdKUkpjbkZXZlU5SENIR1Z0WFQzSjlnamdHNk5RaGpjcEZOOVQwY0lJWVFRUWdnaGhCQU4zQTBSc29xR0tXUGlQWmpLeW1vOC92ZC9mVVdKZHdBQVhUZk9KZmo0SDdXNm4vdXR3L0g2NXhPMU9rY0lJWVFRUWdnaGhCQkMzUGl1MjU2c1FtaDgvR28xM3FVb1cvbDlkdFB3V3QrdmVOTnZsRVh2cmZWNVFnZ2hoQkJDQ0NHRUVPTEdKaUdydUc1cEd0VXVaSFV0eVZGK254UFM5Ykx1bWZmNWh4Z3lNeTdyWENHRUVFSUlJWVFRUWdoeFk1S1FWVnkzSEgwYjFXcThXK0dsU3RaOGowREtQV3QzUG9DcHRJVGNqOTRDZzc3VzV3b2hoQkJDQ0NHRUVFS0lHNU9Fck9LNnBmR3RaU1ZyNFFYVmR0R0k4WmQxWDMxeUF2bmZmM2xaNXdvaGhCQkNpUDluNzc3RG82cTJQbzUvcDJiU0V4SUNnVUFJSFNrQnBFbFRVVVFSRmZTcUtLK0tvdDdyVlJCVVFGUVVCUXZLVmNDQ0YxR3hJSXBLUndXVUswaW9na2dMb1NTRUVOSjdtVDd6L2pGa3lKQTJrMEpJV0ovbjhjR2NzODgrT3lHVDZHL1dXVnNJSVlRUW92R1JrRlUwV0tvbUlSNk45eTdJY1BrNHI4ZFExSzNhVk92ZSt0OStsdjZzUWdnaGhCQkNDQ0dFRUFLUWtGVTBZTXFRcGg2Tjk3Nm9ralcxU0VuUTVCZFI2THlyZFgvcHp5cUVFRUlJSVlRUVFnZ2hRRUpXMFlDcFBBeFpmUzZxWk0wb0JrVm9HSUgvbWxLdCswdC9WaUdFRUVJSUlZUVFRZ2dCRXJLS0Jrd1ZFdXJSZUYxK0p0anR6bzl0ZGtndkFxL2UvZkVaZm11MTFtQkpPazMrVjU5VTYxb2hoQkJDQ0NHRUVFSUkwVGhJeUNvYUxHVmdNQ2pkL3haVzJtM29pbkpjanFVV092NzB2LytSNnZkbjNmSUx4Yjl1cU5hMVFnZ2hoQkJDQ0NHRUVLTGhrNUJWTkZ3S2hjY3RBeTdlL0tva1pFV2xybEYvMW9JdkYyUFlFMU90YTRVUVFnZ2hoQkJDQ0NGRXd5WWhxMmpRYWhxeXBoU1VtcXRwOWZ1ekF1UjlOQS9UMFlQVnZsNElJWVFRUWdnaGhCQkNORXdTc29vR1RWbkR6YS9NTnNneFhQallxM2QvZkViY1hyM0YyR3prdmpjSFMySjg5YTRYUWdnaGhCQkNDQ0dFRUEyU2hLeWlRYXRwSlN1VWFobHdudi9ZOGFpajJsZHJQWGFqa2V5NUwyTk5TYTdXOVVJSUlZUVFRZ2doaEJDaTRaR1FWVFJvcXREYUQxbFJxUWllL0FJS0g5OXFyY2xlV0VEMm15OWh5OG11MXZWQ0NDR0VFRUlJSVlRUW9tR1JrRlUwYUtxUVVJL0dleGRrbGptV2RuSElDaWlEUXdqNjkzUFZYUmEyM0d5eTMzd0plM0ZSdGVjUVFnZ2hoQkJDQ0NHRUVBMkRoS3lpUWF1TmRnSDVSakJZeW83Vjl1aU56OGd4MVYwYTF0UmtjdDUrQmN5bWFzOGhoQkJDQ0NHRUVFSUlJUzUvRXJLS0JrMFpFdWJSZUM5REFTcXpzY3p4bElMeXgvdmY4eUJlUGZ0VVoya0FtT05Qa0RQL1RiQmFxejJIRUVJSUlZUVFRZ2doaExpOFNjZ3FHalNGbHhjS1h6K1BydkZ4cHk5ckNhV1NvRWt6MEhidVZvM1ZPWmdPN1NkMzBYL0FicS8ySEVJSUlZUVFRZ2doaEJEaThpVWhxMmp3YXFObFFJVWhLNEJhVGRDekw2T09hdS9oeWk0dzdva2g3K1AzcEtKVkNDR0VFRUlJSVlRUW9oR1NrRlUwZUxVUnNtWVVnOFZXOFRVS0x5K2FUSDhOVmZNV25pN1B5YkJ6S3pudnpRR3p1ZHB6Q0NHRUVFSUlJWVFRUW9qTGo0U3Nvc0dyalpBVklMMm84dXNVUHI0MG1mRTZ5aWFoSHQydk5OUEIvV1RQZlJtNzBWRHRPWVFRUWdnaGhCQkNDQ0hFNVVWQ1Z0SGdLVU04Q3oyOUN6TExQWjZjNzhhOWdwdlE1SVhYVVFZRWVuVFAwc3pIajVMOStndllpNnRJZFlVUVFnZ2hoQkJDQ0NGRWd5QWhxMmp3VktGaEhvMzN5VTh2OTNoaW5wdjNDMnRPOFBOelVQajRlblRmMGl5blQ1SDEyblJzT2RuVm5rTUlJWVFRUWdnaGhCQkNYQjRrWkJVTm5zckRTbGFmdk5SeWoyZnJvZGpOZHFucWlOWUVUM3NWdEZxUDdsMmE5VndTV2E5TnhacVJWdTA1aEJCQ0NDR0VFRUlJSVVUOWs1QlZOSGlxc0hDUHh2c1VacUswV2NzOWw1RHIvanlhdGgwSWZ2WmxVRmIvWldUTHlpVDcxYWxZa3BPcVBZY1FRZ2doaEJCQ0NDR0VxRjhTc29vR1R4a1FDQnJQS2twOWNzdXZaazMwSUdRRjBIYnBUdENUVTBHaDhPekNVbXo1ZVdUUG5vNzVaRnkxNXhCQ0NDR0VFRUlJSVlRUTlVZENWdEVvcUp0NVdNMmFuMUx1OFhNRllMRjVkbSt2dmdNSmZIeXlaeGRkeEY1Y1JQWnIwekRzM2w2amVZUVFRZ2doaEJCQ0NDSEVwU2NocTJnVVZHSE5QUnJ2bTF0K0gxU2JIYzdtZTM1LzNhRHJDSnJ5RXFqVm5sOWNTdDZINzFEdzdWS3dlNWowQ2lHRUVFSUlJWVFRUW9oNkl5R3JhQlE4RGxrcnFHUUZ6MXNHbFBEcTFaY216ODlCNGVWVnZRbk9LLzVwRlRselg4WmVYRlNqZVlRUVFnZ2hoQkJDQ0NIRXBTRWhxMmdVYXF1U0ZTQXhyL3JyMEhUc1FwT1gza0xoNTEvOVNRRFQwVU5rdnZnMGxyTm5halNQRUVJSUlZUVFRZ2doaEtoN0VyS0tSa0ZkaTVXc0JndWsxNkNJVkIzWmxwQlgza0haSkxUNmt3QzJyQXl5WG5rVzQ1ODdhelNQRUVJSUlZUVFRZ2doaEtoYkVyS0tSa0VWMXN5ajhkNlZWTEpDOVZzR2xGQTFDeWRrMWp1b3dqemJrS3NNczRuY2hXOVIrTVBYWUxmWGJDNGhoQkJDQ0NHRUVFSUlVU2NrWkJXTmdxcXBaNVdzYXFzSlhWRjJoZWRyMGpLZ2hES29DU0d6M2tFZDJiYkdjeFd0L1o2Y2VhOWkxeGZYZkdGQ0NDR0VFRUlJSVlRUW9sWkp5Q29hQjVVS1pZaG5qK2Y3VkZMTm1xMkhZbk5ORndVS1AzK2F2UFFtbWc1ZGFqeVg2ZEJmWkw0d0NmT0oySm92VEFnaGhCQkNDQ0dFRUVMVUdnbFpSYU9oOXJDYXRiSytyQUNuYTlneW9JVENTMGVUNTJmajFiTlBqZWV5WldXUVBlY0ZDbjlZQmxackxheE9DQ0dFRUVJSUlZUVFRdFNVaEt5aTBWQTE4eXhrOWNtcjI3NnNMalFhZ3FhOGlHN3dzSnJQWmJkUnRIWUZXYk9ldzVxZVd2UDVoQkJDQ0NHRUVFSUlJVVNOU01ncUdnMVArN0w2NWxWZXlacGNBQlpiVFZaMEVZV1N3TWVmeHUvZWgwQlI4NWVlSlRHZXpCY21vdi9meGxwWW5CQkNDQ0dFRUVJSUlZU29MZ2xaUmFPaEN2TTBaSzI4a3RWbWg3UDVOVmxSQmZlOTlVNkNwNytLd3MrLzVwT1pUT1IvL2hFNTc3eUt2YkNnNXZNSklZUVFRZ2doaEJCQ0NJOUp5Q29hRGM5RDFzb3JXUUVTODZxN21zcHByK3BCNkp6NXFOdTBxNVg1VElmMmsvbjhrNWdPN3ErVitZUVFRZ2doaEJCQ0NDR0UreVJrRlkyRzJzT1ExYXM0RDdYRlZPbVlXdTNMZWhGbGsxQkNYbjRiM2FEcmFtVStXMzRlT2ZOZUpmK0xqOEZjK2VjbGhCQkNDQ0dFRUVJSUlXcVBoS3lpMFZENCthUHc4ZlhvR3AvY3lxdFpEUmJJS0s3SnFxcWdWaFA0enlrRVBQSWtxTlcxTXFYK3Q1L0pmUDRwVElmK3FwWDVoQkJDQ0NHRUVFSUlJVVRsSkdRVmpZcXFhVE9QeHZ2a3AxWTVwaTZyV1V0NFgzY1RJVFBub2d3T3FaWDVyQmxwNUx3emk3eVA1bUhMcjZPZUIwSUlJWVFRUWdnaGhCQUNrSkJWTkRLZWhxeCtPZWVxSEhNcFFsWUFkVlI3UWw5ZmdLYmpWYlUycDJIWEgyUk8vUmY2TFQrRDNWNXI4d29oaEJCQ0NDR0VFRUtJQ3lSa0ZZMkt1bmtMajhiNzVaeXRja3lXSG9yTjFWMlJaeFIrL2pSNTRYVjhSbzZwdFRudCttTHlsMzVNMXF6bnNDUWwxdHE4UWdnaGhCQkNDQ0dFRU1KQlFsYlJxS2pESXp3YTc1ZVQ3TmE0VTluVldVMDFLWlg0angxUDhQVFhVQVlFMXRxMGxvU1RaTTJjVE1IeXo3RWJEYlUycnhCQ0NDR0VFRUlJSWNTVlRrSlcwYWlvd2x0Nk5ONHZ1K3BLVm9EWXpPcXNwbWEwWGFNSmZYc1J1b0hYMXQ2a05odkZQNjhtYzlxL0tmNzFKN0JhYTI5dUlZUVFRZ2doaEJCQ2lDdVVoS3lpVVZHM2JPWFJlQzlEQVJwVGNaWGpjZzJPdGdHWG1zTEhsOEIvUFVQUTVCZFIrQWZVMnJ5Mm5Dd0t2dnd2bVRNbVl0eS9wOWJtRlVJSUlZUVFRZ2doaExnU1NjZ3FHaFdGdDQvSGo5ajdaN3JYcC9SNFBWU3psdkRxM1krbWN6L0NxMWUvV3AzWG1wcE03dnpYeVo3OVBKYkUrRnFkV3dnaGhCQkNDQ0dFRU9KS0lTR3JhSFJVZGRTWDlVUTIyS3V6b0ZxaThQTW5hTXFMQkQ3eERBb2YzMXFkMjN3aWxxeVpVOGhiOUI5c1dmV1lKZ3NoaEJCQ0NDR0VFRUkwUUJLeWlrWkg3V0ZmVm44M1ExYURCWkx5cXJPaTJxVzc1bHBDNTM2RXRtdDByYzl0MkxtTmpLbi9wUEM3TDdEcnEyNmpJSVFRUWdnaGhCQkNDQ0VrWkJXTmtOckRTbGJmSFBjMnZ3S0l5L0owTlhWREdSaEU4UFRYQ0pqd0ZBcWRkKzFPYnJGUXRHRWxHVk1lcFdqVnQ5aUxpMnAzZmlHRUVFSUlJWVFRUW9oR1JsM2ZDeENpdHFrOHJHU2VOazZxQUFBZ0FFbEVRVlQxeTNhdmtoVWdNUmVNVnZCU2VicXF1dUY5N1hDOHV2VWk5Nk41bUUvRTF1cmM5dUlpQ2xjdHAram4xZmdNdnhYZlcwYWo4UE92MVhzSUlZUW9LOXVVVEk0eGhXeFRNdDZxQUx4Vi9nUjdoZE5FNjludk55R0VFRUlJSWNTbG83RGI3ZlhaWmxLSVdtZE5UeUh6dVgrNVBkNk9rbldUZnNTdWNLK3dlMUJyNk5xMHVxdXJJM1k3aHBqL1VmRGRGOWp5Y3V2a0Znb3ZMN3lIM1lMdnJYZDZ2TG1ZRUVLSXl1bXQrV3hMVzhhZXpEWGttTTZWTzZhRmR5ZTZCdzlqYUxOeGVLc0NMdkVLaFJCQ0NDR0VFSlZSelpvMWExWjlMMEtJMnFUMDlxVm96ZmU0dTAyVkFqdG5PMTZMeWR1OS8yRTFtS0hMNVJheUtoU29XMGZoYzhNdDJNMW16QWtub2JiZlA3RmFNWjg4UnZIbTlkanpjOUZFUnRWK3F3SWhoTGdDYlUzN2lzOU9UaUV1UHdhRHRhRENjUVdXTEU0Vi9NbU9qTy94MTRUUzBxZnpKVnpsNWUvSWtTUDg4TU1QZE9qUUFaMU9WK2I4MHFWTHljaklvRjI3ZGpXNmo4bGtJaTh2RDIvdm12OE9qSTJOeFd3MjQrOWZ2U2RGa3BLU3lNdkxJeUFnQUlWQ1VlUDFDSEc1VzdGaUJiR3hzVngxMVZWVmp2M3BwNTlZc1dJRlE0Y085ZWdlRm91RjFOVFVhcjh1YTh2dTNidlJhRFQ0K2ZtNUhMZFlMR3pldkJtRlFrR1RKazBvTEN6RWFyV2kwV2pxYWFWQ0NDRktTTHNBMGZnb2xhaGJ0TVNTbk9UMkpYNDV5UlEyY2U4eHpJeGl5RGRDZ0ZkMUYxaDNGRjQ2L085L0JKOWhONVAzMlFlWWp4MnAvWnVZelJSdjNrRHhsbzNvQmd6RzkrWTdVRWUycmYzN0NDRkVJNmUzNXJQNnpEdnN6VnJqMFhVR2F3SGZucDdKcVlJL3VTOXFkaDJ0cnVHSmo0OW4xYXBWakJvMWlxQ2dvRExuTjJ6WVFIUjBOTU9IRDYvUmZXSmlZbmpqalRmWXNHRURXcTIyUm5NOSsreXpYSHZ0dFV5ZlBwMmxTNWVTa0pEQXRHblQ4UFgxTFROMjQ4YU4rUHY3TTNEZ1FPZXhKVXVXY09EQUFWYXZYdTA4Tm4vK2ZKUktKWTgvL25pNVlUUEE4ZVBIeWM3T3J0YWFnNE9ENmRTcFU3V3VGYUttZHUvZWpVcWw0aC8vK0VlVlkwK2RPc1d1WGJzOHZzY3p6enhEZW5vNm4zNzZhYm12UlhlWnpXYWVlZVlaZXZUb3dXT1BQZWJSdFVWRlJienh4aHYwNmRPSG1UTm51cHl6Mld6TW16ZVArKzY3ajNidDJ2SCsrKzl6NU1nUnBrMmJSbzhlUGFxOVhpR0VFRFVuSWF0b2xGVGhFUjZHckdlQmZtNlBQNVlKL1M3ajFuaXE1aTFvOHNJYkdQL2NTZjZ5VDdGbFpkVCtUYXdXRERHL1k0ajVIVTJucnZqZWZEdGV2ZnVCbTIwWGhLZ05oci8yWXR6MU81YkVlSlRlWHBoT0pkVDNrcTQ0MnJadHNCbE1xQ1Bib2hzNERLL29xK3Q3U1EzRzZqTnZzemRyYmJXdkx3bG5heU5vdGR2dGJOcTBpUTBiTnBDUWtJRFZhaVV5TXBLUkkwY3lhdFNvY3Fza3QyL2Z6b29WSzBoSVNFQ2xVdEd0V3pjbVRKaEFWRlJVaGZkSlRVM2xuWGZlb1V1WExqejY2S09WcnVmbm4zL21sMTkrNGZUcDA5aHNOcG8xYThZVFR6eEJuejU5YXZ6NVhzeG1zMkUwR2wyT3FWUXF0Rm90SjA2Y29IUjNyWlNVRkFCT25EamhVam5tNCtORFJJUm5tMjlxdFZvc0Znc0FuVHQzNXZ2dnYyZml4SW04L3ZycmhJZUhPOGNWRlJYeC92dnYwN2R2WDVlUU5Ta3BpWGJ0MnJuOC9iUnYzNTZQUHZxSVAvLzhrMm5UcHRHdFc3Y3k5MTIrZkRreE1URjRlWG4yanJISlpLSnYzNzdNbVRQSG8rdEUxUTRmUHN5MzMzN0wwYU5IMGV2MU5HM2FsTUdEQi9OLy8vZC8rUGo0bEJrZkh4L1BGMTk4d2FGRGh6Q1pURVJGUlRGMjdGZ0dEUnBVNFQzMGVqMmZmUElKSjArZVpPSENoWld1NThDQkEvend3dy9FeHNaU1hGeE1jSEF3bzBlUDVwNTc3cW55Yy9Ga2JZY1BIMmI1OHVVY09YSUVrOGxFWkdRa2Q5MTFGemZlZUdPVjl5bVJsNWZIMHFWTGVlaWhoOHA5ZytWaWRyc2RnOEZRNGZtYmJycUpEei84a04yN2QzUE5OZGVVTzBhdFZsZFpPV3EzMnpsMjdCaE5talNwY2swWDI3QmhBM3E5bmdjZmZMRE11WkkzZDBwK2RreWNPSkYzM25tSDU1NTdqaWVlZUlJeFk4WjRmRDhoaEJDMVEwSlcwU2lwdzF0aXJIcVlVMkNlKzV0ZkFaekl1cnhEMWhKZWZhNmhhZlRWRks3N2thSU5QNExaWENmM01jY2RJVGZ1Q0txbVlmamNkRHZlMTk0b3JRUkVuY3RmL0M3MnZMTm9tL3ZoYzEwN05FMERnS29mSHhTMXo1eVJqeVVqSC8wdlgyUGMrd2NCajA2dTd5VmQ5bjQ1OTFHTkF0WVNlN1BXMEMzNGVyb0hEYXZSUEI5KytDRnIxcXdoUER5Y1FZTUdVVnhjekY5Ly9jWENoUXVKaTR2anVlZWVjeG0vY3VWS0ZpMWFSR0JnSUVPR0RDRTdPNXZkdTNmejk5OS9zM0Rod2pKQmExWldGai84OEFOcjFxekJiRGJUcFV1WEN0ZGlOcHQ1OWRWWDJiMTdOeUVoSVF3Y09CQ2xVa2w4ZkR4bnpweXBrNUQxNk5HalRKa3l4ZVhZNE1HRGVlV1ZWM2o2NmFjeGwvUDdjL0prMSsvelhyMTY4ZmJiYjN0MFg0MUdnOVZxQldEQWdBRzg5ZFpiekp3NWt4MDdkbkRYWFhjNXgyM1pzZ1dqMGNqdHQ5L3VQR1l3R0VoT1RxWnYzNzR1YzQ0YU5ZcU9IVHZ5NnF1djh1eXp6N0o0OFdJaUl5UEwzTHRUcDA2OC8vNzdIcTEzenB3NWxZWlRvbnEyYnQzSzY2Ky9qcCtmSHoxNzlrU3BWSEw0OEdHKy8vNTcvdnp6VHhZdVhPaFNsUndiRzh1enp6NExRUC8rL1ZHcjFlemN1Wk5aczJieDNIUFBNV0xFQ0pmNURRWUR2L3p5Qzh1WEx5YzdPNXZPblN0dk5iSnMyVEtXTGwyS1RxZWpkKy9lQkFRRWtKS1N3ckZqeDZyOFhEeFoyK2JObTVrM2J4NHFsWW8rZmZxZzFXclp2MzgvYytmT0pUTXprN0ZqeDdyMTlUdDI3QmdiTjI1a3g0NGR2UGppaTFWV2M2YWxwZkhBQXc5VU9lK2JiNzVaNGJtYmI3N1orWG5XTm9QQndQZmZmOC93NGNQTGZlMEM2SFE2NTg4bFB6OC9aczJheFJkZmZPRldHd1VoaEJCMVIwSlcwU2lwd3oxTFFFUHp6bm8wdnNnTVovTWhvaUhzTzZMUjRuZm5mZmdNdllIOHI1ZGczTCs3em01bHpVaW5ZTmtTQ245Y2h2ZTF3L0VkY1J2SzBMQTZ1NSs0VXRuSm5mY1MyaEFGUHNPa0orWGxRTk0wQUUzVEFMeXZncUlEaWVTK041T2dLYThCMGlPeVBObW1aTGFsTGF1MStaWW56S1I5ano0MTJnd3JPVG1aNmRPbnUxU1BwYWVuTTJuU0pEWnUzTWp0dDk5T3g0NGRBVWMxNnVMRmkybldyQmtmZlBDQnMzS3NKSGhkdEdpUlM5ajQwVWNmc1diTkdtdzJHeDA2ZE9ERWlST1ZybVhSb2tYczNyMmJXMis5bFNlZmZOS2xXcXlrY2d1Z3VMZ1ltODNtL05oa01nR09hcjNDd3NKeTU3WmFyUzduMUdxMVMzajEvUFBQRXh3Y3pPZWZmKzQ4OXYzMzM3dFVzbTdmdnAzLy9PYy9yRml4d21WdGFyWGpQNnVQSERuQ2dRTUhLdjBjUzVqTlpoSVRFMW0yN01MM3c3Qmh3ekFZREN4YnRvemh3NGNURmhiR1R6LzlSRVJFQkwxNjlYS09PM255SkRhYmpmYnQyNWVadDJQSGppeGF0SWc5ZS9aVUdOTG85WHBpWTJQZFdtZUovUHo4R3JkSUVHVWxKQ1J3enozMzhPQ0REenEvdmthamtWZGVlWVY5Ky9heGZ2MTY1K1B4TnB1TnVYUG5ZclZhZWZmZGQrbmF0U3ZnYUFFeGFkSWtQdjc0WTRZTUdlS3NmdDJ5WlF2ejU4OUhyOWZUb1VPSEt0dEViTjI2bGFWTGw5S2xTeGRtelpybFVvVlordlZYSGsvV2xwdWJ5NElGQy9EeThtTCsvUG0wYmV0b1BaV1ptY216eno3TDBxVkxHVHAwS0MxYXRDQXBLWW1qUjQ4Q2tKMmRqVktwWk9QR2pXaTFXcTYvL25yNjkrL1BPKys4dzZ4WnM1ZzJiUnFUSmsxaTVNaVJGYTR6S0NqSTVSRjhnOEhBamgwN0dEYXMvRGVyRWhJU3lNaklvRisvQzArOU5XL2V2Tkt2UlUyc1dyV0s0dUppSG5yb0lleDJPN3QyN2FKLy8vNG9sUmVlRnRQcGRPajFlckt6czhuSXlDQWpJNE9BZ0FCKy8vMTN2di8rZTU1Ly9ubm56eVFoaEJDWGp2emtGWTJTS3R5engvVjA2WWtlMytONFZnTUpXYzlUaG9ZUk5Qa0ZURWYrSm4vcElxeHBLWFYyTDd0QlQvSEd0UlJ2WEl0WG4ydnd2ZWsyTkoyNzF0bjl4SlVsZi9HN2FKcUFUNC9XOWIwVVVRN2ZucEVVSFRoTi9wTDVCRHc2cGVvTHJrRGJVcit1ZElPcnFnd05HOGZKZ3IyYzB4OEhIRDFhOTJTdTRkcG1WVmRtVldUNjlPbGxIck1OQ3d0ajFLaFJmUEhGRnh3OWV0UVpzcTVidHc2cjFjb0REenpnY3MyWU1XTll1WElsZi8zMUY1bVptWVNHaGdLUW1KaElkSFEwRHp6d0FEazVPY3llWFhGN2c0U0VCTmF2WDArM2J0MTQrdW1ueTdRcEtCMGFUSm8waWNURXNyKy9uM3JxcVFybjM3NTlPOXUzYjNkKzNLZFBINWRxdGE1ZHU5SzhlWE5Xcmx6cFBPYnI2OHNQUC96QXBrMmJXTHg0TWFHaG9YVG8wQUUvUHovT25EbkQxS2xUbVQ5L1BxMWJPMzRteGNiRzh1MjMzMWE0aHRLTVJpUEZ4Y1VWanUvVnF4ZGhZV0djUEhrU3BWTEpiYmZkNWp4WFVnSDczbnZ2VmZybzk0SUZDd0JIRzRIMzNudlBlVHd4TVpGSmt5YTV0YzdTK3ZmdjcvRTFvbktqUjQ4dTgvcno4dkppM0xoeDdOdTNqeU5IampoRDFqLy8vSlBrNUdTR0R4L3VEREhCRWF3UEd6YU16WnMzczJ2WExtZGdtSktTUXRPbVRibjMzbnZwMTY4ZmQ5OTlkNFhyc0Znc0xGcTBDRDgvUDE1NzdiVXlhNm9xdFBOa2JURXhNUmlOUnU2OTkxNW53QW9RR2hyS0k0ODh3cHc1YzlpMGFSUGp4NC9uOE9IRGZQVFJSNERqTmFOUUtQamdndzhJQ0FqZyt1dXZCeHl2M1E4KytJQ1pNMmV5Zi8vK1NrTlduVTduc2huVyt2WHJpWW1KNGZycnIrZmFhNjkxR1d1ejJWaXhZZ1h4OGZIY2Q5OTl0R3hadDQreVpXZG5zM3o1Y3U2KysyN0N3c0xZc21VTGI3NzVKcU5IajBhbjA1R2VuazVHUmdZRkJRVnMzTGlSalJzM09xLzE5ZlVsTEN5TXNMQXc5SHA5dlcvY0pZUVFWeUlKV1VXanBHN2hXY2lLVVU5VFd6NFpTdmRUMDRRY01FZUNwb0cxSU5WMmpTYjBuWTh4bjR5ajhNZGxtSTc4WGFmM00vNjVFK09mTzFHM2JJVnU4REM4aDl5QU1pQ3dUdThwR2kvalgzdXc1eVhqS3hXc2x6WGZubTNJMjN3VXc4Rjk2SHBJajlhTEhjcmRVdTFyeDdhWlRiL1FPOUJiODVsMzVHNXlUSTQzelBabXJxMVJ5RnBSSDhPU1RWOUtWMnp1M2JzWG9FeXZRb1ZDUVo4K2ZkaXdZUU9IRHgvbXV1dXVBK0RWVjE5MVZvdHUyN2F0MG5YODhzc3YyTzEyeG8wYlYyNGYyTkx1di85Kzh2UHpuUjhmUG55WXJWdTNNbTdjdUhJL244OCsrNHlXTFZ1NlBLN2NyRm16U3U5eDhPQkJDZ29LT0hIaUJKbVptY1RFeEFBd2J0dzQ5dXpadzdsejV5Z29LR0Rmdm4wa0pTV2gxV3I1eHovKzRkYW1QT0JvT1dDejJhcnNqL240NDQrWE9mYmpqejlpczlrcURjMUtDdzRPZHZtNFk4ZU96SnMzei9seFJrWUd4NDhmcDArZlBpNjlXdmZzMlVQcjFxMXAzcnc1cTFhdGNvYTdvdlpVNS9WWHVqZHZpYjU5KzdKNTgyWU9IVHJrREZudnV1c3V4bzBiQnpoNmwxWm16NTQ5WkdWbE1YYnNXTGQ2bTE3TWs3V2xwcVlDbE52SHVPU1I5NUxxMVZ0dXVZVmJicmtGY0d3V3AxS3B5bTNOMGF4Wk0rYlBuMTlwcjFTNzNVNVJVWkhMc1d1dnZaYWZmLzZaSDMvOGthdXZkdjJkdFhIalJ1TGk0cGcwYVJLQmdZRXVsZkJhcmRhdHltNnIxWXBlcjYvd2ZPbitydSsvL3o3Ky92Nk1IVHNXaThYQzBxVkxpWXFLSWpvNm1pVkxsdEMwYVZPYU4yL08yYk5uQ1FrSjRaRkhIbkVHcTk3ZTBxcExDQ0hxbTRTc29sRlNlUHVnREFqRWxsLzVmMHlXMXNseWxneXQrMzJNckhhSXo0Wk9vZFZaWWYzVHRPOUU4UFRYc0NTY3BPQ0haWmdPN2EvVCsxbVNreWo4N2dzS1YzeUZ0bnRQdklmY2dLNTNmNmhpMHdBaFNqUHMzSUsydVY5OUwwTzRRZHZDSDJQTWJ4S3lYaVM1K0pnekdQVlVTY0I2d1lVUThwdytyb1lySzkraFE0Y0FuSStjMjJ3MmtwS1NDQWtKSVNDZzdCdVRKZFdjeWNrWGVwMVh0TU45ZWZidjM0OUdvNkZuejU3RXg4ZXphOWN1OUhvOVVWRlJEQmt5eENVOHVmalJYcFZLeGRhdFc3bnh4aHZMRFc2V0xWdEd5NVl0R1QxNnROdnIrZnp6enpsNThpUVdpd1dMeGNKYmI3M2xjcjZrWGNHU0pVdFFLcFVFQlFYeDFWZGZ1VDIvbjUrZmN5T3R5bHdjcE9iazVMQmt5Ukp1dmZWV3QwUFdpeW1WU3BkUTV2ang0OHlkTzVldnZ2cktKV0Jic0dBQkR6NzRJRkZSVWR4Ly8vM1Z1cGVvbm90ZmY0Q3plcnU4RGVacTQvVUgwSzlmUDdLenM5bTZkU3VabVptRWhZVXhkT2pRTWtIOXhUeFpXMG1BWEhxdEpVcUN6SklndGpKNWVYbTgvUExMM0hmZmZRd1lNS0RjVGNKS3k4bko0ZDU3NzYzd2ZFV2JSaTFjdUxETW15SDMzbnR2cFJ2NGxkaTllN2RMUCtXTDNYLy8vVHo4OE1QazUrZXpmZnQyZkh4OEdEOStQTVhGeGVqMWV0NTk5MTI2ZCsvTzRNR0RuZGZNbURFRGc4RlFwaWV6RUVLSStpVWhxMmkwVkMwaVBBcFpXeFlsZ1FjaEswQmNWc01OV1V1b285b1RQUFVWTElueEZQNjRET09CUCt2MmhuWWJwb1A3TVIzY1Q3NlBMN29CUS9BZWNnT2FkaDNyOXI2aVViQ2NPWTNQZFdYN0Q0ckxqN3BwQU1XeDhmVzlqTXVPdnBJMkFjSGE4QW9EMk5JQmEzTHhNWlluekNUSGRNNWx6TW1DdmJUM3I3My80ZjdycjcvWXZuMDdrWkdSemgzcTgvUHpzVmdzRlZhNWxSd3ZLUEM4SFlMVmF1WE1tVE8wYk5tUzlldlg4K0dISDdxYy8rcXJyNWc3ZHk1aFlaZXUxM2ZKNC9YTGxpMWozYnAxWlI3clAzNzhPRTgrK1NRZmZQQkJ1Y0ZTVlFJREE5M2FUT2hpVzdkdXhXYXowYTFidHlxckU3VmFiYmtWYmdxRmdyZmVlc3RablZ0U29mcm9vNCs2VkJFYkRBYisrOS8vOHVtbm53S09EYk5LVjhDS3VwR1ZsY1h5NWN0UnE5VXUxZGRaV1ZsQStkV3ZOWG45Z2FOZEJ6aUN5NWt6WjdwVWZINzY2YWZNbWpXTDNyMTdWN3BtZDlmV3QyOWZQdjMwVTlhdFc4ZXdZY09jcngrOVhzL0hIMy9zL1BlcUdBd0c3SFk3TTJmT1pPVElrZnpyWC8rcXRLTFQzOStmV2JObVZUbXZPOHA3TTZjOHJWdTNyckRmSzBEMzd0MEJDQWdJNE5GSEgwV3BWR0t6MlZpeVpBazMzM3l6ODN4cGdZR0JwS2VuQTQ0V0Npa3BLWnc3ZDg3NVQ3ZHUzU3E5cHhCQ2lMb2hJYXRvdE5RdFdtTStkc1R0OGNxVVJDSWlIUnRhdVN1MUVQS05FT0JWOWRqTG5UcXlMVUhQek1TU2xFamhxdVVZLzl4WjUvZTBGeGVoMy9JTCtpMi9vQXByanZmUUc5QU5HSUlxTEx6Tzd5MGFKcVZPaTZacEEycUdmQVhUaEFXaTlHcTRHK1JZTTlLeEpDVmdTVXpBRkh2STVaenAyR0VVUHI2RWZmeE5yZDN2amxaVHViYlpBeXhQZUltOVdXdGR6bDBjc0g0WU42RkdQVjNkRVJNVHcxdHZ2WVZPcDJQNjlPbk80eVU3eTFmMGlHeko4WkpkcnoxUldGaUl6V1lqTnplWGI3LzlsbG16WnRHelowOW4xV1pNVEF4ejU4N2xQLy81VDZYelZOVm1vRHE2ZCsvdThnaDlpWkNRRUI1NDRJRXlGWDZ2di80NnUzYnRxblRPT1hQbUVCb2FTbDVlSG1henVkSkhuQy8yKysrL0E1WHZmbDZpb2wzUUZRb0ZZOGFNWWNpUUlZQ2pOY0xLbFN0NTRva25YRUt5dVhQbmN2MzExenMzL2FscG4wZkRuaGp5UGlqN3FIZGpvQXhwU3RQM2x0UjRuak5uempCejVreXlzcktZUEhteXM3OHhWUDRhck1uckR5NjBFL2pvbzQ4WU4yNGN3NGNQeDJxMTh0TlBQL0hsbDE4eWUvWnN2dnp5eXdxL0J6eFpXN3QyN2JqampqdFlzMllOLy83M3YrbldyUnUrdnI0Y09YS0VpSWdJVkNwVmhUOW4wdFBUZWVlZGQ4ak16R1R1M0xtODk5NTdmUFhWVjN6enpUZnMzNytmMmJObjA2Wk5tM0t2MVdnMERCbzB5TE12VEExRlJFUTRXelpVcGFUSzl2WFhYeWM0T05qWktxU29xSWprNUdSbmlCb2ZIMDl5Y2pKang0NTFodHZnQ0xQRHc4UEwzUkJQQ0NGRTNaT1FWVFJhNmdqUE5zV3hKQ1hTOFZiUFFsYUFFOWx3ZFNQS0JOV3RJZ21hOUx6ajhmNGZsMTJTc0JYQW1wNUs0US9MS1B4aEdlcFdrZWo2RFViWGZ6Q3E1aTB1eWYxRncyQ0tUd1M2MWZjeWhKdE04YWZyZXdrZU1meXhCZE94UTVoaUQyUE5kRlFJS2J4OVVFZGVxRkJVK3ZqaU8zb3N5dk9QdXRhR1lHMExaNGg2WDlRY0FHZlFlcWtEVm92RndpZWZmTUxLbFNzSkRRM2wxVmRmcFVPSERzN3pLcFVLb01LK25DVUJTbm1CWkZWTUpoUGdxSFI3ODgwMzZkT25EK0I0clBqRkYxL2tvWWNlNHVEQmd5UWxKZEdxVmFzeTE5dnRkcGMxMXBaWFhubUZIVHQyQVBEZi8vNjMzREVsQVUvVHBrMEJSNC9IZHUzYU9jOS8vdm5uZE96WTBTWGNhZDY4dVhPSDh0VFUxSEkvcC9JY1AzNmNJMGVPRUIwZHpkOS8vODJVS1ZPY2oyS1hkdkxrU1Q3ODhNTnlOK294bTgyb1ZDbzZkZXBFcDA2ZGdBdFZnMWRmZmJYTHp1bHF0WnFvcUtoYUM2YTBIVHJqZCtmOTJNKzNXbWhNVkUxclhtVzlhZE1tM24vL2ZheFdLMU9uVHVXbW0yNXl2VWVwMStERndYeE5Ybjl3NFRWNHd3MDN1TFNoZU9DQkIwaE1UR1RyMXExczNicVZVYU5HbFh1OXAydDc2cW1uaUl5TVpPM2F0UncrZkJoZlgxOEdEaHpJd3c4L3pEMzMzT01NYzFOU1VvaUppV0h2M3IwY1BYb1VpOFdDcjYrdnMwK3JTcVZpL1BqeGRPdldqV1hMbHJsZDdUNXQyalQrK3VzdnQ4YVdWdnExWGhkKy8vMTNmdi85ZDJiTm11WDhHaXhkdXBUVnExY0RqamQzZERvZFZxdVZHMis4a1E0ZE90Q3laVXRhdEdoQlZsYVcyejlMaEJCQzFENEpXVVdqcFltSXJIcFFLZWFrMDBRRmd6b1JMQjc4ZC8veHpNWVZzcFpRdDJ4RjBLVG5zYVlrVTdqeUd3eDdZdUQ4LzhEV05VdFNJb1ZKaVJUK3VNeXhZVmEvd1hqMUhlaHhjQzZFRUZXeEZ4ZFJ2SEVkK2o5K3c1cVpqaktrS2RvdTNmR0pqRUxidVJ2cXlMWlZUK0lCYjFYWkNyQWMwemsrUERhQkp6dC9pcmNxZ1B1aTV1Q3Q4cWRiOEREbjQvL3VCS3cxYlJXUWs1UER5eSsvekxGanh4ZzhlRERQUFBOTW1ZbzFQejlIVCtTS0hrY3VxWVNycW5kamVVb2U4ZFhwZEdVMm55bnAwN3A1ODJZU0V4TTVjZUpFbVVmV1M0TGZoeDkrdU54cVZyUFp6TFp0Mjhyc092N0NDeTlVdWNsUHg0NGRtVEJoUXJublltTmpXYnAwcWN1eDByMFRBYjc4OGt2YXRXdkgyTEZqWFk2WGhLT0ppWWx1QnlQTGxpMURyVll6WThZTXBrK2ZUbHhjWExrN3FYL3p6VGY0K3ZweTIyMjNsVGxuTUJnb0xpNTJxYlk5ZGVvVUFBY09ISEQ1ZWxpdFZoSVRFMTNHZW50N0V4MGQ3ZFo2TDZZTURzRjNkTVU5TWE5VVZxdVZCUXNXOFBQUFB4TVZGY1dNR1RQS2JVSGg3KzlQU2tvS0JRVUZaZnF0MXVUMUJ4ZGVneGQvLzRMajhmNnRXN2M2KzY2V3B6cHJ1KzIyMjhwOGo1YTBMU2pwUmZ2VFR6L3gzWGZmMGExYk40S0RnNG1JaUNoMzQ2cytmZm80MzV3cFliZmJPWFBtREdscGFhU2xwZEc3ZDI5YXRMandCbjVVVkJUMzNITlBoWjlUYVhGeGNjNmdzNjRrSmlieTdydnZNbXpZTUNJakk5bXhZd2NKQ1FrTUhUcVVXMis5bGZEd2NMeTh2RGgyN0JnVEowNGtPanJhMlpmMXUrKys0N1BQUHVPdHQ5NmlWNjllZGJwT0lZUVE1Wk9RVlRSYTZxaDJWUThxeFY1VWlDSS9oM1pOZ29uTGRQKzZBcE9qYlVCajNZdEhGZDZTd0NlbjRuZm4vUlN1L2hiRHJqOHVXZGdLNXpmTVdyV2N3bFhMVVlXM1JOZDNFTHIrZzFDM0t2OHhNQ0dFY0ZmUnFtOHAycmdXZTNFUm1zNWRDWGhzRXRvdVpYdmYxYWFXUHAzTDdiMTZUaC9uRXJTT2JuM2hFWDEzQXRZVzNqWHJhNTJibTh2a3laUEp5TWhneXBRcDVZWjI0QWhoUWtKQ1NFdEx3MkF3bEFsU2twS1NBQ3A4VkxjeWZuNSsrUHY3T3g4NUx1L2VKU0lqSTh0cytMUjc5MjRTRWhJcURFeFdybHhKV0ZoWW1RQXBJaUxDWmNmdzhnUUVCRGg3VWU3WXNZTzR1RGdlZnZoaDRFTDFYM1cwYTljT3BWSkpYRnhjdWNIV3hSSVNFdGl4WXdjalJvd2dKQ1NFOGVQSDg5cHJyekZpeEFqbmp1emcyQkY5Nzk2OVRKNDgyYm5CVUdsNnZaNkVoQVJlZi8xMWJEWWJKcE1KalVhRFRxZGovdno1V0sxV2w3L2JYMy85bFY5Ly9kWDVjVVJFQklzV0xhcjI1eTFjMld3MlpzK2VUVXhNRExmZGRodFBQUEZFaGUwaklpSWlPSDc4T0dmT25DbFRUVm1UMXg5QWVIZzQ4Zkh4NVZhcXU3TnpmVzJ0cldRRHJwSmUwRGZmZkRPalI0OG1KQ1NrVE9zTHZWNVBhbXFxTTBSTlMwdHpmcHlVbElUUmFIUytRYUpVS3BrNWM2Wkx5Qm9TRXNLTk45NVk1WnJBMGZLZ3JrUFdqei8rR0wxZXo1WXRXOWl5WlF2ZytObDR5eTIzMEtSSkUrZTRkdTNhb2RGb09ITGtDSDM3OW1YdDJyVXNXYktFNGNPSDA3Tm56enBkb3hCQ2lJcEp5Q29hTFlXWERtVlFFMnk1Mlc1ZlkwbEtwRk1iejBKV2dMak14aHV5bGxDRnR5VHdpV2ZQaDYzZllkaXhGZXlYOWxFL2Ewb3lSV3RYVUxSMkJhcG00ZWo2RFVMWGR5RHFOcDRGNmtLSUs1dTl1SWk4eFFzdzd0K05idkF3L01iY1Z5dVArYnFyZTlBd3RxVXZLM1A4NHFBVjNHOFIwUGQ4UzRIcWV1Kzk5MGhKU2VHTk45NG9Vd2wyc2Vqb2FMWnMyY0srZmZ0Y0hpRzMyKzNzM2JzWEx5OHZldlRvVWExMWRPdldqWjA3ZDNMczJERzZkT25pY3U3a3laT0FvL3F6ZGV2V0xvL2pnNk9uYUVSRWhEUDh2TmhQUC8xRVZGUlV1ZWNQSHo3czlocjM3Tm5Eb1VPSEtyeVBKM1E2SFIwN2Rpenp5TExOWnNOaXNiajBwTFRaYk15ZlB4K2RUc2RERHowRU9Db09CdzRjeUN1dnZNTENoUXNKRHcvbndJRURMRml3Z0lFREIxWVlscWVrcERCcTFDZ21UcHpvM0x6cjVaZGZac0NBQWNUR3h2TDAwMC96cjMvOWkxdHZ2ZFY1VFVud1UvcVlxQjJyVjY4bUppYUdjZVBHTVg3OCtFckhscnorZHUvZVhhYmllOCtlUFFETy9ybWU2dDY5T3pFeE1SdzhlTkFsdEFmWDExOWRyczFzTnJONjlXbzBHbzJ6WDNCNUxTOEF2djMyVytlR2JPQ29lQThMQ3lNc0xJeTJiZHRpdDlzNWZmbzBiNzMxbHZPNFVxbDBtU01ySzh2bERZVEt4TVhGdVRXdUpnWU5HdVQ4R2RlNmRXdGF0V3BWYnFXOVJxTWhPanFhbUpnWTlIbzlLMWV1NUlZYmJ1QzU1NTVEcjlmajQrTlQ1MnNWUWdoUmxvU3NvbEZUUjdURzVHSEkycnhiVC95MWpncFZkNTNLZ1lHdFFhT3NlbXhEcDJvV1R1QS9KK1Avai8raitIOGIwVy9kaEMwdjk1S3Z3NXFXUXRHNkh5aGE5d1BLNEJDOHV2ZEMyNzBYWHQxN29mQ3B2VjZKUW9qR3haSVlUOTRuQzdHY1NTRGdzVWw0RDduaGtxOWhSTXNuMkpPMUJvTzFiUFZrNmFBMXVUaU96MDVPcmpKZzFhbjhuSDFicXlNOVBaMGRPM1lRSFIxZFpjQUtNSExrU0xaczJjTFNwVXZwMmJPbnMxSnk5ZXJWcEtTa01HYk1tR3IzaEx6MTFsdlp1WE1uaXhjdlp1N2N1YzZROGRkZmYrWG8wYU4wN05peDNKQW5LeXVMbzBlUGN2UE5OMWZydmlWS3drdWJ6VlpoWldsQ1FrS0ZvWSs3OUhvOTU4NmRJeUlpZ29FREIvTFpaNStSbXBycTdJV2FtSmpJcEVtVG1ERmpCZ01IRGdUZ3h4OS81T2pSbzR3ZlA5NmxTbkRxMUtsTW5qeVpTWk1tY2ZmZGQvUEZGMS9RcmwwN25uLysrWExiSnVUbTVsSlFVRkJoVDhrdVhicHc1NTEzc21qUklxS2lvdWpVcVJNYk4yNWs2ZEtsNU9UazBMWnQyeklCdUtpWlZhdFdvZEZvM05vY2FlalFvU3hldkppZmZ2cUpXMjY1eGRsUzRQang0L3oyMjIrMGE5ZXUzTjNvM1RGczJEQ1dMbDNLOTk5L3ozWFhYZWZ5L2JobXpScTh2THljd2FmZGJtZlRwazJFaDRjNzMxVHhkRzNwNmVrdS9WT05SaU52di8wMnFhbXBqQnMzcnNvMkhnTUdEQ0E4UEp4bXpab1JGaFpHY0hDd3kvZjgrKysvVDRwUmRnTUFBQ0FBU1VSQlZGSlNVcVZ2K2lRbUpySmd3UUszdmo0VjlhS3VUZVgxdTdYYjdSUVdGcFpwMzlLblR4OCsvdmhqVHA4K3pjTVBQOHo5OTk4UHdJc3Z2a2pyMXEyWk1tVktuYTlYQ0NHRUt3bFpSYU9tYmhXSjZmQUJ0OGRiempyNlRIVU1oWDNuM0wrUHhRYUgwNkZYODZySE5oYktrRkQ4L2pFT3Z6RmpNZTdiUmZHV256RWRQVlQxaFhYQWxwT0ZmdHV2NkxmOUNnb0ZtcWoyYUx2MXdxdEhMelR0TzRQeUNraS9oUkJWc21ha2svM21TMkMzRXpMN3ZWcnZ0K291YjFVQVE1djlINXZPZlZ6dStYUDZPT1lkdVljY2szdS9pQnc5WEFPcXZaNlNYcHdwS1NtODhzb3I1WTd4OC9OajZ0U3BnS05hYmNTSUVXemN1SkZISDMyVXE2Kyttb3lNRFBidjMwOWtaS1F6cUt5Ty92MzdNM3o0Y0RadjNzd2pqenhDejU0OVNVdEw0OENCQS9qNyt6dlhjTEhGaXhkanM5bHFITEkrOWRSVEJBWUdBcFFiUWlZbEpSRWJHMHVyVnEzWXVYTW5Bd1lNS0hjZW04MUdabVltNmVucHBLV2xZYlZhMmJkdkg1TW5UeVk1T1puY1hNZWJrMTkvL1RVMzNYU1RNOWlhT0hHaTh6NEdnNEdBQU1mZmExeGNuSFB6ckl2YklmajYrakpyMWl6KytjOS84c2tubitEbjU4ZkxMNzljNGVQZEJ3OGVCS2gwOS9HSEgzNllVNmRPTVdQR0RJS0RnMGxQVDJmWXNHSGNlZWVkdEcxYlA2K2J4cXE0dUpqVTFGUjBPaDF6NXN5cGNOekVpUk1KRFEzRno4K1BKNTk4a3JmZmZwdEpreVp4elRYWFlMUFoyTGx6SjJxMW1xbFRwNVlicnJzak9EaVlwNTU2aW5uejV2SFBmLzZUQVFNR1lEUWEyYmR2SDBhamtXblRwam1EejcxNzl6SnYzancwR2cwclY2NUVwOU41dkxaNTgrYVJuNTlQMjdadHNWcXQ3Tisvbjl6Y1hBWVBIc3lERHo1WTVYcmJ0R2xUN2RZSUpYcjM3czJiYjc3cDF0aHQyN1l4ZS9ic0d0M1BIUWFEZ2VQSGozUDQ4R0dPSGozSzBhTkhHVFpzR0U4OTlSVGdlS1BrNjYrL1p2MzY5UUJsK2owbkpTVlZXbkVzaEJDaTdraklLaG8xdGFlYlg1MFBXVHMwOFN4a0JUaWNCdEhOUUZtOS82NXR1RlFxdlBvTndxdmZJS3lwNXlqKzdTZjBmMnpCWGx4VVArdXgyekhIbjhBY2Y0S2l0U3RRNkx6Ulh0VURyKzY5OE9yWkIyVkkzZTBHSzRTNGZObUxpOGhkOElZallKMno0SksyQnlqUHpTMytUWTd4SEh1ejFwWjczdDJBdFcvSTdYUVBHbGFqdFJRWEZ3T09xckwwOVBSeXgxeGNVZmJNTTg4UUdSbkpoZzBiK08yMzN3Z0tDbUwwNk5HTUh6KyszQjZnbm5qdXVlZG8zNzY5YzI1ZlgxK0dEUnZHK1BIakNROTMzV25TWkRLeGNPRkN0bXpad3NpUkk2dGRZZW50N1UzYnRtMFpPSEFnSVNFaEx1ZWVlT0lKN0hZN2FXbHB2UGJhYXdRRkJkR3laVXRlZnZsbG9xS2l1UGZlZTFtMmJKbnp1bjM3OXZIQ0N5OWdzMTFvcWFQUmFGQ3IxZmo1K1hIOTlkZlRva1VMV3JSb1FaTW1UZEJvTk54KysrMnNYYnVXd1lNSDA2dFhMMkpqWTFHcjFiUnYzNTdFeEVSbXpKaUJWcXRsNXN5WkxyMDZVMU5UMmJCaEErdldyWE5XMys3YXRZdkhIbnVNMjI2N2pidnV1cXZNMzkwZmYveUJScU9oYTlldTVYNHRiRFliSjArZVpPTEVpU3hac29TZE8zZHk5ZFZYYzl0dHQwbkFXZ2RLWG44R2c0RWRPM1pVT0s3MHhtdkRody9IejgrUGI3NzVocGlZR0x5OHZPalhyeDhQUC94d2pjTzFFU05HRUJRVXhQTGx5NG1KaVVHaFVOQ2xTeGZ1di85K2wxNmZyVnUzSmlRa2hJaUlDSmZLZFUvVzFyOS9mOWF0VzhmV3JWdFJxOVZFUlVYeDZLT1BjdE5OTjFVWUZOdHNObFFxVlkwK3g5cGtOcHV4V0N3Vm5nTkhCYXhlcjY5eUxydmR6dFNwVXpsNThpUTJtdzJ0Vmt1WExsMFlNMllNUTRjT0pUVTFsZlhyMTdOMjdWck1aak5qeG95aFNaTW1MRjY4bU04Ly81d0pFeWFRbloxTlhsNmVWSnNMSVVROVVkanRsM0FIR3lFdU1VdkNTYkplZWJicWdTVlVhcHA5L2lNQWErTWNHMXA1NHJvMjBER2s2bkdObnRtRWZ0Y2Y2SC83R1hQOGlmcGVqUXRWV0hObmxhdjJxaDRvZEZWdjVDQXVIMmtQM2tHenA2VWZZRU9SdG1BRHpiNWNVOS9MQUtCdzVYS0tWbjlMOEl3NWRiNjVsU2VXSjd4VVlkQmFsYUZoNDF3MnlMclM3TjI3bDBXTEZwR1VsTVNJRVNONDVwbG55dlJiTE8zdXUrOG1PanFhbDE1NnllMTdtTTFtRGg4K3pMWnQyL2oxMTEvUmFEVE1uajJicmwyN2N2ejRjYjc4OGt0Mjc5NU4rL2J0bVRCaEFuMzY5S0d3c0pBdnZ2aUNpSWdJSWlJaWFObXlaYm05SUVzekdBdzg4OHd6SkNZbU1tclVLRFp0MmtTN2R1MllOMjhlVHp6eEJHZk9uT0dOTjk0Z09qcWFwS1FrOXV6Wnc3WnQyemg2OUNncWxZb2JicmlCQng1NGdPYk5tNU9hbXNxU0pVdll1blVyS3BXS0xsMjZjUFhWVjlPM2IxLzgvUHlZTUdFQzExMTNIYzgvL3p6ZzZFYzdaY29VN3J6elRnb0xDOW05ZXpkNWVYbk1uajJiZnYzNnNYNzllcjc0NGd2eTgvUHAyTEVqUFhyMG9IUG56Z3dZTUtEYWJTR0U4TVNaTTJlY20wQ3RXTEdDUVlNRzhlS0xMMVo1M2Z2dnY4K21UWnRZdDI1ZHVlZW5UWnZHWDMvOVZlbHJzelM3M1k3ZGJ1ZWJiNzV4VnJwLytlV1hmUFhWVjI1K0pwWGJzR0VEQ3hZc0lEdzhuT2pvYURwMzdveEdveUV4TVpIRml4ZXpkKzllRkFvRjExMTNIUTgvL0xDem5jUGJiNy9ONXMyYjZkZXZIMGFqa1VPSER2SDExMTlYMkJKRUNDRkUzWkZLVnRHb2Vid0R2ZFdDTmZVY3F1WXQ2TnJVODVEMVFLcUVyQUJvdEhnUHVRSHZJVGRnU1l5bitMZWZNZXpjaXQxb3JPK1ZZVTFQUmIvbFovUmJmZ2FGRW5Yck5tZzdkRWJUb1RPYTlsM3F2YnBOQ0ZIN3JCbnBGSzMrRnQzZ1laZFZ3QXFPUi8zYitmZGxkZExjY251MGxpZFlHODdvMXROclhNSGEwQjA3ZG96YzNGeW1UcDNLVFRmZFZLdHptODFtcGsyYlJseGNIR2F6R1Q4L1AwYU9ITW05OTk3cjNPRzdZOGVPekpremg0TUhEL0xoaHg4eVk4WU14bzRkeTRRSkUzanl5U2M5dXA5T3AyUGV2SGtzV2JLRWpSczM0dTN0N2R4WTYvSEhIOGRzTmhNZEhjM0tsU3RadEdnUjRHaG44TUFERHpCeTVFaENRME9kY3pWdjNweVhYbnFKZSs2NWgxV3JWckYxNjFZT0h6NU1reVpOS0NvcXdtYXpjZmZkZHp2SGwyeTZ0WExsU2tKQ1FoZzBhQkFEQmd5Z2QrL2VLSlZLYnIvOWRvWU5HOGJhdFd2NTQ0OC8rT0dISHhnNGNDQkRodzZ0MGRkWUNIZlo3WGFXTFhOc0ZoZ1dGc1pkZDkxVmEzTkhSVVdWYWNGUmtiaTRPRmF2WHUxeXJIZnYzaTRiMU5WRVNVdUZpelZyMW95Q2dnTHV1ZWNlYnIvOWRwYyt0dUNvL28rTWpHVHQyclhrNStmejZLT1BTc0FxaEJEMVJDcFpSYU9YK2R5L3NLYW51RDArYU5MemVQVzVCanZ3elVFb01udDJ2NUVkSUtMNnJmRWFMYnUrR1AzMi82SGY4ak9XNUtUNlhrNkZsSUZCYURwMFFkdStreU40YmRNZVNqMmFLZXFYVkxJMkxKZExKV3ZlNGdVWTkrMjZMTm9FVkVSdnpXZFA1aHIyWnE3aG5QNTR1V05hZUhla2IrZ2RYTnZzZ1V1OHVzdVQzVzZucUtnSVB6Ky9PcGwvelpvMVpHWm1FaDBkVFhSMHRNdGoraGV6Mld4czJMQ0IzcjE3MTNoVHJNclliRFpXckZqQlZWZGRSZmZ1M2QzcXZWbFFVTUNoUTRjWU9IQWdWcXVWWDMvOWxSRWpSampQWjJabTh2bm5uek5xMUNnNmQrNWM1WnpwNmVrRUJBU2cwK2xxL1BrSTRTNkx4WUpDb2FqVlZnRW1rMk9YMjlvS1NZVVFRZ2dKV1VXamx6di9EWXo3ZDdzOTN1L08rL0FkN1dnZWZ5Z05kcDcxN0g0UkFZNmdWVlRNSEhmRVVkMjZkeWRZeSs5amRkbFFxZEcwYWVzSVhqdDBSdE94QzhyQTRQcGUxUlZMUXRhRzVYSUlXYTBaNldRKyt4aStvOGZpZCtkOTlib1dkMldia3NrMnV2WmtiZW5UcVVhYld3a2hoQkJDQ0NIcWxyUUxFSTJldWxXa1J5R3JPU25SK2U5ZG1zS2Y1OEJzcStTQ2k1ek5oMXdEQkVtQlI0VTBuYm9TMktrckFjVkZHUGJ0d3JobkI4YkRCeTdQd05WcXdYenFPT1pUeHluK3hSRVdLVU9hT2dMWDlwM1JkdWpzMktIY3pYNWVRb2hMUy8vSGJ3QjREN21obmxmaXZpYmFsalRSMWwwMXBCQkNDQ0dFRUtMMlNjZ3FHajExUktSSDR5MW5MNFNzYWlWYzFSVCtUdlBzbmdkU0hadGdpY29wZkh5ZHZWdnQrbUtNKzNkajJMTUQ0Nkg5VU1GT3JaY0RXMVlHaHF3TURMditjQnhRcTFHM2FJVTZvalhxaUVqVXJTTFJSRVNpREpGK1dFTFVOOFAyTFhqMTduZlp0Z2tRUWdnaGhCQkNOQTRTc29wR3o5T1ExWnA2emhId3FSMHZqeDdONFdBYWVOSlg0MFFXOUk4QWIzbUZ1VTNoN1lOdTBQWG9CbDJQM2FESCtOY2VETHRqSElHcjJjUEd1SmVheFlMbFRBS1dNd2t1aHhVNjd3dkJxL1BQU0pRQmdmVzBVQ0d1TE1aOXU3Qm1wdU0vYmtKOUwwVUlJWVFRUWdqUnlFa0VKQm85ZFl1V29GSzcveWk2M1k0bCtZempFWEFjUVduN0VFZHc2aTQ3am42dS9lUnB6MnBSNkx6UlhYTXR1bXV1eFc0MFlQeHJMNFk5TVJnUDdvUHpteFEwQkhhREh2UEpPTXduNDF5T0svd0QwSnl2ZUMwZHdDcDAzdlcwVWxHVnZDSWpBQUUrV3VlbU1HYUxGWTNhdlEwNGlnMW0wbktLOFBYV0VoYmtVMmZyRks1TXNZZFJlUHZnZGZXQStsNktFRUlJSVlRUW9wR1RrRlUwZmdvbDZoWXRzWlRxdFZvVnk5bEVaOGdLMEtPWlp5RXJ3SkYwNkIzdWFEa2dxay9ocFVNM1lBaTZBVU93RzQyWS92N1RFYmorL1NkMm83RytsMWN0OW9KOFRMR0hNTVVlY2ptdURBaEVGUnJtK0tkcE05Yy9ROE5BZHIrdE4vZk1XWXZORGovTXZKMUFYeSsrL2YwWXYveVp3T1F4VjlPelhkV1BvUjlNeUdEbUZ6SDA3eHpPblBHRFBicDNzY0dNMldvajBOZXJ3akVUM3YwRmpVckp4MC9mVk9iYzNYUFdBdkQ5UzdkZldFOThPaFpyNWZYNVBkdUZvVlJXdlhQNTVjeTRmemZhTHQzcWV4bENDQ0dFRUVLSUs0Q0VyT0tLb0k2STlDaGtOU2NsVW5yZnFoQnZhQmtBeWZudTM5TnNnN2hNNkNwdEFHdU53c3NMcjM2RDhPbzNDTXhtVE1lUFlqcDhBT09odjhvOHF0OFEyZkx6c09YbllZNC9VZTU1WlVCZzJmQzFhUmlxMEdhb1FwdUNSa0xZdXFMVHFpazJXckRiSGNHazNXNG5KYXVRcVo5c1pYanZTUDU1YTNTbElXaDEvUjJmemp2Zjd5VWt3SnQ1ajExYlllVnNWcjRCVFFYdjZGaXRaWGZ1bS9YVkRncjBsYmZoV1B2cWFMeTlOSjR2K2pKaFNZekhtcG1PNzVpeDliMFVJWVFRUWdnaHhCVkFRbFp4UmZCNDg2dkUrRExIb3B0NUZyS0NvNWZyVldIUXNHdkJMbE1hRGRxdTBXaTdSdU4zNzBQWUN3c3dIdHFQOGRBQlRJY1BZTXZOcnU4VjFqcG5DSHZxZUxubkZiNStLQU9EVUFVRW9Rd01RaGtZN1BneklBaGxrT3R4Vk80OTVpNGN2RFFxaW8wV3JEWkh5SHJmOVYzbzNiNFpiMzYzbTgzN0UwbkpMdUs5ZjExZmEvZlRHODE4dnVrd3EySk9BcUJXS1VuUExhWmxxSCt0M2NOTG8rSys2enVYT2I1dVZ6eForZnBhdTA5OU1lemJEWUJPV2dVSUlZUVFRZ2doTGdFSldjVVZRZE02eXFQeDVvU1RaWTVGQkVDUURuSU43czlUWUlMVE9SQVY3Tkh0UlRVby9QeWRmVndCTEVtbk1SMytHK1BoQTVpT0hicjhOOCtxQmZhaVFxeEZoVmpQbmExeXJNTEgxeEhJQmpWQjZSK0FNaWpZRWNZR0JxRnFFb0xDMndlRnpodWx6dHZ4Nzc1K2wrQXp1SHpwdEdyQWlLVlVWV2luVmszNGVOSndQdjNsRUhkYzA3NVc3bU8zMjltMDd6U2YvbktJbkVKSE80d3hnOW96WVVSM3ZMUmxmMlZQL1dRck5yc2R2Y21Dd1FUUEx2Njl6SmdpZytONy85bkZ2K090VlR2YkZXalZTc1lOdTZyTStKZ2o1eHBGeUdyY3Z4dDFxellvZkh6cmV5bENDQ0dFRUVLSUs0Q0VyT0tLb0c3VHpxUHg5dUlpYkZrWktFT2F1aHp2MlJ4K1ArM1p2ZjlPazVDMVBxaGJ0VUhkcWcwK3Q5d0JnT25JMzQ3V0FrZit4bkw2VkQydnJ2N1ppNHV3RmhkaFRVbDIveUtORnFXM053cWREd3B2YjVUZVBpaDBPbWNncS9EMk9SL0tsaHJqNjRkQ3JRYTE1c0tmR2pVS2xRWTBqbU1LdGVhUzk1dTEyZXc4dm1DVDIrTXp6NGVPMHovZGhscFY5ckg4djA2bEF4QVc2TU1iand5cDFwcDJIMHZoeTErUGNQeHNEZ0R0V2dUeDFPMjk2TlltdE1KclRpVG5ZTFhac1oydnNDMjV0clR6cHpoK05nZGYzWlh4YTk5ZVhJVGxUQUwrNHliVTkxS0VFRUlJSVlRUVY0Z3I0LysyeEJXdjVCRnBXMTdaQUtJaTV0T244TG9vWkczZkJIYWZCYjNGL1h1bkYwRmFFVFNUWXFwNjVXd3RnS1BpMDNUeUdPYVRjWmhQeEdJK2RRSzcwWU1TNVN1VjJZVE5iSUw4dkxxN2gwYUxRcU1wRzh5cTFTZzB0ZGNmMUc2M2s1am1ZZjhQSURtenNOTHpKclBWby9rc1ZodmJEeWV6L1BkWTRsTWNYOWRBWHkvR0QrL0t5SDVSS0pXVjc1eTNldFpvQUViUFdvMUdyWFRaM0tyRW5hK3VCbURsSzZNOVdsdERadGkzQ3dCdFo5bjBTZ2doaEJCQ0NIRnBTTWdxcmhqcU5tMHgvYjNQN2ZIbTA2Znd1cWlYbjFJQjNadkJIZytLL3dEK1RvV2JQQ3VtRlhWSTRldUhWM1FmdktMN09BN1liVmpPbnNGODRoaW1FOGN3bnp5R05TMmxmaGQ1cFRLYnNKdE5WTDd2ZmUxUktoWDhOUHZPS3NkTiszUWJCK016ZU9leGErbGVTV1dwUXVGZUIrYUVsRncyN2p2TmJ3Zk9rSHUrTFVDZ3J4ZDNEZTdBSGRlMHgwZlhjRGVjdWh3WS90aUNNcVFwNnNpMjliMFVJWVFRUWdnaHhCVkNRbFp4eGRCRXR2TW9aTFdjTHJ2NUZVRFhNTmlmQXBheUczWlg2SFF1NUJzaG9QWTNIeGUxUWFGMHRoZndIbll6QVBiQ0FtZmdhajV4REZQOGNUQ1o2bm1ob2k2b3lubjgvMkxlNS91aEdzMVd0OFpYNVpkOXAxbTUvUVFBTFVQOXVIMUFlMGIyaXpyZis3WDZDdlhsZkk4cUZHQXZHMXViclhibkdrckxMV3pZVmQyV3hIaE14dzRUOE5paytsNktFRUlJSVlRUTRnb2lJYXU0WW1qYWVGYlJaSzZnYjZkR0NWMUM0VkM2Wi9jL2xBYURXbnQyamFnL0NqOS92SHIxeGF0WFg4Y0JtODJ4bWRhSldNd240akNmak1XYTRlRTNnV2l3Zkx3Y3Z5NkxER1ZEelBTY0lwb0crYmhkeFFwdzMzV2RLU2cyY2RQVmJlalpMcXhXMXBoYmFHVE1xMnZLUGVmdlhiWXkxbUN5c0dqOWdWcTU5K1hDWGx4RTNpY0xVWGo3b0x2b1NRUWhoQkJDQ0NHRXFFc1Nzb29yaGpyU3MrZjFiWGs1MlBKeVVRWUdsVG5YbzdubklXdGNGdlJwQ1Y0cXo2NFRsd21sRW5Wa1c4Zmp4emZlQ3BSc3JuTWE4OWxFTE1sbnNKdzlnK1ZzSXZhaXl2dDJpc3VMM21pdThKeE9xMGFoVU9CM1BxUXMxTHVPdGRuc1BQZkpWaFFLQmRQdjZjdFZrYUhuajl0Y2lrZExOcWF5MisxWXJUYjh2YlU4ZTVlalhZWFY2a0ZaL0hsS3BhSk1xS3ZUcXJuam1ySS81MWJGbEsxV0JmRFZhWmd6Zm5DWjQvLzVZUzlucStnOWV6bXlGeGVSL2NhTFdNNGtFUERZSkJRKzBnaGJDQ0dFRUVJSWNlbEl5Q3F1R0txbVlTaDhmTEVYRjdsOWpmbjB5UXQ5TzB2eDFVQzdZRGpsL2o1YVdHeHdNQlg2dG5UL0duRjVVL2o0b3VuY0ZVM25yaTdIYmJuWnpzRFYrV2R5a215dWRSbXkyZXpjL3NycUNzOS9PZlVXd2tQOENQYnpCaUM3d1BYdmNOdWhzNlJrRjZGVksya1I0dWM4L3Q3S2Zmenk1K2t5OCsySlMrWG1GMytzOGJxbjNIazFJL3U1VnVmcnRDb2V2YVZIbWJFLzdTbW45WWxDZ1JJNzNjcnBMK3Z0Vlh2OVlCVkE3cHN2MWRwODViR2JUZGlMaWpDZk93c0s4QjgzQWU4aE45VHBQWVVRUWdnaGhCRGlZaEt5aWl1S3BrMWJURWNQdVQzZWNqcSszSkFWb0dlNFp5RXJ3TUUweDhaWk9ubmxOV3JLb0Nab2c1cWc3ZGJ6d2tHN0hXdG1lcW5nOVh6NG1uSVdMSmI2Vyt3VnltcTdVR2Jhb1dWd21mT24wL0l3VzJ4NGFSeWw1eUVCT3FCc3lQcnQ3N0VBM05xL0xVRitPdWR4SDUzRzVSRjlxODFPc2RHQ1NxbHd0aDRvVVdRd1k3T0R0NWNhdGRLOWxnTmFkYzFLNHExV0c1b2F6dUV1WTZ6N1AzTnJSQUdhTnUwa1lCVkNDQ0dFRUVMVUM0bDZ4QlZGSGRuT281QzFvcjZzQUNIZUVPNEhLUjQ4Vld1MXc3NXowcHYxaXFSUW9HcmFERlhUWm5qMTZuZmh1TjJHTFRzYmEwYWE0NS9NZEN3WmFWZ3pIUi9ic3JQQjd2bmo1S0p5Wm9zVkFEOXZEUjlOdkxITStiRnZyQ01yMytEY2lDb3N5QWVBYzFrWFh2QzdqNlZ3S2lVUGJ5ODE5MTNYeGVYNkowYjE1SWxSRjBMMlhiSG5tUGxGREgwNk5pL3ppUDdINncvdzQvWVQzTmdya2ttamUxZjdjOG90TkhMYnk2dktIRGVZTEdWNnN0cnNvRmE1MzBPMnV1eEFzeS9MN3hOYm0weXhoekR1MjAzeHBuVmtQUE1ZVGQvOVJOb0ZDQ0dFRUVJSUlTNHBDVm5GRlVYVHhyTytySldGck9Eb3pacHkwck0xeEdaQ2RIUHcwM3Aybldpa0ZFcVVJYUVvUTBMTHRCMEF3R3JGbXBXQk5UUDlRaENia2U0TVpHMjUyWmQrelkxQWtjSFJXOVduZ2tmampXWkhDS3ZUT3FvOUkwTDlBVWpLS0FBY3dlVUhhLzhDSEp0WUJmdnJ5cG5GUFhjTzdzaXFtQk5zMkgySzBRUGIwem9zb0ZyemFOUktCbDRWWHViNEg0ZVR5eHd6V2F3RXFyUWtaeGFVT1ZjU1FEY2syaTdkMFhicGpqb3lpdnhQRnBJNy93MkNYM2k5dnBjbGhCQkNDQ0dFdUlKSXlDcXVLSnJJdGxVUEtzV1dsWUc5dUtqQ2lxaklRQWpTUWE0SHJUWnRkdGg3RHE1djQ5RlN4SlZLcFVJVjFoeFZXUFB5ejFzdDJISnpzZVptT3pacnk4M0dtcHVMN2Z6SDF0eWM4LytlQ3phcGlDMVJjSDREcTBCZnIzTFBHMHhXdkRRcWxFb2xBTTJDZmRCcFZXUVhHTWd0TlBETi8ySkp6UzRpSXRTUHV3WjNyTkZhd29KOEdEMm9BeXUzbjJEdWlqMHNmR0lZS3BYUzQzbDhkUnBtakIxUTV2amVWMTE3emhwTkZtdzJPMms1eFl5ZjkwdTExMzA1OGg1eUEvYmlJZ3FXZllvcDloRGFMdDNyZTBsQ0NDR0VFRUtJSzRTRXJPS0tvbW9SQVZvdG1FeHVYMk9PUCtIYVcvTWl2WnJELzhydWIxT3BFMW5Rc3prRVY3LzRUUWdIbGRwWkNWc3B1eDFiUVg2cElEWUgyL2tBMXBwM1BwVE56Y0dhbSszUjY2T2hTczF4YklBWEd1QmQ1cHpSWk1GaXRSSGdjK0VGcWxBbzZCalJoSVB4R1h5M05ZN1ZPMDZpVU1Cei8raUxWbFB6M3FZUDNuQVZXdytlNWZqWkhENWFmNENKZDFTL2JVQlZTcXA0STVzRk1PTHFzdS8yckl3NVFXYWV2czd1WDllOGg5eEE0Y3JsNlAvWUlpR3JFRUlJSVlRUTRwS1JrRlZjY1RTdDIySStlY3p0OGViVHB5b05XZHVIL0Q5Nzl4M2ZaTG4rY2Z5VGRPOVN5aElvbzJ6S1JobUtLT0JFUExJY3h6MlBlSDRDSHBHbEhoQVU5VGhSWEFnZWpnTVZaWXVDTWdUWklIc1ZLQjJzVXRyU2xvNDBhWkxmSDdXUjBKVzBLUVg1dmw4dlhwTG51ZS83dWRJMk5WeTVudXVHYlNjaE05KzlPTFljaHh2ZDYxNGdVbkVHQThiUU1JeWhZZEN3bkRKcWl3VzdLUStiS1ErN0tROTdYaDcydk53L0gvOXh6T244SDMrMzVlVTZIOHQzbzh6N0FqcjJ4MjMvRFdvRkZ6dVgvVWNTTWpqQXVhZEhwK2phN0RweW11OS9Pd2pBM2RlMXBHM2pjcExiTGdvSzhHWDgzZDE0YnNacUZtMklJenpJai92N2xkQSs0aHh4Sjg3dzlhK0Z2OHRNNWdMTUJRWmVucjJoMkxnOGMrSHQveS9QM2tDUXZ3OER1aFgrNG1uYnFDWkRyMjFaYlB5cW5VY3Y2U1NySVRDSWdGNTl5ZjE1TWFIM1BhYmVyQ0lpSWlJaWNrRW95U3FYSFovRzBXNGxXUXZLNmN0cUFIbzBoS1Z1OW1aTnlJQ1VIS2l0Zi8vTHhjYkhCNE9QRDE0aEZlc05XaHA3Zm43aEpsNDJHMWl0MkcxLy9OMW1LL3k3M1FwVzJ6bkhyWCtlKytQdjZhK005MGdzaDA2Y0FhQnhuYkJpNTRvU2pLR0J6a25XN3EzcThiOWY5Z0xRb1drdEhyN1J1VXJ5ZzBYYk1SZFl1YmRQRzhkR1dlNW8zN1FXdzI3cndBZUxkdkQ1OG4xazVwZ1pkbHVIVWxzSHBKODFzWHJYTWNkanE4M3U5UGg4cTNjZEl5VEFoeXRiRkxhZXFCWG1mb3lYaW9CZWZjajllVEhtL2J2eDYxSzhoWUtJaUlpSWlJaW5LY2txbHgzdnh1NzFaYlVrSENsM1RGUVkxQTJHNU94eWh6clplQXh1TDE1SUp2S1haUEJ6N245YTlYdmJsOHh1dDdQenlHbWdzSnJUYXJVNUpUS1gvUjRQUUpPNmZ5YVp6UllyTTVidWRqenUxS3cyUnFQek05aVhsTWJCWTJlNHBXc1R0NUtzUjA1bUVKK2NTZDlPamJpalozTnlUUVg4OStjOUxOeHdtTmhqNll5N3V4dFgxQ3hlY2R1bGVWMFd2WFNINDNGYWxnay9IeStDQXdvMzg3TFo3R3lQUzZGTDh6cU9NUWFEZ1cvK3FINXRYTWV6U2ZTTGlYZWpwaGdDQWpIOXZrbEpWaEVSRVJFUnVTQ1VaSlhManJ1YlgxbFRUbUxQenkrV0lEcGZqNFl3Zjc5N3NTUm53N0VzYVBEWHpYV0lYSFQySnFhUmtaMVBuUnFCMUk4TTRmMkYyMWk1STRtUUFGOHNWcHVqa3ZYNkRsRUFXQXFzVFB4aVBiOGZPa1dBbnpkNStRVjg4K3NCYnVyU21NaHpxa0dMV2hCRTFYYnRCYjM5OENubXJJbGw2OEZUWE5PMlBuMDdOUUxnNzMxYUV4SGl6N3Z6ZitmQTBYUWVlMmNaZzY1dXpsMjlXeElTK09mdklhUFJRSUJmWVVJMU84L01TMSt1Sjk5aTVmVkhyNlZleldBKy9YRVhjOWJFTXVqcTV2eWpmM3ZISmw2L0h6b0ZRUHNtdFNyelpiem8rWFhwVHY2MlRkVWRob2lJaUlpSVhDYmMzNzVZNUJMbkhkVVl2TnpicU1ZU0YxdnVtRnFCMENqYy9YZzJsbjUzcjRoVWdTV2JDcXZUcjIzWEFJRG9ldUZrNTFrNG1aNURhbVllWVVGK2pMaWpNKzJhMUNJajI4UzR6MzVqeThGa2FnVDdNZTJmZmJrbXBqNG1zNVhKc3pkaUtTanNkM282STVmYy9BS3VxQmxNb0w5UHNXdGFiWFlBOGkxV2xtdzZ3dVB2TEdQMGpEVnNQWGdLb3dFYTEzVk96TjU4WlJQZWVmSjY2a2NHWXltdzhlM3FXUDcrMmhJK1dMU2RJeWN6bk1aYUNxeE0rR0k5Q2FleXFGc2ppTWl3d3MyOGJyMnFDZlVpZ3BpMzdoQXYvbThkdVNZTDhTY3pPSEEwblJZTmFoQWFWUFlIUjVjNi95N2RzT2ZtVUpCWS90MElJaUlpSWlJaWxhVktWcm44R0l4NFJ6V2hJTjcxSnFxV3VJUDR0bWxmN3JodTlTRXhvOXhoVHRMejRNZ1phRnJEdlhraTRyNmtsQ3hXN2t3Q29QOVZoVlh0dDE3VmxENGRvekJickJnTU9LcEY5eVdtTXVtckRhUmxtWWdJOGVlTngzc1RWVHVVNFgvcnpJR2o2ZXhMVE9OZm4vektmWDFiczNIL1NhQ3cvVUJKRGh4TkEyQkhYQW83NGxJQThQZjE1dWF1alJuU3F3VjFhaFJ2enR3NnFpYWZETCtCcjM4OXdQZS9IY1JrdHJKZy9XRVdyRC9NclZjMTRabEJYY2szRnpEeHl3M3NPbkthMWxFUlRIcndhbnk4Q3o5RXFoOFp3bnRQOVdIMGpEVnNqazFtMDRHVC9McnJLSUJqODZ2em1jd0ZKS2RuNDJVMDRPZHphYjlGOEcxZDJETTM3N2VWaExoNUI0T0lpSWlJaUlpN0x1MS9RWWxVa0c5MFMvZVNySWZMcjJRRkNQZUhsalVoTnMyOWVMYWVnQ1kxcXE5SHBjamw0c3NWKzdEWjdQVHRGRVg5eUJESGNYOWZiL3g5bmYrWCtObXlQYVJsbVdqVk1JSUo5L1Z3dEFhb0VlTFBPLys0anRFejFuRGdhRG92ekZybm1ITk5UUDFpMXl5dzJsaTJOY0h4T0N6SWo3LzFpT2FPbnMwSk9XOXpyZlA1K1hyejBJMHhET2dlelp3MXNTemJtb0MzbDVINys3WWgxMlRoaGYrdFpYZDhLczNyMTJES3c3MktQWWZ3WUgvZWZMdzNhL2NleDJnMHNIN2ZDY0tEL2VqVE1jb3hadlNNMWFTZk5SSG81ODNKOUJ6TzVsbG8yNmhtc1o2emx4cERZQkIrbmEvQ2ZHQlBkWWNpSWlJaUlpS1hBYlVMa011U1R6UDNkcHR5cFYxQWthNzF3ZDNjUklZSkRxYTZOMGRFM0hmUGRhMklEQXZnc1p2YmxUdjJwZnQ3OHVBTmJYbjdIOWM1OVY0RnFCc1JEYmNoc3dBQUlBQkpSRUZVeklkUDkyUFExYzJwVXlPUW1xRUIzSE45SzNxMktaNWs5Zll5OHV5UUt6RWFEUXkrcGpsZmpibVYrL3UxTFRmQmVxNmFvUUVNdTYwalg0L3J6enQveEpPU2tVdmlxU3hhUjlYa2pjZDdFeHhROG5xaFFYN2NlbFZUTnNjV1Z0c091NjBEdmo1L3RreXBFZXhQNHFrczlpZWxrNVdUVDZ1R0VUd3pxSXZMc1YzTWZGdTNveUFwSHV2cGxPb09SVVJFUkVSRS91SU1kcnZkWHQxQmlGeG8xbE1uU1gzdVNiZm1STDcxS1Y2MWFyczBkdU14MkhYS3ZaaUNmT0NlZHU0bmFFVXVKNmNlK0J0MVJ2U3YxQnJaZWVaU0U1SlY2ZFNabkJMYkFsUkc0cWxNYW9VRmx0Z0g5bncybTUybFcrTzU5YXFTYjUyM0ZGZ3hHZ3g0ZVhudTg5ZFRVNWRRNS9PRkhsdlBYZGJUS2FRKyt6aEJkOXhOOEtCN3FpME9FUkc1UEZpT0pXSTlsb1FsOFFnRlNmRVVKTVVENEIzVkJPK29KdmcwanNhcmZrTjhHalNxNWtoRlJLUXFxRjJBWEphODZ0VERFQkNJUFMvWDVUbVd1RmlYazZ5ZDY4R0JWREJiWFk4cHh3STdUMEdudXE3UEVSSDNWVWVDRmZCNGdoV2dVWjB3bDhjYWpZWlNFNnlBbzVmclg0bFhyZHI0ZGI0SzA5cVZTcktLaUVpVnlwdytGVnRHT29hZ1lId2FOU1h3cHR2eGptb0M0RWk0bXJhc3g3NDZCMk5FVGNJZUcxN05FWXVJaUtjcHlTcVhMWi9tclREdjJ1YnllRXRjTFA3ZGU3azAxdGNMT3RhRnpjZmRpK24zRTlBOEFvS3JKd2NrSXZLWEU5Q3JMeGxUWHlYLzk0MzRkZWxlM2VHSWlNaGZqSG5mTGpMZW5VTEkvWThUMEt0dmlXTzh3bXZnMTc2ejQzSGU2dVdrUFBsM3drZU94N2RWeklVS1ZVUkVxcGg2c3NwbHl6ZmF6YjZzTG01K1ZhUmRIUWh3ODJNTW14M1dKYmszUjBSRVN1ZlhwVHZHbXJYSVhiYTR1a054Vy9KM2MwaDQ1NjNxRGtORVJFcVJ2WEFPMlF2bkVEbjFzMUlUckNVSjZOMlB5TGVta3oxM05qay96SzNDQ0VWRTVFSlNrbFV1V3o3Ukxkd2FiMG1JQTJ1QnkrTzlESVdiWUxrck1ST1NNdDJmSnlJaUpRc2VkQS9tQTN2SSsyMUZkWWZpRnRPeG81elpzT0dDWFM4NU9ablJvMGR6OXV6WlVzZkV4OGZ6MUZOUGNlcFUrWTNITFJZTGVYbDVuZ3p4a3BLYW1rcHE2c1czcStYQmd3ZEpTZEZtY0g5bHAwNmRZcytlUFhocTY0Mk1qSXdLelR0dzRBRExsaTBqUHorLzJMbkV4RVJlZnZsbDFxNWQ2L0o2TnB1dDFIT25UNS9teElrVEZZcXpvcklYenNHV21VN0V1SmN4QmdTV1ArRTh4cUJnSXA2ZlFrRnFDam1MdjYrQ0NFVkU1RUpUdXdDNWJQazBjNitTRmFzVlM4SVJ0NUt6clNKaHgwazRhM2J2VXI4bHd0M3RDaE8xSWlKU09RRzkrcEs3ZEJFNTg3L0J2MHQzRElHZTc0OWJHYWFqUi9GdjJMRFljZS9RVUFJYU5MaGdjZVRsNWJGOSszWXNGa3VwWTB3bUU0Y09IU294YVhLK24zLyttWTgvL3BqMzMzK2Z4bzBiZXlUR3VYUG5zbTdkT2thT0hFbFVWQlFBNmVucFRKMDZsZXV1dTQ3cnI3KyszRFZzTmh0V3E1V0NnZ0xIZnkwV2krT1AyV3dtUHo4Zms4bEVmbjQrZVhsNTVPYm1rcHViUzgrZVBSM1hMYy9MTDc4TXdMdnZ2dXYyODdSWUxBd2JOb3pldlh0ei8vMzNPNDdQbXplUG5UdDM4dEpMTDVXN2h0MXVaL2JzMlZ4NTVaVzBhUEhuZTVmUm8wZlRybDA3SmsrZURFQitmajZqUjQrbWI5KytEQmd3QUlPaDVEY2ZXN2R1cGFEQTlRK2J6OVdvVVNQcTFhdFhvYm5pdnNXTEYvUHR0OSt5Wk1rU2ZIMHIxNE5xM3J4NWZQTEpKMHliTm8zbXpadTdOWGZKa2lXc1dyV0szcjE3Rnp2MzBVY2Y4ZnZ2djNQczJERjY5T2lCbDFmWmZjSHo4L081Nzc3N2VQTEpKK25idDNqRjZJd1pNemg2OUNnZmZ2aWhXekZXbEhuZkxzejdkaEV4N3VWS3J4WDIwRERTWHhtSFQvUFcrTFpxNjRIb1JFU2t1aWpKS3BjdFEyQVFYblhxWVQxMTB1VTVscmhZdDVLc0JxQmJBMWgreEwzWWNpeXcvU1IwdmNLOWVTSWlVckt3SjBhUTl1SXpaRTZmU3ZqSThkVWRqa05CWmlZYnIrbEJxemZmcHU3UU81M09OWGowOFJMbkpIODNod09qL2tYM3RSdEtUTTY2YThHQ0JmVHMyZFBwMkxGanh6aCsvRGhoWVdGT2xhMUhqeDRGWU0rZVBjV3FXV05pWWdnSUNBQUtFNW5mZmZjZDBkSFJqZ1RyamgwN09IRGdnRXN4OWVyVmkvcjFpOThPc216Wk1sSlRVNmxiOTg5ZEl2UHk4bGkvZmozUjBkSGxycnQ5KzNaR2p4N3RVZ3dBUnFNUmYzOS94NS9hdFdzN2txeHIxNjRsSnllbjFMbEYxWC9MbGkwcjh4cmR1blVqUER6YzZkakdqUnRKVEV3c2xpQ0xqWTFsL2ZyMUxzVytmZnQyWnMyYVJWQlFrQ1BKZXViTUdYSnljbWpXckpuVGMyemN1REh2di84KzY5YXRZOVNvVWRTcVZhdlllbE9tVENFM054Y2ZIeCtYcmwvRVpETHh4Qk5QTUhUb1VMZm15Y1hoNnF1dlp1Yk1tVXliTm8ycFU2ZTZQTTl1dDdOcDB5YTZkZXVHdjcrLzA3bGZmLzJWMzMvL25VY2ZmWlRQUC8rYzJiTm5PMzJZVUpKdDI3YVJrWkZCL2ZyMVNVb3EzbHNyTnpjWHM5bGM0amsvUHovcTFLbmpjdXl1eUhoM0NwRlRQL1BZZXVFanhwUDYzSlBVL3Vncmo2MHBJaUlYbnBLc2NsbnphZGJTelNUclFiZXYwYlFHUkFaQ2FxNTc4M1lrUTR1YUVPcm45aVZGUk9RODNvMmFFbkx2bzV6OWFpWlpuMDRsOVBFUjFSMFNBTjVoWWJSNjgyME9qUG9YNGQxN09KS20yWHYzWWpwK0RBRC8rZzBJYmx0WTNWU1FtY21CVWYraTd1QWhIa213QWl4ZHVoU1R5VVMzYnQwY3g1WXZYODcyN2RzSkN3dGp6NTQ5anVORnQrdE9uejRkbzlHNTY5Uzc3NzdyU0VDdVdMR0M0OGVQODl4enp6bk9iOXEwaWUrLy85NHA0V0l5bWZEeThuSWs3bXcyRzJhem1ZWU5HeFpMc2g0OGVKRDQrSGdHRHg3c2NuWGUyclZyYWRPbURSRVJFUUMwYnQyYWlSTW40dVBqNC9USDI5c2JIeDhmbm5ycUtlNjY2eTRHRFJxRXY3OS9tZFYxbjMvK09TZFBsdjRlb3FqYWQ5cTBhV1hHMkxoeDQySkoxbVhMbHVIajQ4Tk5OOTNrMHZNOGUvWXNXN2R1ZGFyay9mSEhIL0gzOStlR0cyNXdISXVMaXdOd3FrajA4ZkhobVdlZW9XM2J0a3lkT3BXUkkwY3lhOWFzRXBPcFE0WU00YkhISG5NcHBpSktybDc4N3IzM1hyS3lza285YjdGWTJMZHZId01HRENoMXpNaVJJNTBxVEhmczJNR1pNMmVLVlowbUpTWHgxbHR2MGJ0M2IrNisrMjRNQmdNelo4NGtLaXFxeElyWEloczJiS0IrL2ZyNCtmbng2S09QbGpxdXBIUE5temYzYUlWcjV2U3BoTnovdUdzdEFxeFcwbDhaaDI5TUo0SUgzVlBxTUdOd0NDRjNQVWptekdtRVBmcC9Ib3RWUkVRdUxDVlo1YkxtRTkwQzA3cGZYUjd2N3VaWFJYbzJoRVZ1VHJYWllVMGkzT1plNjFnUkVTbEY0RTIzWTBtTUorKzNsZGh5Y2doN1lzUkYwVHFnN3RBN0NXN1RGditHRFVsZHRwVERreVppT25iTWFZeC9nd1kwKy9kRUltKzZtWTdmekNHOFI4OVNWbk5mNzk2OVdibHlwVk9TOWJmZmZtUEFnQUhjZnZ2dFRyZUlIemh3Z0dlZmZaYTMzMzZiQnVlME12RHk4bklrSkMwV0M1OS8vam05ZS9lbWJkdTJGQlFVNE8xZCtKWXpLQ2lJQlFzV09PWU5HalNJQVFNRzhQREREd09GUFYrZmVPS0pFdU9jTTJjT1JxT1JnUU1IdXZTOHRtN2R5dVRKazRtT2puWWtXUHo5L2JuNjZxdExuV013R1BEMzl5Y29xUHlmaStuVHA1ZDVmdVRJa1lENzdRSVNFeFBadEdrVHQ5NTZhN0hrYTBtc1ZpdVRKazFpeDQ0ZCtQdjcwNk5IRDdLeXNsaS9majAzM0hDRDAzT0pqUzE4TTNKdUpXdVJHMis4a2Vqb2FNNmVQVnRxdFdwYVdocjc5KzkzNi9sWXJWYTN4b3RyUHYzMFV4WXRXbFRpdWFLV0g0TUhEeTUxL3J4NTh4emY1N3k4UEpvMWExWm1rck0wNmVucGZQMzExOFZhU1N4ZHVwVHc4SENuM3l1blRwM2krZWVmcDA2ZE9qenp6RE1BM0hubm5jVEd4dkw2NjYvajdlMWQ0dXN6UHorZk5XdldNSFRvVUJvMGFNQ3NXYk9LalprK2ZUb25UcHhnNHNTSnhjNVZ0bVhDdVN6SEVyR2RTWE50a3l1TG1ZeFAzc1Z5T0JiZm1FN2xEZys0N2taTUczL0RjdUlZUGxkY3VGWXhJaUxpT1VxeXltWE5OOXE5dnF6VzA2ZXdaV1ZpREExemExN2RZR2dRQ3NkS0x4SW8wWW16RUg4R210UndiNTZJaUpRczdJa1IrTGFPSWV2VDkwaWY4anhoancvSHUxSFQ2ZzZMNExadEhXMEE2ZzRlUXVOdm5uVlVxcHFPSGlYaG5iZlk4OFJqSmJZVnFLenUzYnZ6MldlZk9XNnozYlZyRnlkT25PRDY2NjluOWVyVlRKa3lwZGljZi96akgwNlArL2Z2NzBncWZ2dnR0NXc1YzhhUkxKMDBhUkkybTYzRTIvOWRkZUxFQ1g3NzdUZjY5T25qMG0yL1NVbEp2UHp5eTNoN2V6dVNPUURQUFBNTWFXbHBwYzR6bVV4OC9mWFhMRjY4dU5ReDk5NTdyMU9GYVZ4Y0hLZFBueTQycnFqTndzYU5HNHVkOC9mM3AyUEhqaVd1LysyMzMySXdHTGp6VHRlK3orKzk5eDQ3ZHV5Z2QrL2U5T2pSQTRDRWhBUXNGZ3UvL1BJTEsxZXVkSXcxbXd1YnhKZFZDWGl1Z1FNSDhzZ2pqemdlTDErK25PWExsN3MwVjZxV3hXTEJaREtWZUp2OXBrMmJPSFRvVUlsVnhEdDM3bVRYcmwzRk5zVnExS2dSZDl4eGgrUHhpaFVyQ0FzTG8ydlhybzVqWjgrZVpmYnMyUXdjT0pEYXRXc0RoUitNZlAzMTEwNXJuVDE3bHJWcjE5SzhlWFBIaHk5SGp4NWx6Smd4Mkd3MjNuampEVWZ5MzJBd01IYnNXRjU0NFFVbVRweklBdzg4d0wzMzN1dFVLZi9iYjcrUm01dkxUVGZkaEkrUEQzWHIxaTN4Tldjd0dJcFZuNGVHaGhJWTZQNm1WS1d4SGt2Q0VCeFM3ampMd2Yxay9lOWpyS2twVUVxZjQ1SVlnb0t4SGt0VWtsVkU1QktsSkt0YzFyeWpHb09YRjdoUlpXR0pPNGhmcHl2ZHZsYlBodkRkWG5CM245ZDFSNkZoR0hnYnl4OHJJaUxsQytqVkY1K29KcVJQZVo2MEY1L0JyM00zQW04YWdHL3JkdFVXVThhRzlSd1k5YThTazZqK0RSdlM2dTEzQ2UvUmt3T2ovb1YvZ3dZZXJXUnQwcVFKanp6eUNEVnFGSDZpRnh3Y3pDT1BQRUpZV0JoWFhYV1ZVOFZtZkh3OHI3NzZLcE1tVFhMcWl4b2FHZ29VSnZkbXo1N05Bdzg4UU8zYXRkbTZkU3NiTm16Z2tVY2VLZk4yNVBMTW1ERURtODFHeTVibGZ6aWFuSnpNK1BIanljdkw0OFVYWDNTNk5YN0FnQUdZVENZQWZ2amhCMncyRzdmZmZydmovTFJwMCtqVXFSTmR1blFCQ25jcy8vTExMM25nZ1Flb1diTW1RTEVZNXN5Wnc2cFZxL0R6SzdtL3p5dXZ2T0wwMkd3MlU2ZE9IVDcvL1BOaVkrUGo0MW14WWdYQndjRXVKYVUvLy94emZ2enhSOXEyYmN1b1VhTWN4K3ZXclZ1c0lqZy9QNS8vL2U5L3RHM2J0c3hxM25PZC8xd0hEeDdNZ3c4KzZIZ2NGeGRIUmthRzQrc0ZoYjB4dDIvZlRxZE9uUWdNRE9UZGQ5L1ZwbGRWeEdnMDhzQUREeFE3bnBTVVJFcEtTb25uUHYvOGMzYnQydVYwN0xubm5uUDA0VTFLU3VLOTk5NWo1ODZkZE8zYTFTbkp1bWZQSHBZc1djTDgrZlBwMTY4Zjk5NTdML1hxMWVQTk45K2s0VG50UytiUG4rOUk2RU5oY3Y2OTk5NGpKQ1NFdDk5KzIrbDNCeFJXbXI3eXlpdTgrZWFiZlA3NTU2eGV2WnJodzRmVHZuMTdvTERxTmpnNG1NaklTS0R3TmY3UVF3K1YrRFU1UCtrOGZQandNdHNjdU11U2VBUWZGejZZTy9QdUsvZzBhVWI0aUxHa2puWDk5bitmUmsyeEpCN0IveXJYWHFNaUluSnhVWkpWTG05ZTN2ZzBhZVpXR3dCTFhHeUZrcXpoL3RDcEhteHp2UVVzQUxrVytQMUU0UVphSWlMaUdkNk5tbExyblJua0xGMUU3ckpGNUcvYmhHK3JHQUo2OWNVN3F2RUZyMjQ5Tm5NR2tUZmNXR2FWYXQyaGQzTHl1emtjbXpuRG8wbFdxOVhLblhmZVNVSkNBbERZSTdSVHAwN1liRFoyNzk3dE5MYW9DalExTmRWcEYvcFRwMDVoc1ZoWXRHZ1JGb3VGRlN0VzhNc3Z2NUNhbWtwMGREUjMzbmtuTTJiTXFGQjh1M2J0NHJmZmZuTnBiSHg4UEdQSGppVTlQWjNubm51T2E2NjV4dWw4bno1OUhIL2ZzbVVMTnB1TlcyKzkxWEhzbzQ4K29sV3JWbzVqY1hGeGZQbmxsMXh6elRVMGFkS2sxT3RHUlVXNS9QemVldXN0ZHU3Y1dlSzVEei84ME5IM3RpeDJ1NTBQUC95UUJRc1cwS3haTTE1NTVSV25YcmUxYTljdVZzVzRaczBhb0xBNnRTSzNoUU40ZTNzN05qZUR3dDZ4MjdadDQ2dXYvdHlzSnprNW1kZGZmNTNwMDZkVHMyWk54bzBiVjZGclNjVWxKU1VWUzJTV3BVZVBIaHcvZnB3MzNuaUQ1Y3VYRXhRVXhQRGh3K25mdnoreHNiRjg4TUVIOU9uVGh6dnV1SU92dnZxS2I3NzVoZ1VMRnJCaXhRcHV1KzAyN3IzM1hrZHJpOXpjWEtlV0lNZU9IZVBOTjkra2Rldld2UERDQzJSbVpwS1NrdUtvaElYQ1RlSlNVbElZTTJZTUhUcDBZT2JNbVk0V0k1czNiK2JRb1VPRWhCU3ZIaDA3ZGl4dC8raFhYWkx5TnRPcWlJS2tlQUp2dXIzY2NSSGpYc2E3WVdPMzEvZHUxSlRjWDM2b1NHZ2lJbklSVUpKVkxucyswUzNjVExLNnYvbFZrVTcxSUM0ZE12UGRtN2M3QlZwR0ZpWnFSUzVudmswYlZYY0k0b2FML2Z0bENBd2llTkE5QkErNmg3emZWcEE5NzJzeVA1M3FPT2ZiS2dhZlJrM3hiUjNqTk0rblZVeEp5N25sOE1RSlpPL2ZSM0NidGpTYk1KSFVYMzRtWm5yNVNicUdqejdHbmljS054NUsvbTRPcHVQSDhLL2ZvTUl0QkRJek14a3laSWpUc1h2dUtkeWNaZENnUVU2M21oY0pEdzh2c1FyejRZY2Y1c1liYnlReU1wS1FrQkJXcmx6SnNXUEhlUGJaWjh2Y1FLb3NGb3VGOTk1N0Q2UFJXRzd5TVRZMmx2bno1NU9YbDhmNDhlT2ROb0dxYWlhVGlXM2J0cmswdHJSMkJjdVhMMmZIamgzRk5oUXJ5V3V2dmNiS2xTdUppWWxoOHVUSkx2V1FYYlZxRlVhamtSWXRXcENabVZubTJNREF3Qkw3c2hvTUJxZE5rc3htTXphYnphbFNzT2o3OUgvLzkzK081ekpreUJDbkNsaXBPaGtaR1NRbUpqcFZGNWRuM3J4NWZQTEpKeGlOUnU2NDR3N3V1KzgrUWtKQzJMOS9QK1BHamNOc05uUDQ4R0dDZzRQcDE2OGZqei8rT0FNSER1U3p6ejVqd1lJRmJOdTJqVTgvL1JTajBjanMyYlBKeWNraE9qb2FnQVlOR3ZEV1cyL1JxbFVydkx5OCtPYy8vMG4zN3QwZDdVVUFmdjMxVno3NDRBUG16NS9QcmJmZVNyOSsvZkQxOWNWbXM1WFlmN1ZJUVVHQlU4WHNoVkNRRkk5M1ZPa2Z1QlNwU0lJVkNwT3NCWWxIS2pSWFJFU3FuNUtzY3RuemlXNEpsTjU3N1h5V0k0Y3FmQzB2QTF6WEJCWWVjRytlelE2ckUrQnZyU3A4YVpHL0JKdkpndVYwRmo2MVFxczdGQ21ISlNVVG0vblMyZkFtb0ZkZkFucjF4WG82QmZPQjNSUWt4bVBldjV2OGJadGdmdkh4aHNBZ2FuODh1OExYQzI3YkZ1K3dVUHdiTkNSNzcxNEF2RVBMLzdrdUdwTzlkeS9aZS9keWR0OWVRdHEwaFFwdTRCNFNFc0xNbVRNQldMQmdBWXNYTCthZGQ5NGhORFNVME5CUUhuNzRZVkpTVXNwZHAxYXRXbzRLeDFhdFdoRVhGOGNISDN6QWd3OCs2SFM3Zms1T2psTkN6bVF5OGUyMzN6SnYzanlBWW9uVW1UTm5rcGlZeU4vLy9uZG16eTc3NjcxNTgyWkNRa0tZTW1VS25UdDNMblkrSVNHQjVPUmt4K016Wjg1Z3M5bWNlcVphclZZU0V4TWR4NHJHNzk2OW0xT25Uam5HZGUzYTFWRnBCNUNTa3NLRUNSUEtqSzlJVWJ1QWM2V2twREJ0MmpTaW82T0ppSWpnd0lHeTN5aXNYTG1TM3IxN00zcjBhSmMyOWNuTnpXWHo1czNZYkxZU2J5RS8zNWd4WStqWHIxK3g0d2FEZ1JFalJqZzJWbHE0Y0NGSGpoeHg2bnVia3BMQ2h4OSt5R09QUGVhb1ZqeDNrN1NLT1B2RmRISi9XVktwTlM1Vy9qMTZFemJzWHg1YnI2Z054cFl0VzNqNTVaY1pOV3FVVTVWelNYcjI3RWxTVWhMMzNIT1A0MmZ6eHg5L1pOcTBhVFJyMW93SkV5WXdmZnAwWG4vOWRRNGZQc3pERHo5TVpHUWtvMGVQWnNDQUFWZ3NGb3hHSTZkT25XTHUzTG4wNzkrZnJLd3NVbE5UQWNxc05pMUowYy8wRHovOHdKRWpSK2pidHkrYk4yOHVOdTdOTjk5MGExMFJFWkdxcGlTclhQWjhXN3IzeHMrZWwwdkIwVVM4RzFhc1FxdE9FTFNzQ2JHbDc3dFJvbE01Y0RnZG1rVlU2TElpZnduZWpacFFvQ1RySmFIZ2RCYmVqYU9yT3d5M2VkV3FUVUN0dnREcnoyUFcweWxZVS85TXNCVWt4V01JTEw5eXNDem5WcDRXbEZOVldKTGd0bTFwMXZhbFNzVUFoVDBkbzZLaXNGcXRiTml3QVNpc1ZDMUtpbTNidG8weFk4YVV1ODdFaVJNZGZUN05aak92dmZZYXJWdTM1dTY3NzNZYTUrdnI2OVFyZFByMDZiUnIxODZ4WVZOYVdwcmoxbk9UeWNTQ0JRdTQ0WVlidVBiYWEwdE1zaVluSi9QKysrOERoVzBPSmsrZVhPcHQwa3VYTG1YSmtqOFRkVVVWY09mMlRDMXFkYkI2OVdyZ3o2UnZVWlZma2ErKytzclJoeFlxM3k1ZzhlTEZtTTFteG8wYngyZWZmVlpzanQxdTU0Y2ZmbkFrZjU5NDRva1NOelVxelpJbFN6Q2J6WFRvMElIWTJGaGVmdm5sRXF1TGx5NWR5ckpseTByc0IydXhXUER5OHVLcXE2NXlITnU0Y1NQSGp4OTM2dkVhSHg4UFFNZU9IY3Rzc2VBTy94NjlNUVNWdjluUXBjaTNsWHZ2UTh1U2tKREExMTkvVGF0V3JSZzZkQ2l2dmZZYS8vclh2NWc4ZWJLanAzQko2dGF0NjZnc3pjakk0TU1QUDJUVnFsVmNjODAxakIwN0ZqOC9QOGFPSFV0VVZCVC8rOS8vMkxCaEEwOC8vVFJkdTNhbGRldldqbldDZzRPcFZhc1dEei84TUZPblRpMzFlcTVVYTBOaEQ5Z2hRNFlRSEJ4Y1lwTDFwWmRlY3ZSdExjbkFnUU5kdW80N3ZLT2FVSkFVajFkNDFleEtXNUI0NUtMWWpGRkVSQ3BHU1ZhNTdCbHJSR0NzR1lrdExkWGxPZWJZUFJWT3NnTDBhQWdKR1pEdlpwSFgrcVBRSUJUODljcVZ5NVJmejc3ay8vd05BVzJxT3hJcFQzNXlMZ0czRHE3dU1EekNxMVp0dkdyOTJUL1EweHRrZVllRjRWZS9QaGtiTjVUYmF6VjEyVEw4WE5nUXlWM3IxcTBqTHk4UEtLeGl2UDc2NjNuc3NjY2M1MmZNbUZGaWtpWW5KNGY3N3J2UDZkaTc3NzVMY25JeWt5Wk5Zc3VXTFNRbEpUbjZLZnI0K0RoVnN2NzN2LytsZWZQbWptUHg4ZkdPSkt1L3Z6K0RCZzNpM252dmRhcEFoY0lFN0x4NTg1ZzllemI1K1lVOWVIcjE2bFZtSDhvbm4zeVNKNTk4MHZINHBaZGV3bWF6OGRKTGZ5YXJCd3dZd0FNUFBPQklZTWJGeGZIa2swOHliZHEwTWhPR2xXMFgwS2RQSDJyV3JFbWpSc1hmV3h3NGNJQ1BQdnFJZmZ2Mk9ZNjVrMkExbTgxODk5MTNORzdjbUxGangzTGZmZmVSbHBibTFKOFdDcitYbXpkdnBrT0hEazZKc3lMNStma2tKeWM3VmY2ZVBuMGFzOW5zZEt5bzh2bjg2dDg2ZGVwVU9PbnEwNndsUHMzSzMvVHNjcGFVbE1UWXNXTXhHbzJNSERtUzZPaG9Ra0pDbURCaEFrOC8vVFN2dnZwcWlUOWZSYXhXSzRzWEwyYldyRmxZTEJhR0RSdkd3SUVESGIyWGkxcEZkT3pZa1RmZWVJTng0OGJSc21WTDdycnJMbnIwNklHM3R6ZEJRVUc4OWRaYkpmWlBMWktWbFZYbStYTU5HVEtFcUtnb3B4NnY1MHBPVG5iNnNPTkNLRXF5K3JVdlhpM3ZDVXF5aW9oYzJwU3FFUUY4VzdUQnRHR055K010Qi9aQ3YvNFZ2NTRYWEIwRksrUGRtMmNxS0p4emEvUHl4NHI4RmZsMzZJSjU2enB5ZHlZUjJDR3F1c09SVXVSc1Q4Qll1eWwrTVIyck81UkxScjJoZDNMc3M1blVIWEluL3VmczBuMHUwOUdqSk0vOWpnYVBQT3JSYTl2dGRyNzk5bHR1dWVVV3Z2LytlMGFPSE1ua3laT3gyKzJPdm82VEprMXl1ajIreVBtMzkrL2V2WnRmZnZrRmdOR2pSd09GbXlVVjlYbDExN2xWcjBXV0wxL09KNTk4UWtaR0JsZGVlU1czM1hhYnk3ZnFWNVhLdGd0bzBxUkpzUVJrWm1ZbWI3MzFGaHMyYkNBa0pJUmh3NGF4Yjk4K1I1V3RxMzc2NlNmT25EbkQ0NDgvVG1Sa0pBTUdER0Q2OU9sY2VlV1ZUc211RHo3NGdLeXNMUDc1ejM4V1c4TmtNbUczMjFtOWVqVnIxNjZsb0tDQWdvSUN4MjNvLy83M3Z3SHc4L01EQ2hQa24zNzZxZE1hdDl4eUMwODk5WlJic1l0cmxpMWJ4clJwMDdCYXJmejczLzkyOUVQdDFLa1RiN3p4Qm1QR2pHSGt5SkZNbVRLbDJGeXoyY3pTcFV1Wk0yY09wMDZkSWlRa2hCRWpSdEN3WWNNUzIxWVlqVWIrOWE5L01YLytmTmF1WGN1a1NaTUlDZ3FpZS9mdURCOCtuRnExYXBVYVoyNXVMaGFMaGJDd01KZWVWNHNXTGNvOC8vSEhIenR0d0hjaCtEU094clJsZlpXdGIwbUl3Ny9IdFZXMnZvaUlWQzBsV1VVQTM1YnVKVm56OSsycTlEV2JSY0QrVkRoNTFyMTV4N0lLV3cyMExQMnVMNUcvdE5CSGg1UHg3cit4YjQ4bnFKTm5ia1VWejhuWmRvU0NYRC9DUmhSUDFFanBHai96TEtlWExXUEgzVU9KbVQ2VDRQTjZHR2J2M2N1ZUp4N0ZyMzRER2ovenJFZXYvZlBQUDVPU2tzTDExMS9QOTk5L1QzUjBOTTgvL3p6dnZQTU9MVnNXVmc4T0dEQ0E0T0RnWW5QejgvTjU5OTEzSFk4Yk5XcEV2Mzc5YU5Tb0VZMGFOU0lxS29wNjllcGhOQnI1NUpOUFBCSnZSRVFFRVJFUmpCMDdsaTVkdW5EOCtQRXl4OCthTll1dVhic1NFeFBEMGFOSHNkdnRBT1RsNVdHejJVaEtTbktNdGR2dFpHUmtPSTRWVmRBbUp5YzdicThQRHc4dlZqMVgyWFlCSlFrSkNjRmtNakY0OEdEdXUrOCtnb09EaVkwdGZhUE9IVHQya0pDUVFMOSsvUnpmcTdTME5HYk5ta1YwZERSOSsvWUY0TUVISDJUanhvMU1tRENCVjE5OUZUOC9QMmJQbnMwdnYvekNzR0hEU3F3MlBYbnlKRkM0bS91MTExN0xkOTk5eC9UcDA1a3padzRCQVFITW1UT0hXYk5tTVhYcVZKbzIvYk1LTHprNW1jT0hEM1BOTmRlNDlMVVI5MDJiTm8yRkN4ZFNvMFlOSmt5WVVLei9hY3VXTFpreVpRcGp4b3pobzQ4K29tdlhyc1htLy9UVFQxeHh4UlYwNnRTSjdkdTM4OFliYjdoMDdhQ2dJTzY5OTE0V0xWcEVYbDRlZ1lHQlpZNHYrdmt0cVIxRlJiejIybXNsOWw4dWNzTU5OM2prT3VmeXF0OFErNXBjajY5YnhKYVRnMWQ5Zllnc0luS3BVcEpWQlBCcDRXWmYxdXl6V0UrZHhLdE92VXBkOTdyR01HY1BXTzN1elZ1WEJQVkRJTGo4dlM1RS9wTENSMDRpYStaVU1sZnN4N2R1TU42MVF2R3A3VnBsakhpZUpTV1RndE5aNUo4NGk3RjJVOEpHREsvdWtDNUpuYjc5amdQUFBzUFdXMjhpdkhzUHd2L29VNXF4WVFNWkd6Y1FlY09OdEhyckhZOWVNeWNuaHhrelpuRG5uWGM2N1NiZnJWczNac3lZd2NHREJ3SG8wS0VERVJIRm00TG41am9uRzBKRFExM3E0Vm9ablR0M2RpdGhPM2Z1WFBidDI4ZC8vdk1mSG52c3NXTFZ0NDgrNmx3WlBHZk9IT2JNbWVOMHJLaFNFK0NoaHg3aTNudnZkVHFmbDVmSGxpMWJYSXFuYURPZzhoaU5Sdjd6bi8rNE5CYmcwS0ZEVEo4K25XYk5taEVURXdQQU8rKzhRM1oyTnBNblQzYjB3UXdPRG1iQ2hBazgrK3l6akJvMWlwaVlHTDcvL252KzlyZS9NV2pRb0JMWExrbzZsMWFsT0dUSUVGYXZYczNreVpONTU1MTM4UGIyNXB0dnZtSGV2SG40Ky92VHRXdlhjamRma29vWk9uUW9WcXVWUng1NXBOVGI4TnUwYWNOcnI3MUd2WHIxK09HSEg1ek8zWC8vL1hUczJKSHJycnVPT1hQbXNIMzdkcVpObStiWXlLNDBzMmJOWXNlT0hRd2RPcFRCZ3djNzJvMlVaZXZXclJpTlJ0cTE4MHpMbGNPSEQzdGtIWGY0TkdpRXNVWUVlYXVYRTlDNytPWndsWkc3YWhuZWRlcmljMFhsTm9vVEVaSHFveVNyQ09EZElBcURmd0IyVS9sdkVJdVlEK3dsb0pKSjFoQmY2Rm9mTmgxemIxNkJEVlljZ2IrMXF0VGxSUzVwb1krT0lIL1hOa3diVnBHN0pnNmpudy9tSXduVkhkWmx4emU2Q1RhVEdlL0cwUVRjTmxndEFpckJPeXlNbUJtZmtiRmhQY25memVITStzSmJVZ01hTktEak4zUEs3ZGRhRWFsTHBhS05BQUFnQUVsRVFWU3BxUVFFQkhESEhYZHc3Smp6LzR6T3JWd3Q2YmI5c3RqdGRrNmNPRUZzYkN3SERoekFZREM0dk5tTkoyVmtaR0F5bVJ5OVdyLzY2aXRISld0SkhuNzRZWVlNR1VMLy9xVzNCQW9LS3I3cDJlblRwNTAyMENwTGZuNSttYmRVVjFSUnRXblJjMTJ3WUFHYk5tMWk0TUNCanFScmtXYk5takZpeEFoZWZmVlZEaHc0UU92V3JSazJiRmlwYSsvYXRRdWowVmhxVDFXajBjajQ4ZU41N3JubkdENThPRmxaV1hoN2UzUG5uWGR5KysyM0s4RmFoZXJVcWNPSUVTUEtIWGQraFd1UldyVnFGZXZQVzc5Ky9SSXIxODkxN3V2QWFEU1crTG80VjA1T0RqLzk5QlB0MjdjdnQrTFZWYk5telNweEE3ZXFGdmJZY0ZLZS9EdCtYYnRqRENyNzZ3UlE1N081NVk2eFpXV1MvZjJYMVA3Z0MwK0VLQ0lpMVVSSlZwRS8rTGFPSVgrN2ExVW9BT2JZdlI3NUJMdDlIVGlZQ21kTTdzMDdsUU83VTZCZDdmTEhpdnhWK2JYdlhHV2JUNGhVbC9BZVBhc2tvVnFTUm8wYU1XblNKS2NxMXBKODlORkhKVmF5Wm1kbjgraWpqenI2SWk1YnRveVZLMWR5OE9CQnNyT3pnY0trMzgwMzMweDJkalk1T1RsT0cxK1pUQ2ErL2ZaYjVzMmJCeFR2OGVxS290aHpjbktLblN1NlBibG93NS9JeU1neTF6SVlEQVFGQmJtZEJLMktkZ0VsT2ZlNW5wL1VpbzJOSlRBd2tNaklTRmF0V3NXSEgzNUlpeFl0ZVB6eHg1M0c3ZCsvbjBXTEZyRnk1VW9pSWlKbzJyUXBXN2R1NWFHSEh1S3V1KzdpcHB0dWN2cDVzTnZ0ckZ1M2p0YXRXNWVhTE0zUHp5Y3BLWWszM25pRDU1OS9ucHljSE82NDR3NXV2ZlhXRW45dXBQcVlUSVZ2T0MvMGh4NWZmdmtsWjgrZXJYQi81cEs4L1BMTEY3eGRRSkh3a2VQSmVIY0tFYzhYNzNOYkVSbFRweEErWXJ4SDFoSVJrZXFqSkt2SUgzeGF0SEVyeVdxSjNldVI2eHFBNjV2QXZQM3V6OTEwREJxR1FyZ0tSRVJFL2pJMjlPeEcvbmw5UnYwYk5LRDd1bzJsektpY3hvMGJsenNtTEN5TWlJZ0kwdFBUK2ZycnIvSDM5OGZiMjl0eHUyNVI4akk3T3h1VHlVVC8vdjFwMTY0ZGJkcTBjZHpDL01rbm4rRGo0MVBzVnZ0em5UbHp4cEZ3ZFZWa1pDU2hvYUg4K09PUEdJMUdSd1ZlZm40K1AvLzhNd2FEZ1N1dnZCSW9URTd1M3IyNzFMV3NWaXVKaVlsczNGankxem9pSW9JV0xWcVFrWkhCcGsyYmdNSUswdXpzYkpZdFcrWlN2TWVQSHljdkw4OHhQaW9xaXRhdFc3czB0MmhEbzMvLys5OTA3TmpSa1NpTGk0dmo0TUdEWEgvOTlXUmtaUERHRzI5UXQyNWRKazJhaEplWEYvdjI3V1BqeG8yc1diT0c0OGVQRXhJU3duMzMzY2Znd1lNSkRBeGsxNjVkZlBMSkoweWRPcFZQUC8yVURoMDYwTGx6WjdwMzc4N09uVHRKUzB2andRY2ZkTVJoTnB1QndrMjF0bTNieHZidDJ6R2J6U3hhdElocDA2Ynh4UmRmc0hEaFFoWXRXa1RuenAxcDA2WU5NVEV4ZE9yVXlhWG5LWjZ6WU1FQ0VoSVNDQXdNeEc2M3MzVHBVbXJYcmwzaVJuWkZmdnp4UjN4OXkrNUpsWmlZNkhJTXYvenlDOTkvL3oxZHUzWXRNeWxhSHF2VnlwWXRXMGhQVHdjS1B6QW8rbGtzVFh4OFBCczNiaVFtSnFiYzZseDMrTGFLd2E5REY3Sm1mVVRvUTZWWGdic2k4N01QOE92U0hkOFdydjBlRUJHUmk1ZVNyQ0ovOEczWnhxM3gxdE9uc0oxSngxaWo4aFVha1lFUVV4djJwTGczejJhSDVVZGdVR3N3WHRqTlZVVkVwSW8wZWVaWlRNZU9PaDN6YjlDd21xSnhGaElTd3BZdFd4d1ZwLzcrL2p6d3dBT09YY0FIRHg3TTRNR0RTNTN2Nit2TDNYZmZYZXI1K1BoNHQ1T3NScU9SRjE1NGdVOC8vWlNmZnZvSnE5VUtGRmFsMXFwVmk4Y2VlNHlvcU1LTlpGSlNVc3E4cmQvTHk0dlZxMWV6ZXZYcUVzOTM3OTZkNTU5L25oTW5UakJ0MmpTbmMrYy9May9SK1A3OSs3dWNaTDN0dHR0SVNFaGcwNlpOam42NVVQaDk2TldyRjA4OTlSVGg0ZUg4NHgvL29GdTNidFNzV1pNSkV5YXcvby9XRTgyYk4yZmt5SkgwN2R2WHFTcTFmZnYyVEpzMmpYWHIxckZvMFNJMmJOakE5dTNiYWRldUhiLzk5aHVSa1pGT3Q1UnYzNzRkS0t4d2J0eTRNWU1HRGFKNzkrNk9QcDdEaGcxandJQUJMRnk0a1BYcjE3TjE2MWFlZlBKSkpWbXJ3ZG16WjFteVpJbmpjZTNhdFJrK3ZPeSsyVjk4VWY0dDYyYXp1ZHdXQVVWOGZYMkppb3BpL1BpU0t6WDkvUHdJQ1FseFZNU1hKaTh2anhkZmZOSHhlTmFzV2VWZWUvSGl4U3hldkpqMzNudlA1ZGVacTRKdUcwek80dTlKZjJVYzRTUEdZd3d1dVNkdWFXeFptV1JNbllKZmwrNEUzVHJRbzdHSmlFajFNTmpMYWt3bGNqbXhXam4xeEYxZ3NiZzhKV3pZcy9qM3VOWWpsN2ZZQ2pmQnluSDk4ZzZkNjBIWEt6d1Nob2lJWEFTT3pmeVVnck5uQWZBT0RhWEJJNDlWYzBTVlo3VmFzZGxzNWJZbUVNL0t5TWhneVpJbDlPclZ5NUZzTHMveDQ4YzVjK1lNTVRFeHBLYW1jdVRJRWE2NjZpckgrYTFidDdKdDJ6WUdEQmhBdlhybDk2ZFBTa3B5K2RyaW10VFVWREl6TXgzVnplVXArbUNrT25valErSHJ2enI2cDE0STVnTjd5Wmc2aFpDN0hpVGd1aHRkbXBPN2FoblozMzlKK0lqeHFtQVZFZmtMVVpKVjVCenBVOFpqT2VCNkc0Q0FQcmNRK3RDVEhyditzU3o0OFZERjVnNXFYVmdSS3lJaWw3YUN6RXgyUCs2ODQzMjdUMmZpSFJaV1RSR0ppRWg1TW1kT3c1cHlDbU53TUQ2Tm11TDl4eCtBZ3NRakZDUWV3WklRaHkwM0IrL2FkUWw5NUovVkhMR0lpSGlha3F3aTU4aisvaXR5RnMxeGVieDMvWWJVZk5XOTJ3UEw4M01jSkdTNFB5L1VENGEyQlMrMURSQVJFUkVSdWVBc0o0NWhQWmFJNVkra2FrSGlFUUJId3RXbmNUUmU5YVB3dWFKQk5VY3FJaUpWUVQxWlJjN2gyN0kxeGZjbUxsM0I4YVBZczg5aWNMTUhVMW11aVNxc2FDMXdjNFBsclB6Q2piQjZYaHh0KzBSRVJFUkVMaXMrVnpUQTU0b0crRjkxZFhXSElpSWkxYUI2bXZLSVhLUjhtcmVHY3BydW44OThjSjlIWXdqMGdXNFYvSEI3VHdxY09PdlJjRVJFUkVSRVJFUkVwQnhLc29xY3crQWZnSGRVRTdmbW1OM280ZXFxdHJYZ2lnb1d4NjZNQjdQVnMvR0lpSWlJaUlpSWlFanBsR1FWT1k5dnl6WnVqVGZIZWo3SkN0Q3ZLUVJVb0tGSHJxVXcwU29pSWlJaUlpSWlJaGVHa3F3aTUvRnQ0VjZTdFNBaERpeG1qOGZoN3cwM1JGZHNibEltYkUvMmJEd2lJaUlpSWlJaUlsSXlKVmxGenVQYnByMTdFK3gyelB0MlYwa3NkWU9oeXhVVm03dmxPQnpQOG13OElpSWlJaUlpSWlKU25KS3NJdWN4QklmZ1ZiZStXM1B5OSs2c29taWdTNzNDWkd0Ri9ISUVzajFmWkNzaUlpSWlJaUlpSXVkUWtsV2tCTDV0M2F0bU5WZGhraFVLKzdQNlY2QS9xOWtLU3crRDFlNzVtRVJFUkVSRVJFUkVwSkNTckNJbDhHdmJ3YTN4QlVjVHNHZWZyYUpvSU5BSCtqYXQyTnowUEZpZDRObDRSRVJFUkVSRVJFVGtUMHF5aXBUQXQxVU1HQXh1emNuZnM2T0tvaWxVUHdRNjFhM1kzTVBwc0R2RnMvR0lpSWlJaUlpSWlFZ2hKVmxGU21BSURzRzdrWHVsbytaOXU2b29tajkxclErMUFpczJkK05ST0pudDJYaEVSRVJFUkVSRVJFUkpWcEZTK2JaeHN5OXJGVmV5QWhpQUc1dUJyNWY3YyszQXo0Y2gxK0xwcUVSRVJFUkVSRVJFTG05S3NvcVV3cy9OemErc3FTbFlUNStxb21qK0ZPUURmWnBVYkc3K0h4dGgyYlFSbG9pSWlJaUlpSWlJeHlqSktsSUszMVl4WUhUdkpXTGV1N09Lb25FV0ZRYnQ2MVJzYm1vdS9KYm8yWGhFUkVSRVJFUkVSQzVuU3JLS2xNYkhGNS9tcmQyYWNxR1NyQUJYVmFJL2Eyd2FyRXZ5YkR3aUlpSWlJaUlpSXBjckpWbEZ5dUJ1eTREOEM5Q1h0WWpSQURkRWczY0ZYOFY3VDhPdXF1OXVJQ0lpSWlJaUlpTHlsNmNrcTBnWmZOdDBjR3U4UFNlYmdxVDRLb3FtdUdEZml2ZG5CZGg0REk2YzhWdzhJaUlpSWlJaUlpS1hJeVZaUmNyZ0U5MENnNSsvVzNNdVpNc0FnTWJoMExaMnhlZXZPQUxKMlo2TFIwUkVSRVJFUkVUa2NxTWtxMGhadkx6d2FkWFdyU241RnpqSkN0Q2pBZFFOcnRoY08vRFRJVWpQODJoSUlpSWlJaUlpSWlLWERTVlpSY3JoNTJiTEFQUCszV0MxVmxFMEpUTWE0T1ptRU81ZTBhMkR4UVpMRGtLdXhiTnhpWWlJaUlpSWlJaGNEcFJrRlNtSHI1dWJYMkd4WURsOG9HcUNLWU92Ri9SdkFRSGVGWnVmVndDTFk4RjhZZlBESWlJaUlpSWlJaUtYUENWWlJjcmhIZFVFUTVCNzkrTG43OTFWUmRHVUxjaW5NTkhxVThGWGRtWitZVVdyMWU3WnVFUkVSRVJFUkVSRS9zcVVaQlZ4Z1c5Yk4xc0c3TjVXUlpHVUx5SUFibTVlMkVLZ0lrN253ckxEaGIxYVJVUkVSRVJFUkVTa2ZFcXlpcmpBTDZhalcrTXRjUWV4NStaVVVUVGxxeGNNMXplcCtQeGpXYkFtMFhQeGlJaUlpSWlJaUlqOGxTbkpLdUlDdjg3ZDNKNlR2Mk5yRlVUaXV1Z2EwUFdLaXMrUFRZWHRKejBYajRpSWlJaUlpSWpJWDVXU3JDSXVNSWFHNGQyd2tWdHo4bmRXYjVJVm9ITTlhRkd6NHZPM25JQkQ2WjZMUjBSRVJFUkVSRVRrcjBoSlZoRVgrYlh2NHRiNC9CMWJ3Vjc5blUxN040YjZJUldmLzJzOG5EanJ1WGhFUkVSRVJFUkVSUDVxbEdRVmNaRmZCL2VTclBhOFhDeUhEMVJSTks0ekFEYzFLOXdRcXlMc3dFK0g0TGdTclNJaUlpSWlJaUlpSlZLU1ZjUkZQaTNhWVBEemMydE8vczdmcXlnYTkzZ2JvWDhMQ1BhdDJIeXJ2VERSbXBEaDJiaEVSRVJFUkVSRVJQNEtsR1FWY1pYUmlHKzd6bTVOdVZpU3JBQUIzbkJiQy9EMXF0aDhteDEramxPUFZoRVJFUkVSRVJHUjh5bkpLdUlHZDFzR0ZDUWV3WmFWV1VYUnVDL1VEMjV0RGtaRHhkZFlGUS83VG5zdUpoRVJFUkVSRVJHUlM1MlNyQ0p1OE90MGxkdHo4cmR2cVlKSUtxNTJFUFJyV3JrMTFpYkI5bVRQeENNaUlpSWlJaUlpY3FsVGtsWEVEY2JRTUx3Yk5uWnJUdjdPclZVVVRjVTFEb2ZXdFNxM3hwYmpzT0dvWitJUkVSRVJFUkVSRWJtVUtja3E0aVozV3dhWWQyOERtNjJLb3FtNFhsRVFIVkc1TlhhbndPb0V6OFFqSWlJaUlpSWlJbktwVXBKVnhFMSs3ZDFMc3Ryejh6RWYyRnRGMFZST255YlFKTHh5YThTbXdmSWpoUnRqaVlpSWlJaUlpSWhjanBSa0ZYR1RUNHZXR1B6ODNKcHpNYllNQURBQWZadENvN0RLclhQa0RDdzdyRVNyaUlpSWlJaUlpRnllbEdRVmNaZlJpSytiMWF6NU8zK3ZvbUFxejJpQUc2SXJuMmc5bWdVL0hvS0NpNjh6Z29pSWlJaUlpSWhJbFZLU1ZhUUMzRzBaWUQxeEZGdDZhaFZGVTNtZVNyU2VPQXMvSEFTejFUTnhpWWlJaUlpSWlJaGNDcFJrRmFrQS84NVh1VDNIOVB1bUtvakVjNHdHdUtrWnRLeFp1WFZTY21EQkFjZzJleVl1RVJFUkVSRVJFWkdMblpLc0loVmdDQW5GdTFGVHQrYmtiOTljUmRGNFZ1L0cwSzUyNWRiSU1NRzgvWkNhNjVtWVJFUkVSRVJFUkVRdVprcXlpbFNRWDZjcjNScHYzcnNMZTc2cGlxTHhyQjROb1Z2OXlxMWhLb0NGQnlBK3d6TXhpWWlJaUlpSWlJaGNySlJrRmFrZ3Y0N3VKVm14MnpEdjNWVTF3VlNCRG5XaGQ2UEtyV0cxd3k5eHNDUFpNekdKaUlpSWlJaUlpRnlNbEdRVnFTQ2ZwczB4aElTNk5TZC94NVlxaXFacXRJeUVmazNCVU1sMU5oK0hWUWxnczNza0xCRVJFUkVSRVJHUmk0cVNyQ0tWNE4vSnZRMndURnZXZzgxV1JkRlVqYVkxNE9abTRGWEpUT3VoTlBqaElKaXRub2xMUkVSRVJFUkVST1Jpb1NTclNDWDRkZXpxMW5oN1RqYm0vYnVyS0pxcTB6QU1CclFFbjByK3hrak9ocm43SUQzUE0zR0ppSWlJaUlpSWlGd01sR1FWcVFUZmRwM0EyOXV0T2FiTjY2b29tcXBWT3dqKzFncjgzWHU2eFp3MXcvejljQ0RWTTNHSmlJaUlpSWlJaUZRM0pWbEZLc0hnNTQ5ZnUwNXV6VEZ0WGdmMlM3TTVhVVFBREd3TndiNlZXOGRxaHpXSnNESWVDaTZ0N2draUlpSWlJaUlpSXNVb3lTcFNTWDVkZTdnMXZyQmx3SjRxaXFicWhmakNIYTBnMUsveWF4MU9oM243SVRPLzhtdUppSWlJaUlpSWlGUVhKVmxGS3NtL2F3OHd1UGRTTW0yNU5Gc0dGQW4wS1V5MFJnWldmcTBNVTJHZjFpTm5LcitXaUlpSWlJaUlpRWgxVUpKVnBKSU1BWUg0dG81eGEwNysxZzJYYk11QUl2N2VjSHRMYUJ4ZStiVUtiTEQ4Q0t4TEF0dWwvV1VSRVJFUkVSRVJrY3VRa3F3aUh1Qi9aVSszeHRzeU03QWMzRmRGMFZ3NDNrYTRNUnF1cXUrWjlmYWVoZ1VISUV2dEEwUkVSRVJFUkVUa0VxSWtxNGdIK0hYcDV2WWMwK1pMdTJYQXVUcldoZHRhZ0o5WDVkZEt6WVh2OXNLdVU2Q2lWaEVSRVJFUkVSRzVGQ2pKS3VJQnh2QUlmSnExY211T2FmTzZTNzVsd0xtdUNJRWhiU0Vpb1BKcldlMnc4UmdzVkZXcmlJaUlpSWlJaUZ3Q2xHUVY4UkQvSzN1NE5kNldtWUhsOElFcWlxWjZCUG5Bd05ZUVhjTXo2NlhrRkZhMTdsUlZxNGlJaUlpSWlJaGN4SlJrRmZFUXY2N3U5V1VGTUcxZVh3V1JWQzh2QS9SdENsZEhnZEZRK2ZXc2R0aWtxbFlSRVJFUkVSRVJ1WWdweVNyaUlWNjFhdVBkcUtsYmMwd2IxMVJSTk5XdmJTMjR2U1g0ZTN0bVBWVzFpb2lJaUlpSWlNakZTa2xXRVEveTcxcUJsZ0Z4QjZzb211cFhPd2lHdENuOHJ5Y1VWYlhPM3c4WkpzK3NLU0lpSWlJaUlpSlNXVXF5aW5pUW41dEpWdmhqQTZ5L3NFQ2Z3b3JXMXJVOHQyWnFMc3pkQnp1VFZkVXFJaUlpSWlJaUl0VlBTVllSRC9LdTN4Q3Z1dlhkbW1QYXZMYUtvcmw0R0EzUUt3cXViK3laUHEzd1IxWHJjVlcxaW9pSWlJaUlpRWoxVTVKVnhNUDhyM1N6WlVCYUtnWHhoNnNvbW90TDg1cHdSeXNJOHZIY21xbTU4TDJxV2tYa0x5VFBta1hjMmExT2YvS3NXZFVkbG9pSWlJaUlsTUZndDl1Vmx4RHhvSUw0dzZSTmVOYXRPVUg5QnhGODE0TlZGTkhGeDFRQWF4SWhJY096Njlid2gyNE5JQ3JNcyt1S2lGd0ltMU1Yc2lWdElYRm50NVo0UGliOGV0clY2TU9WTmY5MmdTTVRFUkVSRVpIeUtNa3FVZ1ZPUC8wUXRzd3pMbzgzMW95azFqc3pxekNpaTFQY0dWaWJDUGxXejY1Ykx4aXVqb0tJQU0rdUt5SlNGWFpuckdSQjBuODRZejdoMHZnYXZsZHdUNVBKTkF1NXNvb2pFeEVSRVJFUlY2bGRnRWdWOE8vWjI2M3h0clJVQ2hLUFZGRTBGNi9vR25CWEREVHljT1hweWV6Q0ZnSy9Ka0N1eGJOcmk0aDQwdElUSC9MZnd5TmRUckFDbkRHZjRNUFlSOW1jdXRCamNhU2xwWkdWNWRtV0JCYUw1MzhCbTB3bVRLYXFhOFI5NnRRcHFyUCtJQ3NyaTdTME5LZGpkcnNkbTgxV2JPejI3ZHRKU0Vod2VXMkx4VUpTVWhJWkdSNitqY1FGSmNWZm51VGtaUGJ2Mys5NFhCMXhpNGlJaUxqRHU3b0RFUGtyQ3VqWm05eWZGcmcxeDdSbFBjR05tbFpSUkJjdmYyKzRxVm5WVkxVZVRJTzRkR2hYQnpyVkF4OTlyUFNYazVnQlI5TE1wT1dDdjhITWlmemc2Zzdwc2xQUDd5ejVkajlxQmhwb0Z1bERRN1hyY05uU0V4L3k4NG1QS3p6L200UVhBYmdxc3ZMdEEyYk9uTW5odzRlWlBuMjY0MWhPVGc2eHNiRXVyOUd4WTBlTXhzSmZ0SysrK2lwWldWbTgrdXFyanZOV3E1WE16TXh5MXdrT0RzYlgxN2ZFYzYrLy9qb21rOG14cnNsa0lqOC92OXcxL2Z6ODhQZjNMM1BNNXMyYmVmSEZGeGt6Wmd4OSt2UXBkODJTbkQ1OW1wRWpSekowNkZEdXVPTU9BQklURXhrL2ZqeVBQUElJZmZ2MkxYUCtva1dMbUQxN052UG16Y1BmM3grVHljVEREei9NQXc4OHdDMjMzT0lZWjdmYm1USmxDdDI3ZCtmWloxMXJVVFJ0MmpTV0xsM0srKysvVDNoNGVJV2VYMFg4K09PUExGaXdnTmRlZTQySWlBaVg1eTFZc0lDNWMrZnk4ODgvczNYclZpWk9uTWo5OTkvUDBLRkQ4Zkx5cXNLSVJVUkVSQ3BHU1ZhUkt1RGRxQ2xldGV0aFRUbnA4aHpUcHJVRUQ3bXZDcU82dUVYWGdQb2hzRG9CRXN2L043akxySGJZa1F3SFVxSExGZEE2RW93R3o2MHYxV2ROWEQ2MnM4blV0eDZoUFduVUpMMjZRN284NVVNYUVhU1phM0xvYkRRSm9YWG8xZFN2dXFPNjZPM09XRm1wQkd1UmJ4SmVKTUx2aWtxM0R0aTJiUnU5ZXp2ZmhSRWZIOCtZTVdOY1htUEpraVdPNUdpelpzMllQbjA2R3pkdXBIdjM3Z0RFeGNYeHozLytzOXgxeG93WlE3OSsvUnlQTjIvZVRKTW1UYWhWcTFheHNaOTk5aG56NTg4dmQ4MysvZnN6Y3VUSU1zZDA2dFNKdW5Ycjh0Ly8vcGRycjcwV2IyLzMzeVpiclZaU1VsTEl5Y2x4SENzb0tDQWxKWVhjM054eTUvLysrKyswYjkvZWtSRDI5L2VuUVlNRy9QVFRUMDVKMXZqNGVESXlNdWpXclp0TGNTMWZ2cHdmZi95Um1KZ1lrcE9UU1U1T0xuVnNlSGc0N2R1M2R6bzJhTkFnbHlxVEgzendRWVlNR2VKNFBIZnVYRDcrK0dPNmRPbENTRWlJUzdFVzhmTXIvRDFpdDl2cDBxVUw5OTEzSDdObXplTFhYMy9sN2JmZkpqQXcwSzMxUkVSRVJLcWFrcXdpVlNUZ211dkludmUxeStPdHAwNVNjRFFSNzRhTnFqQ3FpMXRWVnJXYUNtQmRFdXc1VmJnNVZ1TUxWOFFqSG1kbitkNE02cG4yMFphOTFSMk1BRFZKcHlicHRMQWVZdmVaZHF6YzE0bytiY0lCZmFKUm1nVkpyM3R3cmY4d3F1MTNGWjZma0pCQVdsb2EvdjcrYk5teXhYRThJaUxDcFFSbWtYT3JULy8ydDc4eGQrNWM5dTdkNjBpeUZubmlpU2RvM2JwMXNmbnA2ZWxNbmp5NTJQR0pFeWN5WXNRSWJycnBKcUF3YVZsVUVUdGd3QUN1di81Nng5aXBVNmRpTXBtS0pZZHIxS2pCeG8wYmVmSEZGMTE2THVjbU5Fc3lmLzU4Z29NOVd6bWZscGJHM3IxNzZkT25EK3ZXclFNZ09qcWE2NjY3am5mZmZaZmp4NCt6YU5FaTFxNWQ2NmplblRadEdoOTk5SkZqalJ0dnZKRUhIM1RlU0RNeE1aR3BVNmZpNWVYRjRjT0hlZU9OTjBxOHZzMW13MncyMDc1OWU5NTY2eTJuY3c4Ly9EQldxNVdaTTJmU3VuVnJldmJzQ2NEaHc0ZFp0bXdaRHp6d0FDRWhJYlJ0MnhZb1REYlBtaldMYjc3NWhtN2R1dkhpaXkvaTQrUGoxdGVqS01sYVVGQ0FyNjh2OTl4ekQ1MDdkMmJuenAxS3NJcUlpTWhGU1VsV2tTcmkzNk8zVzBsV0FOT1dkUVJmeGtuV0lsVlYxUXFRbVE4L3gwSHRvTUxOc1dycDMybVhuRFZ4K2RSVmd2V2kxWTdkN002ejg5dVJ6dlJxV3ZidDJaZXJ6YWtMT1dOMi9VNkg4OVh3cmVjMC8wUmVMSnRURjFhNGJjQ0dEUnNBbUQxN3R0UHhtMisrMmVWYjBZdkV4Y1ZoTnBzQkdEVnFGRUZCUWV6ZnY1OEdEUm80eGpSdTNKaVltQmhPbmp6Sm9VT0g2TkdqQno0K1BtVldWNTVyeDQ0ZGptcko0Y09ITTJEQUFNZTVsSlFVZXZYcVZXSVMxOGZIaC9Ianh6c2RTMDVPSmlJaW90VDJCT25wNlNYZTRsNVVhV3F4V054T0hwWm0xYXBWMk8xMlZxeFl3WW9WSzREQzUxZVUwUHoxMTEvcDFLa1ROV3JVWU83Y3VUUnYzcHhycjczV2FZM216WnM3UFQ1MjdCamp4bzBqUHorZjBOQlFKazJhUkpzMmJZcGRPems1bWNtVEozUHk1RW51di8vK1l1ZUx2c2FmZi80NTBkSFJqbFlJcTFhdFl0bXlaZHh3d3czVXJWc1hLRXphLytjLy8rSFFvVU1NR0RDQS8vdS8vM08wa1NpU2xwYkdRdzg5Vk9iWG82Q2dBSURCZ3djWE8vZkZGMTl3NDQwMzh2VFRUNWU1aG9pSWlNaUZwQ1NyU0JYeHFsTVA3eWJOS0lnLzdQSWMwN3BWQkEvNmV4VkdkZW1veXFwV2dKUWNtTDhmbXRZb3JHd05LZm5mMTNLUlNUeGp3M2IySkRGS3NGN1UyckdIbFpsWGtKVFJpS2h3VmJPZWI4MnBMeW84OTRxQUZ2eXoxV2ZzUHJQSzBaTVZZRS9HeWdvbldYLysrV2M2ZCs3TUxiZmN3aXV2dk1JcnI3eEMzYnAxQ1E0T0ppa3BpWjA3ZDVZNTM4dkxpMXR2dlJXQWwxNTZpWk1uaXllUVgzenhSVWNTcnNpV0xWdDQvLzMzbVRkdm5sdUp5clp0MnpKaXhBZ0FJaU1qMmJwMUs3bTV1ZVRsNVhIMjdGa0ExcXhaNHhnZkZoWkdodzRkcUZtenBsUFZhMXBhR3UrODh3NTkrdlFwc1pWQVFVRUJqejMyR0UyYU5HSENoQW5GenNmR3h2TENDeTh3Y2VKRVJ3V25xK3gyTzZOR2plSzY2NjVqd0lBQjJHdzJGaTVjU08vZXZSazNicHhqbk5Gb3hHQXdNSHo0Y0RwMzdrejkrdlZwMnJRcE0yZk9aTml3WWRqdGRnSUNBaHlKMkhQRnhjVXhkdXhZQUQ3NjZDUCs5Ny8vTVdyVUtKNSsrbWx1dnZsbURJYkMxK2J5NWN1Wk5tMGFrWkdSZlBEQkI5U3JWOCt0NTNLdVJZc1c4ZkhISDJNMEdoazllalEzM0hCRGllTnNOaHNtazRtZVBYc1NFeE5UNHBqWTJGaFdyMTdOd0lFRFMydzEwS1JKa3dySEtTSWlJbElWbEdRVnFVSUIzYS9sckJ0SlZ1dnBGQ3dIOStIVG9uaVZ5ZVdxS3F0YUFZNmNnWVNNd21Scng3b1FFZUQ1YTRqbkhFbk5wNzdWOWQyMHBmcGNZVXNrUHJVT1VlRjZVZjAvZS9jZEhrVzUvbi84dlp0a3M4bW1KeVNra2xCQzc3MURCQVZVUkJTVkkvWURlbXcvd2ZibHFDaktzWUtLb0hKQVBhS2k5SzVTcElTT2dFaUgwQ0VoQWRLelNUYWJMYjgvaGl4Wk5rQVdzbW5jcit1YVMzWm1ucGxuTjJEZ2szdnVwN1JDY3k3bkNwTnVhR3hKd09ybDVrZW5rSHZZa2JHWTQzbTdBTmlmdmU2R3Jubm8wQ0dTazVONTlORkhDUXNMQTZCdTNickV4TVFBc0czYk5yNzQ0b3VyTHBSVVZGU0V5V1N5aGF3ZmZmU1JYZS9PLy8zdmYyemZ2cDBHRFJyWTlTbUZ5eXZPbDRSOTVlWGw1V1VYc0gzNTVaZWNPM2NPTnpjM1BEdzhXTDE2TmF0WHJ3YVVvTFJaczJaOC92bm5EdGNKRGc2bVY2OWUvUHJycjNUczJKSHUzYnZiSFYrMmJCa3BLU2wybGJLbFJVVkZVVkJRd1BMbHk1ME9XZi8rKzIvMjd0MUx1M2J0QUZpOWVqVnBhV204ODg0N1pTN3FWSG9PYTlldVJhdlYwcTFiTjhhTkcwZGdZS0JEeUpxV2xzYkxMNytNcDZjbkgzNzRvUzBvbmpadEdwOSsraWtyVjY3ay92dnZaOEdDQlJ3OGVKQ2hRNGZ5K09PUDJ4N1J2MUdSa1pFMGE5YU1NV1BHRUJFUkFTaUI4cUpGaXhnd1lJRERZLzV0MjdhMVZjVmVLVEV4a2NURVJQcjE2MmY3L1NpRUVFSUlVWjFKeUNxRUMybTc5U2J2bCsrY0dsTzRjWTJFckZkd2RWV3J4UXJITXBVdHdoZGFoVUdNckpCZUxXVVVxbWhGUmxWUFE1UkRDT2tjS0pRcTFpdWxGQnk1b1hHbEExYUFYMDYrYVF0WVMyUWFVd2pTUkRwMVhYOS9mKzY3N3o1NjlPakJzV05sLzFEUXc4T0RlZlBLN3ZtNmVQRmlwaytmYm50ZHVnb3lLU21KTFZ1Mk1ITGtTQ0lqSTBsS3NnK1hTMExXcTYwVW41dWJ5OG1USjdGWUxKdzllNVk5ZS9hUWs1TkRVVkdScmJvMkpDUUVVQlptZXZycHB4MnVNWDc4ZUxLeXNxNzI5bm4yMldmWnVYTW52L3p5aTEzSW1wbVp5Y3laTStuUW9RTkRodzR0YzZ4T3A2TkhqeDRrSmlieTdMUFBPcld3MDhxVksxR3IxUXdZTUFCUXFucjc5T25EK1BIajdjNTc4c2tuYlcwVUVoSVNDQTBOWmMyYU5mVG8wY1BXc3FBc2Rldlc1Y2tubjZSVHAwNjJDbUkzTnpkR2pSb0ZLRiszQXdlVUp3THV1ZWNlaGc4ZmZ0TUJLMEQ3OXUxcDM3Njk3YlhGWW1IU3BFbXNXclVLblU1bjY2dGJIbDVleWc5b1NvZnpack9aZ3djUDBySmx5NXVlcXhCQ0NDRkVSWk9RVlFnWFV2c0hvR25TQXVQaC9lVWVZOWkyRWI5SG53WVBlWDc5U2cwQ0ljb1BkcDJEZ3hlVmNMU2luY3RUdGdDdEVyYkdCNE5hY3FKcXcxTmxKSmpNcXA2R0tJY1FNdEJRRE5UY3ZxeDVSc2dvZ0l6Q1V2dUtsUDJlYnRBbkZqUmw1NE5PaS9DS3AxZllJeXcrK3hFR3M5N2gySlVCNjQ2TXBRN1h5Q3c2NTNUSUdoRVJ3VFBQUEhQakU3K0tnb0lDL3ZPZi85QzBhZE9yaHBRbHZWdXYxaXJnNE1HRHRvV3E1c3ladzV3NWMyekhYcmoxR0VRQUFDQUFTVVJCVkhubEZRQUdEeDVzTnlZeE1aRTVjK1l3ZGVwVWh6NmdKWGJ1M0VsR3h1VWYxblR0MnBYbzZHaFdybHhwZDUzOC9IeGF0MjdOcWxXcjdNYlhxMWVQSmsyYUFNb0NXV3ZYcm1YVnFsVmw5ZzR0UzM1K1BwczJiYUpidDI0RUJ3Y0Q4TUFERHhBUUVNRHMyYk5adG13WlE0Y09KVEF3a0IwN2RyQnQyelp5YzNOcDJyUXBlWGw1bkRwMWloRWpScURYNnpHYnpaak5adlI2NWZlTWw1ZVhMYlF1K1d6UzB0TFl1M2N2TzNic1lPZk9uZWoxZWpwMDZFQ1hMbDFJVEV4a3laSWxMRm15eFBhKzZ0V3JSM1IwTktHaG9ZU0ZoZUhoNFdIN1dvSFNoN2JrZmlVTGNCVVVGTmoyNlhRNlZDb1ZGb3VGanovK21EVnIxdkRvbzQrV0diRHUzcjNicnZLNTVEM2NkZGRkdHRBNk56ZlhkbXpEaGcyOC8vNzd2UExLSzA0RnRrSUlJWVFRbFVGQ1ZpRmNUTnV0dDFNaHE3V29DTU9mbTlGMjczdjlrMjlCbm03UUxScGFoTUsyWk9WUmYxZklOc0NHMC9CbmluS3Y1cUhLdlVYVlNqWDZWZlVVaEJOU2plV3Y3S3NPOG95UW1uZjVoeTE2bytNNVBocWxoM05GL293blVCTnVDMUVqdlJ2ejVaRW5iVUZyZVFQV0c3VjkrM2FXTFZzR1lBdkp2dmppQzdSYUxRRUJBV1V1a25ROVpyT1o5OTkvbjNQbnp2SHl5eTlqdFpiOWFSVVZGZUhtNW9hN2U5bC9IZTNVcVJOTGw5cS8xNlZMbHhJZUhrN0hqaDBCY0hkM3QxVm5BbVJsWlhIMDZOR3IzaE5nN3R5NS9QMzMzOWV0M05ScXRjeWFOY3RoLytEQmcyMGhhK3ZXclFrTEMyUGx5cFhsRGxsWHJWcEZVVkdSWFVBY0h4OFBRUC8rL1ZtMmJCa0RCZ3l3dFVSSVMwdXpMVVoxNXN3WkFDWk1tR0IzemNURVJFQnAxOUN3WVVPV0xGbkNzV1BIT0hMa2lDMVFqb21KWWVqUW9TUWtKR0EybTltK2ZUdmp4NDhuUHorZmpSczNzbVBIRHRhdlgyOExUa0VKczgrZlA4K1BQMTd1STF3U3lwWld1b3A0L3Z6NXFOVnFQdjc0WTdadDI4YW9VYU1ZTm15WTNmbG1zL0pJeW80ZE8vanJyNzlzKzQxR0k2R2hvZHgxMTEyMkFEb3pNOVB1MmpxZGpwNDllMTduVXhaQ0NDR0VxSHdTc2dyaFl0cU8zY2lkT1EzTTVYL0d2WERER2dsWnI4UFBFMjV2b0N4Z3Rla01wQmU0NWo0R0UrdzhCN3RUSVQ0RVdvY3A5eFpDMUI0WmhiRHZQQ1JkS203MDBVQ3dON1FNVTFxSUJMdTRyV3lXTVpWOVdldm9GSElQa2Q1TmVLN3hkM3g1NUVtQ05CRk9CYXhCbmhGTzM5dlQwNVBBd0VEZzhtcnVnWUdCYUxWYS9QMlZ2aWtXaTRVLy92aWp6UEZsdFFDWU5Ha1MyN2R2QjJES2xDblVyVnVYY2VQR09Zek55c3E2NWlQMmFyVWFMeTh2VHAwNlJaMDZkZERwZEt4ZXZacDI3ZHJScTFjdnA5OXJhWEZ4Y2Z6M3YvKzlxV3VBMGsrMmQrL2V6SjA3bDJQSGp1SGo0M1BOOHkwV0M0c1dMU0kyTnBhMmJkdmE5aDg3ZG96aTRtSk9uVko2VHA4OGVSS0R3VUJVVkpUZCtEWnQydkRSUngvWlhrK2ZQaDAvUHo4ZWV1Z2hBQm8xYW9TM3R6Y3JWcXpBYURUU29rVUwyclp0YTljMkFKVEZycVpQbjA3bnpwMkppWWxoMkxCaERCczJqT0xpWW80ZVBVcFNVaEpuenB5aFg3OStwS1NrMEtCQkEwQUpkN3QzNzI1YlFHei8vdjNNbnorZmwxNTZ5ZGEzOStqUm8weWNPQkc5WHM4YmI3eEJuejU5SEQ2SGdnTGxtL2JvMGFQdEZzZDY3NzMzT0gzNk5LRDB6RldwVkp3L2Z4NVErdGdtSlNYeDZLT1BPdlIyRlVJSUlZU29EaVJrRmNMRlZEb2ZQRnUxbzJqM2puS1BNUjdhaHlVckUzVmdrQXRuVmp1RTZtQm9VemllQ2R0VHlxNDhxd2htS3h5NnFHejFBcFN3dGU2MS95MHRoS2ptenVYQnJsU2xlbFhqQnUzRGxSK20rTHF3VzB1a2QrTXk5ODgrcFR3V1h4SzB2dEo4SGw1dXZ1VU9XTFZ1UGs2M0NnQWx0R3ZUcGcyZzlBbmR0V3NYWThhTXNmWEQvTzIzM3pDYnpVeWVQTG5NOFNhVHlXN2hxZzgvL0pCMTY5YlJyVnMzdG16WndvZ1JJL2pzczgvNDk3Ly96WWdSSSt6R3BxU2tZRFFhbVRCaGd1M3gvN0s4ODg0N05HellrRGZmZk5OdS94OS8vRUhqeHZhZlozRnhNV3ExK3FwOVhrRlppTW5aeGJhdXBTUmtYYlZxMVZWYkk1VFl1blVycWFtcHZQenl5M2I3MzM3N2JTNWN1R0I3L2NFSEh3RHcxbHR2MmFwY1FRbkFTMEp4QUQ4L1B3SURBMjBMYUpXWU5tMGEyZG5aSERtaTlBRGV2MzgvKy9kZmZxcm00TUdEZ0xLdzJaVkJPU2lMZXBVc1NCVVRFME5NVEF3bWt3bVR5VVRUcGsxdC9XdEwyZ2kwYjkrZXVuWHJzbVRKRXI3ODhrc2lJeU41Ly8zM3FWKy92dTJheGNYRnR0WVFoWVZLRDQ2U0lMK0V3V0N3L2Q1emMzTWpQRHljNU9Sa1RDWVRVNmRPSlRBdzBLRXFWZ2doaEJDaXVwQ1FWWWhLb08zU3k2bVFGYUJ3L1NwMDl6N2tvaG5WUGcyQ0lDNFE5bDFRcWs2TkZidzRWbW1uczVXdGpqZTBxZ3YxQTBIYXRncFJzeHpKZ01SVFN0VnErM0NsYXJXaStxdGVpNWViSHhGZThad3JkQXkyU2dldHBRUFQ4clFJYU9qYjhhYm5scHFhaW9lSEJ6Tm56bVRZc0dFRUJ3ZlRvRUVESG43NFlSNTc3TEV5ZzhtREJ3L3k1NTkvMmw1blpXWHgzSFBQVWFkT0hiWnMyVUxEaGcxNTk5MTMrZVNUVDBoUFQ3ZWRWMXhjektGRGh5Z3VMaVl4TVpHWFhucXB6RGtkT25TSWxKUVUvdld2ZjludHYzRGhBcDk5OXBsRFg4Njh2RHgwT3QwMTM2ZkpaTHBxSDlnYkVSOGZUMFJFQlB2Mzc3OXV5THBzMlRLQ2c0TzU3YmJiN1BaLy92bm5tTTFtamgwN3h2ang0L25nZ3crSWlvb2lJQ0NBN096TGZYSDI3dDFycXppR3kvMUtTeDY1MStsME5HN2NHRjlmWDlhdFc4ZVhYMzVaNWp4SzJpbDgrKzIzWlI1djBhSUZIVHAwc051WGw1Y0hjTTNxNDA2ZE9uSCsvSGtlZmZSUnU0VzV2di8rZTNiczJNR2tTWlBRYXJXMlFQbktrTFd3c05DdVNyVisvZm9jUG55WU9YUG1jUHIwYWY3OTczOWZjOEV2SVlRUVFvaXFKQ0dyRUpWQTI3NExPUjRhS0M1L21XWGhwalhvaGp3SUZWaHRVOXVwVlVxRmFaTVExeTZPVmVKaUFhdzVBZHMxU2tEVEpBUTh5bDVuUlFoUmphdy9wYlFHcUJjQWZTdHc4YXJ5NmhYMmlDMVF2Vkxwb0JYSzM0TzFSVURDVGMvcjRNR0RoSWVIczJMRkNyS3lzaGc3ZGl5Tkd6ZG01ODZkakIwN2xnOC8vTkR1L0VPSER2SFZWMS94L1BQUDIvYTkvdnJyaElTRXNIbnpadHUrVnExYThiLy8vWS8wOUhRU0VoSUlEZzVtdzRZTkZCVVYwYk5uVHpadTNBZ29DeDRsSkNRUUhoNXVHN3RzMlRLQ2dvSnNQVmdCMjRKS2ZuNStQUFhVVTNiM1AzbnlwTjM0c3VqMWVydHEwSXJ3N3J2dkVoVVZ4Y1dMRjY5NTNodHZ2RUZ5Y3JKRHlGdW5UaDFBQ2FsQmVWUys5T1A5SmNhTkcwZCtmcjdEL3QyN2R3UFFwRWtUcGt5WkFpaTlZMHY2dmhZVkZaR1ptV243YlA3NDR3OCsrdWdqWnN5WVFVeE1qRjJWNmRVY1BYb1VnTWpJcTFkTWg0ZUgyL1hJQlpnOWV6YXpaczNpSC8vNGh5MGdMV2tKY0dVN2hMeThQR0ppWW15dlc3ZHV6YVpObS9qcHA1L28xcTJiclUyQkVFSUlJVVIxSkhHQUVKVkJvMEhidnJOVFE4d1hMemkxWUphNHJHUnhyQWVhUTJ5QTYrK25OOExXcy9EakhpVjBQWlh0Mm5CWENISGpsaVVwQVd1TFVMaWpRZVVIcktBRXFJR2Fxd2VCaTg5K3pMRzhIZVVPV0J2NHRyZUZzamVxc0xDUWZmdjIwYTFiTjRZUEg4N2F0V3M1Y09BQUFIWHIxbVhYcmwxczNiclZic3o4K2ZNNWZ2dzRmbjZYRjZRTENRa3A4L3J1N3U3VXJWdVhzV1BIRWhNVHc4OC8vMHpEaGcxcDJyU3A3UngvZjMvR2poMkwxV3JsL2ZmZjUralJvNnhaczRaNzc3MFh0VnI1SzZ1Ym14dXJWNjltMzc1OXZQenl5M1pWcS9uNStlemV2ZHZ1OGZxeVhMeDRzY0pEMW5yMTZsMnpSVUVKWDE5ZnUvZDhMY2VQSDNmb2hUdHIxaXdXTFZwazIxcTFha1h2M3IxdHJ6LysrR09INjZTbnB6TjY5R2hlZlBGRlcrWHJsY2FORzhlTEw3N0l2bjM3cmpxZnYvLytHNjFXNjlDaTRXb3NGZ3RUcDA3bDIyKy9aZGl3WVR6eHhCTzJZMGVPSENFcUtzcnU2MmUxV2tsUFQ3ZXJiaTFaWU16ZjM5K3VwY1RQUC8vTVo1OTlWcTU1Q0NHRUVFSlVGZ2xaaGFna1hqMmNyeklxM0xqV0JUTzVkWlFzampXa0NZUlV3aG9aSmdzY3o0SlZ4MkhtMzdEdUpKekprY0JWaU9waXkxbWwvMnJ2V09VSE1WVnBTTXpyVnoxbU1PZngxWkdueWhXd0FneUp2dnExeW12MTZ0V1lUQ2E2ZGV2RzBLRkRDUTRPWnZyMDZRQWtKQ1FRRnhmSDlPblRiYXZDbnp0M2prMmJObkh2dmZjU0VlSGNnbHZmZmZjZHFhbXBqQmt6cHN6am1abVpyRnUzam9LQ0FycDA2Y0xkZDk4TktDRmM2OWF0S1Nnb1lNeVlNYmJIMlFjTUdFRHIxcTM1N3J2dktDb3E0cmZmZnVQcnI3K21vS0RBb2ZveEpTV0YvUHg4dTJySjZ1akFnUU84OHNvcm5EdDN6bGJkbXBHUmdVNm53OGZIeDdhNXVibmg1dVptZTEzU3o3VEUzcjE3ZWZiWlowbE5UZVhWVjErMUM4UkxlK3l4eHpDYnpZd1pNNFp4NDhhUmtwSmlkOXhnTU5nV0hYTjN2LzZEY0JrWkdZd2RPNWFsUzVmeXIzLzl5NjY2VmEvWDgvZmZmOU9pUlF2UzB0Sll0V29WMjdadDQ1dHZ2a0d2MTl0QzNETm56dkRlZSsvWjdsL1MveFdVcXV1U3ZySkNDQ0dFRU5XRmhLeENWQkpOeXphb0E1eGJ5TXF3ZlNQV0lvT0xablRyS0ZrYzY3WTRwZjlpWlNpMndORk1XSEVNZnRpajlINU16Z1hKVzRXb0dxZXlZZjhGcFlLMWNYQlZ6d1phQmlSd1QvU3JOMzJkaDJMZkk5Szd5VTFkdzJnMDh2UFBQOU9nUVFPYU5tMktoNGNIRHozMEVKR1JrUmdNQmxRcUZROC8vREJHbzlFV3Z2MzAwMC80K1BqdzhNTVBPM1d2bjM3NmlYbno1dkhjYzgvUnFGRWoyMzZMeFdMNzlmbno1MUdyMWJSbzBZTHg0OGVqMCtuSXpzN21qVGZlWVBIaXhmenJYLyt5NjhVNmJOZ3dEaHc0d05LbFM3bjMzbnNaTVdJRVM1Y3U1Y2tubjhUTHk0dDc3cmxjNWJ0NjlXcEFXYWpwWnBSOEZsZHVKYjFHYzNOekhmYmw1T1NVT1NZbko4ZDJYWU5CK1o0L2VmSmtPbmZ1elBEaHc1azZkU3ArZm41TW16Yk45cGo5OVJnTUJyNysrbXRlZWVVVlFrSkMrT3FycitqVXFaUHR1RjZ2QjdEMTJXM1NwQWxUcDA1bHpKZ3g3TisvbjVFalIvTHR0OS9hNWpObnpoeXlzN1A1eHovK2NkMTdyMXUzanBFalIzTDA2RkhlZSs4OWh6NjFxMWF0d21ReWNmdnR0Mk15bWZqa2swOTQ2NjIzbUR0M0xtM2F0Q0VoSVlGdDI3Yngwa3N2VVZoWXlQUFBQMDlSVVJIang0OG5QejhmaThYQzhlUEg3WDcvQ0NHRUVFSlVCOUtUVllqS29sTGoxVE9CL0dYenl6K211QmpEOWsxNDllcm51bm5kUWtvV3h6cWVDWHZPUTJaaDVkelhhRllXMlRtU0FWcDNpQXRRNWhMdUt3dG1DVkZadHB4VmZzaFMxUldzcGZVT2V3U0FKV2MvdWFIeEQ4VytkOU50QWdDbVRwMUtSa1lHcjczMm1tM2ZrQ0ZEMkxScEU0bUppYlo5dzRjUDU5Q2hRK3paczRjMWE5YlFzV05ITm0zYVpEdmVzV05IZ29MSy9tRmlXbG9hVTZaTVllL2V2Ynp6emp1MjFlbkR3c0lBK1BISEgyblRwZzA1T1Rrc1hMalE5dmk5Mld6bTk5OS81N3Z2dnNOcXRmS2YvL3pIcmovcm5qMTdtRDU5T2tsSlNkeHh4eDA4ODh3enFOVnFldmJzeWNTSkV4ay9mank5ZS9mbWhSZGV3R1F5c1hUcFV1TGo0MjJQb2Qrb3BLUWtSbzhlZmRYakN4Y3VaT0hDaFhiN1pzNmN5Y3laTXgzT0hUeDRNQys4OEFLZ1ZKNEM5T3paazlkZWU0MWZmdm1GNU9Sa1pzeVl3UmRmZk1Genp6MUhRa0lDOGZIeCtQcjZNbURBQUFBU0V4TXBMaTdHYXJYU3YzOS81cytmejZKRmkzand3UWQ1N0xISGNIZDM1My8vK3grRmhjbzN2alZyMXFCU3FleStYaXFWaW9FREI5SzFhMWVtVEpuQ2loVXJ1TysrKzlpd1lRTS8vZlFUQ1FrSjEyd1ZjUFRvVWI3NjZpdjI3OTlQcTFhdCtMLy8rejlicjlrU2VYbDUvUFRUVDhURnhkR3laVXVzVmlzelo4NmtxS2dJblU1SGFHZ29YMzc1SllzWEw2WkJnd2FNR3plT2lJZ0l2TDI5bVRoeElvOC8vamdSRVJHa3A2ZlR0bTNiYTMySmhCQkNDQ0VxbllTc1FsUWlyejYzT3hleUFvVWIxa2pJV29IVUttZ1VyR3puOHBTdzlXek85Y2RWRklNSkRxVXJtNWM3MUE5VUF0ZTZQcFUzQnlGdU5VY3lsTjdKZDEyN1ZXZVY2QjMyQ0VHZWtTdys4eEZaeHRSeWpZbndpbWQ0M0lTYnJtQUZKU3o4L2ZmZkdUUm9FTzNhdGJNN05tdldMSktUazhzY3A5Rm8yTE5uRDN2MjdMSHRlLy85OThzTVdiZHMyY0tFQ1JQbzNiczNNMmJNc0Z2UXFYdjM3aVFrSkxCaXhRb1dMMTZNV3EwbU1qS1M1NTU3amdzWExqQm16QmpPbno5UDU4NmRlZjc1NTIxanJWWXIvLzczdjltNWN5Y0JBUUc4OXRwcjlPL2YzM2JkMk5oWUprK2V6TXlaTTVrOWV6WTZuUTZ0Vmt0K2ZqNVBQLzMwVFgxbUFIRnhjWHowMFVjM2ZSM0FMb2lNajQrblRaczJqQjA3RnJWYXpmcjE2M25paVNjSURRM2wzWGZmWmZueTVheGN1WkoxNjliWnFreExTMGhJb0gvLy9nd2ZQcHhPblRyWjlhYzlmZnEwYlVFeVB6OC9ubm5tR2J1ZXFDVUNBZ0o0NjYyM3lNN09KaUFnQUhkM2QxcTBhTUhMTDc5OHpmZGhOcHRKU1VuaHhSZGY1SzY3N3JKVnlaYW0xV3FKakl6azJXZWZCWlJnOThwMkU1MDdkMGFuMHpGaXhBaGJhNEwrL2ZzVEhoN085OTkvei9IangrbmN1VE85ZS9lKzVueUVFRUlJSVNxYnltcTF5dE9yUWxTaXpBbi9SM0hTSWFmR2hFeWFqbHVkTUJmTlNHUWJZTzk1T0pvQjVpcjZQNkxXSFNKOUlkSVBvdndxcjYxQlRUTjlGNHhpZWxWUFE1VFRkRVl4NnVhZXlxNFFQKzhEWHczY1hiNzFlcXJNbitsTDJKKzlsdjNaNjhvODNpS2dMeTBDRWlxa2VyVzBYMy85bFFFREJwUnI0YVlibFpHUlFYQ3c4MzBhWnMrZVRhTkdqY3A4dkgvUG5qMmNQSG1TQVFNRzJGYXRMOHVlUFh1SWk0dERwVkt4Y2VOR0JnMGE1UFE4S3BQWmJMWjlMWktTa21qWXNLRnQ0YS9TTEJZTFJVVkZtRXdtVkNvVktwVUtUMC9QYS9aTUxXbkxVTmIxcnNWa01wV3JGMnQ1emlzcUtzTFQwOU9wK3dzaGhCQkMxQVFTc2dwUnlRb1QveUQzMnlsT2pkRU5mZ0NmKzUzcmV5ZWNaekRCZ1l0dzRJTHk2NnJrcTFFQzEwZy9KWHpWeW5NSGdJU3NOVTExQ0ZsUFpTdUwwZDNlQUdJRHFuWXV6amlXdDhQMmF5ODMzd3FwV2hWQ0NDR0VFRUs0anZ5elhZaEtwdTNTZzl3ZnBrRnhjYm5IRkc3NEE1LzcvZ0ZsUEhvbktvN1dIZHFIUTV1NlNsWHIzdk5LbFd0VnlEUEM0WFJsQXdqeVVpcGNJMzJWWHE3dXNteWhFT1Z5SkVPcERLOUpBU3RBUTkrTzF6OUpDQ0dFRUVJSVVXMUl5Q3BFSlZONWF2SHEwcFBDald2TFBjYVNuWW54NEY0MHpWdTdjR2FpaEpzS21vUW8yOWtjcFcvcnVieXFuVk5tb2JMdFBhLzBsUTNWWGE1eURkVXArNFFROXZLTWNEb2JXb1JXOVV5RUVFSUlJWVFRdFoyRXJFSlVBYStlL1p3S1dVR3BacFdRdGZKRit5dGJacUVTdGg3UEJFc1ZOMW14V0NGTnIyeTdVS3BhdzMwaDZsSlAxeUN2cXAxZmJaU1RYd1NBbjdmR3RwaExzY21NaDN2NWUxaGV5QzdBdzAxTm9PL1ZlMGVhelJZT25jMGswTWVUeUJEZm01dTBzUDF3cEhGSTFjNURDQ0dFRUVJSVVmdEp5Q3BFRmZCbzBoeTNPcUdZTDE0bzl4akR6cTM0RlJsUWVWNDlvQkd1RStRRmZXT2hjeVRzdndBSEw0TFJYTld6VXBnc1NzWHQyUnpsdFlkYW1XL0pGdWdGd2Q3ZzZibzFiV3E5QnlZc3hXS0YrVzhOeGwvbnllejFoMW14OHlRdjNkdWVOZzJ1WHlhNTU4UUZ4bjYza1I3TkkvbjM4QzVYUFMrdjBNam9hZXU0bzMwc3J3d3IvK1BpVDMyNkFnODNOZFArMyswT3g0Wk5XQXJBdkRjSDIvYnRQWEVCMDNWV2VXdlRJQlIxRFMrUlBwV3R0QW9JbGg4OENDR0VFRUlJSVZ4TVFsWWhxb2hYNy83bzU4OHEvNERpWWd4YkV2SHFlNGZySmlXdXk5c0RPa1ZDK3dnNGt3UEhNdUZNTmx3bnI2cFV4Ulk0bjY5c3BYbTVPNGF2UVY3UzM3VTh0QnAzQ29wTWxLd1ZhYlZhU2MzUTgrcU1SUHEzcThmVGQ3YkdYNmVzbG0wd21qaDJMdHR1dkFvVi9qcFAxdTA1UzRmNHVrUUUrOWdkRC9iVkVoN3NnL2xTbWJTejRXWkdyZ0dQcTN3aHpXYUx3NzUzZnR4Q1h1RzErMEl2SFQ4RUwwOFBwK1pSM1VpckFDR0VFRUlJSVVSbGtaQlZpQ3JpMWJPZmN5RXJVTGh4allTczFZU2JDdUlDbEszWW9sVE1IYytFNU55cWJ5ZHdOWVVtU01sVHR0SjhOWTdoYTRCVytyeVc1dW5oUmtHUnlSYUNEdS9ibEhZTncvaGd6blpXLzNXYTFNeDhQbnVtTHdBcDZYcEdUMXQzMVd0OU1tK0h3NzdCWFJ2d3dqM3RiQ0d1dWhJV3VmUDBjR040WDhjVjY1ZHRPMEZHYnFITDcrOXFweTdsM0JIU2RVRUlJWVFRUWdoUkNTUmtGYUtLcUFPRDBMUm9nM0gvMytVZVUzenNDS2FVczdoSFJydHdac0paSG1wb0ZLUnNSV1k0bWFWVXVLYm1RVFhOVysza0dTOHRFSlJ6ZVo4SzhQSUFuUWZvTkpjMkQvdi8rbWlVc1BsV29OVzRBMFdZU2xXRk5vNE9ZdHFML2ZsMnhUN3U2ZHJRdGo4cXhJY3ZuNy9OcWVzSCtDaHRRRW9DK3ZKV3NyNDZJeEdMMVVxaDBZVEJDQzlQWCs5d1RyNUJxVmg5ZWZwNnZEVHVUSGk4QndBYWR6VVBKelJ6T0gvemdYTzFKbVRWdUVGc1FGWFBSQWdoaEJCQ0NIRXJrSkJWaUNyazFhdWZVeUVyUU1HS0pmZzk5YnlMWmlSdWxxY2JOQWxSdGtJVG5NaFVBdGNySDkydjdxeEFRYkd5WFN5NCtua2FOL3NnMXNjRHZDOEZzVDRhcGIyQ3RocCtwN0ZZckl5YXZLcmM1NmRmQ2gxZi8zWUQ3bTZPaitYdlBxNzBWdzcxOStiOUozc1NIeFZFNHQ2eldNcFIxdHkyWVNpL3JEdE1VYkdaUXFNU2lPNDllWkhQRis2eU82ZDNLOGNmcmh4TnljSnNzZHJ1azVTYzVYQk95UlNTa3JQUVZjY3Zob3VjeTFNV2hCTkNDQ0dFRUVLSXluRHIvR3RMaUdwSTI3RWJ1VDYrV1BWNTF6LzVrc0xONi9EOXg1T292THhkT0ROUkViemNvWG1vc3VtTmNEeExhU21RZm8zUXNxWXhtcFV0eTNEdDg5elY1ZC9jcm5Hc29saXRWazZmejNWNlhFcTYvcHJIamNXWFYwUDdhTzZmRkpzYys2RmVhZUtvM213L2trcStvZGdXbHFabDVwT1RYNFRWQ2puNVJXZzgxR1dHckl2ZkdRTEFrSGNXNCtHdXRsdmNxc1RROFlzQldQajJrT3ZPcGJiSUtGVCt6TFdQcU9xWkNDR0VFRUlJSVc0VkVySUtVWlhjM1BEdTNaLzhYeGVXZjR6SlJNSGFGZWp1SE9xNmVZa0s1Nk9CMW1IS2xsdWtWTGNleTRUczY0U1R0WVhKb216VmpWcXQ0cmYzcnY5bjZiVnZON0QzeEVVK0dkbWJsckVoVnoxUGRVVXYxWVEyMFl4OXFFdVo1NjdjZVpLSjgzY0M4UDByQXdHbE12WFpLWDh3ckZjOGovVnZRWHBPQWNNLytCVnJUZWc3VVkyY3VsVFFHeWV0QW9RUVFnZ2hoQkNWUkVKV0lhcVlkNzlCem9Xc1FNSHFYOUVOR2dJcVdSYStKdkx6aEhiaHlwWm5oSlJjNWRIbWMzbks0L21pY3JtVjhmai9sYncweXJmTG9tSnp1YzR2a1pwWndHOS9uaWp6Mk1FekdRNzc5SVZHQUh5OVBJSExvYTJsbkNscnlYZzdLaFZscGJURlppc0xOeDExMkordHIvbkovNUVNQ1BkUjJsa0lJWVFRUWdnaFJHV1FrRldJS3FZT3JvT21WVHVNZS84cTl4aExaanBGdTdiajJhR3JDMmNtS29PdjVuSVBWMUFxVzFNdUJhN25jcFdGdEVUVjgvWlV2bDNtR3h4RHpBdForZFFKOEhhb1lnVTRjamFEazJrNUR2c0J6SmJMcGIxbkwrUVNIZXBIdHI0SUFCOHZEd0RjTGkyQVpUWmZQMlROMWhkeDcvZ2xaUjd6dlhTOTBneEdFMTh2ZDY0bmRFMXdKRU5wRmRBbnRxcG5Jb1FRUWdnaGhMaVZTTWdxUkRYZ2ZkdEFwMEpXVUtwWkpXU3RmUUsweXRhOGp2STZzMUFKWFZOeUlVMnY5RDhWRmF1dzZPcmx3MXFOT3lxVnloWjY2Z3Z0ejdWWXJMd3lJeEdWU3NYckQzU2tXYjNMclFTZUg5eVc4Q0FkYlJ1R2xYbnRzeGR5K2Z2RUJTd1dLODlPWFVPWEp1RkVoeW9yTllVR0tEMlhQZHlWVXN6U2dleTE1bnBQMXdZTyt4ZHRkcXhXQmRCcFBaandlQStIL1pQbTd5RDVPcjFucTZ0VDJiRDFyRkxGR2lHTFhna2hoQkJDQ0NFcWtZU3NRbFFEbm0wNm9BNE93WktSWHU0eHhrUDdNS1djeFQzU2NURWNVWHNFZVNsYnkxQ3dvaXlhVmRKZUlFMWZQZnVjMWlRV2k1WEJieSsrNnZFZlhoMUllTEFQZ1Q1ZUFHVG0yVDlLdjJGZk1xbVorV2pjMVVRRSs5ajJyOWw5bWl5OWdTeTlvY3kyQUtVRiszblJvM2trZit3K2pmcFM1V3JrcFd0NWVpZ2hxOUYwL1hSZHEzSGpud05iT2V3dnMxMkJTb1VhS3kzSzZDL3I1ZWxZOVZyZHBlcVZQcXo3TGlndEF2ckVWZldNaEJCQ0NDR0VFTGNhQ1ZtRnFBNVVhcno3RGtBLy95ZW5oaFdzWElyZms4KzVhRktpdWxFQmRieVZyVTFkc0ZqaFF2N2w5Z0xuOWNvK2NYM21VaDlVbzhoQWgrT256dWRRYkxMWVFzNWdQeTNnR0xMT1huOElnRHM3MXlmQVIydmJ2MjdQV2ZhY3VIalYrNXZNRmt4bUpTRnZFQjdBYXc5MEpNREhrL2tiazRETG9hcTdteG9QZHpWRnhSV2JwcHZORmx1VnJFdXBZZm91MTkrbTVLc1o0Z1YzTjVaZXJFSUlJWVFRUW9qS0p5R3JFTldFZDhJQTlBdC9obkk4Rmx5aWNOTmFmSWMvZ2NyTDI0VXpFOVdWV2dWMWZaU3RmYmdTc0dZYklNdWd0Qm5JS2xUK20xZDBPWVFTaXVKTElhYVBsd2RmdmREUDRmaEQ3eThqSTllQTl0S0NWeVdQNzUvTHVQd1kvZmJEcVJ4UHpjSEwwNTNoZlpyYWpTL3JNWHlBckR3REN6Y25zV3piQ1lKOHRkemZNNTYyRFVKUnFWVGMxYm0rTFdUOWYxK3Y0NzNIdXRNMEpoZ2ZyWWR0UWF1OGdpTGMzZFJsVnB0bTY0dTRlOXdpaC8wR284bWhKNnZGQ3U1dWpqMWtLNXhGZVhUZjFRcUtJYWNJTWdwaDF6bm9LZ1grUWdnaGhCQkNpRW9tSWFzUTFZVEt4eGR0cCs0WXRtMHMveUNUaWNKMUsvRWVkSy9ySmlacURMWHFjbnVCQnFXS004Mlh3dGZTd1d0V0llU1ZzUkQ5clNMZm9QUlc5YjdLby9GRnhVb0lxNzFVRWhrVm9qVDRQSHN4RDFDQ3k2bExkd013dkU4VEFuMjFaVnpGM3BZREtVejRaUnVoQWQ0OGMyZHJFdHJFWURDYXlNNHZJa3pqenErWEh1c2YxQ21PdFgrZjVaWHA2L25neVY2RStIdHpNYWRRdWNiQmMweGUvQmVmUGQyWHh0RkJkdGYzY0ZmVHJWbTR3MzAzN2s5eDJHYzBtZkYzMDVDU251ZHdyTGdjclFtY2NYZmpDcjNjVlJuTnNQU0kwakxBeDFOcHNTR0VFRUlJSVlRUWxVVkNWaUdxRWUrRWdjNkZyRUQrcXVWNEQ3d0hWR29YelVyVWRHNHFDUFpTdHRKTUZzZXExNnhDeUwvNk9sQzFSdDZsQmF6OGRaNWxIamNZelhoNnVLRldLMyt1d2dLOTBXcmN5TXd6a0swMzhQTzZRNlJsNWhNVjRzTjlQZUx0eG1ickRldzZlcDU4UTdIZGxwU1NSYkhKZ3I2d21HbS83bUhTZ3AyQVVpVTcrVjk5V2JMbEdENWVIang3Vnh2NnQ2M0gxS1c3aWF2clIxeGRQMWIvZFpwOFF6SHB1WVVVbXl5MmhiaEswMms5R1B0UUY0ZjlPOGJiOTV3dE1wcXdXS3ljenlyZzhZa3JuUC93cWltTkd3eHVET3RPS1l0Zk5RNld0Z0ZDQ0NHRUVFS0l5aU1ocXhEVmlFZVQ1cmhIUm1OS09WdnVNWmJNZElwMjc4Q3pYV2NYemt6VVJ1N3F5ejFlU3pOYklkK29QSUpkVUt5RXJnWEdVcisrdEJrcnR1Q3hVcVZsNVFNUTR1ZmxjS3pJYU1Ka3R1RG5mYms2VmFWU0VSOFZ4TjRURjVtVGVJVEZXNDZoVXNFcjkzZEU0K0dZNUgwNDUwOUE2YW5xci9QRXoxdUR3V2dDb0VsMEVBM0NBL0R4OHNESHk0TWdYeTJmTC9vTG84bkNvLzJhNDZseHAwVmNIYjU2b1I5cXFQcHgyZ0FBSUFCSlJFRlV0Wm9Xc1NHczJuV2FUZnRUT0hNaEY3VUt3Z0oxTi96ZVM2cDQ2NFg1Y1VmN1dJZmpDemNmSmYxUzVXeE5vM0dEYnRGd09odjJuWWYyRVZVOUl5R0VFRUlJSWNTdFFrSldJYW9acjlzR2t2ZkRkS2ZHRkt4YUppR3JxREJ1S3ZEelZMWnJNVmtjZzlqU0lXeEpVRnZCYXpaVmlPUkxqLzFIMVhGc0dLcS9GRUw2ZUduczlyZHRFTXJlRXhkdGZWTWY2dE9ZNXJFaER1TURmTFQ4K05wQWZMMDkwV2t2VjV6K3RPWWdNMWNmNFA2ZThiUnBjUGxaOXJtSlI5aCtPSldvRUIvdTdkN0l0citraXJadjZ4aW0vN2FYcVV0M1Uyd3lFeFBxaDd1Ym11UG5zdmhsL1dGQWFWOWdOS21ZOFBOV2gva1VYa3JESi95OEZaM1dnN3M3TndDZ2ViMWdodlZ5ZkpaLzNaNnpOVFprQmZEVlFMMEFwVzJBaEt4Q0NDR0VFRUtJeWlJaHF4RFZqRmZQZnVUTi9oNk01VytZYVR5NEQxUEtXZHdqWmJVWFVYbmMxZVVMWTBHcGVqVlo3RGV6RlV4WDdyZGVPbWFCWXZQbDF5WGIyWnlLbWZ2UmMxa0F4SWI1T3h3ckNSajl2TzFEMWk1TndwbTUrZ0FBcmV2WDRZbmJXOW9kLzNMcGJvd21NdzhuTktOdWtBK256K2Z3MmpjN3FPUHZqY1pkemZiRHFYaTRxNGtOODdPTjJYSWdoUm0vNzhYZFRjM1loenFYV1JXcjFiZ3phbEFyUGwyd0M0QWVMU0lCeU13emtMZzMyWGFlMldLMWUzMmx4TDNKK0hwNTBERytMZ0IxL0d2dmdubU5nNVZxMW94Q3h6WVpRZ2doaEJCQ0NPRUtFcklLVWMyb1BEM3g2dDZYd25Vcm5ScFhzR29aZms4ODY2SlpDWEZ6Tkc0VjB4OXorcTZidjRiVmFtWFBpWXVBVXMxcE5sdHdjN3ZjMDNqbHJwTUF4Tlc5SElZYWk4MThzMktmN1hYYmhxR28xU3E3Nng0OGswRlNjaFlETzhRUkd1Qk5XS0NPTXhkeVNVck9RcVdDc0FCdi9qbXdGUUUrbDlzUXRLcGZoeGF4SVF6c0dFZDhWQkRGSmpNZTdvNGZWTi9XTVFUNWVuSHNYSmF0QjJ6N1JuVlpPbjZJN1p5TVhBT2VIbTYyZnEwV2k1WGR4eS9RdmxHWTdSeVZTc1hzUzlXdnBjUGUyaVpDV2FlTUkrbEsrd0FoaEJCQ0NDR0VjRFVKV1lXb2huUjMzTzEweUZxNGVSMitEejJPeXF2MlZxY0pVUkVPbk00Z1cxOUVXS0Eza1NHK1RGbnlGMnYvUG9Pdmw0WmlzOFZXeWRxM2RRd0F4U1l6Ny95NGhWMUh6K1BsNlU1aGtZblo2dzl6Ui90WVFrcFZnNWEwSUlnSlZjSkxyY2FkQjNzM29YbTlZRnJYdnh6S25rckw0ZUNaREFaMXFvK1BsNGFKSTN0aktEYnoramVKdUtuVnZQOWtUOXMxOVlWRzN2OWxPM3FEa1Vtait0QzVTYmp0bUZxdHdzdlR3M2JlK0orMlVGUnM1cU9uZWhFZTdNT00zL1l5ZDhNUmhuWnZ4Tk4zdHJLMUg5aDE5RHdBcmVMcXVPVHpyUTQwYmtyTGdOUzhxcDZKRUVJSUlZUVE0bFloeTVFTFVRMjVSVVNqYWRuV3VVRkdJNFhyVjdsbVFrTFVJcjl1UHdGQXI1WlJBRFFJRDBCZldFeHFaajdwT1lYNDZ6ejVmMFBhMFRLdUR0bDZBMk8vMjhpT3BEUUNmVHlaK3R4dDlHZ1JpY0ZvNXIyZnQxRnNVdnFkWHN3dW9LRElSRVN3RDk2WCtyQWVPSlhPek5VSG1MejRMOEJxdS85SGMvL2tzNFc3T0hBcUhRQTNOelU2clFmRlpnczdrdEpZdWZPVTdWeWQxZ096eGNLaE01bDh2cWpzTXQ1aWs1bTNmOXpDcWZPNTFBM1VFZUt2UEI4L3FGTWM0VUU2Rm00K3lsc3pOMU5nS09aa2FqYUh6MllTSHhXSW42NGNmUjVxc0FoZnBWMUFYdms3cndnaGhCQkNDQ0hFRFpPUVZZaHFTamR3eVBWUHVrTCt5bVZndFY3L1JDRnVVV2N1NUxKMnp4a0E3dXhVSDRCQm5lcXo3TjE3V2ZEV1lCYU9HOHo4dHdaelY1Y0dIRHlkempOZnJHYlBpWXNFK1dxWk9Lb1BNYUYrdkhoUE8wTDh2VGg0T29NeC8xM1A5c1BuK0huZElVQnBQMURpeHpVSEFSamVwNm10aWhUZ2tkdWFBZkRWOHIvdDV2YmMzVzFScVdERzczdkp2N1Q0bGtxbDR2OGU3RXlBanllcmRwMW15WlpqZG1PS2pDYkcvYkNGdlNjdTBqUW1pSGNmNjI1ck54QVo0c3NYenlZUVY5ZWZQNCtrc2Yxd0t0OWY2aWxic3ZqVmxReEdFMm1aZXR6VUtqdzlhdmJETHJFQnluOVBaVmZ0UElRUVFnZ2hoQkMzQmdsWmhhaW1OQzNhNEJZUjVkUVlTMlk2UmJ0M3VHaEdRdFI4UDYwNWlNVmk1YmEyTVVTRytOcjJhelh1K09rODhmVytYTjM1M2NyOVpPUWFhQklkeEpmUDMyWnJBeERvcStXenAvc1FIcVRqOE5sTTN2eCtNOHN2VmNlV0xFcTE1VUFLdTQ2ZUp5TFloMzV0WSt6bTBLMTVKTEZoZmlRbFo3SDVRSXB0ZjRPSUFIcTJpQ0ludjRnNWlZZHQrd045dGJ6K1FDY0FwdjI2aDZNcHlxSmRCWVppeHY1dkl6dVQwbWdVR2NqN1QvUkVxN0VQUmdOOHRFd2MyWnZSUTl1alZxdlljdkFjQVQ2ZUpMUzVQS2ZYdmtua241K3Q1TVd2MXZESXg3K1JWMWhNaytnZ2g1NnpOWTJ2Qm53MGNFNWFCZ2doaEJCQ0NDRXFnWVNzUWxSanVrSDNPajJtWVBWeUY4eEVpTnBoZUo4bWhQaDc4YzhCTGE5Nzd2aEh1dkZZLytaOCtuUWZ1OTZyQUhXRGZQanFoWDRNN2Q2SXNFQnZndjI4R042M0NkMmFLU0hyL0UxSkFEeDVSd3U3UmJWS0RPbldpUGlvUUx3OTdVUFJFYmMxWTBpM2h0eC9hWEdyRWgzaTYzSlg1L3E0dTZrNG41VVB3SVhzQWs2Zno2VnBURENmak95Tmo1ZW16UGZocC9Oa1VLZjYvSGtrRllCLzNkVWFqY2ZseGJVQ2ZiU2NQcC9Mb1RPWjVPWVgwU1E2aU5GRDIxLzM4NmtKWWdQZ2REWVl6VlU5RXlHRUVFSUlJVVJ0cDdKYTVkbGlJYXF0NG1JdWpuNEtTMjZPVThOQ0prN0RMVFQ4K2ljS1VjTk0zd1dqbUg1VDE5QVhHcThhU0ZZVWk4WEtycU5wZEd4YzlwOURpOFZpMTBLZ1BBeEdFeG01aFhZVnVLZlA1MURIMzl2V0IvWjZjMXF4OHlTRExyVkp1Rkt4eVl4YXBTb3pGTDVSMHhuRnFDck1hOC9sd2ZJazZCMExqWU92Zjc0UVFnZ2hoQkJDM0NpcFpCV2lPdlB3d0x2L1hVNFB5MTh5MXdXVEVhSjJjSFhBQ3FCV3E2NGFzQ3JIbmYvMnE5VzQyd1dzQVBYQy9Nc1ZzSmJNNldvQks0Q0h1MXVGQnF6VlFZU3YwaklnS2FPcVp5S0VFRUlJSVlTbzdXclh2NmFFcUlXOGJ4c0k3czR0UUZPNGVUMlc5QXN1bXBFUVF0UWNqWU1oTlEveWpGVTlFeUdFRUVJSUlVUnRKaUdyRU5XY3lzY1hyNTYzT1RmSVlrRXYxYXhDQ0VGOGlQTGZwUFNxblljUVFnZ2hoQkNpZHBPUVZZZ2FRSGZuVUtmSEZHNWNJOVdzUW9oYm5xOEc0b05oMzRXYXR3Qlcycnk1SEh2bjdhcWVoaEJDQ0NHRUVLSWNKR1FWb2dad0M2MkxaNXNPemcyeVdOQXZtKythQ1FraFJBM1NQa0lKV0xlY3JlcVpPTWVRZkphOGd3ZXFlaG9WN3VUSmt6YzBMaXNyQzRQQlVNR3pLYitqUjQreWFkT21HeDVmWEZ4TVRvNnlrS1haN0h6aVgxaFlTSEZ4OFEzZlh3Z2hoQkJDdUphRXJFTFVFTjREaGpnOXBuRERHaXpabVM2WWpSQkMxQndsMWF4SkdaQlJXTld6Y1pTOWRVdVorN1ZSMFFSMjdWcm1NZjJCaWc5ZmMzTnp5Y25KdWFHdHZPSG53b1VMR1RWcTFBMkZsVjk4OFFYRGh3OG5MeS9QNmJGWHNscXRaR1ZsY2VqUUlWYXZYczMzMzMvUGhBa1RtREJod2xYSHJGaXhnazgvL2ZTRzc3bGh3d2J1di85K0Nnc0xlZTY1NTFpMGFGRzV4K2JrNURCNDhHQm16Smh4dy9jWFFnZ2hoQkN1NWR4cU9rS0lLcU5wMWhMM21EaE1aNXlvQURLYjBDK1ppOTlqejdodVlrSUlVUU4waTRaemViRHlHTnpmRERSdVZUMmp5L2FOZklvNmR3eWd5YVRQN1BiWEhmWkFtZWNuZnp1RFkrK09wOE52Sy9GcDNyekM1dkhRUXcvZGNLWGsvZmZmejlOUFAzM2Q4MjYvL1hZV0xGakFKNTk4UWx4Y0hKR1JrZVc2Zm5KeU1wczNiMmJ3NE1INCt2b0NzR3pac25MTjE5dmJtd0VEQnBDWW1NaXlaY3U0Y09FQzZlbnBaWTVWcTlVVUZSWGg2ZWw1M2V0bVoyZXpaY3NXQmcwYVZLNzNvRktwQUhCemMrUE9PKy9raXkrK3dOL2ZuNFNFaEhLTkYwSUlJWVFRMVp1RXJFTFVJTHE3N2lQbnE0bE9qU2xjdnhxZmV4NUFIUkRrb2xrSklVVDFwM0dET3hyQ2dvT3c3QWpjM2xDcGNLME8yczZaejc2UlQySTRleFp0ZERTR3MyZEpYNzNTVnEzcTA3dzVJZjN2UUJzZGpTa25oMlB2anFmSnhFOHJOR0F0MGJGalIvcjM3MiszTHo4L244bVRKOU8vZjM4NmR1em9NT2Fqano1eTJIZjY5R2wyNzk1ZDVqMWF0V3JGOXUzYlNVeE14TnZiMitGNGJHd3NiZHEwc2R2My9mZmY0KzN0elNPUFBHTGI5KzIzMzVLZm4zL2Q5eFFhR3NxQUFRUHc5UFFrT1RtWm9LQWdZbUppTUJnTTdObXpoeWVmZkpJR0RSb1FGaFpHV0ZnWW5wNmVwS2FtTW1yVUtNYU5HMWZtZXdaWXMyWU4wNlpOdzkzZG5kdHZ2eDFRZ2xlTHhWTG0rU1Z6emNyS29udjM3dWoxZWhvMWFrUmVYcDR0T0M1UldGakk4ZVBIYWRHaVJablhLaW9xNHIvLy9TOERCZ3dnUGo3K3VwK0JFRUlJSVlSd1BRbFpoYWhCdEoyN28xOHdDL1A1MVBJUE1wdklYNzRBM3hFalhUY3hJWVNvQVlLOTRLNTRXSFZjQ1Z2dmJxenNxMm8relp2VGRjdDJKVUFkL3c3SjMzMkRybWt6ZkpzMUF5QjE3bHlPalgrSHFDZi9TY08zMzZIUDZXU1h6U1VxS29xK2ZmdmE3Y3ZNekdUeTVNazBiTmpRNFJqQUo1OTg0ckR2d0lFRGZQbmxsM2g2ZXRvcU9LLzB5eSsvT093ekdBd01HRERBTG1STlNrb2lNVEdSZi83em4vajcrMk13R05CcXRjeWVQUnVyMVdvN2IvMzY5WHo2NmFlODk5NTd0RzdkMnJhLzVQNWR1blJoOXV6WnR2MmJOMjltejU0OTlPM2JsN3AxNjlyTncyS3hZREFZcnRrN2RlalFvZXpldlp2UFAvK2NtSmdZbWpScHdzaVJJOG5PenI3cUdJQVJJMGJZZnYzZGQ5L1JvVU1IUHZqZ0E3dHpmdi85ZDc3KyttdmVmUE5OZXZmdTdYQU52VjdQMXExYjJiQmhBNU1uVHk1M1JiQVFRZ2doaEhBZENWbUZxRWxVYW53R1AwRE9qTWxPRFN0WXN3S2ZleDVFNWV2bm9va0pJVVRORU9HcmhLdnJUaXBCYTlkb2FCeGNQZG9IN0J2NUZQcURCMmd6ZXk0QlhidlpIY3ZldXVYeThUbnpxbWlHenZ2bW0yOGNBc3hyR1RwMHFOMXJxOVhLbENsVGlJbUo0Yjc3N3NOa012SE1NOC9RdW5WclJvOGViWGV1aDRjSEFCcU5CaTh2MTZmbktwV0tWMTk5bFZHalJ2SHh4eC96elRmZkFEQnMyREQ2OU9uamNQNitmZnVZTm0wYWt5Wk5RcXZWMnZicmREcTc4eXdXQzRzV0xhSnUzYnIwNk5HanpIc0hCd2N6WWNJRVhucnBKVjUvL1hVbVQ1NU1jSEJ3QmI0N0lZUVFRZ2poTEFsWmhhaGh0TjE2azdmd1p5d1pGOHMveUd4Q3YzUWV2ZzgvNWJxSkNTRkVEUkhzQllNYksvMVp0NTZGWGVlZ1pSaTBESzI2c1BYVVo1UFFIenhBMnpuenkyd0RFTkMxRzIzbnpHZjNnL2VUL08wTW9wNXl6ZE1KQlFVRnBLV2wyZTNMeWNrQmxJV3hyandHMkZXVFZyUWxTNVp3K1BCaFB2MzBVOXpkM1ZtNGNDRXBLU2s4OVpUejM4OW16WnFGWHErM3ZUNTM3aHlnVk5TV2JsdlF0V3ZYY2dlVy92Nyt2UFhXV3dRRkJhRldLK3ZKaG9hR0Vob2FhdGZ6VmExV1U2OWVQUURpNHVJYzJnT1V0bnIxYXRMUzBoZzllalJ1YmxmL0RkbWdRUVBlZU9NTnhvMGJ4OWl4WS9uODg4L0xiTDhnaEJCQ0NDRXFoNFNzUXRRMGJtNzQzSDAvdWQ5LzdkU3dnclVyOEJrOFRLcFpSWTBXcnNrRlkxWFBRcFJYdUNZWHFKNy96OUc0S1JXdDUvSmczd1VsYU4xM0htSURsR3JYWUcvWHRoSXc1ZVNnUDNRUW42Yk5jUGYzSjNYZVhLS2YrdWMxKzZ6Nk5HOU85RlAvSlBtN2IxMFdzcTVjdVpLVksxZVdlV3pXckZuTW1qWExKZmN0UzNwNk9qTm16Q0E2T3BwVHAwNXg5T2hSZnZ6eFJ4SVNFdWpaczZmVDEvdnJyNy9Jek15MHUzN0pmbmYzeTM4bGpvMk5kYW9xdEt5K3FlKzk5eDU3OSs2MXZRNElDT0N0dDk0Q3dHaFUvaWUyZGV0V1ZxeFl3YXV2dm9xUGp3OEFack9aV2JObUVSb2FhdXZ6ZWkxZHVuUmg1TWlSVEo4K25Ra1RKakJod2dSYjJDdUVFRUlJSVNxWGhLeEMxRUJldmZxaFh6UWJTMDVXK1FjVkc5RXZYNER2OENkY056RWhYS3dJVHpJSUlwak02NThzcWxRNndSaFYydXVmV01VaWZKVXR6NmdFcmVmeUlDbERPYVp4dXh5NGx2RFZnSytuY3V4bVF0amREdzRqLzlCQlBDTWo2Zmo3S29wU1Vnam8wdlc2NHdLNmRPWFU1NTloeXNteFhVUFh0QmtkVjZ5NjhjbVUwcnQzYis2KysyNjdmWGw1ZVl3ZlA1N0Jnd2ZUcTFjdmh6R3Z2LzU2aGR6N1NqcWREcFZLUlU1T0Rnc1dMT0RjdVhNRUJRWHh3Z3N2M05EMUprMmFaUHQxZm40K0R6LzhNS0QwbEwyeXBVRktTc3FOVHh4NDY2MjNIQ3BaczdLeWJQY09EZzVtOWVyVm5EMTcxaGF3QWl4YnRvelUxRlJHang1dEYveGV5N0Jod3poMjdCaHIxNjVsNnRTcHZQamlpemMxZHlHRUVFSUljV01rWkJXaUpuSjNSM2ZYZmVUTitzYXBZUVYvL0liUFhmZEpOYXVvc1lLOVZHUVlneVZrclFIU0NTSEV1K1pVMVBscW9FK3M4dXM4b3hLMnB1WkJlZ0djdXNvNlJzTmJLdU51Uk9sUVZIL2dnTlBqVGJtNXRKenhMWWJrczJpam9tOXNFbGN3bTgyRWg0ZmJMUm9GMktvL0l5TWpIWTRCMTZ5YzNMaHhJMzUrNWYrZVV6cVk5UEx5WXZueTVZQVNQazZkT3BYWFgzL2RMcFM4VVV1V0xDRS9QeDlRM3ArM3Q3ZFQ4eXp0M1hmZnBWdTNidlRyMXc5UWVyVzZ1N3VUbTV0ck8wZWowZGl1cjlmcktTZ29ZTnUyYlhadEQvTHk4dmpoaHgrb1g3OCtBd1lNS1BmOU16SXllUG5sbHpsNzlpeWJOMjlteElnUkJBVUYzZEI3RVVJSUlZUVFOMDVDVmlGcUtPKytkNkJmTWdlclBxLzhnNHFONVArMkNKOEhIM1BkeElSd29ZWjFOQnd0aUNlKytHaFZUMFZjUjRwSEl4cUgxTXkvWnZocWxNV3dHcGZ4eEhpZUVmS0t3TlA5eGdQV0s1VzBDREFrSjEvMzNKSnp0TkhSZHYrOVdSYUxCWXZGWWxzODZtWVZGaFlDMkJhRGNtWWVWenA4K0RCZmZmVVZqejMyR0czYnRyM3B1V1ZuWnpObnpodzZkT2pBenAwNytjOS8vb05XcStYRER6K2tUcDA2VGwwckp5ZUhUWnMyMmZxdEdnd0dQRDA5V2JkdUhWOTg4WVh0dktpb0tLWk5td1lvb2VqQmd3Y0I3Rm9DL1BlLy83VlZEWmYza2Y4NWMrYnd3dzgvTUc3Y09OczRDVmlGRUVJSUlhcEd6ZnpYanhBQ05CcDBnKzVGUC9jSHA0WVYvUEVidXJ2dlIrV3R1LzdKUWxRejBmNXd5amVVL1ptdGFNSGU2dzhRVldJUHJkSDYxU0dxRmhiTisyb3FMbHd0cmU1OTk1TTJmeDUxaHoxd3pmTlM1ODJsN24zM1YvajlTMExSM054Y2poOC9ibmVzcENJelBUM2Q0UmlVdmZCVlFVRUJBSXNXTFhKcU1hWmh3NGJaQll4bnpwemh6VGZmcEYyN2Rnd2ZQcHpjM0Z5U2s1UEp6TXlrUjQ4ZTViNXVhZE9uVHljd01KQ0JBd2V5YytkT1huamhCU1pObXNSTEw3M0VoeDkrU0xRVHdmV3VYYnV3V3ExMDd0d1pzOW1Nd1dEQXg4ZUhyS3dzWW1KaStQcnJyMW01Y2lVTEZ5N0UwOU1UUHo4L3pwdzV3N0pseTdqampqdHNDMkFsSnllemV2VnErdmJ0Uzh1V0xjdDE3MVdyVnZITk45L1FzR0ZEV3JkdWpWWmIvZHR6Q0NHRUVFTFVaaEt5Q2xHRGVmY2JSUDd5QlZnTDhzczl4bHBrVUtwWjd4L2h3cGtKNFRvOTR6eFlhMmpNdmdJekxYSCtNV3ZoV250cFNhWjNJL3JHVmt4RjVLMGlkdlRMN0JoNE80ZGZIazJUU1orVmVjN2hNUytoUDNpQXBsYzVmak55Y25JQTVUSDZKVXVXbEhuT3ZIbnptRGR2WHJtdjUrWGw1ZlJxOTZXdmI3VmFHVHQyTERrNU9hU2twREIwNkZEMGVqMEFqUnMzdnFHUWRkT21UYXhldlpvMzMzd1ROemMzUUZub2F1TEVpWXdaTTRhWFhucUpqei8rdU55QjViWnQyd2dJQ0tCeDQ4WmN2SGdSQUQ4L1A3S3lzbENwVkdnMEd0dDlRR201c0dEQkFvcUxpM25ra1Vkcys2T2lvcGd5WmNwVnExRFZhalVCQVFHMnozUHg0c1Y4K2VXWFJFVkZNV0hDQkFsWWhSQkNDQ0dxQVFsWmhhakJWRm92ZEhjTVJyL29GNmZHRmF4Y2hzODlENENIQzhxeGhLZ0VDVTBEMlhpaUEydHpvNGt3bnlTRWRFTElxT3BwM2JMU0NTYWRFRkxjR3FEMXIwUGZPTStxbmxLTm80Mk9wdTJjK2V4KzhINnl0MjBsZHZUTGFLT2lBS1ZGd0tuUEpsR2NrMFBiT2ZNcnJFVkFhUmN1WEFEZzJXZWZwVldyVm5iSGNuTnplZTIxMXhnMmJCaTMzWGFidzlqbm4zL2VZZC94NDhjSkRRMjlxVG1wVkNycTE2OVBaR1FrMGRIUlJFVkZFUmtaU1dSa3BNTkNWZVdSbkp6TXBFbVRhTjI2TmIxNzkyYno1czIyWS9YcTFlT0REejVnNnRTcEJBY0gyL3ExWG92WmJHYkhqaDEwNzk0ZGxVcEZVbElTQUhGeGNadytmYnJNTVkwYU5lTFFvVU8ydnFsbXM5a1d3c2JIeDEvMVhyNit2c3liTncrajBjakVpUk5adVhJbHNiR3hmUHp4eHdRR0JqcnpNUWdoaEJCQ0NCZVJrRldJR3M3N2pydkovMjBSMWlKRHVjZFlpd3prLzdvSTNaQUhYVGd6SVZ5clozMVB6dWJFY0NJam5BUDVGalFxSTZsRnZsVTlyVnRPaEtlZUlxc0hJVG8xalVNOGFtV0xnTXJpMDd3NUhYOWZ4YW5QSm5IeTA0a1VYVnJoM2pNeWtzQXVYV240OW5qYy9mMWRjdStTZ0xCdDI3YkV4c2JhSFN0WitDb2tKSVFHRFJvNGpGV3BWSGF2TFJZTEowNmNvRmV2WGpjOXIvZmVlNi9NL2VmUG55Y3NMTXlwYTMzd3dRZW8xV3JHamgxYjV2SDQrSGhiSDlYeWhLeTdkKzlHcjlmVHBVc1hBUGJ0MjBkRVJJU3RCY0NaTTJlNCsrNjdNWnZOaElXRllUYWJPWFhxRklEdHMvbmtrMDl3ZDNmbmxWZGV1ZTc5OXV6WncyZWZmVVpLU2dyZHVuWGo5ZGRmZDdwU1dBZ2hoQkJDdUk2RXJFTFVjQ3B2SGQ2MzMwWCtzdmxPamN2L2RRSGUvUWFoOHBGUVN0UmMwZjRRN1YveVdMcFVUMWFObTEvcFhWeW1qWTZteWFlZlYvcDl0MnpaZ2s2bmM2b2Y2ZFg4L2ZmZkZCUVVPRlRFM3FpQ2dnS1NrcEk0ZE9pUWJiTllMQ3hZc01DcDY3UnIxNDdtelpzVEhGekdpbVpYQ0E4UFo4NmNPYmJBdEN3Yk5tekF3OE9ERGgwNlVGeGN6Sm8xYTBoSVNMQWREd3NMNC9YWFh3ZkEwOU9UNmRPbnMzZXYwa3Q2eTVZdHhNWEZrWmFXUmtoSXlEWG5jdkxrU1g3NDRRYzJiZHFFcDZjbnp6enpERU9IRG5VSXQ0VVFRZ2doUk5XU2tGV0lXa0EzY0FnRnE1WmhMU29xOXhoclVSSDZSYi9nKzhnb0Y4NU1DQ0dFc3c2UGVRbkRwU3JXRXRxb3FLdjJhcjFaeWNuSkhEeDRrRjY5ZXRuMUR5MFBpOFdDMld5MkMveFdybHlKUnFPeFZYamVxSlNVRk41NTV4MU9uejZOMVdyRnpjMk5SbzBhMGE5ZlArTGo0MjM5V1VzVVhmb2VhREFZSEk1NWVIanc2S09QNHVGUnZsN0Jhclhhb1QvcStmUG5jWGRYL3Vwc3NWall0bTBiYmR1MlJhdlZzbUxGQ25KeWNoZzRjQ0FBMGRIUkpDUWswS0pGQzBCWkFHemh3b1VNSFRxVTlQUjBGaTllekpBaFF6aHo1Z3lkTzNkMnVML0paR0xidG0zOCt1dXY3Tnk1RTRDdVhidnl6RFBQRUJFUlVhNzNJSVFRUWdnaEtwZUVyRUxVQWlvZlgzUjNEa1cvME1uZXJHdFg0RDNnSHR6cU9QZklwUkJDQ05meGFkN2NvZStxdTUvcitqQk1tellOcTlYS2tDRkR5blgrL1BuenljbkpRYVBSY09MRUNTd1dpNjBhTXlrcGlmWHIxOU8vZi85clZvR1dSMWhZR0NFaElYVHYzcDFXclZyUnJGa3oyd0pQUTRjT0pTOHZyOHh4YjcvOXRzTyt3WU1IODhJTEx6aDEvNzE3OS9MTEw3L2c1ZVZGVGs0T2UvZnVwVzNidG9BU3duNy8vZmRrWjJlVG5aM045T25UNmRLbEMzRnhjUUMwYWRPR05tM2FBREJ6NWt4Kyt1a25ldmZ1emROUFAwMXFhaXFqUm8zaWlTZWVJQzh2ajVZdFd3S1FscGJHL3YzNytmUFBQL256enovSno4OUhwVkxScFVzWC92R1BmOUMwYVZPbjVpK0VFRUlJSVNxWGhLeEMxQkxlQTRlUXYybzVWbjNaLytnc2s5bU1mdDZQK0Q5Ny9WNXdRZ2doS2tmVVV5UEozcm9GU2xXSEJuVHA2cEo3V2ExV2pFWWpYYnAwc1ZWZFhrbXRWcVBUNld4Vm9DZFBubVRWcWxXQTBvKzFlZlBtOU8vZkg0Q0ZDeGVpMFdnWU1XTEVUYy9OM2QyZER6NzRvTXhqSTBlT3RGV3Vsa2Y5K3ZXZHZuOWdZQ0FuVHB5d1ZkRzJhOWVPNTU1N3puYmMyOXNiYjI5djB0TFNpSXFLS2pQRU5adk42UFY2N3J6elRsNTg4VVhVYWpXUmtaRzg4Y1liVEpreWhjNmRPOU84ZVhPV0wxL081TW1UYmVOaVkyTzU3Nzc3Nk4rLy93MHQ4aVdFRUVJSUlTcWZ5bXExV3F0NkVrS0lpbEd3WWdsNVAzL245TGpnLzN5QmUzUTlGOHhJQ0NHRXMwdzVPV3p0M2dYenBVcE5OMTlmdW03ZTVySkZyL1I2UFVhajBlSHgrR3NwYVJPZ1ZxdnRXZ3hrWjJlemUvZHUrdmJ0NjRxcDFscG1zNWtaTTJZUUZ4ZEg2OWF0SlZnVlFnZ2hoS2lCSkdRVm9qWXhtYmo0eXROWU10T2RHcVpwMW9yQS95dDdCV2NoaEJCQ0NDR0VFRUlJY1czcXFwNkFFS0lDdWJ2ak0rUkJwNGNaRCs3RnVPOHZGMHhJQ0NHRUVFSUlJWVFRb3ZhVGtGV0lXc2FyVjc4YldzZ3E3NWZ2WFRBYklZUVFRZ2doaEJCQ2lOcFBRbFloYWh1MUdwOEhIblY2bUNuNU5JYk42MTB3SVNHRUVFSUlJWVFRUW9qYVRVSldJV29oYmVjZXVFZkhPajB1Yis0UFlEYTVZRVpDQ0NHRUVFSUlJWVFRdFplRXJFTFVVcjQzVU0xcXljcWdZTld2THBpTkVFSUlJWVFRUWdnaFJPMGxJYXNRdFpTbWRYczhHamQzZXB4KzZWeXNCZmt1bUpFUVFnZ2hoQkJDQ0NGRTdTUWhxeEMxbU85RGp6czl4cHF2SjMvNUFoZk1SZ2doaEJCQ0NDR0VFS0oya3BCVmlGck1vMEU4bXRidG5SNlh2M0lwbHB4c0Y4eElDQ0dFRUVJSUlZUVFvdmFSa0ZXSVdzNzNvU2RBNWVRZjllSmk4bjcrMWpVVEVrSUlJWVFRUWdnaGhLaGxKR1FWb3Baemo0ekd1LzhncDhjWnRtN0FlSENmQzJZa2hCQkNDQ0dFRUVJSVVidEl5Q3JFTGNEbi9oR292SFZPajh2OWRncVlUUzZZa1JCQ0NDR0VFRUlJSVVUdElTR3JFTGNBbGRicmhoYkJNbDg4VC83eWhTNllrUkJDQ0NHRUVFSUlJVVR0SVNHckVMY0lyOTc5Y1krSmMzcWNmc2tjekJmU1hEQWpJWVFRUWdnaGhCQkNpTnBCUWxZaGJoVXFGWDVQUE92OE9KT0ozRytuVnZ4OGhCQkNDQ0dFRUVJSUlXb0pDVm1GdUlWNE5JaEgyN1czMCtPTWgvWlJ0R09MQzJZa2hCQkNDQ0dFRUVJSVVmTkp5Q3JFTGNaMytPT2cwVGc5THZlSDZWaUxEQzZZa1JCQ0NDR0VFRUlJSVVUTkppR3JFTGNZZFVBUVB2Yzg2UFE0UzA0VytnVS91MkJHUWdnaGhCQkNDQ0dFRURXYmhLeEMzSUowZzRhZzlnOXdlbHpCeW1XWXpwNTJ3WXlFRUVJSUlZUVFRZ2doYWk0SldZVzRGYm01NC9mWU04NlBzMXJJK2VhTGlwK1BFRUlJSVlRUVFnZ2hSQTBtSWFzUXR5alBEbDNSdEdybjlEalR5V01VcmwvbGdoa0pJWVFRUWdnaGhCQkMxRXdTc2dweEMvTi80amx3ZDNkNlhON3M3N0htNWJwZ1JrSUlJWVFRUWdnaGhCQTFqNFNzUXR6QzFNRWgrQXgrd09seDFvSjg4bVovNzRJWkNTR0VFRUlJSVlRUVF0UThFcklLY1l2Ny8remRkMXlWWmY4SDhNK1pqTU5HY0FMdVJOeWFveVQzS3MyUmxrWmFXbWxhYWVZb2NaY2pjcGVqTkJ0bWJxMGswOXprQ0J3b2poeW9DQ2txUXc3akhNNCt2ejk0dUg4ZU9TRGdnY1A0dkYrdlhvL252dS9ydXI4SEQ5VHo0YnEvbDZMZks1RDRWQzN5dU94amg2Q1B2VklDRlJFUkVSRVJFUkVSbFM4TVdZa3FPNGtVYm05L1dLeWg2ZXUrQmt3bUd4ZEVSRVJFUkVSRVJGUytNR1FsSXNnYk40Vmp1NDVGSG1lOGZ4ZFp2MjB0Z1lxSWlJaUlpSWlJaU1vUGhxeEVCQUJ3ZmVNZGlCeWRpanhPOWZ0V0dPSnVsRUJGUkVSRVJFUkVSRVJNaDhud0FBQWdBRWxFUVZUbEEwTldJZ0lBaU4wOTRmTEs2MFVmYURaRHVXb1JvTmZadmlnaUlpSWlJaUlpb25LQUlTc1JDWng3OUlXMFZrQ1J4eG1UN2lOajAvY2xVQkVSRVJFUkVSRVJVZG5Ia0pXSS9wOVlEUGN4SHdHaW92OW95RDYwRjdxTDBTVlFGQkVSRVJFUkVSRlIyY2FRbFlnc1NBUHFRdEh2bFdLTlZYNnpER1pWbG8wcklpSWlJaUlpSWlJcTJ4aXlFbEVlTGdPSFFWTERyOGpqekprWlNGKzNvZ1FxSWlJaUlpSWlJaUlxdXhpeUVsRmVFZ2s4eG40TWlJditJMEliZlFxYUUwZEtvQ2dpSWlJaUlpSWlvcktKSVNzUldTVU5xQXZGeTBPS05UYmpwMjloU2syMmNVVkVSRVJFUkVSRVJHVVRRMVlpeXBkTC85Y2c5YTlUNUhGbVRUYVVxeFlEWm5NSlZFVkVSRVJFUkVSRVZMWXdaQ1dpL0Vra2NCODdxVmh0QS9RM3JrSzliM2NKRkVWRVJFUkVSRVJFVkxZd1pDV2lBa2xyK3NGbHdHdkZHcHU1YlFPTWlYZHNYQkVSRVJFUkVSRVJVZG5Da0pXSW5ralJiMGl4MmdiQWFJQnkxWmVBMFdqN29vaUlpSWlJaUlpSXlnaUdyRVQwWkUvUk5zRHdYenl5ZG13c2dhS0lpSWlJaUlpSWlNb0docXhFVkNqU21uNXdHVFNzV0dOVmUzWkJIM3ZGeGhVUkVSRVJFUkVSRVpVTkRGbUpxTkFVZlFjWHIyMEFBT1hxeFRCck5UYXVpSWlJaUlpSWlJakkvaGl5RWxIaGljWHcrR0FxSUpjWGVhZ3BOUVhwM3k0dmdhS0lpSWlJaUlpSWlPeUxJU3NSRllta1dnMjR2ek8rV0dPMVovNkJhdmQyRzFkRVJFUkVSRVJFUkdSZkRGbUpxTWdjMndmRDhma3V4UnFidFdNamRKZGpiRndSRVJFUkVSRVJFWkg5TUdRbG9tSnhlMnNzSkZXckYydXM4cXN2WUV5NlorT0tpSWlJaUlpSWlJanNneUVyRVJXTHlNRUJIaE5DQVltMHlHUE4yV3FrTGZrY1prMTJDVlJHUkVSRVJFUkVSRlM2R0xJU1ViRkphL25EN1kxM2lqWFdlTzh1MGxjdEJzeG1HMWRGUkVSRVJFUkVSRlM2R0xJUzBWTng2dFlIRHEzYkYydXNOdVlNc243ZGJPT0tpSWlJaUlpSWlJaEtGME5XSW5wcTdtTStndGpUdTFoalZiOXRoZmI4R1J0WFJFUkVSRVJFUkVSVWVoaXlFdEZURXprNndXUDhwNEM0ZUQ5UzBsY3Rnakh4am8ycklpSWlJaUlpSWlJcUhReFppY2dtWlBVYXdtWEk4R0tOTldzMVNGdjZPY3hxbFkycklpSWlJaUlpSWlJcWVReFppY2htRkM4TmdyeHhzMktOTlNiZGgvTHJNTUJzc25GVlJFUkVSRVJFUkVRbGl5RXJFZG1VeHdkVElmYXFVcXl4dXNzeHlOcjJzNDBySWlJaUlpSWlJaUlxV1F4WmljaW1SQzZ1OEp3OEN5SUh4MktOViszWkJlMlpmMnhjRlJFUkVSRVJFUkZSeVdISVNrUTJKNjBWQVBkeGs0bzlYdm5OVXVodnhkcXdJaUlpSWlJaUlpS2lrc09RbFloS2hFUEx0bkFaOUhyeEJ1dDBTRnM4Rjhha2U3WXRpb2lJaUlpSWlJaW9CREJrSmFJU294andHaHhhdFN2V1dITldKaDR1bkFGVHV0TEdWUkVSRVJFUkVSRVIyUlpEVmlJcVVSN2pKa05heTc5WVkwMnBLVWdMbXdtelZtUGpxb2lJaUlpSWlJaUliSWNoS3hHVkxMa2NucE5tUTZSd0tkWnd3NTBFS0pmTkE0eEdHeGRHUkVSRVJFUkVSR1FiREZtSnFNU0p2YXZBYytKMFFGUzhIem02Znk5Q3VXYUpqYXNpSWlJaUlpSWlJcklOaHF4RVZDcGtEUnZEN2EzM2lqMWVlK29Fc3JiK1pNT0tpSWlJaUlpSWlJaHNneUVyRVpVYXB5Njk0TlMxVDdISHEvYnNRbmJFQVJ0V1JFUkVSRVJFUkVUMDlCaXlFbEdwY2hzeEd2S21yWW85UHVQN1ZkQ2NPR0xEaW9pSWlJaUlpSWlJbmc1RFZpSXFYV0l4UEQrYUJtbEEzZUtOTjV1UnZuWUZOSkhIYkZzWEVSR1JqV2kxV3F4ZXZScHhjWEgyTG9XSWlJaUlTZ2xEVmlJcWZUSTV2RDc1REJMZmFzVWJiellqZmMxU2FNOUcycll1SWlLaXh5eGN1QkFoSVNGRkdxUFg2L0hycjc4aU1UR3hoS29pSWlJaW9ySkdhdThDaUtoeUVybTR3bXZhUEtUTW5BaHpWbWJSSnpDYm9QdzZEQjRUcDhPaGVSdmJGMGhFVkVMQ3dzSnc4T0JCcStjKy8veHp0Ry9mM3VxNStQaDQvUEhISHpoMzdoeVNrNU9oMSt2aDZlbUo2dFdybzBPSER1alRwdytjbloxdFd1dC8vLzJIVWFOR3dkWFZGZHUyYllOVW12OS9PczZhTlF2Ly9QTVBac3lZZ1U2ZE9tSDU4dVhZczJlUHhUVU9EZzd3OS9kSHIxNjkwSzlmUDRqRnhmdDlmMnBxS243OTlkZGlqUVdBUG4zNm9HYk5tb1c2OXM2ZE84V3U4M0dmZmZZWlRwOCtiZlhjMUtsVEVSd2NiSlA3RUJFUkVWSHBZOGhLUkhZajl2YUIxeWVmNGVHOFQySFdhb3MrZ2NrRTVmS0Y4UGhvR29OV0lpbzMwdFBUSVJLSjhQenp6K2M1NStYbGxlZVl5V1RDdW5YcnNIUG5UcGpOWnJpNnVpSWdJQUJpc1JpcHFhbUlpWWxCVEV3TW1qWnRpb1lORzlxMFZqOC9QelJvMEFDeHNiR0lqbzVHMjdadHJWNm5VcWx3NXN3WktCUUtkT2pRd2VKY3c0WU40ZW5wQ2FQUmlPVGtaTVRHeGlJMk5oYi8vdnN2cGsyYlZxeTZNakl5OFB2dnYxczlwOVBwWURLWjRPam9tTy80WjU5OXR0QWhhM3A2T254OGZJcFZwN1hhbkp5YzBMOS9mK0dZVXFuRWI3LzlCb1BCWUpON0VCRVJFWkY5TUdRbElydVNCdFNGeDhRWlNQdHlObUF5RlgwQ293SEs1UXZoT1hrVzVFSE5iVjhnRVpHTlpXUmt3TjNkSGJObnp5N1U5Vjk4OFFXT0hEbUM2dFdyWTl5NGNXamJ0cTNGeWtxbFVva0RCdzdZZkJWcnJxNWR1eUkyTmhaSGp4N05OMlE5ZnZ3NDlIbzl1blhyQnJsY2JuSHU5ZGRmdHdpVXo1MDdoOURRVUJ3K2ZCZ0RCZ3hBWUdCZ2tXdXFVNmNPd3NQRHJaNmJQSGt5VWxKUzhPT1BQeFo1M3NmcDlYb2tKeWVqVWFOR1Q3eldaREloSWlJQ1FFNVBWZ0M0ZE9rU2REb2R4R0l4T25YcUJBRHc5UFMwYUQ4UUZ4ZUgzMzc3N2FsckpTSWlJaUw3WXNoS1JIWW5iOXdNN3VNbUkzM2xsOFdid0doQTJ0TFA0VFZsTG1TTmdteGJIQkdSamFXbnA4UGQzYjFRMTRhSGgrUElrU1B3OS9mSHNtWEw0T2JtbHVjYUR3OFBEQmt5eE5abENycDA2WUsxYTlmaTVNbVQwT3Yxa01sa2VhNDVmUGd3QUtCSGp4NVBuSzlseTVaNDRZVVhjUGp3WVZ5NWNxVllJV3RCTWpJeTRPbnBhWk81RWhJU1lES1prSnFhK3NScmpVWWpsaTVkQ2lBbmNBV0EzMy8vSFJLSkJCS0pSQWhaaVlpSWlLaGk0c1pYUkZRbU9MWjlIaTVEaGhkL0FyMGVEeGZQZ2Y3R05kc1ZSVVJVQWpJeU11RGg0ZkhFNnd3R0EzNysrV2NBd0tlZmZtbzFZQzBOM3Q3ZWFOR2loZEFTNEhGS3BSTG56NStIcjY4dm1qWnRXcWc1WFYxZEFjQnFZUHUwVWxKUzRPdnJhNU81YnR5NEFRRDQ5OTkvb1ZLcENyeFdKcE1oUER3YzRlSGhtRFJwRWdCZyt2VHBDQThQNTBwVklpSWlva3FBSVNzUmxSbUtmb1BoM0dkQThTZlE2WkFXTmhPNmZ5L2FyaWdpSWhzeUdvMVFxOVc0ZCs4ZWxpeFpncFVyVjJMbnpwMjRkKzllbm1zdlg3Nk10TFEwQkFVRm9VR0RCbmFvOXY5MTdkb1ZBSVRINFI4VkVSRUJrOG1FcmwyN1FpUVNQWEV1dlY2UDZPaG9BTEQ1KzFJcWxjak16SVNmbjU5TjVqdDc5aXlBbkpXcGtaR1JoUjRYRlJWbGsvc1RFUkVSVWZuQmRnRkVWS2E0RGhzSjZQVlFIOXp6NUl1dE1HdTFTRnMwR3g3dlQ0RkRtdzVQSGtCRVZJclMwOU1CQUVsSlNkaTNiNTl3L050dnYwVklTQWplZlBOTjRWaHNiQ3dBb0hIanhxVmJwQlhCd2NINDZxdXZjUExrU2VoME9vdStxMGVQSGdVQWRPL2V2Y0E1VENZVEVoSVM4UDMzMytPLy8vNURjSEJ3b1hxZFBtN0praVhDUGEzZEF3QTJiZHFFclZ1M0ZqaFBxMWF0TUhmdTNBTHJQWDM2Tk9yVnF3ZEhSMGY4OWRkZjZOYXQyeFByVTZ2Vk9IbnlKQUFnUGo0ZWNya2N6ejc3N0JQSEVSRVJFVkg1eHBDVmlNb2MxeEdqWVRib2tYMTBmL0VtTUJxaC9Pb0x1TDg3QVk3QlhXMWJIQkZWS21hMUNvYUVPT2l1WElJKy9oYk02djkvWk53emRINlI1M04zZDhlT0hUdWdVQ2hnTnB1UmxKU0VJMGVPWU92V3JkaTRjU09xVmF1R1hyMTZBZmovUU5aYW00RFZxMWZqMTE5L3RUZzJlUEJnakJrenBzZzFGWVpDb1VDN2R1MXcvUGh4bkRwMUNoMDdkZ1FBSkNjbjQ5S2xTNmhmdno0Q0FnS3NqcDB6WjQ3RmExZFhWNFNFaEdENDhPSzFpR25kdW5XK1BXMVBuVHFGdUxnNERCZ3d3R0p6TUd1ZXRObzFLaW9LV1ZsWkdEUm9FRnhjWExCbXpScmN2WHNYTld2V0xIRGN3WU1INGVUa0JJMUdnNk5IajJMRGhnMllPbldxc0JxNE1LdDlpWWlJaUtqOFljaEtSR1dTMjhoeEFGRDhvQlZBK3JvVk1Db2ZRdEZ2c0szS0lxSktRblBzTURSbkk2R050bnpzVytUa0RHbEFIVWlxVkMzV3ZCS0p4Q0lnckZtekp0NTQ0dzNVcUZFREN4Y3V4SzVkdTRTUTFkSFJFVURPeXNqSCtmdjdvMDJiTmdDQTFOUlV4TVhGRmF1ZW91aldyUnVPSHorT2lJZ0lJV1F0ekNyV2hnMGJ3c1BEQXdrSkNiaC8vejZhTm0yS3dZTUhReUtSRkt1T3pwMDdvM1Buem5tT20wd21IRHAwQ1BYcTFjUG8wYU9MTmZlamR1N2NDWkZJaEI0OWVzRFoyUm5yMXEzRDVzMmJNWG55NUh6SEdBd0diTjI2RlYyNmRNR3VYYnN3WXNRSW5EeDVFbUZoWVdqWXNDSDBlajBVQ3NWVDEwWkVSRVJFWlE5RFZpSXFtMFFpdUkwY0I3TmVCODBKNjQrRkZrYlc5cDloU25zSTErSHZBbHc5UkVSUG9EbDJHRm0vYm9ZeEpRa2lKMmM0ZHV3S3AvK3RpSmNIRm01VHArTG8zTGt6bGl4Wmd0dTNiOE5zTmtNa0VxRnExWndnOTlhdFczbXU3OXUzTC9yMjdRc2daK1ZrV0ZoWWlkV1dxMTI3ZGxBb0ZJaU1qSVJXcTRXRGd3T09IRGtDc1ZpTUxsMjY1RHZ1OWRkZngvUFBQdyt6Mll6dnYvOGVXN1pzd2VlZmYyN3ptcU9pb3BDU2tvS1hYbm9KQURCeDRrUTBhTkFBNDhhTksvSmNWNjVjUVV4TUROcTFhNGRxMWFvQnlBbVo5Ky9majhHREI2TjI3ZHBXeCszZXZSc3BLU25vMDZjUGR1M2FCWkZJaE1tVEo2Tno1ODZvVmFzV01qSXloTDlYSWlJaUlxcFl1UEVWRVpWZEloSGNSMCtBWTd1T1R6V04rdUFlcEs5WkFoaU5OaXFNaUNvYXMxcUZ0QVhUa2I1dUJVeXFMQ2dHRElYUHN1L2dQbm9DNUlGTlN6UmdCUUN4V0F3SEJ3ZUxZeTFidG9SSUpFSjBkRFRTMHRKSzlQNkZJWlBKRUJ3Y0RJMUdnNmlvS055OWV4ZXhzYkZvMWFvVnZMeThuamhlSkJKaDFLaFJhTjY4T2FLam95MTYwajR0czltTTdkdTNReUtSb0hmdjNnQ0FlL2Z1NGVIRGgwV2V5MlF5WWNXS0ZRQ0FFU05HQ01kRFFrSWdFb213ZlBseW9mZnJvOUxUMC9IVFR6K2hSNDhlcUZLbGluQmNMQmFqYmR1MkFJQ01qQXlyN1IrSWlJaUlxUHhqeUVwRVpadElEUGV4aytEUXF0MVRUYU9KUElhMEpaOEJlcjJOQ2lPaWlzSVFmd3ZKSDc4TDNkVkxjQTE1R3o3THZvUExvR0VRT1pmZVk5MXhjWEhJek14RVFFQ0EwTFBUMjlzYkw3endBdlI2ZmI3QlhtRmtabVlpTXpQVEpuWG05aFdOaUlnbzlJWlhqeEtKUkpnd1lRSWtFZ25XcmwwcjlKMTlXcnQzNzhiRml4Zngwa3N2V1FTYytYbnc0QUhNWnJQVmM1czNiOGJObXpmUnJWczNOR3pZVURoZXJWbzE5Ty9mSDVjdlg4YUdEUnZ5akhOMmRvYXJxeXZlZXVzdHEvTm1aR1FnS1NrSjlldlhMN0MyUFh2MllNK2U0bTMrU0VSRVJFVDJ3NUNWaU1vK3NSZ2VIMzRDZWZQV1R6V043dEo1cE03N0ZLWU0yL3lmZWlJcS93enh0L0J3NFF6QWJJYm50SGx3N3ZWeWlZYXJjWEZ4dUh2M3JzV3g1T1JrZlBubGx3Q0FGMTk4MGVMYzJMRmo0ZW5waVpNblQyTGF0R2w1ZXEvcTlYb2tKQ1RrZXorTlJvUEJnd2ZiN05IODVzMmJ3OXZiR3pFeE1UaHo1Z3djSFIzeC9QUFBGMmtPUHo4L0RCdzRFSm1abVZpN2RxMXdYS3ZWNHViTm0waE9UaTdTZkhmdjNzVjMzMzBIVDA5UHZQbm1tNFVhOC9YWFgrUGRkOS9OYy96RWlSUDQ4Y2NmNGVIaGdiRmp4K1k1UDNMa1NGU3JWZzIvL1BJTERodzRZSEZPSnBOaDZkS2wrWWE4TVRFeEFJQ21UUXRlRlgzbHloVnMzYnExVU8rRGlJaUlpTW9POW1RbG92SkJJb0huUjZGUXJsa0s3YWtUeFo3R0VIY0RxVE0rZ3VmVU9aRFdzcjRUTmhGVkRvOEdyRjZoOHlFTnFGdmk5N3g5K3pZV0xseUl4bzBibzFhdFdraE5UY1dsUzVlZzBXalFxVk1udlB6eXl4YlhlM3Q3WThtU0paZzVjeWFpbzZNeGV2Um9WSzFhRlQ0K1Bzak96c2E5ZS9lRWpiRWUzVkFyMTlXclYyRXltWW9jaE9ZbnQvL3FqaDA3a0o2ZWp1N2R1d3NiZEJYRjhPSERjZWpRSWV6ZnZ4KzlldlZDczJiTkVCVVZoYzgvL3h6ang0OUh2Mzc5Q2pYUDNidDNNWG55Wk9oME9zeWRPN2ZRaitKblpHUkFLclg4eitDb3FDZ3NYTGdRWXJFWU0yZk90UHIxZEhSMHhLeFpzekJod2dRc1dyUUlhclVhL2Z2M0Y4NzcrdnJtZTgrREJ3L0MxOWMzMzM2dXVaUktKYnk5dlF2MVBvaUlpSWlvN09CS1ZpSXFQeVJTZUx3L0JVNHZGUDdSVkd0TXlvZEluVE01ejY3aFJGUjVtTldxVWc5WUFhQisvZnBvMDZZTi92dnZQeHc0Y0FELy92c3Y2dGV2ajhtVEoyUDY5T2tRaS9QK3A1bWZueC9XclZ1SENSTW1vR1hMbHRCb05QajMzMytSbUppSWF0V3E0ZVdYWDhaWFgzMkZvVU9INWhsNytmSmxpRVFpZE9qUXdXYnZvVnUzYmxiL1hCVE96czU0NTUxM0FBQXJWcXlBWHEvSDVjdVhBUURQUGZkY29lYTRlZk1tSms2Y2lKU1VGRXljT0JHdFdyV3lPQytUeVlRQStuRkpTVWtXRzFEOThjY2ZtRFZyRnZSNlBUNzU1Qk0wYTlZczMvczJhTkFBTTJiTWdGZ3N4c3FWS3pGdjNqd29sY29DYTcxeDR3Wk9uanlKb1VPSEN1MGdjdVgrbmV0ME9nQTVyUXh5TjlzaUlpSWlvdkpEWk02dklSVVJVUm1XdGYxbnFNSjNQUFU4TG9QZmdPTGxJVGFvaUlqS0UrWHlCZEJHUjhINzgyV2xGckRhdzdScDA2RFZhckYwNlZKN2wvSkVIMzc0SVlDY1Iva0xvdGZyc1duVEptelpzZ1Vpa1FpVEowOFdlc1UrYXZiczJZaU1qTVR3NGNPRjBOSnNOdVBTcFV2NDg4OC9NWExrU1BUdTNSdExseTVGVkZRVTVISTVwazZkaWs2ZE9oV3EzcWlvS015ZlB4L1oyZGx3Y25MQ2tpVkwwS0JCQXdCQVZsWVdCZzRjaURsejVxQjU4K2FZTUdFQzlIbzkxcTlmRDVsTVpqRlBWbFlXWG5ubEZmajQrS0JldlhvNGVmSWtKa3lZZ0w1OSt4YXFEaUlpSWlJcUc5Z3VnSWpLSlpjaHd5RjJjMGZtTCt1ZmFwNnNIUnVoVDRpRHgzc2ZBMUwrU0NTcURMUm5JNkdOam9KenozNFZPbUExbVV5NGN1VUtSb3dZWWU5U25raW4wK0hHalJ1RjZxbTZlUEZpSEQ1OEdEVnIxc1QwNmRPRllQTnhvMGVQaGxLcHhLWk5tNkIvWk5ORGhVS0JMbDI2WU5DZ1FkQm9OSWlMaTRPZm54K21UWnVXNzF6V3RHdlhEaXRYcnNUaXhZdFJzMmJOZk1jZVBIZ1FhV2xwV0xGaVJaNkFGUUJjWEZ3d2R1eFkvUG5ubjRpUGowZlBuajNScTFldlF0ZEJSRVJFUkdVRFY3SVNVYm1XSFhFUUdlc0xYdlZVR05JNjllRTVhUmJFYm5sNzhCRlJ4Wkx5OGJzd3FiTGdzK3k3RXQza2lncnYwcVZMbURoeEl0YXZYdzkvZi84Q3I3MS8vejRPSGp5SVYxOTlGWEs1L0tudmZmLytmWGg1ZVJWN0xwUEpCSlBKbEtmSDY2T1VTaVU4UER5S1d5SVJFUkVSbFFNTVdZbW8zTk9jT29IME5Vc0FvL0dwNWhHN2U4QmovS2VRTlFpMFVXVkVWTlprN2RvTTFXOWI0UGJ1ZURnRkY2K2ZLQkVSRVJFUjBlTzQ4UlVSbFh1T2JaK0g1K1RaZ096cFZqU1owcFY0T0M4MHA5Y3JmLzlFVk9HWTFTcW85NGREMWlpSUFTc1JFUkVSRWRrVVExWWlxaERrUWMzaE5XM2Uwei82YXpZaGEvdlBTUHR5TnN4Wm1iWXBqb2pLQk0zWlNKalZLcmdNSEdidlVvaUlpSWlJcUlKaHlFcEVGWWFzL2pQd25yc0VraXErVHoyWDduSU1VcWFQaC83bWRSdFVSa1JsZ2ViWVlZaTlmU0FQYkdydlVvaUlpSWlJcUlKaHlFcEVGWXFrYW5WNGY3NE1zdnFObm5vdVU5cERQSnozS2RSN2Y3ZEJaVVJrVDhia0pPaXVYb0tpOTh2MkxvV0lpSWlJaUNvZ2hxeEVWT0dJRkM3d21yN0FOajBYalVaa2J2NGVhWXZud3F4V1BmMThSR1FYMnVoSUFJQkRxL1oycm9TSWlJaUlpQ29paHF4RVZERkpKSEI3ZHp4Y1E5NEJSRS8vbzA1M0lSb3BuMzRBM2VVWUd4UkhSS1V0KzloaHlCb0ZRZUx6OU8xRWlJaUlpSWlJSHNlUWxZZ3FOT2RlL2VBNWRRNUVEbzVQUFpkSitSQnBZYk9ROGYwcW1MVWFHMVJIUktYQnJGYkJrQkFIZVNQMllpVWlJaUlpb3BMQmtKV0lLang1VUhPYmJZZ0ZBTmxIOXlQbGsvZWh1M0xSSnZNUlVjbksvVjZWQnpheGN5VkVSRVJFUkZSUmljeG1zOW5lUlJBUmxRYXpLZ3RwU3o2SC9zWlZtODNwMUswUDNJYU5BdVJ5bTgxSmhhYzVkeHJhMHlkZ2lJK0QyTVdWd2JjZHlCczFnVW1WQldsQUhUaTJDNFpEODliMkxpbVB6STNmSWZ2WUlmaCt1OW5lcFJBUkVSRVJVUVhGa0pXSUtoZWpFWm5iZm9KNjcrODJtMUpTeFJmdTczME1XY05BbTgxSlQ1YXhmaVhNSmlQa2pacENHbEFITXY4NjlpNnAwdElueE1FUUh3ZnQ1Zk1RT3pqQ2JlUTRlNWRrSWVYamR5SDFydzJQajZiYnV4UWlJaUlpSXFxZ0dMSVNVYVdraXprTDVlckZNR2VyYlRhbjB3dmQ0VHIwTFloY1hHMDJKMW1uWExVSThtY2F3N243Uy9ZdWhSNmoyaDhPL2ExWWVMejNzYjFMQVpEVGp6WHB2ZGZoR3ZJMm5IdTliTzl5aUlpSWlJaW9nbUpQVmlLcWxPVE5XNlBLZ3E4Z3E5dkFabk5tLzMwUXlaUEhJUHZRWHNCc3N0bThaQ2xqL1VySW5nbGl3RnBHS1hyMmc2eHVBMlQ4dU1iZXBRQUE5UEczQUFCU3JuUW1JaUlpSXFJU3hKQ1ZpQ290c2JjUHZHYUd3YmxQZjV2TmFWYXJrUEhUTjBpZDhSSDBONi9iYkY3S29UMTNHbWFUQ1lydUw5cTdGQ3FBb21jL21EWFowRnlJdG5jcDBGMjVCQUNRQnphMWN5VkVSRVJFUkZTUk1XUWxvc3BOSW9IcnNGSHduRFFMSWlkbm0wMXIrQzhlRCtkT1FjWjNYOE9Va1c2emVTczd6ZWtUa0RmaUR2SGxnVHl3R2JTbmp0dTdEQmdTYmtIcVY5dmVaUkFSRVJFUlVRWEhrSldJQ0NYVFBnRElhU0dRTW5VczFBZi9aQXNCR3pERXgwRWF3TWUreXdOcFFGMFkvdmVvdmowWkVtNUQ0dU5yN3pLSWlJaUlpS2lDWThoS1JQUS91ZTBEWEY0SkFTUVNtODFyVnF1UXVlRmJwSWFPaC9ac3BNM21yWXpFQ2hmSTJGdXpYSkRWcmd1eGs0dGRhekNyVlRDbUpFSHFYOWV1ZFJBUkVSRVJVY1hIa0pXSTZGRVNDUlQ5WDRYMzU4dHQvb2l4NGU1L1VLNVlpTlRaazZDN0hHUFR1U3NMM2RWTDlpNkJpa0IzOWFKZDc1Kzc2WlU4a0MwbWlJaUlpSWlvWkRGa0pTS3lRbHJMSDk2ZkxZWExvR0UyWGRVS0FJYTRHMGdMbTRXSDh6NkZJZTZHVGVjbW92OW5TSWdEQU1nQ3VKS1ZpSWlJaUloS0ZrTldJcUw4U0NSUURCZ0s3N2xMSUszcFovUHA5ZGV2SUhYMkpDaVh6WWZoN244Mm41K29zak1tSndFQVJNNEtPMWRDUkVSRVJFUVZIVU5XSXFJbmtQclhnZmU4NVZBTUdBcUliZjlqVTN2dUZGS25mUURsOHZuUXgxNngrZnhFbFpVKzRSWmtqWUxzWFFZUkVSRVJFVlVDVW5zWFFFUlVMa2lrY0JrMERJNXQyaU45elpJU1dYbXFqVDRGYmZRcHlPbzNncUx2SURpMGJBdUlSRGEvRDFGbFlVcEpocXdSKzdFU0VSRVJFVkhKNDBwV0lxSWl5Rm5WdWdLdXcwWkI1T2hVSXZmUTM3Z0s1ZklGU1Bsa0hMS1A3Z2NNaGhLNUQxRkZaMHhKZ3FTS3I3M0xJQ0lpSWlLaVNvQWhLeEZSVVVra2NPN1RIMVVXZnd2SGpsMUw3RGJHKzRuSStINFZrajhhQmRYdTdUQ3JWU1YyTDZLS3hoQi9Dd0FnQzZoajUwcUlpSWlJaUtneVlNaEtSRlJNWWpkM3VJK2VrTE14bGwvdEVydVBLU01kV1RzMkltbjhXMGovZGpuMDF5NlgyTDJJS2dwakNqZTlJaUlpSWlLaTBzT2VyRVJFVDBsYXB6Njg1eTFIZHNRQlpHNy9HZWJNakpLNWtVNEh6WWtqMEp3NEFrblY2bkRxM0JOT3dkMGdkbk12bWZzUmxXUDYrRGdBZ0R5d3FaMHJJU0lpSWlLaXlvQXJXWW1JYkVFa2dsUG5udkJaOUEyY2UvWUZSQ1g3NDlYNDRCNnl0djZFNVBGdlFibDhQclRuVGdNbVU0bmVrNmc4TWFZa1FlVGtiTzh5aUlpSWlJaW9rdUJLVmlJaUd4STVLK0Q2eHJ0dzd0RVhXVHMyUWhOMXZHUnZhREpCRzMwSzJ1aFRFTHQ3d3VtRmJuRHExQU1TMzJvbGUxK2lNczZZOGdCUzltTWxJaUlpSXFKU3dwQ1ZpS2dFU0twV2gvdjdVNkFZTUJSWjJ6ZEFHMzJxeE85cFNrK0RLbndIVk9FN0lBMm9DOGZXN2VEUXFoMmsvZ3lhcVBJeHBTUkQxcWlKdmNzZ0lpSWlJcUpLZ2lFckVWRUprdGIwZzhkSDAyR0l2NFhNYlJ1Z3UzaXVWTzVyaUwrRnJQaGJ5TnExR1dKdkh5RndsVDhUQkVna3BWSURrVDBaVTVMZ1dNWFgzbVVRRVJFUkVWRWx3WkNWaUtnVVNBUHF3blBLSE9odlhFUG1saCtndjM2bDFPNXRTazJHZXY4ZlVPLy9BeUpISjhnRG0wQWUxQnp5eHMwaHJlVmZhbldVUjNGeGNhaGR1elpFSXBHOVM2RWlNTVRmQWdESTJDNkFpSWlJaUloS0NVTldJcUpTSkt2L0RMeG1mQUg5OVN0US9ibXJWTm9JUE1xc3lZYjIzT21jamJJQWlOMDlJRy9jSFBLZ1puQm8wZ0ppcnlxbFdrOVpObmZ1WEJ3L2Zod2ZmL3d4K3ZUcFU2cjMzcjkvUDc3KyttdU1HalVLQXdjT2ZPTDFiNy85Tm1ReUdiNzU1cHM4NTRZTUdRSUEyTDU5dTNEc3dvVUxNQmdNQmM3Wm9rVUxpTVhsYzM5TVkwb1NBRURDbGF4RVJFUkVSRlJLR0xJU0VkbUJyR0VnUEJwT2gvSEJQYWoyN0VMMmlTT0FYbC9xZFpqU2xkRDhFd0hOUHhFQWNuckp5b09hdzZGeE04Z2JONFBJeGJYVWF5b3Jubm5tR1J3L2ZoemZmZmNkT25ic0NGZlgwdnRhR0F3R2FEU2FKd2FodVZKVFV5R1R5YXllTXhxTmVZN05tVE1IbVptWkJjNjVlL2R1T0RrNUZlcitaWTArUGc1QXpncHlJaUlpSWlLaTBzQ1FsWWpJamlSVnE4TnQxUHR3R2Z3RzFBZitnUHJRWHBpekNnNi9TcEx4d1Qxa1A3aUg3TVA3Y3VyenFRcXBmeDFJL1dwRDVsOGJVdjg2a1BoVUJTckI0L092dlBJSzl1N2RpNVNVRkZ5NGNBSFBQLzk4b2NmdTNyMGIvL3p6VDRIWHpKOC8zNjRyUlIwY0hEQnMyTEE4eDhQRHc1R2FtbXFIaW16SGtIQUxVci9hOWk0algvSHg4ZkR6ODdQWjM3OWVyODgzWkM4dWs4a0V0Vm9OWjJkbnUzMU9seTFiaHZidDI2TkRodzRXeDY5ZHU0WXRXN1pnNXN5WlFtM1IwZEdJaUlqQXhJa1RpM1d2aElRRTZIUTYxSzlmSHdCZ05wdlpKb1NJaUlpSWlvUWhLeEZSR1NCMmM0ZkxLeUZ3NlRjRTZxUDdvZHI3SzB5cEtmWXVDOGJrQnpBbVA0RDJiS1J3VE9UZ0FHbXRnSnp3dFVZdFNIeXFRZUpiRlZMZjZvQmNic2RxQzJmbnpwM1l2Mzkvb2E1VnE5VndjM1BEaGcwYnNHSERoaWRldjNMbFNzaGtNaVFuSitQR2pSc0FjZ0l3bFVvRnVWd09aMmRuNFZxZFRvZVBQLzdZNmp6cDZla0FnRjI3ZHVISWtTTjV6bmZ1M0JtdnZ2b3Fwa3laQXBQSmhPenNiR2cwR2t5YU5DblB0U3FWQ2dBd2FkSWtPRGs1WWQ2OGVRQUF1VnlPa0pDUVBOZWZPSEdpQW9Tc3R5RnIxTVRlWlZoMS8vNTl2UFBPTzVnOWV6WTZkdXdvSEw5eDR3WXlNaklLTlVmVnFsVlJzMlpOQU1DLy8vNkxXYk5tWWU3Y3VRZ0tDaEt1eWNyS2drNm5LM0FlaVVRQ2QzZDNxK2ZpNCtNeGV2Um9mUFhWVndnTURJVFpiQzUwZlc1dWJqWUpLS09pb2xDclZxMDh4MU5TVW5EOCtIR1l6V2JoMk4yN2QzSHMyTEZpaDZ4cjFxeEJmSHc4Tm0zYWhOT25UMlA5K3ZVSURRMkZ2ei83VmhNUkVmYXBhek1BQUNBQVNVUkJWQkZSNFRCa0pTSXFTK1J5T1Bmc0MrZWVmYUc3RUEzMTBmM1FuaWw0UldScE0ydTEwTis4RHYzTjYzbk9pZDNjSWZHdERvbFBWVWg4cTBMaVd3MVNuNm9RdWJoQjdPb0dzYnVISFNxMmxKS1NnbHUzYmtFc0ZrTWlrUlJxVEc3b21SLzkvMW85NUlZK2I3LzlOdDUrKzIwQU9iMVExNjVkaTdmZWVrdm9qd3JraEt5eHNiRVFpVVJ3Y0hDd21DLzNFWCtsVW9tc3JDeUw0M3E5SG0zYnRnVUF4TWJHd21nMHdtUXlBUUN1WDgvN2QvTG9PWVZDVWFqM1c1NloxU29ZVTVMZ1dFYjdzWjQ5ZXhZaWtRak5temUzT0w1MjdWcWNPM2V1VUhPODl0cHJlT2VkZHdBQWRldldoVmdzeHVyVnE3Rnk1VW9oM1B6aWl5OFFGUlZWNER6VnExZTMrT1ZCWW1JaUhqeDRnSll0VythNVZxVlNZZkRnd1lXcWIrdldyZkR5OGlyVXRZVjE3ZG8xN05xMUMwRE85ekFBZlBubGw4TDV1M2Z2UXFQUllPSENoY0t4a1NOSG9scTFhb1dhWHk2WEMrMDVhdFNvZ2F5c0xIend3UWVZTldzVzJyUnBZNnUzUVVSRVJFUVZHRU5XSXFJeVN0NnNGZVROV3NHY21ZSHM0NGVoUHJvZnhudDM3VjFXZ1V3WjZUQmxwRU4vNDJxKzE0aWNGUkM3dUVIczZwb1R2THE2UWVUcURyR2pFeUNWUWlTVFFTU1Y1Znc1OTM5bE1vZ2t0djFYMXBneFl6Qm8wS0M4NzhGa0t2TGowYjE2OVJMQ3pNZEZSMGNEeU5sSXlwcjY5ZXRqOWVyVkZzZisvUE5QTEZ1MkRLTkdqYklJWmc4ZlBveUZDeGNLcXc5LysrMDNBTUNBQVFNZ2s4a3NOcmZLbGZzZWN3T3FpazUzNVNJQVFCNVlObGV5bmoxN0ZqNCtQcmg2MWZKN1pNYU1HWVgrM01rZldUSHU2T2lJWWNPR1lldldyWGp3NElGRnFPanY3NS92eXM1Tm16Ymh6cDA3RnNmKy92dHZoSWVINDVkZmZoR09xVlFxcEtlbncydzI0NnV2dmhLT1g3OStIU3RYcnNRNzc3eURaczJhV2N6ajV1WldxUGRSRkVhakVScU5CZ0NnMVdvQkFObloyVUtvck5mcllUYWJoV3NBNVBzOWFZMU1KaE4rdVZHelprMnNXTEVDbjM3NktYYnYzczJRbFlpSWlJZ0toU0VyRVZFWkozSjFnM09mQVhEdU13RDZHMWVSZmZRQU5GSEhZUDVmMEZEZW1OVXFHTlVxR0pQdTJic1VDeHFOQmp0MzdzVGV2WHNSRmhZbVBJNmRhOEdDQlZDcjFSZ3dZQUJhdDI1ZHFNZWg5WG85TGwyNkJGZFhWOVNyVisrcGEzejQ4Q0VBNVB1SU53RzZLNWNBQVBMQXBuYXVKQytkVG9mbzZHaW9WQ3FFaG9aYW5OdTBhUk44Zkh3S1BWZDZlam9TRXhNQkFQWHExY08wYWRPUWxwWUd0VnFOdW5Wek52eHlkblpHa3lZNVlYTmtaQ1I4Zkh5RXo2R0hoMGVla05XYWFkT21DZGMvR3VKZnUzWU5BTkM5ZTNkNGUzc1h1dTRuTVJxTkZwdTFHWTFHNkhRNk5HalFBSFBuemdXUTA5Sml6cHc1bUQxN3RyQWFQVHc4SEQvODhJTndEWkN6NHZYUndMZ2dkKzdjZ1VhanNiaStkZXZXY0hCd3dDKy8vSUxtelpzTFgwc2lJaUlpSW1zWXNoSVJsU095K28wZ3E5OElybSs4QTAza01XUkhITEQ2MkQ3bHIxMjdkbkIzZHhjQ0U1MU9oei8vL0JPYk4yL0d3NGNQNGVqb2lQUG56MXVFckNxVkNtbHBhVGgvL2p5aW9xTGc1K2VIQVFNR29FZVBIbkJ5Y3NJbm4zd0NrOGtFcWRUeVg2dG56cHlCUnFOQmNIQ3dUVFlQY25GeFFWQlFFSHg5clQ4Sy8yaHJnU2ZSNi9WV1Y3Y3FsY3BpMTFjV2FLT2o0TkNxcmIzTHNPckVpUk5RcVZTWU8zY3V0bS9mRG1kblo0d1pNd1lBNE9YbGhZTUhEeUk3Tzd2QU9SbzNib3g2OWVyaDlPblRDQXNMeTNNK0lDQUEzMzMzWFo3aml4Y3ZScGN1WGZEKysrOFhxZVpwMDZhaFRwMDZrRXFsU0U1T3hwVXJWd0RrOUV0VktCUzRmUG15eGZYTm1qV0RoMGZ4MjRMODhNTVAyTHAxcS9CNi9mcjFXTDkrUFZ4ZFhiRjE2MWFvMVdyNCt2cGk5T2pSeU16TUZIN1pVYWRPSFl3WU1VSm83ZUh1N283VTFGUnMyYktsVVBmVjYvVXdHbzM1WGkrVlNobXlFaEVSRVZHQkdMSVNFWlZESWtjbk9IWHVDYWZPUFdGTXVnZnRtVWhvemtRVytKZys1V2pSb2dWYXRHZ0JsVXFGN2R1M1krZk9uVWhOVFlWVUtzV0FBUU1RRWhJQ0R3OFBhTFZhYURRYU9EZzRRS0ZRWU5HaVJiaCsvVHEyYk5tQzQ4ZVA0K3V2djhZUFAveUFBUU1HWU5DZ1FYQjFkYzF6cjl4TnF4N2Q0T2hwOU83ZEc3MTc5N1o2VHFsVVl1REFnVmJQV2F0Tm85Rmd6Wm8xTnFtcnJOQ2VqWVF4SlFtdUlXL2J1eFNyOXUvZmoxcTFhdUc1NTU1RGVIZzRuSnljTERaVyt1Njc3NkJTcWVEbzZHaDF2RktweE50dnY0MTY5ZXFoUTRjT1dMOSt2WEF1T1RrWm9hR2hhTnk0c2RXeEpwT3BXSnRSVmE5ZUhYWHExQUdRODNsZXNHQUJaREtaY1A2TEw3NEFrTk9QMkdBd0lDd3NESzFhdGNwM3ZsNjlldUdkZDk2eGFJUHhxQjQ5ZWlBd01CQnhjWEg0NmFlZjBMTm5UenozM0hPUXlXVDQ1NTkvOFBubm53dlhybDI3TnMvNFZhdFdBUUIyNzk2Tlo1NTVCdUhoNFlWNm56Lzg4QU0yYmRxRVhidDJXYncvSWlJaUlxTENZc2hLUkZUT1NYeXJ3L25GZ1hCK2NTQk1HZW5RbnZrSG1yT1IwUDE3QVhqa3NWdktFUnNiaTcxNzkrTEFnUVBRYURTUVNDVG8yYk1uUm93WWdhcFZxd3JYYmR1MkRSczJiTUNRSVVNd2V2Um9oSWVISXpFeEVhR2hvWGp3NEFFMmI5Nk1Bd2NPWU9QR2pkaXhZd2Y2OXUyTHdZTUhDNDlPcTlWcS9QTlB6cVpsY1hGeHVIdjMvL3ZwZHVyVVNWanRaekFZY1AvK2ZZc2FjM2R4ejh6TXpIUE93OFBEYWdqbjZPaUkvdjM3NXpuKzY2Ky9XdjA2S0JRS3pKczNMOC94SlV1V0ZPb3g4cklvNjljdEVIdjd3S0YxZTN1WFlsWG56cDN6RFZCemhZU0VZT2pRb1ZiUFBkcERXS0ZRV0d4a3RuNzllbmg1ZVFrcll4OW5NcGtLM09qdCt2WHJ1SGZ2SG5RNkhXSmlZb1RQWFd4c0xIUTZIUUFJRzBQdDNMa1RUazVPRnVQajR1SXdldlRvQXQ5YllRUUVCQ0FnSUVCWUlWdTdkbTA4Ly96ekFISjZ4Z0xBVHovOWxHOFFldXJVS1N4ZnZyekk5M1Z4Y1FHUXMycjlhVmJpRWhFUkVWSGx4WkNWaUtnQ0VidTV3NmxyYnpoMTdRMXp0aHJhODZlaE9STUozWVZvbUxXYUowOVF3ZDIvZng4VEowNkVWcXVGcTZzckJnNGNpUDc5KzF2dEtabmJGMUlpa1VDdjErUFFvVU80ZlBreUxseTRnRm16Wm1IeTVNbDQ3YlhYOE5OUFB5RWlJZ0k3ZHV5QVdxMFdOaHJhdDIrZnNBblBqei8rYURGM3ZYcjFoQ0FuTGk0T3c0Y1B0MXJ2NXMyYnNYbnpab3RqTTJmT3hBc3Z2SkRuV2tkSFIySEgrVWY5K2VlZlZ1Y1dpOFZXSDM5K1BEd3JMekxXcllBaElRNmUwL0lHeDJWRnIxNjlTbVRlOFBCd25EeDVFZ3NXTExBSVhoK2wwK2tLWEtHNWZQbHl4TWJHQWdBbVQ1NHNIUC82NjYrRlB6L2VhbURxMUtrSURnNUd2Mzc5bnFaOHE0NGRPd1lBU0VwS3dwa3paeXcybjBwTVRNejN2ZVQyTFM2cTNEN0g2ZW5wREZtSmlJaUlxRmdZc2hJUlZWQWlKMmM0ZHVnRXh3NmRBSU1CK3B2WG9MdHlFYnAvTDBKMzR5cnd2MVZwbFVtMWF0VXdaY29VWkdabW9rZVBIbkJ3Y01qMzJ0elZlM0s1SERLWkRJc1dMY0tLRlN2dzExOS9ZY0tFQ2ZqKysrL2g1K2VIR1RObVlOaXdZZmpsbDEvdzFsdHZBY2haTlppN2dsUXVsMlB4NHNVQWNsYmk3ZGl4dytJK3JxNnVhTisrUFk0ZVBRcVpUQ2FzMm52Y3hZc1hjZi8rL1R4OVg0dkRhRFNXeWlQUklnQ3BrMGJEYkRhWDNFMk1ScGgxV2hpenNpQnZGQVRkbFV2QzVsY2xTZUpkQlU2ZGVoUnB6TUtGQzZGU3FRRGtyQkNWU3FXWU1XTUdBT0NWVjE0cFZoMHhNVEZZczJZTjJyWnRtMityQUxQWkRMMWVYK0FxMm1YTGxzRmtNZ212NCtQakVSRVJnYUZEaDBJdWx3UEkyVHpyVVRkdTNFQmdZR0MrYzVwTUp0eTdsM2VEdTR5TURJdVYzUXFGd2lMWXZIcjFLcEtTa3VEazVJVG82R2pzMmJQSG92OXM3dmVUTmJuZnQ3bDI3OTZOZGV2VzVYczlBTHoyMm12QzF5NGxKUVVCQVFFRlhrOUVSRVJFWkExRFZpS2l5a0FxaGV5WklNaWVDWUppd0ZCQXI0TXU5aHAwVnk1QWQrVWk5RGRqQVdQbENGMDdkZXBVcU90eU55REtYUmtvazhrd2VmSmtWS3RXRFVGQlFYQjJkaGF1clZldkhtYk5taVc4UG5qd29QQzR0VmdzRm9LbzNCM1pBVUNyMVFJQWF0YXNpYWxUcHlJeE1SRlhyMTdGK1BIanJZWmhiN3p4QmtRaVViNUJtbEtwdExxaVVLUFI1T25KYW0yVHJwSWdNZ09HNUFjbGZoOGdKOURWWDcwTS9iWExUN3pXRnNRZVhrVU9XVDA4UElUQTBtdzJ3OUhSRVo2ZW5nQWdITDl4NHdZT0hqeG9kYnhlcjdkNGZmMzZkY3llUFJ0NnZSNzM3dDFEU0VnSVpzNmNpZGF0VzF0Y2w1YVdCc0I2Yjk1Y0RnNE8wR3ExK08rLy8xQy9mbjBrSlNWaHg0NGRDQWtKS2ZicVpxVlNLZnppNFZGYnRteXgyR0NxZCsvZW1EUnBrdkI2MjdadGFObXlKVzdmdm8zZXZYc2pPVGtaOCtmUHg5dHY1L1RhM2JCaGcvRDFldHpmZi85dDBiZTFVYU5HQ0FrSkVWN3YyN2NQV1ZsWkdEeDRzSEFzS0NoSVdNMXVMUlFtSWlJaUlpb01ocXhFUkpXUlRBNTU0NmFRTjI2YTgxcXZoK0ZPUFBTM2J3ci9HTzdFQTQrRk9oWEIzTGx6aGRXRUJibDkrellBWU0rZVBYbFc4RjI0Y0NIUFkveEF6dVBnd2NIQitPbW5ud0RraEdxNUxRTWVwMWFyQVVCWVVkcWtTUk5jdm53WjU4K2ZSL3YybGoxRnIxeTVnZ2NQSGlBd01ERGZSNWxsTWhtZWUrNjVQTWR6SDd0K2xFNm5nN3U3dThWcXdseVBCM2xQd3lRQ3FtNzQzV2J6V1dOV3E2QzdjaEhwYTFkQXJIQ0I5N3psRURsYmYyVGUzc2FPSFN2OE9UbzZHaDA2ZE1qVFEvWEVpUk9JaW9xeU92N1J6OUwxNjljeFpjb1VWS3RXRFdxMUdnMGFOSUJVS3NYTW1UTXhmZnAwaTNHNWY4OEhEeDZFbzZNamV2U3dIZzZmT0hFQ0N4Y3V0TmhRQzhoWmVYcjQ4T0U4SWExZXI4ODM3QVJ5UXQyWk0yZGFISnMzYng2NmQrOXU4Um12VnEyYThPZTR1RGdjTzNZTTA2Wk5FemEyZXUrOTl6Qmd3QURjdUhFRFFNR3JmbzJQOWFGdTJMQWhHalpzS0x6TzdUZjdlTjliazhrRW1VeUcrUGo0Zk9jbUlpSWlJaW9JUTFZaUlnSmtNa2pyMUllMFRuMElhOVpNSmhqdS9nZEQvRTNvYjkvS0NWNFQ0bURXWk51ejBxY1dFeE9Eek16TVFsK2ZrSkNBaElTRVFsM2J2SGx6M0wxN0Z3OGZQa1RYcmwyUmxwYUdLMWV1V0wwMk4yVE5YUkhic1dOSGJOMjZGWHYzN3MwVHNtN2J0ZzBBOE5KTEwrVjdiNFZDZ1duVHB1VTVmdnIwYVl2WFdxMFdKcE1KRHg0OHNMcktzTHdST1N2ZzBMbzl2RUo5a1RweklySjJiWWJyRzNsNzA1WWxCb01CeWNuSlNFeE14SzVkdTRRTnJmcjM3NC9Bd0VDMGFOSEM2cmlOR3pjS0s1bTFXaTJxVkttQ3NMQXdmUExKSndDQVNaTW1JVDA5WGRnMEtsZE1UQXlBbkxEK21XZWV5VGRrUFhEZ0FCbzJiQWgvZjMvaGx3eEF6a1pUZi8zMUY5NTQ0dzNobUY2dmgwYWp5YmNITEpBVC9EL2VQMWdrRXFGT25UcFcrd29Ed1BidDIrSGw1WVhnNEdBaFpCV0x4YWhSb3didTM3K1B1blhyNHNNUFA0UkVJb0hKWk1KSEgzMkVrSkFRdEd2WERrRE9TdUEvL3ZnRFlyRTQzN3FzRVl2RnFGKy92c1ZxY3lJaUlpS2lvbURJU2tSRTFvbkZrUG9GUU9vWEFNZU9YWVhEeHZ0M1lVaThBOE9kQkJnZkpNSndMeEdHKzNkaHppcDhjR2xQbXpadGVtS1AwR3ZYcm1IS2xDbkM2NDgrK2doZHUzWXRZRVFPbVV3R3FWU0tUejc1QkUyYk5yWG9JL2s0cFZJSkFNTEsxRWFOR3NIZjN4K1JrWkdJajQ4WCtrSmV2bndaeDQ4Zmg1ZVhWNkZxZUpMY1Zid0JBUUZXTjJMYXRXc1hVbEpTbnZvK3BVMGFVQmVLQVVPaCttMExuSHU5REltUHI3MUx5dGZWcTFkaE5wdWhWQ3F4ZHUxYXRHN2RHZ0VCQWVqU3BRdW1UNStPQ1JNbW9GbXpaaFpqUHZ2c00xU3RXaFZObSthc1BnOEtDc0tpUllzc1ZqYUx4V0xNbVRNSFVxa1UyN2R2UjNaMk5zeG1NdzRlUElnMmJkcmcwcVgvNzFVYkZCUWtiUFlFNUt4MmpZNk96ck81VlhSME5NTER3ekZtekJoNGVYa0p4M05EMk9yVnE5dnVDd09nVHAwNmFOaXdvZFdld2ExYXRjSzMzMzRydk03OUhtcmN1TEhRa2lNd01MRFlHM0UxYTlZTU8zYnNnRXFsc2dpUHM3T3p5KzJHY0VSRVJFUlVlaGl5RWhGUmtVaXExWVNrV2swNHRHcG5jZHljclliaGJnS005eE5odUo4SXc3MjdNS1dsd3BTUkFWTldCc3pxSnoraVh4b0sydnduVis2bVZXM2J0a1YwZERUV3JsMkxvS0FnMUs1ZHUxRDM2Tnk1OHhPdnVYWHJGZ0NnYXRXcXdyRmh3NFloTEN3TXExYXRRbGhZR0xSYUxaWXVYUW9BZVBmZGR5MkNwNXMzYndvdEN6UWFEWFE2SGViTm01Zm5Qcm05WmVmTm13ZUZRaUVFVUVGQlFSZ3laRWllNjQ4Y09WSXVRMVlBY0FydUJ0VnZXNUI5N0JCY0JnMnpkem41aW9xS2dsZ3N4cXhacy9EZWUrOWg5ZXJWQ0FzTGc2K3ZMOHhtTTc3NTVodXNXclVLSXBFSVFNNG1WTWVPSFVQdjNyMkZZMkt4MkNMMHpKWGJhemYzNy9iUW9VTzRlL2N1eG93Wll4R3k1cTZLWHJKa0NWcTJiSW5vNkdnb0ZBcjA3TmxUbUQvM2ZMTm16VEJ3NEVCRVJFUUk0NDhmUHc0QUZvL2kyOEtMTDc1b05kQ2NNV05Hdm0wVUhtK1BrR3ZCZ2dWNDl0bG5DN3lmWHEvSC9mdjNvVkFvOE54enoySHIxcTA0ZnZ5NHhTOGdoZzhmamo1OStnZzlZWW1JaUlpSXJHSElTa1JFTmlGeWNvYXNmaVBJNmpmSzl4cHpaZ1pNcWt5WXNqSmh5c3lFT1NzejU3VmFEZWgxTUJzTWdORUFzeUhuSHhqMEZ2K3J1M1MreE4vSDRjT0hjZkxrU2NqbGNuejg4Y2M0ZHV3WVZxMWFoVTgvL1JSTGxpeEJ6Wm8xYlhLZm16ZHZBZ0Q4L2YyRlkxMjdkc1dPSFR0dzd0dzViTnk0RVRkdjNrUkNRZ0phdDI2Tjd0MjdXNHgvK1BDaFJlaGxOQm90WGo4dUlpSUNycTZ1UXVqazQrTmprL2RSbGtoOGZPSFFxaTAweHcrWDJaQlZyOWZqMEtGRGFOV3FGYnk5dlJFU0VvSlZxMWJoekpremFOT21EVWFPSEluUFB2c01CdzhlRkI3cjM3cDFLeHdkSFRGeTVNZ2kzZXYrL2Z0WXMyWU5nb09EMGFGREI2dlg1TGF6Q0FnSVFOMjZkWVZmUXRTc1dSUGUzdDV3ZDNmSDNMbHpJUmFMNGUvdmo4R0RCeU1sSlVYNFJjU2tTWk13ZnZ4NDRkeWp2elN3eHRQVHM4QmZkT1RYZm1ETW1ERVdHMWhsWkdRZ0xDd01WYXBVUVh4OFBQcjE2NGR1M2JwWmpNbjkzbElxbFhqdzRBR1NrcEtRbEpTRTFOUlVZYk81cEtRa21NMW1USmt5QlQxNzlvUy92ejkyN3R5SkhqMTZRQ3dXSXowOUhlbnA2WVg2NVF3UkVSRVJWVzRNV1ltSXFOU0lYTjBnY1hXRHBKampINHpvYjlONkhuZm16QmtzWHJ3WUFEQnExQ2g0ZTN0andJQUJ1SERoQW80ZE80WVBQL3dRTTJmT1JNdVdMUXM5cDA2bncvTGx5d0hBWWxPZDNMNlp6enp6akhCTUxCWWpORFFVNDhhTnc0WU5Hd0RrYkFvVUdocWFaOTdXclZ0ajkrN2R3dXZVMUZRNE9EakF4Y1VGUU01R1B1Zk9uYlBZYVY0a0VnbTd1aGQyVlc1NUl3OXNDbTMwS1JpVGs4cGt5NEE5ZS9ZZ09Ua1pIM3p3QVlDY2xadUhEeDhXV2xoMDdOZ1JkZXJVUVZ4Y0hBQWdNVEVSaHc0ZHdwdHZ2bWwxNVdwK0VoTVRFUm9hQ2c4UEQweWFORWs0YmpLWkxQNmNrcElDSHg4ZmkxWE5odzhmeHZMbHkrSHI2NHVGQ3hjS3dXZTlldldFejZoVUtzWGN1WFB4ODg4L1k4cVVLZWpXclJ2R2pSc0hOemUzQXV2Sy9md1ZsWitmSHdEQWJEWWpNaklTYTlhc2daZVhGNVlzV1lMejU4OGpMQ3dNV1ZsWmVPdXR0NFNOdExLenM5R3ZYeitMRGNORUloRjhmSHhnTnB2UnBrMGIxS2hSQXpWcTFFQ1RKazBBQUNOSGpzVGN1WFB4eXkrL1lQanc0VUlJM2FoUi9yODhJaUlpSWlJQ0dMSVNFUkhCYURSaSsvYnQrT0dISDJBeW1kQ2xTeGRoTXlJQW1EWnRHaVFTQ1k0ZVBZcXBVNmZpNVpkZnhwdHZ2dm5FUUFuSUNiTDI3TmxqY2V6eTVjdElURXlFcjYrdnhjN3FBT0RsNVlXQWdBQmN2MzRkQU5DaVJRc2hPSDJVV0N3V0hxdk95c3JDM0xsem9kVnFFUllXaHVyVnEyUGR1blhZdG0wYkJnMGFoREZqeGdpUGY1ODlleFlBOHZUOHJDamtqWExDTXQzVmkzRHk2ZmFFcTB0WFFrSUN2di8rZXpScDBrUllXU3FYeXhFYUdvcVltQmo4OWRkZkFJQisvZnBCTHBmanI3Lyt3dDkvL3cyUlNBUlhWMWZodkplWFY3NlB3WnRNSnV6YnR3L3IxcTFENDhhTkVSb2FLb1NrVmF0V3hULy8vSVBHalJ0RExwY2pNaklTS3BVS2RldldCWkRUbDNYTm1qV0lpb3BDY0hBd3BreVpJbnpHVkNvVnRtM2JodTNidDBPaFVHRCsvUGtJREF4RXUzYnRzSDM3ZG16WXNBRm56NTdGK1BIakVSd2NiTk92VzNaMk5pNWN1SUFMRnk0Z0lpSUNEeDgrUk4rK2ZURnExQ2c0T2pvaU9EZ1lBUUVCV0w1OE9VYU1HSUZtelpxaFJZc1c2TmF0RzRZTUdRSkhSMGZVcWxVTE5XdldSSTBhTmF6MmU4M1ZzV05IOU8zYkZ4czJiTUNkTzNkdysvWnR5T1Z5SVlRbElpSWlJc29QUTFZaUlxcTBUQ1lUSWlNajhlT1BQd29yQjd0Mzc0NUpreVlKdlMrQm5BMnRRa05EVWIxNmRXemV2Qm03ZCsvR29VT0gwTGR2WC9UdDJ6ZFBVUG9vUjBkSGJOdTJ6ZUxZeXBVckFTRFBEdXZuenAzRGtpVkw4T0RCQTdpN3V5TWpJd1A3OXUxRFhGd2Mzbi8vZldGem4wZnA5WHJNbmowYnQyL2ZSc3VXTFZHbFNoVUFPU3NrangwN2hsMjdkdUhPblR1WVBuMDZIang0Z0t0WHI2Smh3NGFGQ29qTEkybEFUbUJvVEU2eWN5VjVyVjI3RmlLUkNCTW5UclQ0Zk1YR3hncWZDV3RrTWhuV3JsMHJ2RzdTcEluVmtGV3YxMlBLbENsSVRVM0ZlKys5Snp6eW5tdmN1SEZZc1dJRnZ2amlDNWpOWmpnNU9hRlhyMTdvMEtFRGZ2NzVaMnpjdUJFdUxpNFlQMzY4eGVaUjBkSFJtRDE3TmpRYURUcDI3SWozMzM5ZitKeEpKQklNSFRvVXp6NzdMT2JQbjQ4RkN4YmdoeDkrS1BCN29xaDBPaDJXTGwyS0dqVnFvRy9mdnVqZHU3ZkZobDlBVG11QXBVdVhDbUYxWkdRa1hubmxGWXdZTWFMSTl4cy9mano4L1B5d1k4Y09aR1ZsWWN5WU1YQndjTERWMnlFaUlpS2lDa3BrZnRJV3kwUkVSR1hFZ3hIOVVYWEQ3MDg5VDF4Y0hQNysrMjhjT25RSTkrN2RBd0E0T1RuaDNYZmZmZUxPNUdmUG5zVzMzMzRyaExKQXp1WS9iZHUyUlZCUUVGcTFhaVVFVzdObno4YTFhOWNzSHBHK2Rlc1d4bzBiQjZQUmlPKy8veDUrZm42NGMrY09mdnp4UjZHbmFyTm16VEJ6NWt6RXhzWmk0Y0tGeU16TUJKQ3p1L3JMTDcrTVo1OTlGbks1SEZxdEZuUG16TUdaTTJjUUdCaUlMNy84MHFKM3BGS3B4TlNwVXhFWEY0ZlEwRkFjUFhvVUowK2V4S1JKazlDN2QrODg3MDJqMGVEMTExK0hXcTNHbjMvK2FSSFFGWWV0L3I2SzZ1R0NuUFlLWHFFTFN2M2VCVWxJU0VCcWFtcVIyazBVVlhwNk9oUUtoYkFCVm1FbEppWml6NTQ5R0Rac1dKNlYweWFUQ1QvLy9ET2VlKzQ1TkdqUUlOODVOQm9OTGw2OCtNVE5wb3JEWkRJOTllZVJpSWlJaUtna01XUWxJcUp5NDJsRHV3c1hMdUN6eno1RGVucTZjRXdtazZGUG56NTQvZlhYNGUzdFhhaDVUQ1lURGh3NGdFMmJOaUV4TVZFNDNyRmpSOHllUGJ2QWNSOTg4QUZpWTJQUnFWTW52UHJxcTlpOGVUTk9uandKazhrRUJ3Y0h2UG5tbTNqbGxWZUVRQ2t0TFEyclY2L0cwYU5IaFhsNjkrNk5zV1BIWXNhTUdiaDQ4U0lhTkdpQUw3LzgwbXBiZ1l5TURCdy9maHdLaFFMejVzMkRoNGNIZnZubEY4amxjZ0RBMUtsVDhmRGhRemc3TytQZXZYdFFLcFVJQ2dvUytzZytEWHVGckprYnYwUDI4Y1B3L1daVHFkK2JpSWlJaUlncUo3WUxJQ0tpU3FOcDA2YW9XN2N1WW1KaTBMaHhZM1RxMUFsZHUzWXQ4cVB6WXJFWXZYcjFRcTlldlhEanhnMUVSRVFnSmlZR0V5ZE9mT0s0VnExYUlURXhFYU5IajBabVppWk9uVG9GQU9qVnF4ZEdqaHlaSitqMTlQVEU5T25UTVdUSUVHemJ0ZzF4Y1hFWU8zWXNrcEtTRUI4Zmo4REFRSXZOaVI3bjV1YUdGMTk4RVlzV0xRSUFqQjA3VmdoWWMrYy9kKzZjVUYralJvMmUrRDdLT29tUEw4eHFGY3hxRlVUTzFyOHVSRVJFUkVSRXRzU1ZyRVJFVkc3WVltVmtSa1lHSkJKSnZxRmthYmg5K3pacTE2NE5BRGh6NWd6OC9mM2g2K3RicUxHUFBqWWRIeDhQSHg4Zk9EczdGMnJjdm4zNzhPS0xMMW85cjlmcklSYUxJWkZJQ3ZrdW5zeGVLMWwxVnk0aWJlRU1lRTZiQjNsZzAxSy9QeEVSRVJFUlZUNWN5VXBFUkpWS1dkandLVGRnQllBMmJkb1VhZXlqZlNrREFnS0tOQzYvZ0JWQWdUdXVsemV5LzIxK1pVaUlZOGhLUkVSRVJFU2xnanNJRUJFUlVZV1MyeUxBcEZMWnVSSWlJaUlpSXFvc0dMSVNFUkZSaFNOckZBVGQxWXYyTG9PSWlJaUlpQ29KaHF4RVJFUlVJWm5WYW51WFFFUkVSRVJFbFFSRFZpSWlJcXB3NUkyYXdwQVFaKzh5aUlpSWlJaW9rbURJU2tSRVJCV09XSkhUbDlXWW5HVG5Tb2lJaUlpSXFESmd5RXBFUkVRVmp0Uy9EZ0RBbVBMQXpwVVFFUkVSRVZGbHdKQ1ZpSWlJS2h4WlFGMEFZTXNBSWlJaUlpSXFGUXhaaVlpSXFNSVJPYk5kQUJFUkVSRVJsUjZHckVSRVJGUWh5Um9GUVo5d3k5NWxFQkVSRVJGUkpjQ1FsWWlJaUNva3NiTUNwcFJrZTVkQlJFUkVSRVNWQUVOV0lpSWlxcENrL25WaFRHRzdBQ0lpSWlJaUtua01XWW1JcU55UU4ycGk3eEtvQ096OTl5WHg4UVVBR09MWk1vQ0lpSWlJaUVvV1ExWWlJaW8zVEtvczZMbGJmTG1ndjMwTHBteVZYV3VRK2RmSnFZV2ZHU0lpSWlJaUttRU1XWW1JcU55UUJ0U0JJWjZCV1hsZ2lMOEZhVUJkdTlhUWUzOStab2lJaUlpSXFLUXhaQ1Vpb25MRG9WMHdkSmZQMjdzTUtnVHQ1Zk53YlArQ3ZjdUFyRkVROUFsc0YwQkVSRVJFUkNXTElTc1JFWlVianMxYlErVGdDUFgrY0h1WFFnVlE3ZjBOWWhkWE9EUnBZZTlTSVBPdkMvM1Z5L1l1ZzRpSWlJaUlLamlHckVSRVZLNjRqUndIL2EzclVQL0ZvTFVzVXUvOUhjYUUyM0FiTWNiZXBRRElhVEVCQU1ia0pEdFhRa1JFUkVSRUZSbERWaUlpS25mYzM1c0V3NzI3VUg2ekROa1JCNkcvemNmQjdVbC8reGF5SXc0aWZmVmlHSk1md0czTVIvWXVTWkM3K1pYdTZrVTdWMEpFUkVSRVJCV1p5R3cybSsxZEJCRVJVWEhvTGtRais5UnhHT0p2UWV5a2dPN3FKWHVYVk9uSUE1dkNwTTZDTktBdUhOdS9VQ1phQkR3dWFjd3dPTFJ1RC9mUkUreGRDaEVSRVJFUlZWQlNleGRBUkVSVVhQSm1yU0J2MXNyZVpWQVpKdzlzQWowRGVDSWlJaUlpS2tGc0YwQkVSRVFWbWp5d0tZd3BTZXpMU2tSRVJFUkVKWVloS3hFUkVWVm84a1pOQUxBdkt4RVJFUkVSbFJ5R3JFUkVSRlNoU1FQcVF1VGtETjBWdGd3Z0lpSWlJcUtTd1pDVmlJaUlLanlIMXUyaGpZNnlkeGxFUkVSRVJGUkJNV1FsSWlLaUNzOHB1Q3ZNYWhXeWp4MnlkeWxFUkVSRVJGUUJNV1FsSWlLaUNrOGUyQlJpYng5b3owYmF1eFFpSWlJaUlxcUFHTElTRVJIOVgzdjNIMXYxV2VoeC9FUDUxVkpnaEo4bEp1MEcwZ2piVURlWlRxaUo0Q1JFUVhmREVnbGtHUVloQTZQWmhSb2hXWEIvc0VFbWNWTWlpWU80TVJqT3pveUJKcnUzWEl6aWNGd2ppZ3pSem9sTStWRzYyZ3RTQnBTMTl3K3k0eW93aDJlT1FWK3Y1Q1NjNS91YzV6em4vRVhlK2ZZNWRBbWxOMzhrcDNmOWJ6cE90bDd1clFBQUFGY1prUlVBNkJMNlRKNldKR2w5ZHZObDNna0FBSEMxRVZrQmdDNmgrNUNoNmZtKzYzUHl2N2ZrdGFhamwzczdBQURBVlVSa0JRQzZqUDR6Tlg3SVdBQUFEQ2hKUkVGVTU2VGpaR3YrdG1ITjVkNEtBQUJ3RlJGWkFZQXVvMGZWaUpST21KalR1M2Jtekw0OWwyMGZaOCtlVFVORFExcGFXb3BlcTYydDdXM1lVV2Z0N2UwNWNlSkUydHZiMy9hMUFRRGdhaVN5QWdCZFN2OVpjOUt0ckUrT1AvTE55N2FIbHBhV0xGaXdJRnUzYnYybmN6czZPckp0MjdZTEJzL2YvdmEzbVRGalJ2YnUzZHRwL01TSkUvbnJYLy82cG85ang0NWQ5RDBQSERpUTIyKy9QYi8vL2U4TGV6aDI3TmhiZW5SMGRGeml0d0VBQUZlK0hwZDdBd0FBNzZSdWZjcHp6ZHd2NS84ZWZpREhIM2s0L2IvdzVjdTlwWXM2Y3VSSUhuend3ZnptTjcvSjhlUEg4OW5QZnJiVDlSRWpScVNrcENUZi92YTNzMnJWcW5UcjFpMUpzbno1OHV6Y3VmTk4xeDQrZkhqV3JWdFhlSDdvMEtFME5qYm1neC84NEhselcxdGJNMzM2OUxlMDV5ZWZmRElEQnc1OFMzTUJBT0JxSWJJQ0FGMU83NXMva3RJSkUvUHE5bTFKOHE0THJXZk9uRWxkWFYwMmJ0eVkxMTU3TGJObno4NjBhZFBPbTFkYVdwb1pNMmJreVNlZlRHTmpZeW9xS2dyWEtpc3JjODg5OTF4dy9TZWVlQ0ovK2N0Zk9vMzk5S2MvelpZdFc3Smh3NGJDV0d0cmErSHUxRzkrOCs5My9qWTBOR1RWcWxXWk0yZE94bzRkMjJtZC92MzcvMHVmR1FBQXJtUWlLd0RRSlYwejkxeFlmVGVGMXJhMnR0VFgxMmZEaGcwNWV2Um9QdkNCRDJUQmdnVzU5dHByTzgwN2R1eFlEaDA2bENRWk9YSmtGaTllbkphV2xwdzhlVElqUm94SWt2VHAweWMzM0hCRGt1VDU1NS9Qa0NGRE1uTGt5Q1RKZ0FFRHpvdXNGN0o0OGVMQy9McTZ1c0w0NjhjSWZPSVRuOGlnUVlPSy9OUUFBSERsRTFrQmdDN3JqYUcxN2NEK0RGeXlMTjM2bEwvaisyaHFha3A5ZlgwMmI5NmM1dWJtVkZaV1p1blNwWmt3WWNJRjUvL2lGNy9JaWhVcnpodXZxcXJLbWpWcnpodi8rdGUvbm85Ly9PTlpzR0RCSmUxcjhlTEZ1ZTY2NjlLalI0ODBOVFZsMzc1OVNaS2RPM2Vtdkx6OHZMTmd4NDRkbXdFREJselNld0FBd05WQVpBVUF1clJyNW40NTNRY1BUZXVtNzZYcFA3K1E4c25UMG1meTFIY3N0alkwTk9TTFgveGlPam82VWwxZG5mbno1NmVtcHFad3Z1cUYzSHJyclZtN2RtM2hlVk5UVTVZc1daSXhZOFpjY0g1N2UvdWJybmN4dzRjUHozWFhYWmNrK2ZHUGY1ejc3NzgvUFh2MkxGeGZ2bng1a25NL2pIWDI3Tm1zV0xFaU45MTAweVcvRHdBQVhPbEVWZ0NneSt2N0h6UFNhL1FOK2R2Nk5Ubng5TWEwL3RmbWxFK2VsdElKRTlOOXlOQi82M3RYVjFmbjg1Ly9mTWFORzFmNGMvNS9wcnk4UE9YbGY0L0FhOWV1emNDQkF6TnYzcndMem05dmIwLzM3dDB2dWw1RFEwTU9IejZjTTJmT1pQZnUzVGx5NUVpUzVNVVhYOHlaTTJlU0pHZlBuazJTL09BSFAwaFpXVm1uMSsvZnZ6OXo1ODU5UzNzSEFJQ3JrY2dLQUpDazErZ2JNMmpadzNsMSsvL2s1TE9iYytMcGpUbng5TWIwZXQ4TmhldmQrcFNuWjlWMUtSazA5SkxqNjBzdnZaUTllL1lrT2ZlRFVrbnl3Z3N2cEdmUG5pa3RMYzJlUFhzSzE5OU03OTY5TTJYS2xNTHpMVnUyWk1lT0hibi8vdnM3aGRjM09uUG1US2M3VVAvUlF3ODlsQmRmZkRGSnNtalJvc0w0dDc3MXJjSy8vL0dvZ2E5ODVTdXBxYW5KMUtsVC8rbWVBUURnYWlleUFnQzhRVm5OcEpUVlRNclpBMzg4ZDFicnkzOU0yKy8yNXN6dlh1ZzBiOWk2Wnk1cDNkMjdkMmYxNnRXZHhuYnMySkVkTzNaYzBqcjkrdlVyUk5iWDE3emxsbHN1ZWxSQVIwZEgydHJhVWxwYWV0RTF2L0dOYjZTOXZiM3cvTUNCQS9uSlQzNlN6MzN1YytuVnExZVNjeitlOVVaLytNTWZNbnIwNkV2YU93QUFYSzFFVmdDQUMraFJOU0w5cWtZVW5wODk4TWUwbjJ6OWw5ZWJPblZxUHZuSlR5WkptcHViTTJmT25OeDExMTM1ekdjK2srUmNESjAvZjM3S3lzcXljdVhLaTU2aCt2cDRRME5EbGk1ZG1yYTJ0aHcrZkRnelo4N012ZmZlbTV0dnZyblQvSmFXbGlUbjR1ekY5TzdkTzZkUG44NmYvL3pudlBlOTc4M1JvMGZ6MUZOUFplYk1tZWNkRFFBQUFKeXY1SEp2QUFEZ1N0Q2pha1I2amI2eDhMaFVQWHYyVE4rK2ZkTzNiOS8wNmRNblNkS3JWNi9DV0w5Ky9USjkrdlRzMzc4LzI3ZHZMNHovNDZPOHZEd05EUTJwcmEzTnNHSERVbEZSa1ZHalJtWDgrUEc1OTk1Nzg5eHp6M1Y2MzRNSER5Wkp0bTdkbXZyNitvdnU3N25ubnN2ZGQ5K2RsMTkrdWRQNDhlUEhzMm5UcGs1M3VpWkpXMXRiNFM1WEFBRG82a1JXQUlCM2lVOS8rdE9wckt6TTJyVnIwOWpZZU5GNXAwK2Z6dURCZzdOaXhZcENzRjI0Y0dGdXV1bW03TjI3dDlQYzNidDNKMG4yN2R0WE9IZjFRdXJyNjFOZFhaM0t5c3BPNDQ4OTlsaldyRm1UcHFhbXdsaGJXMXRPblRwMTBUTmdBUUNncXhGWkFRRGVKYnAzNzU2dmZ2V3JlZlhWVjdObzBhSk9ZZk9OcnIvKytqejQ0SU1aTUdCQVlheWtwQ1JmKzlyWE1uZnUzTHovL2UvUHVISGowdEhSa2ExYnQrWkRIL3BRZXZmdTNlbjE0OGVQTHp3L2VQQmdkdTNhbGNtVEozZDZuMTI3ZG1YTGxpMlpQWHQyaGcwYlZoai8wNS8rbENRWlBuejQyL0s1QVFEZ1NpZXlBZ0M4aTR3YU5Tb0xGeTVNWTJOakZpMWFsUDM3OTU4M3A2U2tKQU1IRGp4dnZFZVBjOGZ0MzNISEhibnp6anV6YmR1MkhEeDRNTk9tVGVzMDcxT2YrbFRtelp1WGxTdFhadHUyYmRtNGNXUEt5OHNMWjhhV2xKejdMK0xLbFNzemR1elkzSDc3N1oxZS83T2YvU3hKVWwxZFhmd0hCZ0NBcTRESUNnQndtWjA5ZXpaYnQyN04zTGx6MDlyYW1rbVRKcVcydGphTmpZMjUrKzY3OCtpamo2YXRyZTJTMWp4eTVFaFdyMTZkbXBxYTNIcnJyUmVjczIvZnZ2enFWNzlLVlZWVlpzMmFsZExTMGlUSmU5N3puZ3dhTkNnVkZSVzU3Nzc3VWxKU2tzckt5a3lmUGoydnZQSktubjc2NlNUbmppajQ5YTkvbld1dXVTYlRwMC92ZExjckFBQjBKVDB1OXdZQUFMcWFqbzZPSkVsTFMwdldyMStmSC83d2gybHViczZnUVlNSzEyNjc3YlpVVkZSaytmTGwyYkJoUStycjZ6Tmx5cFJNbVRJbGd3WU5ldFAxRHgwNmxDVkxsbVRBZ0FGWnVIQmhZZnlOUDE3VjN0NmVWMTU1SlVPR0RNa2RkOXhSR04rMmJWc2VldWloREIwNk5BODg4RURoM05XUkkwZW1wS1FrUzVZc1NZOGVQWExmZmZmbDhjY2ZUMjF0YlNaTm1wVDU4K2VuZi8vK2I5dDNCQUFBVnhLUkZRRGdIYlpuejU0a1NWMWRYWktrcXFvcXMyZlB6c1NKRTlPelo4L0N2QnR2dkRIZitjNTNzbUhEaG16YXRDbVBQZlpZbm5ycXFUejY2S09kem1OOVhYdDdlNTU5OXRrODhzZ2pHVE5tVEpZc1dWS0lwTU9HRGN2UGYvN3pqQmt6SnIxNjljcnp6eitmMXRiV2pCZ3hJc201YzFsWHIxNmRuVHQzcHFhbUpyVzF0U2tySzB1U3RMYTI1dnZmLzM3cTZ1cFNYbDZlWmN1V1pmVG8wZm53aHorY3VycTZyRnUzTHIvODVTL3pwUzk5S1RVMU5mL1c3dzRBQU42TnVuVzhmcnNFQUFEdmlHZWVlU2FyVnExS2RYVjE3cnp6enR4eXl5M3AxcTNibTc2bXViazVtemR2VGxWVlZTWk9uRmdZbnpkdlhxNjk5dG9zV3JRb3RiVzFhVzV1enF4WnMzTGJiYmNWemxaTnp2MkkxY01QUDV6RGh3K25vNk1qWldWbCtkakhQcFo3N3JrblR6enhSTmF2WDUrK2Zmdm1ycnZ1eXRTcFV6dTlidW5TcFRsMTZsUW1USmlRQlFzV1pQRGd3WjMyOXRKTEwyWFpzbVU1ZlBod3Z2dmQ3NmFpb3VKdCtxWUFBT0RLSUxJQ0FGd0cyN2R2ei9qeDR6dUYwR0lkTzNZczVlWGxoUi9BZXFzT0hUcVVILzNvUjVreFkwYjY5dTNiNlZwN2Uzc2VmL3p4ZlBTakg4Mm9VYU11dXNhcFU2ZXlaOCtlakJzMzdsL2FPd0FBWE1sRVZnQUFBQUNBSXJ4OXQwNEFBQUFBQUhSQklpc0FBQUFBUUJGRVZnQUFBQUNBSW9pc0FBQUFBQUJGRUZrQkFBQUFBSW9nc2dJQUFBQUFGRUZrQlFBQUFBQW9nc2dLQUFBQUFGQUVrUlVBQUFBQW9BZ2lLd0FBQUFCQUVVUldBQUFBQUlBaWlLd0FBQUFBQUVVUVdRRUFBQUFBaWlDeUFnQUFBQUFVUVdRRkFBQUFBQ2lDeUFvQUFBQUFVQVNSRlFBQUFBQ2dDQ0lyQUFBQUFFQVJSRllBQUFBQWdDS0lyQUFBQUFBQVJSQlpBUUFBQUFDS0lMSUNBQUFBQUJSQlpBVUFBQUFBS0lMSUNnQUFBQUJRQkpFVkFBQUFBS0FJSWlzQUFBQUFRQkZFVmdBQUFBQ0FJb2lzQUFBQUFBQkZFRmtCQUFBQUFJb2dzZ0lBQUFBQUZFRmtCUUFBQUFBb2dzZ0tBQUFBQUZBRWtSVUFBQUFBb0FnaUt3QUFBQUJBRVVSV0FBQUFBSUFpaUt3QUFBQUFBRVVRV1FFQUFBQUFpaUN5QWdBQUFBQVVRV1FGQUFBQUFDaUN5QW9BQUFBQVVBU1JGUUFBQUFDZ0NDSXJBQUFBQUVBUlJGWUFBQUFBZ0NLSXJBQUFBQUFBUlJCWkFRQUFBQUNLSUxJQ0FBQUFBQlJCWkFVQUFBQUFLSUxJQ2dBQUFBQlFCSkVWQUFBQUFLQUlJaXNBQUFBQVFCRkVWZ0FBQUFDQUl2dy95TnZmS1MvaVNQa0FBQUFBU1VWT1JLNUNZSUk9IiwKCSJUaGVtZSIgOiAiIiwKCSJUeXBlIiA6ICJtaW5kIiwKCSJWZXJzaW9uIiA6ICIiCn0K"/>
    </extobj>
  </extobjs>
</s:customData>
</file>

<file path=customXml/item2.xml>��< ? x m l   v e r s i o n = " 1 . 0 "   s t a n d a l o n e = " y e s " ? > < s : c u s t o m D a t a   x m l n s = " h t t p : / / w w w . w p s . c n / o f f i c e D o c u m e n t / 2 0 1 3 / w p s C u s t o m D a t a "   x m l n s : s = " h t t p : / / w w w . w p s . c n / o f f i c e D o c u m e n t / 2 0 1 3 / w p s C u s t o m D a t a " > < e x t o b j s > < e x t o b j   n a m e = " C 9 F 7 5 4 D E - 2 C A D - 4 4 b 6 - B 7 0 8 - 4 6 9 D E B 6 4 0 7 E B - 1 " > < e x t o b j d a t a   t y p e = " C 9 F 7 5 4 D E - 2 C A D - 4 4 b 6 - B 7 0 8 - 4 6 9 D E B 6 4 0 7 E B "   d a t a = " e w o J I k Z p b G V J Z C I g O i A i M j Q 5 N D c 5 M j E x N D c y I i w K C S J H c m 9 1 c E l k I i A 6 I C I 3 N D E 0 M D c y O D k i L A o J I k l t Y W d l I i A 6 I C J p V k J P U n c w S 0 d n b 0 F B Q U F O U 1 V o R V V n Q U F C V m t B Q U F S T 0 N B W U F B Q U R P d 0 R M Z E F B Q U F B W E 5 T U j B J Q X J z N G M 2 U U F B S U F C S l J F R l V l S n p z M 1 h s Y z F W W C t 4 L 0 h Y d m V 4 Z U V j V W x F R V Z K T k h m V V V Y T W J u U 3 p M T U x K T U x W d W M x Q 1 F O Y 3 p m S E p s U F R 0 R X h 6 e T B v Y W w w c F R X O H d s e m N J c 3 p W M k d Y T W l k V k J S U m N t R V J B W U Y 3 Z j M 4 d 2 Z I L 2 V 1 Q 2 l J Q n R q N y t Y a n c w S H U r N T V 6 d j U z d n p N Z l B 3 N 2 Z t Z V k 3 T F p i R F p F U k V S R V J F U k V S R V J F N U t h W W k 3 c 0 F F U k V S R V J F U k V S R V J r Z E p N S W F 1 S W l J a U l p S W l J a U l o S U V T a G t G U k V S R V J F U k V S R V J F U 2 t D a G F 3 a U l p S W l J a U l p S W l J a V J h Q 1 F W V V J F U k V S R V J F U k V S S 1 F J R k x L S 2 l J a U l p S W l J a U l p S U Z J R k N W a E V S R V J F U k V S R V J F W k V p V U 1 n c U l p S W l J a U l p S W l J a V V n U U t X V V Z F U k V S R V J F U k V S R V N L U U N H c m l J a U l p S W l J a U l p S V N C R W 9 a Q l V S R V J F U k V S R V J F U k V w Q W 9 X c 0 l p S W l J a U l p S W l J a U l r V 2 d r R l Z F U k V S R V J F U k V S R V N r Q 0 J T e W l v a U l p S W l J a U l p S W l C U 0 J R b F l S R V J F U k V S R V J F U k d S S W x E S U t p S W l J a U l p S W l J a U l s S U V D b G x G U k V S R V J F U k V S R V J F a W t B a H E 0 a U l p S W l J a U l p S W l F Z 1 J L R 1 F W R V J F U k V S R V J F U k V S S 1 F L R n J D S W l J a U l p S W l J a U l p S k Z v S k J W U k V S R V J F U k V S R V J F c E F n V X N v c U l p S W l J a U l p S W l J Z 1 V n V U p X R V J F U k V S R V J F U k V S a 1 N K U X l D b 2 l J a U l p S W l J a U l p S l N C Q X B a U l V S R V J F U k V S R V J F U k l w Q U l h d U l p S W l J a U l p S W l J a E l F U 2 h r R l J F U k V S R V J F U k V S R V N r Q 2 h h d 2 l J a U l p S W l J a U l p S W l S Y U N R V l V S R V J F U k V S R V J F U k t R S U Z M S 0 t p S W l J a U l p S W l J a U l G S U Z D V m h F U k V S R V J F U k V S R V p F a V V N Z 3 F J a U l p S W l J a U l p S W l V Z 1 F L V 1 V W R V J F U k V S R V J F U k V T S 1 F D R 3 J p S W l J a U l p S W l J a U l T Q k V v W k J V U k V S R V J F U k V S R V J F c E F v V 3 N J a U l p S W l J a U l p S W l J a 1 d n a 0 Z W R V J F U k V S R V J F U k V T a 0 N C U 3 l p b 2 l J a U l p S W l J a U l p Q l N C U W x Z U k V S R V J F U k V S R V J H U k l s R E l L a U l p S W l J a U l p S W l J b E l F Q 2 x s R l J F U k V S R V J F U k V S R W l r Q W h x N G l J a U l p S W l J a U l p R W d S S 0 d R V k V S R V J F U k V S R V J F U k t R S 0 Z y Q 0 l p S W l J a U l p S W l J a U p G b 0 p C V l J F U k V S R V J F U k V S R X B B Z 1 V z b 3 F J a U l p S W l J a U l p S W d V Z 1 V K V 0 V S R V J F U k V S R V J F U m t T S l F 5 Q 2 9 p S W l J a U l p S W l J a U p T Q k F w W l J V U k V S R V J F U k V S R V J J c E F J Y X V J a U l p S W l J a U l p S W h J R V N o a 0 Z S R V J F U k V S R V J F U k V T a 0 N o Y X d p S W l J a U l p S W l J a U l p U m F D U V Z V U k V S R V J F U k V S R V J L U U l G T E t L a U l p S W l J a U l p S W l J R k l G Q 1 Z o R V J F U k V S R V J F U k V a R W l V T W d x S W l J a U l p S W l J a U l s W G 1 a b V p u R 1 h J S k l 2 N S t J d V F F U k V S R V J F U k V S R S 9 q b 3 l N a k p J U z B z a k 9 U b V p T N W N 1 a 1 p p W W F Q Z H J 4 N D R k Q 1 F v S 3 N o d X p h d F V x b G k x Y n h u L y s 4 e D h z R m 9 2 U m 5 w a V l p T l Z x d m U 3 O T N O e m M 3 T W F r c H F h U 2 t a R n g w L 1 c 3 d X J w U 3 R t e l p t e D R 2 Z H l h R n J D S W l J a U l p S W l J a U p k a T V j K 2 R Z d k h n e H U z Z n Z K a k V 4 R V U 5 U F Q 1 b z F h M G J 2 M 3 I z e D g v U E w w e j g 1 T 1 p s R m l 4 Y X h i Z H M y a 3 B P V H F W S 2 x D c D A 3 Z D Z a b n o 1 N l l 6 Z l l 2 T l d k b l o v U G x s M S 9 5 M 1 h m Z m N m Y n N X V H c 5 U F d u Z H V q W D k r d l h E M D l Q e n V u V 2 R Q W H V X U G 4 z N m t K V 1 Z 4 V 2 V m Z l V i b H l w W H R y a 2 R F U k x C c z J U S X l N a k p J V D A 4 M 2 Z z M l A y V 3 p H M D l N V G k 4 V 1 N K M l N 0 V j Y 4 Z T U 4 K 2 Z a L 0 h p e G J 6 N D R v d E c r M 1 B Q U F h m Z E 9 R R T Z k K z d N a U J F a m p N O X o 1 O D R s S W l M a X V t T 3 V w M T I 3 Z G 9 3 Y k 4 r N m 1 4 O H V k U 1 N H c m l J a U l p S W l J a U V n S k Z S Y 1 h 4 N k J C Z z B o U F Q 2 Z E p r e W F V T D E r Z W 1 K Z 1 l O b T d j e U k 0 Z E 8 1 Z z V j e V l C Q V F G R y 8 r V G t a Q V l O R 2 t S O G Z E e E J R V U g 0 K 1 B n U U d S b k o v U G 5 6 a V k y T j V a V l h Y a k g 2 M m 1 3 M k p r N m N 5 T m F 0 V y 9 I M z k 2 Z G p 4 N D R j T z N h T X R X d l h F a D B k e l p 3 N W M v R H c 4 T W k z d G 9 V T E Y 1 S 1 Z s W l h 2 O V l N S E Q z T D Y 5 R 2 1 l Z U 9 J S j N O e m N j S E 5 6 d z k z Z D N m a D l t V E p s S 0 Z l d U h G N W V Y c F F y V j Q 2 e V p j d G l N c G t j e m x X b l R o M 2 F 0 b T N M b 1 V P S H N G c X R k b U Z 4 e D Q 0 Z E N R a 0 p j V G p 1 a l R m Z W N O a n U 1 K 2 R I V 0 Z o W X Z y W G 4 1 N k 9 Q U G l y M E d Q b H J V T W d x S W l J a U l p S W l J b E p D b l R 0 M 2 p 2 c j E 2 e k 4 4 K 0 h B c V Z x e G 9 0 Q z l h d E l n b F M 1 Y X d Z T U V D S m s 2 Y 2 F M U 0 h o N G N U S H g 5 U C 8 v N z k 2 Z G 1 6 S n d B c E t T b U V o W V V S R V J G Q m N I Q X d E U n M y Q k d E R G h n M X M z Y n F W M X E x Y k 0 y N 2 N P S n l j b k x C Y X J V e W N P S k V 0 V z d h d 1 l z V U t u b m 5 t R 1 l k M U h U b H l o S T B i T j J J M m 0 v T j l Y V D g r U H A 1 S 2 x T b 1 J H a H B x M T M 3 N T h t V z J i d D F L M W F w V j h m Z j N 2 K z d 6 e D h m S G s 1 a V l D T U F q a n p 5 Q 3 h X T G g 4 T 0 h E V k t o U U F S O G Z I d 0 F x V j Y 1 T X c 0 W U 5 1 W E x s Q 3 B H U m t k U 3 Z Y N T l L b F N v Q j R P T G k 0 b k R l T W 1 Y S z B L S k Z p K 3 Z l M j V G b H k 1 W V Z l b 3 o 4 T m V q Z 0 t 4 R V J F U k V S R V J H U k V x c D I 3 Z H B N b k R q U k x t Q 0 Z u T m Z r W F Z 4 Y y t Q W F h Y N D I y M U 5 S V U 5 t e l l n S S t Q R H o x N j l E R G F Q V D A 5 a m J E M D J 0 Z m t W N j F h Q m N E Q W d R T n h j b k l D Y 2 w 3 W n p 3 M U Y 4 M 3 V s M 2 1 x M U 1 t U E d E S 3 B Y c j A 3 V H B r M 3 p y V D A r U G g 1 Z l g 5 O D g 3 Y i 8 v L 2 p 2 V H B r M G p L a X J x d X M 4 T z h O b G 5 u e k Y 0 O E d B R 0 R 4 N 0 1 t R E Z q a k 4 5 L z h j V V h E d W V k T 0 h F a W h 3 N G R 1 d U c 4 a 1 B O O D E 5 W V F H e H R M L y 8 3 O U 9 Y d j J i S j Y r V T Z a T V l j d V d M U V d h V i 8 2 Y U Z M S 0 t p S W l J a U l p S W l K U l F u c D Z l Z W Z a U k J Y Q n l j c 0 x O e m M x d X B l W X Z 2 L 3 h D Z G 5 Z M n J W c T F 5 d l B h Z m U 2 c X p m M z c 5 d 0 0 1 c T F z U E h 6 N U 1 R R U J B b m l E V T E 5 Z V h h d F d x R V J j W H g 4 V 0 x G L 1 B j K z Z 1 d n Z 1 T F l z V 0 1 N R 2 p R S V o y Z k h M M G x i c l Z Z U 0 V o S 0 0 x Y V k z c T A r Z l B z e W Z Q O S 8 0 N m R l d k h 3 R D E 2 O W Q z Z U U 4 Z z N 5 M E g v d W p n d 1 l O T W 5 6 N 2 Q y T k 4 x L 2 Z y M X B L Z W 4 4 L 3 Z 2 d i 9 Q T 0 8 r O F k v W T R k T z h i R 2 p S c 3 B W N j V j a 1 o 1 R j d t d 0 t X V V Z F U k V S R V J F U k V T c G t U S j A 1 d y t m S m x h d F N v W W J T Z F B I a 1 N 3 R z Z Q M W x 6 Z T N 0 N V l M Q m J P b k R t R D F X c T l i b C 9 B Z U k z L 3 p K a 3 p k d T F 4 Y 1 h G O D h z a 2 5 0 R y 9 m b m 1 i T m 1 1 V m I z L 2 5 6 N T h u T X p I U z R r c l V 3 d k w y O T h m Z j N 4 O S 9 m b j R v V k s 3 S j Y 5 V 3 B h d F d y R i 9 m Z m Z u N m R 2 Y n N p Y X V 5 c j N S d n I w N l V O R 1 J n Y U x G a T B p S X l P R D l l d l g 4 L 2 p q a i t Q c D Z j b U d E U n Y 0 N 3 J 2 d k F G a X h Z Z 1 Y x N j l h b G N l U E d S W G 9 X d W J O c F Q x W V J F U k V S R V J F U m t W S W t P e n V i R H o 3 N E F N a l p w e l R Y a F F z W E F D a G Z 2 c n p E Y 2 V Y T G x 5 Y 3 V M b z c w O V B R Q z l Z V 2 N G Y S s 1 c 3 J L e W 1 E e D V N a z V P V G d 3 W U 1 P Q z Z O Y 2 J I e H d N V U 9 X U z k x b 3 d a T T B o T F M y U G 8 w S 0 V P c j E r O W V o W E l m e C 9 X U C 9 M M D l L U i 8 v L z Y 4 K y s 2 N 3 B L V 2 x r W l d W e F V N U F B Z V E Z Z d U d 4 e H g 0 a l B E e W N n S U F B Z n Z q a E I x N S 8 v Z l Z i O W h 4 e V o x T E l L a U l p S W l J a U l p S l N W R m x K Y 0 h F c n R w U m 9 B R 3 p K M F R s d H V a e T l N R G Y 5 c E 1 p M 1 N V M U 5 a Z k x r e V V S R l J k R 3 h Z M G Z h d D I 5 d l h N d D k 3 Z D N W M W R Y a D J O e j J 6 T X p N U X Z Y T j l m S E h I M 1 B r e U J I K z l h O S 9 V Y m x 5 N W V 2 V 2 1 S d X l U c H M y a l J r e l p 0 a G R 5 M T F 4 T 2 0 v Z V B P Y l B u K z l 3 Z k x s e T V W a X l a S W 5 4 Z W V u U 3 B X e m F 0 S W 4 r L 2 Z 2 a j d 1 N 3 V j R X h H U m d a Q X Z 0 Y 2 R l Z k R C Q j F t M 2 J o M 3 I x c T N q O G N j Z n g y S 3 h B T k M 3 Z D I 4 M m J 0 e k l 5 S k V q O G Z Q e m 8 w M m J O Z 1 d l V S 8 2 Y U Z M S 0 t p S W l J a U l p S W l O d 0 U y N W x s Y 0 h G T F R x R D Z 2 M 0 R W V U 1 F K 2 x E T l Z l Y m p J O X p 0 O C t E Q 1 R K a z N p N 0 5 t e m R P M 2 F s W m R l Z X N u d W V 1 N X I 4 d G 5 a M l E 3 S D V 3 Y W 1 i b T V 1 a G V v T H N H M 2 J O c F l 0 V z h i O T k 5 L 3 Y 4 R l g 5 U C 9 M e j g r T z U 1 N T V 6 Z U M w e E 1 a R T F h O W J R d E d s V D Z 0 Y X Q 2 N 0 J Q N 2 4 w Q j F x M W J 4 N E l G Q z R D Y 3 c 2 c l d y b D N M M U t s V H V l d X V 1 K 3 p H W E x w M E N j a F p v V n B R S n B P S j F x M W J j K 0 R B Q W J 2 O V l 5 M F d D O D g 4 O H d 4 e j U 4 N G x P R G k 0 d 1 B 1 O H l s K 1 h R b F l S R V J F U k V S R V J r W U x L U 3 N K M m N o N j J F e D l D V m p J N G U 0 S j N P M H g r V D J I e W J B a m U 3 V z d M Y m R l d V h j d D c 3 N z J I a D R j S D Q 4 Y U 5 v M T I 3 d l B m S k R S Z X Z m Y 1 g v V 2 t s S l N i a T d 1 K 1 B 1 N 2 w 2 Z 3 Z n Q V Z L b F R n N U 1 t V H Z Q W F d X L 2 o 3 K y t m N 3 F 2 N G Z O V 3 J V a U V h T k d n R 1 F r S k N B b D V l W E V a d 2 V Q M z Z j T l d 2 V z B M S m x T e D U 3 N 0 R F Z 1 o 0 O V p I e C t m U E t 0 U X Y v b m 1 H M m J O b W t Y Y n R t M 1 p 1 b l V y R H o 3 N E l C c z J i R 0 R Z c 0 d G T W 5 U c l Z y b T l j W E J 3 Q T g r Z l A 1 N W x u b n F G T 2 5 U b z N y R E 1 s S l l Y U F A v O G N p O F h D N H N X T D Z k U 3 B r L 0 h k Y k 4 r K 0 h Z Q W Z m d m l C Y n Q y N k 9 U e U F U Q 1 N Y L 2 5 T S W l J a U l p S W l J a U J T Q U x X W X E x a z F O c 1 I y Y k N w N E 5 N Y m R Z a W Z u K z Q 1 a W J m b 3 F w e G 9 E Y k Z y Q i s 5 Z F Z Y e k p 3 N W s 3 c D E 2 L 0 x S U n g 4 N U R G Z 0 J x b F d y Q m t C c 2 J H e W V h M G x K U 2 F T a 3 B G Q 3 p a c z B i O W d V N G R l b 1 V a c k 1 a Z j M 5 L 1 Z x N W N T V n B h R 3 J H e H N Z U 0 V o T k N w V X l m a l o r Z k 9 u U U E 4 L 2 Z U V G R P c l V p Y T F i d D l y T m s 1 c W F 5 d W p S b 3 h r O G V I Q y t x M l l 2 W G J y R X l 5 K y 9 6 T 3 V 2 d j I 2 M 1 B R S G t y S H J 0 M E t F R H c 0 Y 1 B C M 0 p X b U U 2 W k 1 n V T N O e m R P b k R o a D E z Z n Y z c j J Z e l d h M m J k d k c 3 N y 8 v N 3 Z C Z W Y v V E p K N S 9 n N 0 9 6 T T d O b X p 5 Y 3 p N N U 9 P U F B 3 W m c 4 K 2 J O U k V W R j B h Z F B I N D R k T z h h N m R l c 0 t O S i 8 4 Z F d r b H E 0 a U l p S W l J a U l q S T l X U W x Z Z D N W R l Z L a U 1 W V j l F b F B n Y V B E d y 8 x T n V m Z V R J R W V i T m 0 w Z V R K a z J Z U E h u e W R R O T F D Z 2 9 L Q W 1 E b n p w M z A 3 Z H Z Y N 3 R x d V h i c 0 F h T m 1 5 S l F C V n E x Y W x Z c 1 d L S E Q 1 O G 1 N V E V S T H N E c 0 0 2 Z E 8 4 Z k p r e W N K Q 2 d y Q z N k M m R v S 0 N n Z k Z k e D d 0 e T V r M 1 B u e n Z I Z 2 d 3 L 2 k 3 d T V 1 Z D l D V n p X Y m p y Y m Z l N H Z U c D A 0 d 1 l N Y 0 x Z b 3 V D U E t s U 2 9 R R 2 h v S 0 x O b n o r Y U 5 O O T V n L 1 B q e F J 0 O U h I b m t F V D A 5 U D B 0 T F N q U D d l M 3 Q 1 O D l O R k h P R H M 3 c z N Q b l R n S U R B M G x J U 0 d E Z n Z u M j B i Z H V X b j M v K z J l a m J y b D A 3 S T F q K 2 9 3 T U h E c k J x M V N y R 2 p C b U R 2 N z g v U F h y M F l N b V N K Y l J 2 M z k 3 W U p 1 R H B w N T h t S m l h R 2 h R c 1 g w c U Z E Q j h k Z n Z B Z 0 t X V V Z F U k V S R V J F U k U 4 c G V 5 S C t z d n Z T R X p N Z W Z n c W l y Q m Y r c n R W N j l l a m M x b T Q 3 b m 5 u c n R 1 d 0 F v N S s 2 Q T J i d H l Z Z m Z 2 M n N Y N z l l a n A z N 2 d 6 a 3 Z C S y 9 l U E Z p W E Y x Z E N R N 0 9 x Z D l r T W h F Y 0 h N e W 5 u M z V L Z U h n N G 8 w Y U 5 3 b V F 5 W W J W Y W 1 U Z H Z I Z 0 N Q U C 8 0 N E F Q L z R 4 e i 8 0 e H o v K z R m Q 2 U 1 O D Z k N D l 5 N W N 6 e i 8 v U E 4 1 R H N O Y X V I Q W h P M 2 J z S U N R a 3 h L Z 2 x Q e U V o S V Z 5 N G N J R W x T N V l 3 Z G V w V X h v d 1 p B M k F Y L 2 w 3 T D J U a 2 4 w a G 9 4 W W d R Q T c 3 N z d M a z V P V G 5 U d T N O a 3 V a Q j A 0 Y 0 N E W j J k b U 1 I R G 1 T M E 5 C U V l 3 d U J 6 T X h N c G s y Y n h 0 L y s 5 a m Z 1 d S s 4 K 0 F I c j I 3 R W 1 G Q 2 h W W X N X S U Z K c E 9 K M E 5 C U U F G N T Q 0 U V g 2 O X U z T D R z V 0 x y L 3 N N O H R l b W t G V k V S R V J F U k V S R X h K R 1 U v V G t y V 0 o z T F l X N j V H a n d i L 2 V r b H h N V E V B T E I w N l Z L K y t 1 b 3 J o M z F D U W t K b z N y d z V B Q y s v L 0 R K R G h n e G g r d l R w Y k 5 x M G l Z b 1 Z L N 0 o 3 O T I 0 d V h y e k l z R 0 h E c U Z p e G 9 q R 3 V a O C t l Y k 5 t e W h Z a U l D S T R m U D A 3 d D J y V T V k T 2 d R e D Q 4 Z j U v N z c 3 N m R 0 M j d Z M 1 h m Z U t G U 3 R Z d W 5 R c F R a c z J K U 3 d z c k V C a m 5 u L y t l U k l T R W 9 p S W l L Q n E x Y X I 4 O D U v L 0 x O Q z Q 3 Z H U z O C s y M z N 6 S m 8 w Q 0 N I b 2 V 6 b H k 1 Z l p 1 M 2 N 2 c 2 J H e G R 2 d T B k d X J V e V M 0 O G R u Z D N w M 1 B u e m t S R l J U R j Q 4 R 0 F z R m d z Q X Z y N i t q Q m 8 x a X Z y M T Y v U E 9 P K z h V c U N i N T Y x S E l L a U l p S W l J a U l p T H l S M W x K T 1 N 0 W V B h c m 5 C S 3 p P W H N W U 3 h w V X J W d 0 N J a k l 6 T X Q w O X V 3 Q X B R c z J a T l p z K 2 V 6 Z n o 1 O D l t M 2 J 4 L 1 o y Z G t F Q m d Z e W Z Q a H c 3 c j M z W H J 0 e D d 1 N 3 V 2 U H Z 1 d X l 4 W X N J Q X R X N 1 p 3 O H V S S m Z I M T l H V G h 3 b 0 h F Z z F j M z Q 5 d H R 2 K 2 V D R E Q 2 a F Z x e G J q e G 8 z T H M w M U F l b m 8 2 Z 0 1 P V n V j T 0 d E Z V B V c V Z N c 1 h y d 1 l Q e j g v S G 5 q Z 2 d l d m V h O W V 1 W F V 5 Z V B K b U 9 I V H Z T d F d 0 W G p o d z V B b 0 R W Y W p Y N m 5 E d D N E c 0 J 1 c G E y T G l 3 d T l l d l h L T T U r T G l 3 d m p 4 b z N M M D k 2 e F k w Y 2 d a d 1 d z e V d T N m J r M 3 k x N l N R V l V S R V J F U k V S R V R r R C t 5 M k N D a W 1 n Q l V 3 R G 1 J c W p C b z F h d k R H R z I 4 V X F H L 1 p z b V V a U E h n d 2 d 3 Y 1 B M d l I 5 Q U N a T m 1 w U 2 5 i Z n Y y N 2 Z q N y t 6 T m x 5 a F J q T m V n b m 4 z e E N X b G 9 h Y m 0 1 d X h 2 N n d Q a j Q r Z W N h N n V M Z 3 d m d n g 0 d 3 N M Q 0 9 I d j J i T D c z d l h M b E N w O S s r a W t y V n F 5 Z 1 Y 2 O W V 4 c X J Y S 2 x X c U F Q R E 5 O O T l n T X B t N G V 2 V X F h O W F z d 1 d R e V V h T k d q V U k v M y 9 y M T Z 6 b D k r a l J 1 Y m 0 0 a 0 p p W n k 2 T k F o d W 5 i d F d 1 a D U 1 T T Z u a 0 Z W R V J F U k V S R V J F N U Z v W H Q 4 R E Z y W m h x a l N x V 0 x R S k t 1 L 0 h q e D V P Y W 1 v c W 5 w N m Z S R m h z Y n k 2 W k 5 t N E N j W U R j N E 9 K a G 1 6 W m 8 1 S E Y r e F l r W E N 3 O E 1 w V j Y 2 Y 3 c r d G 5 6 N T V s M E t C Q l Z L O W V u V 2 5 U c H R H b z B m L y 9 O e X B m d m p 5 a G 9 h R X N Y N z Z j Q 1 J N b U F E a 0 h h N z M w M G t 2 N T d 1 O T Z Q V W x K U 1 d 6 W X N B R 2 J 6 W W J a Y k t a R m l 4 W T g r Z V N U a F o 1 S D d u d 2 1 t O D F t S y s 0 a V J F U k V S R V J F U k V S S 0 N 1 d n V y b k R s S k 9 Z T 2 U 0 c T d G T W 5 I a F F z W D d Q Y V h G U 2 x 1 V 3 N r c U l p S W l J a U l p S X B J c m R 4 V n J 3 e m 5 G W F l s Y 2 h 3 S l d L V 2 5 N e F Y y Q W l J a U l p S W l J a U V o S l l Z d G J D c z Z l b V B 6 e U h v b 2 t J c E l m a G F 3 a U l p S W l J a U l p S W d C W l N k a k 9 M R m Z B S 2 l L R n B w Q l Z S R V J F U k V S R V J J V C 9 y V 0 l G V E R V R 0 Z I T W x J b E x h S 0 d R V k V S R V J F U k V S R V F G c z U 5 Y U J a d 1 B 3 O E M v d V V r U 2 t s R k h J S 2 l J a U l p S W l J a U t T b F F T W H R t R 3 F F b H p j b F l o S U t h U 1 F W V V J F U k V S R V J F V C s 4 b X p u M W d G Z 3 V r c 2 h x N G d V b m t K V 0 V S R V J F U k V S a 1 F M S 3 p N e T g 1 W E 9 t c D Z l V G 5 w N S t 5 K 2 N 0 c X B K W T A y M T F j U X M 0 Z T R K b m 8 r S 3 V S R V J L S W V m a U x r Q k V S R V J F U k V T a 0 5 K Z 3 l a U X J K e W N s T W 1 U T E Z h T X Z P e m l Z c E t l b U d Z O H V X T F l 1 c n E 2 d k R h M i s v L 1 R i c D Z l b k d 2 T 2 5 w N l d S a 1 p O e H d U a m M z T j l 6 Z D N j b k l 5 Q 0 E x T m J X Q V Q 1 R 1 g y V 3 l t Z l B u e W R t M V R w a 3 d o T G k 2 T 0 9 Y U G 1 Z R E t a S E k 2 N 2 R P a 1 N U e j M x R k d G a F l U e j Y 2 S 0 0 z Z m Y r U 3 d w Y n d y Y l l L R U p H Y n B w Q l Z S R V J F U k V S R X B B Q U N B d 0 1 K R H c 5 b n g 0 N G R 0 R 3 J W Q 2 9 D W W 1 C a k N 3 c 0 p 1 T 0 h i M D Z O R T g 4 T U F E e H V k Z H U z W V J F Q k J B N W N x V j g v U m R z R 0 F C W D M v O T l R M 2 4 3 T k t s Q z B P S E R 1 V 2 5 u M z V p M n J S c G h Y Z 1 N l N T Z l b n F 4 W X N j S 3 V y V m 1 6 W m 1 6 Y 3 V K R 2 Z m L z Z a O X U z Y k 9 4 e G 5 z O W 1 3 V 3 E x W X J k Y W J 2 b m V K Y 1 h F T F p D V m p 1 c X R M Y 1 Z j a U l x V 1 V R b F l S R V J F U k V S R 1 J B d W p h d F N 0 Z m Z m V V Z 2 L z c 2 c X h H e T V n b 0 5 E Y V Z l d l h w N X h s e T h l S k d K R X l m b W F S O C 9 m a n h E a G d 6 a G 9 Z Y 2 V B a U F y S z h 0 W U V S c 1 N F c 0 o 5 O T k x b j l K M D F h e G J w N m V t T U h q M 2 F i b z R L R l N y a 2 1 U T y 8 x Y k w 1 M m J C a E E 3 d D M 3 O D d U L 3 N B R E Q 3 Q m t 5 U k t X T D E r Z W I 4 a D Z K N 0 V s N U 9 6 S G l s Y X l p c 2 h O V X N n c U l p S W l J a U l p Y 2 g w e E 1 U R m N 2 W G 9 W Z 0 p F a l I y S 3 h X R G g 0 O E N E V n F s V X o r d F N z V 1 p P R 0 R S c 1 N I e C 9 Q M G F O S G F k M j Z O U z R 1 T H B 3 O W U 3 W k E 5 O W l 6 W n c v Z H U z Y 0 h Z U E R n d 1 l T R W h C a l h F a E l T K 1 B 2 Z i 8 r N H d 4 T D F X c z J i T j h Q R H d L T l N 6 S F R 4 N D B B a F p i V F l i c D A 2 Z E 1 x N z E 3 Z H V Y S 2 x X c U V C c 2 J D K 1 J z V D N E W F h Y Z m x t Z V A w N m R O R V J V W F p 0 W G w 1 Z V Z H c l Z x M U M x V k t j Y k F u Z l F w V 0 h p N 3 N N R V N u R k Z M S 0 t p S W l J a U l p S V h N Z U V D U k 9 J a j Q v U D B 6 N T I 3 R m g 4 Z k h 6 c z J u Y n Y z c z J j T 1 h O W X N X S U Z M a T R 1 Q m I 1 S G d 3 W U 5 H R E p r Q 0 F D V k t s V W l N a k t T S z F l d W t K Y V d S a 3 B L Q 2 d D Y k 4 y O D I r b n Q 1 Z V J F V U Z H U T N 4 N i s v L 2 t w O G Z M d 1 I w R n F 0 V n N M Q 3 d u a n V 1 Z W R v M D Z h T l h k O W x 5 N W J s T 2 N R c l B U M m R m d j M 2 N V Z 0 a j d k c T F l Z i 8 5 O S 9 P M H I x c T F p b F d y V n R t M U 5 X L 2 U z R z d 2 M n B M T U Z y Y 1 U w a z V o c n Z 0 b W N a Y 2 l J c V d Z U W x Z U k V S R V J F U k d S N j N q N z d i Z n R B c 2 1 G Q 3 h l e W M r Z E 9 h d F d x b G V m Q X F k e j l T Z k 0 3 T E N v L 0 h o N G V C Q V F F R 0 o v b n p w M 0 x t V E 5 u Y 0 h K e X d z W E Z o W W l J Q 0 N J a U l v Q 2 N y U V h x M T Y v U H p K a 3 o 3 Z V k 0 Z i 8 0 O D c 3 M z N I d l h y M T Z k V 3 J W c n M z c j J i b U p n W X l w V X J 4 N F F K R X h n N m R D a G V Y b D V r W m 1 i e T V a Z G Y w c l Z y V j d 2 e G J t N X V o S W V I N T F 1 a m 0 1 d W J 3 L 1 p l d l h y W m J X O E F V S 1 p N b V V J O W Y 3 S E p T c 0 o y Y 2 g 2 N F Y 5 T l d B U 0 p T S k 9 i a U x r Q k V S R V J F U k V T a 0 p Q U D E 5 Y 1 h m M 3 g 5 L 2 Y z L 1 M w O V B a d G 0 w Y m Z m d j J 4 Y y 9 Q T D A v Z j N K R F Z 5 Y 2 5 K N F Z 6 S n l j b n M z Y n N Y c T l Y S 3 F W T 2 4 y T H Q z T D B s S l N V Y j c z c j E 3 a V l 1 T E E 2 Q m J 0 M j Z z V z d j d X o w L 2 J 0 b T B k e n Q y a F F 3 Z U N n b 0 o 0 O T k x M 3 N W c X R y R n k 1 a 3 R h d F c x T 2 5 U a D J P S F R 2 R 3 Z I b n p B T m k 0 Y 1 N N W k d S b D V R b G F 6 M l V 5 b F N w V 0 l p W W 1 o W n M y Y U J B U U V F Q k F R U U V K Q 0 F 0 O S 8 v e j J l b n A 0 T z c r d n Q 3 V z M w e m Y x e H R L M U F p W k 9 W a E h W W F Y w a U p 4 b H h 2 Y 2 5 G W E l 5 S 2 x u R m F 5 a W 9 p S W l J a U l 5 S j B 0 T F J i U y 8 3 Z l h x S E 0 1 O E d 4 M F U 5 T m N 1 W E t G T j k 5 O G s z c j E 2 d E d 0 V 3 p l S G Z Y T D N i c z F 2 c T R B R E J 3 N H d k d X h Z Q U p Z d l g 4 N 3 k 1 Y 3 V O Y X l O S G p n V G c w V W N m d F J 1 e m F k T W 1 s a T l m e m 5 2 d n Z Z Z l p m U D I x V W k r L y 9 E S 2 h v Y U h N b V R P S H l N a E l w a z J i a H F 1 c k t 3 T U h E b V R j d U h G M D Z 0 U 0 p a Y 3 V X O G Z E R E Q x T 3 V Y T G s 4 N D Q 4 Z l A 4 N 2 J i N z l O U U V D Q X N h Z n F y b D I 3 V 0 w 5 K 1 B Y M z c 5 c j N 1 d l c r S j l G T 1 F l d 2 p W Y l d L N 2 1 n Q 3 B 2 M k Z M M m d O c H B 6 R F Z u Y V J W c k N K U 1 p B c F p S V V J F U k V S R T V N N l N z a D l i M 0 R K c 0 t k R n d j Y X Y 5 T m M 4 R 2 1 O d H N L d l N V M m R u W l R K N D h t V E 5 u e m p C a X h B a H N O c H Z E Z m h r W k d U Z z V P Z U h z N 1 B p d j J 5 M W J 0 b V Q x N n R W M m J h d F h y O G J Y M T V j V 0 x W b 0 E 0 T 3 p z V E d o b 3 F I S D k w c V Z M S E Q x N k 5 O O T d Y c X Q 2 O W V w M D c 5 N m R a Y 3 V X Y 2 Z m Z G R 4 d j d 0 c l p w M D R Z V 0 x W b 3 d i d H c 0 T W p J e W p F T z I v c W h 1 M 2 J v N E 9 6 c 1 R G U l Z s a E t 4 S G p 4 N m x R W U 1 H a G R w a j l t W l o 5 N z B F b D d i Z j l 2 c 0 F Z S G J E W E h z T T F C a n c 1 O X h Q U k 8 1 b 0 N s b E Z S R V J F U k V U a 2 p t Q 0 x t V 2 9 j W W d S Q W h U W l F v U T B t N z V 6 W D Y w M 2 V i Y 0 h E d j l E e l d x M V d w a y t m e n M 2 Z E 9 3 R 1 l N M m N P U G o 0 K 3 Z Q N z Y 2 M 2 4 2 W H J w M E t k L 1 g 2 a U h u b F h 3 U E R 3 O U 9 u R G h C N W N x V n N W Z 3 N S R V J F M E t 4 W k 0 5 c T N i M S 9 v M m h 4 c D A 2 W U 5 5 N V l 0 e T N N b 1 Y v L y s v U W t O R G F W V n E x W l V x V k x G N F Z o W F Y x Z H E x N j V O V k Z R V V B Y c j B J R H M 3 b T V p W U d K N T k 5 b G t B d G 1 6 W n d x V k x s N E N j b G I w Q T B k S F J k d H N q Q k F R R T B M Q m h 3 N X V x M 2 R 4 e U R a e j g 0 S 2 J H R m 9 Z d E 1 4 b G I z R k t z U j Z k Z 3 V u S W N V O F A z Y n Z z O V J l V E 9 w c E J W U k V S R V J F U k V T c m V F Z F Z n U C 9 U c 2 5 Y S F g y e E Z S c k Z L Y W F B O E R a N j V a T S 8 5 W m J i L 0 h q a n o v U 3 B r M G J 0 b T N i e H J Q U F B z d U 1 H V E 4 0 O W R W W G p m Q X h W M X h j S E Z l d l h t W F N w R W 5 H N i 8 r T 2 p C O C 9 u c 0 R B U U Y 1 N z d U V z c 5 Z z B i T m 5 E U F B m Z l l 0 V 1 Z t W m 1 J M m 0 v U G Q 1 L 1 d Q R m l 4 W W d N V m l Z Z H U y Y m V 6 Y n Q 0 L 0 d q U n N E c 0 c z Y k 5 n R D I 3 T m 5 E K 2 Z Q b n F W U 3 B r c 1 B 4 R F J v M F l P M 2 F 0 V m l 0 V m 1 K a V l y a D Y 5 U 3 B O b W p R Q m N y W T R P S E x r Q 0 I 0 Z U h n Q l l M Q l l p S X l P S m p J d 0 V J R F U x b F V j Z m Z m U 2 1 R M V l B Y W d 5 O C t i R U Z a Q U p N T l F k Z 0 8 v Z 3 F 0 c m h s b U t v R W E 4 c 0 F F U 2 t T S F h 3 b E l p S W l J a U l p c F p Z d G V o R F d Y M 3 F E e l l h c D R S e k 1 I Z l p n Q 2 h 4 O X l 3 S l d 5 R m 1 k R 2 h Z V 3 h v T V B Q Z 2 h B W U d B Z 2 I 3 e n h C b W Z Q b n V Y O C t m T k d 2 O H p N V E E 0 Z V B F a D Z l a n F i T m 0 w a U t 5 d k w 0 W H d I R H g 0 a 0 x p N k 9 U c D A 2 M m J V b k p D U X d Z O F l N d n Y 3 N m E 3 d j J s S l F V T E J a T G d X c m R z b V V M Z S 9 i c 1 l k S 2 t T U V F H Q m p K M z d s e X N W a X N K Q 1 F r c 1 h i c V V K N T U 0 Q W p j M 0 4 r T V F M R W N h T m 1 4 S V d s b 2 F 2 L z M y R z F G U l V a U X B V O F l 1 K 0 c z V n F o V X J W N j U w K 0 p Q Z k N 0 a 1 N 5 Z G t M V T Z P N V V L R k 5 U a 2 d 2 S W x J R U N s b E Z S R V J F U k V T a z l N b E t 3 c n J 0 S H p t c k V L c y t t U k 9 1 K 3 Z X N n B l R n F y d E d q U i 9 Q W V k 0 L 1 p 0 V F Z 1 M 0 p p R k N 4 Z l N v R U V E T 2 5 i c 1 N N V 0 t G Z G 0 4 Z V R N W k d S b T B i Z H Z X N k 9 m a D R V S E h q a D N 4 O W Z V M T J 0 Y X N X W U 8 z d D d l e E J 5 d m t i R W t 3 Z G V w V X l w V X J S N z k r L 2 V 6 d W R m e j R j Y n Z 4 K 2 J s O C t U S n o 1 c 3 l o U z V j d U 5 H e l l r Q U V E Q n Z E Y m I 3 K 3 h k d T F h W n N 5 W W d Z K 1 B E L z M 2 O W F O M z c 5 N z g 5 T k 5 Q N 0 4 r L z M r R T h E U m 8 w d 0 5 Y V m x i T m 5 6 N 0 p u e n g 0 Y U 5 X c D B 3 d 0 8 z U 2 p O e n p R R 1 F k a X B u c X d r U m t a d D A 1 L z Z 2 c E l p S W l J a U l p T n l a c 3 B L d z d 1 b 0 t L Z E d Z c W o 2 W n N 4 c n h O c 3 J 2 d F h w b l o y Z D h m S H d Z T T J Z T S 9 2 N y t m U G J a W n d R R 0 J s S 3 Z Y a j J q a j V l W E Y y U E d q T U Z t c 3 p G N T h t U 0 9 I a j N L R H o v O H d P T 1 B Q M j R F b D A 1 T 1 R r U k V S T E I v L z M 1 R 2 p C a G h 0 M m 8 x T l R X V l g z N z V o V H A x N n R 5 d 3 p 2 Z m Z m e C t y M W N v T E w 3 d 0 F R R k J R R U V P S E R p V X h N W k g v L 3 Z l L 2 p C Z 3 h B a G N Y R j d w M D Z V T D E 2 d F d a T z N l d X c 4 T z B 5 c G N 2 e j h x V k s 3 b j M z b n V K a m 8 2 b W F k T 2 1 w S 2 F t a 3 B D U V V L a n Z y Z F N v R W d 6 d T F i Q W x y Q 3 Z 1 U 2 t T a 0 Z O T 2 V y Q 0 l p S W l J a U l s S 3 F X U G U v b k J P d z F o c V Z z e l Z B Q 2 J C Z 3 d R T G k 0 K 0 9 a T l d z V 2 U v Y n N 5 W F A 5 N H N X T C 9 Q a m p q M 1 R w M G 9 W V 3 J W b 1 J F a E l D Z 0 0 x b U l 5 Z 2 9 p T j k r K z Q y U k k w Z l N 2 S G x 6 Q U R w M z d r e U 5 H a l Z Z c 0 d B Q k d S a 1 p y R n U z R G x k W F Y v N z V 6 M y 9 T c G s w Y j Q 5 Q 3 B h N 1 Z x M V l w T 2 5 U c F J 0 b X h a b z Y x T G x 5 N H N X Y k t F S G o x N k d P R 3 Z r N U 1 U d z R Z T k E r Q 1 h Y M z Z 4 b X l N e k 0 1 U F k y R m g r K y s w M z l 1 L 2 Z U M F p H Q n A 5 O T l o a 2 Z m d m d o R H o z M D B L M z V z a 2 9 n M D E z Q j J F N k d R M W J T Y l Z r T k x T S j N Q b 1 d z S W l J a U l p S W l V b X J Z a n I w T k N l c 3 d O W n l U c 3 o x Q U N i Q j Q 4 V 0 s r K 0 9 J T G h n N G R T d T N h d F k y U T F X c T F H b j N P b l R 1 S D J X e W 1 Z Y 0 9 H Q k F V R k F a Q 1 l t T W p V c V Z P S m p J e G s 0 T U N C Z G l G b W p 4 N D l X T G h 3 S W F 0 W H I r Y n h 4 e C 9 I M D l P V H p 6 N z d q R T J i T m p G b z B L Q T g r N 2 t D d E c v Z j N q a V E 2 b H J Q U F B O T W 5 y W k d q U m 9 C c 0 d 2 W E x r d 2 1 F d 0 F 4 T V R H R W h Z V 1 J u W j B O N U t 4 b 2 J k R 2 l C W F h x M U t G M j d k c l V y V n V Y O G V Q S D M r e l h W S 0 t a L 0 h y b G h L d 1 h 0 K 2 9 B T E J H N U t R c F p S V V J F U k V S R X B I U k k y W T h 0 N W g y b z B L W k V C S 3 h u e j U 1 b H p w d z U 3 T n U z a i 9 I a n h 4 d D d z Z D U x M T E w Q W Z Q c n B w e l J w M G 9 T a 3 B D U l d y R m h C a l J v M W N I S n l J a n M 3 b T I r L y 9 a W U Z D e F p n c z l s N D g 4 M D M 3 Z l p u M 2 J 0 M 0 w r S G g 0 U n c 1 Y 2 9 T S E h u c U l B U U 1 H W U R h Y i t m d m Y v O D Y w Y W R P W U 1 H R U N I V H A w N E 9 X W F g 4 Y k x x M 0 N y T H Z m d D I 4 Z j I 3 Z H Z 4 O F B B Z 0 t 5 d U x i N y 8 5 b G 9 v V k t 3 S l F v M F l O Z X Z U b 1 F a M D Z k Y W h U c D Q 3 e E h I K z B m Z n Q y Z 2 9 N Z E I 1 R 1 p t W m 1 G c X F m R T h H d 0 V 6 c D d Z e n E z R n B K Q l Z S R z Z D U W x Z U k V S R V J F U k V w R m F 5 S F h n U E E z T 2 k 5 W X E 0 R X R t M 2 J 4 c V J K a y t q U W 9 R T W Z m Z l F S U G o 0 K 3 h y V z J i Z H Z T c 1 d O S D F x O W Z 6 O H F W S 3 p H Y n p m a j U r U k V X R m t a Q 1 F n T E R o d y 9 u M 0 x s e j N I d n Z 2 U X d h T k 1 n W W E 3 U F p l U F h W V j R t T W p L U j g r Z k s 4 O H N v c m R p d F d h O W F z e W F 4 W n M v a j Q 0 N D l a d G 1 3 W k Z v d k Z l T z I v T U g 3 N j Z T Z G p s Y T J Q a n c r a G 9 h R k F 6 a D Z 6 Z n p 4 M H k 1 S E F 3 R U M 2 Z G V 2 b T h O b 0 h I M 3 h R N k h w S 0 N s T 1 Z Z R 3 d K M z J J c T d r S k V w R l F 5 M l J 6 d G N p M G l J a U l p S W l K U 2 d 0 a m l s b U t M Z n J s R T d j T j Y 0 Y 0 l G W X h W b 1 l T e G J 0 b 3 p h d F d 2 e n Q 3 L z l M Y y s x d l h 2 M 2 N 2 e j R j V H A z N 2 9 5 N 3 U z d S t j K 3 p k d T V l Q W d B R E t s U 3 R Y N l B 0 T F B o T F d Z Z j J s T i t Z M l A r Y X N i Q l V S S 1 F T R n J D S W l J a U l p S W x M a V d U Y z N C W n N O Y z l 0 T k 9 w a E l i b y t z S k t 3 L z F N S l V J e F J U M 2 N u R l h Z M k l s R E x h T G t C R V J F U k V S R V J L T k Z 2 Y 1 V r Z z d o Y m 5 w S n d w W T V m W n g 5 b 0 l x R D J P N 3 V F M W J C b 2 h J b 1 p t T H V 3 Q V J F U k V S R V J H U j Y 3 R W x y Q V A z Y W p y M V h X N D d V N V Z n U 0 l t R 2 x Q M 0 Z Y W X F J b E R J S 1 d V V k V S R V R Y U z E w d E F B Q W d B R W x F U V Z S R V J L V G t T b 3 V G a E c 4 e C t m V X E 3 a 3 J r T D h C M F Y w N l F i e n Z 4 W V R G W E l p S 2 x q V U p X R V J F U k V S R V J L Y k Z z Q 2 V z Q U Z M T E t u O F B a Q z F Q V k o 3 R W x m R n Z j b F l o S U t h T 1 F W V V J F U k V S R V J F b 3 N X O X d 5 O E d 3 Q U h 2 N 0 Z Y W X I 4 U l p q O G V r R l d N c m F U V 3 M w c U l n V 2 5 r R l Z F U k V S R V J F U k t w c X d r U 0 l u V 0 t s Y j V j M 2 0 z Z 3 d w d H N C M m J t d k 5 u V V A 0 M G N Y R n h S R W R I a z V t W l d k e W x 5 R F Z T V W x K S V R V M 0 4 5 M 3 B x Y W l v c E t T b C 9 Z a 1 V s a z N O e E Z 5 Q W l J a U l p S W l M a W l P M 2 M v N 1 l L O E c 1 Y n p K W E l Y N D A 1 O E J X c 3 V 4 L 0 R k d U p E V E l H a m k 3 d W N 2 N H h s e T V h e G Z 2 M T Z Q d n Z z T X l w W H J 2 e W 4 z e j h 4 T V J H c j F Y c l Q 0 O H V V S 1 l P N 3 U v c 3 R y S 2 h 3 V W x O V H l j a k l 1 T 2 5 4 c n E 2 d W x D M W I x c T d 0 N E 1 H R E R C N D h t S U V E Q j l L d F c 3 Y z h Z e T V k d W t U d j N y M 3 A w S 0 V E S T B l T 3 Z P b D c z d 2 t V c 2 9 x S W l J a U l p R W p K Z E h F T E 9 I d U N a N l B p c m t U K 2 F y e m I 1 Z X p O R 3 Z O T 3 p t R l l 4 Z n h u O E 5 5 N W N 5 e G V 2 S m p k d T N l V G 1 K a U l w N m N u e l p v M W 8 z Z n Y z d m o 1 K 2 V Y c G 4 1 e W N 6 S 0 p G a T l p M m J S d k p 5 Y 2 x V c V Z L R n p w M D c w N 0 5 u V D h 4 b S s 1 Z W F z N 0 9 6 K 2 Z M T E w v b n V 1 K z g 0 Z S 9 Z c 2 5 w N m V 0 R z d k b W 4 3 O S t 1 S H A 2 V 2 5 Y Z C 8 z N j l V e W Z Q d D F o a m Q y N 2 Q r Z k Z G M S s 4 Z F E 5 Z E F D R W h J V V d l b z F l d l h q e j k 5 T k 1 B a E l X R m t a Q 1 F j T k 5 6 a F l X R j h k a G p q O T J 3 M z l O U F A 4 M 3 Z 2 L y 9 1 O E 5 y c T F h d n g 4 U E R J M D M 3 b X p C b V d M b D N L Z i 8 v N 1 h 5 N W R 1 b 1 R G W X F G S m t 5 Y T g 5 d H B y U n A r N W M r Y 1 N F U k Z 4 M C 9 X M 2 E 5 Z U 9 j Z V B H R 1 o 4 e k 1 6 T 1 p O V 3 N X N 3 U 3 d S t Q a j R z S H Y z Y n J 2 K 3 R X d l h a d k h p e G F T b n A x T z d k d T A 4 M X d F Y U 5 X c F V y T U h 6 b j B r a H E 0 a U l p S W l J a U p S S X R r d m J j b D d k R m l r R 3 B u c V R z Y V Z F W S 8 y b E 4 r W V d x N H B 0 W C t D N H V E Z 0 d E U n B F Z W 5 v N l R a b z B v W H o 1 O H N U R X h M Q n g 0 M F o y N 0 5 q Q n p K a 3 p D U W d J T V B v b k p 5 Y 3 p h T k F n N H V Q a k N R b 0 t 3 c 2 Z I a D h q S V N P Y l B u M D l z Y k N 5 d n Z Q S 0 s w Z G R t c 3 p G e D R r U z J i d D J L d j c 4 L 0 h U d D I 1 T m l 4 W T Z 4 Z H U 1 Y m 8 2 R 2 p t e k p s a k Y v Z 2 x K Z V Z z b n h B V U Z K U W 5 n T D M 3 N 3 J 0 d j h 6 Z V I x e l B Q U E Z Q a 0 9 S b z J i R 2 o z d V Y y N 2 R n U U h C e G Q 2 b m x k Z m Z i W E F m W k 9 T a 2 l o Z n Z u e W V l d 0 0 0 T 1 R u b G F m d n Z m L y 9 M K 1 B I a n l j a k l v S E h q e G p S d j N w e k V 4 R V F P S G p 5 W X A 2 K 2 Z u e D l o W V d H R k t 4 N z Q 2 S 0 9 Q O H J T O S 8 v N z c v U G J i Y j N o N 2 V 6 T j c 5 d X c 4 M X g 5 O D h F R y s r Z V l i e X B V c n g 5 S 2 x T e D N P T z N Q b V R I e D h m Q X B k V D J t a 2 t G V k V S R V J F U k V S S 2 5 y U l l T R H V G c W R Z c k 4 r N H J j a n M 0 Z T J G d T l C N 1 d Y W T l p M 2 Z Z U H p D M V h G Y 3 V L M W 5 Q b n p s R y 9 m b j J H R H g 5 T 3 h Z b 1 Z q Z l p G a X h h e F p N a 1 N G a X h Z d 0 1 T S k U 0 M z I 4 U E J 3 N H V Q a j Z k K y 9 Q e j E 3 O W d S e T l 0 U U 1 D d 3 N q S W l L Q z R P Q m d J O X p i c 0 d F R F c 3 Z H V w W F h y M W 9 3 Y k 5 3 N G 5 K e W V z V m l z V E o w N W t 5 N V l 0 c k Z p e H d p N 0 l U R T V P Q m 1 E d z R N S D Q r e G Y v W V h S U F B m W F V M W i 9 U e D h l S E Z p M W E z U E o 1 Y z J W a 1 p I R D E 2 b F Z h d D I 1 d H R 3 b z F Q M m Z Q b m 1 Y O C t Q R z R 1 Y m t 4 Y m R v M D d y b m 5 I d U 5 h V m x a V 2 5 2 N W x 5 c F M 1 c W Z x W E x W d G 0 5 M 2 4 r L 1 B s O D g 4 M D N E Q j A 2 b E E 0 Z E 9 q Q m h 3 Z 1 N l Z m Z a W m d v S 0 N n S n h 0 Q W w 1 N D R R W H E x S 2 5 E d S s r K 3 k 5 S 2 x T N 2 x 5 N V F v d n Z 2 Z 2 l K c E 9 w M F B l L 0 U r a m d L e E V S R V J F U k V T b H h i Q m U z Q W 1 B c W w z Z W x s O G l m e H J N U j V w Y X J 3 Y U 0 2 M W 0 z M 1 l Z d H p 2 R n J 2 Z H F w Z H V 6 W V R K M D Y w Q z F n Q m 5 u d n V P V n h j W F B q M T E x K 0 5 0 d F R V V k R a c z J J Q 1 B q d z g 5 Z X Z R d z J q M D l Q W T J 3 O U 5 y W H l W Z X R X Z 1 h B d 0 l F R G p S V 1 V a c k 9 a M E 5 E U V B I M 2 g v M W V 5 Z W 5 s N T N h c k h L N 0 x N e k V 5 T 0 h 6 O W U 2 S i 9 6 N T g 4 N 2 5 D O G p J N E 5 Q U C 8 y V U N 4 Y 3 V H R z N m Z l B N T i 8 v N z N 2 L 1 B z M T V x U 2 t z T G 8 w Y U 0 1 Z W Z K a 2 d l c 3 Q 3 S G Y 0 b i 8 v O G g v V D B k R j U 5 O V Z X N 2 d C W E E y Z G 5 4 M n N t S W l B a W l v c U t N e j d H e H N m V H Y z N S t 6 W j g v b T Z U d G x 5 a F M y Y k 5 s a T E 3 W n A w e W F X T D E v T 1 N 5 K z l S S m N 1 W F N o Y n R p e D M z M z A z W T h h T U l U W T J G b 0 F G Q 3 h i U X V u V n J 4 b z h m a j R 1 T E N 5 M W J 0 b V R O b W p W O C 9 2 b m 5 C W H F 1 T z V G V 3 N v c U l p S W l J a U V q S m s 1 Y n p G L 2 5 p M 2 d 0 V E p E Z G 9 0 Z T R m a E M z N l p X e G 5 s b U d 1 T m V w U D I 4 c m l q N i 9 s N T N K e W N z T E 5 6 U T B Y R n h l a j d a Z G Z m a U U 3 T z V 0 V 3 J W c m x X V T J Z d T d w e C 8 v N z l R R T V B Z V B q d 1 l R S U N B d k Q x O W J Y c j Y r d n J T N 1 Z x M V R o O S t q U V h M M T d F M j l z Y n l G b k p h a m F i O D Y y c E 9 K d y t m Z G 9 J a F F 1 a l U 2 Z E 9 k b H N u N U h K e G N l S G 5 u M y 9 t d D k 5 K 0 0 v W W 4 v Z m J i Y j Z s U m 9 3 Y n I x N j h u S l N X R k o 1 O T h F b 0 R 2 d i 8 r Z V E 0 Y 0 9 V Y W x T c F F M Z k 4 z Y z F j U G 5 5 N V F 2 V W Q 4 d V d M Z F N y V j Q 5 b X p a b 1 Y r Q j R I R H g 1 a z U 4 N m R 6 S j g v S D N k M 2 Q 5 Y X Z Y M D k 2 Z W p x L y 8 v N D d u M z c 2 S 2 F O R 2 p R T G c y T E Z q Y k 5 5 N G t T N W R 1 d G l O N z l D a E E 1 V X J W O G J M e T R 1 N H V E Z 2 d a L y 9 i c W x X c j R 1 V G t S R n h j S E Q v K y t D T V B Q U E F B N m V u c H h N W E Y 0 Z W 5 w e W V E Q m c 2 b F R w N D R 4 e H R G K 3 d Y Y 3 l o Y X d p S W l J a U l p S l M 0 d G d 1 Y m 9 V S 2 J Z c T d E S k V j e m w 2 W W 0 z N k s 3 Z V N I M k U 1 O G l I W D N Z K 0 R k R n B O Z k w w e F Z i L z B y N n d W e D R z U U p M b C s r V E 5 P b V R Z M j I z Q l d W M S s 3 U m 1 z d m I y e H V M e G N L W k 0 y Z X d X c T N Y N 1 F 2 Z z c r L 1 A 2 Z E 9 u T 1 h Q b V R K N l F k Y 2 F N R 2 J p N H V P R H Q 3 V T J 6 W n M y b 1 g 3 O S t n Z X Q r O D g w M z J i R m p o O E 5 y V j Y 5 Z U J h Q l B u e j c 1 d m 5 J K 2 V m S m t H a l h L K z Q 4 d l l X R m h C Y T V q d 2 9 R S i t W N H p t O D B N S G p 5 W V l j T 0 d z W D M 3 Z G l w V X F N Q 1 J J M G N Z U G 5 3 N E J 3 O G V a T k d p U m J S c D B 3 W S 9 Q e j l X c l Z w R l N F Z 0 l G b 3 V s U V B l R i 9 3 O V p k K y 9 l e m U r L y 8 0 N k h o d 2 N C Q V F H M G E 5 Z U 9 z b V h M M n Z Y Z H U z Y 3 Y y Z G 5 a d E d 6 W m t v e U 1 E R F p 2 M 2 t 4 c 2 J D d 1 d p N F Z X c l Z w U n M y W k 5 o L 2 Z v M D Z j U G 1 6 Z H Z a d E d p U m Z U c D A 0 Z j E 2 O W Z 6 N 0 x Q U D R 1 b n B 5 W V l O R z J q Y 3 V E R V B Q Z l F R S z F h c 2 9 H N 2 R 1 a l J 1 M 0 R q U E h O N 2 U z a n o z M 0 h Q W G Z a Y T F h O W V 5 Z H U z Y W Z L O F g 1 U k N 1 M G t n a H E 0 a U l p S W l J a U p R O E t k R 1 k v S W 9 u d k J M S m o 2 b k d B R X c x Q m 1 D T F c 0 c n Q y T n Z Z O W c v Q 3 R u O V F U d U R x M 1 J h V F o w U H d i Z 3 Z P d C 9 k M S t 1 e n N i R D c 0 N E F N Q U h u b m t F Y U 0 5 O X h Y M y 9 G W k p s a T l m b n J p N E 9 O T F Q w d 3 Z V R j N K V 3 Z P W k t T a 2 9 p S 3 l 1 T D l l d l h H M j B m Z i 9 3 e D k 5 N T d M N i s 5 O W x x Q l R w R n Y y T E J o d n Y y a W 8 2 T T V m Z m 8 w Y m R x M H d j M 0 4 3 Y n A x L 1 p H Z m 5 4 O T E 2 d F M 1 N G Y w Q l h G M W R i M W h q c D A 2 Z G 1 E T m 5 E b m Z m Z l R l T k d 6 Z W 1 W c T F h Q k F R R X N H N 2 R P b W J O b W t Y b n p w M D V m L z Q 4 M 2 J w M U s 5 Q T l j K 1 Z 1 R j N E d z R F R z d n N n M r L 1 B C R F h u b m x G Z H E w K 2 Y 5 L 1 h E c C s v R G d B R m 9 1 R m w x N T Z 5 W G h W S D N K Z T E r L 1 R w d y s 5 Z X Z Y S 2 N 3 O V B U M C 8 2 O S s v U H U r K y t T M X B h R 2 x s W l d U e j A w R U 5 Z T E J Z Z W U r d 3 h 3 c 1 B E Q 1 F n S T R J Y 2 Z m d U Q x M T E 5 M 1 d H Z V Z L b F Z Z d m 5 4 N X Z z L 1 J 1 M 2 R 2 T 2 5 m d X p O T l B Q M T J v N T c r V E t X U V Z F U k V S R V J H U m t p V X R G c k t T d F Z X Q W x G Z 2 1 2 M T Z Z L 0 h w Q n d q c H N 5 Z n V 4 W G R 5 S z d k a F V i S C 9 z N k 5 r U V h I S U N W M U 9 W a H p I V k d G R G t l N m V t c G p K N T h t U 2 l v c U x v M k x F a j d k d T N O N j Z s c D Z j R C t Z Z U l 1 Z T J a b V p t R j Z w d H I 1 c 3 l a b E N s V E J p Y 2 5 K O D Z m U D g v Z X Z Y d F p 0 R 2 d S T z N m d V p Q Y n M y U T V m d i 8 r a n J s M j c 1 b n R 0 K 3 Z U c G 5 E N T l t d j c 5 K z F P N W N 1 V W J 6 b l U 3 a F l h R z h 2 e n p 6 N 0 5 6 N T A 3 R 2 p 4 O F A 1 S 3 h 5 Z m Z u b G x 4 a z h l R E J I a m h 5 a F U 2 Z E 9 4 a X J m Z 2 1 y Z H V q V X J W N j d F M 2 Q y Z G p J d 0 0 0 d U x p V 0 x W c U Z k O T k 5 e D B U S j A 1 a z N y e D V 4 c U Z p d V l I c z B x V k x h Z D Y 4 T 1 p N b V R j T F Q w N V B k d T N j e m E 5 W X N G a X h Z U V A z N j l Z M 0 R x S z c x N E l N U H N t N 2 R P d G F 0 V z h m a m p 6 O X V y T G J 0 M 2 J z M 0 d 6 Z H V a T 1 R J a 2 Z q N S t k b U Z 1 c m x z T m h z M m 0 r M j Y r O G F h V E N i Y z N O e X U y e W M 3 T 3 h 1 e j J m e V h P U W h M S W F 1 S W l J a U l p S W l V T E N u U m d B N j l r b E t n U 2 p D b U t z R V l F Z E x G T G R o U 2 9 p R X p K e H d q T F J a Y j J p b m o 5 M F Y x K 1 B C a E p r M m F 4 T m 1 6 W i t u Y X R T c 3 Z 2 Z l N T M 2 Z Y Y 3 c 2 d X l z N 0 1 k a n M 4 T l R O M 2 M z Q X J W T j l l M W d W c V Z L b F h v M U t r V D l l d l h a O E N B Q V d 6 W X N J R U J B d 1 p R c m x 5 N W 0 z e T Z v a m x 5 N U V p Q i s r W U d 6 T m R U d m 5 4 N T Z 0 V 3 J S M l J r S k Q 0 K 1 B r W j d 2 W H I x Y U 5 l d U h W d T J i T E Z i U l Z 4 U T E 2 N 2 l M V k 9 t R E x W c j E y Y m t 5 S k U 0 T 1 R t e G J 0 M D Z 2 d m 5 t R y t P L 2 E r N z J D V D Q r U G 9 3 Y U 5 j b 0 l L K y s 3 N 3 o 0 d V g 3 N 0 0 3 T m 1 6 K 2 V h Y m J 4 e U d y Q 2 F U a W R h d F c z U G d 3 Q U c 3 K 2 k w V 0 M 4 O D g 4 d 3 h 6 N T g 0 b E 9 E a l l Z U U Q 2 N V p k Z k V o N G V m c 0 5 u K 2 Z 6 e n o y O T Q w T l h Z c 1 d Q d C 9 p S G d U c W F R V l V S R V J F U k V S R W 9 V V z N M T 3 d U e G F 5 U 3 F s a m 5 j N 1 R I O D R F T 3 R X c m V G Y n U z W X Q 3 N z M z S G g 0 Z U h v d 2 J O N D U y N 2 Z J Z X Z K V j d J T l c x c i 9 o Z k t 5 a 3 B D W G Q z Z D l 6 Z D N R d l V G N k J D a F F y W H J j d l B 6 N C 8 2 O W V z V E Z S W E Z 5 W k 1 u S G U 2 W C t t Z F l 0 R 2 p S T F o x d j M 3 N T l S R V p H W X J G W S t P Q 0 R E N W c y Y l J v Q W x 5 O W Z O Z z R Q a T R p S W 9 I Y n Q y c m Z r Z n J r c l Q z T z N D Q U R 3 O F B B Q W 9 G M j d k d m t l W k p h N 3 Q r N G Z w Y V N r O F B u b m 4 y T 3 h X R m k 4 Z U R H Z E 9 u V X k v c H R 2 M z c 0 Z G d C O S s r S U Z 1 M 2 J w a E 5 w d n R 4 b m J v M E l G Y X R X b 1 Z x d j d w M D Z k V H E x W X R I b n Z z T W J 2 M n U r K y t 1 M U R 6 b E d Z S 1 d V V k V S R V J F U k t S R X N h V k V n M m V E N G k 1 R H B N V D Q 2 c X V 2 K 1 B E R E Q y b l l z Q 0 d 2 d m Z Z Y U Z T d F d k T m l 2 V 3 J W c U F I W j d k K 1 p L U 2 t v a U p T V 0 Z 1 b l h y M 3 J B d n d L b F R w e k N i e m N h c j Y 5 Z F R w a 3 d a Z 0 d K N U x k e l Y x W l Z x M W F v W l d 3 e m s 5 O T F B V G t C c X N W a V l P b l h x Z G Z 0 W n J W Y m V m L z k 5 b W p k d l R r a E l D T 1 B H a m V Q b m 4 z L 2 0 3 M y 8 v T 3 d z W E x z U m 1 z L 0 h F R T A v d z l k Z G Y 4 L 0 R E R C t k N 2 V G a G h P U G 9 P Z l g x O U F j Z X J q W E 1 E M l B 4 O D h z a 2 5 P R H M 3 T T I z Y U 5 N T E N 3 d m o 0 N D Q 4 W k 5 H Z 1 F t e m R 2 S m l v c W l q N T k r c k J 3 N F V M V 3 J W d V h a M F Z 1 b F N w V n F G S 2 x T c U d m d 2 N 2 T G k y Y k 5 t a F Y 2 M 0 o x Q 0 l h d U l p S W l J a U l p V U x K b E p 0 L z N n S U p I U z R z a V J J O H l i T j Q 4 b V R a b 3 d l Z k p r W E Z 4 Y z h 1 M m I r O X I 0 e n A w N z Z k d T N y O T I x W G J 0 M k F k Q 3 l a V X N B c W x h d F N z V 0 t G V G w 4 K 0 R D S m l Z b D J C M H F k T z N l T 2 t 5 Z F B F a F F V Z E 1 Q R H J L N W V 2 Y 3 J C Z 3 d j e G 1 V e F V y M T c 5 c H A 2 e E t Q e j g v R m k 0 Y 0 N H L y 9 2 b 3 J R N F l N W W R p d 1 l Y V H E x T W x o M y t u V H B 4 T W Z I O D l i Y j c x M T N S R H g 4 O D g v N T l T c F U 0 d 2 J O d z V m W D E r Q 2 d v S 1 l O M j h l W m N 1 V 1 p j M m F O Z n p y W C 8 r a V h i d D I v U H p 6 e j N 6 d 3 d R Z E 1 u V H E x e U 0 r e G Q r O W V B R 3 J V c U d H M D V h N E s z c m R 2 W D U 0 R H J v N G R P d 2 J n T U F R L 2 N P Q U F x M W F 0 W X N 5 W U 1 m a j c r O U 9 q U n c r V 0 x G b E M r L 2 J 0 a l c w Q 2 5 u N z Z h V 0 p p W W x p N G N D R W R P b l R J T T h m Z 3 d Z U H R W d F h l U 0 h w N k 9 0 O S 8 v e j A v L 2 Z T V D B k Y X F W U 3 Y r L 2 U 5 L 0 Y z a U 8 w a z R o c T R p S W l J a U l p S l F z b D d a a H F q V 3 F 1 S 3 N R S 1 J G V 3 I x N k 5 6 V 2 J q d W V l Z X U y N 0 F D a m 1 C W S t Q R 2 p k b T N i e C 9 y M T Y r b m M r Z k 9 R T T Z y N D R z W E w 4 Y l Y x W l h n N E d B Z 1 o 4 V m t j S E F 3 b j M 3 N k t l S G g 0 Y 2 F l b j F h c m x Y b n o 1 Z 0 h 3 K 0 9 P U E c z T m Z 1 W E t G U T R j T z J h M V V 6 T W p J W U 5 h c 1 d W e T R j S U Y y N 2 R w Z D l 4 Q 2 s y N j F l d l h v R U J n Y n k z b n Z 2 M G J o e F k r N j Y 2 e T Y 3 N j c v O D h n d T d k d T J p Z W Z Q b T F 3 M V l U N T A 2 e G F w V n E r a m R 1 N 2 V 4 a 3 Z T b G w x N 2 k 1 T W 1 U e k p n e G d 4 W X R X d E N 4 W T B j Q S t 2 Y n R 5 M X R 2 d m N X M m J k c 0 t Y T 2 V l U F h z S U R B e W t i T m 1 5 U n R 1 Q k F 3 Z F l 0 R 2 d S S n B P S m h 4 O S s y R 2 d Q R E F 5 a 1 R w M D Z S R V p H c 2 1 Q S E R s c T F h Z 1 h r c k 1 p Z F A z O C t R S j V B T 1 R N e m s y b l R w d k c z d i 8 y T i s r N j d E N E N l U F h 0 U 2 9 V S U Z W c X h Z Z 2 N s a 0 l q U T B G S U F Y W G 5 p Q n Z u M z d z b m p 4 N G p 4 M V B 2 L z g 4 M X k r Z k 5 u N E h C a 1 p T Z D I 2 Z G U z c X Z 0 Y n M y Y k 8 1 K y s 2 N z d W Y k Z W c X B V c W N E Z n k 1 M U F J Y X V J a U l p S W l J a V V I T G 1 I Q T d s b 0 p h c 0 l R R X h N R E p C e n d 2 e F h Y M z N s c 0 U 5 S V N B a k 5 t e m N I N E 9 X W F g y Y k l r Q 0 Z N b n o 2 Z F R a c z J V Y k Z p U l h i d j N z M 0 Z p e G N a T m 1 5 W T N X d n l Q W H Y y W k 1 1 V 0 x V U k V S S E Q 4 K 0 h G c T E 2 N 0 5 v V U 9 I T 0 g 3 O E 9 Q Z m Z m e j l 0 M j d Z M S t x Y W 5 w e k 4 2 O U d p c V Y 2 L 0 9 Q Z m Z j U T N w N k 9 n Y 0 9 I T 0 R p e F l 2 N C s v c 3 p k T 2 p R M i 9 n d D N K a l p i R 2 J V c U Z H R W h v Y n k x b H R 2 T V g z N m R H T 3 Z V W n Z O e H J 4 N T g v R H c 4 R 0 R Z c 0 d I W G 5 j Z G l z Z k R F R T A v U X Z Y d D N v K z N 1 d S s v R 3 p j M k 5 p a F V y T W 1 U S U V L T z l Z O G V P c E t T a z B M U n A w d 0 x Y K 2 R O U F A v S G F h N j h S R k J T R W w 1 Y 1 g 4 Z k h 4 U k V m b k h Q W V h G a G F X W n c v V D R j T 0 h N M 3 o 0 Y 0 Y 1 L y 9 Y V m F 0 b X h K M m J K b D J i T m 5 E e G N 1 W E N B N E 9 K a D c 3 N z A z e n o w N m R l c k V Q L z d 4 R C t P e n U 3 c z d u V H Q z S m l v c W l z R 0 R C M k 9 4 V 0 l D Y z d R a E d q U n B G L 2 Z y M W V l Z W R k K 3 p t d U R a T V Q w M U 5 a Z D Y 4 Z W V 6 Y n Q 0 O U p r e V l a V z A x Y 2 E 5 N j h l Z H g x M T E x L 2 1 V T 3 V I R k h J S 2 l J a U l p S W l J a V h I L z B K V 2 s y Z k R Z a T V F c E d T N G N 1 V U t r T E 9 T T U Q r N U F T d E F 6 W m 8 x b V Q x N 0 5 2 U G 5 6 M m Z m d m 4 x a 1 o y Y 1 R H Q m p J O E 9 I R D h 3 U n k 3 d T d 1 d l B 2 d X V 5 e F l z S U F 0 V z d a d z h 1 U k p m S D E 5 R 1 R o d 1 l K N E R q Q 3 d X Q 3 c 4 K y t D Q j c 5 d X p o e H g 5 L 3 h N b k p p Y X B W c S 9 M S U k 0 L 1 F 2 W H Y z R y s 0 U m 1 w b V p l Y 0 9 U N k h N R D V h K y 8 v d G 9 J Q W g y N T U 1 N T c 3 S j Q 1 V i 9 Y c T F l b l h y e D l l W G w 1 M m h 6 b E Z S R V F R R X h Q R D h P S E R i N 2 p Y c U x l M 0 4 v M z Y 5 Y 3 Z U N 3 V m b n g 0 d 1 p N K 3 p h V E N Z V G p 6 M z J H S m 1 a b W N i b k c y b l Z x a F V 4 T V R I c z M 3 K 2 Z q S X d N U E Q w O W F k T 2 1 E Z D I 3 Z D N k N G F G a X R X c l d Z T T J j T 0 N 4 Y 3 V a T S t l U F d S a 1 p P R H Y 3 O C t 6 e n o 1 T G x 5 N W Q 4 d l I z Y 1 h I S n M 3 V k F i d n U 0 Y 2 V Q e X R P Z X V 5 c z N N e k 1 5 M 2 Z v d k Z 3 d X p a c 3 h r e l p n e U R C Z z N p d 3 c 4 L 3 h N Z k h 4 N j V Q W m 1 a b W 5 n T z A v b X B N T n B 2 T l Z 0 e E Z p S W l J a U l p S W l B R F l U b j Z J N 2 R C c m 1 P K 1 A w Y j Z z S W 5 l U X k 1 Y 3 Y y M j A v V U J T U F B 2 b 2 9 M a T R 1 c k Y y N 3 R r R D l y M T Y 5 a X R W c X p Y Z C 8 y U 1 Z M b G x D d V h E b W V l Z V l a M n J k d n o 0 c 3 Z 2 b m p E T 2 V m U G 4 0 L 0 p a T U x G e F l X a l I 0 K 3 l m Z n Q y e G 8 w Y l I 3 d D I 3 U X I x T E x m U z F L b F R P W E h p Q k 8 r L y 8 v N E 4 r N j V m d j U 3 V H A w L 2 o 1 d V p H W W 1 J a W E 5 Y X N v V 3 Z Y c m 9 T R m h l V T c 1 d k x s e T J 6 Z n Z w M z c 3 N y t m T 1 h Q b T R P S G h n Y n U 3 T z d H e H N X e m F 0 S W w r L 2 Z y e D F G T l A z Y 3 B I S 2 x X M G t s V k V S R V J F U k V S S 2 p z e W t u R j h W c 0 l y Y 1 V j c V d M Y 3 Z x M W F 0 d n l W e k 9 6 c z V F U j B m Y m J Y M V F G R z V 1 Y m 9 V Z U V 4 c 2 J 5 K 0 h E a D d G Y X J i a T V 1 Z E d s U 3 h m Y X R H b H p T K 3 I 1 T X l R b E p i R m h 3 d 1 p z T m h 0 b X M 1 a 1 d M V n J 3 N U p O U F h u Z E 0 y Y k p s a l Q x Z 2 8 2 S 2 l P S F B t R E p D e k l y c D E 2 O W F F a E l U Y z l y c E x N c T F r R l J F U k V S R V J r U k x E d X V 0 U k F N d 3 R i M D B Z S X l J a T h t Z j R h M i t X S U N J a U l p S W l J a V Z M V n J J T 3 Z S S V J r V k p I S W F 1 S W l J a U l p S W l V S E N u U k 9 2 U k t S R V J L S F l X c 0 l p S W l J a U l p V W p L a 3 h l Y j g 2 d U Z m d k h X S W l J Z 1 V r a 0 p X R V J F U k V S R V J L U m 4 r R j d L Y V B L b 1 h j e U V p S W l L R m 8 1 Q l Z S R V J F U k V S R V N n V G J 4 Y T A 1 d n l u W H F I Z 0 x F U k V S S 1 N U b j R p N U F S R V J F U k V U K 1 h N Z F N k b V B D W k h 5 d V d x W U 9 I a z d s a X J F a W t m L 0 p T Z 0 p u V D N E V 3 d W Y 2 l J b E s 2 S 0 d R V k V S R V J F Y m 5 E c F d V b k U 1 M z R J N 3 Z P c n l J b U p k S m h u N G J s N z Z O U m h Z N j B x T m o x V D Y 1 T z V Q L 1 p r c V B C V T Z 0 W V J V U 2 s 5 R E h a Y k R a Y m N S Y 2 h J a U l p S W l L M 3 g 3 R 1 U z U 3 c 5 U H B a T F Y 4 O F V x S D h G M T Z y M E N w a E l v R 2 V M V z F i R G h R c 1 h j S E Z 4 b 1 Z 5 N V c 3 Z G F O a k 1 6 R X h j W G w x c z J I M E I 2 Z W p v Q T d 1 N 3 V 0 M 1 R l M n l V M U 5 a W F k y R m g 4 Z l g w c F g 3 N T h j W m R 6 U z F p L 3 E 0 U 3 B S a W l t d X B P T H V 4 U V J F W k Z D M F V w V 0 V S R V J F W k U 3 M U t a e m 4 3 T H E x R H V G R 2 5 Q c D Z o b m V Q O X l Q c D J w T 3 B H V 2 x X N 0 9 x Z G Y 3 O C t S d z d k b 3 p 3 O E h D a k x U V T F s Y 0 9 I R H h k N G p p W k 5 t b U E y N X h 3 c E 1 X W E t G S k t U a z V r e V p Z c H h Q V H M 3 b T Z T a 3 B C d k 9 V N 1 p z V 1 Z 4 Z F h S M W V l L 3 Z 0 d D B s U F R 6 Z m 1 U V T l Q S n l N a j Q 0 W n p 1 c m 0 1 N G U 3 d X p u Z m Z m Y 2 V 4 W T h k N D h j V V h j W G E r Z F g v V j J y b H p K N V V x V m F K V 3 J W c D I 3 V W V Q S G 1 Y V X F G R 0 1 I R G 1 T a H g 1 N j Z K Y m R y O W l r N 0 0 v N V Z T d F p S V V N r R k Z M S U t p S W l w W l k x N F h z N D h 5 V 2 s 3 T W R r T G 9 Q d D h 0 N 2 l M a 2 x F Y n J X e V F X Q z l r b k 1 J V H R V b k 1 W Z S t 2 N 2 d y S 2 p W d U p t Q z k x c k l U W X d G d V N k Q W F G U l Z G a H c 0 Z D d O c U 9 I e i 9 P N k 5 H a k N 6 e k g y c l Z y a l h B M E 1 E Q 1 E 4 U E J 3 Z H V 6 W V F h d F d y U U N J a V l r a E x D e n N o d k 9 N S G o y Y U J 4 N T R 3 U G k 4 Y T l j d U F n S U N x R n k 1 Y 3 A 2 K 0 N 4 W X M 0 T 3 V 2 d j c 3 a G 5 G M j Z k R 0 h v M E t I O C 9 2 d n Z y R n k 1 a 2 1 Q S G p 2 S E d H M j l n c 1 Z q b z J y W H c z O S t N R 1 R N S U R B d 0 V 3 R 2 F 6 c 1 h U c F V n N G V Q R W k z Y n Q z N D V 6 L y 9 h Y X k w e l g w c E 1 U Z D h M d T F z e W R F Q W 1 N b z F M T 1 p L U k V S R U N r O G h x N G l J b E V y V 3 Z T O U J 5 b W x N c H F y Z z J o b V R z e T h t O X l l T H V 5 d 1 J 1 U T F z V 2 Z G d 0 9 S N 2 I 0 U m x Z N D F k a W J q e W 5 1 R X N x O F k 2 b D d D N V N 3 S n B y M l l t e G V M d F Z M Z E x X Q V N k T 2 5 P R E N o U X U 0 d T d 1 e m U v Z H V v O T N i M j d 0 Q U F X Y X V h M W V m Z H U z Y W x h K y s r b 3 B m Z i 8 z V k N G b H p o W W F H V X E 5 Z X Z U e m p M M T Y 4 e U 1 T S k U v T z B q e D g v b m l G R G h o Z 3 J R Y k 9 5 c 2 9 3 V n N T R W h J Z H g z M z M x R z M x b X p a c E d l b n A 0 b k h L N V F v U U l B e n o 3 N 0 x G N W V Y c 3 l l U F p 2 a H c 0 Y 3 p k K z V j M H R Q V E N R N E 9 w a 2 1 U S m 5 a a l p z M m F o W S t Q R D A 4 K 2 1 m Z i 9 1 K z Y 2 N n k 3 a j l 5 Y V R p W G Z l Z V l k U F B 2 b U V 6 e i 8 v b k o 5 L y 9 w a 1 J J M G J R d E d s V E k y U j F j b k p 5 O E k y V l F o Z T M 1 Q n g 2 c F p X c 0 l p S l N D a W x r R l J H U l V z Y U d k V W N Q e V B i Q z d Q R k l j U m N q S W 4 4 Q 2 s 3 T X Z P U H R p b 2 h u V z V P M V l k e j J G d W V W U 3 d G V G N w W l Z J Y W R u S k x E M C s 5 c G J O d H p K M k t p T W J m S E h U N D d k d j N 3 N 0 F a N T k 5 W n R m Z X V Y T m 5 S b 3 d Z V W F p N V l t S m l 1 S H I x S 2 d B a l I 0 N 0 V Z c k Z 3 O E 9 C Q n F s V 3 J a d l N w V 2 J N b U R S c z J K R D Q r b n F O S G o 5 S z Z k V 3 R j W E Z 3 N G U v W n N n Z T Z 4 W j g 4 Z X V u Z n Z E c 0 R n d 1 l N S k N R a 3 h y a V V r S l B E M 3 Y v L 2 R Z W W l i S 3 l R a 0 J G Z F h W M X h k W F k z d z g 1 N T c 3 c k V M Y T J O a V l r a E 5 U Z V h w c D U r b W Z m d j J O N n p K e G N X R m Z 2 M z Y w Y X B W S 3 l a U G 5 z d 3 J y N 3 p D M k x G a m p S V 3 R k M H J J Y X J 1 M E R i e m J G W G N a S W l J a U 4 w V W h x N G l J b E N y V 3 Z X R 1 E 1 W V h a N D k 3 a U x r V k V p b 0 h a b 3 p Y V 3 R P M V k 5 d z N X a X R a O D d M L z B Z N E V Q d V h L a 2 d x c 3 Z s N j d H R z U v U H B C M W 0 x L 2 x W T j c x d H d Q Z m Z m M C t 6 W n M x N C t P R 0 h l Z l B O T j N u e n p U Z n g 4 Z k d o Y k 5 t e X h N Y k d z b m Z 2 O W J k N m N Y S n l J a m c 0 R 0 l B S k V 5 W V F I e C t m c D g v W X N X U H g 4 Z k d 4 Y T l 1 O W V 6 Z H o 1 c 3 h o e F l v V m h U b 2 d x M E d E Q m d 3 W k 1 n U 0 F T c F V x R V J r W n l a V X J W M G h M U 3 l N b E p R V 0 F 6 W n M z R y 8 y O X Z M d 0 l D Z 3 F 5 b X l O M 1 Z X e D J k c m J S b H A y Z G J h e m s z Y n g 1 T X g 0 Z U h q Z z d P N 0 5 q e H c 2 a m o 3 T 3 p N O D J i T n p j K y 8 v Y m J i N W p O W m 1 y V 3 J H b l V G a D R l e n J K b H k y a m R 1 c l V 4 M 3 g y e F h V R E N P a 2 c 3 a G J u d W 0 4 V m R p W W l J e U U x U n l D b 2 l J c V d H T l d F O U p K L 0 N Y Q 2 J r e H A x R j V J N W w 5 b W l O T l h F b D F 0 O D N Z S z c 4 d 0 k w S C 9 N W H N 2 c k R 5 c H N k V z l h a E R X T j B G N 0 w v M G 8 3 R W 5 L M E I w N H N h Y k N s a 1 B I a n p J N m R P b j Z k M j d 0 L 0 V L d k k r U E Q v N y s v Z 0 R z M k x H R D J i T m 5 V N z U 4 Z V l m a k 1 6 S X l 5 T X J L T W t M V 3 Q 5 O S t t O H p N V E 9 Q N n d v V U w y Y m x 6 S j d W c T F T S T F O Z F Z 1 c k 5 W c U J Y S m V 0 e T h N R H c 4 U E F n S U N q T T l 6 N T g 3 b H p K a 3 p P R G s 1 N G V M a V F r U k V C Q k V S R V V E T z F n T D E 2 O W R u N X N 5 W k h E N T h t S 1 Z M b H p K M D Z G Q 0 h 6 N U 9 X b H N i W X N X T n h j W E V 4 V n A 1 Z W U z Q l h W b F l X S G g 0 Z X J G a X h 3 b W g 3 L y 8 z M 2 l Z N k 9 w b n Y z N 2 p 6 N z d M T z R 1 N 3 R q c 1 Z q b z E 2 K 2 Z N U V l v V k l o Y 1 V s b F B 6 Z 1 A z Y W x B b H V M a E x F U k V S d V N r S 1 d V V k V w U F N J K 3 d L V D J h K z R x e E N S R X N E a 1 Z B M 2 I 2 Z V d n a 0 R X U G 1 K V C 8 z d F M 0 M 0 l E V n c 2 a 2 N M U 3 Q x W m Z l R m x j W m M w W W s v M 3 R T Y 1 h s N W V Q U E h F R T d S c j E 0 N W p 4 N D Q 1 N 0 9 Q a T R z S V h Y e m p l a m 1 E b H l w V 0 V o N G N i b j M x O W Z Z M 2 Z I e m x 5 a E c z Y n R 0 R y 9 m M y 8 4 L 1 B 3 N G N 1 U 0 k z Z G p j a 0 R X L 1 Y r b V R r N U 0 1 Z n Z 3 N F Z x d V Z V N m R P c 1 h m d l h w S 1 N r c 2 p J e U R C V z E x Y X F W Q W 1 B Y n Q y N j h l S 0 x M K 2 F a W T h L R U N W e T Z k Q W 1 B O C t m U E V 4 a 1 p 5 W X N 2 d n N q W X N X T n A y T k R 4 N F U y d n Y v N T Z u b j F r Q W I 3 N D R n d V d M b D J h W i 8 3 d z h I Q 1 d M M S 9 P c G s y Y k d E V n F G S T B i T n p h d V o y U m t B R G 5 C Y 0 d s b U 8 v a 2 h Y T n l L c W F G V 3 A 0 d U l T T 2 w x Q j d 4 W E l p S W l m e G t w d j R L e j c 0 M z d p Y 2 l k e j d r c X B F U V h k e F V s e n J H V T N U Z n U 1 T U M x Q V N 2 Q T B 1 T 3 Y 1 U W x y T D E 2 T k s v e T h W Y X N 5 W U 1 D Q V c 3 N 1 M 4 c 3 F W S z d 6 N T V w d l V x M W V Q Y n Q y N k 9 l e V R 1 M 2 R y Z n Z j K 2 N P Q U F J M G V P S k R z N 2 0 r W E x s e k 5 5 N U V q M j c 5 L 1 B r U 0 5 I R 0 R s e U p D T k h q c l J i V l F x d 2 F k T W 1 Y b n J w S l N Q Q X Z W Y m J 0 b T J a T 1 h N b U p w T 0 p r U 0 5 I c 2 1 2 W E x 1 U G F 0 Y X R w W T J K a W l J c U t 5 d k 5 6 K 3 Z U c F B I T m F M Q m F H R F J 2 R z F L b F R 5 Y 3 p N W k 1 T S U V Y e i s r Z W Z H O W Z U M G R B Q m p i O V p T S j J V L 3 R w a X A y Q T Y 5 Q m x V Z X h 1 V F h x N 2 d y R W h F U n V X b G F 5 U 2 9 p S X F X S H V V e k 9 B V G d p O H B k b m N x N k t M Y k 9 V c n Q 3 T F N v S 1 V h R 3 d Y d D J L N 3 V E V 2 5 M V F B K U G p U M m J J Q z V 6 Y V p i Z H N 1 c U h u V m 9 m O W R 6 c k R 6 M U 5 1 b l p s L 0 5 j K z J Q Q X V 2 d k M 2 a n h 6 W E 1 3 N G c 3 Z H I 0 Z D R t M k x s e k o y d l d y Q U h n O H V X Y y s 4 N m V Q U n Q z Z D N m S 2 x 5 O V A v Z n I x Q y 8 w c z J k b l p U S j Q 4 b V R O b n p q Q m l 4 Q W h z T n B 2 R G Z o a 1 p H V G c 1 T 2 V I c z d Q a X Z Q Q z F i d G 1 U M W F 2 d m 5 Y T D E 2 T m I 2 K 3 Z y U m 8 w U U x J M l N N M U 5 E V F V 1 S D d w M G l X T 0 h q M m E 3 e j B E Q X d P W k 0 y Y 0 9 I M y 8 4 T V V G Q l F h U 2 x w U m 5 6 N U Z x e V p J b k Q x Y l c 1 M n d V N D B y U n B V e j c 2 N k N O b X p a c E Y w N l p O a m Z Z c l Y 2 N E F 0 M m N s c T N W W E N G e m F m c 3 Z u L 1 N N Y j R G V G x R V 2 o w M 2 0 y L 2 w 0 a U l 5 T z J r a 0 Z W R V J F c V A x S D N n O F Z S e F Z 5 R W l K V V h x d n V L d W 9 P R F N Z c k d k b k p j V H F 2 N G h U T V h a Q 3 p 5 c V k 2 c n l z T k Z z O G 0 1 N 3 k y N W R 3 Z F h Y Q 0 Z I O X l 0 e k Q z T U 4 5 a m F E M S 8 5 a T c 3 L 2 l v e X V 6 e D Q 1 O D d t W m x N R W t K Q 1 N F S W l r Q U N o S i 9 R b V R R V m x R U 3 l B c m l 0 O F V S R X M 0 Q 3 E 3 W W w x N l h R V E V k V j B F R k J I T E t v T D R R N U F G U V F J S U p F Z 3 Z F c V M z a 0 F R S T Z U M 1 Q 3 d S t Q S V F Q R F R C b 2 t t U U R u L 1 h y e E l 2 U G M 1 O T d u b V F s b G N 1 Y m N j O G 9 h W U w x W m 5 w N m U x S 3 B W Q z d o V 1 A 3 U l d y V m 9 Z R E F i O C 9 Q d 0 E y M j M 5 M G R I U k x z O T N W U U x n Z 3 c 4 K 1 l O Z X V Y U U R N b X p l U G t K Q V F K a z J h N U h S d W V u b z Z 2 c j Y r e G U 1 T m 8 5 S G c 1 Z V h G d V h Q b k N B b 0 t 3 c 2 Z I a D Q w Y k 4 5 S y t m W H Z 1 d S s r K z h q L 1 p x N E t D Z 2 5 q c n J i Y 0 F 5 T X p N Q k V D d j E 5 d V B s N m R j d 1 B W O G Z Y M l p N R 0 d D d z F o U j R M b 3 l N b G s x V G N a a l B W b T V U Y W d V e n p x U X Z o T n I 4 a T h v a W Q r a G h J K 3 E x U F d F R U V L S X l p U k J W a U d F R U V J S U l T c E x m c n p 0 Z H V q R V p i Y k h 0 Y n F o U k x 4 d E M 2 S U c 5 S 2 l T T G F R Y k w z S T R m U X V k Q X d k U T E 3 c z V y e l p i d 3 Z 6 a k l 3 a l E z M U 9 1 Q U d 1 Q T V 6 M 2 x Y c n R 0 M j d h M G J k c 1 d n Q T B i T n J C d j N 6 N 2 V l T 0 1 O Z S t i b H V u W H J z R m d z Z l B U U l J 5 N 1 B O N X Z O R H J m Y X o 1 b z F p e T F i d H R D d F d 6 Z D I 3 T m p C T T g 4 O H c 0 Y 2 Z m c 2 k 0 Y 2 V O N D V w b G 5 I T T V O V E V 6 R W F E U X l Z O F l N Z T l E V G x T b F R w d E M 0 Y 1 d P b k F H W j B k R F R O b W p W e k d E T 1 p U R 2 c w b W 1 M c n Z B S n M z N z Z k Z 0 l B Q U l p T W o 3 Y z I 0 a W d M S 1 l H c 0 d a c k Z Z b k 0 0 N 2 Q r N m N 3 e n J G b F V H N G N V a T V m Z z B B Q U N B Q V N V U k J W R D h B S T B h T U t M Y k I x N S 8 v L 0 d l R 0 R S d F c 2 c l d j M U x v W F R l Y z E 1 V C t 2 b k J S Q V B m d 3 E 2 c k V K d H I 4 W H Z x M H F m V T B o a E J D a U 1 r a V F W U W d o a E J C Q 2 l J c G 1 6 c 1 I 2 N E R s S W l 3 V 3 R y e T J 3 M m 1 D V U x X d T F F a l g y N 2 V S e W Z O b T V p U U Q y U U 9 0 Y m t T d n c 4 d k F 0 Y z R E V j R G R 2 o z S 1 V D Y m 5 U e D R r V j B P a D F m Z m Z V V l R 6 M z F G T F Z y M X l Z a U l v S 2 h R N G N 5 Y k 5 n d 2 w w S E N Q L z c 0 d z Z H M m F Y c D Z P c S s r K 2 l w Q l F V S H M y T E d E e G 8 w Y k 0 y M 2 F O T j U v L z M x U 1 V s T H M 4 M H d t R T B l U E h z V m t N c k Y x N j F a Z W Y v M T F s M 3 M 2 Z X Z R b 2 l Z b U p 2 U E x L S 3 c 3 a n l j b k p m U G p o a C 9 U d D I 5 Z G h Q R H M 3 R 3 g 4 Z m 5 4 S 2 Y 1 O H F W S z l G b 0 5 I e n d 3 U W Y y d 0 d s d 2 N M R D k r S W 9 W S y 9 E d z h N Q m l z V 0 F 5 b W V 4 W n F O Z V h D L 0 R 3 O E 9 D R k Y x N G 9 j U j J 6 M m N 4 b m 4 z M U c v Z n I x Z W Z 6 e H g 0 d W Q x N 1 J w M H h L d l V 4 M G 9 M V 2 F p c H N W a V B U W U J U Y W Z W N 3 Q 2 T 0 V F S U l j V k 1 r e U N x R U V F S U l J V V J G e W o 1 c 0 M 3 Q 2 F N c W 9 z d U h x O U N O O E 9 U a z J y d 0 R I U W V u M 0 F 0 Q 3 d s Q W 9 v T D N w Y k h I M y 8 4 U V d o b 0 t P d l h y e W M 5 U F o y e F k 4 Z l N y R m t 6 O X U 3 Z H k 5 a X h Z N W s x Y T V i R C 9 L T k h q N 0 p n d 1 F K Z W U r M D E r O W k 3 N z c 1 T F l H Q W d z Y k d 4 O X J I V 3 J W d n p 4 U m R m a 0 p L U 1 F 1 L 2 V 2 Y W x k d X p i Y n R t M m p z T E N R b m o x N 3 N u M z d k c 0 J X d D d S M z c 5 N k V o b D Z y N 2 I x b X p S b 0 N B Z 0 x z T l Z q Q l Z w S m d 6 c H c 1 M U t 4 W m t 4 Z G V l T U Z o L 2 J O b n p 6 c W N m e U 9 U e W N U e D Q 4 Y 1 p N c 1 R X d 0 9 u V X F W U G 9 k R H B D U W t J d 2 0 4 M D g r K 3 l 6 O U 8 3 Z G 0 z c j E 2 c k Z 1 M 1 R v K y t 1 Z 2 p l O D N h d U x n N G p o d z V B d G h L R 1 F 3 Y 0 9 M R E U x L 0 8 3 N z c 3 R G F y W F N v V U 9 I V X V k V 2 U x b y 9 s Q W F q Y k E y d z h 1 U E J L O H p k T 3 h K Q 0 N D S E t U Z V B 1 R F F n a G h C Q k N D S E h I U 0 Y 2 S G R m Y 0 F V R l U w b l g 5 Q 2 F m e H V s U V p Z Q V R y V k x q N 2 d 0 d X p j U k h h b l h N c 1 V M R 3 N O M W l q L z N y Z T B w L 3 o 4 Z k E 0 Z l B r e T N i d D B Z T W 1 R S W 1 6 Z H Z 0 Z 2 N V U T B K Q z J M Z H Z I N y 8 5 N X R o a z Z Z Y 2 Z m d U Q w N m R Q V X J G b l R Q a F l Z R 0 9 q e S t s c X R s c E N R R U 1 h T 0 h V d F l X Q m h M b H k 2 b G N l U E d 0 R 2 p S d 2 o 3 S H o 4 K 1 B z V 1 B I b 3 F v c U 0 y Z k 8 1 T 1 R K a z J 6 Y X R J b E J n d 2 F o M G R o K 0 x Q T H c 4 R 0 R q e G 8 w Y 1 B u e V l O O T k 4 M H l G c k 5 U Y z N s d 0 1 I R H B T W U d Y c n M y R E Z N S m h O d D J y U U I 0 T 0 R C Z 3 p S c j F n e U 5 S b 0 5 l c n l j c U t v c i 8 v T 2 M v O W x x d F J U N z c 3 R E 8 r L 2 Z a Y m 5 u e n l 5 Y k s 4 b k t 4 Y n Q 0 N H Z 2 L 3 d T a l V i R H F s V 3 J l U F B O T j R t T G l 5 d j l 4 R 3 B N c V d z T F R L d m 5 Q M 0 h 6 V G 9 R U V F v a W J J M E Z X S V l R U V F n Z 2 h L a 0 x 5 T 2 x z R 3 E x Z D l O T j I z d X E y M l p L d G F 2 Y W l s T H o 3 Y m N 0 V 0 Z P W n p L M 2 x Q b U F H d U V i d 2 M 2 Q n c 2 N H B U M X Q z T G d S c z l s T X Q y N 2 R l T 0 t K S j Z o Z H V 6 Y U x G a T B D b 0 h m d j N q U n M y S k J G a X h i W m E 1 V W 1 K U 1 V S R X h Q R G 9 F R 0 R 1 T 2 V l O H R X Q 1 h i S m t D U m N 2 W H V T T k 4 5 N X d l V H d 0 T F k w d F c 3 Y V F s N W Z I d m Z m Z X k y T 1 B Q U W F B c X F x M G F k T 0 d 2 T H c 4 M 2 5 q a k R U c D I 3 Q W h B d j M 3 O W F O T 2 1 E V X V X T E t H d 3 N K Q j E 2 O W F 4 Y 0 9 G Q z h 2 T H k 2 T m F 0 R z c x N j l i S m Z l O S s r Z m V o M E 9 s c T B h T U h a c z J j N W N l S U V Y Y n A w Q V N B a k k 0 U F p z M m Z q N W V Y b F V L T V Z v R 3 Z Y c m h 3 O G V K Q T V j K 2 F n c W 1 x e H o r M 0 t s U 3 Z N b U R H R E R 6 L z h r T k R R V U w 3 N j Z p d G V m L z E x T G x 5 N H d K Z 3 h Z e G c 3 Z G l 3 b l Q 1 N H M x K 3 R W Y l d q O U l Q a G g x T 1 N m M 2 I w V E l Z U V E 0 c V p J a 0 Z V S U l Z U V F R b 2 h i b F I r U D l m Q n I 0 Q n V K c H R 2 V 0 t z O W V 2 W j Z Y U j A y R 0 5 K e F I 3 U E V D U 3 p Z T G p y O V F w Z 0 F y d 0 1 E N j c 5 N 1 N m b 3 h H S T B 1 W E x p V W l J b 0 l X T F Z x Z z A r a 1 l Q S G d 3 Z G V 2 V 3 B h Q 2 d B R V Z S R 0 R w M E t F Y W p r Y 1 R F U k F D K y t l W W J h d F N v d 2 R D a F E 4 d T E x a m Z m Z k 1 P S 0 Z T d D Q 5 Z F Z Y Y W R L a 2 l Y M 2 N h c l h h d j c 1 O C t U S W F q W W F v c U N p b V R w M k t q N D h Q R 1 J r W m p C O C 9 u b F d y V n Z I S 0 s 2 O D Q x R 0 o 5 N n F t b k 9 I T G t D R C 8 5 O U J P R E J n M 2 l t V 2 V l N G F l Z m Z t T E V p Q k Y 0 Z V h r e F l N Q z F B U F N l U F h 0 b z J i S W x P c D J P W m N 1 V 2 9 k R m 8 2 T j I 3 T n d V R k J V e W F O Q W 0 5 W H U r e U N W Z F V W Q l N 2 d i 8 0 N l c 3 W n M 0 Y X V 2 d m 5 J N k h o O G Z 6 M y 8 r O H g r R 0 R S d k c x c T F i d W Y v K y s 1 a z N i e D R o S V N F O D h z Z 2 p m U F h W V n p 6 e n p E U E V 4 Y 1 h 4 M T c v K 2 x W b X p a c E d j b k Z 5 d T E 2 N D Z V Q U s 2 U S 8 0 R l c 4 a 0 F J W V F R N G p Z a k 5 W b U Z F R U l J S V l T N F J k Y T Q w W U N L c H Q x L z N i M F Z 3 R l p E Z F h D R D Z m W T Z y R G R y Y 0 l Q c D F Q V n V m a 3 Z Y K 1 B q a m o w b E 5 U Z V d k Z D k 2 e G p 3 M G N P S k N Z b U J p M m J 0 M X F I e H N 5 W k F o S G p 4 N 2 w w S 0 Z E Y k 5 x M G l V N m R P a E V U R T J N L z N x b F R K d 0 l D Q W x 5 d W N l b l N K Z W J O b T h m d n Y v L 0 9 s Q 2 x U N k 4 2 O U 9 3 Q j E 2 d F F C N E w v L y 9 T O X Q y N 1 l s T X p P V G x T d F h F a D R l Y m 0 4 K z l m U F B Q N 0 5 r e V J K V V Z l V 2 Y v L 3 l u U T M z V 1 E 0 Y 0 9 z V 2 p S S W s 2 Y 0 9 F S G Z 2 b j B a T l d v V U d v M k d u a j E 3 T W 5 m d V h L W k 9 u Y 3 I 5 O T k v U D Z O R 2 p B V G g 1 O G l U U F B 2 c 3 N N V E V 4 Y k 4 2 O G 1 Y N z k r a E V j S E 1 3 W F g z e E J R a 0 l D S D M z M E V h Z E 9 u Y 0 p x d F J J V E U r T l F q c U J 2 M z c 2 Y 0 8 z Z U 8 2 T 2 h v b m 5 6 e V N k T F Q w O W 0 x Y X h l L y 9 2 b 3 J K M D Z j Q U t C N T g r W U 1 I e j Z j O X U z Y k 9 6 e C 9 M e T h 2 a G c w Y l J 2 L y s v V m 0 0 Y 0 N H Y k 5 t M W k y N 1 p 0 R E J 3 N G t P S E R o N l B U N l c 3 c W U x Z l Z G T j h v V k l E c 0 9 L b k x L b 1 F R N H J Z a l F W W W h o Q k J D Q 0 N G d V J W b 0 1 w T V d p U k 0 y c l Z v R 2 h v b H Y 4 Y n p i U U 9 y a k I 5 R n N 1 R T N E a X h B b C s v d m x u K 3 Z m d j d 4 U V k v U G J i Y j B s S V N I Q j V u b D Z 2 N T l D a F F 4 d z Z k T W c r T m 5 Q b V R K Z E I x a D A 3 Z G p C a n h n e n V 2 L z k r U H Z 2 c 0 0 w S k N R d X p I d W 5 m d l R 1 L 2 V 2 V m 0 v Z m o y c l Z x M U N v O U Z R d D I 1 Z F h u M z F W W k t U a z N u a m p U Z T R m U G t 5 W G J w M D R i W F h Y c k 9 m c T Z v c T Q 4 Y U 5 Z K y 9 l d m Z q N y s v U E 9 P K y 9 R c D A 4 Z i s z V W J O R 2 p B U n g 5 O X h G Z G Z m Y 1 d 5 W m N 2 d z h m R m h 5 S k F o Z E 8 3 Y 2 1 Y Y n Q y b U V 3 R 0 F n U E Q r Z W x s M T R D W U 5 p d 1 l m V H I x N C 9 R M E Z E K z l h O S 9 F U m N Y a D Y r d k w 4 T 0 h E M 2 Q 0 T G k r O T l C T F B Q d n N z b n A 2 Z W p C M D d s d V B I a i t Q c D Z V b n Y z c j E 1 O U 5 G S G F k V 3 E 1 Q k l V U V V G Q l R K b z B p W D M 3 O W p G d j N q e k 9 u R G x 6 M n d S W U F R a m 9 B W U N h Z F J n b H V M K 2 J O e U 9 F R U V L V W o 2 S 1 d W U F J I Q 0 N H R X F F Y X N H d 0 x S Q k 0 1 M D l 6 Y U V F T l d F T l d V Y 2 1 y N H A 3 d D R H M W 0 z d G J J M n U 3 a i 9 v N 3 E y N G R D c D d E N n Z p W j V P V W Y 2 S k 0 4 K y 9 4 Y X N x U W h q T n V P W U 8 x e U 5 x M W E r b l h y e D h l S G g 0 V m N q M V h V b E 5 U c V Y y N 2 R y b l B X N 1 p z R 1 U y Y U 5 L R k R o d z V P e H c 0 Z E 9 z V F p z M m Z w M T Y 4 Z k J v T 2 g y R 3 N j T 2 5 T S W h n M G J P a l R v Q X J C W U x M Z j B u Q k 1 T R W p o O S t q U 2 R P M 2 Z H e T h 1 c j N P Z W J U Q 2 J 5 O C 9 P Z D l s W G R X W G Z j R D F v L 0 5 K M 0 x W c z V D Q 0 N H R X F D N G t 5 Q 3 F F R U 9 L M k l V R l d J Y 1 Q x c W t X U T l X c X p L e V Z x b n I w N 2 V u V z F P M l U x Y 1 J t Y m l j d l k 0 d k o 0 b E g 4 d m 9 2 e D c z M 0 w y c W h D M 3 d u c m d X Y 2 l P U T N Q Z k F Y Z H Z S U W d o a E N n W E t S Y 2 d o Q k J D Q 0 N I R V R i S W 1 m Z 2 V H Z X R V K 3 d B c T I 4 Z 0 Z G Q W R U R X Z H U G t X N 0 l C O F B M d 3 J i Q 3 N W U 0 Z 1 b G V J Y m h a c j h z N 3 U z S V l R U V F w U 2 J C R m 1 G R U V J S U l Z U z R H Z m 5 4 a 1 B 3 e l N 2 a k w 3 d D V K d V V s U V Z W U l h T c z F X d H V a W G F U S D J H c T F D Q 0 N I R T d V R G o 3 Z z B J S V l R U V F n a H h P M U t U M X d H Z 2 h J O X k 4 M D Z F d U l O N D F i Z j l i c z V 5 N 3 o 2 R U V F S 0 l j c E l n c X h C Q 0 N B R m s 1 U l l T b j V 4 R m J y N n g y R G 5 a Z V V i Y m 5 B T F R U Y T h S Z H k 2 R l M y b T V K Y z Z M T z N 1 R l k v R 3 B O N 1 h H b l N J N V B a Z j h 3 d E p m N T k v K 1 N H V G I 0 U X N V R 0 0 w V n V u N k I w V X h p U 2 5 h R l h L d W s 4 d m N W d l c 5 U n R k V E w 2 O E E z R X J 6 Q z N M M F Z J Z T R j d n E w Q V V M T U 9 1 M 2 t q U W d n a F J Q b E l r R l V J S V l R Q T F 1 d z Z 6 U X Y v M n N C d l J 5 O F d P M m Z 0 N 2 p P O D h L O E 5 4 T V F s M 0 5 R Y U I 4 O G t N K 2 F U T G F 5 T U x i b k Q 5 N X V m Y l d Y a T E 3 R m x 2 d T R M L z F y U H F J O S t j W G 5 z c V J r L z h k U U 1 4 d z d O d j U 5 S l p 2 L 0 p 5 e V g r c 2 x y Z D F 4 Z H p 3 O T V 6 R F A 5 Z 1 B U O X N Q M W 5 x M 1 B k W D d H S D Z 0 e n R K e m N x d n N Q V l B K Y W J 6 L 0 5 6 M S 9 H U E p k d k p 1 T X F C K 3 Z k Z 2 p p V H c z W n g z L 2 p U N 2 l N S j Z h b G M v a m s z O W t 4 Q W Z y T V p r d H Q 3 e U 9 x R 0 x t V E V q Z m d S T G M z O T A 3 R W V M T 1 k 2 a G 5 L O G N o a E J C Q z N F Y W t K c X N R U W d o e G 0 w d k 5 L a 0 N u Z G Y y N X F j V m l k U n F i O H Q 4 Z F p P Z V h I R H o 4 Y W V w Q X Z E e D F G Y k s v N j V u T U Z n c E 5 G c l F l R 2 d 4 N j E y O U Q 2 d F R 5 e G 1 p M j h 2 M j J Z d 3 p v R 2 t G T k g 4 O E s z M G R K d 2 9 K c j R x W D N J Q 0 V s a D h Y c m Y r Z H Z B e n Z j M H Z X M k h V N 2 d Z b G 9 1 V 1 h t T 1 d k T G I 0 e E p R V m F n Y l d B T 2 Q x d U 9 t c m g w V G w 4 R H l y Y 2 R 2 Y V g v W G F 4 c 1 J 4 Q X Y 5 V 2 p 1 T U Z S a k 5 t Q z F X U E h V Z U 4 3 M 1 B P N U Y 2 K 1 d x c G d E b 1 N a Q l d p d 2 5 t R m 9 l W m Z R S E g z U G 9 R U V F v a H l r Q 0 N y R U V L S X U w W m 1 i a U d 6 b H U 5 M m V l e G l X Z z R B M z I 4 N 3 p x Y U R y c k 5 u a X V i O H N Q M E V 2 L z d 1 b k 0 y c V V l Q 2 Z 3 M 3 N 5 L 2 9 2 d F R n R T F n T 3 l y c F F o K 1 B Y U 0 J v L 0 Z w e G U 3 V G F s W E p 6 a k 1 5 Z X Y 0 b W w 4 Y 2 Y 3 Z E t J d m g w Y k Z u d C t X W G p x U E J q U 3 k 3 b n h 6 W n F k W n l v M E s v U j Z 1 U V V t U n M v Z l J H S n F E c k 5 H O U t S Z D R 6 b 3 U 1 N 1 d O Q 0 N h c V F T Q n g 1 M U p Z c 2 Y y N F U 5 Q 3 Z z d W w x S H Z 4 d F l I d m V X Y n l O U T J l d V V H Q T B G e H N R T G 8 z S m J H S F h N V n Q y Z E 8 r M m p y Z V V i N z M 2 W i t q Q n R 1 R T N 2 Z G Y w b k F L T 1 h T a i t 6 M U o 1 Q m R i M G N o b z d k a U d O Z H h k d n B X N m d M L 0 5 l Z l J B Z l E 4 V U g z M j l M Y V R H Z z l i W G Y y a X l F c U R p S 1 Y z M 1 U 1 S i 9 k d l E w a G h K d V l U Q 1 o w d W 9 w N X Y z S C s v S G 5 x M T Y r U F J p T T N j b 3 Z L S j B G V 0 l Z U V F k d z J q e W N M Z U U 1 Z E t u S F A y V W l a b k w y V 1 d P T 2 Z j N V N 6 T 1 h Y W n V 5 S 0 h S M k h K d V R p U 2 1 r N U Z U V 0 9 6 N T Z U b U Z w S m R 3 S E 1 C a V Z Z c 0 5 u d D N i S W h T Q X R 6 L 2 J p b F Z W e V R l Y U t U R E N t N H Q r Z F p w Y l Z E L z J 6 V V c v N H F Y W E 1 1 T j V X N m R t d l Z i R D B O N H R u Z W J I S G t t c X R D R H I z Q i 8 y Y 0 9 G S 0 5 z L y 9 L Y k x Z Q U d 1 U n A r N X J T d H k 1 R k M 2 b j U x W F k r d D l 2 U G M 2 d n Y x O G 8 4 M 3 l 0 a H d h d G g 0 W T N Q b l Y r W F Y w W j l V Z 2 J X a m N L Y 2 h q Y m Z m d 1 N l W V Z t U W d O O G F C R l c y e j U r O W x J b W N l Z F M 4 T l I 1 M E R Z a X F F e j F a N H N Z O U Z v V X h U R y 9 x M y 9 u a G 9 4 N n B J M 0 w r V 3 Q z b i t I V H R i K 1 h P Q 2 Y y U 0 J L e n Y z Z j l B V V R i a U d D Z S 8 x T V V T e m J F T W V m N z N V e D l y b n V a O T N v b l U 1 T i 9 s b E l C U W x R V 3 J 6 Q n B m Q 1 h F Y l N J O V B a M j h 2 S k x m c i t s M E 9 v S 0 R n N T N H M T Z 4 W l E 1 Y 3 V Y U n l P L 2 Z I S E g w e W F O S W 1 w V T Z j U 0 d S b H B I O C 9 K e W N G b 0 x M N T N B b 0 N I a H d k K 2 Z u N z J 4 N W N 1 W G V M R k Y x O W s 4 d V R K O U 9 q U n d 6 N S s 2 d F F w c 3 J M S z l t O U 1 u V H A x c U Z 1 M 3 J z U F l s M T k r e W Z y M T Y v b n l 5 e T h 4 R 0 F 4 T z U r V G 0 1 d k x F R T A 4 d 2 F O Q W d S b z J T N X B o M 0 V 3 b X l D a U d F d U d z R S t Y d X p k d m 9 U T G 8 4 d D I z c U 0 v M G I v d 1 Z 0 L z d r U 3 Z O d l Z k e m x t e C 9 U a G Y v b k t F T V U 5 M D R L R j J 6 d G 1 I U l h H d k Z S T W V k M 2 4 r d H N N W G 1 Q N 3 R U Z 1 o x Y j h 4 Z k g y d F g 3 R D c 3 a n Z 1 Q m 1 0 N z Z Z c T l U N U d S a U 9 o Y X J h c S t m Z W l J a D N X b E 9 V V 2 5 W R X d u c C t C a m M 5 O S 8 r b G 9 Q e H h N U W x F b k d Q U D R Q d m Q 4 e W d 0 V n F 0 R k p v Y 2 E 1 S z J i U l R N a k 9 k N z B M c G h J U G 1 G S m h S R n V l b H M w a U t Y T T N J N W 1 l a j h H c F h r e k 1 X U 0 E r N 1 h 5 M 2 J S T k 8 x L 3 U 4 N E E 4 S E F u e D h 6 a m x U R z J 1 c n l G S m d 0 U H p W a F R y a j B 0 L 2 N j a k J Q b D d P N H h w U F R U R m x u Z l F Y c z N j S 0 d t T 1 h s Z H l k c 2 Z U O X p k b m U x d 2 l P L z V J S W 5 y L 2 V S N X F m L 1 B a d D N l R X R C Z 3 d a N k h V Z W N U Z E 9 4 S G l q c V F F Z E V j O S 9 i N 3 Q 3 M X B B a j l K U E V F S z R 6 U 2 V m Z k 1 L M m J k d n c 4 b k s r R 3 d i Q W F E U V N G Q l R F R j E 5 O D R U Q y t l d l Z x U H Y 3 N F k 1 N S 8 v b m 1 H R G g x c U g y L 1 V x Q k V h a l l Z R k N 4 Y n c 4 Y 2 N m M n o 5 W W 5 q V n J G c n Q y N 1 N w e E w 2 R 2 h v W H o 5 O W R m M n g v d j I 3 V U 5 S R k 5 x M G N m e V F l Z E d p U l J 3 N G N L Q k 1 6 K y 9 w c D U v b X h S Z G Z k Q m p M e n M 0 b U 5 U V z E y T 2 F t c X F w a X R W c X h X c D N M Z G 9 r N 2 1 3 U l p o U k J D V k I x V G 1 1 M l h N U U 5 N Y W F p b W R E Q 2 1 n U 1 V i T E F W Z 0 5 Z S n F z d j E r O V d 2 V l d n a l d x M k 1 W U U s 5 e l h W U F M 0 M m 9 X c W 9 k R 0 t X R 0 9 w d F E 1 V l d u V m x J R U F E S n l 5 Q 3 A x V z R 6 S W 8 r O F R V V l F D c 2 5 E e X d T d m Q y U G F Q S n d 1 T D F 0 a T d S S S 9 1 M 3 h z U E R N Y U I z S 2 l t R F Z 6 O T J Y U n F o a U s r W D d w Y W Z 3 N m h I M n Z C a X Y r S n Y 3 Z D d 4 U j V L O W 5 N U 1 l K e m 9 V R z J 3 d m p x Z k 8 4 V z N W c G J S Y z l w M j h o R W F C U D N W b 1 l C K y 9 r c E h I c G 9 Q e E t B c D B i b W J M U 3 Q 1 L z Z q S W 1 z N V d P V G V 2 W S 8 1 d 1 Z 2 M D d W L z l u V G F C U k d Q Z E t H T n h m O X l 1 T D F 2 O U 1 6 c W k 2 Z X R 4 a j B 2 c D J w e W J a N n J B U k l W c T h R b F V K b n k w U 1 R 1 c X h D M 0 I 2 N m R l d k d 1 K y s r N i 9 M W X l w V X I y Y k J o Z z h Q W W p 6 L y t 5 S U l G Q y 9 q e m 4 v L 3 N F R 0 F G T U J n T U R C a 3 l o T 1 h M b D N Q N T h t V k N R a 0 x z e D h M Q 3 d o Z 3 p a b 3 p M Z F p Z d V h V c E N n b U 0 1 c j M z N z l o R V V G T V N 4 W T h j Y 3 h p Z E 1 t R k R t O G d G N n Z i N U 0 4 N F F B Q 2 J J S 0 l Z U 2 9 D T l o 4 e U R z T C t m R 2 8 r U m V n S U F r M T d 3 d 1 V K b 0 1 4 O V d w d 0 5 j U G R 1 e X h S M 3 c 0 T m F O K z R E d m Z V c m 1 F Z n M x c X R Y U D h C Z G U r M l l V U T F D Q 1 E w d 0 1 l c G 9 a U k d v e m p k d 2 4 y a n F Q Q k F w Z y 9 y V G 1 p Q V Q 0 b n p w a j N Y R F o y S C s 0 T z R G U 1 g 2 d 0 h t U 0 0 v S m 9 Y a i 9 B W l p r Q W c x N U x r N 3 E x W E o 2 Y m t W U E F s Y 3 g 4 c D h E c 3 p k Q n B p M i 9 j Z E R v c G c z L y 9 1 Q i t B N X g 2 S 3 B I L 2 5 S a z V 6 R H A r O W d s N 3 J R Y l A 2 Q V d W Y T c 2 Z W R w M U J W Q 0 F u d 2 9 m W j F 0 V T Y v a W o 2 Q 3 l X e W x k O X Y 2 a k I x O E x 3 Q l B 6 Z m l K a k p 4 Q 0 p n M 3 R X a W t O e H l w Q z Y w W k J S S W J Y N X N q N V Z I N 1 p m N D d I N 2 0 z c z d p M j V q W n I 4 T X d R L 0 R G c S 8 w a W N M S W N x d n F O W n h 2 d X N h N l V L S T Z p V W 1 K b 2 J k d T E y W E h U S 2 J 6 Z l p B c W N W a V l l S E N o Y X h l d l p w Q m d 3 W X h j d V J J K z d 6 T X p F e V N r c E l B a U l p S V l P e l l z Z l p T Q k k w Y T J k N l h l W H Q 3 R X h V V k J j R E 9 u V H N K Q 2 d v a U l p S U N B S D k v Z j R j Z 3 E 5 R m 9 a U C 8 r L 2 V U b T V q S n U z R G l I U F M x Z H V w U 2 d J T W N T V D B K V U J B b X l D a U d F S 0 p 2 Q 2 k 1 Q j d F a l g z R k 9 S Z n N B V l I 4 e S 9 Z Z m d D c T V n S F V H M z I 2 O W h C c D J h N 3 J q d G J 3 M G p O N l F I c 0 F s b X l J S z N Q b j l 0 a 3 Y z R W Y 3 S n R j Q 2 l N d C 9 Q Y 1 k z b T Q v Z S t t W n Y 4 T j k z S H N h L 2 h u U H R K N E F j R j d l c m 9 5 a m c 0 b F l t a z B W b F p j e E p w L 0 d N b k l K Y j N 1 T 0 5 p b T Z a Z i t 6 Z U N K Z k h 3 N E p y c 2 1 E M F E w N 2 p l U V V t L 3 Z w e E 5 B R F B 1 S 2 d m Z X o y e n h j c m V F N W Z v M k R T a 3 h I b X V w R 2 J s T S t H c k d B c U 1 a d n A y Y k 1 D e k R 6 b X Z G W i t j e F Z 1 T G Z z W G J v R 1 B 1 U y 9 j V G N Z L 3 J v S E N S c k 5 4 Q z F 1 d z g 3 V F I r N W 1 J R 3 Y r d z d o M G F C W V g y a X l y M 1 g 0 c G d 0 M W 1 M c n V w c X Y z c X B X M G h 5 a n F X e T N z e j N l d F R G S H p x Z n l 2 M T F u N 3 R v Z 3 E 1 c j R I Z V J m U U J N M X o 5 M W J F Z U x P W n F p S G 1 o M G 5 t Y X h D M 0 F a N j l 1 e k p o Q W t U W E I 1 Y n N X S U Y 2 O W F 0 N C 9 6 N T g 4 e W F O W X N M R n k 3 d z F s d H Y w Y m R 2 W H d B S 0 N n b 3 d H Q X p z M m J P S D J i T m 5 P N T B m S G g 3 T z R z V 0 x u Y 2 J u e n A x T H I x N j l l U F h W V j E y d U d 4 c 2 J T M j V 1 T G x P b l R t W E Z p a F Y 0 Z T N 2 Y m c 3 b 0 J B U U Z F U j B l V G 4 x O X l I N E t X T F Z 2 Y W c 3 a E N s S V V F V 1 l V U V F s e G p M Y m d X U 0 w z N n k v Y j F h Y k R r d U h 0 M 0 Z T Y j J T Q 0 l Y M D N L Z G F u d 1 d H T T M 0 M S 9 D M E I x b U x O S 3 R Y c T l q Q V p u e H l G a G Z U Y 3 A z R 3 Z R M W F B b X U 2 U H F j a 1 p v d V Z T K 2 w 1 N k x V Y W d t K 2 9 1 d 2 t V b X k y Y m t W U E l v S 2 1 y W F I 3 e j l Y T E 9 q Q 3 d 3 b W x u N H Y 0 U G w z b D k 1 W F V y T D R X U m l P a D R h a F c 0 d D d 5 b n p l Y X F x O H Y 0 U G U w a E 1 5 Z U d C M X Z V W j B L M 2 t n T j Z r c j N l U W x K c k R r R j d O R 2 R H M z d O M 2 V N M 0 l L Z U d m e E 5 s S X k 4 K 2 t S V l p j e G d 6 c T R u Q m N X W E p P b k g y a k 9 k M X V P O G U 3 b j I v b H c 1 Q V B V R D Y 1 W j d I V l h i R D l C Z 2 R H e H p x e k Z Z b V h 1 R D N 0 U l Z Y a j A z a 1 l P V 2 R P M 2 F 0 M 3 V z N n p i Z m Z h V z U 1 V G 0 z d W F o Y U Q w M G 5 M b V l T V k p x V G 9 V K 2 g 5 d U N P U l A x O U J 3 d z F K T T Z r V U p V T n E 4 d 0 1 K V z l M c l l R d 2 4 y M m I 5 L 0 9 Z N D g 5 N X Z K W V V T Y X J 0 N 2 M z U V V G Q m p C M D d s c k N 3 T U F D U 2 s 1 T V p Q W G 8 w T D c z M E V s M j d k d V h 6 e n o r M 2 4 z Z m x 5 a F h H a l J 0 S H k 1 Y X V Q M m k z V 3 E w b D N r W D J 5 e S s v V U s 5 Z V B i c D E 2 O G F h T l d 2 d z h 2 S 3 l y d 3 V 3 Z V B G a W N u T n p Y V G F 1 Q X N q S X l P Q 0 Z G M T R v T W N q N n d 3 O C 9 v T k 0 1 d j g 4 d W F 0 Q j E 0 c 1 F K b G k x Y j V u Q X N M Q 3 l N Y n Q y N k Z Y d E 5 j W H V U S U t z U V F 0 e k 4 4 c y t o c H U r Q z l O M m 9 H Y n N n N X p q Z 3 V v R D d u Y 2 E v a H F k V E R k U G 4 1 c X d q M z J o M m 1 q d X N U e V N k c n R i T 3 Z O S G l u M z k z b W U z N j J M M k 4 3 W m w r O G N s W j d E c D J r W V l o Z n F W b V d p Y W 1 a U F A 4 M 1 B V M E Q 2 d k 5 C e T g v V U 5 h b m c w R 3 Z a V U J Y N X p l Q l A 4 W T Z a N n N D K 0 J o M H p I a m V P V W o w d 1 E 5 N 1 N F a X B 1 S U Q 2 Z 2 R Q S k F E U 3 R G M E F O c j d M W H R G c X c 1 a U F 4 Y 1 l u V U Q v T G x q U 2 R 0 Z 2 M v N D V D e l c 3 a j d E e V A 1 d D B H Z 2 M z M V E v M 0 t r a F g v N F N 4 M 2 R i a n B H Y W x j O G J U M 1 F z d G N S Q V Z t N G g 3 e X p l U m 5 4 e U Z s M m F o e k o r e U w w b G 5 q U D h U M U V r c H V T d z d Y Q U M v M W l 5 b l g r U D Z 1 W F V n Q W 9 n U G J 1 Q V Z U d W N Y L 2 Z s V z Q 5 e k 1 q R 2 R X a l U 4 a X c w R V c x V 2 N T b E Z j c j d q O T F h N 3 B S Z D F B M X d I U G x N e D h r b E p 6 U 3 B 5 V G t W T k F m S E o y c 2 V z V z h U Y m 9 h R m F 2 R m t m T 3 A z T G 9 U U E x k R l d R M V o y T G R Q Y 0 N X e G R w d G k 3 d D N J O F F k e j k 3 O F N n a F I 3 W F h w M G 9 Y U m 8 w Z G p 0 V n F a U F h z M k h U d D J w R S t m U G d D c 1 h i d V d y V n U z R W h R V X h M U n A w K 3 p u R k J R V U 1 I W H F W S 3 h X S z Y x Y n Q 4 Y k h 4 d 2 N m b j J z b H R U N y 8 v S E 1 D Q W d J Y 1 N n c G N 6 M n E x N G x G Q 2 V h M E h I b m l n M k F C c W t h R k R o e k o 0 O E d D W H g 1 N T R 3 b l d 6 M 0 9 0 O S 8 v M z N 4 U j R 6 R 0 F 5 Y 1 B u M m E w N m N k N z J 6 c T J i T 2 5 C R m 5 2 W U J K a 0 Z V S 0 l 1 N F Z x a H F 4 R H F F V U I x Z l R k W U V 4 M j k 2 N 3 V D b D l I S D J I c j d 3 a 3 V n N W 9 W e G F E M z R N V 0 h X e n V O c j l 0 O X h u b X l v c U J C S m F w Q m 9 O T 2 h p c T R I Z W l J a E h i Q m x B N W Z W b D c v R X N X c k h L V F F L O W h x b E d U a 0 Z q U D h 5 a G t 0 c H V k V H g 5 K 2 F K S G s w Z H p 1 a 1 p W W m V 3 S U Y 5 b W Z M Z V R Y L 2 F k S n k y N 2 d N b l B k S F B L V m k 1 e U 9 p b W R t Y 3 Q y R V o r Y 1 R m d k d 3 V X g r c G l 2 Y U d 3 S 1 l W c X N W c z B Y R l p M W m d 0 c X F Z T F Z h R z l Z b m t S R 0 k 2 b D l K e U d m Z U Z M Z E R x Y z B Q d y t K T z F o e W d 3 V 2 1 n W E V X d 1 B N Z 0 4 w Y U Z L S G x i R W 5 H V D J n Z m J F Q j U 0 R l R W c F g 0 M m l 6 O X h 5 T T N C S F p 0 d 2 V i d W t m Y z R a V 0 F Y V 1 J W N 2 t 2 b H J E c F k 0 W j l 2 a E M w e i 9 k b W V K Y X h k c F Z q K 0 F J K 2 R U T 1 p H U X p z T 2 R 5 b l J L c F Z F V U Z Y W H Z B R l J y N V g w N H B I a D R v a F p l Z 2 V 3 N D B Q c W l S T T I 3 V m k 5 U 0 N G R j V y a m E v S W o v Z W x 0 V X F o S 2 d Z K 2 Z G U W N N S C t V T T J L Q T N N b W l t O F V C U G N 2 M T Z Y U z A 5 T j U 3 c m 5 u Z 0 d 2 W m 0 z b D V l V 3 p h d E l u N z c 3 O G Z n R D U 5 K 3 R D b l R 4 O F N F e E 1 K R F E x R m 8 5 R m d N c G 1 Z T W 1 V S z U 4 N m R Z O D Z j T 1 F R S E J 6 d G N k O D J h T m V 6 W X N Z T 1 p N M m M 2 Q k Y 2 d l p 6 U W F Y V 2 F S R m l r c V I x Q 1 p m d m p o Q n p 3 O V B T d D l I W E g 3 a 0 N D c k V F T G N 5 W E p Q b 3 F a c 1 F V M 2 R B b W 1 4 W U 1 s e j k 0 N X V T e H Y z b n l m d V h L c k x Z N G Z Q c F p S N G J t c F d Q a k Z 4 a V l R R y t O Q 3 B x W F B U S j N l d 1 d L e k Z O b 0 N x Y U V t c H R x e l k 0 a k l v c j Z l c U t n d l d I R 1 R W a m x P Q U x l R G J J T V N Q N 0 R 3 a i 8 x a X l u V X R w d V R 6 U n Z R b U R 1 a m R 4 Z V g 2 M 3 l M c E 1 l N j Q 3 a z c r T 1 p l K 0 p 5 N H h k c 3 A x L 1 B 0 O E R i N F B q R y 9 C N X E v Z n o w M i 9 Y c 2 d y T 1 h N c m t t Z G 5 y T U Z 1 c z E z N V p W Y X l s Q k 8 3 T 1 h j N W k 2 a m U v O G Q 2 S W 5 2 W U 0 w d 0 9 u T H J Q N V l E e W V P Z z l l N 3 Q r Y V Y r W k Y y K 2 M z c X g v Q W 9 y L z N J Z U M 2 S m x n M 2 F o Y 1 J Y R 0 k y c l Y 3 b i t I M H p Y O D E 2 V l Y z V T N h M H N v Y l Z z U C t 5 N E t w T l I x V l F V U 0 k y d D V E V U F Q R k R 1 Z V F x b D h W Z 0 o 5 Z 2 h S U l J U Z k t O d m Z 2 K 3 c 0 K 1 h z b n h L M U l q M F h O a W t O T m k 0 V z B H R E J u d V p 5 b U J q K 0 1 w c H h C M X M 4 K y s 0 e n Q y N 2 U 3 U E R a c T F D a W 5 z V y s v L 1 J h O V h z L z A 2 Z E 0 1 Y 0 9 B Q T A 2 W k 5 J e k l 5 M G 1 I T 2 9 V T 0 h X T G h 3 S V o w N 2 R 5 N j J W S U N x c X B o T X B o S X p W Z D k 3 N 3 o x e W M y M 3 Z W V T Z l U E l s V 3 E 3 W F h q W D N 5 e V N m T D l Q e U t Z N 0 h Z U 2 t K c E 5 M Z m V t R l h j V 1 N U S U t v U V F k e E p 6 R n F U K 2 F n d X N w b X l H Z 2 t S M z c 2 a m F 5 a T g w O C t u Y V F 3 N W p X W G x H Z E Z y b k 4 w d G J E b D F 3 R 2 l 1 c k 5 U d F B Z N 0 d x R E 9 q Y X V G T G Z p R 1 h r R l B M W X B C K 2 R 4 Z 3 V N W n F l Y X J G W V Z 0 Q j V W M D B v a 1 B h Y 1 F n R n J G M U x R d F V t Q T A 4 L z Z L U F d 3 N 2 5 J Q k d v M k M x c X V R V m 1 s a T Y r U 2 d 4 U n h J N W 5 a V E J 5 L z F i O D l S O X p V c T h U c 2 V t S V V 3 Z j F v U H h Y O F l R Z H k 2 R m R 6 L 2 Z 4 b n N q Z W p w a 2 p y W n V H T 1 F R W k 0 z S U t i V D N C M U 1 V Q 0 E y b 2 d W N n J 3 V l B u Z 2 F k Z V M y S k t E c W x a K 2 J R S U N 5 Q T h 1 Q 1 k 2 c l F j Z U d v V z F 1 O D l 3 N E h R e W 4 2 d z l 4 S 3 V Q d H d O Z z c 0 b k x B R H p 6 W U V 1 W H B R U k t D c k F D V E g y d V c 3 b X l p U z F Y b T F y Z G 1 J V m J t V 3 I 1 M n I 2 W G x k R W t y Z H h V M F B R d C t Z T 0 9 X M V p 3 Q V d 2 Y 0 d O U 0 1 B e W g 2 N S t 4 d k l V U W x 1 V n I z V 0 0 w N m p G T E 9 3 S T h R Z D c z O G V O V H p u O X F h T l J Z R l Z Y M G p V W U l m a G 9 B Z U t G N z F y O D I 5 a F J y a j c 3 e n p E b V B H a k N F d n I r U k V E a z l Q V H d 3 R 0 E 2 b X B x V X l Z T U l H V E o w O H l j Z U p F d W 5 U c D R q R H Z 4 S W t U V E o 0 O E d a U E p 4 T V d M R n h r N m R D Z 1 R K M D Z r U X d m S G 1 2 b n A 2 Y l k 3 c F h 4 O W Z Z d G Q w O S 9 m S D c z Z T l 2 N V B W V l V N Q m d P M W F 0 b n V y Q 2 9 h U D N Y c U Z O S F I w U z d Q T j V s Y 0 5 3 d T k v b G h K b W J U a T d p U k J W a U d F d U o y c E Z z a m N l e l d v d W d V e U R 3 Q m w 2 e E o r d H l z M F d W a D V R N z F T c T F Y R n Y 4 Y T F X M z R z V n p N W k p 6 L 1 R s W l p o d F Y x Z V o r b V d Z N n o r N 1 Z T e D Y r d z V j U W 1 B M W I r Z D R 1 Z T l w V G N k S 3 N w T V B I N G h q U m M v M 0 9 C M H Z I T 3 p F R j d 1 M z h a c F h L Z l Y w S z J s Y z k z W T d Y S E 9 n W G F q M l l L Z m g 1 N 0 V G T 2 N h b k N h e n h X b n N W a F J j c l h G Y j N H M z d B Q W x Y c 3 B u O D M x a m l r N 1 B 4 c i t I S j N 3 Z T J a K 2 8 z d j Z H c T h N V X Z j U U E 4 M 3 l l e T F B Q n J r Z l p O N m p C d W N C Z W 1 M L z J O W X h m U 2 V Q d X p y W H p 3 O G d Q M m p O Y W V V W F Y 1 N 2 Z G M k 5 L b n J U N T F h U H Z n W W R K Z 3 R W Z 1 p O W F U z d G 1 s N T g 5 Z m J E R H R l Y j g v M X V O d T Q v V D c r T 0 R l b m Z 1 W k Y 5 d k d H S U h 4 K 3 U z T W V K e E h R S 2 p X W T g 5 V m 9 l d X p l Q 3 c r Z F M r T X Q 5 e m N q T 0 4 1 Y n J 0 Y m 9 a K 1 l X M j E 5 Z T d n c 3 M 4 b E t U b 2 U x b G 9 x d G c v S z l X V 2 9 U N U s x S D l R d D d W S H Z i Q U V w Y 0 Z y N 3 Q 2 U k V I Y 1 A z M G p V d E Z p c T V t T k J J Z T R B K 2 Z H b 3 A r Z W d K d H F h T F N u M 1 B J M V M 1 e E V J N k E 1 Y X Y w c F p N a V l t a H B r e l p 4 Y W J W V 2 8 w R 2 5 u M D B V Z j V 5 M S 8 r d 3 V q U m 9 5 a 2 9 L R 0 Q 2 O U 9 s M D d O Z 1 J z R 1 d G V 3 E x V 3 p w N D l 5 O X R 2 d j A x S V N B a D V l W G s w Y W R J R X J W Y k x 4 S W t U R 1 Q 5 K 3 Z N T T F F e E 5 0 N z I r a m 8 2 T X h H Q X o y K 3 E v W G U r V 1 Z W K 3 h m N z k r L 2 4 2 N W R 1 e n J W Z D Q y T m p X W F h y b D B 1 O T E x U V V Q e U h 5 V G s 1 d G p 1 M W l t d j J k Y j N Y W D M r Z E J 4 O T h z T l I 1 N H M 0 Z 1 F W W W h o T G p k c U J a S W k w R z k 5 Q 1 B x N W Y r Q k t j U G R P N 2 9 0 b G F Y e F Z W R V F L Y V N X V D d F W m l B W j l 5 Y m Z k N j d V Z U d Q U m F l M F p u Y 1 l x Q 2 t V V U 5 u W X h t Q z V m V G 5 i T U N N b 3 E 1 a m 8 5 Q n g 5 a k I 5 e n F O N z V u c V d P T 3 o w R 2 p H Y W x X N W 5 K N 0 g 4 M 1 B Y b D d p b m l s R D B m R X B x N W 5 U M F F p c n h 5 Z G s w R F B G a i t y R H U 2 S z V t W l J y M E h u U 1 B y T X V t Q S 9 F c z I z c W N t a j U 2 Z X p P e D B 2 U n N W W S 9 Y Q j N Y Z 3 c 1 W D d h T i s 0 R G w 2 Z T E 5 N 3 l h R F F h Q m 5 S e n Z F N T h z a T N M d z g r b j d I V z E r b m R 1 a E p k Z V M 4 O V c 5 Z X l a c E N F Q l B y d z N v c W R U W T Y 3 S 2 t u Y z F 5 U H J M d m 5 Q c 0 8 z b l o 1 W n o w c X h t b j J 3 N G 4 y R 3 Z r M 3 F n O E F l R 2 l R S H h W W n M r N m 0 y S z R C K 2 8 5 Z z V y d 3 J R U l p o Y W h D a W 0 4 V W F 2 T F A 3 d D Z H R U x j R k 5 m R T c x T G p S d H Z y a D R T K 2 p o S S t x c 2 x J Y k J v T 0 J O V 3 Z X d U R 3 M m R 1 e F l B T 3 J V c W N P R E R 6 N U k z N z U 5 Y W R D Z 2 d m M z R w N T k r S G l F S 3 l 3 Q U F J Q U J K U k V G V X l w R W p S e G d 4 W W d T Q m d Z S E 1 u a j J i Z D k 5 O U Y 0 Q T M z M 3 l U e k 1 4 T W p o d z U 0 b k R O U T R k c 2 Q 2 T W R Q W H F V W n M y Y X V R e X l G a k d i e l Z 5 N W N v V 2 t w Q 1 J X c m x 4 c G I y Z z F Z T U F B V 3 J S b 1 F k d T J i V j J l O T g w M z N 4 U m J y a U E 1 T 1 J r L 1 B 6 O G V m L 3 h 4 b D h j Q k x s N j h T S F I w T k d h e m M x T m R j Z W V T S U t z U V F 0 d 1 d W R W l M U m I y M E N 2 W F N H a k M 1 c m c 4 c U t s W m F 0 a T A 0 b F Z O Z 2 N w b j F D W k N U W C 9 5 d F J B Q W Z q d X B W N H Z I T T N F T G 1 m T C t i M 2 N j d k V l a m 5 4 Z X V E M m p Q a H k x a G F O U X p p Z z V j Z n V M b U 5 s e U M z d 0 x i Z j h E b z E 2 Z H V o Z 2 R Q e G x i R W 5 T Y 2 5 N c j d E M X Z L N W 1 Q V j R m d k w 1 U j F 4 Y j M w Q 0 9 5 T H U v O H B S T m V u a n J T c 2 1 6 c m U y Z z A v T 1 B w T G t T R 0 I 3 S m d 6 V U g r c y t v Q U 8 0 O W V a T k x R c m 5 p V 2 t C b G J w S C 9 u U m t T R S t 0 T 3 N m a 0 N w Y z g 5 Y 3 p B V G d u Z 0 R Y e l J X S z A 2 d X Q 4 d z h 2 U G 9 h c X l 5 c E 5 5 N 2 E 5 V m x j e T g 3 b F N 5 d m N 0 S T Z l d z J D Q j l l U l F G Z G 0 r c 2 R Y d W 5 V M E l H b 0 Y 3 N E V q S j J n M z l u Z D I 5 S G l M d E R 6 V m F R d E Z 5 Y V h 3 b F J D a l h 1 T m R U R V p i Y k 0 x U l l 6 S 3 k x c n R U a F d x N V c 0 d U R p W H g 0 c X l Q Z 0 d u V E 5 M T m 1 6 Z n o 0 N D g v O H V T V F Q 5 S 3 V Y V H Z l Z i 8 5 O S 9 Q M z k 3 Y 2 M x R 2 c x V H B r e E J x O V d 5 W X N V S z h 2 U H p V V l d W N k 9 o b 0 9 u Y n M 2 T E J t W k d R a 2 Z u N 0 9 6 L 3 Z Z c 1 d P b 3 F r c E d S Z 2 F M R m k y a V E 0 Y 0 9 o S W V I M D Z 0 W E w 4 Y V B I O C 9 m L y 8 1 M 1 d y Z D J i Q j Q 3 Y m R v M D Z 0 U 3 B R N n R X e m 8 w d V R T W V Q 4 Z k h 4 Z E 9 6 W T B k N z B 5 N V g 5 K y 9 j W F c 0 c E E z T G t r e U N x R U V O V l p 4 a T d V a X o r a V h s N E R o Y T Z 6 M U V U b H V a a G 1 l M V A 0 O W 1 k Y k s r W D Z C M D h u T T J 2 N W J s S 3 o 4 d T F a b k 9 Z U 0 1 q N n Z k e m 9 w b m U 5 K 1 B R Y l l z b U N O W m 9 V W l M z O X p t c G R 2 d E d V Z H p s a j Z H e j R H S F k 5 M W l R Q W d N c n k y e T l 2 d n R 4 e T Z V S 0 Z C M W 1 C L 2 I w N G x a Y m p N e W k x U 3 c w d l A 1 R 2 U 3 R l h 2 O H N Y c 2 p h Q l R p e D d S d m Y 2 T 0 d s N j V N Q W R Z a V p R b X d B d X c 5 Y V N 2 c j B Q a W V X b V c r Z G 1 V W T k w V k 1 p V m 1 3 Q T d w R 2 N G K 3 J h M 1 h V V X J K c 0 h 3 V E 1 l c U V u S F p x R X V E e G 5 W Z X h K N X E 4 N X l P T m R J e G c 5 b 0 w z T E 9 k c 0 9 Y M k Q 2 d H p 2 T H R N Z k w 2 Y l l t R X N G K 3 p q V m 4 3 M l J x c l c 2 Z z l V V k 4 r Q V p G Z 3 F 4 Q 1 Z B b H B m a V Z F S 2 N 5 W l d I Y 1 B n T 3 c 0 b E l p M 1 V S c S 9 X K 1 Z i M E 9 s M G V I b D V z V 0 R C Q W d B e U 1 6 T k p T V W t o S X N M M m 5 q T T l Q W j A y Y l p 4 T F h j W E d 4 a k p u e m h 3 N m R 1 e k l 5 e S s v a k V h a k l T R E E r W D J i V m 1 0 N z M v Z l V V M D h C c 0 d u V E p o S V R F e G s 1 Y 3 F S R G t Q V 1 J S e D R C N E l N U F B x Q m R 1 M 2 I w N 3 Q w Y m d G M j d k c U h S Y U p n M G F S S 2 p S b z F p d 1 l J R n p K N D l t K 0 R n W U Z S V j V a T l B Q b U g r L 1 B r b 2 l 1 M z k x L 2 5 6 N T l t K 2 Z U d j k r d l d 6 a j E x d n o 1 N D l H S T N H W X J O Y 3 h k M U 5 n c X h D Q 0 Z I Z E d L K 2 d Y d m d h T m Z F Y n l M L z V o a 3 Z W b H R Z U D l M V k J I d 0 M 2 M m l q N k F O Q U h n N G N Y Y V B U W G Z p b l h 2 b G F 1 L 2 0 3 Z E 4 3 a k N 0 b E Z h N D Z 0 Q 2 8 1 b H p s e k l K R G Z E a H F m d W F G b n V k S F g 5 Y 1 p P L 1 Z 1 c X R s b F p L W n g r T D F o O W w w S U I 2 Q U I 5 d U Y 4 Z n F n R G h q M D J t S X p a b S t V b G w z Q T F 0 O F Q 3 S T h 0 V n R Y a D h Z M j I v c D Z B c j V l T 1 R r M X R n Y m l n S 2 d x U W h R W D d z d U 1 Q T 0 o v c 3 V w T n R X V V U y Q 0 d U Q j Z J Z n c 5 c X o 0 d H k 3 W m V Z V n N Q M n g 3 N 2 J v M G R 4 M m 9 M T W 0 1 U z V u V X J t b k E x N 3 Z z c F F h S 0 U z Z X U 1 Q 1 p P M 1 Z 2 V 2 R Y a G N W T 2 F n Y n U w Y X Q 3 e D J X U l Y 5 T D h Q c j F L e X l O Y X N E U m Z H Q T R Q N m 9 W e l p L Z l V n a H F r c E F E O X V I R z J r e D B 2 e E t D Q m V z a D B m Y k F x e F I 4 M U R x R G 5 I T E h u c j A 2 S U h C W U d E b n p w M k 1 I R G 1 T O W V 2 W D g 4 V V h Y e k J 2 M 2 p 4 b X p K a k J 3 S U V E K 2 R P Z i 9 1 U n d U b l I w T k h Q b n p x V l Z x M V p N b V R L b H p N M W h M M T I 2 e E 1 L R k M r b l p z e W R k d T N a M U 9 l Z m 8 w Y U 1 B O U 8 3 Z E c 1 U E p 4 S 1 p O b T J q Z n Z q M j F h O W R t N k 5 D a H p K O C 9 u N z E 3 O T l L e F k w Z U d E e C 9 P d E d u V G l J N k 9 0 c G N j V 0 w 1 O E 9 R Y U R n Z U h E a D d 1 O C 9 v b 1 Z L M U F V e F I 3 R U Z l S j Z F b V F W U W 9 q c T R z c D Z y Q W x M S V h t Z H U z Z H l j d 3 o x d 0 J C c X E x M 2 9 H U X F H V V B B T V J U R 0 V n a T d B R m x U V k I 3 b D d s M 2 F G S m d z L 2 J E L 2 h O R j d V K 0 9 y Q T Z X U 3 N L d H p i S X J U R U 9 x Q 1 g w L 1 B L S E d U T n p U Z X k 2 c m R U T F B 2 M U 9 B V k d N N z V l T 2 w 0 Y j B K N 2 V M b T Q 1 T D A y S E p p S D h O S F d n L 1 h G c V Z n R 2 V P Z z l x Z U 5 s d T R i W m F W U T Z j V H F a R G t 6 c j J P W X F p c 0 9 4 c T l t d U R L Z 3 F R R l R V T U 8 z T C s x a n Z B M X k 2 b U x 1 N n R X c k l o a n J 4 Q 0 0 w M 3 E x a U x p S m p K W j E r N C t 3 L z k y b l d G W W 4 w Z 0 d Q O U Q 4 b H Z i e T A 5 U 0 J l S l d 4 a V Z W a V N q W V p P W V V Z O U Z x Q y 9 h c 3 V x L 1 R J Z V Z 1 N W t z a H c x O D N n N 2 1 n Q j N X e T N M a G R l Q X M v e U I r U 0 Z F R G N o b 0 F k c T h z O G 9 6 V 2 U 2 Z X l k Q 1 Z D d n E r V T h n Z V I x S z h 4 b H V D N 0 F D N 0 5 p e G d 4 a 3 p a d k Q w M D A r a j A x M T d E K 1 B o N F V H L 2 Z 2 M l l O V 3 N X Q n c 4 Z V p N e V l N V 2 c w R 2 o 3 L y 9 I T l d y R m h C b H k 1 Z G 1 E Q m h B c D Z l W m Z 1 U U 9 p a 3 B p W E h q e H V I d j c 4 K 2 J i N z V w S D d k Y X J R N W Z w N l N r R U J S a y s 1 b G o 3 Z H E x W E x s e W h k Z G V z O V Z U N z k r L 1 A 1 c z N i M F p W Y m M x d G U v V G 9 R Y 0 9 H R F R s N z l x e D l q V T J i T m p G c z J E Q 1 h X Y l Z y M X F 3 a E x p N k 9 o e D U 2 e U w 2 R 0 V O Z V R J S 3 N R U X J o V F F T S n F 3 d G V v Q 2 Q v Y W Z t a X Z 6 a l N l N E 5 N R X B V W l R x T k V j e G F j W m V O V z N C V k 9 y V W Z D M H J Q e H J l U E w x R F Y z a 0 F m d H R R U n Y z b n d l Z 1 h V V H d M Y S t W b X B Y U H l w a V Q v R y 9 Y Y W Z J S 3 p T Z 0 s 5 T z N Z Z 0 p j Z W J s M n V S a 3 Z Y M D J n V W V 6 Q X V K O S 9 J M U c 5 M l V H a X l N U H V G K 3 d p d F h Z U F A x d j N P O T l 1 T z g w V D N K b 3 g 4 c E x V O V E 2 Q 2 9 P V k x y a G x Y e l B X d l h 1 Q T U 2 c l l i T D Z Y b W N 2 W m h C d z F E L z B r K 3 F R b X Q y b n V K L 3 U 4 N E E 4 R 0 k v N T d w Y l p a R 2 R i O F J z c 1 p K Y l V Q Y m 1 V U l Z o N T l H T E F M U n V H R m p t R E p C Y m R T b 3 h u W l R N Z k x 3 O X R V U T F D S 3 l T T m F z V H h i Z W w 3 Z G J s c k 4 4 a F N J S 3 N R b F F G S m F D N 3 J m b V Y x R 1 V W N G h w e k p 1 c X B P U k Q 4 c 0 s z Q m x a d X N X N 2 V P a n o 3 N m l C R W p S d E N n U V F N T 0 h U c k V 6 c D A 3 O G Z Y M U J h Q k x s e T c 4 K z k v L 1 p 0 K y t m W n c 3 Z D Q 0 U F B 2 a U E w N m R Q T T J U S U V K N S 8 v d m t 5 d l g r e F d x M n N Y N y t l e n o 3 N 2 p K W X R X e k p 1 M 0 R o O G Z H d z E 5 T 3 Z V c W N O d n Y v M U d 5 N V l 0 M G V 2 M T d O e T V r O X p j W E J v M W F r U j h m R H h M b G l 3 a E t p c k t u d l d x M S t z W k 4 y N G N o d z R k W X N P R 0 R R Q T g 5 d G h q N l B W N k 5 t e l l 3 T F p 0 M j F B V U J W O W Z Y L 3 Z 4 Z 0 l B Q U 9 u W H F 4 T k d q U j F t d 1 l B R y t 2 c j Y 4 O U 5 K T G x m R n l p a n V B Q k Z t R k V N S W R r d G R o a m Y 4 Q 1 V y Z T R l e W V 1 M V d 5 T D R 0 c 2 N m S n F o M U d n T 0 5 a c U F s M 0 9 U c E 5 0 Z G N S b U Q 4 Y 2 x a e E J 4 S n B G W U 5 U e m 8 x Q 3 k z e E d p Y X o 3 Z F B 6 R z B z M l d h M V c 5 c D l L W n V Q K z g y d z d u R 0 N 2 d G R v d U l w a V g r N 2 V t Y 1 Y z W E d a T V d x K z J U Z F k y T E d s Q 3 U x N 2 N 3 K 2 I 4 N 0 9 I Y z V p M 1 l S d 1 F U N j J i S T k r M 2 R 1 e V B h N E J G Y k d u a V F o S l p 2 e F E r N 2 x j b m 9 1 e H k 2 a z B i U m V M V 3 J l W k h D M 3 Z B e D Z M Z D B q N j d M b D B B V 2 l E O F R 6 V W p V S n N w c k 1 G c F p z a U x O b k 1 3 L 3 Q z W U w y M T J Y O V h x L 2 9 X M k c 5 K 3 I y N V V W R 0 R 0 S k J h V l h m T H Z x c X F y T j l y e T d y b z F P e l d n M z N X c 3 B V Q 0 p 2 c U E 3 Y 0 9 I K z F y V l E 2 Z j F 1 T 1 Y x Y n p k c W p V a E F R Y z M 2 S F N Y b 1 Q 2 W E 9 G M E x j T 2 l X Z 0 9 5 c W d w c 1 d p M U p V Z 3 F 4 Q U E 2 d E Z 4 W U 0 1 Q z A v e W Z i d D F I d D I 3 Z E N B M E 5 w V j I 3 Z G d 3 Z V B K a l U x R l Q 4 L 1 B 3 W U 5 l c G E 0 R G M 4 U E p 6 d z h I Q W 1 U c H h J Z m 4 0 K 2 M r Z k 9 k V m 1 q M V J X V H l j V G J i N z l O Y W 1 v c W 8 w Y U 5 v a y t m U G c 2 Q j J i L y s 5 Y T k 4 O U 5 G S H p K b z F D M V Z W O G Z M e W 9 t L 2 Z 2 b l R 0 M n B Y S m t 5 Z W p L Q X B q e G 9 4 e H F L M T Y 4 d V J K U H Y 3 N D Q y T F g x T 2 w w T E Z x M H l Q N D R L a X F L V H A w N k V S W V d S c E 1 t V F h q N T V a Z G R a c m t L Q V J K a 0 Z V S 0 l x b V B K U T c z d 0 p l c T V C Z F V y Y T l Y R E I v d z d v T l M 2 R j h Y L 1 h x a l Z D V F N W Y z F 0 M m R m S H Z V Y j F 3 S F M 0 R H M 4 W E t C L z l 2 T D F h c n l t U D N S c U Q x c 0 w y U l U x V V Z r O W 1 L W G 5 j d H N K U 1 Z X O G p l c T V t a H Z s N T Z 3 Q m E 4 K y 9 L W E k y d z Z H R T l x M X J V R 1 V o M m E x T 0 d a M 2 k y S X V p N k Q x R 1 M y b 0 t y W X I 2 b X F x c j F P Y T d C L z Z k K 0 R R c U 9 a S 2 Q v O H h 1 O W 5 y d E F p T E l C c H c 3 c m J B M T k x Q T M z N X o x O T c 4 O D d p Y m V 3 K 2 Z v b G R 4 e T d 5 N i s r M k d y O U Z 6 Y T l 1 V k d B M G N 5 a 3 R C d y t O Z 3 F l d T R 0 N G l E T 3 J l a E M y S E x 2 R H p u a k 0 4 K z F C T E R P V m 9 Y R l h S c k Z Z c j I r T V M r W H o 5 W V M 2 b T J S b z Q v Z V c r W m d 6 c k U x b n N P V D R H V 3 p E Z V Z W M 1 o 5 T 3 d D a m w 5 S U F 5 Q T g y T G N T Z H V 4 Y T d K R k V 6 b D N P d 2 x Q b n d Z T n R 3 O H Q x c n R s a X B j Q m 9 4 d H R U a T B h a n d X e X h z d k 5 Z R W 5 E d H V i c V N W M k J p L 2 Q 1 e m d P M T d l a m R T T k h w V W 4 4 Y W 8 y W W V s T H F z U V Z j V z N s Y T B r V V Z v T X V Q R 1 d h Q 0 d x a m Z 4 N D F L V G x L T 0 V 2 d X o y N z I 5 L 2 Z u M 2 J 0 M m d H d 2 J O b X l F d W R P b k R n U l Z W W E x W Q j d n M D A 4 L 3 R Y O D l k Z X B V Z k h 4 O D d B M n d y d G U r Z l h 1 K y t 1 b 3 J s O W Q 0 K 2 V X W F N V M U 5 K U 3 p N O F R Y c T J i T W 5 Q W H Y y T E h V U E 4 v T H g 4 Z U h m L y 8 1 M 2 1 l O G V h d C s r U F J z M 2 J p e j N P d U w y S m t G V 0 l Z U 2 9 i S 1 l N M V B N T F V l T S 9 C M U 9 H d T N k a m F 6 S l Z x N H N 0 c U Z x c m k r M k h G K 1 h 1 e W t n T E t L Y T J w O F Z p W m U 0 U G U v a m p m Q 2 9 o Q V Q 0 O G R W O H o r e k d 6 e G N w a m s z O U V W V l g w V 2 c 4 O E 5 B c D V o V 1 l B Y W 5 y c n F S Z G t D N 0 R w d E I 1 Y 3 p z Z 2 x O U 3 N m b l Z i R E E 2 M 3 I 4 K 2 V l V F d u a 0 l v U H p 3 S 2 x r e G 4 4 W m c x N n J 3 Z G R i V D Z I S l F r N i t D Y 0 N o Z z d 3 c m V R V W 1 K b n d W d y t H e k t U U 3 B X N H V a d z N z N k J T L z l h e G l Z K z l M O X h C e E p S S 0 5 S M l B G S E V 2 N D F Q Q j F x d 0 w 2 e m V D d H A y U V Y 0 Z T J x N W 1 K W k x k c j Z K e V B E Y U p Y Y T R M N j h X W W J Y c D F 2 S W V k d n l S e E l w d H g z b j J v Z U l E b X B Y c G 0 w M S 9 z S G I z R 1 Z J e W J j R n Y v e H F l d l B K b z I x S n I 0 c l p 1 R 0 1 T U H N h Z F l 0 Z U 1 V Z j h T b l V 2 T n F n e X V 6 e G N y S n h I V H l D c z N V c W V W T n k v Q 3 F 1 W D N l W k x i d 3 l k V 2 1 i W C 9 x M E F C Z m I z M j V 6 a y 9 Q T H V E L 1 p x M E Z R S 2 Z W W U x G W U t V c l N i V m x D b m R Y d n R 4 M G 5 0 O E R F L 2 E z c n V m e n p m T m Z 3 Y m d T N V o 5 e T l D e U h 1 S 2 t w Q W Q x d F F x Y 1 Z N V 3 d O T k l l N W l h d U o z Q U c 0 d E U z Q X o 5 U H J 5 d l Y 4 c D R 1 Z D N j M y 9 u d z h M Q 2 5 B S 3 N 0 N n F x e W p P S j I 1 Y 0 V X W V V R b 3 J J V V h r S T k 4 M j l i d l Z W c m Z 1 b n p L N H V p a D R D d U t J R V B v Z 1 E r Q 0 R X Y W x Y N 0 9 Y Z X J D b F d 4 a W p 5 U 2 k w M n A 0 O X k r Z E h Z S 1 d P c T B I O V F K O W l V L 0 9 v d E J r Q V V D a l F G a H d U Z j c 2 V 0 Z 1 S H V T U D d 0 N k Z G L 2 R x b E J z Q W F o d m l o S 0 d B M F c w b k 5 L a 0 N u M V J B V z d N d V R Q W n J T c F h u S l p R c V N N L 0 k 0 Z n p t T E Z t R z F l V z l F e j J J e k V H d j Z l T k s v Y 3 l Q Z V g 3 R W J n R m N l Y m V P U W p W d X J o b 0 V E c D V M d H o 2 Z D U v U U R H U E 5 H a G x G Z X E v R j U 1 d E E w S F R p Z X p m T 3 R 4 Z X J j T m 8 y N W c x V 1 Y 5 R m p H W n J h U m s 1 d U 5 q M F B G d 3 A 0 W U 0 3 Z D J D R 2 w 2 b H Y r S H Z F V l d Q N X g 1 c X l j O T d 6 b k l 5 T V I z M X V q U m 9 Y e T h k M 1 Z y Z X c 4 d j l X M W R v W U x v a 0 9 x M E h I W n V F c 0 M w d W d l Y 2 V h b G 5 x Z k M 5 U E h m N D F Q U E g y d F A w W k R m T D N w b F l O V D l K e k N 1 M 2 x M c n c 5 d F R 6 U X B q N T l P N 2 d 1 Q z V K d 0 p a c 1 Y y N D d q W T l B e H N u L 1 p i d k c 3 V X l s Z T l W R l R 0 N 3 A 3 R z B M Y 1 Z a U U d v M U N U b H F O Z V h 1 Z l d C a j l D V k F k c T B q S U l m d G p 0 V 2 F 4 Q 0 N H Z U t x c X J G M 1 R F c G h C R G l a d V N l U k Q z e k l l c k Y v d 2 V x e F Q x N z h H N k V F d G p i R m x T d D N l T 0 9 1 Z j N m d W l F U V R X R G x k a G M r Z U R v W m s 5 b F N h a T N X N n V E O D V V e U M v T H p 4 T H V F V z d 5 S l d x N j J H W i 8 v T 2 p W d 2 V O N W t 0 Y U J R R k Q 0 L 0 s r N F I r M D R I e n p G c S t t e F p o Q V h 6 d z h n T l Z Y d F B U W k x h d y t l Q U Y 3 b X R W d D l o N n Z M Y 0 x p O F h L M G Z o V W g v S V R O M 3 N k c T Z x V y t M M H d t U z J N K 1 d R T H h 4 U F N H V G U 0 Q z c x S 3 l m e X R T d G F V Y 1 d q N n B s V H B t d X E 1 a G F q S E o 2 T H B m U n g w e F d m K 0 N p R X F s b l h I L 1 l D Q 3 B 0 d X Y 3 d D Z L R U 8 2 V H Z B N 3 J n Z W Z R d F B z Y W d 2 d T d l e m R D a U J 0 S U p x c 1 F R b F N V L 1 B P b 0 o 2 Y W p Y b H J s b n Z W O U k x S H F Q S T R T T 2 h D O F h k Z m N G S 1 Z y R 3 h I c z d p M l V X W G l k c 3 Q 4 K 3 B k R W 9 4 U V p Z Z 1 N v S m V E N 1 l M c H p z U E N P b k w y W n c r R 3 h L c 1 k y b U t v d E 8 2 M E h m a m 5 k R 0 F 6 Y 1 B E O D B 0 Q j F p T H J s U G F k L z d R b V N z M E R Q R 2 p U L 3 N H M V N y Q T Z p N k t W N W l 0 c G 5 O Z V B Q a E p r R l d J c X F M V U h Z S j Z i Q U x r e D B z R 2 4 3 a H J x W m Z Y Z 3 R a W E F x e E N W R k 1 T W k J W Q 2 l G d F Z l Q W 4 x M U d 6 V X h L V l Z u N 2 x h c 3 c x S 2 5 j Z F F R c C t R S H p q R W J X S G d Y Z G 9 3 N l h i V 3 N X a 0 l I W n V H d U h z Y j F Z Z l h Q Y m J m Q z V M Q X I 1 M T c 5 e U x F W F V T c E 9 3 V D E x R 3 l z Y 2 F Q U m R G c n Q 3 d T B J N F J a c T h z O G 9 F b U F W b 3 R x U 0 l L c 1 F R d H d z Y 3 l i c T Z Y L 1 p H b H B a Q z Z w d V h i L z J L Q 0 d Q b z R R T X R I W G J G V U l J V V h V O G J R R m 4 x W G l a c X F u Q 0 s 0 U U F R T 3 V I R W o 0 S z l m V D d r T H h P T X Z u R T N T Y 3 R C c 3 h a S 0 h V Z W N m Z E 9 o Q k R G a 0 N D c k V F S 1 V s e V h Q V n B Q d j N N Z G d 6 c T Z h T l Q z c m 9 O U W R n b E o v R 0 J o S z d q b 3 Z o Q k N p O H F q N n E x b T l o Y 2 5 1 M 1 l n U W R 5 R 2 x 3 U 2 p V O D U 5 Z 1 B U W W V U V U I z M E 4 1 Y z E z R W h i a 2 R x O G p y Y k Z 3 S G Q z Y n N S S V V T e E t x K z d o U k J D M 0 l I V X B P V l l 0 M 2 R D U G Z W Z T V R Z F l G U T h J N m 9 l b T N Y L 1 I z U D g 3 U 3 B N S k V t Q V Z R Z 2 c z V X h R R j l F R V N a Q l h D S G J S K 0 t N M W 5 R d j R G M U Z P e j N i S 0 Y 4 K 2 Z Q W T d W Y U s v U 2 F P V G s 1 b U V 5 b V l v K 2 5 w c V p X N k h w b F Z k S 2 V i d l c 2 b V p t W k x s L 0 g z T n h j Y 2 5 O e k s y W G Q y N T J h L 0 R N R V B 5 d 2 Z M Z 2 h S a l V r b X F 4 Q k N s R V Y y S E 5 Z a m I w R G 0 v c 3 B m e T d z a F N 0 M m h L U F d H M m 4 2 U U Y w S U l V Y j E 0 M W t F d F R K W n l B V U s 0 Z 1 Z K M 0 N H c n l P d F R 6 a T F E c U R n S G Z W b F c y O X F W T G w z a n h 4 U m V a U E h r e V B Y c j B z S S t m T 2 5 X S 3 J L e X N N b D J q V H A w N j F L M W I x M k h z N j Y r L 1 p 0 M j Z k U 3 h a c 2 9 U Z 1 l N Y 0 d u Q 2 F U a W V I R G g 5 T 2 x T e G Z H a n g 5 Z j d I W F Q w O V B K e T h z c m N X M m R U d W Q w Z l l B M W E 5 Y l F w V X N Y a D J O L y 9 Q R U h r e V p O W X V y V X F V U k d S d H J I Y z N K e U 1 C c U 5 K Y T d q N G V H Q m 4 x L 3 h n Y 0 N Z b U J o b X p w e k p v a 1 d M Y U 5 p d 2 9 j T 3 h H V E 5 t a 0 p t W n l Z S U Z D M H B j S X o 0 K 2 5 z d V h M N W M 0 e D V Y S X l F a T h 2 Y j N M Z l o 3 Y j V j Z E Q v Z 1 d V O E p I d T N v a 1 F v Z 1 F T W k J W Q 2 l K S 1 k w b E Z Q V E V k T i t D L 1 k r a 2 x Y R G 8 y b n J Z R l Z 2 Y U V R M E x Q e T F o R k N D S E h y O U V G Z 3 Z P T H V Y U W h 4 M T l L M C t o a n I x c l p Z Z H c 5 Q T A z b D F s U V Z h O S s z Y m g 2 S W 9 0 R 2 5 U e G 1 G O D B h S k Z I R G h 3 b 0 V 6 W G V Q c n B w M 2 5 4 e F J m d G p 5 M F d D M X U z Y n F W W n M y W X V B N k Q 3 O X U w a l B 6 K 2 Z 6 c D A 3 b D N q Z F R 6 N z V o R z N i d H V I b D V l W H l 1 T k Z v S k N n b 2 l D K y s r T U p o Z l B Y c T F Y e j g 4 Y 2 M 4 L y 9 6 e k R C M D Y x R D d l c U Z F a k 5 C b 0 5 D e F l z N E 9 P U F A 3 W m w 4 U U 9 6 W n M x a T E 2 N W R K Z T R s T k R T V X I 3 L y t 1 c 1 E 1 d D J y M T Z 0 W D g 5 T k 5 Q N V Q 3 d m s w O C t J U 0 l p b 2 h K M l Z M b U t T Z 1 Z J M H l z a H F q Y 0 p z Z 2 9 o a E N 1 c U J m W E N G N m d u M 3 d O e l p 1 V 3 R v L 0 5 I Q 1 h 2 S j l x b T B 6 c i 9 5 M W h G Q 0 N G R m h G S D B n Y X Q 1 W m Q y O U R p T H V Y M W c 5 T j U 1 K 3 c 3 b j d j R m 1 o d D l Y R 1 Z O T U x h d D I 4 Z l F V R k J I R H Q y e k d G O H d v U U p h R F J s c T h T b j E r c 0 J N S n Z O b U V 3 b T l 1 e l p R M X B h R 2 k r O T l C T D U r Z m 1 B c l N 5 S n d X Q U F Z T 1 B H a l d p M V d w b z N i O D Z W S z Q 0 Z j d p a U t R b U J n b 1 A x e H Q y N 2 R l U G Z k Z D E y d X U z T G x T a l p z M k 9 B d z l 1 T 1 B Q N 0 p n d 1 F M K y 9 P Y y 9 P d 1 J Z Q V F 3 R 0 E w T 0 d E R 0 g 1 O H V W Y 3 Z u e V p r S k F R K z d H d 3 N E R E d q Q m 5 q Y 3 A y b F M 1 Z V N r S k J n Z j d 4 N T g y Y W 4 x N n Z v K 1 B M b H k 2 b F p z N m J E c 2 Z q N G V J e E d v O H R N M W h F a l J 0 a G Z s e U t M R n k v R z A 5 U F Q 1 V j Z 1 d D N I a n h r b 1 A v R l l t T l h F W i t F Y U N W N W k 3 d H l L R U t J R U V X W V V R N G t Z W n U 3 R E d 2 U T Y 1 S n l 0 d k R j T T l L Q T M r a W x M d k 9 m Q z R E V z l a R W t L S X U 1 a y t B S X d w N 3 Q 2 R k V I Y z M z M W J Y Q X E w S G 5 r T 0 p t b W N y S D F C S m p F W W o r L 2 Z 2 S n p j M 2 w z S G p 4 a m t j V z d w M E t V R k I 1 U 3 Z 4 O U w v L y 9 Z L z U 4 K 2 Z i S D g r Z W Z h M 0 d y T U Z n W U 0 y Y U 5 X U m 1 a c k p q e H c 3 T V p q T W p S b 3 h 3 d W t i U n Z D S X h N V E h z M 3 I z Y j V Y c G 1 z O W t l S 0 x W W U x D e G N 1 S k R W c T F j e m F O Q W d S b z Y 4 Z G d 0 N l p t W W 1 T V W x K Q U V S R V J E Q j I 3 R m g 3 S 1 l K R 2 p S b 0 I 0 T z N 0 V F Z S V U Z B Q T d k K z R r S 0 N q S W 5 o M 3 E 3 K y 9 2 R U d R O W Y v N D g r L 2 M 3 b H R z c X F y b D Y 5 T 2 h S Z E R x Z H c 3 R 3 N y Q 3 d z R m 9 2 V E 9 R R F B Q Z m V j M D F o d 2 N I Q 3 g y Y n Z Y O C 9 Y M U x Y V k 9 0 W l V m R D l s e E t C R n Z 1 M 3 N u U W 9 o U 1 N K Q l Z D Q 0 d L b U x O U W o 0 M n p m V k p j V 1 h 5 Y W 9 q V D Z H M H J v b j B H U m Y 0 S 0 Z F T 0 s y c E E 4 R V N 3 N n E x W W l p M G J 0 N 0 4 w T G N 2 W W 9 D c l l k Z l E 0 M G J E Z W 1 4 S 0 J I d l Z F c T J Y M n h z T E x t N X V V e W R P c F V W S z F i Z z d l M X R E M D R H Q k F R U U h S M X R 6 M F F 0 V H N 1 V 0 x a M X V W U j g x Y W h R M W F 0 U 3 d Q O T Y w Y V J O S G p 4 N E Z i S m 1 t W n J P W n Q 5 N T Z 5 M k V P M k x K Q U w x e T Q 0 R E R X c z J k U E p r e V k 0 S E x 0 R l N 0 V 3 N H N 2 R P c z Z m U D g r c 1 d i T z R j T 0 V D Y j c z M U Z u M z c 5 Z 1 d n b 0 t B Q W c 4 S E F u a j E 3 S E F L K 1 J j T E R 3 M W 0 4 Z U x I V C t O e T V j K 2 5 W c X h l d n Z 2 c X F 5 M 1 d I R H g v T z h P S E R I Y 2 E y Y k 5 u Q 3 p K a 3 p t V E p s a W x O T j F y R m p 4 N W F w S n V 2 Z F J E M D F H N 1 M r S 0 E x R 3 V Y c 3 J R b 2 h T e U U v N F F n Z 0 J r T G 9 G N i s r d l Z G N W 1 r b m R q b E N i d m 9 v U U 1 C R 2 1 W S W 9 R U X R 6 Z D l B Q U N L S 1 J V O F E 5 M j h H U 0 h 1 Y 2 x j R H J l c F I y d 2 Z s Y X V J e W x M c U R i Y V d Z S 3 J C V z Z 5 K y 8 v R U s 5 Z X Z Y b z F x M G J h O W F z d 2 N 2 T G k 3 Q 3 d h O E h j e F l z W G s 1 d W I 2 M 1 E 3 Z T V H T W p B e G V l T 0 V G c H l E c m Z m Z m Q 1 N U F G Z S t M R U N Z N G V Q V X A y Z G p h c l Y 2 K 2 1 S N D h l O W t E b z l U W n M y T U R G a X h j Z H h y W n Y z O D V q a n o z b W N 2 M m l U R l p 2 Y j I r Q 2 d v S V l P M 2 F z Z m Y v S n l j b U 1 I a j J h b D E 1 N m l h N W R 1 L 0 w 1 N T U v Y n o 3 d H k 1 U X J q e G 8 y a l p j d V d M c T l y d F Z y d D l W c k x T c W Z U N G V Q a m c 0 Z U h o O U 1 4 d l Y 1 Z n B 0 d i 9 p K 3 p j d W R O Z W d x R W t a O C 9 l b m l W Z T F N V H Z V S k 9 X M j d K W X R j V T N F e E 5 D V k E 4 U 1 p C V k M z T j F N R 2 F o S D M w R z l 1 T E p 5 c n U 4 V m h o T H h O c 2 8 5 Z n d I R i t Z M m t L Q 2 V m M X U 3 Z W d S Q 2 l P b k h U d n d t S 3 J y Y X R G Y U l 4 U l l L c 1 F s U U h X a i t V V n Z O U k d v e k N l b l M 4 U G R o S 1 F I Z V V n T z Y y O T J O Z T l j R l E v N m F 6 W E I 5 N D R J R m l B N m h G a G c 0 Z H l 1 R E J n M T B l Z S t L S k o 4 c T E z c k p s e T h q T H k r U D U 1 N T k z Z W R 4 c X R U b 0 Z G N 3 Q w N m N M b z B h T 3 h X c T N N b m o y Y m p o M D c w c W R Q S H d E V 3 J s M 0 w x c T F i Q 1 F v S 1 l 0 c T B h Z l p 6 Q 2 d v S 2 1 E c D F L b G F y b G R h d F c r U G o 0 N E 9 Q a j Q v O S t P Z W Z m M D V B U U l C R F N Z R W I 5 K 0 V x V 0 Z x U 0 h q M T Y w S 0 5 I R D V m S H B r N m R X c T V y e l p 3 N X M x e n p i e H Z w c 2 F p W D E 2 R 2 U v e F I 4 S T F F Y X U 2 N j F L N F N v W G l U S U t v U z R h N m 1 Y V n F N Z W Z i Z H l z b G M 5 U T F B a T N r U 3 A 5 d 3 d v d X R M b m k 3 S 3 g 1 c U d h T D Z K b 0 p h Z 2 h 4 T j F P T l N l Q l d 1 a W V 4 Z l c x Y m I 4 Y l U 5 M n p 2 a E R D d G F 0 W n J l V E h v N T c v e E J h a 1 N v c 0 Z z S D B 3 V W l T N F A 1 c D I 1 V 3 V D N U N x Y n R E S T k r K 3 l 6 d E c 3 Z G 1 v U 0 V C T k x U M D J u Y n R x M 0 R j W X Z G Z 2 x a c i s z R S t Q V D N k W H E v V W F E U U N r S m V Y e D Z a T m 0 3 a i 8 v d n N C N k 5 P b k Q z M z Y 5 Q 0 V 4 T V p I U T B G Q T B H Z z B t a z R r c F U 2 W n c 3 d H c 1 N X N 5 W l E z Q n d z T U 1 h Y T l h c 1 l j Z U 9 I Y 3 l j T 2 R N a D h I b z l v O U h v V k Z m M V J y T m 1 6 U 0 k y T n J i O E w 4 S l Z Q L 3 p 3 U T d I W n J h d F d y U 2 8 x K 0 E z d z A w O C 9 W V W d K Q X Z Y S T Y 2 Z 0 o z O X p 5 Z F V w W k J S V U Z C V k J D Q j Z H M G 5 G d k o 2 d 2 t o S 2 9 v R V d Z V V F k e D l U S 3 R i R H I 4 R 1 Z q U l Y v Y l g w Z 1 N z T y 9 v N F N O Q U U z W m I z V V N a V l N 6 R m V S Z U J B b X l D a U h N U 2 V E W H h q M X I 2 M n p s Q W x S a m 1 o U 0 F F Y U k 2 O G d w R G F U N F R w Z m x N T U d k Q z F t R j d z T F h v Z U h t O T k 5 N T c 5 b 1 p O S j A r Z V J L d l Y y d X V m U H Z u a 2 t 4 V 3 k 3 Z X N a R E F Z N m R l c k V h N i s 5 e H F W T G w x a X d Z S U c 5 Y 1 J X Q X l X U 3 l C e m M v K y t 3 e n R t L 2 Y 3 d k k 2 b z B Z N T E v S D g 5 d H R 2 M G V 2 M V R K O C t u U U 1 I R G p C d D J q U W l J e U 1 k N W h 3 N m R J a U Z D e G Z T d V h Q b l l r c 0 Z x S 3 F L e V d R c U 5 j a l p x M W N 2 b W p a d D Z q R D I 0 N D g v V W x o W V d H e m 1 M O E N P S F R z N G Z Q a H d p Z V V E T k J w T m 1 U S n B 5 M X Z T b 0 5 q c j F H a U d X c X R y a F Z 5 c k 9 L c n h D a 3 I r Q m J B V 2 9 s N 1 p o S k l m W D Z H b E w 0 U V F s V W V D c k V L S X U 0 c W E 5 R D N x c 2 Z G Z 1 N x L 1 l D M n Y 5 V U J x K 1 p x d i 8 1 Z U Z k c 2 R j V z E 5 U W R q S H J p S X h U Y X U z c 2 5 R Z 2 c z V T d r S W R k O T B 6 K 0 w 2 V 3 J i Z k s v c i 9 F a U Z F e G R Q N l F V Q V B s Q U R Y d D Z l W G x i K y 9 2 L z M y Z k Z W V k 1 S Z 0 0 x S 3 B s K z d l Z 2 F Q e l V x V k 5 F U j B l N 1 B O O W t N c m t j L z c v L y t 6 K 2 5 z Y U t n c F V h a l l l T E V p Y n p 5 e W l 0 T W 5 E a V J l Z l B t M l k 5 W k x C W j d r U F d k Z D k 1 a H p K Z 3 g 1 T 1 h s b G Z n Y 1 B E M D l N U m d N c E t h b U 1 t S E N C R T Z l U E 1 u R W l S U H A w c V d M d z d 3 V E o w N H d l Z k p r V E N Z V E Z 5 O W V a T 2 p R b 1 V 5 Y 0 9 K R U 9 I V G 8 0 e k V 0 U H Q v M G I 2 T 3 Z y V y t L N k 4 x N G Z Z T n U y Y m V U a z V K U l l S a U V o S V l G V H A w N l Z l T z B x R i 8 0 S 2 1 2 Q l h x b W F 0 N 0 1 O W W R 6 K 0 9 k Z m N B T k 4 x K 3 J a U 0 d i a 0 t J a W l W Q l Z p S E U z Y 0 d T Z y 9 Y M 3 Y w T H l 1 Z 3 E r c 0 l K U 2 Z 4 a E s w M G 1 n c l Z u Q j F 4 W T M w Z 1 E 5 a V B Y U 1 Q x a X p k c U l 4 M 0 9 2 d T d R Z 2 g z T V N h S H d 2 K 1 R k R F V m c 0 F 0 N j Z 1 N l F O c 1 h w Z 3 k z c k M r R X F I c X Z 2 S E l 0 c 0 x a L y 8 z N j Z k d T N x V k t j M E 5 q Y V d Y Y n Q y d V R 5 L 2 9 L R E E 1 Z m l v V W F P b 1 V h T 0 c v Z k d t V F p z N G V 2 U 2 8 v W E Z v Y U N p d n Y v N D Y v L 3 p u U D V r M 2 J 4 N X Z 2 L z A y W U F 2 Y V h s K 1 R O U 1 l t a H B r e l p 4 Y W J W V 2 8 w R 2 5 u M D B V Z j V 5 M S 8 r d 3 V q U m 9 5 a 2 9 L R 0 Q 2 O U 9 s M D d O Z 1 J z Q V Z 0 c l Z Z c l o 4 K 2 U 1 Z T I z M 3 l Z a 0 p J U z h 2 R H l h T k d t Q 1 Z x d G w 0 c 1 N K a k I 4 L z N 1 R 2 F p W W 1 K Q U V S S F I y T X d H T 3 o x W H l 0 S 2 J t N X V z V 1 V L a X Z 6 e X l 5 K 2 x s a X N B S E Y 3 V D I 4 Y l Y 4 a G Z X M 1 k 5 a m p S d U 5 w d E 5 x Z C s 5 S U N G R U t D Y k l L S W U 1 O D J Y R l l E e n d M K 1 J j c T l y b z E y N k J w T l I 5 c U 5 L L 1 k 2 N G 9 T Y V Z w O W h I W D N Z S 3 g 1 T z l C N G Q z U D N k b 1 F R V m N 5 Y U Z 3 T 2 V a a l J S L z N M Y k h o U k Z n K 3 J o Q T J Z S n N n c H h 0 e k d i e l Z 5 N W N v V 2 t w Q 1 J X c m x 4 c H o 4 U W N N R 0 F B T F Z x M G N L c W R X d V N i Y j c 1 e G V k d j l m Z m Z k U j F C U W t Q M 3 h p U k 1 u b k F L Q 0 R 6 e n d B T n U y Y l N N N k 9 w b 2 5 u M 3 l T U m 8 w Y V l U U W E 4 Z k 5 6 N 0 R a d k 1 C a F l z M m F O e S 9 Y S G p o M E x R S j A 2 Z F h q d 3 d R Z n A y N 2 N 2 R F J v M H N C L y 8 5 T k 5 Q T 1 h M a 0 N D T k d q Q 0 F 3 T U p E W n M y Z n o 3 c n U y W m t 0 d n Z 2 a 2 1 t W m 1 a S E R s e X h P R 2 F o d z R k Q W 1 3 Q n p H Y k 5 t b F Y 0 a 0 R V e k 0 3 U F V M T m 5 G a X h l W D Z W c G 1 z N 2 t p d G x U M W Z G d W h o S T l D U G Y w K z V N Z E x O c X N R M V p 3 R V d Z V V F k e l Q x L 0 t l b 3 g 2 Z U E 2 d m 9 X c l p 1 a U Q w U n B P Z 2 1 s N 2 h D U W F u e H V v Z W 0 4 R E 9 2 d m Y 4 T 2 E r U k 9 L N W g 3 U T N v T 2 l 2 Y 2 Z k M n h K Q 1 Z C T F Z u Q V R t S k Z S T E F 0 U n F p c W J W d j k y O U p k R D V T N 2 t B S W U 1 Q 3 g 0 N G R R M V Z W T W p J e V d M U m 9 F U j A 2 Z E N B O F B K e G V 2 W G 9 4 Z n Z 4 N C 9 2 N z N 2 O U 8 2 Z F d 1 S G M 2 W k 5 t M G F k T 2 5 W b z F l c m 0 2 M n I r N 1 c 5 L z Q 2 b W 5 u c U p S b z B Z Q U Z C W V d P b V N 5 Q W x p d F Z 1 T G k 0 b H l l b j V P V F k v L z Z 4 Z 3 p j e l p z M z g r T 1 B Q L 0 x r a z A v U 3 J s M D c z b i 8 v Z m Z 6 O S 9 l M 0 h O U m 9 O V T Z a T V F h d l Z z b U x G Q 3 Z M e j g x R l Z s Z W p v Y U R w M j d P a X d a b V J r c E Z Q d z k y Y W x w S 1 R Z U 3 p J V T U v d n Z 2 O G Z M e T Z 2 V W E 2 M W F 0 W X I 1 O C t k W H l M N n F t d E p n b E s y U j I 2 b l p L S z F 1 e i t j Z 3 h O M U N n c X h D a U R 1 V E 9 R d n I 3 e U 1 y d U x t V k J p W H N C W l N t N D h H a l J 1 b l R S Y V h T d F A 0 U D F p d W J V S k 4 r Z 0 t 5 T n F H W U Q 1 Q n h 5 O T d h R U V C V k 1 x Z E V H M V Z v Q U 5 W d E R 2 W G Z j V m l M Q W l T N E E x W m d o S D d V S m N a Z l p 0 V 3 N Y R 2 8 y R 1 N a T W 1 N V 3 J V S 0 J Z c 1 d N R H M y Y k 1 K R G c 1 R 1 Z W V S s r Z V F U N X M r Z m I y K z B k U D c 4 Z W J a d j M w N i 9 m d j F 1 c W Z t U 3 Y 3 K y 9 R K 0 N 6 b 0 t E Q W 9 T R 1 V U c W Z E e T h 1 T E J R d G Z B U j A 2 Q U F B Z 0 F F b E V R V l F X Q U x Z c z B K U 1 V G Q 0 l p S W d C Y i 9 k U T J i W n l i Q m N i R 3 h q S m 5 6 a H c 2 Z H V 6 S X l 5 K y 9 q R W F q S V N B Z 3 d H b W V W b X N M S F R 6 M T F G T 0 F y Y X h C W W 1 J a U k w Z U 9 k Q W l 5 U H Z M S U l 3 Q j g 4 T U V I d E d 2 W G p 0 N j l l O S 9 V O D A x T F N 5 T W h J Y U h Z c G x 0 M 0 Z h M G Z T b k I v M V B R Z D h u K 0 9 F T l d j Q k Z t R k V I Z W V y S U 5 Z R H p 3 S E J V a 1 Z k M D J m S m 1 q Y W Z n N D E 1 S T F l Z G F J S m V o Q 0 N I b l Q z T m 9 R U W x h e G E v b E N w c X l X W n J F T G N a V X d t R T V z M m J h S j k r L 2 J V c m w y Y m 9 V T 0 h N b i 8 r Z l B i d T N V d k h q a D B a U G 5 3 N D A 2 W k 5 J e m 8 2 M m 4 3 c i 9 Q T G x 5 e k V Z R E F 3 Z l B y e E M 5 N U t i b S t 1 U X d k b W p S d z h N Q m d N N 2 Q r N W s 1 T W l S c k Y r L 2 5 p K y s r S U o 1 O C t Z e F k 4 W U 1 C Z z R j e U o v K z l D Z U h h M F J I U n p O M z d s e G F 0 V 3 J G b E N s V D B H Z z B a V n I 3 M H F W T E x G e T R r S j Q 5 Z T l L M W E x Z V h j N H B L S H B R M X l E c H Y z a n l N U m l P K 3 Z y N V l M Q l p p W T J P e F d D e j A 2 S E Z y R G N 2 d U d B R T l J R 2 s 1 W k I 4 R z M 1 d l B p Q l p D V k M 0 S n N n b 2 g 3 a W p x M l k 5 U V Q 4 N E U x V k l 4 R j F S M E t C R m p V Q n F O Q W F Y M G 9 2 c E N D Q 0 h 1 R W p w L 3 l E b m 0 3 b D B J S W F y U T J y V n J 1 W E x s Q 3 E r O T l o b 0 E v Z n Y z W i 9 Q b X p h a X F D d G d D b l E w Y k 5 1 V H M y Y k 1 B S k N V b H N X b l R K b 1 l O R y t Z e U 9 4 U m c r U E R o R G h t d U p w T 3 A x R V p P c D A r Z n B y Q 3 d r T U R B U V B 2 W W p o M D d t R E Z q Q m s 4 L y 9 m L 1 p 1 L 1 B 3 b U 0 0 M k R P R D N t Z X l i Q k V r a 0 R Z a 1 F J Y 1 F T U l N 6 c H A 5 W D Z x R k x h V W x R W D F Q W V Z i W l Z h M G x n a j l p M T J V Y W 9 M c G R I U V V x V W 9 R U 1 B X Q 0 N F a 2 x o U W h s b X l 5 V F R L W m M 3 N C 8 w a m s x W n J J Y V d l V C t Y W m V M T 2 V l O D d 6 d z V C d T J k O X p 4 d m Y 2 M 3 h S a 1 p H N k 4 2 O U 8 r Y k 5 t N G R 6 N T g 1 a D N M a H h V Q 2 d V M k x C a E E w S k R R K 0 h y N j R 1 Q W d B Q 3 R W Y k Z G d V h Q b k R 2 e j k v V 0 Z u W j R m e D Q 4 Z k x 4 M F Z S M V B y M X c 0 Y 1 B 0 W H J O R m t j U U J C d z l l a F M 1 d W J s U U t C U n d k b m J H d U h I a j B L N W R 1 e U x I N 2 R p e G 8 w U W J Y e F h X U n F H c U V P c j B n Q l F 6 R m x M a W p 4 Q 2 F N R 1 F s c X F 3 W X N o T F I 4 M E d k Q l R G N k 9 Q R G d E O F B O Y W V N T l J j c 1 F 3 T X J U Y 0 h N U 0 V k R n p R V E N 0 R F N r L 3 Z h T E x J S 0 p 5 Y 3 Z Q b V R X e m N 1 Q k h l M 3 Q 3 e T Z r M V R V M V A 0 K y 9 z a k 9 q b 2 E r L 2 J 0 Q X d E M D Z 0 V U x w c W F t M k x k d k g 0 N G N P U U p C R U d C a l l 5 T 2 Z y M V d y R n R x M m J T d l A r K 2 F i Y j h M S 3 l r c C t I U m t a a V l T R U J Q b j E 1 Y 3 V Y R V J Z V 0 J n Y 0 h C M W h h V 2 l J L 1 B 4 O S 8 v R k h 3 M z d 1 d F c 3 Y 0 d B T 3 p a c 3 d m Q n d j R V l P b l F v N n R l d m o r a m 9 h R V J H U n N x Y l J 2 b j Y r b U x a c 2 1 V N G M r W U 1 F a E l T c 0 h q e F l s e T d k Z z B E Q n c 3 R T R N R 0 R T N 1 N D V l J S R j d O M j d G K 3 Z Y c j B m V H B r M 2 g 3 K z h 2 M T E y b l R o M G N Q M z R j V F p z M m h h b X B L U 0 l q S T V H V m x T W D N q e T J K T V d Q R 3 l P R j F h Z n o 0 N D Q 4 b H V x N 0 t i b n l s W V d 3 T D F P d 0 l L W V V 0 Q T R n c U 0 0 Y X N S R l Q x S 1 c 5 Q l B O V V B 5 T D V x b V B r V V p o Q T h K a 0 p 3 S H d 1 Z 1 p J O U 5 F U k Z S T l d O a U M r V G V y K 2 d x a U t p Y 2 h J U 0 V R Q k F F a k J z M 1 R t d m x h W H g 4 U E Z h d V h G b m 9 P Q k 1 U R T R T R W h N a X Z 2 Y j I 5 d F V M V 3 Q 5 N T Z T M n Z G W j B w S 2 l s Y k l h b W R u a D h P S E Q 4 d X J a U U h B e X N v S 3 c 0 Y 1 B s M 3 V z Z H V 6 W U V j N 0 9 6 d k R 4 O G N H Q U F R T 1 F u S n d N V z F 0 Y m p C b z F T a D d q N X V Z R 0 5 6 Y z N U S j A 2 R l R r N U 9 W a T B h S k h l S H E z N n F G U X F m U G 5 s b D B o T 1 R z Y W 9 V Y V B R d F d 0 W H J X R D J r M D g r U V h C d 0 1 P Y k 5 t d 2 R K a 2 1 C a F l Z R n U z Y m 9 W M m t y Q W t L c k R 4 b G N h U X A w Z W t D N E h B R G s z Q V F 2 W G l p N k h p U F F R c E 1 m L 3 R p W W l x b X B T a j B N O E 9 3 a k l m M l N Z K 1 d x M G d x T F Y x N E J G Z m N Q T V I w U k V 6 e V V w W V N X a 0 t 6 T 2 d l T z B t W U d S W j B l V V E w V E 4 y O C t a T k p D Y 2 5 3 O G Z I e H l E e l p X Z G 4 0 O U d q U j N C M G R D e l J T b E t W U 2 9 X O H Z E e U l v a W l 2 V U M y T H Z M d z h T S k p V N H Z Z Q U d 1 b n A 2 Y k N 5 c 3 B J M 3 d L S U t r S E 1 U N H B I V 0 V M e F h R S E F a V 0 5 I V k V K R W U v Q n V T a U t v c z Z l Y j Z n d S 9 t R 3 F M L 3 F z S U N n d W R Y R U 5 4 R 2 9 w S n V z V U p F U k p X S l N j M k N u M V Z w R E Z t S n F n R l h W M W U 0 d W h w d T l h Q 2 x w U 1 V z T F V 2 K 2 Q 0 Z U p p V W 1 K Z W 8 4 V 3 g 5 V F V 0 R X p q Y k c x d G 4 v c T k 2 U 2 x a d U F M b W R T S G Q z O E 9 R b G F p U 1 l z a E t S R l d Q b E E 4 c D V s T k l k M z R 5 e k h 6 V 2 p h S H c r U U d 3 Z E R m T W Z F U k U 5 T n d U a k 8 w Z 0 F V Q i t H b 0 F Y S 3 J n Y U l p S 3 F E b 1 E 2 U F N E O U h R T G t w e G Y w Y V N X a V N v W E 5 C b 2 1 v Y W x H b F F E e n h o c 0 V D V n F I d V I x Q j A r S k 1 C S 3 h F U m x Z N n B Y Y 0 h Q c X R T S 3 J Z T 0 l p S 2 9 O e l F w V z Z k N m V D c T Z F a V B S a H l F c E V W V W Y y R F l n U l h Z R D B N M D g v b D V F V k Z E N 2 Z R V 2 k y R 0 Z D V X J p Y 1 Z F U k V S a l A 4 S l d m U F N L c l l P S W l L c V B t e W F B e m J O S V A y O X J x S X J J U 0 k 5 R 0 x J U 1 V k W H d L Q X B p W k Z k Q W V m d n A 1 N 0 p w Q m t X b m 8 0 Q m p q N m V m a T R p S X F x Z C 9 l c k p L K 1 F 4 W m l Z a W 8 v Q W h 1 b z R D T U d D R G x X R V d Y U W t S U F l N a E t S S l h m d 3 d N U V Q v U X M y R n p r S 1 F t d X c 2 S G 9 j S 0 N n Y 1 R 3 U k V W R l p t Z n p U Q z Q v d E F v a U l x Q n d K Z F h v Q X h q W V F y e T J z N k Z L S T Z B a 0 1 X W W 1 v V X B Q d W h r S T h N e E F R Y z U 5 d U l v V T V G S z A y U W Z D Y U N 3 a F B 2 e k 1 y R V J G V m M w W l d C Z i t l N U R G a 0 p T S 2 l j b V J z Q z Z I S k h D R G x y M H E z b W x X U 3 B C S m R w M V F x b 1 Z L c F N q M T N Y b D R l U k Z F c 1 M y b E U 1 W U l o S 3 h G V l d 0 S z F C W k R P L 3 c 5 Q X l m N n h M c F N a Y z h I c T F U b z l E V k l Y R V J F U k F N R F V I c 2 g 3 V 0 5 G V k V C R l J O U 0 8 0 R E F U T T Y w S 0 1 H U X Z r c D F k M E 9 R Q 0 F X N 2 R 1 W W V U S W t Y a n c 0 S U Y 4 T E N J a U F p T k d q T k M 1 O X B k Z m Z z S D c 3 N z l m c X Z u d j N i d U h O O T U 0 Q X o v L y 9 I T 0 p 4 N l N t c G l J e E 1 i S E l I L 2 Z 2 M z l j N 2 R 0 Z X V Y W V d l S X l x T W N V V V h R R V N r U z R R V T h 6 b W t 4 Q z F Q U D F Y T j l s R D R m Q W V Z M U h y N n V Z a U l p Q j V u Y W c 4 c E x 4 b E N S Z G R C U k V U V m p x T D E 5 e E F q W G 9 G N F l X e k I v K z l V c 0 p D U U V K a W F t c 0 x Z M k J p U m t a R m 8 z N z Q 5 Y 2 5 O e j h m Q m h 3 V G N q V D U 0 O E N Y Z D N k e m c 0 T 0 9 E R 2 p S d H d k M 2 Q v N W p X d F h i c 1 d S N D R j Z 1 l X R m h k N 3 p l W G w 1 Y 0 h C d 3 d E Z m Z m S 0 4 x L 0 p k Z m Z z S E t s U 3 N 4 Z V B C Z 0 R C b z A 2 S m 5 Y U 2 M 4 U G h x e E V W T G 1 J U 2 9 o U k h 3 R V B E e j c x V k l M c k 1 B a E 5 n Z 0 R C e U F D R k V S R V J Q Y 0 c w R n F C S 3 J 1 Z 3 F p S W l v T 3 J K c E R x S E p i R W l Y Q X l E R m p D b j Q v e D V q M n d v c D V j Q 0 J B e m g 1 O G l S V 3 J W c U Z H e m R 1 S U N n b 0 N M d D I 3 Z E s 2 S m p n N E d N T 0 d E Y 0 1 y c j d 5 Q 0 s x Z X V 3 T S 9 Q V D J l Z V I 0 O G U 2 W X p U e U 1 6 T U J B Q 2 N Q W H N X Z V h s N W V x O X A y Y k l s d k w y O X R Z N T E 3 T m d S a 3 l a T j B u d D l X R m d Z O X U z Y n A z V n N 4 N D R k V 0 w x N k 5 m c j I 3 Y 3 V B b F V x T k l T c 1 J W U j V p R H N S V G J 3 T n B w N T V 1 S H N F R V F v d l Z F S n p l T W t 4 Z F J F U k V l Z 2 l t O X B E U 2 9 5 c T Z E Q 0 l p c X F Z R X Q x R U F V Q k M w U G 9 x Q m 9 0 M H Y 1 U j Y w M 3 J o e E E 4 S E J 3 W G p y c m J m Z z R l R 0 J z M m Z Q R m 5 s O W N u S X l i d C s r a m N U R V J H e m R 1 b F U r L 3 V x c n J 5 S W 5 K d 2 V i T m 0 y Q 3 N i R X h q S T I x N H l w T n Y 5 Z H o 1 O D R o S m l a R z U x e H V i a T R H R H g 2 c 0 U 3 S W V P M 1 l N S j A r Z T F G d E x m b j Q r b k p 5 Y 0 F B Q n F 0 U n B y M X F 6 Q k w 3 L z h n c m Z l Z W d z a l I 0 N H M y U T B n Z W d 4 R F Z p S 3 F I T l N a R U U v M 2 U v c U E x Y X d P R k s w M 0 F 6 V m F H Y V l 1 S W l L a X d w a l d a a z l X S W l L c V V J T G J L Q W d X c m h B d m p J W V k 3 Z 1 B C Y X c 2 R U Z 3 Y V V 5 M 3 M v Z V B B Q V g z M z F G Y n k 4 d k R C c z J M Q V N q V G w 5 K 2 p R Q T R N S 0 Z D N 2 h 3 N F F M U z A 5 T m h h V 2 1 K V n E x Y X d k T F N F Z 0 F 3 Y 3 V S S T l P b l R S M n R j V W x J U 1 B 2 a m d B d 3 d k T 2 h U O S t 2 W F R P c G V T a 2 9 M K y 9 m d n J m Y i t Y W G 5 v S k F R R U J l c y t G a G 9 a a X o 1 N D k r U H Z 2 d n p G d j N q e m N 1 b l V M R X l a T V F M Z H U z U U F V Y k 5 C b G J t N W V v c S t M Q 0 d E S V N r U 1 Z n V G 9 U N H N t M 2 d F Z F B 1 U n J J d W p F V W J j S U F z e n F H c V l 1 S W l L Z 2 9 K c l d C L 0 V l U U p B b U N 3 T T Z z U k V S V V F S e D d R T k h 1 V j R n W H h r Q z Z N Q W J T M W Z r U V B D W T k 4 N 0 Q x e G 8 w Y n N M S 3 l 3 d l R w M D V H W m 1 Z b n Z 2 d n N P e l p v M W c x S 3 B S S z l l d m F C V 3 E 2 R l N x Z E N y V n k 4 b 2 x V b 0 F 3 T U d E Q j J G b F p Z W F E w R k F B U U o 4 K 2 Z U Q j U 4 b V E w Y W R J R U 4 y L 2 V O S G l O U j Q 4 Z V J h O W V 2 Z l N l M D Z 4 a 3 R i U z B o S U 9 E Q T Z a T W 1 R S l h W M W N B d 1 A z N z l 6 R j I 3 R m d N S H o 0 Y 3 I 3 M z J t c 0 h y b 3 V j V F E x W W l x b G o 1 R 1 F V d E F w N D J Z T F Z y Q T B X Y j d Z Q 1 J 0 V 0 h x S W l J a U t v N l p Q U U J B e U x z S G 1 E b F Z j R E Z F U k Z T d D J U U 0 h v b U 0 0 a 0 h J T T R 0 V U Z C V 0 Z y c k Q r R U 9 q M k F X b j R R Y k p v Q k 5 z M E 4 r c F k r U G o 0 S U N n c U N s W l V W V n E x Y W h j T 0 h E N k 5 Q b n o 3 d z k v Z l h 1 Z m J y c j c v R y 9 m d j N F U j B k R F Z F V U l Z b 2 k 4 d k x 5 a 0 p X V m h W c T F 0 R G N w M X B 4 N 2 5 F c W x B b E R 3 V 0 g 5 a D U v V H g 5 Z l h G M k x G a k l Z b 2 k 1 c y t m a n p a d D J x Q n I x N j R B Z 0 4 5 K y t 3 M 2 g 0 Z U Z 3 Y 0 h E Q X J G b X o 1 R E Z L c F J J e l o 4 N k V L S X B v M G F K R j Z X N E t W V 3 N N V 1 l t b z R 1 U m 5 R R H p a Q z h p S U t m N 2 F v a m k r R G t Y T H J 3 R 0 Z t V 0 h x S W l J a U t n S E I x Q k V T Q U 9 U Z V o 4 a E t S R V N W U X k w L 0 t O c j V G W V N 0 Z j Y r R G x I d 0 1 T T n h h O E 8 r V m N R M m d S b k 1 J T n Q 2 Q X l i K z l X d 1 V i Y j h D a V h x b E R X Q k 1 U R X p n N k 9 1 T G V 2 W H Z Z d l h z M 1 B 2 N z R Z N 2 k 2 d X F K M j d k c H l E M V d O Z H U z Y V l l U E d q Y k N 5 c 2 t K V 1 Z o W W V Q W H F F O V B S M E F J Q 0 R n N F B X d F d 2 V 3 J N R 2 F O V 3 Y w d n V l R 0 R S d X d Z Y 0 9 H W W 1 0 T F R V M 0 Z o e D k r Q 0 F C e U t K d W R u W T J E Q n c r a W M r Z k 9 B S U N 1 W G J 1 a W E 5 Z X V T R X h N a E x P e k 1 4 U U t C V l F x R l d i T W 1 J R 0 V o Q V F z V 0 x B Q W p v N k 9 w Y m 9 u V k w w e F p D V 2 l p c U Z L Z z N p c X o x T U h y R U s 5 S V J D Y U x n R E F 4 e l N K a U t p Y 2 F k c l Q 1 T j J 2 M k R x S W l J a W V W T X N Q a W x w K 0 J i L 0 9 1 U W t w N V M 4 Z z V S a W t u R n V R N 3 Y w R 0 t H L 0 x s M G 9 B V U x N a k Z P M S t M Z E 5 i a F l T R X d O V F V G T D E 3 O X d Z Q W Z Q e n h 4 M G h P V H R h N n h z V E V C T X V Y T D R l b n B 5 Z T J i T m 1 D O V B S M D N M N T l H O W J X M X F o W n M 2 Y l d 0 V D E 2 O U V D N 2 R 1 M j B q c V d s c F d I W n N t W D Q 3 M y 8 v a T Q 0 Z E 8 y c W R 5 O H p N e E t K R m k 3 U 0 9 y V i s v S G t l U E h 0 V m I 3 N m h S b z N T T 2 J k N j h H Y W F t c G d n T U R F U l V W Q l J t e l p x R l p z M m F s Z X d H R V A y R E l T c 1 J s V D l W R 3 N T V G J 3 Q 1 p W N T V x R 3 N G e k 9 n V D N z U V l x a W 9 p S X F K V E 1 D b G J l U 0 x r U C t L M C t J a U t x d k N 4 Y 0 l i a T R B a T R E O W Y 5 N 2 x Y R U J z S E F 0 M D l T L y 8 v N D d q a H c 1 Q W p z N 0 8 1 a V l t Q U F B Q W d J Q 2 R C N 3 B W e W d V O F B E d 2 d J Z U h C O E x E d 3 h F W E Y 0 Z W t w Q 1 R V c j E 5 Z l o w N T N k M 2 Q w N n R S S j Y x a F N V a E l B b 0 g 3 O S t q c m 5 V b E p T Z E 9 h W U 9 I R W l 4 b z B i a C t 6 c z d D T H J O e k 1 6 Z z d t N U 9 a S 1 R r e E V R R U l E N C t I a E 1 u V G 9 W d n I 2 K 3 h Y L 3 h S R T l n e U V w R T V T c y 9 I Z U x K b m s 4 Z n N M W U l n Z U Q 4 d G 9 H S 0 l p S W l L a j N K b E N 0 W m l Z a m 9 P V k R H W H E w M 2 I 5 N 0 V x b F d y V U x 0 M m J h a l Z h d m 0 0 d D d k M 2 t l T m N Y V j B S S F I y T n R M U z B Z c T k 5 R 3 N l T 0 h j T 2 N P W E 5 n Y m 0 2 d T k z e G V Y a D U 2 O X V 5 S m Q 5 O T l G M l B I a m 9 W U 3 F V U m d Z Q 0 R h d E d r R G 9 L R C 9 x e W l L Y 2 5 o T V Z C e U d y R V J V Z m t R b H h O T j l n Y 3 p M W l o v R H l C c U t G e m N E T l R z V m Z 5 M F J F Z E V 6 S k N o T U l S b m J G U F J r S l N J a X F t W X V Y Y m 9 F Z D N k M 2 R P d l d E Z D k r K z Y x O G Z P N 2 N 1 V G g 4 K 0 x E V 3 R T d F d y S U N u c H l j Q W 9 H M 2 J 0 b G l 5 W k F r Z V B Y c U V k O T U 1 U j J m Z U N 4 Y 3 U 2 Q n p M e U 1 n Q U F N V E V 4 T 2 l F b m p r N U 9 Z W F d h R z V 1 a m w y N 2 R 1 a z l O M l h L R k F C Q W 5 U c D E 4 T 3 F y c j Z K Y n Q y N W F L M n Z Y c l Z 1 S G l 4 Y 3 Z Z c 2 1 T S l R B e j Q v N G Z W R H l H c k V S V V B p U T F 4 S 2 d Q Z 2 Z T b 3 N z O W h Y Q U 9 L Z H J z Q U c v Y k d J U 0 t p U 3 N L M E R w R D N v S 0 t y S U N J a U t u Z W R P b l Z D M j d a d G N m c j B h Y T N q Y X J V Y W p S b z F 3 c 0 N C Q X d F V W h K V k F 3 Y 3 J S Q n c 4 Z W 9 H W E x s c 2 p L e W 9 L R m h R V m F 0 b X l w T S s r U k k w Z H c 1 T W d S d m U 4 W k V S R 0 J p S W l J U W 1 0 U 3 F W U m F J Y X d v a W 9 p S j B i O F B T R 1 p t c H Z 6 c m t T T k h h c D M 3 O D g 4 L 3 N X U E h E c n p 6 e m p z T V d L b k V H T E l T V W J t U U x v d 0 J I d j V a O W d s T W F r T F J i a m R n M 2 R o d 1 J S R V J F V D B 0 O H p x U W N 1 K 3 h K e X N S R V Z V N 0 5 q W T J l b z h y b F V v N E 9 6 d k x 2 V k 0 z Y j k 2 T X B L U W t M R m 1 5 Q k 4 3 Z T N o Z z J i Q m l z c k t 4 Z 2 I y O F B o V U t o T T M 3 M D Z O S G 8 w N m V Q M X J H a 3 B D U j g 4 T U V I R 0 R G a U J Q c j E 2 M W R v V G U r O T l 4 N z Y 5 Z X V I d D k 1 N k N 5 W W 1 K c k N 3 c 0 1 E c T F h c 0 J B T 2 5 w N l h q N D h D R W F O b X d J Q U V o T l R k V W I 4 d j c x M T E 5 W X N H Q U I y c l J w Z 3 h F a l J w V H N a a E F C M F A w M E V 4 R V p t Q l F Y Q 0 9 s d W F O a 2 5 N T F d I b 3 Y x Z U J x e E V S R l R w Q 0 d Z d k F N c T d G V j B H R V J G U n B Y S H I x a T N Z M j l 2 T H J 6 T X l N a E F V R k F S e m M z T U 1 I R G d R d 2 N I Q n l N b k p 3 W l V y V j d C d j N 6 N z V 1 a G 8 x Y X F C L y 8 v N X l X N E h T e X N q S X d J T U h E M 0 Q v Z m t F Y k h 6 O C 9 Q M H l l U E J s T m 1 6 W k Z j S E F 3 Q m d 3 W U F D c 3 J L N n h Z c 1 F K M T Z 0 V E J r Q 0 Z E T U d 6 W U 1 L M D V E a H c 0 Z 0 1 E Q V F E U n Y z a H d 6 W n N 6 U U d 3 S V R G W W F m R m l K N n B x U 2 J H e U R k Q 0 M 3 N 0 J H W k 9 V T F R m Q j F n M k 5 G e F J S R V J F a G 1 M d U R P V G N y T 2 d x a U l p S U t v V n o 1 O D d o e n A w N 2 F O M j Z O U U F n T F M w T n l j b k o 2 T n E x S 3 h Z d V h J a T l l L 2 Z p d 0 l F R D h Q Z j N 4 O E N C Q T d G c T F T c k V 4 c 1 l D Q U 9 6 c z d E Q n M y R E E w Y m R w V V o x N 0 4 1 b F Z L c G J M U T k 5 Y j B j d F d F d E J F U k V a Z z J i U n B z Y k d 5 M F d n Z 1 l H U m 1 o Z S 9 m d V d M T m 1 E U l l z V 0 F D V l N n V z F X b z J R a 0 J E T W 5 6 O G Z i Z H E w U V d C Z 0 l O c 0 V V S 2 1 4 W F F B U l B U T l M w a S t R W W l l V m Z R S n p G e W g 4 Z n d Q T T Z 4 c X V L Q 0 l p S W t N e W R 3 Y W t m R U N W Q n B q W V Z Y U T F S R V J F R l V h b F V t S G V 2 S G 5 3 O X Z a R 2 1 6 W n R B Q l F F c D h I Q n d X a l V x Q k U y Y k 5 p Q X J W d T N Z d k R n d 1 d q V H B n M W F 0 V 3 F G T T J m T 1 l N c V V L V m k 5 Z W p W Z W V P R 0 Z R d W U y c z d O R G 5 U c D F z S F B u V G l p V l N w M E F O Q 2 N u Q n d j T 0 h J Q 0 p p U W x h d D I 2 T l B Y d j J J R G c 0 R 0 V P S E R r W D k r d l V S S F I y T n l N a E l 1 Y 1 d C c j Y 4 d m x p M W J o a k 5 u e m l B a E l R R 0 x G e S 9 H d F d 2 W E 1 I R G d R Q X d l U E p n c l d L b E 1 H T E l T M G J P U m N n V F M r Y W Z v W D J Q a E N v W H Z I c 0 R N e V h B M U V S R V J H W m h n O W d J a 0 F N a T l 5 N U N W a U l p c U 5 S T V R F N H d m U H g 1 Z V h s N F F o S C s 3 b F R k c T F B a W l L Q 0 l o S V F I O S t 2 W E R v R U d E Q U F E R 3 h z Y V l Q W H M y R m k x Y U J B Y 0 h o M k x u R H d n S X d O c T F h N 0 Z u e n g 3 a z U r Z H J u V k 1 v R k t o V H B 3 N 0 d q e D h Q V z F 0 Y m R P e l l F Y z d P e n Z E e D h j R 0 F B U U 9 R b k p 3 T V c x d G J q Q m 8 x U 2 g 3 a j V 1 W U d O e m M z V E o w N k Z U a z V P V m k w Y U p I Z U h x M U V K U 1 Z J a 2 l S V m R C R k U 5 S n g 1 R k E z e F p D O U F u V j I y O F p Z T m 9 X a j N L M k J X e D d C M U V S R V J H V n I 2 V 1 l p U i 8 0 W G l 4 W j h B K 3 k 0 V l h R M F J F V k d s c F Z L c H R C N 2 J y e X p 5 O H Z J Z 1 N S T G J B O U J U N D B w V 0 l q S 3 M 3 Q n N R V C 9 j d G U 4 Q n E 1 Z 1 J G d T E 4 W X N C S V J V Z F Z n N 2 d J Q W t K U z N J U l J 6 S 1 J F U l V Y V l d H U U 5 X Q U R B M U 5 h M 2 9 F d W c 1 d 1 N Z V F J H U T R l Z m N o b n V v R H F G T E x O d D Z r S m h U d G R y S k Z B Q k V S V l J t U 3 F T T W d H Q U U 1 d H l x N k Z D S W l J a U t x U U F 4 W m l j Z 3 c x S m t R V D c w T k t C U E x O b D V o Q V V Y Y k h Z Q 2 x o M k h y S W l J a W V v W U V R U U F z M 0 J p e U V o R V J F V l Z 6 R E Z t S j Z P b E p l U k J Q O X d j e U w 1 Z H R 2 R 0 F D e F l z L 0 F q Y m V o c T J M a U l p b 1 B G a l V n O F N R b F l p S W l L a G F Z O G h L U k U 5 S m h C Z z F G R W c 3 V W N i e E N p a D h O Z 0 c x L 0 F 4 Y U Z S R V J V W G t S T E 9 v Q l N v Y X N S R V J F U k 5 V W l E x W W l l a X B T W E J E d 1 l H K 1 p 4 d 3 N 0 M W d B T z N R e F l F U k V S V V R r e n J 3 Y 2 8 3 M E F T O H l 1 N k V p S W l J a U t x S U F 4 W m l h a n N I d n d C N l V a d 2 1 Z Y 0 x U W U l n T 0 w 5 a n d J S 0 l p S W d x Z 0 d W O U F J Q 2 c v T H V D Q 3 l F a U l p S 2 l p c 0 t R b F l q S 0 p p c 2 V Z d l R 3 T W c 4 W D N E K 0 Y 0 R G J T Z 0 F V U k V S R l Z E T U d x U W N F d n N x N V h i Q 0 Z F U k V S R V Z H R V l z a E p S N m F r e k l a N F p D S 2 l 6 e W p S Y 2 N C a 0 F 3 W E 9 h Z 1 l z a U l p S 3 F H S k t s U j h I U D J k Y 3 F 1 Q k l p S W l J a X F p Z 0 1 X W W 1 v M U 1 U b z R V Q k 9 R d G t H M S 9 L R D R M M 2 N z Q V V S R V J G V k l N S F l C a k M x Q j d J W X N o S V J F U k Z W V n d 4 W m l h a F V w T 3 Z M Z 0 F m N 3 l 6 Y l l 3 a F V L b i s v Q n Y z c U l p T 2 k 1 W T l r Q U V r T l d J a U l p b 2 1 x T F N R Y 1 J s V n h x Q k t U N G 9 M S 0 5 O Y k t H b 3 M x U G d M R 0 5 Z V 3 N p S W l L c U J B U n J U e U F y c n F M T E l D S W l J c U l L d 3 B D V m l F c E d l U n R p M U l j Q X B E S U 1 G c U J v L 1 Q z d 1 Q 4 O D Z J a U t p N T Q 1 M V V 5 Q T N D W k l x d G F J c k l T S W l J c U l L d 0 p D V m l J b 2 4 1 a F p z Z E t W S 0 s 5 T n d v Y 2 x z b 0 5 a T E J p N k t p S W l v O G h C c 3 Z B c C t 6 c n h V d 1 p V U U V S R V J V V V Z n e U V w R X h a S m l Q Z 1 V 5 W T h z M F Z u R H V C O E Z 0 c E l F c k l p S W l x b H d r R y s r Q 2 5 6 U E s 5 d T h s R V J F U k V W V n R E R m 1 K c U V q U 3 p R M l E 3 d j V j d H N G M j d T Q T B Y M j d Z Z 2 9 p S W l D b 2 h 3 Y V F t W U 9 Z R V B E c G Y w Y V V R R V J F U l V R V m d 5 R X B F a F V z N 0 R l b n l W M l V i Y S 8 0 Q 0 Z L M j N B S U t K W V d z a U l p S 3 F y R 3 g 5 S U t X Z n E r Z 3 F p S W l J a U t n Q 0 1 H U W x J d j N 5 S G t D T W V o K 1 E 4 a 3 M v V m 1 F T 3 h Z d W h n S W 1 k N G V z a U l p S 3 F w S V F h c l l E T V d F a n F u S W 9 1 a F l p S W l J a k t H V U 5 X S X R J b H F T R 2 V m U i 9 J Z T F p b T R Z c V c 2 d 0 h y e G d Z d W l v a U l x S E l U Y k Z z Q m t D Q m t 4 R l I w S 1 V S R V J F U l V 6 a G l 5 R X B F T z Z Y S U F r S D Z t V E d P R m h 1 T U J 4 O W N O W E J F U k V W S G x K O W 4 1 Q W h B Z 3 B S e X Q 2 R k t J a U l p S X F K d 3 h a Q 1 V p Y l E v M l E 3 c T V 2 b X h q Y T N h Q T R E S F p z U F V R R V J G V k V Z S 3 h O V 0 R i R 2 x K e W V F V 1 h R a 1 J F U k V U b G p D R X J F Z j B y O X g 3 R T h 5 U E x O d G J N Q 1 F x Z j d 3 Q U l C a T J K a U l p b 0 t o R n F k d 1 p T S X l H c G x S V m R D a E V S R V J H V k k 0 Y X N S U F F Q Q 2 V L N W 9 V R C t v e k t N V l V E U m V q T m d V d F B n V l J F U k V W V W x n b j F u U U Z K R F N E d G U w Y V V R R V J F U l V U b G l 5 R X B F Q U F E c G V q Q 1 F k c U p N W T R V b W d V Q 0 5 s Z 2 F 1 a U l p S X F P c V J i S D B C a F J t a 2 g y d 1 p R R V J F U k Z T Z E 1 H U W x J a U R q Q X F T c m M 4 c z I x c U V y Q k x j e X R o Z 2 d J a U o 2 e m d n S 1 k 2 Q l d K M G o z O T F S M E t V U k V S R V J V a m h p e U V s V j N v a E p p M U J C Q V V w Z C t y R V Y 5 S 0 Z x V 2 N a T X N J a U t p N T V U Z y t E c V F m U j N J a U t u b 1 V v a U l p S W l v b k R C a 0 p h c m 1 w T X Z U Z 0 p 5 R T B n O F V U S 0 J v L 1 Q x Z 1 p H M z R v b 2 l J a U t v e X A 3 Y 0 F 3 U m h T M H M 2 S 3 J v U 0 l p S W l J e W d s R F Z x T H F M T 1 V Z c E Z z Y n l 6 U l U 4 Q X d B c k w w T V h C Q V J F V k h W S j V q W U F R N W R J Z D B K c m V o U 2 l J a U l p S 2 l j T U d R b H F x N 3 l N e U N l T D J N d j F a b 2 R J T l Q v e E x E M U V C R V J Q V W N F N T c 2 Q U 1 o R j R G R l h S c F J B U k V S R l J P V 0 R J U 2 x S T l N a Y 2 1 B c m 4 z U 2 o v U T J C Y U t s b D h E R U F 4 Z U V 4 R V I w W F B E c 1 F k Z 1 p B W H A x c m N W W F F r U k V S R V J s U U 9 H c k V U V j B Z T S 9 J T j B 0 M n l P T W l o W n J B T E 0 2 Q m k 2 S W l J a m 8 r U 0 l v V E N E V S 9 R Q l M 0 a l p J d V E 4 c X V o d 2 l J a U l p Z X N Z W X N o S l Z O L 2 1 Q S U 1 a O F d x Y W h R d D M z Q V l m L 0 d y Z 2 d J a U t p N T F U O U 1 R V S 8 z M X h Y c 1 h V U U V S R V I w V F B I a 0 p X b 2 1 w R X V U d 1 h 5 S H B a K 2 9 J V X J o Q 1 p C a G k r S W l J a m 9 P U 1 d Z T z B G d 0 d R R H A 3 L 1 d R M U R r V l h Z N k 9 w T k N m a 0 x C M G N V V 1 h R V V J F U l B S Y 1 l N a E t W S j J r U m t K S z N G e j Z j W U l S R k s w M k F V W l d o c S t K a U l q b 2 V k W m d I S 0 R P Q n E 0 d H F 1 a E t k Q 2 h 2 M z B M c T h l T V Z Y U V l S R V J I U m M 0 R W h L M U Y x S W V a Q V B E K 3 F U R U 1 G a j h s Q W p S W U d M b 2 l J a U 9 q N U o x a T R R b k F i R G l s a E p h U 3 N x e F Z T Z y 9 M V 0 x i M 0 h q V 3 Z V Z 0 V Y Z H V 1 V m N q Y m J z N 0 9 5 b k d x O V N x U X h V Q 1 h E b H l w V W k 2 e m w 0 O E N B Z V B p e k Q w M E Q v e U 0 v U E w x T z l o d n d h R F Q y b l V x b U V L S W 8 2 e H p N e U 1 x Q l V L Z 3 Q 5 N z l 6 Y z N C S y 9 S M U p T R X M 2 Z V B W d m 9 m S 1 Y x L 2 Z w M T N M b H p 4 e U J 6 b F V W e W N q S W V Q W H B r M E R t Z n h X Z E V x V l F h N 0 o 3 c m 0 r Z i s v Z n Q 2 U H p 0 b E V S V V Z o U n M z Y n B S N l h G e G N I S 0 t p b 2 d v O S 8 5 d H Z 2 M k h O b W p W U F V 4 b 0 E v V j g v R V Q y Z k d M S V N W U l B T b F Z t Q T h u Y n B C O X I 2 U U d q d 3 V l R U x J a U l p c W k 0 Y V R R V k 1 I U 0 J k R 0 Z Q d W I 2 M j h k U X V S Z m g y U U Z Q c V R 6 c m 0 2 S H c 5 S G t 5 W E x k S T R u a G Y 2 R X c y N T F r W G 5 4 b 3 N I c U 9 I b n l K T F p 1 M 2 F w M U x E U T B G T y s v L 3 o 1 U 1 V s T D B q Z 2 t O R G N X W F g z N V o 1 T H p U c G s z R D N M b H p k W T U v O D g w M z Z O Y X R H e D Q 4 S 0 5 t b V k z b D V l Z k Q z O T h l O G V m U D B u c j k v L 3 o 2 V 0 x W d U d X Y k 5 t U W E x V 2 w y a k 9 K e T F a c 2 d S d n Y v M T J x Y 1 p j d W 5 R S k F 3 Y 0 9 4 T V V u Z m k 4 e U 1 6 T 1 J r c E p T N U k v M D l Q U k M 1 e l h V Z l F z S k N V R y 9 m d j E w a m c 4 Z E 9 o U S 8 v d m l q M 2 p H c l Z x M 0 M 2 T k d q Z F k 3 S H h z W m k r d l R w e U 1 y S z B q c S t i O T g r V E p v M E N h b X B x U 1 d x c V N o c G F X a 1 l P M 1 l z R m k 1 Y 0 N F b V N u b n E r c 3 R p d 1 l R T W 1 U S m l n Z F N 3 c k t 3 d G 5 6 N T R 0 O F k v S H c 4 b T V j K 2 R p M n J S c F d 2 T 3 A x Z X B p U H g 4 c E t T b k l 5 O H N y d E 0 3 N T g r Z G o 1 c 3 l a O G 1 1 b F V v b j A 5 U F J p Z i t n T E Z Q M z k v Z k h w c D U 5 c X p U V j A 2 R k F z V 2 x U e U Z m N X F 0 U n B M b G l 4 Q m V I a T Q x b k Z K a 2 p C e D R r V D g 5 S l B 1 M z N G R m t T U U p R V U Z C Q 0 E 0 T 0 x q V H N q W X F L d 3 Y 3 O S s w c z E 3 K 0 5 F V W N T R U N S T X d Z O G F N T X M 5 Q l J G V 0 x j V V V Y U U V U b E l Q M H N w S n Z y U 3 o 5 T 0 1 J S 2 l 4 V G 9 B Z 3 N G T E l p S W l x a T R F S X d 2 Q W V 5 V 2 t N M z B o e F F k Q m F Q U l Z 1 Y j I z Z W I x N m F M S m 9 D U z V Q K 0 F M V 1 R a d k J 1 b G t 6 Q U V E b X h Z d F F K a F o 4 O D l Y Y 3 B h N T h Q R D g 5 S F p j b m Z B R 2 5 k L 3 J L e H d 3 a E l p S U N m L 3 p 4 Q n d Z T U d D Q W Y 4 L 2 I y U m t a R 0 J 0 Y X V Y U X Q v Z j M r Z E 1 Z b U p p V H J o N H V N e U 1 q S V F G U l d s T i t R N 2 Y v N D h I Q j B k N G V E Z 1 V L T D Z E a D Q 4 a U V l U E h t S G d 3 S U Y 2 e n p z N k 9 t T G t 5 S k Z Z c 1 d J R m 9 x T 2 o w Y n A x N n h M T i s 3 U W F O R 2 d B a F V L Q j F h d F h Z K 1 h L b F J D R W d 2 O G 1 t e m R 2 S G s 2 Y 0 9 G S G t X R 2 R u W j N 6 M z N Y Y z Z 4 d z E 1 M y s 3 Z X Z R c 2 5 K N m N T W F Z z Y 3 B W S 0 p N M m Z P W U 5 5 N G N a Z z d k e T V x M T Y 0 T j R O O V Z t c 2 J H V C 8 r L 3 J u W j J k b m o 3 N 2 J l e G R l d F c 3 T n U z R D k y N 2 Q z L 3 F P V X Z y N 0 5 t e j Z O e T V z O W F 4 R 3 p k d V l O S 2 t T U 1 d l N D d m Z m Z v T 3 B x U 2 t B d 0 1 Q R E F 5 R W h J W W l N a k V U N z l 1 M E J B T m V 1 W G R N Y l p E O X A w c V J K Z U 8 y M T E r V F h K M C t l a E x 1 N 3 U 5 N 2 Y v N D B i T j J M S G p o M 0 Z 6 d m 5 H R z I v Z z g 4 L y 9 Y Y U N S b H B h R 2 1 K Z 1 k 5 T 2 p S U S t 0 O W N u T n p k Z T V E V V V S U l J G c G F H b 0 t D Z 3 B D U 2 t v S z M z b m 9 M U U 5 r L 0 g 0 S W d v S C 8 v L 2 x p N m R D a 0 9 I V H F F V j E 5 O X R W V G p T M E t o V U t C b H k 1 Y j Q 3 c n Z 2 c 0 c v Z l B u V H I x c z N n N z B G R W x R d E R W c U x u b l p R S D h m e k l N Z z B W R 2 s 0 R U x C c 1 l 1 Q 0 F p S X F M c V I 3 Q i 9 H V 2 p 3 Q m F U c l N 3 R H J K a E N j M 3 l t M z k z Y n E 5 N j R j c 0 Q 3 Y 3 R 4 Z F h a O D J B O H J i M j B 5 M 2 1 k Z X Z D W T l v T T J I Z n J q b F p i Z j R K Z G g 0 N 1 B 2 Q z R 2 T H k r O C t 1 c X J P S G p 3 S U h y M j d J a 1 d M V X J Y b X V q W X N X T l F x O V h 3 O C 9 Q R H R X d l h j U F h x d i s w W X J s e T V B b m Q z Z C t 6 Y n Q w L 3 Z X Q j h m S H p n N k 9 n S W 9 D R y s y Y m R 1 R 0 R o M D Z 3 T X Z M Q z F s W l d S Z z h l T E R l Y 1 V a R 1 J u c F h n Q T R i T m d 6 Z H V u W E R z V 1 B I O F B m Z m Y r c 2 R l L z M 2 Z G V U b j U y U H p a d j M 5 O F F W Q n d I d n Z 2 Y W Q x e k 5 6 Y 0 h B T U h E c 1 M y Y m R 0 d z c 5 N D l y V U R U M W R V V j Q 4 Y U 4 w e n Z Y b G k x Y m N Q d T I v a W V Z R E h Y Z m d J S 1 F 0 V 2 5 U c H Z M c m l S T W 4 0 d W J O b T B o U F Q 4 Z U 9 I V H Y w e n B P V m x Z V z h 2 R H d N R 0 R B Q W p S b z F R b U J n b 0 R 6 M z d O b X p F U k F R Z 0 U 4 L y 9 S U U x G e T d F Q 3 k r O E l M Y 1 d N R E 1 6 M D F 0 V G F R M F l N Q U R S M G R H d 3 M 3 T X p 5 S H l s a 1 p D U W d P V G t a S m l i b S t Q V X F W U H k 4 V n E x Y X B V b 3 d O V F F C S 3 d B M E x 0 M 2 I v e j g 4 O C s 0 Z V B H a U h M S n F q Q m d 4 Q W w 1 Z V h q c m p V M U p T N V B 2 K 3 V C a 3 p a d U N 6 e n o 2 V H c 4 R D g v S H g 1 U l h T d l h y M 3 d 5 a X V 2 e U 5 j R 0 J 3 Z E R x V l R x a E 1 N M W E 5 Y l V l b j M w N k Z G S W t v U X V Y Y n J J e D M 3 L y 9 Y Z F l X b H F p U V l N R 2 h h N W s x N 0 M x d F l X U m t S R k 1 U R X d 3 Y m R v M E J B W U d Z d l h x M V V o T F M 4 T 1 F J V U 9 l N n Z Q e D J t d X Y 0 Z n Z 2 d j B k b V p t Y X B 4 M n J z M j d l d n l Q W V B D b 1 V D W m 1 a b X V I T G x T c E h Y d F c 3 Z E d n M G J O a X h 6 S F V S V U 9 U Q m t K W H J P U 1 Z j W E F O b W w 3 M U V F S 3 l Q R X V T S U F B Q 0 F B U 1 V S Q l Z F O E l E V D R 6 Z k V G R V J F V F Z s T k R J S D F K M k F x U U x v d 0 V M V n d o M m J j d n R 2 Y T J i T l V O U z Z F L 3 l L d F g 2 V z h m R H Z G N D l B Q V V 0 Q l J L V 0 x r Y k 1 p R 0 Z v c 2 1 n S m 5 Q c T l X M j U x R F J r e U J P S G g 0 V m k 5 Z W p W V 3 I x N E 5 o Y U x r M 2 N 4 M j c 5 N E 5 G e G N Y T k c 3 Y 0 d G d T J i S k V m V D F l c j F W Q 3 B W R W h J U 0 1 E S 2 x T d j F q d j N x c T Y v a 3 N Q R F F v V U 8 0 Z S 9 l d S 9 F a X Z x Y W t w M 2 4 z M z M z d V F u W j J O Y m R 1 M j R l V 1 h Y N G E 3 d T d 2 Z S t U d z h Q Q U F B a H c 4 Z l J u a D R P T X p O e l h X d X l j d k x n e W l L T 2 0 w V E 5 P Y 0 F 5 Q 0 Z y Z W 5 x N j N E Z T B Z Y 0 9 H b U R K b E N s S l R V N U d k b l k w R 0 R R c S t B V z V w Y V F s d m I y O E F R R 1 J r S k J 3 Y 0 h P U 1 F 4 c z d P c n R D U T F S R D M 3 Z m J 0 M n h C R k V m Z n U z W U 9 2 c n k 5 d T N y d 0 p B U E p x d 0 5 X c l Y 2 T k Z p e G J 3 O C 9 Q V G 1 X U C 8 v d j I 0 Z m Z z M m h n d 1 p v a E 4 w d G 1 y V k N r R k J R U W d M Q z B P d F d y V U F B S 2 1 w c V Z B b 0 Z M Q z J 0 d F p i M D V Q T 2 5 q M k w 2 Z E 9 u R j N 0 Z F V G Q l F v Z W Z h d G 0 y c j h 3 a S t J U n o v W j Z P N U x W d T J h Q j N 2 M 3 I w N 3 h v O G Z Y N n E 1 c m w y N 0 p u O X V K a 3 l Z Q U N z c k s 4 V E d 4 c U x 1 W T M y V z Y 5 Z X Z E M j l 2 Y j l 5 O W V 4 Z n g 4 Z k h v M E t F R F R F e E 1 r S l N V V k t M M 0 9 I Z n V I U H I y N 1 F z Q S t Q V F R U O U d y V n k v N T N Q M z c 5 L 0 h T U 3 k v c E R Y R W Y 5 L 3 Z 2 d j h Q R n h V W C t K c 3 J 0 M j d k e C t 2 U n B B T k Q 1 c G 9 J K 0 l T R W g 4 c D g 3 W T J O a l R K M D Z G Z l B u e j B m a n h v M E J R R z R q W V d 0 c l c 2 S 3 Y 2 Z m p 4 N D d o M z c 1 N z h 1 b m Z 2 M 3 B B a 0 N U d D M 3 b 1 N m b n g v c z d l M U x O S S 9 H e n A w N z l m N V p F M F V S Z V h s N U V B U U J a b V p t e G J Z Z H N M U z B a T W h L O U J 4 Z 3 l F c j B Q T X V L a D N S O W V S a 0 d L c U J v d V E 0 U S t G Y 0 V F U k d S S V F u T l Y w S E t U W U o w K 2 g y Z 1 N T Q 0 V 1 a C t W e S 9 1 b U h Z L 0 E 1 U W x m N k E x U n p l d l Z R N U 1 s e T J E W G 9 T T X V U L 2 d D N W 5 Y c m x z d E t W Z 0 N v V T Z j T 2 V 2 Y n N p V j k r K 1 F V e E 1 U R m F x M W 5 6 O H Z L M F Z 1 d z l M a T R 1 R G 5 G e G N m S W o 3 K y s 5 O T U 0 Y z J I e n p 6 V G Z Z c 2 1 V T H Z 2 M z I y M k l E R T V W S 0 p m Y 2 h y V i s v U G s 2 Y 0 9 J S H Z 2 L z h l V T Z a T W d Z d U x D d 0 J n e F l v V l V L b F U 4 U F g x b F I 5 d l Z x d l Z F R V V S S m l Z b U 9 u U G E y T m d n T E N 4 T T U v a U N C U X R 3 O U 9 o U j d O c T F T K 2 Z j c 2 1 Y T D h Q d n Z 2 O H V 2 V D U w N m h m b n o 1 K 3 R j N S t i b W h x K y 8 v b H J u K 0 t K R m k v R E t L N j h V K z R p N G 9 l N 2 J p Q k V q N U 1 l M H c 4 T E M 1 S z k z O U 9 q U j Z O T 2 5 E N z c r K 2 1 z M G F O Q k E 3 K 1 B S c 2 J H e F N F d E x r O C t w V k N x d D F i U 2 1 w c V l Z T U d D Q X Z K S F I z Y n Q z W V d G a G d T d F h y a F J h a j R X R k J l c l h y d y t n N E R P b H J 4 V 0 N 4 c W x U c D N E N T h t W D A 3 O S s v M E 0 5 W D N X Z T B J Z H d m Z i 9 5 Q j F x M W I 0 L 1 h Y W D B k U V V C Q 0 N n b 0 x n N U 9 R R W E y d H I z T H g 1 R T l I U j B V V 0 9 O e k l 5 a 2 g r N 2 5 6 b H p K d T d l d m F 0 e n p k U 3 B V M 1 Z h T 0 p 3 N m R R b 3 J W c X h B V 0 Z p W T N z O X N Z W m 8 x Y T R i U F B p d F l k R 0 Z 2 Y j Q v V H A w O G p P e n N i T 1 R r N X l N a k l B Q U F j T 1 h K R X Z 0 N 1 c x a F l 0 V z d h V V g 4 Z k h 4 e U 0 r U G g 3 d n Y v K y t m T 3 o 3 N z c r S G l Z a 0 p a c z Z j a W F T a 0 p D e G Z 2 a H l q U j Q r V 3 Y x S H h K R 2 R u W j l 5 N W M w Z X J 4 N 0 N t d D N G c 2 J D e X V Y N z h P b 0 9 D Y k l i R 3 h z W V Y r T G E 2 d X J y Q 3 l z c 0 x 1 M 2 J 2 b G t G Z E Q w N V B W M 2 Q y O T F D R 3 J 2 b z J 4 M U d v M X B r K 2 Z q b E 9 u V H N I Z j M x K 3 J M V U p S Z j Y 4 U l V k W E h C S V h v T 1 N i R 2 Z B c W c 5 T H Q y Q 2 c w K 0 J X e W F H N z R n S W l L a W F r N V F t R U J v c 3 c x U 3 p E a E l G O G R E d X J j S G l p Y X p B Y X R H e i 9 S O W I y L z R H d l p k L z F 2 a 0 t s V 2 5 m d S 9 p Y n V o U H V M M 2 g 2 M 0 l M V 1 F G Z z B L Q k I 2 T j Y 5 d T g 0 c X J 0 e m M z R U x E Q 0 0 x S 1 F I M H J S c U 9 p b 2 x D d l h y M F N o U 1 Z i d D I 1 R l J r W U d o Z 3 d a Q W t t U 3 N H b l R K b V J t W n N v O U t j K 2 Z Q N D l k d T N i a D l k Z G Z s N E 9 T L 1 B 4 O G p C a 3 p C c z J h T m N Q W X N X T k w 5 Y l d X V k l j T 0 h i Q m h 3 d 2 I 1 O V l N S E Q r R H Y 3 N i 8 x Y V A 3 a l J G R 1 U r N 1 V X e F Z E M 2 J j b V N K V G h 6 N W d 3 M m J k c U V P W F B t d 0 5 q W U d C T W 5 U b 1 N G a F l W O H p h N W R 1 N 1 F D T 0 k z V T F G U 3 Q 5 M G h P V H R i Y U Z L a 3 d S V j N q N 2 U y T n B V d V h B Z 0 J j W E Z 6 d z R Z Y 2 Z G b n B 0 W m 1 Z b U x s K y t q Q U V E Q n B S N G R h d 2 h 4 T W J H N H Z i d D I v a n d 3 d z l S c D A 0 Z E F J Q 1 R r e E 5 j W F Y w Q k Z L e E d Y c j U 4 Z W F G d E R I S n p j N U d m b n k r S H J Q U G 5 6 N W V E Y n F B Z 0 p E O X g 0 Z 1 F h T m 1 5 b 3 M z b V l K a 1 F z e V d m a 2 N S W V d G b H F y d D F l d F d v V T d k K z d J a i s v d j M 3 O W Z Y c U d a b j U r U H B r M m J Z d G 1 5 Z n p m V E N 3 M E 5 C V k N 3 U 2 h N b 1 d I M z c 1 N T k v b 2 s r Z l B t a m J 0 a T F p W W 1 J Q U Z J U 2 J t b F h a K 3 Z 6 d 3 d 3 L 0 Z y Z 1 R k d m 4 w N 3 R t L 2 Z Y d W o 1 Q l F z V 3 d N Z k h S M m N G Y z F a V 0 Z r Y V B I Z z B q S X l O N W R l e V Q 0 d U x p N E 9 q b 1 d L S V d F N U l r W W Z I a X h U a H g 0 Z 1 F t V H B 5 b 0 Z i Q m 1 a V 1 h o a z A 4 K 3 d j c 3 Z 2 N H d o U T R Z V U 9 4 Y 1 J W V D B N V 1 l t Z V U 5 T G R N Q 0 R 0 V l B F W F B z b l N I W U x I U k 1 N W F J F U k V S Q V V V R m h C Y X J B W H M y a 0 t L b l F U e D J F S E E 4 W F V v W E l j Q j V p O E F a b z Z B Y 2 N r Z W Z T M 0 0 x U m 5 U a 1 J s N 0 N k W k 5 t O E Z q K 2 d 3 O D N Q O E h 2 R U 4 w V j B B K 3 F k N 0 h 3 e E F 6 W W h n Q U l D b j B K e W d U Y j h Q Y 3 B l N H p i U 0 Z n W j J l b k 4 3 e k l 6 T X p V R z R M R n g 4 Z m p y N y 8 r a 2 w v L y 9 m Z m Z 1 S H o 1 c 3 Z 6 N n l w V X I 4 U E x 5 S 3 J T d n F F Y T d k d T J 3 Z W Z O b T J O d m J Z K 1 h L b G N q S X l N R F Z x M W N S R 0 J n S V U x T l R Q S H I w Q 0 h Q b n p v V z d 1 N 3 Z X Q 2 x G a l k y T T B i O T R j T z N m d V J O d T J i W F g 2 W U F M U X U y d T d K d W d x N n B 5 R 2 x a V V Z y S 3 l z N U 5 j Y k 5 t e E F y V n E x T U h L a y 9 q N z d v a W p D e U 1 p b 3 l L L 1 h V U G V 0 U z V j d W F O S 2 t D U 0 l q S T J G c m E 0 d T J i Z H Z L a j U 5 c k 5 x c 0 N D b F p C R n R Z d U l D M H R U W D V k c T F Z d H Z h d D J n W U x Q U U d C Z 0 l I e D l m Z V h W a T A r Y V B Y d D J x V l p u V m h S Y l c x d T g 4 O D Q 3 O F B Q e j A x c T U r e m d U R X h N N W 1 I e l N 6 c D A 3 R V J J U 0 l y O T J k b m F X Z n g w W E Y 0 Z U l p Q W d N S H o 0 Y 0 x p N H V p S X V M M H h x c i t Y d 1 Y 5 a G w 1 O U 9 n U m J 0 e T R B V k V V Y 2 V 2 V 0 x V U k h S e U 0 5 U F I y N X V i b n k 2 b H B O T V A 3 M j I y L 3 I v U n p P b k R s V G Z u U W Z L R 2 d M Y 1 B q d 1 l h M G F s a X h a S X Z j W k x v M y s v Z n R y Y m R E M X V C M D d k a U F 5 T W h J Q k F R R 3 d z Y k h S T 1 g v a X h J b E N W L 0 N L b 2 9 o N T g r W W h P V G t a c T F h d G d y b T V P V E l 5 T X J U b V V h b F V t R H g 1 T X F 5 d H J U R j M 3 b H g 1 a G J z K 2 9 p a G k w Y U p G T 0 h q d 0 l M N z g 4 a 3 Q w N 2 R w V j Y 3 e V Z s U l Y 2 O X V 5 S m t K Q V F D S U p R Y U 8 5 b k l x c T Z H T E l T U F k v R U h F a V h B O G 8 w V k 5 G a U h T R H d F U l l p S X F K b l R Y R D l H R U t k b n B D U 2 R r S k s y Z 0 h 4 O U d P Y l l k b j V R d U g 3 V z V u b n R t N 1 d E T W E y T l d C Z X R 4 N H l M M T R F Q U J q W H F G S H N P T T A x b V J j d k l 2 U G l S V 1 J j d W d p Y n B z M k F 3 c C s r Z m 1 i d T N M b U R G M T U 0 U W V m N D J y V n J Z V 1 J r Q k x W Y U R R Q 0 l q b z d H K 3 Z Y c k F S U 3 N w a E 5 G R V Z l d l h p M j B y N m p H N X M y Y j V V Z W J W U 2 9 W b 3 F L a T R P Z m 5 o L 2 J 0 M j B P c F Z D S X d N Q k J L c F J K T G x p e U J z Y k V 4 c 3 J L e W t K d W J p O X p j W E x 6 e X l p d l l 1 M 2 N 2 R m k 5 Z W p B M G J O c U R H W S 9 j M k l 5 T U R i N 3 p 4 U n F I d l c 5 a T V 3 d n J S N 3 R x M U N 4 R V J F W m d 6 W j Q 1 V z h Q c T R 2 T H k 4 W W 9 O R 1 E 5 M D N U V i 9 Q c T F l d m 9 s R 2 p n a F h Z e W N u S k F L Q z F L M z F 4 N 1 F J M F R F M U 4 w Y n A x Y T c z d m R l T E V D U U J B K y 9 i d E M 3 M E d L U D N P O G h Y a G h S Z G V 3 S 2 h S b 3 d 3 K 2 I z W j J O b 0 t D Z 3 V E b D V W V m 9 F S z B K O W d 2 N 2 p G e T Z k Q W x U c D A 0 R k F H e m J 0 Z z N i d G 0 y V H o w M l l N Q U V B O E 9 h Y m I y c U 5 D U T h Q e D d a d D I 3 Q n k 1 V X E 5 b j k x T m 1 6 Y k I y T m h Z W G 0 x N z Z 0 U X B 4 T V h G N F p O U F B w S D c 3 V 3 F j T 2 5 W S 2 I 1 O V l M e T h 2 d U x x N n d z M 0 5 E V z V 1 Y m 5 w c j M 3 Q m h B M n J X c k t t M V l 2 U n h t b j d C V D M 1 R 0 p F b k N v a 1 d M R U J r W m l h K y s r Z 3 F 1 c n E 0 S U N 3 d k R s a T F i c 0 d q U k l y b j l o S W 1 K Q 1 d i U G 5 n M S 9 m M z k 4 K 3 V t b m 1 E M T d 0 d D Q r d E p t W m 1 W c n o v Z W M v L z l G Y l Q 3 O S s v Z k R v M F N O c z N y d 1 o 1 d W J t R 0 R C Z 2 d O N 3 J p S 2 h x c X Z 6 L 0 d o R l J x V W 5 4 O D R H O C s 2 V W V K N 2 l O Q k d 3 T C 9 3 O V l J a U l p T W p D e k 9 o R G N S a G I 4 R 3 d 3 Q X l r U W c 3 e U h L M H U 3 b m N Z K 3 Z Q T T E v c k p k a F N W a z N h d 2 F Q W m p P Z n F v Y W 5 v V k t w Y 1 A v K 2 Z i e j Q 0 b 3 R h e C 9 m d T N Z d n o 1 O D l q M E t C Q j J M e D V N N E N D O E V j V E F N M l p N d 2 V S a 1 p I W X Z u M T d p Z m 9 l Y W x a U W J 0 c T B D Z W Z Q b j h l W U 1 X T U F G S 3 l P U E h m d U h C U U t C U V l Q S H F 5 e j B s U k R x V l J p N W N x V j h Q Z j N s N D l a V 0 Z q b z d M Z 0 9 G S 3 k 0 d T N U c E V y N z Y 2 a X V k Y z d 0 M z c 4 Y l p z M m Q x a m t k S F I y U E 5 t a l Z v M T Y 1 Z G 9 h M E N K R W 1 D U 3 F Y U z J 3 S k F 3 O U Q z R F F D d V h y M k s x M T k v S F V E Q n F r V 0 Z R c U V W a X U v W n N 3 Z V J r W k U 2 N H g 0 O G V L Q V R z a F Z H M H p 1 e m V m U G 1 F R V V S T 1 R r N U 9 r R 3 p T c V d x R W o w d V Q 1 d z R J Z m Z q M W V 4 b X Y z e j V j c G l i b T h Q T 3 p x N 1 E z O S t p c U 5 W c X p K a 3 p C M 2 Z 1 M 0 1 I N D h l T W h T W k x l N j N K e m M y R m t a R l J v R 0 4 y d V h U d j g r d X V 2 V 3 N k K y 9 m V l h P R H M 3 b z I z Y m d n M z Z q S T J O T V d M R U N Q b D h h b W 9 x N H V Q a j l i N W 5 W R l F V d 3 N Q R D h l N j c 3 K 0 t u b j M 0 Q 0 F Q a j Y r b U x T c E V u b z B x V 0 x 6 d l Z o W V d G N l Y 5 b U 9 H a l Z L Y n F l Z 1 Q x c G F H c T V l d l N x d m 1 I N X l G U 2 9 B T 2 V S O S 9 E T 2 l V c W 1 3 W U 1 F Q 0 h E N T h H Q 1 l t S m 5 q N T V a Z X h i O T g r c k Z t e k J q M T c 5 a 1 M 5 Z n p Z R j F H a m F 0 Q 2 t X T D E 2 T V N a T W 0 0 Y 3 N 2 d j h T c 1 d i T z B R d i 9 U c D A 5 a n p w d z V 5 T W p J U U k w Y U 5 S Q W F H b 2 9 0 V z d i S W 0 4 b m w 1 K 2 N q U H o 5 Z i 9 y V 2 1 K a z F B c k 8 r Y k V V U l V O V E Z r S l h y Z V p N V k Q r b n R 0 N m N l W j E 0 W G d X Y m J W c j B S R V J H U W c 1 a T R G U H d 6 S T J O W V d a a T R 1 U 0 l z O F h t e X Y x W W Y 3 O X N H c 2 l N Z G h 5 O H V G Q 3 h j Z 2 l x S k 9 q O F N F a E F R M G J O Z 1 F B d 1 l N a 0 1 O Q 0 R h V l N p Z V B I a j Z O V H A w N m x D d D N p N H V L d 2 R l d F d q Q n M z V G 4 3 Y 2 Z j Q 0 F B V 2 p W c W h X Y 2 5 a M F J G Q l N F Z H U z Y T R i W F h Y c 0 9 k T z N l d 2 N l T k d U S j g r S F U y Y k 5 z V 0 t G U 3 R 3 L 1 B o e E p D V W x 5 W n N O R 1 J z Y m 8 x T 2 5 U a n J 2 O D l k Z m Y r S E t s U 3 Q 2 e j U w N n B k d m l L U z R 1 R H R P b l Q 0 Z E t w Y 0 x k d T N j e G F O Q W d U S j A 2 V l N k N D F q e W l y Z T l S Y V E x R D M 3 Z T d k K z h p T 1 R s W j d x T j U v Z n A x M U s x Y l Y y d W x a S 0 5 H a m R D a F F 3 Z E V S M G Z q K 1 B I a j h p c k 9 Q L y 8 4 V T k 0 M H F T a W l L T 0 x v M G F O d 2 N Y R 0 J t N X N i b G k 1 Z G l z d V h M M l B o d 2 9 W Y U s 0 Z j F i U 1 M w Y 2 V O R z d O a X h R K y s 4 b W 9 D c n F F Z l d R M E 5 E a X d 5 d H k 4 T E 1 6 Q X c x Y T l Z R V V M Q n l H Q U J x M X F 3 S m M z T n o y T m 9 X d E F j U l J S R U h E a H p R T z E 1 Z k N 3 Q k 4 3 M C t n W U l N M k p 5 Y 2 5 U S n M y V F d k c 2 F t c H F r W j h Q a F V J Q k N 3 c 0 x K Q 1 F r d 0 1 I Q k F W W l d W d G k v Z n o 5 Y X Q y N W Q 2 S X J N b 3 V 6 Y X R R d j I 5 d m J v M z c r L 0 h M S U N L U F N S L z d s e j U y c H R t R l Z T U j Q 4 Z W h T a U s 2 T l N w R T I 3 Z H V v V 3 h Z O G R p e E l n U m N 0 O W E 0 T j l W d k p y U F N H c H F L b W J Q b m 8 z e j U 4 L 0 Q z d D R l R H g 4 K 3 h O U 3 B V M 0 h x M U N t T U d E R 2 k w R T N U R 2 p a c 2 l J V U x G K 0 t M T D c 1 Q V F F Q U F w a z Z k a W c 0 Z E 9 n Q 0 E v U G V V c D Z j b m J H M X R Z V 1 J r a E 1 q S V N M U n M y U k t l b n A 0 d 0 5 6 Z E h W b F l X d 3 N M Q z B L T k h E e l J 2 M 2 h 5 b X B x Y l l 1 b l V y b G l 4 W k F t Z G 5 a N j F O L z R p b z Z t T E l T d l N j R V d N K 0 J h V D h V b z l U T k Y 4 Q k t D e U t 2 N U N J a U l p c U h P Z C s 3 K 0 w y e G c x d z Z 2 c 3 V 6 S j l Z c G F X a H Z I V U x T V C t I b 3 U 3 U W o 4 d T F O b j B o b V d Z R j V K U E J R N j l l d m R D c l Z 5 K z l q e j B u S m l a Q 3 F W U W l Q R H h j c S 9 m b 2 t 4 d 2 R I Z V Z O c F R J e U 1 q Q j c 5 b X o 0 K 3 Z y Q 3 o 4 O F B j W E Z 4 d U g z N 0 5 u e D l m Z U h 0 N 1 M y d k V t M 1 J v Z 1 U 2 Z C s 0 c 3 J 6 W j F k S F J F c l Z x M T h O b G 5 u e U V 2 T H c r T 2 p v N V B k U S t l R k J j W G h 5 K y 8 v Q k p P V G s 3 S X p z N U d v M G F O W U d 4 c 2 p L b F R w K 3 F z a E U x T V R B U U F I R G h 3 Q U 9 i b T V q c D l J Q U h E M 3 p m T m h r V 2 V u c D R B Q 2 t M e H h 6 Y 3 U w a n h 1 c m x B b 2 9 G Y X J j Z n I w Y W Z U c T F R d E E 0 Z T B T b m 5 U c z J E R W t K e W Z q Z 3 c 4 K 2 t N Y 2 R P b l F J R X l a T X d P T E Z p M k Z q W X d P M V d n M V J G S F U r U H o 0 K 1 B q Q X p N O U 0 3 N z R r V E p 4 Q W J H N H U z M z M 2 N z B G R D V X Y l F m Y U 5 X c U Z W c T F h Z 1 V B M k x k d k g 4 N m N P W U 1 2 d n Z o Q z N p e H N 6 N T Q 5 V U t 2 V k N B N E 8 x a n M r U H o 5 Z m E r T 3 F l Z l B t N G R D a F E r a l l z U 0 1 p S W l M d y 9 2 d n Z Z K 2 5 T c G Z E M z k 4 Z j c 3 N y t 2 T l R Z e E 1 S R j V l W G 1 Z U F h 1 M i 9 Q a S 9 Q a k 5 t e k l D S G h 3 Y 0 N B c l F Y W G h 3 N G N F R G 5 H e D R x b F F v S 2 h V T H Z D d F R Y W G 5 z T j N i c D F N M 2 h R L 2 F S Z m Y v M F Z G a F l X Y U 4 r K 1 B T d 3 N M T 0 R y N j R 1 b F M 1 Z E N F Q V I 1 b G Z X V E l l d k V p U k 5 4 O S s 1 Z F R K M D Z G Z E h S M G R p O W V 6 Z X V Y T G t D Y T J 0 c m V I a D R G U G w r N 3 U 3 d W 1 E T m 5 E a V p P b k l o d n Y v M F c 3 Z H E x Z z V H U k V X e H N i T E I 5 K z N h N W J j T D E 2 O W N S R 1 J t S m J 0 M j Z 5 W D h l Y j l 5 N G d i Q 3 d N R F J 2 M 2 x 3 T 2 1 6 M D l Q Z k h E R H o v b 2 J Q c E h S R l V Y U T F h a T U 0 a V V 0 T E 5 z b T E z V j Z R b l V l c 2 5 3 Q l J F U k V W R 2 x V S C 9 j Z U R 6 W X R 3 L 2 5 C d l N E Z D h n R 1 d E Z H J w b l U r O C t K R n h J e j R H R 1 l 1 Z F Z G L z N Q a H l x U 2 s 1 T 1 J s c j F x e E J x M W F 0 M E x O b n o z O X J 5 Y 3 p F d m 4 z N z R P b n B x Y l B K a k 9 h M X B x L 2 8 0 e H d k S F l z T W t N N m Z Q N D g v L 3 Z o R G E 4 T 2 d s U 3 R Y N H U 3 Z H U w a E 5 U V V d m U G 4 w Q U Z P e k F 2 b n Y z Y m d C Q V N r b 0 t B T W d y R F o r a 2 I 4 T X V s V X F G b l R 0 M z Z o e S 9 k Z X N X O H Z Q e j l a N z c r K y s v d F Y 3 b j V 1 Y k M z d D R l O C t m U G w x c 1 B q Q j g v S H V u c D Z i a j R U N D l k R G M z R 1 J M R 3 h z V 2 p j d U x I Z W t O W F E 5 O D N l M 2 g 2 b X B x W U l E Q X p F b U R G a k V C O G Z q L z c 5 K 3 l N O F B C e V B I a j N T R 2 g 4 V E V 3 T 1 Z T a V U v S 3 Y 4 N E 1 6 T X o v U G U v L z l V N U x v b 2 l m d n p 4 U n h n Y k c 4 d W Z E V T l Q V H d R R 0 J t T H k 1 T W t J Q 0 F q Q S 9 Q b n o 1 V l d w V D R a N V B q N C s 4 U E h 4 M G Z 2 M X B L Z W 5 J e l k y R n Y z N j l k T z d z V n A 1 d U h 2 M 0 x r e E 1 U U E R 0 d D k r a V g 3 O S t x R j I 3 T m h v M m J J a E J n d 2 J o b z Q 4 K z B n c F R O U z V k d W 9 T V E o w L 0 t y M U 5 U V X p G N j l H Z z R P R G d n S W l J Q 0 h o N G V t R F Z y R m h Z d V h J a U h E e C 9 L M T Z s V U t z V E d 4 a 0 t s V W l F O F B C e W Z m L z Y 1 M 3 B w a V k y T 1 J t S m l J L y 8 z d m Y x c k g 3 O S s v a j Z W T G w r b z g w c D Z S a 1 Z G b 2 o r Q 0 9 I U X R X e k 9 2 Y j V N M V E v d n J y T H l R a 0 p L Q l B u e j Z 3 d E x R R V V C Q 2 d a b V p t W X R t e V p i Q 3 h z W U d m b n g r e X M 3 T U I v U H N a O G Z Q e l E 2 Z E 9 u Z U R o N F l I b z Z H Z 1 l H U m x o M 2 J w M W N u a m F 1 M 2 R 2 d V c y S V B s N W V Y c G c z Y n g 3 Y z N O e T B B d W J I K z l M Z X V Y T U h B T 1 R W N 1 l W e G N u S X E 4 c z h l R V Z V O U R G b U p u a G R p R H F S W S 8 r S 3 Z l N U x D S E F v d i 9 U d T Z F a E V S M G Z Q R F o x c 2 9 M b z h m a D l N O X V z R 3 V m U W Z Z L 2 Z P b 2 E 5 c n g 0 M G l M U E E 3 N 3 J 2 O U Z r O F Z M b j N r Z G 9 p a G k 5 K z d k M k x o e E k 3 S 3 l z d U R y N j Z 0 M S 9 0 d H Z 2 M F Y y Z G p i d T M 3 K 1 B 4 T V R F S W 5 m e m Z w e U p p U W t h T j I 0 c 2 I x a n p 1 T W p J U 0 J 3 N m R B a H Q y c l N S T i 9 n Q k F B O F B E N m p W Y X J p N X V h R m V 2 W H F v V z d j d T Z 0 Y X R L N j k 2 M D J 5 Y W 8 y O E R y c 0 l v b F V x c 1 d y V 3 E w U E 9 G b l Z N b 0 Z G Q 3 B W R E F 4 T V V H e l p z M n d j T 0 Z D c l J C W G 9 W Q m d 4 b 3 d a T U R Z M l J t a G 9 L S E p 5 Y 2 l C S k V n N G N P S U E y Y m R y S X E w c 0 J v R m 1 6 W m 9 V R 3 c w O H F 5 M z N 6 O G Z I Q n d v V U x F U k F R Z 0 x G a n g 4 T F M w a E x 0 M j d m S H p K a 3 p j Z n Y y Y m Z t N k J 3 O G V R Q l J G U 0 p L R T V j d V h 3 O W J X V m c 3 R W d J S V d C L 3 B D M W o x N z l 1 R H E x Y X Z v M D Z l U F Z 2 L 1 d s a T F i N G 9 z d n Z z R F B Q L y t N M 0 5 4 Y z V P V G t B T k F O V 1 o 4 V l R a d U R v a D Y 5 T D R s T G x 5 N 0 I y Z G t a Z S 9 m d V J X c H F L c V p N b V l M R 2 p S d m o 5 T 2 5 U b U R K b E N 1 Y k 5 t N m Q x Z l d 4 c 0 x G Y X Z Y c T B W L 2 s y Y U 5 B b j I 5 d l p h c T Q 5 Y n R H a U J i N z c 1 Q m c 4 Z l B r U 1 h M b D F R d T N a d E h E b H l C T G 0 1 d V h q c H B a Z H c 5 T 2 h S Q U F W O W c 3 d D A 2 Y U l W b k 8 v Y X R R d T F h d F d T Z T d B Q 0 J Y O V d G e X h Z Z 0 J v M W F 1 R G p q e i 9 X Z X Y 4 Y k 4 y N W 9 q W D h h R V J F U j h w K z F 4 N 2 0 0 d U 9 q Z D h D d z N O e G R y M T Y 2 R m 1 a a 1 o r d m Z 2 T H g 4 M 0 1 q S k N R R U F B e G 8 w Y m g v U i 9 l b E Z u W l d V Q i t Q Y 3 o 4 d E Z I S C t u T V Y 3 T m 1 U Y 3 l m U H g 4 Y k 5 t e l E r b n d X c H R r V D M 2 U j Y w c k Z q e D J C a 1 p N U V Z x a 1 R W R U V O V 2 9 1 Z U V k S F Z o M l R h N z h w Z 0 l t T l Y 1 Q m h V U k V S R l J a V 0 p z Y X d 2 d n J 6 Y 2 k 3 W G d F a 2 t K L 1 F t c E V C Q U R B b 2 0 1 Z H R O c j Z V N 0 g 5 V 3 A r R 1 p u T 2 N 1 T G c 0 Q k F j S E l 5 N H V E d l h x M V V O Z 1 l D Q 2 F O M j h 1 W D N m a 3 l C S H M z T G t U b n A 2 Z V N F e E 1 4 T V N K R T d G M D Z k S V N Q W T Y v Z G V 0 V 2 J O b X l C V j I 3 Z H N W S E g z M G t q L 2 5 6 e n o 4 e G Y v N T h 0 R y 9 m S G d F Q k F W c V B 6 T 3 Z y d j V p Z G 5 Z M n N y Q 3 h Z V 1 Z u a D F L b F R V Q 2 d V U l Q 1 R 3 Z I N z l l c l J v M F V J T 2 k y M X N i Q k F X R n F a e j N Z S U Z D M 0 Q w N k Z H O U t 6 b z F 0 b S 9 m a n F O S G o y T D Y 5 T 2 w 2 T j R m U 1 B N Y X V x Z n Z n d 1 l O S V R F e k V 5 S k V q d F V K V 3 p T U D V p e G N 2 a G 8 r U G o 5 N 0 5 o a l R L Y 3 Q r Q W d z M k E v U D M 5 T V d Y S 0 Z O a l k y Q 0 E r U G g 1 e j V z e V J 6 e D g r Z k J q T G x 5 O U g 5 K z d k c 1 d m U E h y e n h 4 a H M 0 Z X Z R b 0 Z p M W F W T 1 R 2 N T g y Y k 4 3 R n U z V H J Z M n R y a X d 3 O C 8 x R G 5 m d F d 0 W H Z Q e n l 5 e k F 4 T V p G W G J H b 2 V 1 W C t X b E V v b C t 2 Y n R p N 1 p 0 M j J M M j d O b G x u a W N u S n d j W E x s e E E z N z U 5 W V c x d G p h K y 8 v a H B 2 d n Z r b W 1 q V n J C a W N u S j J 6 Y X R B b k h q e C t Y K z M w Q 0 J a K 0 x h O W V 1 Y W Z X a X R i Z T M x e n U v c 2 J F e G 5 K e W N N R 1 h L R k 9 U b j V 5 T W 9 L Q W d l S G g 3 d z h 2 S 1 N R M V p i V z F 0 T W 1 U S U Z N V E V 4 b U R O b k R 2 c j E 2 N G V E Q n c 5 a X l K Q W g 4 b 3 B N S X l N a j d O K y 9 I M H F s R W t G Q l F W c X J W c k 9 5 c 2 h B V k Z h V j M x W F J a N 0 4 y N 1 Y y L 2 J n W m R l Z W t s d n l M c H k 1 V W 9 r S l N Y a G 8 0 O C s w c m t Q R m h Z V 1 d M R m l o Z n g 1 e m N y S 2 d r S 2 h L T G J m c 0 V L a H d Q R G h 3 N S 9 p c X l q d z h P R k R I R G x 5 Q k M r K y t H S 0 p B b H V W U 2 9 Y W n M y Z W p k K y 9 l Z X I 5 V 0 l x c G F H T E l T U F E 5 e U V p Q W x y Q z c 5 T 0 V z U E N Q W C 9 W L 3 g x U k V S R T l O e X c 2 O U R 4 b V F h c S t 0 e T h l U k 1 x b F F w a n h v e U J r W k V S M 2 4 v L 2 Z i e j M z b n R h d 2 Q y Q k F 3 Z X d j T 0 Z D M U s 1 Z E c 3 T m 5 6 M F p D U W d J b V Q 1 N k 1 p U k 1 u W X R t e V p Y b 2 Z 6 W C 9 j a H g 5 K 0 N F Z E h S M n p h d E F t S E R o M U M 3 O T Y 5 W V c 5 d m o z W H I x c U Z 6 N T g 2 W V B I b X l U c E N q V n F 0 e D Q 4 W U 5 Y T D U 4 V 2 Y 1 e D g r W k 5 6 S j g v S D I 1 d W J 0 a X p a d z l l Z l B I R k l s Z E t I a m x 5 U k 8 3 a j J y R m p S N z B y U W t 2 c T N y M T d 1 S F R w V W 9 s V 1 p p W W x K V 0 h O b W p W N D Z h V 1 h 0 Q U s 1 e D h Y R 3 h n S k F r U 0 Z y V 2 U 0 Y l V C Q T Z y b C s v S H U 3 d T d y Q z J 0 c 2 I 0 O G V N e G R l c F U r U G 4 1 N G R k Z m Y 4 W D Y 5 Z X N 4 Z m Z w M G V X W H I w S 0 Z E Y 2 V m T 0 h m e n Z m L y 9 E d U h I a j V C M 2 h I N W V T a 2 9 K c D A 2 W k J x V l F p S U N D Z z B C V 2 p t c z l O Y 2 5 J e W d L Z G Z X V m 9 T b H k 5 Z m x q Z F p l a H I 3 O S s 5 S G Z u N C t P b m J z Q 0 E 4 U E Q r e l l z U U 1 o S V N F S U R n N U d s e T V k c 0 c z Y k 5 v U 0 V o T W o 5 U H U v Y 3 V Z T m p 4 N D d o b l h m Z U t k V 0 t h c U J n Q T d D N 2 Q r O G l P R G d Z N T g 2 Z D B 6 b W Z r c E t D U T R j T z R Z M D M z a 0 Q 3 O X U z b H Z y b V N K S 0 Z s e T V h N G Z 2 M D Z K a 3 l Z Z 0 R a d D J n Q U F 1 b m Z 2 R G p j M 0 4 y e m N 1 Q k c 1 d W J u W X M y Y 1 B U R T F O O G R G S E g 2 R m p 4 N D d 5 b y 9 t b E 5 X d l d y Q k p 2 Z k x W O S s z Y n M z Y n N Y W G w 1 Z W h X N W U 5 d m p m S z h u S n l l W H k r U U F L Q X Z S W n M y W k J y V m J y O U 1 V d F R G W l d G a U l p S W 1 C b l o 4 Z V F s Z W c 1 d 0 p D V j Z E a 2 d 4 a z R w N D J a W H l 3 R k J k d 0 1 F S W l J a W V u N G Q 3 K 2 l M M 0 g 4 M l M 5 S X d y M X N Y N 2 Y r S 2 Z D Y n Z G e F V W S m E r e T l Q T H l 3 a G R m Z k F F M 0 5 6 Z j V m R T V P R H R h d F c 0 Z m Z m d n N O a m 8 2 T 2 1 E d D N M b X J X c k l t Y U 5 X d m l z O D g r d z l L b F N 6 R m x 5 a F F z W H J 5 N H l K V m h D b 1 V D U F h y M H d D d X Z 2 S U p 0 M j d i a H A 1 O S t n a 3 F s Z 3 B 1 Y k d 5 W k 9 u S 2 d U R k t h b H B X S F F v R U h J e T h 1 R E l B a G 8 w S 0 F C V 3 J W c W h V R 0 R C c U Z l d l h x W U 1 X T U d j b k p 5 T U h q d 1 l I b U 1 w b G V t c H J l c E t J c E l U M C t Y Z X k 4 V 0 Z X Y W F t N X R E c F Z K Q n J W Y n J E U z J C Z 2 c y a z Z 0 Y X R X K 3 d L d U R 0 M z d z R G Y z e D k y Z G 5 Z W V A v N 2 Z I c n F p S 0 d y O S t 1 S E R o M 0 J 3 Y 0 N o e X J 0 T G V O N k R n c 2 Z t W k 0 y Y 2 l O V F V W S z F l d V J N M m F O U k V X R m d a M 2 Q z Z E 1 u e j R k N T g 2 Z H c 5 U 3 B V O U d t V F J z N V p O V T h 5 c j F 1 M 1 R y T W 5 E a 1 Q z d D d l Z U 9 l Z G Q 5 Q 3 h Z M G N v R k F v a 0 p T W G h x N i s r U W 1 K a U l n W V B I c X p U U m t L Z m d 3 Y 1 B B Z 0 F h T k d n Z 0 h 5 d X V E N m p t S H F s V X F p S 3 Z O V E l 5 M H Z y Y U w x N j h D R U V R Q 2 c y M F N 5 S X Z M d z l i d G 1 4 Q n c 0 W U 4 0 Z V h s Q l F B W U 1 H Q U E 0 d U x p b 0 Z R c V l X N X V q a 0 d E Q m l F a 0 p B U 0 p p W W x 3 Z F h Y R k R 6 L z h B R 3 R y Y X d 3 Y U 5 L a F U 3 L 1 h E R H o 4 Z 0 5 E U V V u M y 8 r T 1 J v M W F p U 0 h y S T k v U n U 3 Z H V 3 Z U Z R Z 0 Z 2 Y j I 4 N T V F e E x T O E 9 D Q l F 0 d y t 2 U n A v T z k v L z l Q c X h k c X Z Y e j k 4 O D g w M y t Q W F h Y L 0 h X V z I v Q n h z W U d X N 1 p z U V h o N E 9 N Y U 1 H V 0 9 3 b G E y R j J i c D F L e l p z M k F C S F I w Z E 1 t e m F 0 M E Q 5 S E d n a 0 p D Y m g 2 O W F y T 0 J u c l B R b n g 4 U E J Z c 1 d J Q 0 V o Q V N N R 0 R G Q y 9 2 M 1 Y w S 3 h D Z j d J d n N t W T F k b k g 5 V z R t b 2 F t R E l T b F R W c F o w R 0 h 1 d 3 Y 5 V E R C K 1 c z Q X J 0 M H p L S W l J a U l n c U 0 v Z H g 0 N k c 4 Z l V 2 c m 1 I b m R l c y 9 z L 1 p v M m J R c D N k M 2 Q w N 3 R 3 W k F 3 Y 0 9 s Q j l I V n F 2 V k 9 I R G d B T D c 3 N 2 p 2 Y 3 Y z O G Z 6 W n M z a D c r L 3 Y 5 Y m p 2 e j E 2 O U 1 D d F c 3 Z X d m Z n Q y e k p 3 N U U v U G 1 6 Z E 8 3 S 2 R E a k x D d 3 N N S G p 3 W U h U d D J o W E J 3 Y 0 d J a W 9 y Q z J M R m p N W G J z V 0 s x Z W l u W j J k b m p 2 d m Z k U X Y z N T l 0 R 3 p a V X Q 0 R T Z m a n g 0 L 2 o 4 O D g 5 e C 8 v N T l m U E h G R i 9 E M D l K V E h h Q j V 6 M z d s e k o 1 S 1 N r a E F U R T R P Y 2 5 K d 1 M 5 V j V z M 0 x n e G R 1 M 2 F o Z W 5 U c D J 2 T k N S U 3 N I S X l Q a j h l M W E 5 Z j B 0 a k R R R U V V U m U v Z n V 4 Z n I x N i t Y S D l U V 1 B j Z G V w V X d m S G p 4 O U g w N l p O W V d w c W l z a k l T R 1 J s W l d r R m t J Y T R i M W x a V 2 Z q a 2 s w L 2 t m c D J h Z T l L d 1 l V T 0 1 H R E V D O W V y V n c 0 b 1 Z L K 0 R x N n F y e k h r W k d S d m p r a z A v U X Z u M T d y R j I 3 R m 1 G a F l l a l l z U 0 1 p S W l L d 2 F O R W l a R 1 J r b 0 g v L y 9 u b 0 R 4 U m t 6 W m l B M 0 5 4 Y z F h d F N B b V p r W j R 1 U G p j Z l h x V m J p N 3 U 4 d U J W a z V P R H Q 1 O D g 4 M F N m Y j N 2 d n Z 0 d W t l Z j c 5 d T J M a 1 N O S H l x O W p Z b U x n N 2 U x Z D d J c n F v c X h j d V J M S n l j b V l P S E d p Z k t 4 U G 5 6 N D R k d X d Z d 3 N Q R D V X T U R C d z V F Y k d 3 c 2 9 x T 2 p j Z k R n U W J S d D J 4 Y k h q a D J U e j d k d D I x W n Z P d 2 1 n W U l Y e m l o V X J j U D c 4 Z W N 5 W U 1 V T m V l V n V u V G t G N 3 N P K y 8 v e D Z 0 V 3 J W Q 2 V u b z Z 3 c 0 x D N U E y Y z F H b z F m d i 8 5 Z D J 6 Y 3 V C R 1 N K Q 0 V v S 0 V p c l A y d D B k R F J D U W t J U U Z 4 Z U h i d D I 2 W W R T b 1 V W Q W 9 G S G p w c F p l d 2 F O R W l 6 S n c 1 R T U w N 2 Q 4 Y l l z V 0 5 M M 0 E r N H B E S X l N a E F j S E l 6 d z h I Q T R P R G h n L 3 Z 6 N U 9 t M E N U c H c 0 Z 1 c z Y n R x R k d q U n F 3 c 2 J G Q l R r N E 9 U c H c 0 Q W J W Y U x i Z l B N R F J K a 2 5 E d T N E b j g 5 d H R 2 Q 0 E 4 U G g 0 b U p D V D c v L 0 h P O T c y Z H Z i d z l q W T J Q c z J i T U h K a V l t T U R Z M l J u N S t Q d m J 1 M 1 F z Q W F O S 2 t 5 V E 9 w a 1 l q S 0 Y w T l d v a X B P d l B S b G 1 j W U p q U U 1 O W E F r U k V S R l Z C V T c 5 M 3 N Y d E R l d V I v O D h t U H N Z M W F z Q 3 B Y O U d C M D l N d 0 1 6 U E R x b F d y Z E h w N k x s e T R F Q W N Q S G 9 T T m p R M U d q e D Z O M 3 I x N z Z 3 M V F o d z h m a m 5 2 M z d z S F B 6 N i 9 Z Z 1 B W e E x p N H V X T E J n Q W Z i d j M 0 O T E 2 O W J o e G 8 w Y k 9 o d l d Q Q m 5 t U l V a R 1 l 0 c T B h W E I w Z E 1 U O C t m T j F k c W g z Y 1 h G Q n Y z N z l z R 3 Z Y T H Z 6 N T U 1 O H d N a k p D b X p a d D h K L y 8 v S 2 Z Z Z X J w M j d Z c U V o Q V F j T 1 h J R T B k S F J P d W N 0 T E N 6 U X R X d F h 2 W D F J Z 1 l L V m w x O S s r U 1 d T a z V N e G F 0 U W 9 k T z N h V l d 0 S D g w O C s r U V R C d 2 N H W U 4 y O G V K R W 1 D a F l V R n V u W H J W d X F W b D h Y Z E 5 5 c 3 J L L 1 R 0 M n h m L y t j O S 9 V T E 5 t V G Z s N D Y 5 Y X R N W G 5 5 W k h U c T F F b X J M b j F h d D I 2 T n R X d l h R c W x V N H R L b F M 1 Z y t m V H F N a l k w e G R 1 e l l R a 0 5 T d F Z x T j A 2 Z F B h O V h S c V Z N b m p C b z F T b D d S Y U d w c W F y R G Q y d D N k M 2 V W Z m k 2 S 0 k y T m p Z U W 4 5 d l N p S X V M Z z Y v L y 8 0 N 2 V 2 V G 9 v Z k 5 Z K 0 9 i T m 0 3 V T J E S H V j c W F r c G 9 x T 2 p 0 V D R 6 Y y t i T T B S d X l S a 1 J F W V B i c z J l a m N X S 2 9 h S F F B Q U l B Q k p S R U Z V d V R Q V 3 I x K 3 Z 0 V H F 5 V T Z k T z Z O S 2 x D L 2 J 1 M 1 l 1 Z E 8 z Z E N v V k R B e G N V R m 8 w Z V B s c i t o Y 0 8 v Z V B m a j Y r b U x N b U R I e V d F b V M 0 T y 9 2 a j l P b l Q 4 U E 9 6 Z z R U S j A 3 V V d y R m F 2 M z U 5 Q k F j S D Q 5 d H Z 2 O F h X c l Z 0 a F p X V 0 Z j Z V B H b G Z r K z Z S T V l H S W l v c U N o N G V u c G k x c X h a c U Y y N 3 R z N D F k b l o y d U h q e G 9 y e F N W N k Z R d 0 1 u S k N l K y s r e T Q 2 Z C s 1 c z B I b z A 4 d l B 6 c 1 h M b F N 0 e S t m U n V k T z N m R 3 N H S E R D b D J S Y W 1 G a G d k R 2 p S K 0 9 I S D M 3 Q T N M b H p 0 Z W 9 l T k d p U X p 0 O D F S R l E x Q 1 p L b U N 6 M F J W V G 5 T M 1 Z C S T U w d m Z V M V d v K 3 d H R V p z O S s 5 M k F p S W l L c W Z Q T F Q w M 0 Z o K 0 1 k Y X g 1 c X Y z d 0 J q Q T Y 4 K 0 s 4 N 0 R o d z l 4 N k 5 B a D l P e l o 4 N W x 2 W E p T V G s x U G k 5 e m g r L 0 R o Z W Z Q S E Z Z a m Z L c V F q c D Z l b X d z c k t T S H o x K z F r c H o z N T d H O X U z Y j R l U G p V K 3 l L W U V t U 2 t K K 2 Z E N 1 Z h W G F L K 3 R a W E 5 i N y 8 5 a H U 3 Z H V 4 Z j d t U H Z U U 0 U 1 T z F o d E N G b W Z y M X E x b z F L Z 1 J Y b n p 4 U l o x e j B k S F J 1 S E h q Q n J w M z c x N 2 t m W S t P a m 9 h N 3 U 3 d l d C b D J H a 0 p T V W h J T U h E M k x B Z 0 F I R j N q d T F X b z M 4 L 0 h 3 W U d 4 c y 8 w L 3 V z a 1 p p W U N G T l Q w M k x i Y 2 h C U j l j Q 1 F s Y W l x a 2 x R U X c z M k E z S 1 R T a l Z O W V F O R T V D a k R W d n l N c E V S R V J F U k V S R V J H V l R 0 S F B j U k J S c F N Y O X Z h N z B B U 3 N B b 2 N I b k R G a U p p S W l J a U l p S W l B e U l L M W 1 K c W l K V k d z V H d W b 0 E 2 c z N U a n p K e W c r T T h a U U d I M m J P b 2 l J a U l p S W l J a U l x c U d 1 S k t W c U F x U 3 J p M H F m Y 0 F L U V B D Y 3 l v Q 1 Z p S W l J a U l p S W l N a k F H T E l T V l R Y S 1 c 1 Q n V m b D M 2 Y 1 R i T k l i e l E z L 0 Q x R U J F U k V S R V J F U k Z W Y 3 d 4 W m l h b 1 k 2 Y 3 B N U U 1 v d j l U a E Y w N F h Q b 0 J v a U l p S W l J a U l p S W 1 M S V N s U 1 Z Q R G 9 Q S 1 d s b j Z j Y z V 2 Z z d Z d F R G O F B V U k V S R V J F U k V S R X h K Q 1 Z x Q 2 9 S c j h 3 b 3 d 5 Z 0 Z G S T F u R 3 J 3 V 0 l p S W l J a U l p S W l J c X d K Q 1 Z x S 3 B J U H d 1 a 0 h D b j F N T U Y x S 0 d E W j R C a 1 V S R V J F U k V S R V J F U k V B R U 5 X b 2 l w R H Z E S z k 5 S U 9 N c k N G N F R E W j h N V V J F U k V S R V J F U k V K R 1 B J U 2 x R V n B C d 0 J V b y t Y Z X B q Z 0 1 R R X d z W H N H Q l J F U k V S R V J F U k V S a 1 F a R F Z x S X F R S X d M T F A w Z z g 3 b 1 E z R V l h d m h n a U l p S W l J a U l p S X R M Q 2 t K V 2 9 z a 3 M r Q k t S S G x Y c V k w S G d t S U p n O G c 0 S 0 l p S W l J a U l p S W l P a H h E R m 1 K S 2 p r e G Z r N 3 B C O W 0 r Q 0 1 H c H Q r R 0 x J U 0 l p S W l J a U l p S W l I U X h a a V N x e k I z K 1 V h U l d y d 2 5 Q c U 1 5 a U d p S W l J a U l p S W l J a j B Z Y 2 h L V k l t S j h V R 2 x I M l Q 3 S W x E T H o v R E Z F Q k V S R V J F U k V S R 1 J Y Z 3 h a a V N x c i s z d U F q S X V s S H F a b z V Q O E 1 p a U V p S W l J a U l p S W l v c 0 l 3 W k N X c X B N U z R 3 T k l Q c 2 1 r T z F P N X M r R 0 t J a U l p S W l J a U l p S 2 h R R E Z t S k t x U D d 2 d 0 5 a O G F V Z X B 2 R D g 2 a G t V U T B S R V J F U k V S R V J F U l d I S V N s U U p p Z G N X b G 4 2 U V R Y U E E v a l h E R j B O R V J F U k V S R V J F U k V W a X l F c F U y Y V Q r Q l R 3 N l g r c G h D b y t K e j Z B W U l p S W l J a U l p S W l J c U R r T l d v a 3 B H d k I 1 Y y t r R l d u b 0 R q N j R Z d m h v a U l p S W l J a U l p S W l z V 1 F s Y W d 5 e W J 3 T V B Q e X o x T U 1 V a m Z 5 Z l F U R k V S R V J F U k V S R V J G U V N E R m 1 K S 2 h I c D J x T F N E N 0 x 5 Q k 9 x O F l m a G k v c y 9 l d m N j M 1 Z k L y 9 B M z h s Y W R O N z Z Z M V N h S 0 h G U X J s V k t F Z 1 J B V k V Z Q 0 Y 0 Q W 1 j c W N D Q k 9 a T W t H Y 2 9 O T T V r Y 3 N Y Z n V p W U 9 F U l V C R U d H S U E 1 R n V V d 0 h G S E Z N W U Z D U U 8 4 a X R V R n J h M E 5 C c j B p W n B i d W Y z e H l H Q j B M V E 5 T W k 9 t Y l Y 3 U H g 2 T 1 A w S l B Q N T V 6 M 3 F R W G s x Y z k 1 Z j R p S W l J a U l p S W l J e U N V T V d Z b W F D a 0 0 r a E d 0 Y k p F K 1 R k Z m 9 U Q U p u b j Z 5 R W l J a U l p S W l J a U l w Y 3 d a Q 1 Z x S W 9 T Y 3 Z 3 T V F w R T B L N 1 F o W n d o a X Y x R U 5 F U k V S R V J F U k V S S z V o e U V y V U Z K a E t J Q l J z a 0 R 4 T j F 1 a z E 4 T G N 4 R V J F U k V S R V J F W k Z 2 T V o w a G F n S 0 V T e D h B Z 2 t u Y X B O Q 0 9 r T F Y 5 e k R z R k V S R V J F U k V S R V J H U n l 4 a X l F d m 1 h c F J K Q y 9 t Z V N w O G 5 1 b U F u K 0 Z p W W l J a U l p S W l J a T h q M G 1 O R V E r S m x 4 W k F W a X F w R T B L V G 9 T c z N S U G V L W W l J a U l p S W l J a U l p Q 1 J o e U V y a 1 M 0 S V J R d T V 5 e W R O a 3 F h O E F z Z 0 F 2 R k V S R V J F U k V S R V J F U k Z J e F p D W H l J Z U h x R j R D c F Z O c W t v R G F R S l Q 3 b G 5 Z S 0 l p S W l J a U l p S W l F Z 3 l o c X h F U G l S Y y t V V H l I S z V p S l N J a U l p S W l J a U p x V 2 h p e U V 2 b E t 5 W C t C c W d 2 U z V n U k d R W l k 0 M 2 p 2 M U V C R V J F U k V S R V J H U l d 4 a X l F d m 1 J M V o x V n J P M m Z B Z V J C W H F p R 2 l J a U l p S W l J a U l q Y 3 h a Q 1 Z 5 Q m N N a G N E M U h S S W 5 5 U 0 J M Z n Q 0 c j V S Q V J F U k V S R V J F U m t m c 1 l z a E w 1 Z 0 p E N 2 9 m U k p i V V l C e W 5 q U E Y w T k V S R V J F U k V S R V J B M 0 N r S l d v c 1 Z s M E V L N n V s e n h O e m x X c 1 J F U k V S R V J F U k V S T k V r T l d v a 1 l t R k d 3 Q U x K W F N K b 1 Y x Q n F M N 2 U 2 Y 2 d J a U l p S W l J a U l p S n F F S W F z U k k x S 2 d K R D d r Z V J a c 2 8 3 V H Z W Q U x F U k V S R V J F U k V S R j V B a 0 5 X b 3 N a V X Z C d l F Y N U U y S n p B S 3 N y Y V B l Y W N l S W l J a U l p S W l J a U p x T U l h c 1 J J M 0 l l d V V U e V h O a z d a O E I 1 R U Z l c U l h S W l J a U l p S W l J a U R 5 Q k l T d F J Z O U h u a W l 0 W k p a R k J 4 Z z J 2 a U l p S W l J a U l p S W l h T k l h c 1 J J M U V 1 T E p T K 3 F R M m 9 3 Q m x 2 T 2 V M S V N J a U l p S W l J a U l p a j J I S V N 0 U V l y T l V R c n E 2 W F B F M 0 9 W Y X h F U k V S R V J F U k V S R T B l U T F h a V J p Q m M y d 0 p Z S 3 F W T m l r Z 0 h v d n Q 3 c H l B a U l p S W l J a U l p S X Z J W W h x e E V q V U M 0 d W x i e U h G b n l G Q z l V U W t S R V J F U k V S R V J F b n N h U W x j a m J k S m V B c 2 d Q U z V n U k d R Z G I y M T k 2 c G g 0 a U l p S W l J a U l p S V B J b 2 h L N U d Y Q 1 h t c k p j K 1 J 0 W D h H a 0 F k N W 9 S b 2 l J a U l p S W l J a U l 2 S T B o c X h F M 2 l T W U l W e G R K M 0 d T R E R K d W V F V k V S R V J F U k V S R T F H d 3 d a Q 1 h 5 S X V I Y V p z a 2 J Y c 2 t T U m d Q S 2 V D O V Z S R V J F U k V S R V J F U k V u c 2 F R b G N p T G h I d z N O c n p x O E p 3 W E t p R W l J a U l p S W l J a U l t O W h 5 R X J r T G J w T F F O b C t h W E 1 p M G 9 I b y 9 0 N n B o N G l J a U l p S W l J a U l 2 S U l o S z V H W E N Q b H J K T S t S Z F p q a 2 h V c U l p S W l J a U l p S W l N a W J H T E l T Z V l O Z 2 h s Q 3 d R Z G 9 j b V J L e X R v O T d w e D R p S W l J a U l p S W l J d k l h a H F 4 R V h p Q m M y d 0 t Z e W l U T m t T V 0 1 C a F J o W H F x S W l J a U l p S W l J a U l p O G h T R X J r U m N J V j k z W T h D c n h L U z l V U W t S R V J F U k V S R V J F M 3 N h U W x j a l R x c T h C c G Z 1 a 3 p R b H F B O F R l N j U x N m l J a U l p S W l J a U l q S X F 4 a X l F b m 1 Z Y 1 B W e n l Y T m t T U k 1 B e U R 4 Z k R C R V J F U k V S R V J F U m V W M k F y d 3 N n Y W 1 r a 2 I z Z 0 Z R S l k w M 2 d 1 V k V C R V J F U k V S R V R W R G V y M z R v Z F B k Z k F X Q T B G Q W d K T 1 R t Y T B p S W I r c 2 t 1 Z 1 Z E V m l K U E t q O E U 2 U E 9 r e l l r W k J B U z M 5 M D Q 5 U k V S R V J F U k V S T T F K Y m k 1 Z 0 5 B S U J B V 0 t Z R 2 g 4 d n Z n S T N R O W Z 5 Y 3 F D N E d G Q X F n W l F V M z l a T G R B T k R W a U l Q R W d y L 0 t Y b U 9 M U E c z W H F p R W l J a U l p S W l J c U J u U m F J Q 2 N I S 0 I 5 Z X l B d X p 2 b V l W c T N F R D V 2 a V l 1 R F l N U 0 E x R l l p S W F K d z Z p V 2 9 o R X d S Q j h I V V J S Q z J D W U l K M W R 4 Z k F y S E Y 5 a m l J V T h x R V h B S G 1 R O S t v a U l p S W l J a U l p Y X N w V U t r Q 3 J G Y 0 5 T a F V M Y V h M T l p E R 2 R i d F F J U 0 V y e F R I N U V M d V B F V m t h Z W 9 k M G d M V 0 F I S T J 2 N m F B U 3 N S R V J F U k V U b k l 6 Y z N G b 1 V P S H d E V l J k T 0 h D Q l N 4 Y X R B a G F y Z G J w K 3 d V R k J W a T B h Q k d 1 W E x u U 3 l K V j V r R W 9 G b U V 4 Q V d w c j B n Q l V R M n d w M D Z R S l V W N H Z u S X Z J U n R n c 2 c 4 a E N y V z Y w Q 2 5 2 S k N K V V J F U k V S R T V F a 1 d p d 1 V i T j I 1 R V d s b 2 E 3 c n J y c m p y S E d n d 0 c 2 U F Y 2 N k h R N j Z I U T Z s S m V Y b z d T M E Z H V m x a Z W p V c V J Q N j l 1 M 3 J N R j Z 0 V m t P a F V D Q T J O d F o r Y k 5 P b V R k a S t m V H U y Y j k 4 T 2 h U d W h F N 1 V Z Y X J V Y V d W b F p t R F J w R W l L Y 1 B B N W Z W b G F H c k t 3 c 0 R C O C t I T W 5 K e V p M U G J 6 Y W J V V j F k R G F Q U m l P c n F h d n Y z c l U 2 b l E y V m x K V F F h R G J S Y U x U S X p N O U c x Y T F k U D N K S W p q V V p j d 1 p x V z F 2 Q n p K U 2 N E N T g 0 Q j R l R n N I V U E r d 1 p D V n l C U E 1 G Y 0 Q x T E d s e m d w T 0 F x S D d l c V l l S W l J a U l p R H h H S n B Q a H h 4 O S 9 4 U G Z m Z j Q r V k s x Z m k 4 d V h M Z V B Q T k 5 4 M 0 d q Q m t 6 Q n B X V m x k a T h l W E 9 O K 1 d G a F l Z a U p p V U Z R V U Z D T m t Q W E R E e i 9 F b 1 V P S H N I S G p S b 1 N I a D N 2 d E h v c U t p c k J 1 M 1 R v Y 0 9 u U U k 1 Z V h s a U l p S V F K O C t m V E J 4 N G t R a 0 p p Y l d H S y 9 S Y U x C b X p S c n M z N z h m R 2 8 w R z h m S H h H R G x 5 S k 1 h T k d 3 Z T V 2 U G F I W W 8 4 Z l A 0 N U Z p e G J o N V p k Z l J t W m 1 a c D A x N m Z W N n J G e T V F a G N 2 W H N U U 3 B V d G R 2 a G R Y Y T d O Y X J k a T F h e G Q y N 3 R 5 S n Z M d z h W R l Z W b 1 U y Y k 5 o Z z R j Q 0 R H a l J 2 b k 5 M U 3 N 6 K 0 h E a D V H V m x Z W F R w M C t q c k t 3 T U N v V U M w Z E h S d U 9 P T 0 8 z R H Z 2 Z m R p N k 5 D a D l y R S 8 v d m d q R m k 1 Y 2 l M R m p 4 M k x x M U t u M j Q w d V d M T U Y z M z M x W D Z 6 V 3 l z a V Q r M j l J R i s v Y n R 3 d 2 N m Z k F D e j J X e i 9 N S m x N c 0 Z x d E x z M j N X Q 3 p l Q 1 Z s e m N v Q 2 V Q V D E z d n R S V T R O U X B J Q 1 B E Y y t j a 2 N o R k R W a U l Q R U F x L 0 J n U 3 p w R G 1 5 O X M 5 N H F S b 2 l J a U l p S X Z J a 3 V W e U 8 1 N T U 3 R G 4 v N X k x L 3 c 1 W m R m W X R T b 1 V Y a j Y 2 Y W N C a U 9 I b E 4 5 O T h n O U R R V U F 3 Y k 5 n e j k r d l Z E Y U d n b 3 d z T E N z S F R w V X J S c T F R c H o 1 c 3 h 4 Z X Q 3 a T R t S W N P S E F B U T R j T z l X c k F X b E J R Z 0 J k Z m Z C R U d n d 0 V a R 1 J t S W l v c E N U a z R P Z H U v Z W p R T U h E b U R K a 2 l Y b z J M R 2 p m Y n h H b z h H T E w 3 N E l s V X F G W H I x N k l T R W h B W W N Q S D h h c V Z h d V F s N W V I M T E 1 N 3 J j W T F M b D Y 4 a V B Y c j E y U H Y z c j M x M W 1 N d 0 d M Q j k r M 1 p z M k x B Q n B h V 2 x r c 0 k 3 S 2 J Y c G R E c j g 3 V z k v U T J w c U t 1 N j Y 2 e T Z Z e l d h Y 0 9 I R U N Y M z c 1 S m Z i d D I 0 Z V B Q d m 9 J d 2 N I Q k x s O T M 0 Y 0 t G K 1 B u b m 5 3 R U E 4 Z k h 4 U 0 V 0 T G c 4 V m l n V X F s d 3 Q 2 O W U z S D Q 4 R 0 d I a 0 x V K 0 h U d D J S R l J V b E 1 2 a j Y x S l g 4 Q T B B e W N u S j Z O N j l P N V J L c G R P U H J W d T N R c W x V W X Z M a 3 l R Z 0 5 E Y l Y v a E l X R j J Y L 3 R j Y m 0 1 N G l a W H J x e l d G Z 1 J 4 b F d w a 0 p O Q 3 V Y Z T N q Q W d L Q X B D V H g z Q 2 t w b n F 1 V n l B V U 1 X W W s 4 U U p E Y 0 t r Q U d X Z n N K W H F t R m l J a U l p S W c 4 T H p N e k U 3 M T c 5 O G J Y W D M r T n h 4 O S 9 I T C 8 r O W E 4 Q k F Q U G 5 6 M G R j W E J 4 R 2 p S c U Y 0 T 0 J n a D F X a F F V R j E 3 N y t 3 W W N N R 1 d L M V d k T z d j R 2 F k T 2 5 i S W Z M e X N y Q X d D Y 1 B u M j Y x d k F z T 1 R u W j V a V 1 l S V V Z G N k 4 2 O U 8 y Y k 9 u T 2 5 R b G 1 E T m 1 q V l l 2 M z Q 5 V n E 5 Z W p m b n o 1 O X V Q c j F p e E F p c V Z D c z g 5 O X h 6 R 2 p S c 0 h B T k J x d F p n M m J S c X l z c k x 3 M E V N U E l U M D k z V D U r N n R T c H V I R G h B c F J L S l R w M D Z J Q z h 2 T H h h Y T l t O W V 6 Z V d M R m t D d l Y 2 U H p w M D d v N 1 M w M U t W N 2 N L Z T J v S 0 F n d l A v K y s r a m V 2 Y n Q 5 d n R G b 3 h F c 3 Z 2 W V N j b k J 6 O D l O T l B H R D U 4 Z U w z W H J L c X F 3 c 3 N 2 d j R 6 O C 9 I e j A 3 d D B i V T Z a T V F X c H F x c 0 9 Z d k x 3 O D d O e T V V O U s 5 L 0 8 1 M 3 Y 4 U E F n U U 5 k R 3 J 0 d j N 6 N E 1 H e l l N K 2 Z u N W V P T 0 5 O K 3 p I T F J Z T E F H R F d y R m t P c l N W a V k y T 3 h h d F V x K y t k S l N V b V l Q W H Q y c m V m Z n M y Y 1 B s R W 9 s N 3 J 2 d l B r b j M 0 R G F k R G p B Y W d i a T Q r c 2 N L Q W 5 E N U 1 s Q l Z K W W F z O V l t T E E w c E x B Y j B l Q 0 F s c G V L M U V M b U x J U 3 R S U S t p d E F 4 U k Z w Y y t K K 0 J R V E c x a i t P a U l p S W l J a W F q Q m R l Z U F F R 2 c 4 R y s 2 d l R F a V J Q N D c z L y 9 p e m Z l Z U 1 Q b E Z a R T J S V V Z G K 1 A 3 N z d 3 R U F I M y 8 4 c 2 R N e H I 3 e n l T c T N 6 N T g r Z m o v N z k r N 3 Q w c m M 2 Z E 8 y U C s v U G s x Q X R z S k V 5 W m c 0 O G F O T 0 g z N n R Q M V l W V l V W Z H U z Y W h Z U 0 V C R H p 4 e E J Q M j R 4 R V J F U m c v Z m p 6 Z W Z m Z G R a R 1 Z s T 1 l T c y t m b j V l T 0 N C Q n p C a H d n U j g 5 Z F Z Y Z F l h c 0 t w V U t y V n U z e G 0 5 K z h 4 d j A 2 O W Z Q N F J y M W t W c G J Z R 0 N n U T h B S 0 F F c W x F Z 0 1 I R G t S T 1 R r N n R t M G 5 k N 3 U 5 L y 9 6 d n k 4 L 0 1 4 W k 1 n U S 9 Q b l B m M 1 l h Z k h m b z B B R y 8 v L z N 2 W G I 2 W C t w d y 9 m e D d M b G k z R G 1 E R m p B Q U J y M T Y 3 R n d Z T U h N W F B t V E R 6 e n p N M m 5 J Z 3 N L Q 3 J C N T g y Y U 1 H a l V L O G Z I e E F N V E F W T l h V T j R B e U d N U l Z w L 1 d w c k F U e T h z U k F W Z 3 F G U X J 3 R 1 E x W n F S Q X h a a V J w S X V M c E 8 4 a H g 1 R W p l O E l p S W l J a U p x Y m 0 1 O X B O N X F 0 Z U t q a n o 1 Q 2 p 4 N D k 3 S S t J b n p 0 M 0 R z d V d M Y 1 B j d V h N Z F Z v d z Z z M 1 R w V W x p d F Z z e W F O Y X Z H M k M r L y 9 C S U h E e D d F N H N X T D Y x e k o 2 c X J h V n J 3 c U Z B b 0 V C U V V o T U R E U W Z 1 e m 8 w Y U 9 3 V 0 N 6 b z M 3 O C 9 a R E t a d z N o Y m o 5 V 1 R K M D g 2 S F A v c X E 2 O W N E c G t m Z S t 3 e G p C O C 9 I Z 0 J R V V Z I a D h q M j R X N X N 6 V j Y 5 Z U J R Q 2 t 1 Y k R a M H V Y T G w 3 R m 5 6 e D V F U j B k a j V z e V o 5 V D Z X N 3 l s W H J s e E J i b T Z 1 L 2 V z N m J k b z B 2 U F B P T z l p N W M 2 Z j k 2 d 2 N B U C 8 v O E 1 6 W n Y z b 3 o 3 N z c v Z m Z q K z V 1 Y m x P U T F h O V h s L 3 I 5 U V J C Z 0 5 W c X J Y V 0 1 R c U d B V X F s c 3 l D M D U w d W t B V j F v U T V P U 0 k 0 M U p U Z 1 Z 0 K 0 d G Q 3 Y w R k R 4 R 3 R I U j d 0 Z E l K Q k Z E V n F J R 0 V s U 2 J w R T B J a k F M Y W p Q W k 9 N V V J F U k V S R T V G R m F y U l l y V n F 5 d 2 Y v N 0 V F M C t n U T R j T z J M N T l P M 0 p 5 Y 3 J C b z B T S l V W b F l p T U R B U V Z W V l Z P S H Y y T E V 3 b W s z M j h X c T N H c m w y N 0 F B Q 3 B x Y W 5 v M k x F a m R 1 N 2 N p Z X p z Y k l 3 Z E 8 5 Y n A 0 O W 5 S T j R L a E h q M T Z P R H d D N 2 1 t N X V i b W 9 y S 3 h F N z k 2 O T d j Z X V Y T G t D d 0 R G U X R v b U p p V U Z Z V 0 J n S 0 N 3 d G h 0 V n J 0 Z 2 F P V V Z i e F N W L 3 p l e X A z Y W J B d 0 d B O V J x T m J a d j M 0 N 2 R 1 M 2 Z q N F l j Z m R s a U 5 X N X V m Z n Z v S k F Q R G d n d z g y c U h h c E N n c 0 w w Y l p 0 V y 9 2 b l B Y d j J 4 S m d 4 W T J x c 0 V y W j l y d 1 h V c 3 l x M G 9 x S U N q e i 8 r Z U w z W E h U M 2 E r Y j l W Q n d 3 W W d I b n o 1 d F U 3 M z J W N l B Y Q m o 1 V z J k M H R M Y 1 c 0 M G F H Z 3 F v M W R M b k V U V U F R M W F p a H R B Y 0 J m U z F Q d 3 J q a k t 4 d C 9 Y K 3 h F U k V S R V J G U j A y Q 3 h X S k N m b n c r R H d Z Q 2 N u Q n d N R 1 R J R U h U c D B 3 U E h q e H d I Q X Z 0 S F M y T E Z q b l Q 2 K 2 4 1 T 1 R n M l h M b G d F Q X h v O G Z E N H Z G Z 3 Z m Z m Z 4 L 3 Q y c l h E c E V t V E d 1 O U d i b U 9 4 V 0 9 4 d E N o N T U 1 Q k g 3 O F p L U 0 V n Q 2 9 k V U 9 t c U t n b 0 Z C U V V 3 R 0 F 3 Z U d j e n B E c T R V M X R l W G g 0 b V Q 1 N 3 N N R 2 J X c k Z r d T l 4 N j l j T 0 V D Q U 5 S b 0 8 r Q n R 1 Y m 0 1 N k 5 D a G c 4 T 3 h L V k 9 t T 0 t 3 N k J v R H E 2 b W 9 B c U h I O G R z S E J 3 W G o r K 2 V k c m Z Y L 1 R w a z F R S 0 J S N D l O R k h u Y j U v Y T Y 5 a G o z Q j F K Y X U 3 a i 9 2 Y l Z y S V N O U 0 t H c k V R T k l L a T J T S j R q U z J T c k F D S W l J a U t p U m x G U k F a U 1 V p T D B a e l d i Q V p B S 1 N r M T N i Y k 9 l R 3 F L Z 2 9 M R m 1 5 Q k p j d l g z W U l x U j U 3 N 0 R F T U h q d 1 l B T E J r e V p K Y U 4 3 b T Y 1 N T U 3 T U d m T 0 h Q d m 5 w M D Z k U W 1 C Z 0 l P Y k 5 t N G N R R C 9 X T E x D N H V 0 b 2 R 0 T m 9 H Q m d m W W V u Y m V y c X F y Q 3 d v V U x j Z V R J R V F 3 Z E 9 0 U i t I N E M 0 N G h O Q X J Z K 0 c y N D d m d W x x M 3 N i a F R X M F J F Q k V h U E h n M k R 3 W U R y M T Y v a j F L b F R l U H Z 0 d D V H Y m 0 0 c 0 p F e W J V K y 9 p L 3 J h V k J w S k 1 O b D Z a T W 1 Z S k x s e T Q 1 S E p Q U 0 s z Z n U z T G s x a m 8 w Z V B S c l R w M C 9 I c F V 1 W E 1 H T E V D S W Y z b k F X c H V o d E J Z b j N m U z B G Q l F Y W D J 2 O T I x Y X h l V V N x V 2 t I c m x F N U l n a E s x R U R D T m U r a 1 R Z a H Z C c 1 E y Z E 0 3 e F J B U k V S R V J r U m l r R m h V Q n h j V 0 F 4 U 0 p 1 c m h N Y U t u N E V C Z 0 s x O U N l V m 9 x e X N E R 2 Z Q b n N Y b z B h T W h D Q U w r M y 8 v N 2 Z 3 N l B k d G N s U F Q w Z H E x Y X R n d E Z v e E k 0 Z E 8 1 e U 9 L U 2 d v Q U F C a 1 p X W F Y 2 R D B L a U 8 w R S t 2 W H J a L z k 4 d 1 l J R k R w d F h B Z U p 1 O H A 5 O T l s b U 5 1 Z W Z P b m N P Q 0 J R d H c 3 Z G 8 x a k J r e k J s T 2 5 U b l Y 0 M z l h Z X d M W n I v Z T F z Q V d a d G 9 i S T N 1 V k 5 i Z E h R M H B r K 2 Z i d i s 4 c k t 3 T T g r Z l B 4 N 3 A x N j l D c V Z h d G F W M j d h M k Z v R T Z K e X N p d X p S b 3 d k a V l t S U F p Q 3 R Q a T R 1 T E p k e U 4 y Q k 0 y K 3 J h Z W 9 T a 3 B L U U N B W C 8 v N j E r a l d y U n V 1 W D c 5 d W Y r L 1 V x V k 0 0 Z i 8 2 O H c z a m J p d X F z c k N 6 N 2 Z W K y t m Q m t H Z 3 d I Z m Z Q T U 4 0 d U x p S E V M M E p z T z I w c l J W S y s r Y z M 5 V 1 Z z a 1 F l e E p D V n l G M F Z S d 0 J E b 2 F R c F h N V k t S R V J F U k 9 S R m V Y b k E 5 Z X V B V E F Z a 0 p B Q l J V V j R K V 2 k 1 Z n Z v d 1 B Q d m d B R 1 J r W k N B c 0 x n O G x r U W x K U 0 V z e G 1 z M H Z 6 W T J O a n N X d l h M c n o 3 N 3 J 0 M W p s d T h l T E h U N H o x N j l I Q U l X U 2 R O b W x S a k V 5 b G 5 q L 0 o v O T k x M 1 d M W n N H V U p D U W p C b n p o d 0 1 H a l N v e G h q Y k p s b G F y Z G J w d F N z c U t o Q W N I T n l v L 1 V s d F B G R m J k S F E w W G 5 u b E Z U e n p 6 R F B Z d G 0 x Y n Z T R n J t e l p 0 Q U F D W E x s M 0 N Y W G Z k N W Z E Z V N 5 K z l a U C 8 x N H N X T H N Y M z d k c G Z 1 d y t h c H A 1 N 0 N 3 S U V E b m I 0 M 1 p z d 1 l B S E F J V 1 k 4 Z E 8 0 W n Z 2 b k Z j N k d Q Y n F P c n p 6 e j k z d U c r N V h J N T E 2 O V l o U F Q w Z E F 3 Y 0 9 o T k Z v c k x P V y t q Y S t z Z 2 t L Q 3 Z M T T V s O G h J V 0 p m V m 9 h c z F J S X d a Q 1 Z 5 a z N E d F c 4 b H p a Q W 5 j O E l x S W l J a U l 5 T 1 B N W n V E Q 0 J U R l l p W X d V V 3 d K N G N p Z j A y O X g 1 N T U w S U R R M 0 Z 2 b j M 3 N 0 N G Y 1 V s S V N j b k 5 6 W F Q 3 S D R N R 0 Q w Y W R Q S D Z m d m Z m T E p K O W k 5 Z X p j M m J O a m d O T k M 2 L 2 J I e F h y M T Y x W H U 5 V F p z M l l m b n k 1 V W h Q V D h l c 1 d i T V F H e H Z y Z E Z 4 U 1 V o S U E x T m h n Q 1 J C R F R L M V d p N j V k d T l a N 1 B X L 3 d W R z J K a V l r S U R B e U U y b 1 d O a 2 Z y M D Z Z U H Q y N 2 Z q a H g 5 K z h Q b W o 5 R T g v L 1 R T Z W Z 2 c H A r K 2 R X c X h V V E p r e U F S c U 5 C Z E h R M F Z x O W U 3 W F F E c k c z Y n R t S H A w c V V 1 W G F P M m p h O X M z b n J y T G M r c 2 p B M E 5 C Y 3 J M R z M 2 Z T J 1 a D B 3 S T F W e G t T T m h T R X J r W n V F d 3 E r b F R Z a n F D d 1 I 3 d U Z r N E V S R V J F W k c v c T Y 0 R 3 p w O F g y d 1 I w N k F D M G J 1 M z F T d 1 l H Q n V M K y s r L 0 g x c T F i M G J W c l Y 2 U 2 x w U 0 V t S n N Z Z X N s W l d W c U t p b 2 d K b X N 4 b G 1 z O W 0 r e W p R b 0 t N a S s y b E N w V k 5 v Z k 5 i K 2 R y Y m R v Z E h T M C 9 S S D V o a m g v L 2 p 3 K y t l U V R a R 1 J r W U 9 I Q 2 h Y V n V r b V F M Y k E 4 Z V B J a G 5 u M z N X N G I z c z d H d 0 F j R m h G M j V n O F Z W d F J V U k Z N S n B O T E x S N E d E U n F F M X E x Y k l 5 Y 2 5 C M T k v L 1 R V Z W Y 3 e n B i R 1 M 4 Z i 8 5 K 3 F O V n F M R m l 3 Q V A v M 2 Y v K 0 h i Z H U y W W V 6 W X N U W E d k Z S 9 l M 1 d I e k w y Z S s v Z l p i S 0 J T S 2 V r U F d q a D A 3 T n F o b X U 1 Q V F z Y V d I d D V q T m d B O V d X N U 4 v W T h o S z V J N 3 l R N E R 4 Z X Y z a m J p R k x x U H N 4 R k N J a U l p S W l r c 2 h z Q n M 2 Z E F 3 U U I 2 T n E x M F I 0 U C 9 1 R 0 h I N U N l b m 8 3 d D I 3 Z G o 3 O T Y 5 K 1 A z d m Y r L 3 c v Z 3 N 2 d k 9 E d 3 V T M l l l L 3 p 4 e H p G b H l w U k d x Z k Z X V z d k d W h T Q U l t R E J o U X I y N z B D Y 2 1 K c U p u e j U 0 N G N l S U V 0 b S 9 m a n B F a l J 3 S V F I O U Z m d D I 0 Z G x F b 2 x I b n J v b 2 N Z b 0 c w Z U 9 I R U Z w Y V N t R 0 R S d m 1 W b T A 3 Z H V 4 Q V J r Y U d m Y l V 4 S U c 3 N n R X V E p F Z 0 N 3 b j d j d W d Z R 0 J l U F h W V i 9 I R 0 c y L 2 d r M D g r Z 1 Z x d H h s T l B Q W V d v c U N q N 0 d L M V c 2 O U t x V 0 U 4 c U x 5 L 0 h C e D k 4 Z 0 o 0 O W U r T H V 1 K y 9 H b U R G a n N I T G x T b l R 1 M 0 J u c D Z l a 0 9 Z M U 5 U V T V H Y W 1 s c m 4 r W D c 4 O F V j b 2 x V b z g r Z V N U M 2 l 6 N 3 B w Q V F j Y l Y 1 Y 2 J H a 2 p l a G N j d j I 2 R 0 x C N m F H T T V J b G N 4 W k N W e W c x d X R B d H I r M m d 1 V k V C R V J F U k g 1 S 1 V F Q W N u T E V G Y X l O R U x C Y X J W W U F 3 Q m R m Z k l I a n g 0 L 2 p u W G Z l U W Q r K 2 Z a R 2 R u V z B Q M 0 x w M D Z W T G 5 Z O W 0 x U G F M d m J U a z V P U U N B R F J z M l l O T 2 1 U V T d I a k J v M U N u M z c 5 Z 1 V B V E o 4 K 0 h Y L z g 0 e C t 4 Z V B G a T d O b X p C N 0 d 4 c 1 R o M D Z C Q k t T M H N 4 W T h h T V J y a 1 B u V T Z I T j k 1 N E E x Y X J G Y k d 4 c 2 V q Z H U 3 Z m s y b z R j T 1 l M M z N u c 1 B k O T U 1 S n h J V E U x R l J V W U d U S j A 5 Q 2 8 5 R 2 d i O S s r T H E 5 S z d k T 2 5 E K 2 J N b V l O M z N u a 0 g z M z c 3 T F R a d j N v d 0 9 I V G 9 n T W p J U 0 Z S V V Z L Q 3 d z a E 5 s c 2 h s d 3 V S M 2 g 0 d U Z l K 0 h y Z l N h c l d Z T T J j T 2 R E b 2 R Y b m 5 s R l F C a V g 5 N W p 4 N D V o O X V 6 W m 1 E M T d O a k l 5 T X J 4 Z V I 0 T 2 x w Q U R I a m 9 t O W s 1 M j B P Y W l o b H Z Z Y U R r d 2 1 v T E F R Y 0 t H R k J w R 2 5 N V 1 F s a 2 t 5 Q W 9 K S V l z a 2 I x Q T V U e D N p b U h p S W l J a U 1 n Z k Z S V U J s W l Z p V U J N V z V 2 W E w y V m 9 C b k R 4 N U V 0 T 2 5 U M G R v Y U N n T 0 h 6 N k 1 n S U F B d l B m Z W U 4 a k x 5 O E 1 U V H p 5 Q m J 0 M j Y x W G t l a z h t R T Z 1 c n F P c 2 Z Z T n R D c X F x c X F j N U 9 o N E 9 C Z 3 B 6 M D R i N m Z U N l F B Q W h 3 O G Z y b l d N T F d B R n h C M 3 V s e T V k a W x X c l Z 1 S E V p U k 9 3 V 0 N 6 b z F L a 1 R a c z Z j a W J 2 d n Z y d m U 2 M 2 x D Y 0 h B d 3 V u Z n Z q c U t p S W 5 z d l Z x b T F q U j A 3 R m h h T E J X Z l B u c 1 d a T T J j U U V C Q 0 F s S l F V V E p v M E N R O D k 5 S k N r R F p 3 R 0 R C a U F 0 V 3 Z Y W X N 1 V 0 x j a k 9 6 a 1 p C U V F I e T g v T V J G a G F H c m w y N 2 9 u Z n Y z b m p n Z 1 F l U W t K R G d z Y S t C T T F l d l h z V 2 N P W E 9 n V X F u d z F s d H Z v V j I 3 Z G d E R U Z i Z H o 1 O D d G Y T Y r O W h 0 Z G V l d z F Q U G Z V V W 5 u e n l T W m M z S 0 5 Q c G R B Z 0 t D d k p t N m M 2 b H B v b y 9 M T 2 5 T e F R Q b n k 4 a 1 J 6 M G 5 r Q X p K Q k V B U m Z G M E h V c k p R Z G d E W D d F V W x U W k Y w W F F w Y j h 2 S m N L S W l J a U l p T H l N O V h W d 0 9 u V D R z N 2 t q U l N v T E Y y N k Z G b F p X W m c 5 Z X p h U 2 s 1 T X h Z O F l N b U 0 x b U x G M j Z G R j k 4 O F F X M m I 5 O E 9 t V X l H d E x R M G R P c l V D W k d S a 1 F n S 0 N v T F p i S W J K W k l M W m J F W l l X Q m l V U 2 l W V 3 J G a m h r W m 8 4 d G d r U k 5 W b j c 5 d T N E M 0 x s e j h m b m 5 u M l B Y c m w z N D R v c 3 Z v R l F x T V h 2 M m J L Y 2 J w M m s w R 3 N 5 Z E 9 4 Y 2 5 U N T V F W k d R a y 9 2 e m 5 Q e U 1 6 T T l O a H p Q W H I x N 0 Z z M l R L R W h v W k N x V l J D c l Z i a j h P S E R 1 T y s r K 3 p C c j F x e k d 1 c l d i c m w w V G Y w O G 5 K e m Z z U E Z l d U F F R k J n S m V E Y n F M Y W N D V X J r V V R D d G M y U z U 4 a m F z a D h y R V J F U k V a S E g 1 T 1 l D T X B t N D B W V W p t V H g 1 T W t h T 0 h J b k 9 u V H Z q a F J k Z V F I b D V P Z D U r K z I y M G F k T U d N M m J N d 1 B q e D Q 3 R j c 5 M j Z j U G 4 w Y X g 0 O G Z o M W F y U l h W M U 5 h e F d L d 1 J C Z 0 5 W c X h i Q m h 3 L 0 Q 0 N D Q 4 a k 9 q c m F J e l Y x N 2 R y V k k r Z W h w a y t o V U t D a W 9 n S z l l d l h D e k p r e j B i c V d E Z D R p S X l P e G V Q R m k v U H Z m L z h i Q m d 3 Z n R t N F h k S 2 p v N k d 0 b l o y Z l l W M D N L N U h K M D d k O G J F a V J P O W V n K z F T a 2 d B V k N x e H Y z S n F x b X V 0 Q T I 1 b E 1 v a 3 J X S 0 9 p R 0 x D U 1 Q z R W x L N U V r Q X F 3 L 2 R w Z T I 2 V l g w U F p E M z I r Y T l r b 2 l J a U l p S S 9 J b E d B M X k 0 Q U x S d k Q 4 V D d w a V h Y b 1 V P S E V C Z 1 k y R H o 2 W G x L T E l R Z 0 N a R E t a e D g 1 b i t 3 R 0 F Y Q z c z N k h u Z H B 0 V 0 t Z V 2 x T a 3 V 1 Y l l W M i 9 M d l p n V F U w R k d x R W Z M b E Z k d U p L V l N J c X k v Z E l D V m d D e U J L N W l K U 0 l p S W l M e U d K V k s z S l c 4 b H B W O G p l S D J 4 N i t K R 2 9 P b m c x Q X B Q V 2 t i U l V R R W t K R W h y b F F 2 T F F V V U N u R k R P O X N I Q U 9 o M E 5 6 O H N G c k U 5 Q U R l N W 9 p Y U N J U 3 V S Q k l K c W k r U T V z b 1 J S W H F p R W l J a U l p T W d Q V l Z h S 0 h 4 M D Z p T z B D a U t q b F N V a 0 I 5 S H J B W U J E R F Z M V m F m Q V Z 1 Q n E 0 e E 1 V Q n d N Q k F T N H R 0 Y W l X N 0 J r S l Z J Q X V I Y X Q 5 S W 1 4 Q X d D b E w 1 N W h J b U l p S W l J c U 1 W U n F j V F Z i Y k d 4 d n E 2 R W l M d 3 B K R V Q 4 O E Z E L 1 l x T E c w T V R X a G h N M V l S V k h B R k 9 a c E N t e W h E R m V L b 2 F J a U l p S X l N O F l q V 0 k v M W 9 R R W 9 L a z k 1 a 3 h F U k g 2 U G Z 6 T V J 1 V W h R L z F 2 a U R E b G t D V 0 8 5 V W d z U k V S R V J r Z D h w S 1 J G Z l h k M F F o N G l J c U J F e F p D V n l r Y U R l T G 0 x Q 3 p D Q W d N T W 8 3 e F J B U k V S R V I r W n Z p W W 5 G a m 5 B Q j J 2 U 0 1 p b 3 F h S E l T d V J L L 1 I 1 U U 9 V d m t x Y k l F a D d 4 V W p G R V J F U k V S S D V H c n h m Y k J j V E U r T G 9 T S W l J a X B 4 a X l F c m x B Z X F z Q V F C Y i 9 r Q m N x S V N J a U l p T H l R M l U z O W t h S T R w T m l S R V R V T k R G a 0 p Y S 0 I 1 S k E x c 2 l j U W x P Q 2 R Z b 2 l J a U l p S S 9 J M U d B N F N G c 1 Z V Q U V S R T F X U X h a a W V w a j F n S 2 w r e V Z O a 2 N V L z Z L V m l p S W l J a U l q O G p N V U N W R l d K L 1 Z p S m l J a W F L S W F z U l B V U X J 1 O E F Z S l U w U n h Z L z B q d k Z F Q k V S R V J I N W 0 4 c E s 4 W l V o S 3 h F U k 5 X R U 1 X W W 5 x S T d W V l F G Q W J J T 0 p P N z l S Q 1 J F U k V S T 1 J 2 d E Z y e E 5 U e m N 0 M 1 V R R V J I V m d T R X J V V j B F Q 3 d U M U R r b F R a R z B l O F Z J e F J F U k V S R V I r U 0 t z V i s 3 S E s r Y z l Y S W l K c X V 2 a T N G R k Z k U 3 Y 4 T F d B M l N w c k F m S 3 h F U k V S R 1 J o M W d z Z 0 U 3 S F Z n R k V S T l R r T V d R b H F v T 2 c z a T V 0 Z 2 l J Y 2 l M b l h P O F V R R V J F U k V m b W J x a X J 4 b G E w Q 2 l J a W 9 p V 1 B J U 2 x R S G 9 l a G Z r c 2 J M V 2 c 4 R F p B b 3 Z W V U 5 F U k V S R T V H Y 0 1 O N T R x Q 3 d u e G J S M U V S R V Q x W U 1 o S 1 Z C d k 5 D Y U M 2 U 0 5 x Y y t K S G V x W V d J a U l p S X l C L 3 B k S U J N Q m l p V n Z x N k V p S W l v V G d 3 b X d w U W Z B Q U F n Q U V s R V F W U l p p V 2 9 o W E p m W U t n Q n l 5 R n F Q O E V v d F J F U k V S R V I r U 2 E 4 W E 4 3 M G l J a U p x N G h p e U V 0 V k N V R 2 R K b X h B e k V B a G d R M z R p S W l J a U l v L 1 I 2 O W t x Z 0 l p S W 1 n V 0 d y R V R P b U R X Q T V x a W t L Y k w 0 Q j c x V U R C R V J F U k d S S D Z x d U J n U 0 J J U 3 N S R V R V T E R G b U p u Q k N 1 U z F 6 R k N r Q 1 d N T m 9 M b F J B U k V S R V I r U 2 0 5 W G 5 3 T k R m V n R I V V J F U k M 1 Z 3 l F c m t U U E Z 1 Y W V Q R D B v Q 2 d C T y 9 V U W t S R V J F V G t q M n d o S z F l e U V o R l J N O E N R b G N n S j R m b 3 V T Z U 5 s Y 1 V P O V Z B a 1 J F U k V S a 1 o r c X J n W U N B d 0 U 1 L z l s S 1 J F U k 5 I L y s y S X J x Z D l q U m d L c E U w a F N F c k V S R V J F W k d I V l Z j R F F V R y t y b 0 t J a U 1 n b E R G b U p i a U 1 V L 3 l C d G d r d 0 p 4 Q X o w V G p G R V J F U k V S U D Z L S V N z U k V U V W p E R m 1 K Y m l N V S 9 5 a H R R c 3 h B U U 0 3 L y t T T W l J a U l p O G h o Q k F F d 2 1 o c X h F U k 5 S c 0 1 H U W x 1 c F d s Q 2 l q Z E o y a 0 t X d 1 V R R V J F U k V Y b F l k Y l g 0 c W x U N n R n N G l J a U l Y T V d R b H V s W H B Q Z 0 J X U 1 Z O a 3 J Y L 2 x u V n F J a U l p S W l Q e V Y w U 2 k r Y 2 l V c k V S R T F F d 3 h a a V c 0 a E Z P K 1 d O a U d v T F J D V z V w M W l p S W l J a U l q O G x X M G x L M E 5 X S W l K c U p n S j h Y U U J S V X l J M V p P V X F W a U l p S W l J a U w 3 Q 0 Z y S U d C d n E y R H l O L 3 A 5 Z U t I V G 5 m e k Z R Q k N R N E d R a 0 p 1 d k l T R y t y W k 9 v Q 1 d E S V N t U m p L Q V I w b H l S T m t j V X h a Q 1 V p S W l J a T h y a n F h c T V p S m Z L M T N G e X h k V W R B Z 0 J p b X h z Z U x y O E R O M E x X O E h D Z 3 V G d n N u c D Z U N H R s N G l I M l B J U 2 5 T R G N I M k g 5 R W 1 4 O T N t K 0 V D S W l J a U l p Z j J j M E 1 t U W w 4 a F d O Q n N q S k F k c T N C K 0 x p b k k 5 c D F V c j h z Q 2 t 1 Q m 8 0 Z E E x S l R n W W l J e H F t V H F J b G h 5 R X A w Z z F E O G 8 3 U U p V W m x B U U t S M 2 l p R W l J a U l p O G 1 j b T A 4 M F Z j M F R V Z U Z R c V F L c 0 Z l d l l F R k F y W D U 4 W E Z B V k Z S W W p q Y n F o V 1 F r T 0 M 5 R 2 9 t Y U t H N T h S U V F B Z 2 d V b y t Z K 2 t L Y k s 0 b 1 Y 0 c W h v a U l p S W p J a n d t Q 0 d M S T J 3 M z Z z Y X J V Y W x a V 1 Z i c z h 2 T H k v M 1 l E W G t T V 3 Z X c k 1 H T 0 h i V S 8 v Y m h 4 N D B a O D h j V V h q V m l S R j Z o V T R 1 K z l 0 R F J w Q W F 0 T l F B R F F w W X Z Z N 2 t P b D h u e D l S R T B j V j d J U 0 F V R E Z 6 N E J G S j J r S y s 3 R V N F U k V S R V h t Q n h T S y t O c 0 9 R O V p O U F B z R 3 h Z O G V 3 Y 2 V O R 0 t D U 0 d W R m V 1 W E 1 H T E w 3 N k l l K y s 5 R j Y r O T l w c V h L a V I z L 2 U 5 L y 8 w T m F X a H B H a k J q a D l Q M 0 R o d y 9 E W k R M a H F h Z W V r b n h 1 U V J C Z 0 5 C c F J Y V j J O N n V w c T Z Q V j Y 2 U F Y 2 N k h R N l Z G V l Z v Y k t 5 R W h x T k J s Y X J G V T g r K 1 d S R G I 4 V T V q V V p j d 1 p x V z F 2 Q n p K U 2 N E N T g 0 Q j R l R n N I V U I r a F N F c k V R Q 2 h k S y s w Q 1 F F U l F L d m U z a W 1 H a U l p S W l N a W Z H W T N p Y X h N S 1 d T O W N 1 S U I v L 0 9 N Z l R 0 O T c 4 c 2 t u a 1 o 2 Z U R x U F J p T 3 p z Y l B 6 c V Y 3 K 1 N I T E J x d F Z y T W 1 U T U h D b 1 V D V H o 3 N U p J e T J y M E V 0 Q W d J Q 0 l K Z E x l e k M x c U t n S T Y 5 Y X R 3 N k Z E a D F C Z V h v N k l p Q W o w N m R N S E V 5 Z E 9 S R 0 p p W W 8 z e E d v M E d h O W F z d 2 Y 3 O S s 2 S F J h Q k F m S D Q r U k k w Z G k z T G h 4 Z F Y 3 N y t Q S G p X T F J v R V Y 1 K y t X V m t a b W J X Z U Y 4 U U J P e m N 1 U l B m Z m Z j Z E x s K y t E S X Z G Z 3 V U a 1 p E e j A w R U 4 0 N U p G S E l K U E p Y T D R u d l Y 2 U G x T d F g 0 d U x G a T F p N m R L b E g 3 d H Z i W n N 5 W W d Z S 0 N B c G p O W n B o T U p s Z 3 N G c G h N S n B m b X l 1 V n l Q U G J Z W X d q M H h 1 K 0 5 u Q n l 4 U l l D b n B L W U N w M D R C R 1 J t Z U 9 5 Z F J F O G V R b F F q U 1 E x W n h G Y X Z y Z i 9 r V E V S R V J F W k d M Y k l H V F V 1 b m J P b T R S R U J D Q X l F a k g v U m l x c X F x d 2 Y v O S t Q U E R B Q X d D Q T d P e H N H Q X l H V 2 x j N j F r Y X Y x K 1 B O T j k 5 R V F V R U J B R 0 R 5 N U 1 u M X p u b n J y Y m N 3 Z V B C Z 2 w 2 O V J V R k N B R j E 5 O E V R Y U R B U m t a R 1 l p S 2 l r S k 9 U Z z U y N z k 2 T k F 3 Y 0 9 Z T W 1 T S m V q W X N h T j l 2 R W F q d 1 l z d n Z n a V Z T b 1 Z l d l h v a E l T R U J o d z h m e H F w V n E 1 Q 1 h s K 2 Q w c G U z R m l 4 Z X h m d j E 2 N 0 4 x Y j k 3 K 3 R Q d n p 3 U T J 6 W n N n V n Q y N 2 J G d 0 l F R G 9 k U H B j U F R v V V N 4 Z H V o V G 5 6 c D N E c T Y r K 1 d 1 L z l H Q X d H Y k 4 r K 0 h S c z J i R U J w Y V N t N m R 1 M 3 F r Z n R 1 S 0 Z l Q z c 3 N T k r e U l 1 T G c 1 S 3 B i T E d o M H F s U W x a V 0 Z z Y U 5 H N G N l U F h v Z 0 5 E U V V v Y U d o Q 0 F z T H M v L 2 F L d 0 Z y Y n E 2 N H l a V X J Q e H d R Q k h H V m F t U W s w S z V k N 2 V N Q 0 F v Q 2 t K U E h j S 1 N t Z X E 1 V 2 9 D V 1 B J U 2 l T W W d k S U Q w d W J F M 3 V l Z F d v a U l p S W l J L 0 o w d F p H M U N L M W s 3 Z H V 4 W U k x a T h m U G t 5 O X U v Z m I v O T g 1 O D Z k Q U Z E b m 8 v N l p t W m 1 Z U F h 1 M i 9 Y T 2 R U b 2 Z a c z J m a j N M b H p t R F p 0 V 3 A w c k s 2 O W R 1 N G J s e T V j a k 1 E Q V F L U k p E c T Z L a U l u V H Y z a D B 6 W j g 1 R W J H e X M v Z m l h T l d 1 d 2 Z 2 M T Z y R j Y 5 R 3 Z Q b n o 3 Y 2 Z Y N 0 Z p Q l Z R c U Z a N T c 3 a m 1 N R 3 p j T 2 d M a m F k d H E w Y W N q S 3 l z S k R E e j J F O V B S M C s v a X B V N m Z p d 2 9 V T F V D c V Y 2 T k N o Q S 9 M e T h t c X R w Y U N n Q U s r L y 9 q c U d E U n R t U D Z a V 3 E v S F N T e T l o e D Q 0 Z E d E M T Z O T k x x Z U d S O T k r N 2 R X T E p r Q 2 Z S N l B U c D M 3 b 3 p T M G x L U D N Y Z D l O Q m 9 O R G h 3 N G d Q N z k r M l B P b k R r N G Z 2 e T Q v V D I 5 W G c 4 Q W V Q V F J S e D N t V E p z M k R j T 0 h E N 2 Q v U G 4 3 O C t G c l B 2 M i 9 m U G 1 S b F p T R W p J O F B w S 2 1 D d j B P b k U x Z U 5 4 Y 2 Z X U E Z R V G c 4 b V d n c W t v T V d l c 1 R G d 2 V V b G d K N l B S Q V M w d k J h a V p v N G h x e E V G V D h E U X Q y U D Q 5 e E 9 G a l B R U z h V U U V S R V J F Z m s 1 V z h n Y T B I e i t 1 V n B T V W 9 M c z d H d 0 1 I e j d j W V d X a z B X a k V t a l Z y M E w 5 L 2 Y v V H M y U k 5 0 M j d a M W 1 Q U G 1 t M j h p T n p j W H M y Y k 5 3 b 0 F C Q T J w d E 0 v R E x M N z l n N 2 R x M W t N d m x X T G h 3 S V R w M D Z D Q 3 B 2 c z Z k T z J Q K y 9 Q a z F W b H B P b U R B Q k d 6 Z H V 4 T 2 5 U c C s z S H F x c X F z R 3 Z Y T G l R a 0 p P Q 0 p K N T Z 3 S D Q r S W l N R D Q 4 Z V B 4 N 3 J 2 d k l p c 3 J 5 e U Z r e m M v U H h 3 T V B Q S U F K R X l i Z 3 E 2 K y t x a k 5 r Z m Y z M T F 4 R V Z G Z V Z 3 T E Q 0 K 0 h v O D g 4 Z 2 o r O F k 5 L z R N e V p N M 1 d H c k N x V k N x M W J 0 O F p 2 Z n Z N Y j l P d l h 6 N k h H a H R 4 M 2 J k N T c 3 e j E w N 3 R 3 W k F I R H k 1 R W t j T 0 h B Q W l 4 W X R 3 b 2 d S S T l D N z k 4 M F d j d D k r K 3 k w Q 0 F n S X d h d F F v Q U d M b 3 V u c j F h c G R i Q W Z p T X d l R G E 3 N 1 h L U 2 l B d j c y W T d E M W N w R k 9 J M U d M S 1 N I M m c r Z j J z U m V Z b F F J c k V m c X p J Z U N M M 0 R P O F V R R V J F U k V m a z d r M G t N Z l N U M D V 2 U z F m L z N y W D d C W U x P a l R w N C 9 E Q 3 M y O H Z E e X N X Y k 1 H U T R Z T X d k Q 2 h R K z N I a n g w N 2 h u Z m V l U W R W V l Z X W U 0 y Y 0 9 F a E 1 U O G N 3 e n o r R F p a N S 9 G a 0 N G R E h N N j l Z O G N P d l A v K y t 3 Z 1 B E O G V p U l l 2 U X J W c z N 5 Z l Z G M U x M N W t F S 2 h R R k J R a 0 1 N a j Z F Z V B I b 1 h G W W t I L y 9 2 M X I 5 R W U x c m E 0 O G V m S 2 t 3 L 0 d 2 d n Z v S 3 d j S E J M d F Z 5 Z T h C c U V 4 W V d C Z 0 Q x U G c 3 L z J H T 1 A y V m V E V m x S V T F E b F d 5 b j N Y N X V q U m 8 v W l F l O E N B Q V N n c U t z T E N o U X V 4 W X N V S 0 R C Z 3 d 3 R D d 1 e H g 5 L 1 J F U k V o S D B s Y T J s c E t W Y X Z Y b D N q Z k N h V E N X Y X o y Z W 0 x Y k w x N G p V Y W p m V 1 h z N 1 l L Q 2 d p V D M 0 N j J U V G d l R W h 0 W S 9 M a W R I S E p l Y U N y Z 1 F U d H V G a G 9 y W G l J N T J 2 M G F p W m 9 J a E s v a z l v W F N m c F B H e V d O Z D d I e E V S R V J F U m t V U k d Z N U 5 x R l Z D Z j Z 1 c H F i T n U y R F l E W V F 1 Q l c x N j V k Q X d B a 0 p D U T R I U H Z 6 b i 8 r T S t Q a D R 2 U D M y M i t q W X N T T z B X a T B p S X l Q e D l 0 d H Z R N l B S W U 1 5 W U 1 i a D I 3 U n F X T E Z t Q 2 4 z L y t H V 2 x w Y V p n M 2 J 4 N 2 l Y S G 1 r V z R M Y z N G e F V W b F k 2 c k 1 p O G N 1 V U t B R G p 0 V l J v V E U 0 T 3 d z R E F V R m h i Q 2 F y W G F 3 e j V Y Q T l h N j J J T G I 1 T 1 R r T 3 N k N T R s c k 8 3 d H N a c z l r T X R W c H R Y N E V z a z h u d 3 l p d X Y 0 S l Z Y W G 9 G S 3 B V S 3 J W c T N z W T A w b U V 3 S m N X Q k c 2 Z l B s e W J O M j Z 0 Y z R 4 Y y t m T 3 J Y T i t h b X B x d m R k e G 1 W N F B 4 T W Z Y U H k 0 d H p i M 1 Z x S 0 d o Z 0 Z v d G Z S N V J N O F N R b G Z 5 Y l l B Y k t K U F p q W m F z Q U l p S W l J a U x 2 T V p t Y T F L W l h O d n Y z N z R k V 3 E 3 V i 9 Y b H h j R E V C Y 3 h h c l Z h d E d 0 V 3 p l Y 0 8 z Z k 9 Z V T V P V G c 0 Q U 9 Q U m F U V W h J d 0 t 4 W n M 1 Q 1 J r W U h 3 O E h B Q T R v c k x S W X N X N G M w M z M 4 U 3 l a Y 3 R 3 L 1 B o e F p H Z G 5 3 M k t 4 N E 9 t b m 4 4 W l R U e j N s O F E y U E x C W U x Q d j c 0 W X d E Q U k 0 O D h Z a j l l V W x J Q 2 9 Q W V Z w M U Z S V V N n b 0 t J R E J Z R U N v S 3 l z Z 1 h Y R D A 2 R k h z M 2 J z W H l j b k p E b T B J d k t H M i s z W W 1 Q e j h m V n F 2 V m 9 U M U R R a 0 l D M X F 4 W l U r T y 9 S M 1 Y x d F V 2 L 2 p R W U 5 H d V F R d X Q 4 c U 5 6 Y 1 h P M 2 Z 1 e E l N U F B v a j I 3 Z H M 3 S F h O c m I x b V B j S F V s c T d 1 U C s 5 d F d z a E w 1 Q V l h c z V O L 0 t E N 0 1 m S 3 h F U k V S R l J V M k l 5 d V J i N j F F V 3 Z C e X d X N E p a U U Z H Y X p l T H h 0 V z Z D V 3 g 4 a n I 4 b z k v L 0 F P N X V i b F E z Z 2 l B c l Z Z c k F D Q W p J d 0 9 k T 2 5 W Q 1 V s S V N W c X h Z Q V l Q Q l l G O X R l Z n I w Y V N R b U p q c X N l Q V R F b 0 0 y W n p N e E 1 u R D U 5 R 2 o v O T l C T j Y 5 K z Z O Y W R P b T F i d X l F e E F E M y t y c W F v Z G p n W U d C a U s 5 b G h X S l Z W U l V X T G x 5 S U k w Z U 9 Z T 2 p R b 1 J n O C t P Y l R l Z 2 F E Q V F E c z k z a z c y M 0 Z Q O V J y Z H Q y O G Y z b m 5 u S F F R S E I r U D E x M S 8 z e U R s c l U 5 Z D l P M 1 B w M G l V R U J n Y l c y S k R N V 1 p p c T A r a 1 E 0 a 0 l R M m J 0 M z c x c F g w T z d i d H c 4 N 2 Q r N 0 V 2 Z m Z l M j N n Y l h 4 R 1 J 4 e k J r S m I 4 b W x M S W Z L e E V S R V J G U m s y S X l T V z h Y V U Z r c E J x c G F y Y m h x e m 1 L c E 9 V Y W h F R m Z q T 1 h 2 U F J R T U d E T U N j T 1 h N Q U F J V 0 Z o V m l 3 W U F F e U 1 q S 1 F r W k d C e T V j d n c y d z J J e n M 3 R z R N S E Q 0 Y l J h T V R K a 3 l m c k R m S 3 V Y T G 1 D T F Z 1 M k l D c 3 J D d 2 F E Q W Q y N m R j U E V p U l B S c z J k U E F E Z j d k T j R x S U N E Q W 9 T L 2 5 n Z 1 V M Y W 1 6 a W x K U 1 V o T T g r K z Z 6 R z N I U G 5 6 b U h C Z 2 d X N G R 1 M G F 4 b 3 d a Z z Z s V H B 6 c T h i O X Q 4 e T F M T D E 4 a 1 d y Z 1 l G Q m R W N V g v V X h t O D F Z d V h J b H Z 2 b m 1 H O F R G e F d I Z X Z I b j J E Y W E 4 b 2 I 3 N 2 R 1 Y U 9 P K z d B N U 1 t V E h i N 1 d W c X N W b X p k d n J q R z J v c U l D V j Y 5 Z X h U Z m Z m Q U 5 B R E Y w Q j R N a V J J e k F Z R E x q M z N u d l J 1 b l Z y R D k y T k I 5 b F d t d D c y Z 3 d D U G N Y V 2 x M R k V M d 0 p D V i 9 C c j d z U k l S R V J F U k 5 T R z J Z T S 9 W a 0 x X a 0 J D Z 3 N 2 T G 5 q Z V V n S U V C c 3 J o a n B L c F Z z c l Z s M 1 Z y b D A 3 Z l B U U l I v Y l A 3 N 2 p q R H J S d D J 4 Y i 8 v d m U v T V h q d 1 l Q e n Z m L y t E V H F k e k d y T G 0 1 T 1 R n c D U 5 K 3 d 0 N j l l K z A 5 V U c x K y t l V V h 2 U E h H R z N W Z W U v N z g r Z W p m d j c v O T g w b V R K d F h Z Q k 1 y W m 8 v e m Z m Z m N k b G k x Y m h w Q 1 F F T X l a T T h m c G l s c m J a b E c z d G t h N F Z V V k Z C W U t E Z 3 h 2 V U c 3 V 3 N y Q X l 6 W j g v R z J i T m 5 N V 2 p R S U 1 5 Y 0 9 i U F d U Y W 8 4 d 1 p Y N 2 R x W m p 4 N D Q x Z X R O Y U x C Y X N X N 2 Z P N F p q V m F v W E p a T U x K a 3 l l U m 0 1 d H J Q e D R S R V l F a l I 0 N 2 d 5 S k V q U 0 V 0 T F E w U k V C Q V J C c V B W N n J t e D h C U U J 5 d W J 6 Q k l i Z G R T S W k 0 d 3 B z a E s x R 0 R N V 1 F s L 3 l X W W d i S 0 Q w d W F 3 V l F B U k V S R V J r Z m Z Z S G t H d m F 3 T W h p M F h j U 0 t l b 1 N Q e D F l R G p R d m o x U V N 3 L 1 J 4 d l R J S T Q 5 Z z V j c V Y r T 1 d Y W D d C e D Q w Y k V 4 Y 1 h o c n J 2 d W N o a X p Z O G N P d l B 2 d X V 3 Q 0 F 0 T F E w S k N Z b X d t Q X d Z T X F V S 2 Z X Z S 8 r c l Z x M W k 3 Z G 0 y T j Q 3 M T Y 5 Y X A z N 3 F a T m 0 3 Q j g r W E t r c D Z k a j F x e F p 0 Z m I y V E V w S 0 F n R G s 1 Z V h W Z U s r a W 9 n S m F y U l p k d T N h d D k z c T F L U z h 2 e D h z d n Y 0 e n I x N j l q e G 9 3 W m V P a W h o O X c r b H l 0 Y 3 Z X O V h C U V l H M m x l c j J u e i 8 v Z m R Z c 2 1 R S k F n T U Q 4 Z n p 6 e j J Q a 3 l K R k 8 1 e j d 4 e E J N b 0 x 5 K 3 Y 5 e H A x Y l h 3 R m l K d U R m Z n J w c D Y 0 W F h a Z l F V T U N G b X R 5 b T B 3 R X h N Z D Q 3 U D F F V H d w Q 1 Y v R m Y 1 S W Z a a k p T S W l J a U p x U 2 1 3 a G E y M H J X W T F H N E 9 K R m N l V m R W S l M 0 S z d v W F Y w R F d 4 M k F 3 U U t Q U j J I d W Z Q d n p 3 d y 9 q N j Y 2 L 3 g x b H R 2 b 2 F L a U F q T m 1 6 S E I 0 M U J 3 Q W h n O G Z E c D F P a D d 2 d n Z o d n Q y c l h E d k h u e m t K d W J p e U Z E a H R S N 3 Z W T 2 5 U a m t O V 2 V 0 e i 9 2 e D V m U E x K S j h q S X l N R E N o U X Z y M 0 t E S k Z 0 Z 2 V Q S G d R e n o 3 N 3 J N T j c y Z G 5 a Q U l C K y 9 m c E p y c 0 h t N z M v L 0 8 x U X F G U l l 1 W E l p K 2 Z m d T Z m U j V Y U 0 x s d m Q x b X R W b X p k d W h Y O S t 2 V k R Z b U l p M X E 1 Z G k v d n Z 2 O S 9 w U 3 Q v e D Q 4 Z m J l O T Q 2 Y y t Y S 0 Z l e m F 0 U X N q U m 9 5 d 2 g 5 M 0 8 z T j d q d D B G Q 1 F v Q W J t N 2 g 1 a G R r T U 5 H R F Z N M U Z 6 d 3 B D V i 9 C Y j d z U k l S R V J F U k 5 U R j F o Y X g 2 U F h E d W 5 Q a n J 0 R F N m a H F 0 V 3 F 4 V T d k d X p B b W p W c k 1 I c j B h S X d m U H g 0 Q U V C W V d o a k Z q e G 1 E T m 1 q V 0 l p N H R 6 d X F K U k x w Z G o 3 T m l 4 a l Z y d j F x M W J J U W d D S m t 5 W V V H L 1 F t S m l Z a U o 0 O W U r T E V p U l B Z d m 4 y N y 9 S N j B X a T N X c l Z z S H B W T H A 5 d X B U d F Z x T i 9 m d j N v M W V 2 W G k 0 R n J F Z U 9 I R U Z w Y V N t R 0 R S d m 0 x d l d r M 0 x l N 0 5 t e l l n S n l j S F B 6 a E Q z O U E r L 2 J 0 O G U 5 L y 9 4 c 0 x G e T d F M 0 x s e m F 3 V H N q e j c 2 Y U o z b j J y Z H Z I M 2 J 0 M m 9 Y N z d y d X Y 4 V G E r Q 2 d r U l c y c 1 V G d 0 5 4 Y 1 o 0 O T k v W H J Z c 0 R x d 2 9 a Z 1 J D M E J R M W J 5 V y t 6 S F N r U k V S R V R V e E 5 o Q z F 0 d D N 0 a T h w Q V h K e n h i Q 2 1 Z M G V m a E R h M l h w c i 8 r Y z k v c 0 h i d F d 1 V G 4 1 N k 5 u e j U 2 N C s r N j c 3 V 0 4 y N 3 R 5 S j l l d l h R N m x V b 3 J p N E d P K y s r e T V l Z X V t b E J 2 V X Y 5 W V N j b k J 3 Q V l p Q z R h Z E 1 t c D J O R 2 p S c G x E e j Z u V D U r T 1 A v N 3 h q M W k 4 Z U R I M j d O b U Q y T m h Z S E R w M E N L V 2 x w W m d 4 W T R i Y m o 5 e m I 2 b E N w V l B Z T n h H N F h I a D Z P U C 8 z c F Q 5 R H B k S G p q a l R k Z 3 R W b 1 J H e H V M M 3 I x N 3 U z M D l W K z l i c X Q y N 2 Q y U H Q y c l V Z T l d v V U 1 q S X l B Q U N 2 d n Z v c T V z K 2 Z q N y 8 r O W E r W U 1 X T 0 d 6 L y 9 i d X l R b E J U a D J U R n d k W G x l c k R w c y t m Z W 9 m W X p L S i 9 a S m R h R 1 Z C M U Z J d 1 p D W C 9 K S m l C c 2 1 4 c G M 5 Z 3 F n S W l J a U l q S X U w d 2 1 R Q z R I W k x L Y n g v U j Z J R D l m R E Z h N 2 R B R V V p a 1 l 2 c T d x N k d p c V Z D c G N 2 W D h i Z X Z Y d V J r c E t D Q l F z V z J B U F d v c U l p Z l B U U l I 5 a S 9 m e i t T a z V P e G N P R k N i T j Y 4 R 1 Y 5 O T l S W E 9 u R G 1 E R j E 1 N H d T R 0 1 i V 3 k y b m U 0 U E h 6 N W M 2 N W h i Z z h h V W x C U X N Y Y m 9 V c T F h d H d v a 1 R K M k N 4 V 0 5 D c F V 5 Z k 1 u R G 1 6 U W Z k a H E w T 3 R W a 0 9 0 V m p z Z E U z V 2 p 0 M j V 3 Y 0 R D N m Q r K 0 9 v c U t p T 2 g r Z G Q r V j Z y d D Y z c T Z 4 V 0 s 3 N z g 4 a 3 Q 4 O X R s b j Z O M j d 0 M E 0 v M 2 N H R E I y U H k 1 T W x Z d F d v V k x s M j Z o S m t 6 W j Z K Y n Q y N l M 2 c F h k K 3 Y z Z l d G S l R n W n d j O G Z l W U o r V G t p T 2 N r O G l N e W 9 h N n Q 3 W W h h c X Z L R H N C N T h X T k l V K 2 I z W m J C Z E F S R V J F U k 9 S T m x 5 N k p v V 3 F Q S G p l U G 5 U a 2 o 5 b U s 5 O D A 2 Z k J L e k F 6 Y z J x W W 1 O a k 1 X b l N K Q X d m U G h 4 e X V S e H F 0 U n F i T m 0 z Q 3 R t M 2 J Z R E t a O F B E R E Q r T V B m L 2 l E Z m Z Y a W Y v N 3 p I N 3 o v L 3 Z 1 b 3 J L e E U 1 O D Z k T V d i T U d J d 1 l N Y 0 x o M 1 B Q b X p j U G V 2 W H R k V 3 Z G b 3 R W c G h O Q m 9 4 Z i 8 1 O D l P L 2 Y z e X Y z U 3 M 1 T m 1 U S U Z h V 2 x w R 0 R 0 M k x C W X Z Y b 3 p 6 N T g 5 a j B L Q k I r T X R m L 3 V L M E Z V R l d W a G F X T E Z r Q 2 8 5 R 0 l B U U 1 H W V B i c z J W R G M 5 d j M 3 e j M v K 0 V 4 Y 3 V Y R U J 3 Y 0 R C a 0 1 o a 0 9 I a n l J c 3 J J e X J G c T F D a D A 2 Z E d p c 1 c 3 d n A y a l d n d W h w S V R t N 1 l l Y T V j Q V l L Q 2 d J U U V 6 O V J G M U V 4 d 0 p T d j V K V U h x S 2 x i M l l 5 V W l J a U l p O G o 2 V H l i R l Z n R m 9 0 a H E 1 c G F U N E x X Q U h n Z 1 F j Z V F I R n h N V W F Q S G 8 y S U c 3 M W d E U V l E W n N 5 W U F i V m F q Y T V k d T J M c T F L a z F W a X p l Z i 8 v O X l N a k l 3 T 3 J W c T d G a n h 3 N 1 V 0 c 1 l w T 2 p v Y X p 6 e n p U T D E x R k J Z V z R w L y 8 v R 2 Z E Y j R q Y 0 Z o Q V F n T X J L U 3 N 5 Y 0 9 S T V B Q d m h n c m V P R 0 R 4 K 0 9 P K y s 4 R X g 5 L y 9 E R k d q Q m h S S T J B R k F L U F J p R D E 3 O X R n L 0 R 3 O F B 4 L 2 p 4 N D M w V H N B S m l L S 3 B T a W I y U F U x T m R h e D F 3 S z V O S l h N R W F G Y 1 d B b G Z 3 U 1 Y 3 S 1 N Y N 0 l l b l F p b 3 Y z Z D V 2 S 3 p 0 N D V E M V h P N 0 Z p b 2 l J a U l p S U N D Z F B p a H R h c G F R Q U Z v d j R 1 Y T F O U U J O M D h l S k Z s S m F X b 2 w r L 2 Z 2 V 0 9 M U z R 1 U n B 5 b k 5 4 W W l u e E F F d 1 d P U D l G d X R W d n V 2 Y j k 4 b 3 k y Z T B X a k V z V F V w e W Z U T 3 M 2 O W Z G S H F 5 c H F V Q j R 1 S G Z y S T J x a X V K S 1 Y v R l B a L z Z T T m o r Y W p P R V J F U k V S R V h t Y z B B c l p I c j R 1 S 3 h L R F Z W N n Y 2 W E 5 D c F V 5 Z V h 4 e k p n Y l R r O D J U T z F 5 U V N y d D R x S U F E S X l 4 T T N t U 2 t 2 R l Z l U 2 h v V G M v Q U V D b n U v b G h z W W p 0 Q W J q S k Z m a z V o c X p r Z i 9 T N W d L b E 0 w a F J a V k t h W G l p R W l J a U l p S W d D Q T J T e S s y d G 9 G b E p T S W p 4 M k h o U G l 1 S m l K L 2 x w S W l 0 d X N 3 R 0 1 R d 1 Z h M F d Y N E d i Z 1 d 0 T U R C Q W N 6 T i t u U k d E S V N u N U l L R D h r Y l l J a U h J a H d i V G R J S W l J a U l p S n l r O U V v d m l x V l F I b T U r S G 0 3 Z H I 2 d G l j a m Z o W V N J S D l I U n Z x N k V x T W x y Z 3 V 2 U 2 l i e X N U R 0 x J R 2 5 V W C t G d U Z p S W l J a U 1 q T H F x d k Y x N k F n Y 1 J X c l F n S E V 4 d n E y S m l J a U l o Y 3 h P U 0 s v S T V S b l N 4 c l B W Z 0 Z F U k V S R V J J M 0 F G c k x h V n J J e V l D V W l v b W F F N 1 F M S X Y x Z 0 5 n U G E w c E N t e X F Q c D N D a V V p S W l L a T V x Z E F k e F l H U z Z Y O T g r a W d 0 b 2 h S S n Z x d 0 l q O V h Y U z F 1 Z X F Y U m l K O U h S U G k y S G l J a U l n a 1 l z c E o v S 2 M 4 R 0 l F a W J F O D J R b F l p S W l L a W w w R n M w M k Z H N E h D Z k x k c V B N V 0 Z q a i 9 X a G x P L 1 N M R z R Q Q m J j W W p S Q k h w Z 3 d y O W 1 N R W d i c U J U W G k 2 M k N v a U s 4 b l Z G U k V S R U x t U E l T b j V G a 0 5 x U E 5 i e U x 1 U E V W R V J F U k V U V j c y d 3 M v d 2 4 r T D F z T m c w Z F k 2 c H N 4 W W l C M k Z I M k 5 Q M F R x T W J Q Y 0 N C c m Q 1 d W h F c j l I T T Z I U k F Y S j R h c 1 h N V k t S R V R O R E h 1 e W t s O F J 5 c V d G c k d 3 V l F F U k V S T l Q 4 N l M w Y W J M a j h G b l l X T H E 4 e l l M M l Z 3 Y U x G N X Z 4 R j J I R D V M U z l Y U n d B Q W t 3 b X d X b 0 d B Q U 1 C b z V D c F d J a U p x Z H J p U 2 x m e E w y U U Z w N D d u c E Z W S F R W b D R P b E t q R m x T O H l L M U F 0 c 1 I w S U V W R n p F U 1 F E Q k R r U U d n Y k V 4 U U 9 0 V 3 Z t N m 9 t W m x j O T R p S E N y W j Z 0 Y m N R e V Z i Q U F D L z d U a m Z r e V h C Y k R a a j U 4 N m Q y T G R 2 S H k 1 Z X Z B a U 5 S b 0 9 R a 0 J C R V I w Y 2 p Q V D B k d z R j U F I z c D Z 1 b j M 4 a 2 l W T D h O M T M z M k h 1 M 0 x r W U 9 I Q 2 c v Z m l r U 1 p O d z l l c F Z w O W Z v M m J N b k Z p O W U 3 T k c 2 d m F i e V J t O W N x M V Y 4 W m N o S 1 J F V E 5 E R U 5 X O G g 5 V k Y 0 Q m J O a l p 3 a F l 3 a E s x S F R s W E 1 l M E t v Q X k z V U E r a H N m U k V R d F Z E V U F o Q U R H R U V B Y k Q w U z J C Z T d v N 0 9 1 c W 1 v V T l S W i s 3 S G J E Y U h D c l p n d l R v S W J n e m F x a E h h c 3 J K e W N H O G V m T 2 d V c W t n a z h u U X Z u M T d K Q 1 V s U W E v W D Q r c l Z x L 2 o r K y s 5 U l V s S 0 N C U X N X d U h 6 T 2 5 q M T d R c U Z R T 0 J 5 N z Q 0 N D d Q R k p 2 b z l C b 3 h G V 3 N G U l Z B U 0 l q W W s 1 V 0 l p S 2 d a W W N o S 2 Z r T W 9 6 N V k y U V J F T 2 h Q R W Z M M F J O a n d D Y 1 B n b 1 k 4 Z 0 N v Z l Y w T U V W R W p 1 d k V E S l V z c F V G W U d u T k V D M 1 h z R G t Q b T Z z Q 2 J M d H N t V k o y e k 9 X N F J P R V g w Y n Z C b l d o U X N Y T U h Q b V R C Z 0 1 C b 3 d l U F J y a n g 0 O U h U R X l N L 1 g y c j F Z c F R w M D d o N H N X T G t z N D d i O T Q 4 a E l j M z Q 3 M E V O Q m 9 n U E Z 4 O F N x V j l l M T l Y U T B S R U p C b E R W d k l m W l J K R D F w a D d 2 R k 1 I R V R W T X p n V U d y R V J F S 0 F M M E F u Q X B I T G d q e m R m R k 5 G b D d p d G E 1 M 0 l Q M W R z R T N O a j g x M 0 h n U 3 F z e F l p T 3 p p T G J p d n p R U z M 2 e k V h a l p n N 2 R 5 N E 1 C Z 0 9 t V D U r T z B h T k g x e G d q b D h 2 U n M y Z F A 5 T 3 p a M C s z c k 5 E c z Z u Z G l I T l N o S S 9 K e X R B b 2 l J c U J u a X h s Z m t O N 2 p w R l Z F T F V G W U t h Q X Z C Z 0 p X S U N B R F V R R V d o d V B L U G 5 E c F V 2 T V d 0 Z W N H S 2 N F e n J z a H J U d X F 5 M m g 2 M 2 k r U n J X Z H V E N z c 3 K 0 h X c T N H U G Z m Y z R 6 U m c 5 V n R x T l N D W G k y R n J i Q 3 l n V l B x N k l p S W l J c 2 t Z c 3 B K L 3 N P c U J x d k 9 T c H N p a S t u c X B H Q 0 p 5 V z N F U l l D b j J k U l Z F U k U y S H R R U W 9 2 d W J y S 3 B x a 1 V t T U J 5 b 3 d x e W Z O c 0 F X d G l h R m N r a G 5 a R n Y 5 Z 3 g 5 d m N L O W V l Z 3 Q y a m N y d W 1 u b j M 0 Q 0 F E e j Y 2 S 0 5 1 b j Z Q R n F h d 0 V T a 3 J F a 0 J V Q T J y W H p i V D F F U k V S d V l z a E s v c U h p a U 1 R S k 1 v Q 2 J Y a E U x U F h v R H V N R V Z F Z E d 0 Z E l D Z W Z 5 N D Z V M X B k S 0 h u T 3 J R R X J B R 1 F Y Y j h G L z F l c 2 R 4 a F R v e n J s Z D A 0 V U x G d 0 F B M 2 J 0 M 2 Q v c 2 N M W X B h R F Z 5 O E N N a G t n T m t z O W 1 M b E t s W W l J b X F t M k p P V i 9 J S l F j V n p h a F B C d W d E e l l P O F V R a 2 Z 0 a 1 Z q Q m t K U 0 s 2 b F I 2 Q T F k Z E Z 1 T T l v Q k x S Y T h j T m 9 G S T l W V j k v O E 5 T Q U d i L 0 h 4 a 2 s 5 Z G 9 E d n I 5 S G h t N 0 d p M E M r M k N M Z m w v c S 9 I Z W J 6 c 3 V z Q W V z R j d X S D h H W H V X N U t 2 V 3 h 1 V H l R U z l Y b y 9 B d 0 V B R U J 6 d i t m M l p s W l N Y R 2 p o M W J Z O D d X c l Z z U k V o T G k w d m 1 k e l g v c n J i Y 3 d l U E J n O X d v K 2 Z G Z 0 1 Q N z F K R U c 2 d V l P M 1 V D V 2 p W e X J 2 W E l 5 S W k 4 a U t H c k 9 R Z k 5 O S k N W b G 1 y R E M 4 V l F r U U 5 Z c X g v Q 0 J H U j M y b H V m e m F X b E l o O V p M V m F 3 R 0 l S a n l r V W d D M U 1 q S W 9 T U H d l Q W d B Q 3 h S N m N i U W h T U k 5 Z N m x S d z N C Y n p z d X N M O S 9 h N G o 2 W k 1 w O D N C a z F G S U F Z M E s 2 K y t M S m I x N j F O W U d B Z z V I S T V U Q 1 l U e k d Z e k F n S n U v b E 1 z S U N B Q W Z m d m V i R l Y x O H V S S l Z G Z F h T e n A v M z c 1 O W 9 i Q j k z V z Z J a V l s e H Y r Q 2 9 L U E c v a 2 J k W n J X T F l t c G N u Q n E w d W h z c E V S R V J O R F V O V z h n d V N W N 0 p H O X Z K T 0 l V U k V S R V Q r c X F R R U t D d 1 V W N m t x b F d L S U Z 4 R U J o S V o 2 S l Z p T E N h c l o y L 0 9 p O W p B S 2 R H Z k Z Y c X R 4 W T V D a l B Z U k R K V n Z 4 W k 1 w O D l J c 1 R l N j h X N k 0 3 a X c z T 1 R Z Y k I 0 U G 1 C c z A 2 W U 5 W Q 2 9 W T G w y N m h M U z B O U H Z 4 N E 9 C Z 3 Z Q M z I y L 2 J Q S j A 2 Y 0 N K V k t X a i 9 a T j k 5 O E U r S G g 0 Z l V Q Z E Z X b l R w N D d W M T J 1 W G d X S 2 l z U j J B U m N 2 Q X Q y N z N 3 e l p p W W l J b W h I M l p L V 1 d 6 N m 9 I Z E J j b F R a R z E 2 d T J s W W 9 p S W l J a j h U S G s 1 Y 1 B J a 2 t K c 3 J o c X N w S 2 N D Z G Q 0 c X Z z Y k Z l V z d u b 0 x H U T F X T F Q 0 O E 5 4 a 2 x C b 0 x B S W p 0 Q V Y 3 c H Z s R l N 3 S m 9 Z M n N Y d G 1 2 c j A 2 U U 1 B K 0 9 H S E g 5 d y t S N H V U b E N S K 0 R 3 U U h p d 0 Y 4 V V p H d k t 5 S W l J b k l M U T F a c S t T c U 9 T c H d n Q X l M d j l F b 3 B S R V J F U k g 1 R n B R S n l j c 1 N W a V d s c F F K Y 3 V i a i 8 r T D F X T U 1 o S F J 5 c l k x a m h z c 1 d x e S s 4 R E w w R m c w Q T J I d X d 1 a E t 3 c G t i Y z V i U U 5 n Y X N l Z m Z S U k F H S 3 Y x V E 5 u e n J o O W 5 o Y W 5 k V 3 R B c H h O N 3 N x c l Z O O X R J R U J F U k 5 T T U 1 X Y W 5 G R X l x T 1 N a c 1 E w U j J R Q l h x b k d D S W l J a U o v W U x H S U s x Y 0 x D O F Z R d F h 0 M 3 N U V k F J O H U 4 c 1 V M M W R v W D Z j L 2 p 3 N 0 d S N z B P c H F p N E Q w R 3 o x Y j N a V 1 N r b 0 t u b j M 0 Y V p y T V p y N y 8 r T 3 J a d D J 3 Y W o w Y k d w Y m t G Q k F m U j Z Q O X Z r T V N a R z N B Q k x K a E 8 v Z D h y T G Z W M F J F U k d S W k 9 6 S l N p M m Y x R T J 2 S X J u c E Z S R V J F V k d E N U 9 T S W 1 5 Y T F i d y 9 F e C 9 1 c 2 p Q d m F Q S T M v R n E y R H d W S l o 0 e j F i M F B w b 2 g 5 Z X c r d U x M O V F h c z B j c T J 1 S y 9 O a E F i W E 5 I S G l S Q U R B K 3 Z Y c n N Y V H B V a X h m d m h 6 S n l j a 0 l D Z 3 B D Y 1 h F e H J s M j d C Z 0 F J R H c r d n N a R l Z p N l Z R Q U p H U m d G N H Z 0 c F F v T D I r M E Z j O U V S R V N l d 3 B D V l d q e k p t M T Y x N H F a W F J F U k V S R z R y T E J R R F Z s d l B W U j h L V V V S a V J M c 1 h z Q 1 g v Y j A 3 Z k w 5 U 2 Z 3 M G Z u S n J 0 M H J r Y z d 2 T z Z S b W 1 R e U d Y N z N 1 O S 9 o d n Z 2 d X c 1 W X R X M 0 Q w N k Z I a z V l W E J Z c k d n V m F 0 V 3 l N e k 1 S U C 8 r L 2 Z H c l g v M E t T c V h T S T l k c 0 Z z T E R i N G F y W E 1 s S 1 J F V E 5 r R X d R Q k 1 I W F J S Q j V q V l V Q Y T F a N 1 N W U G s v Y k 1 B Y m 5 4 R j F E V D k v R E 9 B b j M x Z E J S R l J F M 0 1 Y Y 0 5 k Z H Z p N U N w T m N E W j g 2 S V F W b E t p c S t y c 2 R 0 d 2 V S W U 9 s V 3 g x Z S 8 3 Z y t Q R W V D M W 1 w R m p v Z D h N c 3 Z R S n M y N H V a W H F h b E F W S l N 2 c X l J a U l u S V p l N 0 p T e S t i V 3 B s Z n B Y a W 1 G a U l p S X F N W E x 6 e G N m L 1 c 0 d j d Z Z m M z d m J i a m d 1 U U d U d m F y Y m 1 a c 2 F N W n N E Y U c 0 T 0 N i d j F Z b 3 V K c V Z p S W l h S G J Z T G 9 C W k 5 j c X V B a U I 3 Y z l J c U l p S W p J S F Z y d H p U N n N U Y k N Y N k c 4 N 0 x r Q j B V T H R h Z T d U Z U x s Z 1 J q d D k y W E l B N 0 c 3 a l p G Y m x J T G d l Q 2 d n Q 0 R R Z H d r V F Z 0 M 2 o x d 2 l J c U t t a G l F c n R X e F N O N z F x e F U y d m l J a U l p T n l p V m 9 1 Y k Z 2 b H d v N n Y 2 a k d 3 M 0 Z m Z T F l U n A 3 a X R i a F V Q R V d s Q m x W T m N h M E M w b E R a d H d Z O U l z Y m d 4 Q k Z w Q S t x O U d N a E l X T E x p Y l p 0 e F p X c 2 V y M T R q S W l J c U J s Z 3 l F b 3 R t a U F 4 W k V V a 0 4 3 M G l J a U l p a 3 N 4 b 0 Z F T 3 h 0 b T E 5 W F V t O V F o U 1 J H T m x 1 S 2 t h M m 1 3 c T l S W U 1 D M 1 R u N 2 U 0 b W h Y U m l z K 2 x K d 3 N Q a D k x S 3 F W K 0 x s V 3 k 1 Q 1 Z p S W l h R F l h c z F I S l o 5 V U R W Q l V s V F p K R m N 5 V X B F U k V R a 1 d Y R 3 g r Q m 9 Y N T l z N k p B c F J S S 0 p U U k t h d n l 5 Q W J w V k o 4 d F Z y R m N M V z R 1 R U J u M y 9 Z Q U F D Q U F T V V J C V k V t d m p D W W l J c m 9 W T j c 2 a W x x d m l t T F R 4 c 2 d C d W V r V k V S R V R r a n B J U 2 N T Z D R X M G h H N U k 2 Z 0 l Q R z F 1 a H B v M D B a c 0 Y 2 R F g r N 1 l t S W l J a U Z 6 R m t w U l p M M E p 5 V U 5 p R z h H e m U 5 S X F K R 2 Q 2 M j B D a m 1 G N W F q V U c z M W R D c E Z Y V 1 N 6 V 1 J y d l d 0 Z E p L N k F 5 b V J y d W U z O V B y e F h Z Q l V W R y t y b 1 N h T z F 2 S W F 2 d C t V a W l B b 2 l M Z j F r U k V S T 1 F p d G d 1 Z 2 x x d n l q S 1 R o M 1 B T S 3 l M K 2 N 1 V k t N M T F m O W h B Z n V T c 2 I w T V g x O F Z z Z k g v e n F H L 1 d j S z h a Y 2 4 3 O G F R a k E 1 d W 5 X U H l l O X N S c U p C a i t S O G Z x U E h l R X d 1 M k F n Q y t t a l h h Z n V 6 R U p U W E 1 G c U h P Y z J h a 3 h r T X V s N 2 x W R D V F e n o 3 K 2 Z C W X Z W a W p u a j c w S E h 0 b l d I Y 1 N j d X F i S H d 5 N E 1 Z M U N N S k w 0 N 3 B M Z m x h N z M z e k 0 w N W N 1 b z R Y S H N u Q W 1 B R 2 R I T j Z i O E 5 m d m 9 O V 2 J z T 2 o z Z z V H V 0 Z D U D U z T 1 N F Y l J k N G h x e l V V T G F W M E V h a k d M Q k d S W W s 5 V 2 k w V z h Y T W l J c U l t a k N F c n R W a U N W b H J J a W d p M k N p R H l K M V l C T U J q T k 1 K b 3 N E c 2 R Y Z m 4 4 Q 0 p v d W x s b G w x N j l v K 0 Z r U G R E R W 9 i b 2 t S a l F H Q 0 E 4 N G R U b k s w Z W 5 Q d j V m b W o x Z G E v e T J 6 c n Z V W V F F Z V g 1 M X Y 4 b H N R Y l h K Z 2 d D R k h N R k s v b S t J d n l p d T B D R l B y V U Z v V U F D U 1 d r Z l V P L z c 0 c G V z b z B S a V E x R H J j c l d z Z H k x R k R F S U E 3 T z l i c 0 Q x c G x N S 0 h L W U l M R l d 2 Y 1 B H b T V u d F Z x a H F 6 W k R K c E 1 o T E p o U H Z q Z 2 9 M a G I 3 W n p J R W 8 0 Y V N 5 Y 1 R 2 S S t P T n B 6 d m F 0 U k 5 i V V J R V 0 F 1 M 2 I r N 1 k y S W l L a W V 2 Q m Z O O V J 5 Y V g r U k 5 G d 1 c w Z D F M a F J C U m M 3 T D F R Q T R N U n J O Y m M 0 Z j N N Z G x E M X M 5 M 2 5 j Y X h T O W Z y b l h O W l Z R N E F X T G Y 3 R i 9 3 c i s x S 2 R Z N V V C Y 3 J 6 O T d H Q z N h c n R k V U t B Q 3 Z 4 M 1 N 0 Y 2 J 4 Y l F j d W 9 V V G p u Z j U z V l F Z V H B u L z R B d 3 B L S 3 Z I T 3 M v Z W l k N m M y R H U 5 L 3 R 1 T V V 2 d m l 4 N X A v Z G d R R n l S S W N I S X k w e E d z U H Z T c 2 F B N 2 9 r d V h T L z N X Z 1 g r Z S t v c W p s N V V R M V Z h Q 1 k z T 0 N H V 0 F B c T N D Z 2 h B V E V Z e U 0 x T m E 0 c D F z N 2 w x W X p u c z B y d 1 U r b k N u R H N r a H J Y e T N Y U T Z J d 0 l D U X B B c T d B Z 0 p N V k Z v R i t Y Q k R 4 d 1 Y 0 c G J 3 Z k h 4 U z J x O H V t S V B B T 0 R k N S s 5 R H J 6 d n E z d V R s L 0 5 W U 1 R G d j J B d 0 J n N G F S Q n l P e F M 5 M j d 1 V G V I c j h Q T U Y 4 W E h m e k M 0 S k N B e W 9 Q N G c 3 Z m F V R U F O Q z l R M n k 5 W T I v M 3 c 5 R T h D Q U x R c l V N c z d x a G 5 4 Y X d 6 W m 9 z V m d p Q T R x V k 9 H Q l Y 4 Y 3 d N O F h p d k R I U i 9 2 Z 2 t m N n B r c y 9 k S W x r c 1 l y c 0 F C b U R r S 1 V y b H p a Q l Z x U V J p W X d H M V d 1 e l I y a 1 I 3 L 3 V i b j U w T V F C T F J 2 M 3 g 0 e U d a O E N h U 3 c 2 b l E 1 S 3 B S S U J B W j Z M T m Z i d j M 0 O W V 2 W G 9 o T E N 5 c 3 h u d V h M M T l H W k d R a 1 l t T 2 w v O T N V V U J z M 2 J r U z d k d T B 3 Y U 5 B Z 2 o 1 N D N M e T h Q S F R v N F h 5 Q l F Y b D Z P N E 9 C Z 0 J B Y 0 h l L 1 N h U k M w W l E x W n F t W F N Y Q W F 2 R W t D Q 3 l s M 2 R x S W F K b U p 5 W W l H Q j l Q S C t i e S t L d k Z s W G h s e F g 4 Y 2 p x b E t x M 0 Q r Y W x t O W M 0 M W 1 5 N D N 4 b F Z D W D Y r b 2 N H N n g w R E g z K 3 R I S V B y S U l B d m R F T W d 4 R T F h Z 0 R F W U J N U T N 3 d F J C b U R C T S t M L 2 5 D c 0 Q 1 Q m c v d E 9 Z U G w v Y W R M d l J h e V B y d T E 0 Z V F m M T J M W n g 3 b 1 V T T m d y W X Z K Y k l X N l h B Z D F 1 U T U 3 V H h l Z 2 I x b 2 J 6 S G w 2 U U s y Q l p x b E d q d y s z S G N O L 1 Q x N T F l c T R x Z 3 d t R k p a V T R s V n V N Z F Q v O G d p L y s v R E J h U j R V N l B a Z X F w Q k p M d H h 6 Q j R m T T F l d 0 p X N m s y b z F K d F F V R n l K Z z J k V j Z K R W N o O V I y V G V k e G F W O S 9 I V X B 2 K 1 Q 3 S 1 B u Y 0 5 B S E J u U 2 1 1 S D R 3 Q V F y Q X h B Z 0 V J T y 9 Z M G Z i Z 2 l D Z 0 x Q N X B R Z 0 1 r Q 0 1 1 T W d R V l Z k V T F y a G t V c U h E N j M 5 O W l z V 0 x i d 1 J 3 Q X d L a T c 3 N m p 0 U z F P b k p k L z h q U E 1 G W l h q e n Q z Y 2 p 1 V T B y K z N H N V h J W T N m O X N m d i 8 v N 0 R u e X c 1 U W c 2 S j B h a l M z d T J H M E M 1 K 0 l N a V J O U y 9 R c G 5 J S l V x b H V Q R 1 Z U Z n Y y N H Z k W m J p N l F s d W E 3 d W 0 3 W X N X T U h J a U l p T U d E Q U F Q d X h U e i 8 5 R k 1 l T 0 h j U G 1 6 W n Z 0 e D V Z c 1 d R S z V Y S T d u b j M r K z F w R H E v U G 5 6 S 0 M w d G R h d U 8 2 T 2 h v Z E 9 u U 3 h h M j V M Y 1 d I S D M 2 S W M r Z k 8 0 Z E 5 Q U C 9 Y S S t m Y n M y W U 1 G Q 3 h i Z 0 Q z L z R B e D U 3 N 0 x F Y T c 4 K 1 l N U U 1 Q U H Z n Z 3 B r e V o 0 b k Q 4 e k p r e j Z O N j k 3 Z 1 U 3 V n F z V j F k W F Y 5 Z y s 5 W G c r O V h v K 3 F x a X B V V l Z W Q n E 5 V k N v O U d n Y m R 1 M k d E S m t T S T M 1 U C 9 6 d 0 E z c j E 2 d V h S a 1 B Y W X N X U D Q w N S 8 r a E Z k Z m Z S V W p S b 3 l v O G Y 1 Z i 8 v c F h Y T D E 2 R l o 5 K y t p b U N i U D J T a W F o T 0 R G b X B a Y X F V d G 9 v V n d l M E F o Z k 4 v V 0 J K U n k y R z F D c W c y a V V H T z d k V m l G Y U N 2 R m 9 O S V c y Z 2 p r d 0 V 4 a 1 N F Q X h J M n A y a 1 N I M W x p W l l y V U s 5 c D Z s e m t L Z z E 4 Y j F 3 M n Z q N n E 5 c H p 0 c D k y S C t t R U g 5 N l B G T n l U O V l M Q l d X d 1 d B V l l i e n o y N 0 N 6 V X R U M F J m Z j V x R 2 N L Q 2 Z m Z l g v b y 9 I O H J E M 1 Z B R l M y M F h o e W Z 0 c X J x Q z l s V n d 1 d z N K Y n l D M l R R Y X V y e G 9 X Q 2 N t d z l r S V B D a 2 t v Y 1 B s K 0 V k N z g r a E Z s U D N W T m o 3 d G 0 4 R X N 6 N W Z E O U t 0 U V l B U U l m N F N O e W J u b 2 p P a W R H S U R G W E N h T G F n V k d 0 Q V R t R T V E c D V W N F d w e F p h M T F I T D F Z a F A 5 Y i 9 6 O V U z b W l 0 a 0 J n W G p r R T l F c E d X R k k z S T B D Q V l U U m F v U 3 F 0 d y t r b 3 g v d m R M b 1 p 0 Z k d l O W 9 D b C t I M 3 l 6 O F Y 0 M X p M Z H Q 2 R k 1 1 M k h u V T R O d n F l V k x T U G k 4 Q 0 g y N D d W R 0 8 v c 0 h M W T V 6 b m 9 w L z N n O E g w V m x P c 1 M x Q 2 5 H c n g v S E d Q Z W V 3 N C t k Y 0 F N R C 9 m b E U 1 a E t 3 Q U V C R 3 F 4 Q i 9 I O X N H Y 3 R m d n g x N D N a V 1 B I e U F 3 a F E r U G s r c 3 V Y b F l p Z 1 d F d U x y U 3 F p b E N B d 0 V L b S 8 1 T T B t a E V J U F c z R n d n U D k r b n E 2 Y X J x c X J 3 d 1 F j Z k l E T X o w e U Z r e m M v U F I y c H F x c 1 A v S z N U c T F B a 2 Z m Z l F S R G g 4 K 2 p O Z G V l d z N w N l R W Y m s y M 1 l z Q U g 3 O X U y V E h H Q V p q V V p r W m 1 a a X d Z S U Z r d V l W R l J W a D N i c D F P S F R v R U 1 y T H l 4 R V J F W U U r Z m Z w Z z R z U 0 p T R X l z K 1 p T S V J x U E J t a l Z y c 0 g v L 2 Z t Z z B H c 1 R I e D J Q a 3 l K R V l O M j R j N V B M Y S 8 r d z d m d n c 0 R m k x Y W h K Z G Z m a G 1 a b V p u M T F t V z F X d k h j Y z g 4 a E x 5 O F B y N y 8 r T 2 9 Z T n E v O E g z W G w 1 L z U r O S s 0 N X Z x d D c v T 1 A 1 S z J x Y T d 0 S X h T b 0 p S W n l w S z l R W V l Y U V p t S z R s V V V C Q W Z L R k 9 I b j l y c E F G Q y t L N G t B U m N E R G t n Z 3 h S V U N 3 e V J K Q W x 1 M E J M b 1 M y b G R P K 1 Z q a V M v U H c 1 S m 1 5 W n B H M m p w N F B O O F B Q b 2 9 Q V G s 1 K 1 N a M E p P O T h 6 d W R 6 a F Q v K y t J T 2 h R N G R 5 L 1 B o e G k 4 d T d k Z X Z H e n A w N 1 N V M j E v b 1 o z N T g 2 Z G F k Z X V u Z W 5 y d E x R M F B 2 d n N N L 3 I x N j h j R E R 6 e U F W c X Z s O E 9 I R E R C b z B x T l Q 3 d V h M b F N z N m Z Q O C t i Y j c 3 S m d B R U R T R W x K W W N h T U d S U V d G c G 8 r Q 2 d v S z B K V 3 p G V l h I a m g y d G h x e l d i T m 1 5 a F Z X c l Z s b T k 3 T j U 3 N z J Y N j l P b W x Y c j l M b H k 3 Y 2 R k Z G R m U G Z k Z H d 3 Y 0 9 C R F h Z c i 9 I Z z R P R E 9 Y Y n N H T E 5 u e j d i N S 9 U b H g 0 a 1 R T a k c r M D J X S H Q y c l Y 0 Z V h u W m Z U M G h h Z 0 l K V 1 V X d F p I O C 8 x Z z Z W c 3 h B a G F q c T l Y d m 5 R N l V y L 3 J O Z U Q 0 W H F h V i 9 L e n R X M D M r d m t t S F F t T j V U L 2 Z I V E R i R m 5 3 O G l 1 R G p V U U N z Z n Z G Z W h u V n Z o c k 9 U V W p F Y W w 1 T E Y 5 R T k z M G F L U k 4 y O V A 3 S W V I c T N L Y T R v L z d R O W w 1 T E p M L 1 B O c V h B R j h 2 d k 5 5 Z H V h Z E h j e m 8 y Y j F B a D Z 5 e X Z y V y 9 k Q j h C O W I y M 0 Z 5 V k Z 0 T n R 6 S 2 F O e m J T b F h O N W p m d n U 2 V n J L e T Y v U U 1 l S z M 4 N E E 4 T X l J V G p p V U k 1 U X F P U m l w V T B 0 Z l J 2 W n V 5 Y n p s Z X d t N 2 1 z c S s w M W V a T k R T R E F O K 2 l K K 2 t 4 U 1 p t O C t 1 M W Z a T 2 J r b z N G V U 0 z T n N W N F o z Y j I 3 M W h l R G Q z Z U R a V V Y w N E V S N l B t N 1 B s M D Z I T H N X b T g 4 Z j B C d F B r N m 5 C e l Z U Q i 9 W a F J H O V d s b 2 R C a m E y W D J 1 e X R R V l V s e E 5 F c T h 2 a k 1 M S 1 h V a 2 w 2 T F R t T E U 1 Y 1 N h T m J R a T Q 3 T k x I d W s z d E c 4 Q V h Y Y 0 5 k e m R y U m t B b D J M V H V C e W J U c E M v a j l u L 2 I z S H R t b G 8 v V l h Q R G 4 2 R U F q T 3 N m Y U h m N C t m Z T V H R m I 4 Z G h x Q U 9 6 c z I 0 Z U h C M X Q 4 T T Z O Z S t D W j F i T n V E V T V V U i t P W H l K K y 9 v R j J u V T d 0 V T V t c G 5 J N n R 4 Q V Z S Y U 1 w Z W 4 1 a C 9 M M V Z y e D d r N U N o d E E z U T Z h T j Y 4 U 3 B h M m U v Z H U 4 d k x 5 R 0 R P b T Z P K 3 R W c X N s S m l i R 0 l r d 2 N O V 2 9 V Y m R x M D R l M j M z M m J l d k h r c 1 g 3 N m N a c z J h V 1 J 3 e k t D a U l U e i 8 5 M U s 1 M U x G a X d B S z F X Y T l k M V l t S m l t R G x 6 S m x x d G x p N W R 1 d U R 0 N 2 M y b F M 1 Z l l 2 W H M z a H c 0 Z D R 1 T 1 B Q N l p G a X h h b S 9 U T X l N c G c 1 Y 3 l h e H N i R j A 3 d H d a U H o 4 L 2 p o M D d 4 c 3 F W S z d s e T V R b 3 Z 2 d m l p e F c y R W g 0 Z X p k d T F h L 3 Z y c k w 3 d l c 5 d H R 2 d j N I b H l w V n k 3 N S t i b T J z S 2 1 Q Z n Q y O G V 1 W G J 2 U T Z Y U m 1 G Y 0 0 v L y 9 3 e m 1 6 Z H Z K a T B 0 R F g 5 L 2 Y 3 U H J u e m x 6 a G l l Z W V N S V V z d X I x Z W h Z d F d v U 2 J t N X Z w Z n U z Y n Q 0 L 0 Z p e G Z q N E 9 C Z 1 Z q M n E w K 2 5 Z d T N j d m 1 6 W n Q 0 c 0 t G Q 3 d R R U J Q R D g 4 O C 9 U d T N k d k F P c l d y Y 3 N k Z D l 5 Q l N x W E N 5 Y 2 t K a l V h R H M 3 T X p H b z B H a l V i R H N X U E h P S H Y y T E M r K y t D S 2 V u c D Y 0 d W J u a D d 1 N k 9 1 N 3 M 3 Y m 0 1 d X V M b V Z 2 L 0 N u c 0 x B U X J W Y k x o Q W t U M E J S c n B m S E R E e i t R Y j J 5 N V V j e l d y V n R a d m 5 5 N T J U Y U R 3 W U J l c j d l b z N D M H N W S W 9 S b G k x Y n h y S m x 5 M H p i M 2 Q z Z D J i a H h J N E F w a k F Z b C t G K z l l a l Y z M 0 h F S H Z Y c j F z c n J l c l Z 1 M 2 t w R 1 J Z Y l p X S V d v Y k N W b E Z y V 1 J 2 e U t y e W t I N n N v c F l w S 0 l E Q 1 F 1 V 0 Z p U E d q W k R o Y V Z u Q j Z n O E 9 m c W p N d k 5 3 M m R X a X B C Y U x h M m d F d l g w d k R 4 Y 0 t i c D l T Q k g 0 K 2 h n c W 8 3 V D V o Z n k 1 d l V C V V Y 2 d U d s U E F x d G Z y d V h R d G 5 j a j R E R 1 o 4 d G 9 2 b n g v W G d y a T R C e k h 1 d z Z N W F Z z Y k E 0 V T l o V G x z d X g 2 U U N z M j N P Z V g 0 O U Z s T G w v d j N h T n V h O S 9 6 U X A x Z H A y S U l p R X R o N 1 p O N j l y V k p x Q W t G N D B q a z R a M j R Q V n Z s U m R 2 e H k v R 2 0 w S T R n O E h B L 0 x W L 2 s 1 b V R q N U 9 q b W c r Z U d r U 0 g 1 c G F C W G t u V z F x U F h H M W l 3 N 2 h E Y W Z H V k E x N k l u Q j N K S G k 5 S U Q 5 T 2 9 5 Q 0 t r N l B R N X p 4 b l V I W U 9 u V z Q 1 e T R s T U R r d X p 2 Z z d 1 S k V W S H d H Z 3 p v M X h j Z l Q v U F J a N H h y Z V h u T 1 F 5 N 0 h w U E h u U E h Y W j l 2 K 3 c r Z V l X S U 9 P W G 5 x V W V n Z m Q 5 b l l W Z F R X T G o r T U F Z R H R Q S D M 0 Y 1 d I c k w 5 Q U 5 K b 3 d w Q j J u T G l m e X Y z M m h q T z d k c W x 4 d k h O U k t 5 Y 2 5 L M 3 d y d j Z 0 T W 1 R O V F D V H R k L 2 p 4 U V d t d m R n Y m R w V X F X c U 5 q V l V D M T Z D Z 1 d 6 N X N i Y 2 V P S G Z q N y s 5 T z F h M W Z U d H Z E d 2 N Q U j Z Q Y T F i d D d i W X Y w M m J O a X h i d G 9 3 a l I 0 N V l E V m h C Q 1 F 6 U G 4 3 Z n Z M T H d i Q 2 F y a T Q r T n A z N z Q 5 Y y t m T 0 5 l c 3 A r d T I z M z d K M j d W c F d y V n J G L 1 B u e l R k d V h M M T l P Y k d 3 c 1 R 6 L z l O Q T g 5 c E p 5 Y W s 1 b V p 5 W X d a T X d n T 0 R t Y k V p Q k Z t M W J u V H A w L 2 4 0 c 1 d M Y U R R Y U F n S U N 5 a D J h N X V i b T h 2 M z M z N k 5 X c T l I c k x Z Z D F s c V R Y N j N u N T V a Z E p U R X h r N W N x V k 5 H b l N o T V d M R n h N U k V j S G 5 u M z l 1 c 1 g v Z n Z u M l p N M m V P M m J i U m 8 w Z W I v c T N U N l Z p e V p B b W 5 U N T l t N m R L b H B s N n N 3 N G N Q W j g r Z V B T e G V 2 S m c y Y m R y Z z Y 2 d j B T O S t 5 W l F 0 Y n R t e m h q a n Z 1 W V A 3 O C t m V H U z W n Y 0 K 0 h n S 0 N 3 d H h 1 d j Y 5 K y t x c n I 5 c G N m M 3 A 2 T 2 1 m U G 5 t W F F v R U Z s L 2 g 4 Z V A z N m M 5 S F R s N z F w V 1 Z o W l h y M T V s e j U 0 O W d G S 3 B h e l I r L 0 h n O F B J b 0 d S V z d h d E 1 u c T h Y c j I 3 R W 5 k d W 5 Y S n p N e k U x Z F h W M U 1 0 M j I 3 W n R w S 1 N r T U h u e V p F R H B Q Y n R t e l J w b X o 1 N U 5 u V H J L R 1 I z e D h m R T B i T m p R c l A v d G Z m Y 1 Z 2 W U d m b k p 6 T T Z 0 V 3 I 2 Z F N w R X c 4 L y 9 M R E Z i W W V I a D d O e T V V b 2 V l T 0 F C N m Z F c W F q V U p X V V h 0 W k h j b H E 0 U 3 N v c G 9 5 Q n F X R m h l W W Z w V z B y e H h Q V T I x W D d a d l g 1 Y 0 9 w Z 0 F N N U d K d k g 4 b D N 2 b z N i Y V J X V U F L U 2 w v S D k v O T N o T X V 4 N m J S c 1 Z J Z V g v b D B V d U t q V m F s N z Z k e T h h M S 9 Q Z y s x M G h 2 T G Y r T U J l a W s z b D J a Q m R U Z F Y 5 e V J p N G 5 3 a E 5 3 V U t 0 S 0 h m S m p I T E R s N k t B b U x q V 0 h 1 R l R i U F Z s M W V q M E Z o W H F h b G p L W l B T d l h z b W 9 C b G N w c U p Y Q 0 J 6 c 0 R t d n k 1 Y W J F L 0 x z c T h 5 c G p 4 K 0 9 h d 0 0 5 Q n B k Q V l P Q 1 d 2 b 1 Z u Y j Z k V W 1 5 d G U w N U Z j K 2 w 2 W V A z V V B a M 0 t G U 3 p h R W 5 3 O G t 1 a k V U Q U N l R 0 4 2 e H p H Q 3 h P c W x 1 a j B P a F R z K y s w O U Y 0 d W 1 u b z N i W V J T e m I v U S 9 E e E t J S 2 E x c l V J V 1 V F S m l V O W Z U c 1 R K V V U w S E s x V 3 Z 0 b W p 6 Q y 9 u N j E 5 T j J y d y 9 n N U t V R V U 3 V n V z N F p l d k R m b H p q S U h t S F V M Y k V p V C t o N 0 V K R 1 Z 4 N k V J c y 9 U d V V i e G h i c l J N Z n I 0 U m c w b z l W V k N S a n l G c F F Z R G 5 v c W 5 G a m N I W l c y Z 2 F j T z Z k O G Z R c 3 J x Y 1 B E d z F H c j F S W W h I Y 0 N T S l V 0 W X V u U 3 B 6 Z X Q r O H N r b m d O S k d Z T W 1 T S m F i d F V W R l J 6 S j Q 5 M i s 2 M U d D c 2 5 5 e X N 3 T U p E N T g r Z G J u T l V 3 Y 2 V K R U 5 t e l l R R W h J a U d s Y m R u W T J 1 M 2 J 0 d 3 M v U G o v S G p 4 N X U y Z T N w N j h 1 a W p q N 0 o 0 O F d L Q 2 c 0 U E 5 R d G J v N k d p R 0 R S d k d 4 S W t U M m J o e F k 3 b E Q x b F d y V n B H U m t j R z k 5 O T d M O X U z Y n k 5 e G Z y V m J U b 1 V N S E h u b m t F V n h k W F V s S l N T R W h J U U Y z Z D N l e i 9 y Y m x E Z k k y Y n R 6 S X p w M D d h Z E t r Q 2 V 2 V 3 J T T X p N O V B V S H p V d E x Z M z g v S H l X T E Z u Q 2 U r K z l C e W p C K 2 V 6 W n M 4 M z Y 0 Z j c 2 N j Y 5 c z N i c V Z y V n U z V n V q Z 3 M z W H I x a E V h c X J 4 c H I 5 V n F T V T V P N X N 3 W j V j e W d S W X N X M l g y O E p r M m E w S 2 h S S T J i T W 1 J R 2 5 w e W Z 2 d l B N T 0 x p N H V I R H A w a U 1 M Q 1 F n W U 9 W S W F y R 2 d Q Y m 5 q M T c 0 d W Z u e D A 4 L y 9 j V E t s U 3 R a d W 5 R c G J X e j B S V F p X d E 5 x c X N Q N 2 1 t M j l 3 Y 1 h H e E d z Q U t V W n R J e U N w c U g w T U I 1 R n l 5 N n l v c U N W b k Z y Y U x U S 1 J O e k N 3 c U t Q c G N N U z R 0 W G 9 J c G J U c T g z O E 4 3 L 0 R u T W d K S W E 2 b m k 3 T W 4 5 U W Z G N D B q K 1 F V N k R v V E U 0 T z N o V E 5 m V 0 R a a z R 0 R D B O Z m R 6 N G N O T X h 0 a H d J S n l v K 2 c 5 Y 2 4 5 T U h U c m F o d j F j a m V M Y T M y a l V 6 S n l P W E R U Y 2 M 0 R W h y S H l G N H R l V 1 p r S j F 5 Z F M 2 K 0 U z S G t z Z 3 N V L 0 h y T j V l V n B X S H Z l L y 9 a U F Z 5 e n h k T F k r d H p T O W s y U y t X U F R B c l d s e E t G a G R q V W 5 G U X E r a l h 2 d k Z O S D Y 5 Q V Y v U W 1 n b H V 4 e C t 5 M 2 8 w b 1 Z z T G V I T T Z Q N z N O a k F J N k 5 k S j V R W G h u W G N u U m 5 i M T d J e X F U c X J i b y 9 E U H h m a n l j a k p a M H p m V m p i Z m N N a k 9 6 U 2 V 2 U V B s O W R 6 V X B r N H l j Z k 5 v R j F G U G V O Q 2 h s Q n B 1 Y m k 1 T X B E T j N 3 W n l o S j Z m W V B i U H Z y N 0 Z V V 3 J q O U 1 R Y U d l S n Z V O V d Q V G t R T H p j e T l j Y j h j N k 8 v c X p m Z T R H L 3 p z Y m N u a U Z y Y 2 p M a z V s Y l p h Z H V p R m l z Z X N s c F R y e D Y 0 d W N H V k s w c W Y x b X Z Y b 0 g 1 O T h Q V 3 Q 5 T X J X c V Z P b l d t e m J 0 R 2 t U Z X I z Z U x J d 3 N q W S t Q a j l u W G J k c T B Z Z k h p e G F h d k V 4 T V R D U X N M b z B l U E h t Y T l N S T h j T 1 V K Q V F B Q i t m b j V z M m J L b D N E M C t q V H h 0 d k J u a T R P Q 0 F z N 0 9 6 c V F v V D R N U 0 p F K 2 g w T 3 Z y M D Z X T V J H a H J i S W h q R F B x T 0 5 H e m Z h W G F F W U d o c k t U e i 8 5 e E N P U F B H S l d p V m 1 X a l J z M 2 1 r N V p M K z d m L y 8 2 M z Z k L 0 Z X e n F V c G s r Z l B 1 e l l z U U 1 m S H g v M G V q M U 5 t a l N o V H A w N m V I d D c 0 K 1 h s U l h o N E 9 C c z N i d V R B Q W F Y Z F Z L Z E 9 u U 3 d H a n F X a 3 B P R H U 3 b T U 2 c l B M e T h t e F c 1 U n B Q d z l k c X R W Y i 9 E M V V x b G V s e E 5 I N W Z K Q 2 N u O C 9 E R E R 6 T m 1 6 Q m l 6 U H F 2 R m c v S H l V c X Z W e k o 0 O W 0 1 Z G Z m c G 5 Y W D M r Z E R 6 N z R v T l Q 5 O S s z Y n h 4 Z G Z m T U V E R H p 4 Z 0 0 y Q U Z K W m d I M k x 0 M 0 w w O C 8 v V F F P e F g 0 V 3 o 1 M D d 4 N U V q U j N q N D R Z Z n h s a k 1 m U k M w b k l h d W 9 m V E x Q Q W Z i M G I x U 0 J 4 K z A 5 b V Z O V W t N S k M 4 d 0 R W M n I r b H l y V G F X N 3 I x T 1 B 0 T 1 g 4 V k Y 0 O E M 3 a 3 d m Z z Y 2 T 2 N O c G F W b T g v Q z l Z Z n A x T E t C N l J U b V l k M m I 0 K 2 J z e U x z L 0 h P Y l U 1 V V N p N G p Q b 1 d F c T F u O E Z n N F B k L 0 l 2 b H E r e W 5 j W E p 4 N C 8 4 a z c 2 U j d v W j d i U H d a Q V l m a j U 4 a V J t a n U r S m Z T d F Z x U 1 M 0 Y V I 4 Y j J 0 Y X d V M 1 h M Q X N s b 1 Z s T k 8 2 R j B 5 M m 5 G R D c 0 W T l I U 3 g y Q 1 p L O F R s e E l B Y U 9 O Z j E 5 U n k 0 V 2 F j d k g 0 O G d G Y U 5 s S 3 J X d l B 4 Q 3 p r W W x B Z E F y e U s v V T Z 1 R 3 k 1 Q m Z v Q 0 x s K 3 J C N X R H c U p 4 d X J X b m 9 0 N k 0 2 d m c 0 L 0 h K W W V k T n p X R G Z i U W R 6 W H Y 1 N W g r N U h M W n R 2 T 1 g w b T J P Z l R L Y V B L d 0 R q e D Z W M 3 N p N D l K W n Y v Z U M z V 3 Z i Z V N 5 U 1 g 0 O U Z v T m N i Q 0 d 6 a X c 4 S X B B L 0 Q y S 0 g 5 Q T B M V 1 Z M K 3 Y z W H V E a z V Z U 3 l k N j V 0 a 3 B P V m N N d l Z W Z n F 4 a W 9 w W H Z G M k F M Y T Z 1 U 3 J 1 Q X p F d 2 x a R F Y r Z U h v V 2 Z i a T Z W b m p v V 2 p K S V R V M U 5 a Y 1 d L R l l 3 Y 0 9 i T G N J V 3 R K Y X J Y Y W J P Q l F X R m d Z a X h Z d F l 2 W H E x V 2 F C M U N l Z m Z N S 2 t T W k 5 v M G F J R k V 5 W k 1 1 T E U 3 W U V W a 1 p D U l p X V m x t T F J D a W 9 w U m U 5 Y 1 Y 3 d E J y V n J W c 1 h k M 2 Q z c m w y N 2 h s N n Z O M V h H M m h 1 d 0 Z o U V U 4 T 0 d I S D l L Z 1 F R T W 1 U S m p B d G 0 z Y n l u M 2 R I M y 8 4 M G Z U d l A v L z h r N l Z M b H p K N D h H Q 2 V m d n B w V X p E d D d P e k 1 j O D g 5 U j B a R 0 J w Y 3 V t U m Z n R k E 5 Q W 1 6 Z H Z 6 d m Z m Z j I v e n R n W U 5 H a 1 J B U U F C O S s v Y k Z 3 O E 9 E a X h j d l V s a F l h R H B 0 U G p V M W x a T W 5 U N X I x Z l o w e F k 0 Y n B N Y l N s W k E 5 V U k z Z D N k N 1 p 1 M 1 d x M j d m R G h 3 N l V l e T E 3 d D J y V m o v d n o 1 N U 9 i b W x q c k F E S l R I N T l G S E g y W F N w R W 1 s N 2 1 j Y 0 1 K Y W N u T X l o U T R m b z M 3 K y 8 2 Y k x n N E d C Q T Z j b j Y 4 O D g v b T l a Z 3 J B N F d v a m F S a 0 Z Y V U 9 v W X M r M 2 9 h N G R F T 3 V F M T d x W W 5 5 S 3 k w N E 5 Y N n V v T 0 Z N b 2 1 v V U Z P c H d j b l J n Z E o r V 0 h B b U 5 a Z D Z E U F d q Z H h L Z k 0 2 d z N v N k 0 v O H h 4 M U p 5 Z F N h Q W x a U E 5 3 M 0 5 H b n B S e j F O N T B h V F g 2 e m w 0 N 2 h y L z J 4 Z E s r T F U w e G c 5 c 3 c 2 T k Q y d U Y 4 d l F x d m 9 G R E g x Y V F z d n R w K 2 l u O H V 4 d V B v b 0 d i d j Z X Z 2 U r M W R S b F g z S l k 1 Y m t v b k h n c V h z N 1 d X e m Z V U 0 s 4 Q W t D b F F v M k J q b F p P S l M r c m 9 0 W m V Z V m V W S j k x Q i 9 t V S 9 s b V d K U 2 N y a 3 U y Q 2 x h c 0 9 2 c m p 0 Z F d p b j k w W k l 5 Y 2 l r b 1 Z G N H d 0 Z k N y W S 9 X N m h U b z l V Z k V a V m k r c j Q 2 N m h m a D F s M E V S a W V v N 3 B X S z B h M W F 4 c W k r c j J P R n h M e n V M d 2 h W Z 0 N m T D B J Y W x y W D V u N 0 d Q c 2 t B Z j U 2 O V N t W k 9 Q b m Q x Y V l x c n B 2 V H Z 4 Y 0 R H U G h R V T Z u a C 9 3 e E V L Q 3 Z V T X Z N T 2 Z F K 0 h 4 W k 9 i Y X F I N H J 3 U m p z Z G c 5 c 3 l K d V A 5 Y l g 3 Z T k 5 N G 4 1 T F N j M G 5 O M U Z w d G Y z Q k x 4 Y 1 N Z V D J T d m F N W V g 0 d G 5 a e X B r V 3 h w Q k x p S X B t N 1 B s b 3 E 1 S z F P R T l Q N W Z z d 1 A x O X B Y N U d U b z R T d F J x N n V S Y 2 N 6 N 2 c 5 S 0 g y R l g 2 M z l Q N 2 J G d j N 6 N z B l a j B k T z N Z M D l j N j B S Y V B S b U l X c F J p c V Z p d m Z m Z j k 5 V U t X b X N i b n p x c W F m T X F r a T F X a T F m Z m Z V V k s x Z X V C S l N C V 2 N V c l l H K 0 V U c W N 6 R F R V Y U 5 X c V V h W H R 5 Y 2 p L Q X p h c E R i M j l 2 W W 1 K a T B H c T F k Z z F x S 2 0 3 N T h 1 V k V S R V F 3 Z i 8 1 O G 0 5 U H J i V E g y Q 2 I x e T V R c m Z m L z g 5 T F Z 1 M k p D U W t o T m 1 6 W n p O b H l o U 0 d E U n R t Z X V 6 M j c 5 L 1 A v d j M 3 U 3 o z Z T E x O S 9 Y V 3 J J K y 9 u b m 4 2 T l d x N 2 4 z M 2 5 2 N T l 0 d H Z 1 Z m Z l Z T A z a H B E R m 9 u a l p 0 b W 1 u L z h l U E h r N U Z o L 1 c v d H d Z T U h P W H Y y T E U 4 K y t h U l p 0 Y W R S O F l w a U k y T k l t W k 9 U d z Q 0 Z E 9 4 Z 3 h Z a 1 N w O T h j Y X J W W n I 4 N D J B L 1 B 4 O E R B Y U R x U T J H d G U v Q j R w W E Q 5 O T k v U D A 4 O D h Z V F p N W X l 0 R 2 h v M 2 J z e i 8 v d m M v c z V D M V Q 1 O C s x S z l m M z N R Z k 5 t e l l J T U 9 2 U k s w b E l h d W 9 m V E x 0 T z I x Q 1 d n V U l r O E p D M E d v d F A v T H l x b n B s b 2 h M R n A r W H c 4 Z V o v K 0 9 k a U h L d G Z H a 2 1 y e G o 1 O D k 4 S z l k b F V C O W 1 o a l h v M 2 F y M z B U K 3 J V d k 9 u M T Q v Z D V R d n Z u O U x L Q l V r U D V 4 N G d y Y k Q x O G 1 2 M U J Q W G t H a F d U N 2 Z 0 M T F q b m h u W m l T Y j F Q V X M 5 N X M z U T Z m U T N W Z V Z v a j J 2 S l N 1 a l R w S D c 1 V H d N R X B X Y 3 V L T z B i V X J P M G 5 J b E l Z d W M v R W F Z a F R I U E h k V G Z k a C 9 U c 2 9 w O V J U e H Z W c 3 F t W l d w N W R H b X o x c 2 p G O V c 1 b m F P b V R r R l B X M T l Y S 3 o 3 M F Z m V m F 0 d W o 4 T l B m N G R q T U N n V m 4 x Y 1 N s Q m V i M l Z v b E 5 J b F B 6 V E V O e W V y Y X l w Z T d 1 Z 1 N R b n A z S H I w Y 3 Y w N k N P S 3 k v L 3 U z Z T U r d H F 0 L 0 8 w M G w 2 N m w 0 Z V d t W W R i W X J q e n g 0 V y t s N 2 g 4 V m 4 w N S t Z V k V G M D h P R D J 6 S m x X R W R U U D J W N 3 V M c z Q 0 Z W 5 x U k d a d U F i R X B X V l V m c 3 N i S D M 1 b z M r e H d j b E J Z Q l V z R X F L b 3 R L c F Z T e m x p Z G t O Z E p v b E 1 G W V J w b V p 5 a 2 Q r d n Z u e k 9 H T U E 2 K 0 J R S V N I c j N y M T d B Y 3 B W a 1 h m U F B m Y 3 d i O T Q 4 a S s w c W x Z c j c 3 N y t m T y s r O E U 0 R F R w M C t 6 Z W Z O b X B r M m J a a F p 5 T G x x M G l D R k R o c G d t d D V j O C 9 U O H B L W W 0 4 R X M 5 W m 5 a e W N U Q U 9 i U 3 N y T 3 p t Y m h 3 b 1 V j U D M 2 Y 3 U r N j Z 5 O V N Q R T R y N m F 0 b 0 t 3 b 3 p i Q y t 6 N V B 5 c m 0 2 T k d q Y k 4 y N m x Y d n Z 2 W m M r Z m Z y Y z B E S D I 3 T m 5 E c D U 5 K 2 l x Z W 5 K d 3 N Y T H N U R H c 0 T U 5 H e m J 3 e V N l Z n N I M z d k b D U 1 N V J V Q T d y M z N Y b W J P b k d s M j N a S l Z w Q V V G Q m F q V m F 0 N T g 4 M D J 6 N 1 N F a E l Y e i 8 v Z m V t M F B I U l J 4 K 2 x i O S s r c G l w Z V V D c G 1 X N 2 R 1 Y l R a T W J Q a n c 0 V G J Y b l p p W X l O b X p a e G s z Y m x 5 N W d z Y W 9 x Q 2 h D U W t M d z l 2 Y m 0 v U G 5 6 L 1 A 3 N z c w U k V S S m k x R F N q U D M w c 2 5 K e W Z t e n A x Y j V u N 2 x F U k F R W U x F d E 9 q b 2 F n R 2 5 U c H Z H Z i 8 v e U h n d 2 N Q M H E 5 Z l A w R H B I M n p z S W J 4 N T g y Y W c v T z B j a E t o c E p H U V Z 0 W T V C a G w 2 S j B o Z 0 1 0 b 0 5 V N l l G N l d 5 Z 2 8 x Q k V T b G N 5 d U U 4 c H B Y Q 2 Z D R X p o Q k F t c T F p b j J u b 3 k x T 1 d 5 N j Z u d k p r K 3 R L M U 5 G N W N z Y y 9 t O G Y 5 V G 9 p O H J 3 S j B k b T d E M 2 R E U k 4 2 b m 5 R d 0 5 z V k x 6 Z G 5 Q R n l k T 0 J o e X p Y U T Z m Y 3 R H Z F p n M n F n d G R X d m t T Z k R 5 U 0 R Y K 0 d N b k 5 N M T N L S G 9 X b F p l W X g r W T R 2 R m R t M S t v V V Z Q V n I w Q k h C M H F i a k J E Y V Z L e m x C Z D h Q b m F j a H E z W E c z a i t 5 e j F X T C 9 Q M m N P Y W x o M 3 F a V F o z W E Z I d U 1 j d k 5 L T 2 I y M E h C e U t o V z N H d 1 d R M 1 l 1 M G Y 1 O W o 1 V D Z U V n k x b z M 5 d W F O e C 9 y Z D h M R n R x V z Z Q d z V V R V p X a l d U M y t I O D l Q Z j R X Y V h 2 Z n Z E S W R P L 2 p l S H V u M m V 1 b 2 p j b 3 Z V N 0 x P e m d r d j B E N X V a e j d R S T l T V C 9 V d j F P b j V Z Y z k 1 M X U y N V F P S D F 2 c j d Q a i t 2 T 2 l G N D M x N 2 Z X e D l P R n p O d 0 M w c k t x d 1 p 0 e D N T e j d Q M W U 0 M U Z T N G Z M b j A w N 2 l G c U F p T 2 p 2 Y U Z y Q 1 V a V 3 d a V W 9 y Q 3 d N R U p D U X V q Y 3 V U T 2 5 U c D N p K 2 V l Z n R 4 b y t o W W V I O C 9 u b m 4 5 T 2 t p Z V V i c F F V R k J U Z z R P Q k F V R k d U c T g 1 b W J x L 1 N Y N 3 Q 2 O U 8 z N S t S V y 9 p T 2 p v N j B x S k Z D N 0 1 L d 2 V J V 0 x G a G c w Y V B U M z k r Z m I 3 N z V 4 b U x m M E 5 C U U Z p e F l R R n h j S E d Q S G p q V U w 3 Q U J U a G F X d H Z x L 0 d j T l h l Q 2 x T Q X V M Z z Q z b n Z 2 U F p v M m J X c F c v V m x l V j Y 5 Z V p m N z g r V n k r Z k p s Z X Z Y b 3 h h O V l z M 0 5 6 Y z B P d j F Q U G p n Z y 9 U b z B Z T 0 5 H e m Z p N n V y S z V N b V Q 4 Z l Q w T k x z Z m p v N k 9 2 U G J h Y X p R d E h z c W o z T 2 R 1 S l g 2 U E d 2 O H Z q Q 1 p O b X N S O T k 5 M 0 h 1 S E h q e k x Z b k p T V 1 J t S m h J Z 3 d Z V l B 5 a H p 6 W m 8 x Z E 9 y V W l j e k 1 U R H A z N 3 N 5 R E R 6 N 0 l S e D k 5 U k t 0 V 3 J T Z 2 9 L R U N s V W x t d G t D N 0 p 3 Y 0 d C S V V P R 1 Z Q a j Z q Q 0 l q S T N G M 2 Q 2 Z F B u e j U w N j l h T n I 3 L y t t a D Q 5 Z X B n R n l U a z V P Y X h m d j U 2 Z 2 9 D Q z Z k K z l l Y V d z U m 9 p c E p 5 Q 3 B x b j B 6 N z J n V k l K V 3 N 0 W m F 4 Y 0 t C b W 0 1 b H V a d m k 1 d U c x c 1 B Y R 1 R s e m p O b z g 0 d W V i T m V 2 N D h x S W 5 p M F k x S 2 t w S n k 4 b G N Q N U t p c 1 g x a W x l Y l p t c 0 x P Q k d l Z 0 p P a k d n Y 3 J m Y X g w Z X N 0 S 3 N x Y S t Y a X l m T T h 6 M D l k S F F X T D c r O V F 3 U m N l b j R l c n Z 4 M k w v Y U 1 i e D d j O V J x T l R x Z G 5 0 K 0 9 S W E w 2 Y 2 l J U m N l b T g 5 V m c v N m 5 x V i 9 l V F p 5 V k Z O d i 9 h T k x M Y n Z Q e H R q c 1 M y L 1 V F Y 2 R C d z B 4 U 1 p r V 2 x 4 V V V W d X l i R G N h Q X J x e H A 3 Y m F v V k 9 E a H F x R j V R e S 8 2 d G 1 2 T W l G N H R U U l d R U n Q 0 Z V J T L 3 k 0 b E t 6 c l I 2 b m d i Y 2 J 3 Z S t i b n l a M z M x d G J U W l d W U m N j c U N 1 c m k w N n d m c X p 6 U 2 M v S 0 l U Y k Y r L 1 R v b E J p c 1 Y v e j d T N m N x d V J D e i t Q V l k 4 a E s 5 d W o 4 U G p R O X R i O U F u Z W Z P Q W l K O E l U b U R x a U U w M n Y 5 e H o y d T k 3 M y t K K 0 w 4 U U J F e E t m e j R Z O U h T e j M y L 2 Y w R G F k b k l t L 3 Y 3 d D B h b G 9 0 V E J V M G R E W T F t K z R 6 U 1 J K Z G 9 r M k d x c F l B L 2 o 5 N 1 Z 4 Y 0 Z l d D U r T U R m b j V L Y T R J R 0 R Z c G F D Q W h S M F R T Y W F 2 K 2 N i Z T N h d F R n N k 9 2 T E t L N i 9 3 M G t z d k V S b 2 F h d l U w N 2 5 Y c j F 1 S H U 3 b T Q 2 R m J z N H J W W k x U a z R P a H c 0 V n Z m R m s 3 Q j k 2 O H V S S i t y c D h P U U F B S U F C S l J F R l V z M H B X b l U 1 S F Z G U 1 U y Y j Z 1 c n E 1 M D d 0 d 1 p n Q 2 x U c G x p M E x M Q j J L d i 8 y N 2 R 2 N T d M U F B j S F Y x N W M w M z M y V E F B T X Y r N 0 1 Z c T J j e E 1 5 K 2 N K Q U 9 u c D Z i a T R 1 T m p k a D F X c j F m T E d H M i t R b j U v U E c y K z h V Y T V 3 c 0 t U R 2 p S d l R v V U 1 I b m 5 q a U N S b z F h c 1 R F a V J P d D d t Z X J S Y 0 R J a 1 N P W k 0 y Z U 9 4 Z m J N e k V 5 T C 8 2 T 1 N J W E 4 4 Z k R 4 W n h k c X l K Q 2 N u c z M 3 O W V y W n Y z M D c 3 O X U z N T c z L y 9 h N m 9 D d H F X c 3 d W Z E d q b z Z P U k V a R 3 N t L 2 Z Q b D U 3 N 1 R Y V 3 J W c 0 h L S l c 1 Z G V 2 V 3 B X Z l B u a X h m d m h 4 M 2 Q v Y 3 k r N n F X O U 1 j Z m Y v R H h 4 e C 9 i Z F I x Z l g x O V R x N H F T O U h v O U l T R W h k T 2 p R Q V l C b m 5 u b U d h Z E 9 t c 1 d M R k N y T U F m O V d x V m F T b X B s c F V E Q X R S b T B q S U t t c V h 3 b l R J d D N N Q W h X Z U h 5 b G 1 M d U h W e W M 1 V W V Y T V U v W k 1 D V X N F S m J V S W c y W D B j T H Z 6 c T B h d V R O c m h O U j l B a H N 5 T V N o e X U r Q k F G O H Z 4 c F N Z b 2 4 0 N U 5 v M F p u L z F C U F M 4 W D R s T n o 4 U F Y y S X l r O W g 3 N 3 R H d k 9 m U i 9 2 Y W R m d W 5 M a W Z 3 N 2 U 4 a G 5 J M U 1 v c D Z Y S 3 p Q S G R H V k V y e F p t U V p t R G c 1 c j N w d H p K d X o 4 Y z R 1 Q z V h M H o v Y k J m d l R P c F B H M y 9 i U F M x Q k 9 Y W D V s W W N 0 V D d r N y t y Y j U 4 S V M 4 L 0 V M M G V n U H h x V G x N W G x 6 N n F k V V Z 3 W G d h d G s 1 W C 9 w O U p 0 V n J G e m 9 V U G x u d i 8 r b l h j c U Y v S G x h V D B Y R k 5 s O E k x c V V N Y 1 Z i d z l u M H J M e V R L S G Z q W m c r d W l 2 V F I z Y 3 R l M G Z B e m J u b z Z W a G 1 i d G 1 o U X Z G Q X R I a G J n T 3 I y T 0 x R T n N E e W Q v T T h 6 V n d I b z J M d y s 3 V X B j Y n F 3 d 1 B S R m U 5 d H I 3 Z D J o Q 3 k w Y m U r T l g x N E 5 s U l h h e n V F e E t a e E 1 x Z F p 6 Z 1 R v Y l N l O F B O e D Q 1 b V J u Z m x v M D d G e T k y M H R p N 0 h D M 2 R I a E 5 n b 2 I v Z n d n S V V F W m Z s V U p W V n R D Q U V x N 2 d K e W N x b D Z G V F J F U k V S d z h l S k R o d z R k V H I x N D l K a y t l e k R 2 d n Z N U H c 0 Y 0 5 w M z c 2 b 2 d H U G 5 6 c D B j U F h x V U 9 Y U G 0 0 T z d 1 Y m 5 H Y z N O e G N J a U l p Z V B m Z G Q 5 S H I 5 Z V R u N S t Q a z V J U 0 x p d 3 N m Z i 9 3 e E 9 w M 0 9 M T W p j d F d z W H U z Y n R N b j N 0 N y s 5 d j Z x b H F E R n R M c z J u V E p y N z g 4 a 3 M 2 Z H V 6 S T Y 2 K y 9 i b m F L Z T N I R 0 l V N V h y b H l 4 d U N 3 O V B a M 0 1 6 R X p h d G 0 x Y j V 1 M l Z k T 2 p R S V N J a U l n Q j Q r d W 1 u c m U 2 e m F O R W l G a T F h e F A z M z M y O V J Z U X Z L b 0 x E W n M y Z W J y Z S 8 v L 3 U v L 1 N w M T h i L 1 R P T y s v W X Z N e m Q z W j B Q U C 9 6 U W J O d k p r e W Y 1 O H N z d k x m Y T l j T 0 V D M j d a d F k r L 2 V 2 U m d N Q m 9 Z T k c 4 W W p q e n h D Z E h R M F R 6 N z V a S m 5 y Q U 5 1 R H I 0 e k d q Q m 5 E e F l z W G F k e T R N U U 1 H R E R D R n J J R H A x U H V N a k F 5 O H Z M e k t k W H Z G R l J Z V 2 9 0 V n F t V G R 2 W H J t c W t Z T 0 R n M H N k N U h Y M D Z G R n l j b k x v M G t Y N W U 5 e X l a V X Y r L 2 U 5 L z g 4 T V B Q O U N o U X d j R 0 R S c k U v d j M 3 K 2 V t b m 5 4 Z 3 p a b 3 d w a k J X a U 5 w S 1 F W Z F F 1 R 2 F m d D I 5 L 1 J D N X d 0 S z c 5 R U 5 X V X d X Q T l V W m V D V U t L Z i s x L 3 V h Q n Z o N m N U W X l 5 Z F F 5 d 0 p h Q 1 F o M k x O a H h C c j l j e m E y e F h Y d i 8 y Q U g 1 M T N l a 2 U y S k J m a j B a d z h s S 0 N h Z m l T T F h F c D J S d 0 p q V 1 h I a 2 N 0 Y 2 l r M m 5 q c n N 6 a j k v Z G d h R m R B O U F i N E V w Q 0 J 0 c D h I Y m 4 1 a G V U a 0 Z a Q 2 J w e U 5 i b T A v c n h q N m N 2 S l J B Y 2 9 h V 2 V j d j M 4 Y 2 F q Z m V n W m R Q T y 9 y N H d C W G J P R 1 h n e n Z i a m 5 4 Z m Z P Q m l 5 U 2 w 1 M X B z d j F H d T F 5 d j l j b S 9 p M V B 2 e T Z C M 1 V p T z F I T G 5 N N U 5 w M 1 R s e F B v M U x M M C 9 4 Z G J W Q 2 9 W U F F M O T J I V W l p c 3 V 4 N m V Y N l A 3 N V p E Z W 9 V V m Z L R V g w d G p V S 2 V t c G V 3 T m w y U F R y N j h W R 3 R V M W Y 5 R m V r e C t I b C 8 v Z G k v e F N L a 0 k z L 0 J u S 3 B y O H V V c y 9 M a G N C e U R L V T d H a G J I b V l n a 1 h K M G R t V E N r S F E 4 T U N N V E o w W U d Q T m g w c j g 3 c X B t V m 8 4 W E o z S 2 J O Z V J r N m Y 4 U E x t N T N F W l B x U j B j d 0 1 z T G t w S W t a Q l d W e D l p V D F X Q l F m d G x W S T N x O W 5 v O C 8 v a G d Y R n h j Z W Y v e H h B Q V l N R 0 V D L 2 Z 2 M T Q 4 O D A z V 2 J w M E t Z M G F O Z U x r e V p O O D h z a 2 4 5 T 3 Z Y e i t h Z 2 9 0 a l l X R W F O R 3 N X c 1 d i T U l D d 3 R q e G 9 3 W n Z Q S E d H L 1 R w M D R m e j U 4 L 3 o z S F B Q O G V 5 e n p 6 S n k 1 R W p U Z F h K e m M 5 b T l l N 2 Z a d H Z J S U N 3 d m p x N i s r b 2 t 1 W E x p e G N 1 T k R x Z 0 N V a l k y Q j c r U E J o a X d G S F I 0 N G N B V E Q x a H J W S G t 5 W k 5 i U G J p d k h U c E V p R W h J W F R y M W c x L 2 Y z L 3 V 1 T 0 9 P Y 2 g v W H o 4 K 1 B G a T F h b E x s Z m F U M V E x V 2 8 x c l Z x W m 4 z M F J G e G R u c 2 Q v R 2 p S d F p 2 W G 8 x b n A 2 Z W p C a 3 p o b k h q e H B u N j N t W m 1 a c F l a c 2 g 0 N m R J a V F r Q k F t V D U 1 c 2 R m Q 1 Z V V 0 J n S V B I e D h U e n l 5 Q 0 0 y O T d 0 N D h T S 3 R X N 2 U y Z X B s U l N F Z 0 l o d z R k W X N L R U N S Y V Z 3 d 0 1 H R E 1 E R G 8 r e W U r Z W Z Q b n k 4 M V p O M n h Z d 2 N x b F l y Q m d 3 Z W J 0 a z J h T k l u V H A w L 3 o v d n Z 2 Y y s z Y U 5 W Y X Z Y a z J y V n E y W U 9 u V n F t Y m N u U k U x M k d 6 M G p G T G N E U T F h b 2 Z W Z V F L d G J x U z Y 5 W E F 0 W H M 3 S 0 l 3 V m F 1 V l F G W G N s S 2 E r O X I z Y i 8 v b T J r M X l P V G V m a H d X M E p i R n d V N m t 6 O F Y z d i t P Q k h G U j V 1 T z h m b k 1 m M W 4 w W U M z d T F X L z J F N T F Z Z E x w Z G V u W W U z d 1 d I O E Y x d y t Z Z j B h Z k 1 M Z W Y z Y n Y 1 a j d R Q S t H O T F C Z V J G e T Z s c 2 9 Q Z X k r W U x z O H Z W T E Z n M 2 Q 4 V z E 4 M j k z a H B o d 2 J x L 2 N Y Z H h Z b l J 2 N V F W R W g y Y j F H R C 9 R Y 2 p M N G 5 s U F J G U n F 5 K 2 5 x N 0 V Y N H R q Z m p V e X E x S U d q K 3 d E Y j h l a T B D d k 4 v R F I 1 b i 8 0 Z k 9 a U W k 3 W U M 1 Z l h n b l l H b U F Q N 0 R I N C 9 5 e G F 5 N z h Y U 3 J 2 Q 2 0 0 b m 0 3 T 0 5 H M 2 d T W F J p S n J 0 U F h t S F M w U F k y d 3 o y R H d j R H V r O H J h V 2 p Y e X h x M 0 V m Y X p P a j R O Z W J 5 R C 9 l a n V L L 1 d l d n N 2 L 3 N W Y T R s W j N N d E 9 Z c 2 x 6 d 3 p H M 2 N V S k R 4 c 0 R 1 L 2 F l a W 1 i V F h 4 Z H h k M 0 h p d l N j R 1 V x O G N M V F F l K z V k U 1 R U Y W 1 U N n R 5 d G R 3 b 2 J z Z V J 5 L 3 p 2 e j F E d T Y 5 Z W F K N F p i Z j Z H d j F 4 d E 1 Q e X U r Z F c 1 c 3 V u Y U 4 1 Z T B O a 1 p I S z M r a 0 t H Q j R r a E F W a k F L a l R L Z j F a c T V G T m 1 6 W n g 3 d H c 1 S m s r Z W J O Y U Q 4 N F V Y W G 1 E T 2 5 E b k 1 u a j J i O G V Q S D g 5 M T M z O U d x V l N 0 Z W Z 2 b G x x M z J t M D l M U 3 l N e k 1 0 T m 5 I c z E y N 2 R v d 2 J O N D V s e T V i U m 9 r V U x n b 0 t D M k x s e k o 5 O S s r e T J w c W F t M G J O b V N k d T N h b F h 2 Z D I 3 W n R 3 M k F 3 T U h I a X h G S U R W b E R D M E U 2 Z E 9 u S D Y 5 R 2 w r K y s w M z d y b m 5 I a 0 F K R W R l c 1 d Z T k d v N 2 1 o Q 2 Z l Q m d Z R U V C Z 1 p h d l d 6 a n h v M k V o S V J 3 O T k x M 0 0 z V G 9 V T H V P K z h v c n I 1 U W F X Q n J s N W V Y W m Z N e k s w e T R B b 0 V H R E J q e j g 4 T U 1 N S G p 6 W U Z O c i s 5 Z G R m W E w x N m x m S G p 4 L 1 B 3 d 3 c r W H V v Y V V s Q l J D U W t J W V A z N T h t W U 9 2 b W p a d G F u T n d X V V p H Q n B H U m t X V 0 c 3 Z G V 1 W F d Q O S t 2 V 0 1 H V F B H S W 1 S O T V K R k h T c j J 1 V V V G Q m d j M n E 1 L 1 B u e j N Q d z R F R U d E Q m h n d G x a S F I w Z m V l Z W N k b m 4 z M l d W Y X R X b 1 c 3 d X p z T E Z p e T R v V D Y r U X R R a z F l c 3 Z s a E E z S y 9 1 a V h i d E x Q O V p x U X F l e n J F N H R v N S t S d U V Y V W F x V n F x Y X p Q e G h j U F p Y M H V 6 e j Z s Z l E 0 T H E 5 a j d W N H A x d T g r e i 9 j a G x P c l Z z d 0 9 T N 0 8 1 a E 5 i b S 9 n N 2 N i V E l 6 c n g r Y m F U T E Z 4 L 2 h I Y 2 4 5 N 2 Z a R D J 0 V T c x W n M z Q j l L Z l M 5 W D Z 0 Z H h 4 Y 1 B G e V J R b X V i c z R F W n V T e F p Z R D R Y U n I 3 Y 3 Z r W V I x e G N Y T E F S Z U 4 0 L 2 N N Q l p 5 Y 0 h O d j E x a 2 V V N 1 R u T T B M S T V o M 1 p 1 a l V x b E l 5 Z F N 5 N y 9 S V j A r M 2 8 5 Q W F 6 c j B 2 Y W Q v b 3 F u c T V P O U d 5 a k R O R m 9 j S X R D b 1 F C Z l R 3 N m V n N m l F a k x K M 3 Z n b E 4 2 b n N 5 W V V o Y j F 2 e H h u c G l r T E 9 Z c z I 4 M 3 J F L 3 J R c k t I O W Z U Z G J O Z l p o Y k 4 v V y 9 Q U j N P S E d w T 1 R 5 M 2 J E Z i 9 t Z E N I R m 8 y O G J W N G 5 N U z B I R j Q z a k R Z Z V F k M 2 R y e H F x Z F o w b E l 5 K 0 d 6 Y l N l W W M z O T N x e S 9 L M S s w N X o 2 W H J s Y X d q Z W x s V z d W U 1 h 4 e U U z c j R E Z i 9 v a 2 t J U z J I d U p S c z R 0 T n l T R W p O e H R o T 2 R 1 T 2 Z S V C 9 M U G g 3 T 3 V M d H F X T D B y a E 5 D c n F j d 2 E y N V d H U G t V V n V t Y 2 l F d m x n N H h F Y 0 h k U z h O Y k Z m d V h 1 c E 9 q c W 9 t V H l z b z k z M 0 d 5 Q W p K N S 9 j d k V L d U p X Z l o z T 2 R x V W l Z N n Z R R W 5 S e l d O N n B W Z E N W U 3 J H U H R F c H F k T H l D b 3 F o e k V F T E N p b 1 Z p R n J h R 2 d v M z N 6 e k R X M 2 F 0 T 0 d o a H g 0 e X U 4 e m Q z W j I z M 2 5 x T F o 1 N T V o c S s v L 2 h v U E Q 0 O V M r N D Z l U H E y Y 2 d W Z G F K Z U t V S 1 Z P N G R P a 1 N y N 3 p 5 Q 2 o 0 K 1 B p U W t K S E R Y W F h j e G J 0 d z R X c m E w Y j N D Z n N k Z n J E e i 8 4 d 0 t a T m 0 2 e n V N M 3 I w Y U h y M D Z B S E F y R m 1 6 Z U 8 2 N T U v a n d 3 d y 9 a d D I 4 Z j l l c l Y 0 K 2 p S b z Z T a 3 B Q R D g 4 O C 9 i R E 4 y c X d 0 U 3 B V O H V z N k F U N D c z L y 9 h L 0 9 5 O H J Z T E d E e D R N T U 9 H R F R Q Y m R 2 b n l a Z G F 1 W F d 2 e F B Y R 3 p i Q V d z b 0 x T T 1 V L b F U 5 T 3 p a c z l S a n B L V 2 x v V k t w c U Z 2 W H N 1 M 1 V 2 S G 5 6 e X R W W G Q 4 Z U 9 I Y W J 2 b i t M e T g v U D U 2 S 0 9 Q V U t 2 V l R K a 3 l 4 Z X l 5 d k x 3 O D F x e F p R M k p p S W 1 x M W 1 1 e n N i R D c 2 N k N O b X p K a G h k U W l j R U x W R j l m b U x K V V F G T U 5 n W n N 1 S m h X Y 1 V s Y m d H Z E R q S X p J U 0 1 E c 3 J L V V N o a F J j U n d j b E J j a 2 p v N 2 x D M G h M K z N 5 Y i t t S F B l Y j c 1 L 1 N 5 K z N t N z h a M E l m S E t 6 M F d 4 e m J 0 e l d I e n N k e U x D e U 8 r V 3 N Q O G N y R H Z k R T R X V l p S a k J z U X l M Z 0 J n Y 1 N u W n Z Q R n p 5 Y 1 o x Y n N W U V U y T G 5 1 Z 2 V P b i t O T F F m Q z h m W n d O d l d v U E h 3 a G x v U z B i T z d w M F F L M V d z M z R n V U c w Y k Z T S H J x M T h U Y 0 Z i O T B B L 3 R y M T l u K 2 s 0 e V J s Y W 5 K M G M 4 S E J W W H B q c T l R W k 9 Y R X F n Z T J C R D B 6 N H F s W X I x M T Z 0 Z m 1 6 Z T B 2 N G Z Y a l d o L y 9 U N k Z S Q 1 Z W K 2 0 x T k d 0 c U I r T l F j Z 2 8 5 S E V S b W Z 3 Z E 1 m L z A 3 Z m R v M 3 B G Z F N J e H Z Y Y z B U Z z Z r S n F s N V d w U 0 Z u d E 9 Y Y k V Z O W x U Y 3 M 2 T T Z F N X V T e F p I U U 9 L S V R N M 2 x t Y V R E O T J q Z W h W N U F m a m V x N j Q 2 S n h K Q 3 M z b i t q R U x J N k h 4 L 1 B Q e F h n K 2 0 v R 3 Z H d z V a N y t 2 W G 1 w M y 9 S Q k t U b E 1 X T 0 l 4 R 0 V Y M H Z q b m g 0 d G F P Y n J o V m 9 G c 2 F u W j d E b 2 V 4 Z k h y L 1 V y Y k 5 x M 0 x p S j d X W D J C W G g 4 Z E J y W U x W d T g 2 W m p 1 T 2 l j Y U N G W H g z U 2 M v S k p T c y 9 s O G J z N z B E M n d J Z j c x U G Z G M D A 1 Q m Z v T 1 B Q T T F l S m p N L 2 c x T 1 Z F S H I r N 1 B l U D Z 0 e U V t S 1 p N M 1 Z 4 K 2 t v R k R Q c X c v M 3 J 2 U 1 d C V W J H d 1 d G K 1 B w W T l G S T N P U m l y Z j A w S C t k V y t 2 b n F 5 Z y 9 J M X d k Y T N X U F R O R k R W Y z h a S z B t U V g 1 V V Z C U 3 Z 2 U E l L R 2 8 y R y 8 v e m 5 Q M m J W b 0 h G e G N X e m Z 2 c D J m Z i 8 0 W n Z W N 1 B n Q U V E T 0 h U b 0 V F O C 8 v V F N q U j Q v b W d R Y 2 V N Q n R p Q m N w Z 0 p p Y 2 5 K N X Y 5 S 2 Z W N l B l S G g 0 Y 3 l h T l l z V k s x Y n c 5 O T k v M D c x N 2 Q w Y V B I b T E z d 0 F y S 1 p I Z U F Z O G R z d D B 3 e E J x d 0 F 6 W n M z W i t u U 3 B h e G N 1 W k x U c D A r a j A r b G 8 z Y m 8 x Y y t m T 0 5 m V U V y U z V h d E d o Q n g 0 N W x 2 N m x X V 3 F C b 3 J W M U F i R 3 d z Z 0 5 t Y m 5 0 Y X F X K 1 B p N G 1 q U W 9 F R z V C b E F a L 3 g r c 3 Z a R m F Y b m w 1 Z W F 4 Z n Y 1 N k J B d 2 R h R F N 6 V m F q W D U x d 2 Z I e G N m S F U 3 O S t m Y X V W d m o x N j l D a F h 1 N E R q e D Q 5 Y k R W a y 8 v L 3 h 6 S W l N a m 1 U a H h J Z 0 V C Q V l E e W Z i d G 5 6 e D V X c l Z w R l F r S U N R N F l N W W Z y M D Z h e G J 0 N D Z 0 V z d m e X h C T l B N S G p 3 W U V h T 0 h N a 2 R k O X h 4 V T Q r R E V O V 1 J o S 3 l p Z H N r T 3 Q y d D N s W H Z a N z N p S 0 N x R F R L W U Z x W n F i e U l W V 3 E 1 Y U 5 X R j R X b H h z Q z A r T m Z X d H B Y a l Z D b G h X M E d o a n M r M m 5 X R E h r U W p x Z W J t e T Z N b U J a b F B X a T F P c F Z M e j J T Q i 9 t Z n J X S H Y w S m l l S E h G U G w 1 N n F K Z E Z S W n R l Y j J E T G d Z d D h H e H l D T n I 4 U W 5 k N 0 F n c 2 1 X a z N 5 T j h n d D B m T H p s S D V M U 2 M x b T k 2 e H d Q M 2 h u R X F O N H Q 2 U j d v W j d h Z l d x M 0 M x V m w 1 Z 1 p l V m 0 4 L 2 J h d z Z T V j Z C a j B a T U R h V l R Q Z z Y 5 M 2 5 H Y k R u N k d N N n g v S U 1 5 T T d t W j c 0 R z R j W W R X c H h h M 2 9 w Z G 0 z Z E V J M m p t d m p V S E N K a T A w c X R n c n h a S 3 B X S 0 Z 4 L 3 F S U n Q v S D c 3 O V B Z U n N i U U V I e j E z a j R M b H J O c S 9 q N S t O R 3 J 5 Q S 9 p K z J P R G 1 y b V A 5 N m Y 3 M 2 V k W T h P Z m 9 S U V U 2 a m t R R X N P Q m t C a W J 4 M U x m e E 9 z R V Y y Y 2 5 G a z Y 1 a z l l L y 9 Z d m 9 4 R X p D c n F Z U 2 R q W F Y 2 c j U z d E t q U E c 0 L z J 0 U n I r U S 9 W N E h K c l U 5 M l Q y Z l Y x c D J z Q U w v L 2 9 l M U w 5 Z U 9 m M 0 J o a U 1 F S D Q r a W U y Q k R z O E Z Y R 2 l j S H Z w Z z F s T F c 3 e j d O K z d 3 V y s y b j Z h U D A 1 Y 0 l V d G J R R 1 p P U G x O S G R H S k l s d 0 N i d D J r U D R 3 d T Y w b 2 F 4 R 1 N 1 d m 1 6 Y n d 0 T G 5 Q b 2 Z Q S 2 k r L 2 V i U z B m d D l 1 Q 3 E 2 d n l S c W t R b G F G N H l G c E 5 2 U C 8 r K y t U b D V i R n c 0 V U w 4 L 1 B 5 S W p v N 2 1 5 S k V q L 1 B u b m 4 1 d z d k d z R I Q n d m K z l h O S 9 N W E h p U l B 6 O C 9 J a U x p M l B G a W h X c 1 g 3 K 2 V q U n M z M H E 1 Z E 8 3 c D M 3 M D d Q b m o z e D h Q Q m c v L z c 5 R E I 0 O D J G V H B h Z 3 p G V H B 3 N H d m N z k r e m w 4 K 0 R E c D Z l b k 1 u e i t m d D k 1 N m k x O S s r W V h 2 d n Z 1 T 2 1 U T m 4 w c V p O R 3 p w M T Z r V G J 0 b T N w M D Z k U H V V N 0 I v d T Y 3 N y t 5 K 3 o 4 M m F O U 3 Q x V 0 p R d H M y Y k 5 Z d G F z V 1 h a Z F o v e j Q 4 W X d m U D k 3 d T J 3 S 2 w z N n k x O E x P a z N I S V V k b W k x V 2 t K R F E 5 R m 9 O T 3 p a c 3 d l M V d t M n E y d l g x O V d Y L y 9 2 M D B i O T d j R k Z x b X B h V 3 h m L z k r c z R D N n V F V 0 x G c G t H b U 9 Y b D V m S G 5 u M y 9 p N 2 U x Z F p z c 0 d X d 3 d H Q X g 5 O T l C R l p X V m s 4 O X R o a l Z 2 Y 3 h y c k 9 3 c 0 p D L y 8 v N m J Q b j B z Q j Z P Q 1 V x R m F W c 3 N D V U N w M V M v c n h 4 e C 9 a c 1 d N S D d k d T M 1 O U Z I S H l V N U 9 a a y 8 v d m l E b j M v K 2 1 i a T R P U H o 4 L 0 h q b m 5 Y Z m 8 y M W N a R W p 0 O S t u V H V 2 Z m R l V n E x Y X h l N 2 R 1 O W 0 5 Z X p k M T Y 5 Y W x a O C t l e k o w N 3 Q x d 0 J 0 U k E x Z 1 l T c 2 9 2 Y l E 1 N E h X O W d 0 S X E 5 e X Q 5 d 1 F T T j Z t d 3 N D a F F s V k R W b k p N V G F E V E t o N 0 5 6 N l F H c X V L W E N y c W J 3 d 2 N h a l J N V m 5 V T S 9 M b G N W U E Q 4 S y 9 s S U F G d 0 5 O T n c v d F B E b V R 1 V j N z S m l V c m 1 x U 1 U 3 Z V c x Q 0 g v c T F W N m 9 L L 2 o 0 W H c z Z k J J V n l L V G N m S l V j M l Q 5 O X p C K 0 R 2 T n A 5 L 3 F y c D g v Y l F 4 K 0 5 F N E 9 M S n M x b E E x L 2 h y T H Q 3 M H Q 4 L 2 V 0 c D F 1 M D V 6 L 2 c 3 M n p C d V F L Q X B X R F V x S 0 5 U e D V 1 c U R S T V p u M E x X V k w v V 3 Z E M U V h M G F z R i s 4 O W V a Z k 9 C a T F 4 T n l 1 U z F S L 2 9 R b j V y T m h l Z 1 U y d m o 3 N E 9 W K 2 E z c G l 1 V 2 d j N m Q r a E N Y d E 9 S Y l B y e E J X Z X J z U 1 E x Z W k r Z m 9 I Y z N h M D V 3 Z j l F Y 3 V 4 a V B C R n g 2 Y V J u N T Z I V E c z Q j N j Y U p 4 U F h l Q y 9 P d l N w M T B q d X J a c W l O c E d P c X B X S z Z l Y m o r N 1 R p c D N I S W p r Z U h z L 1 Z w Q 3 d 5 Y 3 Z J d 0 d N R E Q x U W 4 v K 3 A 1 M G F G Y V B J W j B E Y m p w Q W J s e l B n N i t l d T V 2 Z z Q x S D h k V G F H U z d G c F p P V G s 0 N k J X N G U z a F R O d W 1 k U m 5 T T 1 l C K z d S d V h x L 0 t q c W g r S D B Y M 3 N l e V B U e W R H Q n l j T T Z N c W h U V X o 3 O D h T a W g x M F B t W m c y O U d O d T M 0 d D R V c m V 2 c F F r W k 9 Q a W N 1 S m R E U n l w c 0 5 K O E x q a V V s U 3 d z T W d m O H Z U S z B I c H J Y e n N Z a H d x R l F 3 d V k x Q l p y Z V h t Q m l r c F N n O T F l W E V z S 3 B v e G d M b 2 V Q R l l I V T Z k T 3 B h Q 2 d n T T Z k T z d O N T g y Y V d M V n N H S 0 Q w N k o w N m N 5 S W d S S T Z o Z n Y 3 N X B m e j g v U D E 1 L y 9 Y V W V l d W d o d G 1 6 W n d y N T k r e m g 3 O W l 4 M T Y 5 W W x P e n N i d l Y 1 d k Z p c W V P S E V D Z 0 0 y Y k 4 x T 3 Z Y a j M 2 O S s 5 U G 5 6 N T k 2 T m F 0 R z J x M W 1 q R m p 4 b k R Y W F h l e G J k c z I 5 d S 9 m e j Q 4 L y 9 r a S 9 m d j B Z T 0 h E Z 3 J Y M G d x c U Z 2 d n Z t b T N E M V p 5 K 0 x v N k 1 q b m 4 z K 0 9 U c W Z E M W R X V l d i T m 0 0 Z W 1 w U E I 5 O D l 0 b G 4 r Z X l 6 e j F p N G N L R n B m d 2 N I Q j F x M m J N b m t 5 W k 9 0 S G k 4 e E 1 a R l R w M D Z a d n Z i M T l X W D Y 5 T 2 x s c n N P V 2 l 4 Y 3 Z z b i 8 v Z m w 1 N j Z T V 2 F O N 2 N j W U d w Y z U v T G x 5 d 2 t O R G F W O S s v W T J o M 0 g 5 L 1 B Q U D V Y b y t r W k d S Z 2 J 1 N y t a a 2 R y V n U z e H Q v Z m 4 3 Z m Z m a H N I Q n d l Q 2 c 0 T l p 1 W E l s V F p v M F l j N m N P U X d m U G h 6 S E V x O W 5 X c l J v d 2 Z 6 N T g 0 b U 9 q d W F Y W D M 1 a D k r N 2 R O R z d j V 0 F K V 1 V h d W 9 E Q W F a S W l O c W l Z e l Q 2 U C s r c S 9 6 N 3 F 6 U 2 9 o O W t a e W d y c k N n d U x L b F d 6 c 2 0 3 Z l V O W E J v U 2 h B T l l h b 1 R r N U Z u O H Z 4 V H J F b 3 d 6 L y 9 B U C 9 j O E 5 V T E N u V T R x R l d v M V d x M i 9 S M 0 9 w e i t k W U d 6 Z j F z d 2 M y N V h W d T g 3 e C 9 h N F F n d n g 5 Z U d 0 a V A x U G x u V k Z L U m k 3 L 1 h 2 Z 0 x u V m 8 y N E 1 P c G c 4 M H V 5 O G p P N D k w Z k R u R X R K W n N 2 W n Y 2 T D B 4 R k p y U G 5 q S E 9 I W D B n R G 8 z T E l C e j Q v c l R 1 T j Z I b V p Q W m c w R 0 F 4 O X Y r W W N k U n l J W T F 6 K 1 F h Y U 8 3 V 0 5 6 b T J q M 2 4 y W D c 0 T W p x O W d U c n V 6 a n c 4 T 0 l n e G Z W c W p j W E l n T D c r U X Q 5 Y j h 6 Y k d 3 T 0 5 v R j F P V 0 R w d 2 J o b 2 l s N l F w d V d w Z V h G R l g 4 U 0 V a Z k 9 x d y 8 z W n U v c G F B N m V 1 O G E 4 Q j N w d 1 Q w L 0 x m c D d h L 0 V J b X Z Q Y 0 x P W G 1 G N 0 Z q d 2 d N M 1 F 6 V j d u c n l R e i s 0 d m R l T G 8 2 c 2 U 2 V l V X W n J G T G N Y W X l Y c j B 1 b D N t V l d 5 b H F U W D Y 5 b n d a e W p m L 2 g 2 Q 1 R t K 2 d h U U 5 Q W G h q Z n M 5 V H J B S X g 3 Z X l 1 W n V R V X N m K z V 1 b T Z I M 3 N w O V B z d m 1 B M G w 2 b 2 V V T X Z z e m N j Y 3 Z N S 3 V S U 2 J o b D V 2 b 0 h W a m I 1 Y k 5 2 d H Z x T W R i O G N Z N 3 Z n a 0 1 Z M E x F S m J 6 N 1 d y N n k 3 Z l F 0 M G g r N 2 R i K z F O W m 1 U Q X h Z c 1 F G Q V R s T 0 4 x V U N M d W R P Z 1 U r U G h C U U 1 W W H N G V W 1 2 M T d O a H d 3 Y m F 0 M j l m N 2 x P Z U 1 6 T X p P W F B t R F A z N j l V T 2 4 w N 0 Z y M X k 2 R 0 R 4 O X V 1 a n d w S 1 l s d n Z 2 b U d V Y U 5 H M G J a d D J 6 S 1 B t W k N R Z 0 p l W F Y 3 b D Z h b 3 F x c G R j W G 5 U b F J F W U Z p V 2 x x Y V J m d U p x b E J R V U d D c X l O W H I 5 W n c 1 Y z R a T 2 5 U c V Z 1 d 1 d B W H E 5 S H I 5 Z G J o T E Z D M U d U e T N T e H F E Y n Y 3 c 1 h x V 2 Z 4 c W 5 L S 0 Y 0 c U p x W k N l V j R W N 2 p H V T Z u T U E 5 U 1 N I O D d P N X N P Z F J M V z A 5 M V E w L y 8 z e E t N N U 9 E b W p 6 b G R Q S 1 d q W l N o d W h N S E 5 x Z W h q N X V E T 2 5 j M U 9 a a 2 Q x d T g z S j E 1 N z R t Q k p H W G t B a X F X L 1 h L U y t O U W N t a l g w N H N u a E h l b D d 2 Y k k x T V M y S H h 4 Z i 9 p c m U 3 T X k 0 Y V J 6 S n o 4 M G 5 M V W 4 1 K 2 V y U n B h S E h j d W w 2 d X p C c m J q Z n Y 3 Q m Z M b D l s T W N 2 a E R M O T d 2 T z B i O T l F K 3 E 0 T y 9 Q N m Q z O X h K a U t K d 0 N Z K 0 x K e H l w M F Y 0 N m U z a H d 1 S 2 5 C L 0 Z Y U 0 F 4 c X R Z c U Q 1 N j d o N 2 V I T V h j V k 9 1 M z V 4 e F Q 1 U 0 1 y V z R P V H N T b T V K T l p t N E J I W n J W c T d D Q U Z h Q m R R R D M 2 d F c v T X d Y U F g y U G h u S 0 J P S F d 1 O C 9 K N F N S V 3 E z b T R j S H Q 2 Q k h v e D N 2 L 0 8 4 e V Z o R X l l V z d h Y m o 1 N F p R c 2 Z t O W N z K 1 F D a 2 1 E V z F Q Y X B h V 2 Z k Z D d 3 R n J U c F p V d j h 4 N n d I b H B t N X V U e j Q v N H c x R 2 9 W a j k v T z M 4 d k d Z R W V y b F p C V l Z B N G 5 w M n J W T H F B N H R W c G Q 1 a F Q 1 a 2 p 3 O V B l b l h U M 2 x U e H N I Q n d T e G d C Y W h m d n o 0 d n Z Q Q k N 1 W T l Y M m x B a 1 V i M V V k S 1 Z t Z F F o W U F i T 1 d C M n E x b X M 2 Z E 8 5 d D F m Y l Z h T F Z X c 2 9 0 Y V J r R l h V S H R L U H R Y T G w 1 R U J h b X Z K U m 1 3 Z F Z h V F R L Q z h l U 0 h 6 Z l l O M G x V T H d H K 1 h x a F V L c l Q 1 T 2 x 3 M E R 2 U n I z N W k 3 d X p V e l h U N n N 1 L 1 h U c n N w R H J W Y m g 2 N j F V d j c 3 M l N C O G k 0 d E t 2 R D Y 0 c U N p c 2 J l T H Z o N 3 V K R V V r W X V C b 1 B T d T d K e F B R O G V H Q k J J e j Z C R 0 5 v L 3 Q z O E N U Q l p N S G N P a j h O W E x 6 Q 2 1 s V X o 0 U E l 1 S F N p N G p O b 0 Y x Q 1 A 5 N T Y 0 R T N j W D Y 5 K 2 p Y d T d P a k 9 q V m t 2 O X V Q Q U x B d E Z H Z H p R W j A r W G k 0 Y 0 9 M N k 1 D V z F T a G 1 v O V B 5 N G l x K 0 l t e m F x T X l j d U p m Q y 9 m Y U h j M V N X Q U p 2 V k x i O F V n Q k V E c k p q N T h N W E 1 v W C 8 5 N m h 0 U X M 3 V T B I c k F E d X J o c G V m Y V F Q T H o 2 a 0 p 5 a z l 4 O V N 5 Q T B D d F V 1 S G o 2 V k p x d G Z W W E 8 w N l J y U z N n d 1 R 2 Y j B O e X Z 6 a z J 2 c D h Z e S 9 s M j h I Z D V v R l Z W R G 8 2 b F c 3 U U t F R U V L S X N r a T d B R k Z y R 0 U 0 O W p T R n V T N 2 4 z V j d W K 0 N W V 3 I 4 c j l i Z k 5 z e E d K U l Q v M U 5 U S V Q y O W R q M 0 p W Y X V 0 Q j Z r d U x s S 0 5 X d D N k W k x 1 Q T Z z V D Q 1 L 2 R t c H F w R 3 h h Z l R v S T R i Y m p Z Q z F 1 T D B l Z 0 8 v S F l 0 Z 1 J D L 3 J F N G t M Q 2 5 X b 1 Z T c W J 3 N V F x d 2 g 4 b m 9 u a i 9 m M G R v R j F D W E Q 2 Y 0 9 0 c n R p V 0 5 6 Z U R B W k R s V T h o L 3 V 2 c 1 Z k N W U 4 e m V 0 R 3 R W a D Z m U i 9 t Y j F o V W J X c W 9 G M E F 3 S m t 6 U 2 h W c k M 4 d j J J M E x j d E 9 o b 1 N F N k d M b D N L M 2 x j S U l Z U 2 9 C c V N T V m R R Y W R y Y 0 x r R X B X U z N x O U V x a W 1 w U 2 1 m e X p H b H M x c V R x b F J S a l Z W R V d O U 3 N Z Z m 1 y N k 5 S c W x j M k F G Y m d s Z 2 V l L 3 V q W W p N e W V m U z d G c G 5 J b E l v b H V n W l l z R U l X e X A 2 b 0 M x b 0 Z E S G 1 Z Z 2 s 3 d T N a Z 3 N m d W F s Z U 5 B d F l x N U 9 3 c 2 x h e W k 4 a m c 3 S z g 5 R k N 3 d G x J S 2 d R U W 9 n Y V F m N W F p Z G 9 q S z h 5 d T N h V m R 3 S F d G a F V x M W F s c W E w b C s x c G h h M 3 U 3 Z 2 9 r N D d k M 1 p Y U G J t N H k 3 V m l J Y X V p K y 9 v R l Z 2 U V F o Y m 9 p V G 8 0 U E Z j T H J i b n B P V D h 0 e E J p T X J n Z k g w b 1 h Y N i t o S 3 h D Q 0 N G c U J Q b H J K V 2 9 I N 1 Z V d z J I a z Z 1 M 3 V i e W x s T F R a Q 1 R v d 3 l 1 U 2 t 1 R D d P e X F Y b z M 5 W E Z 6 T X c x U U p W S V V R U W 9 o Y n o 4 b E p l Y k 5 X a U 1 w Z 0 R G b n o 4 c F R u Z W t J S U l V U T F K e U d y c U I z c 0 h I c U Z T M k 5 R T z F m T 1 d x c X J n Z 0 t s c j F W e X N q S U p 1 S 1 p 3 Z F M w S 1 V 0 M 2 R s Y T h s V U J W Q 0 N D R 3 F u a 2 F q b k F F a n A z T 0 x 5 c U R S S 0 o 5 c j A x d 0 F J W V F R d F p v O E d 4 S z F n d l J q d F V H d m g 1 U V U 1 Y U 1 t b k 0 1 b k R G U 0 x W N m 5 L S U N v a G h C Q 2 l l a k w y T 0 p l U V Z W U U d 0 V n I 1 S H B P K 3 Y w S U l J V 2 9 J Z V R Z a 2 F n Y z d L M W x W N 3 J X O E o y Q j Z 1 b E t 4 b X B a V 3 Z Y d X N 1 c n V E c D Z m e T R l R W h G Y X B D Q 0 N G R V R X S U 1 X U X N L b E Z Z K 1 F s U T B q V V p D V m l H R U V E V 0 d o S 3 l p V m p C a z J W d k p X Z 3 R E M X B 3 Y 0 p W a E 5 T Y W 0 r L 2 R I Y z N J c E N W V T l Q Q 1 Z X R k V F S 0 l t c X g 0 e U N w R V p Y Q j J y c G 5 6 Q T R R U V F 0 e V d K R 1 F W d F l P Z D d R S l V 0 Y V Z k Z 0 1 H Z 2 h L b 0 p D V X J J V 3 Q y N H V w c U h x Z z R P V m I w a U l Z U V F R b F F V W T R 1 Q T Z 2 c m 1 y c W o 1 b k o y V j U 3 c D Z 2 Y n c 1 T D R R U W 9 0 c V R r R l h V Z l B v O H l J d T E 3 e m 8 x U F d R d E x G U 0 M x Y 1 R F N n Z Y Q 3 h z V U Z 2 T H d r V k J W Q 0 N D R n V C O G E v O D l Y c H V Z a W 9 Y V n h k b G M 5 N W V V W C 9 G a 0 l J S W F v c E N W b E Z 6 W m R 6 e W I 3 O T F T N 2 c 0 b D g 1 Y T Z s c 3 V i a 1 F G d 2 V w c W R X a j E 2 c U x p M 2 1 s c W d 5 O U V F S U l J V z R 2 a m 8 3 U 0 x r Q l V I b U 9 3 b X B z c k l h c 1 F R b 2 h x V H h J U l V m T m x S O W k z d j N 1 c n l s b E h a V E V Z b E Z B M U l h R j Y 5 S 1 R 5 O E F C d m I v R H h V W V l S Q 0 N H R U V P T D I 1 Z W d v b G F 5 a T h q Z z d n M H F s d E 1 X c V c 3 Z X F W e U 9 F R U V L V V N r S l d V Z U 1 a Y 2 k 3 Y m R 3 V z N H a E t 5 N m 5 S R k x R R 3 F 1 a 0 x F e T Z z b 1 d K V n F W V k d W T k V C K 1 Z T O U N D Q 0 d x b W F w O H o x T k N W b E d a V k N x b G d q V T N 0 N n B Y S W 9 R U V F w U k o w a E p S O C t Y W V Y 4 b X F j b T l a U 1 F 1 c E l J V 0 Z T a 3 V B a E l T c W F 3 b W d V a W 5 C c W 8 r U E V x N U t i M V Z S Y m F n Q l Y w Q m V i Q W t o a E 1 J V l Z G W D R s T j d K U 1 F J d 1 V i b G N Y U 0 V q b z Z w W E l Z U V F R c F J K U W x a U j R 4 b H l J d T I 3 Z 2 x 1 T H l s b k l 6 V E t H c T R t S n l n V F Z X M D J 0 a G p w M W x H Q z F U a D J a N E N x c U o x Y z N 5 S m V R V l F n a G l y a U J t M 3 Z W M 2 J 5 R G c x U 3 l p c 3 J s N W d i S n l j c F p Y d k x H d n h C Q 2 l H c E 1 R b F p S O D l u W k x r Q l Y z V U x X c W d 4 W E h S e U s y Z 0 I 0 Z V N r V n J F S l V a d z M 4 S U N j S k N s S 3 F l a V Z D Q 0 Z F O U 9 Q b E J m Z C t x d T M x c E Z 5 Q X F X L 0 h o V n g 0 Z V Z i c 1 d J W V F R b 2 h R U 3 N v c W F 6 Y U F E N 1 Z Y N 3 J 1 T l d U Z G 9 G V k Z X N H F s W k R 2 W H B L d U 9 y b G R l d H V W N G l L V U t j T 2 V E Y U V s R 1 F n c n F w W E k 0 U V F W Y 3 d Q d l B 5 c T l 1 K z V z V m U 3 V k J t S 3 l t S U 1 X Y k 9 6 S l d R V l F n a F J y V W 5 J S 2 1 v M m U 0 Z G V x V F R n N 0 Z j N W F 5 b X Z x Z 3 B Y M 2 Q y a F F R T 2 x h b F Z h Q V l p Y X J F V n I w R 1 p B a m c 1 S X J P c l Z D Q 0 Z F R m Z F R k 4 z O W 9 Y c 1 V E U F N W a 0 Z a W E 4 w U k U w R 3 N q T W h J W U 5 x M 2 8 x U W d n a G h F M F N z b 3 F h e m M 2 a F Y 3 a F g 0 U X N S Z z B F W l p u W H Q y c T B M V n g w Z G x h c l Y r d l h C e G V Y V z N L W V F 0 M E s 3 Y m 5 E W k V 6 S m l R W m N J N U N C O V d v V V F 0 W j h y N E F Z T 0 R h Q k 9 J M m d S V 0 5 V T E t n c F d D d 3 V W S U V 5 S X l 1 R G x C U 2 t w e X Z O c G F X O G x o Q k N p b X B L U V Z k U m 9 o d H d v K z Y 1 U V Z m M V l z N 0 l n T W h M e T h t N 0 4 3 W G w 2 S 2 x X c j N 0 N 3 l S R l R V W G k w R E l k M F h r a E 9 V V X d o V m V z Z 3 p W U F d x a E J D a W N q a X J 3 S 0 J X e m t 5 c D M 3 R D Z 0 U H d w W H N r c V J H W H g 5 S V N r S k t V d n E 1 d G J W Y T l H Q 0 N H R X N F c E N W b E d 6 N V V U Y X R m c 3 R I M 3 B W V U F C W H J r Q m F X d V h m b H B P V F V y W G F v S U Z V a 2 9 q Y l I 1 M D Z 5 b 2 N R U W 9 p c V l R e F p a Z m l W c U V 5 Z W 5 z c m 5 6 R X d K V 1 l V U V F s U m J F c k t L R 3 M y U W U 4 V y t L N 2 d H V k 0 1 Q 1 N q S V l J R F p X N m I x c X F P V E t 1 a n A x b E d C V m d p W W h o Q k J D M 0 d y R j J 3 V U l V V m 1 j b k 1 E W k d U S X l w Q y t y R U V L S W F r d E N W b E d 6 N W R q W E x r R G w x c n l T R m x K T V d o c E V S M E 5 h M W J H d U F B Q W d B R W x F U V Z S K 2 Z 1 W G R o a 3 F s V k s w M m F p U l Z x M E l J S V l T b 0 9 r N U 9 5 b W R w R n l B c W 0 1 Z V g w a k p B K 3 J J S 0 l Z U 2 9 w a V J r R l R W Y m R y a D k r M W R t S l d 0 Z U h r U k Z L Y W N 4 V m F Z R 0 R a U n c x Z m l p U m d n a G h C Q 2 l L c W 5 W V X N r c U t w K z N O e V F t S 2 d V T l B q N V Z 2 U m 9 o a E J E Q 2 d v U 3 N v d V l x U 0 F h R G 5 k V 2 l i a T B y Z m g w R 2 c 5 S V d J R G E y O G x v R H F O V k t 1 T 3 J u V j l U N 1 R B Z 2 h o Q k N p T 2 5 C d 2 t F c F d V Z m s 4 U F p Y d n R a U V V D V m 1 G R U V K V V M 1 T F d p S m 9 y e D g 1 K 3 J N N S t v S E t v N E R Y a 1 F F U U V h T F V W Z T F 3 a k J 3 Z n c 5 V l Y 2 V H p s V T h O c U Z F R U l J S V N x Q 2 8 2 T l V z b 3 J L c D F K Q j N i c E t 5 N E R D U W l r O E V F S U l V Z T J v R E l i S 2 5 z c F Q r U T R t a F h F N C t T S 1 J X W W x j e V V t c T Z 1 V U l J U 3 B a Z 0 Z 0 O V d u a j Q w c W Q r S U g z c U J W Y j F j b 1 F R U W 9 q Y l c y a W 9 F b 0 M x Y V Z Q V k t 4 R z F Y V T R P b k Q 4 U F R a c 3 F o U W h D Q 0 N G R U 5 W S 2 p R O W I w Z 2 h 3 K 0 M 5 d k p z W l J M V m I w V U l V U V Y 2 V j J 2 T l R Q Y j N J T 0 h v M H R W T D B V S U l Z U z R Q V j I 2 c F B T b W I 5 K y t x b G N p Y m d j W E x p a n R L V H A w c U 9 x V k N D R 0 V F R 2 J V V m I y Q U c z V T Z M W X J u L 3 Z s V 0 F s W W h i b k 9 I a z h P W m M v d z d 6 b W Z F V l B W U 2 h C Q k N p T n V U d E F z U X Q 1 S 3 Z y O U t x S 3 l P a n F s Y 2 l o Q k J D b U t t e E l l d n Z j Y W R K T D h p c D Z t V U l J Y X F C N U x 4 T X R s O D d Y d F h M R U V J S U l X N V B E Z z R T c 2 9 w Y n g 4 Z E h D Z m F 2 W H E z c W x R Z 2 h o Q k J t Y W 1 U S X V q L 3 h B Z 2 N T U T Z 0 N k d V S 0 l h d V J B W W l q N 0 V 5 O V U 5 V E t F R U V L S T I 0 K 2 p J e G d N b 0 5 k W D l V c k U 3 V U N s Z 2 t h T k l E Y 1 h V b E 9 y Z W p W Q 0 N D R 0 V T W T B N V 1 h m R 2 5 x e n F K U W d o c W l I N T N T Q 0 V F R U p V Q W V P V W Q 1 M n V h d G N o Y m g 4 T k d v Q 3 p z M U x O Z W 9 0 S G p G e T h l S k V Q U H Z p Q X p N e E 1 x N W Z I e E 1 U d 3 d R Y 2 Z F Q l V W V l N H M 1 Y x a F l T R n h j S E F V R k J U Z D A v Z W p v Y U s 1 Y 3 V V S U 5 I c 1 Z T S T V 3 N W M 0 Y j g v U H d L T 1 Z a a V l p S X h N Z E l L V F l p Y X l M R 3 F G M 0 F q R X J U U 2 Y w Y 0 l Z V W w r T n d n a G h C Q l Z 3 Q m l 5 R m h h Q 2 s x U F Z y a 1 h j S G x R c U N B a U F p e G N o S m d i O C 9 X L 1 p U U 2 N r S k J B Y 0 h N e V V L V l B 3 O V B T M H V E d z F O W l h n N E d E d X Z 2 d H V t a l Z y W n Z N N D Z l b n B y R m 1 6 a H N t V E o r U H U 3 b T V 6 d i t q b 2 F L W k 9 u Y 3 F T S l V 2 b z J M R m p x V 3 Z i d V h N b m 5 w N m U 5 T 3 Z Y e j d S d H h Z b 1 Z u R H g 1 a 3 E x Y n Q 1 c T J m Z n p 4 e D Z q V m F x W k 9 u W X F M a S 9 Y a H N X R m h Z Y V N r c E p S N m U 3 Y j Q r U G d R R k J S M F E 5 Z X R p U z V m d n N 6 Y 3 V Y T V p O M j R j M D Z a T n U r b m p y V m l 4 Z 3 J D d 0 1 M N z U 1 a H V 6 N 2 F X R n V H c T F H a 2 Z I R 2 h u d k N G R 3 I x T G l m U W o w R 2 t 2 T 3 N 2 M n N v a E x p O U p l Z G x v a l B v Y 1 Z E V n l D S j l J W V F R b 2 1 Z c U h y S U t j Y X Q 0 Z V V H O W V o Q W Z E N T Z l V U t k T 1 Z h L 0 l M b k Z 4 Y 1 d 6 Y n R v M k V o Q V R l Z n Z 0 d E F M U m F y V V h G c V R G W X k 4 d k x J e m M z M S t J N H p z N 0 9 x T l Z x c 3 J P e i t m V F R U K 2 5 a c z Z k W n l C b 2 R I V T J y V n E x U X F W U 2 1 i Y T F i d C t h T E w 3 N 2 c y T E Z q d l B q a W k x Y k Q y e D k r K 0 l F R E J 3 N 2 c 3 T 3 h z M S 8 z S 3 o 4 K 2 5 a O C t l T E Z p d 3 d L N 3 J 4 Y 2 Z I c z J i T k d v N G V Q V X B h V 2 h x Z W 5 w N T A 2 O W F O U 1 p N b T B h U k p F N H Y 5 T X p J e S t Q Y m J i e m w 0 O E N B W k d S b j Q r d n B 5 e n o z M z h O Q k R E N k Z X M j M 0 d G N P c l V L V D c 0 N E F Q b X p K b E R 6 N T Q 5 T F M 2 U G p Z M W w w c V J K V n E 4 Y k d C a k l G M T k 4 W W J G O X k 1 W X R x R l F x a G d 3 W l l u Y 3 c 3 Z T N 0 W G V w N m p Y S n p j e G t 6 W m 9 6 T n k z d j M 3 b T M z W X k 2 R X F I Z z F M b V J W b z B L U G 5 P b 2 d o T E N r e H l B Q n F 4 Q k N D S E d y R 1 V Q V 0 d 6 e W R X W W d i R m h B Q T J k b H c r V E l F Q l l H Y l c x V 3 Z 5 S 1 N z N E N 3 b 0 t J a k h I b n V N N z c v L 2 5 w O S s r b 2 1 4 W T h j e W J k b z B y d G 9 Z N l B Y e X l 5 O W I z Y j U w N l Z M Y X R X d k g 3 d D I 3 e W N 2 T E 1 3 d m l 0 R m 9 0 T V R F e E Z t S G l x R k d q Y U 5 P b U R X K y 8 v V G J 6 N X M x a i t m T G x W c X R 1 Z z R L Q y t Q V F R U O H U 2 c T J Z V 0 x G a U F W c X U x N n p v e E 1 U S E 1 u R G t U c l Z a T G x 5 N W Q 4 U G I y N X R L b F M r e m V 2 W n R E a H c 3 e D h j Y 2 Y w N k p G Q z l Q K 0 d S a 1 p 6 S n c 1 a z l q W V d E c D M 3 b 3 l m b n g v S G p o M W o 1 Y 3 F W W E x s e W h S Z G Z m T k h p T n N M R H c x b T d k a T E v L 2 Z W W H F X d E p U M D h I b 0 h u e j V 2 a V h x S k J 1 M 0 x p e H h m N V h y M T d s O T k 5 L 3 g y Q X d N R 3 Z X T E x 2 d U 4 4 Q z Z k Z X R v M E t B Q n Y v M z J H e m s 1 e W 1 E d j Z P a G 9 z c k t 5 M k x 4 N X M y b S 9 r U 0 5 I O H V x c n I x b z l 4 c G 8 x Y S t 5 K 1 h T R k U 1 Y W h 4 S W F z U V F n Z 2 h o Q k N p R 3 B G S 1 Z s R l Y x R 2 9 J R E l R T E Z 5 Q X N E T n E y Q l J 1 b n Y x Z T B B d 2 N P T U h U b 1 V L S 2 p v M 2 5 s b F Z k T T I z W F h l e E 8 v L 3 Z y c k 9 E Z z R t T G J Y c T F l U G x T d F h t a D F q d 2 9 R S k h E a H d n S y s r K 2 9 y Z X Z Y d n p 3 Z 3 N 2 V 0 F T V W N Y R n h M R m 1 5 a E d u V H B 0 R z h l W E 9 M Z F F R R U J B Q 3 d Z O G N P L 1 A z O T Z k c T F x K 2 1 5 O F B C d z l I b z l y V n U z d H J o Z W 1 6 W n R X T F p z R 1 V l T 0 h M S F o x a U E z T j V m e j U 4 K 1 g 5 V k N Z e W N q S V F L U F I y S F d k K 1 B o N D J y Z H Z 6 O X k 1 Y z Z s W H I 1 N X A r N 2 Z m Z n N 2 Y X R X d F p 0 V 2 9 W O C t m U E 4 y M W Z 2 b n c 1 c 2 J H e F B Q M z A w e n o w M E V N Q V p H W m 1 N b V B H R E l L R G d 4 a 3 h Z b 1 J a Z G U 3 M D Z k T z V l U E V p R 2 8 y R 2 d J Q U F y b H k 1 V X V y N k F j Y U 1 H Y 1 B v M G F Q T F h Q d V h Y M z Z K a T R z T H I 3 N z Z L a z R s M n F V a 0 p p Y X l l U E Z p N 3 I v L 2 Z 2 c j A 2 V 1 A x K 3 Q 3 Z T N n Q n M z T G l S a E l R R V F L a 0 c x d X Y x W n U w Q 1 J v d 1 l 3 W k F o U T Z 3 Z T Q 1 Z G Z m a W x 6 b l V L S V c w T k N W a U d F R U V J S U l j U 0 5 r N U J W V k N X T k J 0 c T B L U X B h V z d X Q 1 V u c W M z c W l 3 c 0 R B K y s r d 3 p 4 b z R k Q z h E M z M z L 1 A 0 Y 0 9 I b V R 0 M 0 x w T W 5 U e m J 0 R n h N V H c 5 Y X R X e G s 5 Z W p T K 3 Z y N E E 3 T n U z a j l q W V d J d G p P a m c 0 O E 1 J T E x 4 Q V N F b 0 t m b n g 5 K 2 Z u N F c r M F J F U k F C S 0 t G c G F U O W J 3 O E h E V W F y V l p N R 2 d N Z k p j c 1 d j T F N w V X R 0 W H Z l V F R 6 N E J s R F l D U z V Z c 0 1 X M l B p b 3 B p O X V 6 W k 5 x O W 5 T K y 9 l d m U z Y V B 6 Q X d r U G 5 6 N T F 0 V S 8 w N m N P S k V O R 3 p Z U U V o S m k y c G F k b m M y d V h i d n c 4 L 0 5 q L 1 B q e H B 1 M m V u c D Q 4 K 3 V p a k x G N j h t T 0 R n W U x Q S E t q b z Z t b U h E a G p G e D R r U T J i d H h Z Y X N o c X J H U 3 R V N D c y R T h I Q n d S d y t m S m d a T T J a W X Z j L 0 c y M m 5 h d E N u Z H V u V X I 5 V m p G Q S 9 q M z N u d l B h a z l X S V V U M U p 5 R 3 J F R U l J S V l R U T R 1 W T R P a 3 J J S 3 F x T 2 l 3 d T B h d 2 V Y T G l s a G E 1 T W 1 Z Q 1 d 3 d k J s U l V W R k V S a 2 F h Q m t Y T m 1 E R 0 Q 5 O T k v b j k 5 L y 8 1 M U h I M z N V d E 4 4 L y 8 v e k Q x c T F i R 1 R 4 N E 1 H M 2 F 0 Q U V n T W p M U 2 F z Z 0 s w S 3 B W S z F x M W F t W D Z l d k x r e V d i V n J N Y W c 5 S z I z M 3 J J W W J M U n U z V H B U T U R s M T Z s U 0 x Z M i 9 h d E F t O V h t O F d S c G J H e D h m S D d P c z J i Z H F 3 Z V B G a T A 5 Z U p p W W 1 F a F l Y U m 8 w Y 1 B z M T Z 0 U j Q 0 Y 0 l T Q W d B R D g v U D d a c z J X S m F j M 2 x a R 3 l B R 1 N n a n Q 3 T 3 h z V m l G N j R z U U p k R G 9 k Z m Z y M E 1 l c 3 p D N W p h S X B 3 N W M 4 W n M r O G F O R z I w T y t D c k p X T W x x c k R D M U p U S X l r c V Z M b D l L M m J k d F N l N l Z X S k s x V 1 M 2 R 1 Y z N 1 A y U H Q 1 Q 2 l N b 2 p J Y X N R U W d n a G h C R G k 1 a m c 2 U 2 s 5 V 1 V i V 2 N u Y U Y 5 Z T R p T W h K Z 1 l a U 0 N X b j U 4 e U h L c 0 N w c T V m d T N h T l J v M G F t Y j d 1 M U t r V F k 4 Z U 9 0 Y W l L T E x q K 2 M x R G F w U G Z Z M k Z o T 2 5 E a G g r c n B 6 N T g 2 b T R V N 0 p 5 Y 2 t N R 2 p T S T d 0 M j d B N U N V b E 1 U e T V j c 1 p P M 2 F z c V V m b z J i T m 4 y Y l p 0 b T l t U X J K S k J h b X B x S 2 l 0 V 3 J H R G t 5 S k h s R G x s T F V x d l Z 1 T H E 2 b X I 0 T 0 N 3 d G o w Y U p G c k Y 2 O T J p e U U v T 1 N U V D V n M G F S S X R X c l J n d 2 9 R S k 4 z U m I x a 1 J H U n B L V m x X W F d B a U V x S 2 d y Q X J F Z X J V Z D I 2 Z F h G M 2 Q r Z m F 0 V 3 Z v O V h w V E F G M 2 V n Q l d L U X R i T m 1 6 Z n p 4 e D k v N E 9 Y b F J i d D I 3 Z W p k d T d k W i s 0 Y z F h O W J n N E 9 E Q W E 2 K z l 4 d j c 5 K z l I c j l S Y k h T a z V P Q n B U S G J j K 2 V Q U m F Y Z T N o N D B M T m 5 U e T V l d k d p N l g 2 Q z B p T W p K e V d I W H J s M m 1 i V z N i d H V Y c n I 3 L 2 0 0 T U d E V n R k d G I v V 3 d F S 0 p 5 U 0 1 n c W h C Q k N D Q 0 d F d U R s T 1 R s T E p L c X F I N X M y a G J s M j R k Z z J 1 W G x V K z N O M m h U a D N s K z F T a k F T O H Z 1 d z h i R 1 J s c D Z u O X E 5 T X d 6 e j F q M D R j e k x 5 d 0 9 3 M k Y 3 Y 2 h R c 1 h 6 R T d M L z c v L y t 6 O V R 5 Q X J L Y W Z 2 R y 9 w c 1 J F U k V z W D c 2 Y 3 J s M j d t a z Z C M S t s M G J O d T J y Z F Q x N 3 R 1 M 0 Q 3 M W V U O G V P S F U y b n d O d W k w V 2 p N d 2 x R a m x V c k Y r K y s v e j R F R E I w e T N D L 0 R V V T A r W l Z a R n F 0 V n E r K 3 V v c j B 5 b n Z R V U Z C W m h X d 0 4 w S 2 4 w N 0 Z z M l R K Q U d k U m x a Q X d 1 Y l Z X Y W V u d D d F e E 1 U Z z F h c n h l M E d C c U V a S H l 2 a m Z U W n E y c l F w Y j c v O U 5 r M m J O Z 1 Z n M 3 J 4 N V h M N T h H V D g v U D U 1 N D R n b F R 1 R z d O Y j c v O X h t K y 8 v V 2 F 4 d l Z t e l p 2 V H M y W l B k d T N m e j Q 0 O C 9 X b H k r Y U 5 F a T A 3 O W 5 6 S m d C S 0 Q x N G 4 z a m l D Y l A 5 M X E x Y l o z Y 2 Z Y Q 0 Z F N V p D U V Z R Z 2 h o Q k J D Q 0 h G e k h C M 2 g r b V J z S W F x Y 2 w 1 Z n l r W m t K Y V d t U W 5 x N k V y a 1 k z M E U 3 Z z h 1 W E x E Q j g r M 0 d 5 Y n R T R F Z P Q 0 h l V 2 1 o c E 5 H a l F J U H I z N z A 5 R 1 J n Y V B Q U E t J e G V V e E 1 U R 2 N P b l V L V U t v Y V F l b T V h Z 3 c 1 U y t z c G F y U j M 3 M T V B N m U 5 W m x u d n V 1 W W Q 1 O C t a W m J G Z X B W T n g v L y 8 z Y 2 V l Z W R B S n c r Z l p y T m 1 6 Y 3 p i Z G 8 w c z V C e j B h S k Z E Q m t 5 a E Y 2 O W V n R 1 d w L z h u S l N X W n d t Y 2 p K e W N u V T g v Y W t y S 3 p z M W 0 0 Y 0 N I S G p 4 L 2 5 y c n Z 1 W X V E Q W d h Y k x q S z B V Y k l X S 3 h 1 M m x o W j Z s Z W V x c H A z a j I y V 2 Z S Y U R S a 1 p H U n c r Z k p s V n E 5 Z X p k b X p a M 2 4 5 O W R k W n N X S U Z U a z V P d U x x N j B x R k R C O V A x S G 5 6 d 1 F a N T U 1 a G 1 6 W T E y N W N v V W 5 u M 3 l T M m J O b m x 6 c E U 2 N m 1 u b m 1 M S 2 x D b G 0 5 L 0 d C Q n g 3 Z y t l Z W Z a K 2 p R b 1 l C U 0 d Y M 2 l 4 Q W s 4 U F Q z c D M 3 K y 8 y Z l Z M Z m k y R X F E b 1 N z Z 2 9 o a E J C Q 0 N D R n V q c E 9 U d E F z U T F Z K 2 5 w L 0 p 4 d m Z x U X Z E e W w 0 d m 9 H Q m 1 P T k d 6 Z U 9 k d T N h a 1 p p W W F O c D I 5 d X h a d 3 N M Q 3 p Q W X p o c V B C d 2 N H b X Z x V V J F U k Z v d F Z v M m I 5 N U 0 v Z n I x R 1 R o d 0 l C c U 5 4 b W E x N j A 4 L y 9 X U 3 F W R F d l a G 0 2 c z Z n V E 0 y Z 1 J Z R X h Z V 1 J r a E l D S j A 3 Z C t i V X F W T T g v L 3 p 6 R m x X N G 9 B U z N u M y 8 r d V Z r V n J W R k J R U U V P R G c 0 R U J R V V J G Q l F F U U c 1 d U x n R G R 1 M 2 M z R z l M b D Z P a E l p e F l 0 Y k l a O U N 4 W X N N Q n R l Q m V E d j c y O T F z R k 5 v Y U N n T E Z p d 2 d M a T Z P c 1 d Q S E 1 u M z Z k T F B M a m F m c z I r c E R h Z 3 h Y a S 9 l T X R Z Z U h o N G Z w M z k 3 Z T N u V H I x b z A 3 N 3 J p R E d U T m 1 F Q k V S d 1 p F a l J 5 b z g x S F J 3 Y 0 N B e k 0 1 U F h Y b n V O W j U 1 N W h z R E F R T l A y O G x h b 2 5 q N T l t c n A x N j V w Y V N n Z 2 h x b 2 F F c k V J S U l Z U V F R b 2 l i N C t R R W V q M F l E R k J p R 0 k w U T F Z Y X p z L 0 p 4 Q T h h T 0 h R d G d G c k t l U E h t U 3 p a c z N t K z F u R E N K W H I x N X Q x Z 3 R V c l Z h e l p z M G F P b m J z Y U Z h W l d k T E l r U 1 B w M T Y 4 Z m 5 U c D E 0 d X p a c z d 6 M j J t d m s 1 T 1 F 3 Z C s 1 Y 0 J n d 1 l n T H U 3 T z Z H a G 9 m e i s r K z h X Z z U r T T F x N W R p N k 9 q S T Y r O D h n b 3 Z 2 Z l F T b 2 F H a G p C Z 3 h 3 b U s v Z G V 2 V z R l N 3 V i c l h L V X F 2 V m t w T 1 R 3 N k Z E a D B 6 Y k x s M j Z a T H J m e F N 0 W m R U b 2 R V V k Z S W n Z 1 N n V y c l N 1 W E 5 u Q U t a T W 1 X T F J z c 0 R h c W Z 6 Y n Q y L 2 5 z O D g r d z l Y V m x U Z m Z m S k 1 C Q X d a W T d H T 3 N r c z N N e k x S N j M 5 U F Q w M 0 Z 4 Y 2 J H c k Q y d F p u S n l j R 0 R 4 N E 1 C R V J F V V J F U k Z S S z V X a E d S Z 1 p o W V d G b U Z i Z 0 d n O E V V S m h 2 N 3 k 5 c n l 4 e D k v Y 1 B 6 N G N W Y X Z Y b D N o Y X h O Q 2 x K K 0 V y R U l J S V l R U V F v a W J Z N n p J e T g r L z R S Q k x p S n J t c 2 N j Z T Q 3 S E h I a k 4 5 c m R m c m 1 U a H h J a G t a R 2 Z q N C t M Q n E x Y X B T Q j J C W j g r e X p 6 d 0 p L V D l Y R m l 4 Y 3 p k T 2 h R Z n Z u b E Z 6 N y 8 v S E 5 X c k Z q Q j Q 0 O C 9 6 b 2 d S S T B 6 V n B T V k Z S R V J 3 O E 9 C Q m h n O G Z U c j E 2 O V p n O G V U T H Z 2 U E 1 P d z R j U H A z M z c 5 c W I 5 Z H U 3 Y 3 l k R 2 p S N W t 6 W n c 3 d V Z p c D d j M 0 5 6 a V l p S T R O M T M z M F d 2 M T V P Z m 4 0 K 1 R r e E 1 1 T G k 1 O C 9 Q S E g 2 S F E 2 c 3 l C e j E 2 N W R a b 0 9 h L 1 A z O V R k V z N 4 c k M x T k p z M m J l T E x M N y t r W T h l T 3 Z Q N z Y 2 L y 9 Q M 2 4 y S F I x R 3 V m U n o v W n B O c 2 V p R U Z R Z 3 V F U U N B Q k V q c E l F U V F W R G d n S V l 0 Y 2 p S O F J 5 V k V S Q X N B S W U y L 0 V v S 2 h a U T B O Z U N v S W g w R l J C U W V q Z E F L S 0 d G Z E J J U z B u d T J 2 W D h z T z J T e X V 5 a 1 F p S k Q 3 Y z E y N V l H Y W V t W G w y c 3 l M O G N z L z k 0 T y 9 2 Y j N P Y 3 B W T F R W c 3 V F d k x 3 O E N n b 0 s 2 T k N o U T d Y M 3 F 5 M U x L R 3 d 2 M k w 1 U 2 h Z V 0 Z B U G o 0 K 0 N q N z V z e V p 3 N X c 1 Y 3 d C M W Y x W m J j b k 5 6 Q 1 F n S X V D c H p F M E x V b k l T c 1 F n Z 2 h o Q k J D a U N 0 a k N W b D F P Z 2 x a U l l P M W E 5 Y 3 V N a k l 5 Z V B Q T k 4 v b l B m L z d E M n J W c k d U T m 1 U S z J 1 V V Z w Y X l s Z G Z m Y 1 d h T l d 0 N C 9 2 b m 5 h Z C s r U G I v O D h n d F R w M D V s e j U 0 O X p K M D d s e l Z y M X Z E a 2 s w L 1 N y V n M z M W J s R 2 8 1 R 1 B Q d m 9 J V j F k W E h u b m t F U U Q 2 O S s 5 U D M 3 N T l t V F Z y R m g 5 L y 9 E R k 5 t e m J s M E t G R H p K M D d s N z U 5 K z l x c 2 N B V k l T M H Z q a m p 2 d T R O b G 5 u K 1 h V c V Z N O C 9 m V F R 6 S n c 1 a 3 o 1 O S t o Q W J H O H R 6 e n o z S G s w O C t 5 W W d S S T V S e l N r c E s r T 0 9 Q U D F U N 2 F 1 T F V x V k 4 4 O G N V W G R P b l N o Y m Z m Z n J 2 S 1 J j T X N n Z T N l d l h 1 d E Z v R G F 0 M j h m Z 0 5 J Y n R p N V o y a 0 M w Y X R X S 2 9 x S W k 3 c n Z 2 U H V X W V R x Z G o 1 Y 3 F W L 1 B M T E w 2 c H p M R z B k N X M r Z n o 0 S U Z D M n h l T n p n N G 1 N O C s r N H k w d E R R Q X Z D c 3 N 5 b m J I S F h j U U d S a 0 p R R W h J Q 0 8 3 d T d o d y 9 m c H l V b E J S V j M 5 d j A 5 S F F P S H o 3 T X d J R U Q 2 K 0 N W Q 2 l H d W h J U 3 N R Z 2 d o a E J C Q 2 l D d F R N V 1 F W b 2 d I S 3 p j M 2 x r M D g r S V R J e W t 0 N j l l e k 4 2 O U d n V 0 x s e E l 1 M 2 J 0 N k 5 T c F U 0 M n V z W D M 3 Z G h Z c 1 d F Q m V Y a D Z 2 d l B J S 0 4 5 O T h N L 0 h 4 O F F E N C s v c 3 p Z O F l N U m 8 0 Y 3 l R Y 2 Z m T U N N R 1 R Q b z A 2 Y 1 B N M m Z P V k V M S j V j d V h j L 3 o 0 Y 2 N h U E g w O W d Z S 0 J 5 M 1 J k Z W V J S E p r e W N 6 Y W R J a z d y N z d i c j c 5 O W x 0 Q 1 E w T j U 4 Y 1 V Y Y l Z a b T V 1 Y m 1 V b E J R b 0 x w R 1 J l S G g 0 W X d k T z V i N T g r Y 1 R F a E p D K y 9 i d D J i Q m h B O T k 4 O H c w N U 9 U b T B h Z E 9 H O F B E d 0 d y O T N h O W F z d 1 d R e T h m R E R E M W N a c 0 F J M G I 5 N m N 5 T W h J W W 1 K a V d M O S t Q Y 0 9 H R F F Q T T d R T y s v L z U 3 d E Z x d D N l Q z R K b m J 2 M 2 s y d l h y M l U z c T h B Y T l l d V p j Z U 9 I U V F F Q k 5 D c l Z 5 O G N I Q n l Z T U d G Q 3 R k Z k t 6 Y z F s O G V M R j l P M 2 I x K z V u d 0 J L c X B x U 2 t B T 1 o r d k p i c T Z B N G R P b k R M T G J j b 1 l 3 Y 0 5 H c 1 F m Z i 9 5 a F d p V E x R c X Z W S 3 U r R k V L T C t T T W d x a E J C Q 0 N D R 0 V 1 R E l T c 2 9 v R 3 J L Q 2 d n R m 1 6 W m x G Y 1 h N e l V x V k 1 C Y 3 g v U 1 E 0 Y 0 9 N W F B t V E d i T 2 5 F b V h M b D J z e m t 0 T V R B V E 1 Q V T N Q b m o z T E 8 r K z h R L 3 Y y N 1 h u d n Z m Z F V D M H R W R k J F U n d m e j U 4 M W 0 4 Z U R H N X V i b E t L S G 5 5 N U V t K y 9 2 c H J 3 c 0 x D d U 9 l Z W U x V G 5 l S G g 0 T U h 2 M m J K N T Q 0 Z 2 t X T G x 5 S X A 2 Y 2 5 N M m Z P e E 0 z T n p l W T l Z b U p p Q U d q Y n R x M 2 Q x L 3 l 2 Z i 8 y T H V M Z z R Y b n J w S l J v M W F r U k d S Z 2 F E Q n c 5 b T d O a X h 0 R 2 5 U c H B w M 1 R N M 1 M 2 L 1 d I S D M 1 Z y t m T G x O c 2 V N S E R t U 0 h q M T Z B U E R z c z g v e T N I U F B N V 2 Z P S E x a d T N Z c S 9 2 e i 8 3 O S s 4 b k 9 6 d W I 1 N T k v M 2 0 2 c m d a c F l z R 0 F C S D N 6 d 0 F a R 1 J r V G c 1 T 1 h I b X p C b V N r c E x 3 O F B E Z z F W Z G Z W U m F p d X Z Q T 0 8 2 d T l W b E p T R W 9 z W E x 5 W X F L c 3 B t M z l 1 S 2 p o d z V n c S t 2 T H o v L y 9 M U G Q 5 N j k z N z k 1 O D k 5 M T N K Q 1 V s c V J i K z B t c T F o S W F H c W x v T k N D S H F o N F N z U W d n a G h C Q k N p Q 3 R q N l R 0 W l h s N i 8 4 e E R p R 2 t 0 S l N X S F d y R m 1 r c G F Y e D J t d X Y w Y X h a T T h D O F d O T H M y Y k 9 a U G 4 w N j A 2 Z F A 1 N E V I S H V D K y s r N V Q r c G h H U j B j e m E 5 W X N 0 R m 9 0 M z M z M 0 h l K z g 4 d z V 6 N T g 0 b E 5 E U z A y a 1 d P b k o y Z E d U O S t 2 T E t k b U p q S V N 5 K z l o R m F y N W J Y W F h s T l Z n N m F u c C 9 Q c n I 3 K 3 l k d T F h a k V Z a i 9 m d j N a O C t l U F V 5 Y 0 9 K R 1 J J M G R 5 M T E x M 3 F S Y X h B b k 5 G c m J P e k 1 4 M D d k c l I 1 Z j Z Q U n l K a 3 p a M 2 o y M l d m N T h z c 3 Y y Y j E 3 T j k y N 2 Q y Z m t 5 S k c x R G x n Q m l v d U x B V G h 3 N E l E Z E 1 a Y U F G Y U I x N j l a O C 9 Q S E h m U F h W V j h U R X h H Q X d H R 2 p i d G k x V H B r e W h k K y 9 l d G I 1 L 1 J V T 0 h E b V h q e G 8 z c z N y M G J v O U d J d j c 4 L 3 c 0 Y 1 A 1 L z c 3 N z d j Y m Z G K 3 B v c U l p a m g 4 L 3 p q L y 8 r V T l T V W x M N D M v L y t a M 2 R z a 3 l a T m F O S 2 t 5 V l d a a H h E a X l q b V l M S T F D c m l O a n R y O W Y z M U 1 R U X Z 4 T n J S d 3 d y Y j Z u S U l R U V F q U k 1 S N D Z B a H d k Y 1 J z Z 2 l 4 U F Z p N T g 2 Z H p K N D l t M F d M R n J G c D B 5 Y V d M R m 1 D V n F 0 b D V z e V p W a j F T d 2 J 4 c S 9 P e l p z e m x 5 N U F q Z T N 0 N j g r T 0 t M T 0 R z N z g 5 S k x M O U d t V F J 0 Z W Y v M T F a c z Z j e W R t e l o r b m R 1 e m Z o N G V G N G U z d m o 2 T 2 l v a E s w N m 5 V N T V m T j F n T U d B M E d 0 S H I 5 Z W o x Z W 5 y M D Z N R z c 3 N z V M V W x J U 2 I 3 L z l O b E Z S V V N R b k o 3 T n Y z e j Y y Y m R 2 R z h l U E h j W F I w W k 1 p U U l U e j g 4 T U 1 F Q l F X U m 5 w N 0 9 s M T k r e W R h d F c z R j B k Q 1 E 4 U E p 6 d T N i d l R z M m R Q U E Q w O W 1 U Q m h B b 0 1 H R G V M R k Y x O E U 0 T 2 p S b 3 p 6 L y 9 Q T 0 1 I V H V X d 3 N K Q z l 1 N 2 R T M T V l S G 0 r O D h R Y T l l d l h p b D E 5 K z R k d H Z 2 e V U v U D U r d 3 N E Q W l J e V B w M E t F R G Z m c j B 3 Y V V C O T J o T 1 N r c G l 3 b 1 F K V E p v M H F j c E t W c 3 V p W D U 5 L y 9 q a 3 R X N 2 J r M D A 4 L 1 p k M j Z k Z m o 2 K 3 R L N 2 Q y O W F 0 b X l K c j Y r d l Z X c 0 h r O G 1 F d 1 d C U X Z v e E d J N E 1 I R D d Z S 3 p Z V V E x N D V V c 2 d v a G h C Q k N D Q 0 d 1 b k Z Z c j d R S k V n K 0 h v N k V o Z V h o N V J V V k Z N b V R M R m J 2 O V N i M j l 2 N X N 5 W n c 3 c D E 2 O W k 3 Z H k 5 U l V W R m N 1 S E N C S m s y Y T h O W m J i K 0 h y N j Z z c 1 p y V n Q y e m F X T D E 5 T 1 F V R 0 I 2 b k Z 3 Z X h 3 Y 0 h C Z z R j Q 0 N Q U C 8 0 N E 9 w M k 9 x S 2 d v V n F 4 W X d m e j U 4 d 0 V J R E F 6 a z R Z Y 2 Z a d m p 3 N G F x V j U 0 T 0 N n b m o x M V Z l N T U 1 N T d X T G x 5 S l Z 1 M 2 J 1 W G 8 w Y V A 0 K 2 Z s U l Z G U 0 U w V 2 p r N 3 J 2 d l Z z W W Z Q S G d R Z 0 J V c l Z 1 R H Y 3 M C s v Z n Y z b z A 2 Y 1 A z Y n A x U T Z Q U k 1 H c l V L Q V l Q S H N 5 Y U 5 X d l l 2 b j A 3 U C 8 v O E 0 z M z c 5 d V h t b T I r K 2 t y Z T R 3 Z k Q x O W F W O S s v Y U V o b 1 l D T U d Y S 0 Z J W U 9 I Y 3 F H R F J 1 S W p Z M W w r L 2 J 0 U 3 J W d l Z Y e D h m Q m c 5 Z X Z U V m 5 x N F F v Z 3 B T e V N x R X V L R k l K Y X N R U W d o U l Q r T G p v Y k F R T 2 5 l d T c 1 a 0 l j V T J Z V E N h Y k M w Z l Z S R k Z S R V I 0 Z U h s V 0 9 z V l F u V 2 d K W G 8 5 R 2 9 y R m p 2 N E 9 D Q V J x T l I y Z z l Z R 0 k x R 2 Z 2 c n B K e U l p S X V q Y 3 V Y T 0 4 1 b G R R V U 1 D U k k w Z m 8 y N 2 N 2 Q m 9 P Q l R a c z J N W F R v V U 9 Y N G h R c 1 g r U H J y c j d u a m p q d m 8 w S 0 Z E d G R m T X l N a k E y O X Z i Y W 0 3 Q 0 5 v U E J 3 T W 1 U S j R t S W l M Q T d 4 d k k 1 c 0 h 3 b U x K O E R r O G 1 r L 0 4 3 S n l j b H V u M T B o e E x V a E l h c 1 E 0 b 1 l p S W F z U V F n a F J U M U p T S U N N R G J E d 3 l M W V F R U W d o e G 8 2 d T Z v N 1 l R U W d n a G h C Q k M x S V N M Q z V o T T B q S k F D Q 0 d F R U E y U 2 h L e E N D Q 0 d F R U V L S U s 2 Z l Z t b j h 0 T D Y v Z m V R Z 2 h o Q k J D M U F N S l d Z V V F R Z 2 d o a E J C W H p y S 0 t l R m x a L 2 M 1 R E N D R 0 V F S 0 l l U 0 1 n c W h C Q k N D Q 0 d F d U h K U 3 l T c U V F R U t J Q m t 4 Q 1 Z p R 0 V F R U l J S W N T V j A y a k F 5 V W t x V 1 l V U V F n a l J J R W 5 J S 2 9 R U V F n Z 2 h o S 2 d i V 3 E y R X J F S U l J W V J v a 0 p 6 c W V 3 S i 9 C M E d 1 U G 9 4 c D J Z d k 0 w Z 0 l T a W p J N G t I M z J t d H p Y M F V I R D J K Y T l p T W x O N G 1 U K 3 V X d H l U N H M y b m 8 z c D Z O T l M y V j Z i K 3 R k V n U 1 Z V B z e n R k R 3 J Y b V h F a z J x Y 1 h a R k J 1 c W Z v U X M y R D J B R n U 1 K 0 h N b E 5 w a 0 J m V W 1 m e k N Q R U k 1 T D V X L 2 N q W G x a Q 2 5 L e W F s T 0 l z d E d j Z X R 4 d l V O Q 0 N N M l A 1 V 2 M 4 c U k 2 d T d j U V F n Z 2 h S S V B n N m d x R m h m V T l D e U d F R U V L S W E w N U N W c U J M b z l i Y 0 h o U U Z 3 S i 9 u a j l r T l d i c z J h b j N a O T h q W G x S Q l h l R j d a Y n V m V m x H Z k N o a E x z S H N B Z H p V c V l j Z W g 3 M G t 2 e m x P U E 4 z Z n d Z M W p U c X N 1 K z N Q S G t 2 d W J w a X U 4 Y z c r N 1 p p Z k 1 o Q V p i d G l 5 T n J k c n c y T n R C N j F 2 b W V C c n B T O V d h Z H Q z Q 3 V Z e W U y S E s 5 d W 5 D O U t Z Z m 1 p e D N l d U 1 h d E d E S V U w N l l R S V N p e k w 1 S V h F b i s 3 T E 9 W S H Y v U 0 4 5 Z 2 5 n a 2 J S b F p a S V Z s b E J l e k p P c z J P e k J N V j V 0 R 0 t Y d j V 0 b G U z d G 1 i R l d J Z X Z v R m o w W k h 6 S 1 F u U E l p M 2 8 x Z F h X M z R Q Y k o 1 Z C 9 v S G R x a D J i c G Z y b G N N L 2 9 E Y 1 p W Z n Z j S G J V N D R I R F Y 3 c W s z R 1 N r e j Z w U n R y Y 1 l K U D Y w b i 9 p N m V O S E g x b 1 l t c k w w M 2 R m R 2 5 o N 2 s r Q W l 6 Z V A 3 c G x I b D B h d G l m S n R k V m 4 z V z V x M G 0 w S j l h V j F O W H d n a G h C R D F 5 Z F V W c 3 J Q Q l p B S 0 h x L 2 Y z R l N H R U V F S 0 l 2 e H N K V 1 V G V j B Y a z h M O F h 1 d U p t Z H h s M z J Q U T d t S l B D Z m 9 6 O H I y N C t F M 0 V 5 d 2 V 3 Q U E z c z V 1 d k 5 K e E x D O G M r c D V T Z 3 p u Y 2 F 1 e n F 6 U j N O d T E v M i 9 U Y W 1 I M U Z D V m k 4 b l Z 6 e W N Y Q U h R b X d 4 Y 0 t D d W 8 4 d H d 4 T F h x c T N w T 2 F T a W p L d E J t e X R 2 Z H F x d G 8 r V V V W d z Z l V G d 5 R T B C N 1 F C d 0 F G c D d C S k p Y Y m o 4 c 3 J x a W 5 Y e W l C T H Q 0 R X V u Z 0 R j Q 1 F 2 U 1 h V O H p M d n F l U X h y M m t V S m 5 o d H B Q W G d 6 O G o 2 K 0 9 M M l J U Z W V Q M k w x b l l 4 Z H Z 3 a X E 5 d n J w a 0 s w e G Q y U H N K M 0 I x Z H J 0 b z k 5 M l d k N F o z a n E 1 a m Z j e U o r V 2 c r M G 1 x c i 9 t R 2 p u M V p S d z d 4 Y V g v W G x k b S 9 x W G h L e E N D Q 0 h F a m N M b D R 0 O V J 5 c 3 J N Z 2 F z U V F n Z 2 h S Q V B S N E V O V 0 R R N T B x V k N o M n N U T m g 2 R T J L a 2 d y V m t U V 2 h R O U 8 v T X F I M 1 I 3 Q j I 5 a 0 5 n Q m J 1 L 2 t 3 S 0 c 4 N y 9 Z b G Z Y N l g w Q T d t c l p t O U V 0 Z W d L U V d w T E 5 N d 2 Y r c j g 3 d l V a V n d u e G F x N 1 o w W F R 0 b 2 Q y O H M v V k J V Z 3 B w Z m 1 j Y k t n W n E w V X V 2 d U h x c l p q Y 2 h K V j J 4 M j h t c W 0 y V C t T b n F y W j N a S j V n U 0 Z B b j J u b 0 d B Z U R r b 0 9 I c H N L R U V 1 Z m 5 5 Z m N M M k d z M 2 h S b E p x S 0 V l c j h h b D I z T 1 V F O G t J S U l Z U z R R V m 1 D M W R K U 0 N W b U Z F R U l J M G F B M C t K Q T F 3 c W N G b m s 2 W C 9 n S T R y b V V m b S t O a T g x S X B y Z k F J Z F c y V l Z 6 b z N 1 N 3 l R d V N k L z Q 3 V k 9 k e W 4 3 Q W x 3 O D h Y U n l y W m V x U G t 1 V n J 0 N W t v T X l v d D N x d E x o c G 5 w Y W J T a U l s e W 8 5 N 3 F H b V V H N i 9 m S H c 5 R 0 Z F T S 9 H e W 5 a T 2 V S R 0 p S W m 0 0 Y X B 5 V m Z U c V R B Y 1 B G U i t J c k I 5 e m J i U F J N d G F X c H F 5 O U 5 Y W D J W N 1 l 5 e V B O S k t j N V h 0 S U Z k Z i 9 G M j h s T z F T b z Q 2 R X d r e l Z O U X I x c G N 5 T S t Z b l h P d D F G d U h k e l p i K 3 p 4 c k Z H Y 3 d C W W x M Q 0 4 r T U t N R 2 8 r d j d Q N V c v V 2 g z R l N 0 a m F 5 T 2 p O S S 9 X S G 9 F M m o 1 V W F k Y V F X b T N 2 c 3 B w W G 0 w T W F q a W V w N G R F N j h 6 Y z h E U U l o b l k 0 S X F m S y t F R U V J S W N R T n h N e G N R V U N w U H F R Z 2 h o Q k N p W V d u d 0 l l c 3 R U V H J X Z U 9 6 O U 8 r Z l c 2 Y j J q Y y t M N V B U M k d X N E 0 2 c 3 l K N U x 6 O G s 3 T V N J e W V i W T V j b D d X W n E 0 e S s 2 M W 5 n N G J 5 c 0 R H R V p j O U Y w d S 9 X W j N K d 0 Q w N 1 B y U T Z 2 c m p 2 c z B x R j Z a L 2 5 q L 0 h w c W Z W M n J 4 W G s 2 c 0 0 5 d 1 g w Q j h O R z Z v N m 5 3 e U h z a n J R Y y 8 5 S D F P T l g 1 U n d q W l d K T z h q e U 5 X W H p w W D Z l b z V v M W 8 z Y j d m U 2 1 Y W n E 0 a S 9 W c G h 3 R G 8 1 d G R H Z G V 4 Y 2 N R N m R L b F J Z U m p W U 1 h 6 Z W p O S S t J U 2 h X M k Z z d V Q 5 L 0 p V M j l 2 d 2 Q v S G l S U D Q 1 O W 1 m R n F h N T F M Q y 9 a e m 5 j S n p o U 2 N K e V k z M G M 3 U j Z n M X Y x c T F X N H c w b U k z K 2 V Q M m J 6 b U s v V 0 E w Y 0 h q Y k t k V T E 2 S T B X U n Y 1 c G V j d m R n N y t L L 3 N z e F R v U z h r c k w 4 Y k 5 T Y 3 M v b W 5 a U n h u e D h j a D I 3 T D V 4 U 3 R p d U h y Q X Z Q Y k N h O V F z a G Q w Y 1 R R S V F 4 d j F y W G F l U W d o a E J E a U 9 1 V G d B R m 9 0 b E 5 U Z D R x V k N D Q 0 d F R U 5 l R E J o M n l 1 a n R x N l J 2 U V h 0 a y t u S n R J d U h k e n B R Z m x 1 W k l j e n B Y a 0 F G Q n N L S 3 V U Z X c 1 c U h L R n F U K 0 R t c U 9 W O G F S N U J y c j Q 4 M z J F R U F L d F M 5 b H V k W n p T W j B K a 0 1 1 R H R x V l Q w e U M v U 2 x H R X p H R 2 9 W b m w 2 d T V t N S 9 x R W Y 1 a m V j b F Z q d m Q y Z H E 5 V m V H M X h S L 0 5 1 V m g x S V B a e n M 5 e D Z 0 V 0 d I c X A v V l V I Z X Z T c U x Y c W Z h N H M y R D J B T n l M d n J Y W k 9 I Y n l i V 1 k y N 1 o 4 Z U g 2 R X d H b S t P O W 5 k M 3 d y e l N Y M n R E V 2 9 t b 1 d 6 S 0 g 0 W j Z j M z J E e T J z T m N U Q k Z T b z N w M n c 5 M 0 9 5 e T J 1 K z J 1 L 3 Y 2 V E g 4 b m g 0 R F F M a D N j M V h J S 2 9 R U V F n a G h s N X N i R k 5 l c 3 A 3 N F F R Z 2 d o e E k y a V F Z Z X N R N E k 2 N C t w b 2 Z t e j l Y R W t P c z Q 4 c 1 k w R 3 Z 4 N V d G a z d a b n h 2 S m p o Z X J S e m o 3 Q n p J N j h 1 O W I z a V M v T V l O c k J S W U I 1 a 1 N C Y k Z h Y 1 Z I M 1 h m a 1 h u Q z V 1 U D R B U D l 1 T j V S K 2 d a Z U M 0 V 2 t I R n h G M 3 N m T H d T a 3 l K L 2 h Z Q U k r Y n d l V k h m W i s y T 2 Z T W n N H T S t F R F Z Q d E t 6 N k Z 0 R 1 l B Q U N B Q V N V U k J W R F d V O C t D d V R 5 N z c v b D V P c n R 3 Y T F M b F c 1 K 2 l O d G 9 Q T y t q U z F 3 e D M x U F F X R l E 2 V V Z m W F h Y O F A y S z h H b E J V e m Z i T F F F Q 1 h i M n Y y V H l F R U V J S V V R L 2 M z Q 0 F 2 c j c 1 b k l Z U V F R Z 2 h 4 V F R Y b 2 t I W H Z o Z E 9 N Y W R H T F J s b 1 A v a m g v d E 5 y e E R n N E 9 x a 2 Z m Y T Z y a U k 5 d F h x b k p 3 W m k r T X J h M z R v a 3 Y 5 U 1 Q w Y 1 h h c D h u Y m F P Y W F w N G p l b W x 1 U n l 1 c 0 F o V k M z Y y 9 x O F d T U n J Y b 2 d V d U Z Q c T E 1 d W 1 L b G l 0 a k M z O F d U e G k 2 W E Z t S 3 k 5 S E V W d G x Y K z N P b E 1 0 Z n V z O U F 0 b 2 o 5 U E Z 5 d H B t Y m 8 x V X h 5 S j h X a W d W M V F s R m 1 W Y m 5 Q b H N w a E J k Q 0 N D R k V B K 0 x 1 Y n Y 2 M X V Q a l M 3 N F V R U W d n a G J u Q U 5 P b V R O S 0 1 2 b n Z k Z z F 6 T 3 c 4 a m 8 w W E g 0 d S s y b l F t U T V X T F N n R 1 V H b l J v S E d 5 S G 5 J N V c x W W x W Q j J k a F h r M E p x R k E 1 N k t K e E p 0 S z N G Y z B x V l J s R 1 Z 1 a U Z l c T R r d T h w c j F 0 Y V p n b l E r U D d O U j J i N D F x T E 1 x W l B Y V G V s c F Z z Y z Q v d l p H O V d h Z F Y r K z V z M F p O S F F n W X E y L 2 9 L S W V 1 Y T F B T n N 0 Y k 5 J M X R O a F F 3 b X J z S m p V b X R R R G J F N n Z Q b F M z e D E 2 c k F J Q k R P U W 5 r b E J j c D I 1 M T h X e X F W M F d W R 0 h i c 3 l M L 1 V 4 M V R n N H F L c W F r N G 9 2 R U Z l Z 3 J r c T I x N k 8 z T W x 2 Q m Q r W F d B M G F U c W R v Z k V s U z g z N y 9 E Y m x l M W l h a m 9 q Z 3 E 5 W T V j b T J l O F Z M S V F R U W 9 n R 3 l N U E Q v S 3 V F c k V J S U l Z U m 9 R Q n A w e U F v U W 0 1 L 0 t x N G Q v S k Y 5 W C s r Y j h h M U l Q c 0 1 Y T 2 9 r T n Z S T j V u c z U v b 0 4 y Z T M 4 T T N a T G N w M k 0 3 Z E d m T n o 5 W D B y V l l W W j V J V W R 5 a z Z 3 V 2 F y T F F W c W o y Q k N p e H M 0 S z d 4 Z E 5 o U X d s M k Q x Q z J B M X k 4 Z U w y e m R j d U R p d n Y r Y y 9 S b j F i R W Z F M 2 V S Y W l O N G J l L 2 R U Q l c y W G E 2 Y k c w Z W 9 x b G p Q R k t a Y k J h e U F W V H h Z c 1 p J M V Q x Z E 1 u c z Y 2 O T F j T G Q z L 2 F W U W h Z V G N D d n F k R m t s T 1 Z m O G J 6 T m s x T F B h b m 5 5 W G 8 1 V z Z G a z d Q W H l V R X J J V z Z z d j Q r T l E 2 N V p p e m c 2 T X F a R D J R Z F p a R k N k d H F Q U V V O R G l 3 Z k 1 M W G F j V X Y 3 V G E 1 M n p D Z W 4 x d G V v c X J z e W 5 V b H Y 5 Y 0 9 E b X F w c G t D e U V F R U t J N j R S V 0 M 0 N k 9 V R l F F Q V F I V m p 4 Z E N D Q 0 d F d U F F M D Z K Q z F 0 V W N n V V J j W F I r c m t H d 3 l Z R j Z L e W F P L 2 R u T k V 0 Z W d K U V p 0 Q l p Q Y j Z l W F Y 2 a 2 V z e S t J a U 0 x Z T V U O W d k Y j l W W T k x L z N Z d X V z c l F 5 V V d q L 3 B Z V j Z r d H J k S j h y R V p P Y l N I S n h G c m M z a l Z U M i 9 Y Y n V J R U N k a E t 5 c l U v Y V R X S F N C Z T F 2 Z F J G d l B J Q l l u N 0 x B N X J u S k x n c H E w Q 3 h q Y m 9 w Y 3 F u R T B y e V N I S X J S R k J s U j U v c j g 2 c C 9 I T T J R M F N u U 2 5 O N m 9 I V i 9 D a W 9 F O W 0 y O W d w V G Z l e m 0 1 O G x M R W 5 j c D I 1 Z F l Q Z l F M Y T B j T G R U N 1 Z 2 U T l w a G 9 u U G l h e l h Y S z F I e F B j M H N 6 Y 2 Y 5 N G c 4 S 0 d t a z l j S E s 0 V k J t Y n B 5 d F d X b F V V N m N 0 W W 0 v c V h x b i t 4 R U V J S U l S b z R U M D l a L 0 V v S U l Z U V F E V X F E R G x u Y m V 6 Z G p m S V h I e n l 2 c j R 0 d U t M a G N m b 3 k v U W w v Q i s 3 Q z k x Z X Y r d W p W c l R M K 0 R T S W x a N X V t S i t U V D F Z N V R t Z X p x N 0 s 3 M H V O d W 1 x R H h r T T V D Y V F X M S s 3 e C 9 3 S 2 R k W E R y N i t 6 T 3 c 2 M X Z W c m E z b k x m O W F Q N 2 x N R 0 h p U U h Z Y 0 I 3 T G p 1 T F Z K W j I 0 U G l x S k l Y O G J w Z 2 p U V n V N b z l S Z z F W U E x Z U D B O a k Z o d 0 d O d z F Y N 2 1 y a z F z b G 5 K V z U w c D B k L 2 F E T l F y Q j c v a D N z M 3 R Y a 0 9 y Y 2 F L W G Y x d T d 4 N X U 1 T m J M c W Z Y b z R O e E Z 5 N 0 p 4 d 0 Z W V D h Q R T I r d U J p Y W g 2 T U x Y L 1 Y 1 V W h X e W Z u R m 1 F N 3 N 2 b U Z z Z m F E V k 9 x b l l U b C t O b 2 J w S l V 0 Q W 9 o a E J B M 0 V r O V B T R T B G b 3 h F M G R i Y y t n U k J D Q 0 N I R T M x V 0 R E b G 5 y a z R l a k M w K z F 1 M T I x T H l Z M 2 t i S n F I c m 4 y Z H I 3 V T F 5 c T d y T E R h K z N 4 Z G 9 U V k J S U j k y Z T R T Z 2 k z M V p O N l h G O E 5 Y W l A x V n p x O H l w V W 4 v U D J p d z Z G Z T d U U W x Y Q m F X O T E r W n N D d 2 5 n N D V H Y T h u Z D B J O H d w a T Z z R k Z x a F l B b G Z 2 V T Z v M V Z 6 K 0 d 4 d G 9 P d E t r M 3 J X d V h L N G 1 1 a F l y Q n J O Q m t 4 W V d K V C t o S F Z H R z l u T j F X Z 1 c 2 Q X Z Z Z S t G T T F i W G l t d 1 V Y R 2 t 4 T W V 2 Z 2 V u Q l F K M V U 3 a D h y O H R K N l h G V n h Y Z F A v T 3 V a Z m R i a 0 F J S V l R U W Y w U G U z d W F R T l Q 4 Z m Z I M n J I e S t F R U V J S W N a M X I w Q 0 Z y W m 1 r K 0 I z T V N s R z J 0 e G x H M U l G T m l V U 2 J a R n h j e E t 0 Y V h X W j M v V U 9 2 K z N O Z X F y O D F y d T F Z U l N n R T g y M z Z Z M H F 2 V F l r Q m d P S V g 2 T X I 0 O H M 5 b m 1 P W T R P R 2 5 3 c W h L e F o 1 U V Z W M 3 F P a W 1 4 d U h v O V U 0 c 2 Z m Q 2 F R c j B w Y m c 2 T 2 l 0 e m R M N F l G R 2 8 x V H N v a j R K V T V W d 3 B a O W N h c X E w Z 3 I 4 d G Q 2 N G w 5 R k J T Z V l x e m l u a F k 5 V U Z t Y n l k L 0 Z p V 3 Z o S V p z W D h w R l E 0 V n F 5 a 2 h L c U Q z a D U r b 2 Z U M E M 3 V j V y S 3 F G c T h E Y z Q 5 U z Z h d F o y b G F X c m 8 v c j c v T 0 t o S l N S V 3 F I a W Q z R 0 U 0 d m Y z Y k F a Q m R Y c 2 p U K z c 5 U 2 p q b H J I U G 5 1 c G 1 l V T d k V 3 B C L 2 d 4 W V d l V m M z V U F W Z U J a c k M v S E J I e D J l b 0 5 x W E c v L 3 R x c V E 5 W F J C d X R V W W d K Y 2 k 3 b F N G c k x w S z M x Y 2 5 C d z J q b X Z l d 0 9 x K 1 h m M X N p d k p 2 Y k R m R 0 Z F R U l J M G N D N X U 1 d j d z a 3 J J S 2 9 R U V F v Z 0 d v a 0 d I c k 5 F N T h h c C t s e E U r T F h n c j h q N W w r L 3 V F N 1 J 6 S V B x d H N W M z R r M n N u Q j B T c j R x N G t 4 T F h v c H d W d G w v M m p h Q l Y 5 b k Q 3 W m t X Q y t v R m V U c X E r b 3 Z l c j R r c j h i M 3 Z M O V Z Q N E p j Z l h t e T d X M D J 3 e l l Y a l R N Z j l 4 a l A 1 d l N q c k U 4 N 1 p I V z g 0 a X J 6 S n F E R V V G N 2 p l O W Z F d V p J Y 2 x p V H M 0 S 0 h X Q T V S O W 5 Y e G F j b m Z 3 V G N y c T l a V 3 J h Z l Y y U W x Z M 1 J 5 M F Q y d z Y y Z T Y r Z k V u Z n p j L 0 l l b T h k Y 0 5 j N j g x L 1 V o V 3 J q N 0 s v d U 8 1 U 1 d U V k h 6 Q j V u a F B K M W Z W Z G 9 H K 1 J G V 1 J h Y X d R e n B w Q W R h e H l T R 3 d 3 R 3 F 1 d D V u U j N k R k Y 5 Q m 9 v T j F 1 R S 9 R R 3 V Q e H F y d G p G T G J u N V h L N 1 E 3 S 0 s 0 V 3 N R N E k 2 R S t E a V p Y W G V v S X N M Z G p W e j k r T z c r R z A y N T Y z Q k F X M k Z T b C s 5 e V l q Z V R z Q X R q U U t F R U V L S U c 1 Q 1 h s e m x r R l V J S U l Z U m 9 B Q n A w e U Z w W m E 0 O U E x W F p t V 2 M w c l J X d X F q M z g 3 S G c 2 N X V j b 3 h O d 1 c w b z c x M 1 U 2 d j l 3 U j d x M V Z t V G k 3 T n F k T S t P U G k w S W N q V l h F R G c 2 Y U l q T l M 3 V W F j M m V M b m p S M j h l S C t W d j F V S z k 1 Y k 5 O S j Z L T D h 2 M U p m V 3 F u K 2 1 3 V 1 J V V l d R N k 9 t a H d 0 a E Z P T D A v Z V M 0 U l B D N 2 8 x Q 2 x I M j N k U H F K Z z d s S m 5 B e S 8 1 e l Z v L y 8 y Z X J J K 0 d 6 W k 1 W W j F a M m Y y d C s z R W l Q N V d q Z W N t c S 9 V N E 9 H b D Z J R 0 t V S 1 d N d U 1 P a j Q 3 W l I x S 1 c z Z z V 1 N m 0 y b n d r Y m h x N U N O W E N y Q 3 A 4 c G I y Y z M x V 1 A x b F J l K 0 d 0 Q z R B M j I 5 b W x q Z D Q 0 c 3 p t N V J G M X l y M j V B V W 8 w Z H N P d T d 0 Z V h O R E 5 J c T d n d k 0 x e G x Z U H J p b k 4 z Z D l S e W Y 2 d C t O c y t 6 N k 5 Z b 0 J C O W 5 k N T d j d D F E V j J n S E 0 v V 2 5 m a n J w Z j J m N D k 3 V E F M N D J 4 W G F R c 2 h o Q k R p Q n V U d E R i b T V v T k 9 C Y z l W U G V R a 2 h o Q k J D W E 8 4 a 1 p L M G d 4 R k 5 k L 2 R m V E w 1 U z d n L 3 Z 3 U W V 3 d k d E R n h 1 a U N O R 1 l j V 0 E r W k Z z N H I w W m F U W U N U b 2 J 1 L 2 9 v M V l P b G h r d F Z m c U 5 i O U 1 U Q n h u Z 2 p K Z 3 A w S l V v N 2 d N c V A 1 N F A x b 2 t y O U F 0 d l R 3 Y n N a d X k 0 d V F H V F B z S 1 p k b E 4 v S D V x Z V N Y c H B y T m R k Y m 1 u U l V 0 Z 3 Y w S l l C N k F h W W 1 y c G N l O D h v c 3 J W M U Z 3 d T R M c D V o e j R 0 S 2 l Z Y m N H Z G V i c G R r T n R q d j M 0 N U R v K z Z m R W 9 Y a G N y U k R V N E 1 M b j l D S j Q 5 O E p W V j F i Q 3 R T d F p S e l h 0 d 1 U w Q 1 l h d C 8 2 d E 1 N W V R V Y U d O K 3 V x W E h O c S t F a G 1 4 a X h W Z 2 1 x d H h v b n A 0 Y U 5 V Q V M v Q V o 2 Z C t K N j N T K z F W U k k 2 M m 5 h c n V x a G E r Y 0 h S e X J Y Q 0 F x M E 1 Y Y n F v V U V t Q 3 R 6 T F l M Z D F V R j d r W T F L M W l C W F g 4 S z h t N m 4 y S G M 5 U H N Y b l B 5 a j F s S z M 1 V 0 h 3 M G R y S H d l R T R z e V Z Z R n h R b E d t O G t P S k 5 w N U 4 2 T z d Y a G o v T 0 g 3 V j V E e U d F R U V J M F V O N F g v M T Z U b X d 1 Q m d W V 1 B G V U l J S V l T N H p r b k l l c E V E M E w x U k c 5 V y t C M X Y z Q j B E Z j N z Q k h K M y t q e E Z D T 3 Q 3 T W J Z M X I w S X N L b k J V Z n p r b m t 0 W n F u V n R a c T V O Z U t k R G c 5 d 0 9 q K 0 5 E Z W 1 I M l p G e F F q b D J O Q y t K R H B V Q 0 1 E Q l h l O D Z N K 1 l r M 2 8 r N m x T R i 9 H R D R r N 2 V i N z l D T l d Z S H Y 3 c U h x T m h Y a z N C c X l r c H h k b D J Y M W V B a T V j c W R O e V F k d G h x V E 1 X c X h 6 S 2 p q a T l P Y i t L R G J 2 O V V q U W 1 0 V U d H W l d t T C 9 m b G N x V D F m T W w z R 2 J s Z G V l V k h 5 Q m V h Z C 9 S M j h 5 N G x o c F p W c E R w W V d 2 b 2 5 4 Y j h j O U t W Y 0 x u U y 9 Q N D l 1 d 1 c 5 Q 1 l q N 2 I y Y k V l c H B m a D I r e n U 2 O E Z Y V S 9 i e D V k V G 5 a N U l U T W l S d F B X T T B o M T d 2 T G t 2 V 3 p Q a k x V N 1 Y 2 M 0 d T U W 1 E c j V Y V 2 x Y N F F Z Q 3 Z r S D l X a W h 5 c k l U e W 5 P V W l w a E s 2 d T h v S l Z s N F R V b k I w Z H V i a H l 1 N 1 A v e i 9 E S E d 0 e G 1 r Y k M 5 T D J r M 2 Z n U G J j R k J q R 1 o 2 Y z J F T z d k b k l s d G g 2 a X V w Y W 4 w N D R U Y m 0 w W X h P S 2 l U M V J 6 K 2 Q z e T F x a m V 5 R U V J S U l X N F F M a T d t c i t 4 c 0 N W b U Z F R U l J Y 2 N P V G t Q V 2 l 6 c j d C c W t m a V R h Q k V S Q U 1 i U j V D b k s r Y n J z M X U 0 T F N p U 0 N K O F d n T G x u Y U U r L 1 V Q W m 5 4 N m 1 1 T m J w R l R 6 U T Q w T j Y 3 R 2 U y O W 0 5 S E h 2 e D N 2 S E Y 4 R n d P R 2 N S T W E x N 0 V O N m F S N m 5 D O D R 4 S V B C U 2 t K V l V m S U h a U j V Z c D F Z U X J r d m N w e H h 3 Z E 5 E U j F 0 Y j l v d 0 M v b i 9 t S n Y x b W x s T z Z Q T V h F V j d W O H Z l e W l K T 2 V i c G l k b W F l c l B K O S t D R m h w M V g v V H E z R 2 l V N F Z G Z 1 E 3 W F p C V z V U V 3 U x T G F N V 0 h y N H R T R y t N S l B W S 2 Z 1 V j F n U 1 Z X d 3 h V N 0 d r Y T d 0 M m N s e n J l c V Z x d 3 l t Q X l N d m Z r Y j B x L z B I Z V B y K 2 F k T G c v Z 2 Y 3 S D Y x T X Z K b G R j a j c w R m 5 O R m l G c F J 2 U 0 R 2 T j l 3 d l l x N T l u Y 1 R W M 3 R t M W F h e T V T L 3 Z n W G c 2 Y k N o O U E v c 2 9 C e D d m T j h D Q 2 5 R b H p P N T h O K z B 2 a H V 6 Y k 0 y T 1 p m M 2 9 q c G 9 0 O V c 5 d D d O M k 5 D N k d C Y V h t e F h z R E J 1 T T M r a 0 g x V 0 N U O E F x b 0 Q 5 Y m 1 L S G F i d W 5 1 e i s x Q m t h c D l m N X k z N 3 U 5 c j R l S G t v d H E y O U 5 y V m 1 3 e k U 1 Q 1 R T M 2 E 4 T k t T W F p u S 3 I w U F R j Q k g 1 M z h q U T F w a H p t U 2 w w U 2 t i M 0 M x a T c w N U 9 X a X N X a j R B V m 9 1 T U N T R 0 V F T 0 l H R W h B Q X F h b W c x N E 9 U L 0 5 O R E N D R 0 V F R G N 1 U 1 R j d U d 0 e E V Y V 0 g z Z m N J M n N p c j B a Q j N W d k F j a m 1 u W G p 4 O F N k c W 0 2 a 0 Q 0 V U 1 V T l h y K 1 R p N 0 s 0 c 0 N n V G 1 N K 2 l s c H Q 3 S j l J d j h j Y W F X N X p J c j V p Z X l 5 U X F 0 N W 5 D M 0 0 0 R n h K R H V k S 2 N s a V V z S T F G Q 2 R 2 N E l Y R W 5 Q Z n p i V 0 k y d G Z O N 2 V y R F A 0 T 0 h 0 d 2 9 h e E F D V 3 J M a l h y b D k 3 K 2 V p M V l X S H Z x L 3 V E K 3 R G b k 0 2 V 1 h D T 3 R h b C 9 Z V E F a a V N z O H I z e j F E K 3 l n Z W 1 T O W g x O G 9 q Y l F l R k 9 w S 2 x E R m 4 3 Z l Q 4 d k Z 3 Z m 5 Q a V Z s U 2 4 3 V k w x Z m 5 T c z k y b T R K V 2 R 0 N U J m R m F w N 3 V z c W p L L 2 k 5 O U d i U D Z s L 3 J P W l p m b k 1 p d m x K M V R 2 V V Z l T n N G Y k N 1 V E 5 u S D U y Y z J W a n Z I N E V v O W Z G T 0 x z e W s x N m l n M T Z x d 1 d 0 U 2 8 x b V B l Y n E z T E 4 z N E 1 C Z 2 V F O D N X N G 9 I c z Z 1 U E 4 3 M l Z t W j F 2 b H N K V 0 F F Z W J u M H p I a z R 1 e W p 2 Z z Z l U n E x V z R n d m t M S X F 0 V T R N Y V h E S G F y U X N 0 a F F 6 c 2 I w R 0 x 1 d n d W Z n J y d H F 1 M k 9 O M V g 5 W V p B T m F m c z E 0 S U R j e E I 3 S k c 4 S k x 2 W E Z r S U l J W V R B e j g v O G E x Y k 4 x a E l R U W d n a G h M a G V 5 W S t U Z 1 J D U H h n e W 8 4 R 2 k w R V J P Y j B v O X d M R G V G d D Z M d V U w S 3 J T T j l n Z m p z W H p Z S H N P S H I 2 b V I v Z E Q z W V B Z R U R q Y 0 x a b G 1 C O H J I e G Z j U j d X a S t 0 Y U 0 0 O F F W W G d v Z z l T W U Q w d z k r V D Z H K 3 R N Y n p t e E I 2 a T Z v W F o 1 b F J a e F V v V 2 d 4 c 0 h N N V Q 3 V z R q T m o r V m R l Y 0 8 4 Z l h a T G Z 5 Y 3 R J Z V J 6 W H Z 3 V y t w Q n d G e k J P Y l J w b E 9 x Y T U w c H l l U H Z Z U 2 9 5 W U t E W H F t S F p 3 R V d C d W Z U Q 2 5 x N 3 A x U U t S d k 1 I T z c v N H Y 1 c D M 5 W H h s V 2 x y V m N R V D d h O V R k b H U 0 Z T V Y N D l k Z W t h d W o r a l Z i d 3 N x Z W Z t M V Z J V E R B O X N 3 V H J F a z l Z S F V O U D Y w b m F T V z V T c S 9 S e W 5 K M X h j U V Z u c 2 Z K U V d P e j U y d E Z Z V j d x e G N u c z l l Z X R L S 2 4 0 Q W w r Y z N z V F R Z Z W F l d F A w Q 3 p Z L 2 N W M 3 k w M 2 d S R V o 1 O W x W Y 3 A r c 3 N v d k J m R j l B O E p V b G F D b F J w M X l U M H Z 2 M n N x T H Q 2 M U s y V y 8 z c 3 h i b z R x M z Z I Q m x N U n F Y c U Y r Q k l i a E w 1 d W h J M n B z Y 2 9 i U m J z V 1 J T L 1 R W V j V E Z V l l e D V Q Y k Q x Z T J 0 M m Z H O G 5 Q U 1 h x d H p M V l h Y U W d n a G h M Z 0 J h Y l h n N l d s d U d k Q 2 s 2 c j l Q Q 0 N H R U V F S m N 6 e H A 4 e U 9 x Q U 9 j U 3 N H S E p G W j h l V H J 5 c 2 h Y M W Z D V D B t N 3 V i Z F Z Y M z V N M 0 1 t e X B E M E F y R T M 1 U 3 d s W l M 0 M D Z a Y k d p Q U J j d m h q Y U 5 V c T V U Y n R U e m Z m d z J x M 3 Z X T G 1 B Z H J G c T R D d U Q 3 K 0 8 x T U N C M X N j N 3 p 2 e F p Z S D R k N 0 5 h Z X p x d y 9 i T V d B c j B w U 3 h K M 0 F I Q W 9 N W V I v S 3 Z O T F h n N 3 V 5 b m 5 a S m N Y O H Z x U l p l V H J T b F R Y Q 2 5 Z U F l I Y m 5 1 N j N D V F R B S H R k U E R S L 0 h u K 1 d N c 0 9 M T k p G Y z V W R n V U c V M x Q l Q r N j B P Y X F y e W 9 s Q 1 d S O X V q Y z g 1 e W Q z Q W Z a W D l N Y m h J Z m 4 x e W 5 t d X V n S m g w W j J q U 0 s 1 b T V W Q j d 5 K 3 p 1 N U 0 2 e k N T W W t N N U I z U G l p Y z Z P S n p Z d n h l Y m l W N U d O M U Z X b E p 5 c F V 6 V 3 J z U E F M Z n p L M F J X a 2 N u W X Z O V G x V V 3 l L b j c y V G h l a z g r b X A 5 V l p W e G s 0 T 0 d z Y T A 3 S z N h d C t m Q 2 F Z e V k w R 3 F j Z U w 3 R E N Q c j R 0 M U 1 k V H l 6 S 1 p H W H l Y d H d j d F J o T V J z c U 5 l d V d Z V n V P a z l C e T J 5 Q z V Y V j F h b m x l Y X l L S D Z i N m p 4 N 3 N z b 0 x W W U V 3 V 0 x j a U t O Q 1 Z X c j B 1 S V l R U V F q U U F m b j Z R b E F R b E p l R G 1 W d j E 0 S V l R U U 4 1 N l N F d k 5 Y Y 2 Z H b F h 3 S G M z Y z M v Y j d E O E t 2 K 2 Z F T m V 4 Q m g r e S 9 x d k 5 M W F N z M E c 4 V V l F M 0 t w U X J J b j V Q M m N L N G t o e U o 5 c V d x Q n F G e G R N V W x G b V d 4 T V A 2 S W N 1 e T B v V X R V M 0 5 D W T N p V 0 N Q Q U l J O X p C V 2 p z W G 1 w V l l h U k Z U W F N l d k J j K y t G R V Z Y b z h m R 3 Z H Y 1 h a a 2 5 s Q 0 Z y Q T R Y T X p v T k R n U z Z Y Z 2 9 p a z R 2 T W d a Y V R n e V A 5 Q X R 0 e l Y 4 d m V x c 2 Z S d 1 J 5 T y 9 l Z k l 6 M l N V N W F 2 M m o y a l d q W C t H M 0 t 5 c X l 0 M l l I a 0 9 o d n B R e E x Y b 3 A r M j V w M H B G U X J 5 Y T h l M 3 k x M 2 N X V m F x T 0 p x d z l 1 a m x y e W R N V 1 V H L 1 R v V E F a O G 5 O M z V S N 0 9 1 c X J t Y m d J S 0 x v Z k N w L 0 R T S 0 R l V z R P M m 8 1 V T V q T 0 8 4 Z F g 0 d V h z U 2 0 v L 3 R 2 U U p D S 0 9 U V D B 1 N 2 Z U L z F K Z 0 4 2 b z l F c V N I W j M x T k l 2 b 0 Q z O U F 0 b 0 Q 1 b j Y y Q 1 V X W m 5 D M D h 6 N k w 0 Y m J S M E Q 2 Q k Z o Y 0 R X Q k J 6 U F M x R z J L N G J Z Q V A 5 c U 0 0 a U 9 2 a T F v N 0 9 J R H d M e l R 2 N 0 0 v S z g 1 c W 9 h N T J Y a 0 c 4 M m 1 r c y s 3 T E 9 F R m Q 0 b n V T a U x K S 0 t M M 0 I 3 V U N S Q n J q N n F z V n Z P S D Z P R n V 6 O V R P O X h o V m N G Y W F 0 R H h 3 W W x m M F p 1 T U R B c H N 6 O V B 0 a G x K c 0 t L U E V v T U 5 n T X V E c j d L S D Y z b 0 s 2 O V l E R n B 2 T k h i T D V 2 R m 9 F d T N n U z R l T m s 4 M X N v a l F M W G R T T 3 V w Q k 1 1 V k Z l c E x T Y T V C S m J B U V F n Z 2 h y a 1 A r L 3 V h K 3 J P b n B F Q k p T M z d N U l F n a H h y U 1 V r U U h t N X V U Z T N 1 e n M w Y m 1 6 K 0 Z T N k Z y c m 0 1 Y 0 9 H Q y t R b U k x c T J y d n A 0 U W Y x T U 5 P b V R 0 N 0 J Q T X l P Y m R W Z n V P N V N X c i t r d 2 F N Z E Z J N j h I V U R u Z F l u Z S 9 y M j h x c V I y W k Z Q Z n p h M E 1 Q d l V p L 1 Y 1 L z c 2 c H R w S 1 B x M 0 d p W D g w N j h x N G x y M 3 h y T l F y Z E Y v V 0 d U N D V 0 Z D V x Z j l k R 0 l S e k 9 T Y V N U Y j B 0 V n l I d T Z J S j M 3 V y 9 W a l J M T n V W b F d G Q U R H N W l Y e H c 0 b G R W a j l J Z W Z x R T g w T G 9 m S V I 3 c V Z l e W p j K 0 w 1 N H N 3 b U R D W W p K L 1 B U b U 5 U K 0 g 3 a G Z m R V E v M k Q y Q T k 3 b y t 6 T n l U d n l s O V B D O V h P N i t t T n Q v c n l z N l g 1 a W 1 Q O H h z e E V a d V h n c H V q b H J l T 3 J l Q z J v R W o r M W V h V 1 N t d m J x N W 1 B S F p t e G Z C K y 9 n e k t q a m d k Y j k y Z E l V R 2 R W V l d s R l B z N 3 V S U G 0 y S X F F b 0 V 4 U F F 4 b F A 5 L 2 h 6 U F M 2 S G d Z b 1 d 5 b D V N c j d i M 1 V D M V R k M H F T a m F 0 d G 9 N c k l 5 W l I 4 c H h W a z g x Z T U y M W F K c m d T N 2 V q R 2 p X R F R C W F N q L y 8 x N 2 V r V j Z x a 3 p T N H Z w T m h R e m 9 m Z C 9 v b V R q U V h C L 2 h l N 1 d 2 b X N u Y 2 8 z T D F y b D d 1 a U N 1 N l A x N T h C a V c y Y X M z V 1 A y R E d 2 Y W h i R X R l M V U v R U x n c G 9 C M D N C Y l N 6 Z W V 4 Z 1 R n T C 9 P Z n B 6 c m U 4 d m h C Q k N p T 3 V B U m 1 Q K 0 I z V m F H c l J v Q W M 1 V k w 1 W X B o Q k R p Q n B H Z k Q z R n g w T E t s Z V N G R V c z e D h 6 R j h X R n k 3 Q W 9 V T V F H Z 3 B l d G d 0 N m h Q a T d h d E F o N j V H O E p K W W 0 3 Z U x l N E w 0 Q T Z F M U d Q a i t 6 c W Q 3 b T R 3 R E 0 3 b n k z e l d x L z M 5 T V B z L 0 R N W m d 3 b U k w W D Z V Z 3 d t b z F L Z E d l c l p o R G N p N z d V N j U y a G V F b z R P R 3 U 0 S n Z r b T E z N F M 1 U X Z l S H h C M n F S Y n l j S E J 5 N X E y V n Z x N E I x Z T J Z c 2 M w K 3 V V e F p 6 M n B 0 M W 1 o Y 0 9 Y d U N W a m 1 O c D V 0 W U l N R m Q r R G 1 v Y 1 l U T m s z W D N o b E 9 y e C 9 W d W F k T 1 R 4 d H J m Y W Z B O E 9 a c 2 R q e E d R M z d M e D B 6 W k 9 x N 1 p V c C t 6 a G R r R T Y 1 V W M r V z g 4 Z T V K L 2 d t c X p B Y V F H Y 3 l z T 1 g 4 T V Z h b D d G Z F Y z c z Q 3 L 1 R z c m t 2 Y 3 h z b m w z Q m d k M X d 0 V k d 6 O X M 4 W F R F L 0 p l N E N Z R X Z H Y 1 N K O V d 5 b m g 2 Z G F N N D h v N E J 3 Y 0 h O Q T c y N T Y 4 e k d a U 1 d F Z n V 6 N D R q O T Y y c 2 V h a j J B S V V H Z H J B T F R y K 0 8 y a 0 Y 2 Y V M z c H B M c i t j a S t h T 2 k r S H I w c 1 R k b k M 1 S V k w U G F Z U 1 d R Q l h P L z N 2 Z G p m K 0 Z n V G 9 L e U w 3 b j R R c F Y 5 Z k M z e j J K b D U w d T V 4 S V l R U V F v Z 3 I w c V N K d V p J M V B k M z h q K z I v b T N W M 3 d a R C 9 B N j F Q O V d P R k V F S l V M e T B O Q 2 d v Z 0 1 o S W N I Y X N m Y n h F U U F M N i s 1 b k R X e H d l Q 2 d x N 2 V I S V d v W X c w N l p B W D R N W E V Y T 3 F P Q m g x b 1 A 0 T n V 6 V z J 3 d V h x U X p H b X I 4 b U g 5 V m p O V X N w R 1 F D M 2 8 5 Z H k z O G k 3 M U Y 2 a H h i b 1 M v a m k 5 Q 1 o y V m d n V j l T W W p N Y m x K c X Z Z R m x h V 1 g 1 b k V r T n d r V D h I d D Z E T G N I U l F M b W l 0 V H Y 0 N 2 N S W D V S c G R Z N 2 V a T 0 N k N H l 0 N X Y r d k R C T H A 0 b 3 p j W i t Q Y n N W b j Q 1 R j I w M T l s e E p E a k 1 P T G V h b G l E d U o 4 R 2 5 C e W Z 4 e m Z I a m l W N X R 6 c W J 5 Z 2 t 1 N 2 l n b F c y R k J u S 1 N D b k 9 V a T N L V l Z s U z h R V 1 d W M X B B N l Z p R l I v V U w 5 Q 1 g 4 a 0 x p V G l h R k R W T 2 R z U 2 o v Q 2 x 2 U E h L Z E N y Z T g 5 Y X B K Z m 1 z a k J 1 T T k 4 b m J L Z F B R R H Y 2 Q j N Z Z z B y Z V Z z d G p V O X d u Y k t i N 1 l C e F p n M 3 V r T k J I c 0 V t S H Z m W m x 5 c U F z M 1 h s Y k F w L 1 F q R G 0 z V U Z 6 T i 9 Y K 0 1 J T U R 1 Y k V F N U 9 i e U l u O G M 2 b y t w N F g 2 V W o 0 L 3 M 1 R m x T Y n N a M W F J S E F 3 T E R h Y V Q x N E d C T 0 F y K 2 5 I M W J H Z l h 0 M k s 1 M T h X b U l 3 R 2 R s N G N m K 1 h j W C 9 n c C 9 Y a 3 B v Q X d N c 3 Z 5 Z V M 5 M k R h Y 0 w w b F d 2 e T N 6 L 1 R O c D d O M U 9 p Y S 8 z R n N E N j l O S m V k b V N m N U 5 k W D Z l M X d U U m 9 3 W V Z W S D k 1 Y W 5 1 d n c w a G h C Q k N Y T 2 N j S G M z V n J C a 1 o 1 c 0 J W c T Y z K 2 5 H d n A v Q j d J U G d a Q m Z l d D d K a 0 l J Y 2 Y x T F N 3 T 2 R E c 0 x D T H U 5 O E p 5 Z G 8 z e D R T R T g z W G F 0 c T A r b k 9 F K 0 J 0 b z h D R X J 3 U E x r d l N R W F o 5 b D k x S D E 5 M m l I V 3 B 4 M j Z K b l B K T G k 5 a 1 p z e F B 6 T z U 4 T i 9 1 e X p y Q W l l Y T h x M k x P W W U v S T N I Z 2 t a U 0 p k R 3 J m S F Z l a W p o V 2 J H a G p P T j V x W H g 3 Z G 9 z U 2 Z Y M F h 2 e F Z m W j N k V 3 B l d 2 5 0 c 0 x p V E x i a z Y w c j Q z L 0 U x U E J 3 e W d J V m 5 O c E 5 T a 2 0 x M 2 J L R y t s R m x I b H Z G Q T Y v N n N U T j V Y W l h o Y V V i R y t U U F g 0 Z T Z H d V R I W D h k R U U 2 d 2 U 0 Q k d E R 2 h O e G 9 v T S t v c D F w Z H h 2 a l N Y d j d M a l d a O T J x T n J G b U 5 h Z k 8 w U 2 t i e k J K U l J m W W R l R V V D V F p D W l h 0 S 0 R P W D h l Z j R Z Z j U 0 L 2 h v d k d t U W l m N W 9 S N k J y R T V Y Z D J m V k c 4 e T h s N 3 N H c n I 3 d G J F S z R W Z W 5 I S 0 N s a H o 4 N 0 1 r N n l Q L 3 N N T 2 V W R j F k N D N x N 3 l R c j g 5 d T R a d X p X K 2 p r R T B 4 S 2 l U c n c x N X N N e k l s Z G k 1 d V R W a F Z y Z m 5 U e U 4 4 N l Y 1 T m o 5 c k F D O G R I Z 0 p Z S z Z X d n Z K S T l K T E Z D V H R Z b k x D a k R x O G 9 o Q k J D a U J 0 V 1 V K R D V N Z E N F a E 1 2 L 2 g v Z V Z L a 3 d H V H h 1 V n R N N W V 0 d m R m W m V m U G 4 2 Z E p r e V o y a i t 0 M E 9 2 U j Z Q V z V W T E F T V G t a S E I x c T F i R 1 R w M E t O N 2 U z a m J I Z l B i W l o w U k V S S E R M T G J k Y z h a d 0 I 4 d l B 6 M F d x M X V M c G F Q e m x X M z N N V H R S T W Z I N C 9 K W k N J a 0 p B U 0 h L c D d H c T Q z Q 3 d r S j B P a D J O R 2 p X N n J Q T 0 5 S a U 0 2 b l E 0 W E Y v d X R 6 d X F D M F d n a 1 B q N G V Y M T l m L 1 A z O X F 6 K 2 h n c n A r M z A 2 Z E 9 v V 3 Z y e S t O R 3 p l d W Z 2 R G Z Y W D Y r d V l L M U x 2 N m N i O V V L V H A 0 R V Q w O X B I U 0 N 1 Q 3 c 0 b W s 2 a 3 V N N W R y W X N 6 M j k r d D d D a 0 t J d j Z t V k E 2 Y l Y 5 e F N F R U V J S V l V O T J O c 1 R I b X h m Q T h 2 T 3 J m b n h k U 3 Q 4 R m Y w e U F Z Y 3 Z B c j F Q M T Q 4 d n p Z U D N k R U R F Q j J s c T M 1 c n B T N j l h d D Q 1 T l B Q b U h p e E l u Y 2 V l Z W R W a 0 Z O Z G 5 Z M n M y Z l B C b U R P b k R r N D I r b G x l L 2 p 3 W W F a T m 0 4 Y U N C U X N J c 2 J H d 1 d H c H F L d V B I a i t m Q k J 4 O W s v U G p 4 M W M 3 T G F E U 1 N r c E x D b V R O b k 9 I d j J M T 1 B I a j h m S l N W M m J N M 0 x r U 0 V h U E h z M W p q e j F X N W J Y c W V t N m k 3 a z J l U E p t V W x C U i s r T 0 V I d T U r e D J q Q W F q W X d m U D U 2 U W t C Q m V m L z M x e T d y R z R z V 0 x X Y k p r Q 1 h Q b X p L R k R o d z V Y U E N k N 1 N r c E t H R F Z x R k 9 Q R 2 p l T 0 p K N T Z v M W J t W C s 3 N l p U Q 2 F X T E Z s Q 3 o 1 N D l D Y X N R U X Q 1 N T U 1 M T A 3 d H l a T j k 1 N E E 0 Q 3 l z a k t t V D U v T 2 t D R k R H R G x 5 c E 4 w Z z k 4 Q 0 J B K 2 o x V l J j Z z J k T 3 F W U 3 V h W G 8 w S z B Z T U h h O T h p b 0 N w N l B S d z l D b D I 2 M U 0 z M W h M a U t w S k p W Q 0 N H R U V F S U l j V z M 0 K 1 V G V 2 x 2 a 1 J V Q T h Q d U 1 x V m F p c E J m Y U h s V U 5 q K 1 B J e m V h T j V Y b m d m W n h 5 O V Z 1 U H B G W E 9 y T H V u M H l t R X d R U E 9 5 c V R H Z m 8 w S 0 d r c H F Z e W I 5 N D h U c D g r e m Z U c D A 1 V m p o d z h m N X M w M z M 4 V E J 3 W U Z w M D Z a Z F V m a T F j K 2 R P Q U c 2 N z d U Y T d Z M W F 0 V 3 N Y d T N i c z V m L z Q 4 R 1 J r W j Z I V G 1 w N 1 N h T k d u Q 2 t D R k R i Q W F r Z G F F b W N 4 T l h U M 0 p 5 T X N l T 0 h l U H V 1 K y t 1 M V d j c 0 9 6 d W J o S V F F d T h l a m 9 x S l l 2 M z Q 5 Y T l l d X B Y b H o 2 L 1 Z H Q U 5 6 Y z N B Z 1 B E N 2 Z h Z i 9 U b 1 V i N z c 3 a n N D Q X d O S l M w c 2 p M U z N O N X Z s Z H U z Y k Y x O W U z e G 5 P d V M 1 Z j d 2 Z 0 V j U E h p U W I 3 N z V C Z z h Q R H l W a 3 p j b k p v Y W l v a U x a d D J 5 c m p O Q m 9 O c l Z 1 M z V w T l B Q b U h u e n A x T W 1 6 Y U 5 3 T U J B c S t 1 O S 9 m Y m J G Q m N Y M T N v Z X B h V 2 x Q U D c 0 N D l 4 O T k 5 M j F P c T l h Q 1 F u b X Z 0 c z F D V m h O S m 5 P V n F y Y z N O R 3 R t Z j V 5 V G s z b l J 4 S V F F Y U c y L 1 p h S V F m d 2 N T c 2 d v a G h C Q k N D Q 0 d 1 b l p B U W l J M k Z V N m N n S X F M d X F w M X F Z c 0 J I N W t B V j R O Q W N P U F N C O V p n d V U 2 S E x G T 2 c 2 M V J 5 O D F 0 R m l X S 1 d s c G V 6 Z X Z W d T F M e l E w b E w 1 O S s r T G 4 1 O G V m Z i 8 2 c D d F O U 1 U T V J n T V B E S U k 0 O V F W R l N r T 3 V i b j U w Z F V W R l N W O T F x M W F o W E p 5 Z W J Y d V c v Z l B 0 e m Q z V m 1 4 W W 9 Y V n V P Y k 5 t e k 4 y N 0 Z q b G N l b U l p Q W h X c j E 3 T m 9 F R 0 R l T 2 F a W j N C M 2 Q 2 L z J k Z W 4 x Z X Z S N m Z i V 3 R B e T U z Y n V M S 1 J V Z E h N M n Z X T E t 2 O U J v T z U z Z H V x V m F 0 W X U z W n R q Y T Y x Z V B G a V l t S m l t R E 5 u V H B Y a l h G M W R X Y k J n Q V d D d T N x e G N p U m t T R X N M S E g z K 3 M y c G V h b X N y T W 1 U T U J 5 T X Z M N D R N U H J Q L z d M Q z h 2 e D J n M E 1 t Z k 9 u S 3 N l c 3 R i M S s r Y n Q 3 Y z F 2 d i 8 y R 3 E 2 d X I 2 Z 2 N M Y 1 h G e E F M U n I x M D d a N S t 6 c 3 p Q U F B Q M C 9 I a m g y W k 8 z Y 3 V r e W R Q N X B 0 d n Z y R V p w b z R i T j Y 3 Y X F 2 T E s 2 a n h j Q l N n d W h 2 S n k 4 O E p W M V R H W n p F O D F G Q l d a U T l i c U J B U 1 l u N F F v S 1 l F c T J x Y 0 l V Z D h r W k J W Q 0 N D R 0 V F R U p j T z A 1 T z V s N T l z Y k Z 3 K 3 J S N W N a T T Y 2 Z 1 Z a S T U 0 d F l m V n Q 1 c k M x L 3 d m c V Z n Q m 5 s c 0 x l V 1 p D M E h r Y j l Y c W U z e m M v U H R 4 a 2 F n V G 5 N Q V h N U T Y r a m 9 x Q V F w W D M 3 N X B k W F l x S 2 d v b 3 F L a T J M V n J G M l Z s W l N R b U p n T G 1 4 N F l U R W h J S U N 3 d G o x N j V k e E 1 i R 0 V o Q V F n S k 9 U R T M 1 K 2 Z z b z l M Q z V j d U V C W V d C a G p 4 N D V s M E t C Q k R C b z B D S U R m Z i 8 4 Z E h 4 O G Z W Y 0 N x M S t 1 W k 1 H R U M 0 O G V Q V i 9 W T z F l d j F Q U G J Z W S 9 U d T N a d W 5 u b n B L M l Y r W G N 4 T l h y b G 1 6 W n Z 6 e m 4 v O V U 3 V X R M U z J Q d D J y W D A 2 T k d E Y n Q y N j F m a G F M a T R 1 c X M 4 T H d O Z G Z m M D F X V m h i V H B 0 b H U y N 1 Z p e F F x M m J k d k d P K y s 4 W T d l L 2 N H c H F L d E 9 u V D h m S n l Z b U Z D e G N T S E J 4 c 0 5 T W X V M b z Z w V T Z j U 0 h o N X V z d 2 9 X N E 9 6 W n M y U m t a T l R v d F p T W G 0 5 Z X p T R X R M W T g r Z V B h c G p M V n U y c l B Q M 0 x U O C 9 u M T I 3 Z G 5 I Y m J i Z m g 0 Z U d o S E R 0 N T B y e k l k Y 1 Z L V m 9 2 Y m I 3 K 2 Q w T k J R Q 2 d v S z d G Y X J a b V Z s R V J z Y m E v T 1 l Q W m F n d U U 2 V m x w c i 9 m S z l P W V N F a 0 p a a 0 Q y Z H B 3 Z E R U Z l E w S l c 4 V G N t S W F z U V F n Z 2 h o Q k R p M m 5 K e G d Y Y n R 6 S S t L b m p n Q m J k c G N 1 O V l C a C t h W U E 5 Y l J H N j B Y d T J w N 0 w v a D F o S F h q e k 9 P N l R L M n o y e l p 1 M 0 x q Y X F y Z m J i c n V O V W F O R z h l O S 8 v N 3 Z h W W l 4 N 3 J n Q U F J Q U J K U k V G V T Y 4 M m Z Q N S 9 j M 0 Z 3 b E x Q b m 1 t M i 9 R Y U R R O C t l U 1 R n R G 1 N Z m Z Q T k 4 r M m U v K 3 F y c j F K U 1 V s S 2 p 1 U j g v Z n B 4 e j U 4 N 2 h W V 2 5 o R 1 N j b k p 3 W U 5 H c 1 R T c F V z W k 5 X c V U 4 b W o 0 d F p 5 Y n F G N V F V S k J W N W V L T U d U T n d k M 2 R u K 3 Z U c G w 3 M U F s V V c 3 Z H U x W X N t U U p V V k Z S V n E w Z m N u T n o r Z T Y 3 N 3 h n N G N L R G R n U F h r e V p P O C t 1 c X J H Q X d H L 3 Z 2 Z i 9 4 S V l H R 2 o x L 1 U 5 U F Q y Z k d q Q m 1 F a E l U d z R v c 3 Z L a F h V V 3 E w V 3 h 3 c l Y 4 Q 3 R Y c m 1 U O S t 2 V z F t d i 9 P b l R 1 V j F o V V d s b D d C Z G Z t K 2 5 U e D V F c D F P e D h h T k c v b m p q e i t V L 1 p h d 2 Q 4 S 0 V D V F c 2 e n B n e F k z a j A w V W V W N 1 U y Y k 5 y R n A w N l p h e m V X c U t D N k d H b F M v R X h k b k h o Y 2 F D c 2 V P M W Z 6 N j d 1 N 2 1 l M X p o N T F X S X E w b E N W a U d F R U V J S U l j U z E 1 K 0 Z o c m 1 L T m l 6 U C 9 R N 3 Q 1 Y 3 d n T U J J M 2 0 2 d D J 6 U E E r T 2 Z 3 b T l Y N 2 N P V 0 M z O E 9 w b V A 3 N X N O R V k v V l d i c 0 F p N j F i d D J J M E d 1 M G V U M G x K V W J V S H F D Z 2 d J S U R P b l R z R H N H a l J J d U R T N G x L Z m Z 2 c X A w a n Q x N j l h d H R a c l R s M T k r U 1 Y 1 Z U h t Q 3 V 1 U D N y c j c r V X g 4 R W Z l d W d o b 3 F P a m N Y W j J K a k l 5 M H V y Y y s r N j d q L 1 h y M S 9 Q b G w x O H F q M W J Y N W R 4 R T N W d T d k a T N S M G R I M D Y 5 Z F B x Y U t z a X F l b k o 1 M D Z t U m V M e T h q S X N C c 0 d 2 d i 8 r K z F Z d E F B d 0 d n O D F n R V d E R W l C R 0 V o W V h 4 L 3 Z 2 d j Q r U G p R M j V 1 T G s 4 L y 9 Y U 1 Z j O G 5 M e T J Q Y 3 V I S E s 5 c V J K a 3 h n N W N x U 3 k v Z k R E R D N Q b m 5 Y Z F c r N X E y Y m R 2 R 2 t p V k x B U E 1 Q T i s 2 N j Z 5 N 1 Z j V D h i Q y 9 O Z H l m c 0 c 1 c k Q 3 O G N j Z l Y 0 M H B L e X Z q M j I r L 3 B X U E h q d l R y M T Y v Y W F 3 S z B i O T l l d F g z W F h Y Z n h 5 Q 0 9 Q S 0 5 0 e G N Y S G s 1 d W J T d l h 0 M 1 p W O X h j V E V I R H g 2 a 2 E 5 Z X V 1 T H U 3 O D l G S E g 5 W D l v b G N s S m R D N G N m W G p 3 c 0 l 1 c n h y V j N S M X F X S 1 V z U k g y U m t G V U l J W V F R U W d o U l B 6 d z h 6 S D F a e j U 2 R m x C U k l U N G V n S V B E e U 1 q O T J x d F Z l K 1 Q w M i 9 3 d D B C Z E Q y Y m 5 P d 1 d w N n Z i a E Z n U z l 0 N 1 l j Y 1 V 5 R D V t S H A 5 O U h M V G U 1 d E Q x Q 2 4 z N D R Z Z F Z Q c W 9 i S F I z T m t T T k h i Q j d y M m J P b k V y T F d w W U t D Q X Z M e j g 4 b k 9 6 c W E w d E p T e X N q T H k 4 L 0 1 C Y z B p M l o 4 O G V v c U t p M E 5 y N G Z y a T Z 1 d k x n Z 3 c v e T h j Y 2 Z j K 1 R J a 2 F z e V A x R j N Z b U 5 q b V R k d k h t Q z d n d E 9 X R G g w N j h N a 2 5 u d 0 R n N i t 2 T D Y 2 K y 9 Y a W R 6 Q 1 F 3 T X h H Q X c w S 1 Z M R j Z a T 2 5 X c H p r Y X V 0 V z d l e W F 0 V X E z b n p 6 V G R V a j l r V k Z S Y n o 2 N n F 0 V z R 4 c z N i a 3 p q Y W 9 L K 2 d v S U M x c T F i U j Q 4 Z V B U a H c 0 Q U E r U G o 2 R W h v W l d l Y z Z W d m 0 r V 3 V W V 3 V q T j I y Y l J 0 Z 3 J r N G R P S E J n d G R l M H h j b k p T V l V s d k d I R E J x S 2 p v M W 0 4 Z U x H e U x 6 M D l u W G Z m Z l p j R k N 4 Y m c 3 K y 9 Q U 3 k r O W R G b j N x b E p O S z F r d j k z R i 9 T e V d y R U g 5 a k V y S U t J W V F R U W d n a D Z v K 2 x S M n R o b 1 h s a G s 3 U T B j K 0 J x R V J J Q 0 5 x c k t h c X h w W D N O U X F 2 V 0 I 5 T j N R c E U v T n p t c 1 V Z U T V a d G Q 2 U X R y U E 9 R d F p W c T F i W l B W Y W J k Z 0 Y x N m Z u b m 5 3 Z k 1 q L 1 d m T 0 h H Q 3 Z u M z c 4 c 1 F U V H d D U W x K U k V Y R n d j a 3 l a T n N u d i t z R 0 h E V 0 x K a 0 N V d V h M d j E 3 a E t 3 N U 9 l Y m c v a 2 J r N W 1 i K 3 d j U m x T R T V P W n V i T W 1 l a j F l d n I z N z g v M D Z k T 3 J Q Z W Z s b D E 5 R 3 I 5 Y 3 I y M X F 0 V n V s R m F n b m 5 h O F B S M F p H Z 2 9 D R F Z 2 c m Z m Z m h z Q W Y z O S 9 x L 0 d u V H A w Q 3 p J R 2 x q O C t s c W 5 K T D V m W G x l U C 8 5 O X p F W U R F e W F O T W 1 x N T Z v d G R m R y s y Z l B u b j M r a T B X Z 0 l D d 3 V y O W p X N X U 3 d m I 3 T X Z x N E 9 E Q W d 3 O C t x S H d 2 T E l 1 R F Z h e n d 0 V l R Q U C 9 Q T U 0 y Z 3 V Q a T B 3 Y n R 3 N F Z R V 3 N F T 0 x L U 2 N n c W h C Q k N D Q 0 d F c U g r Z W 5 1 Y X Y 0 R 0 F 3 R 0 V D d k I 1 M 3 V 5 b n U x U m t 4 V W J 4 K z N Y a 3 p L c H N K a 2 M r V n I 4 T E R x S z E 5 c k l E N C t u d V R r N U d y S G 5 U d D N U c W x 1 c y t l b W 0 y N n l D b H Z X c l Z 2 S D Z k T 2 5 h L 1 N v d E Q z Y n Q y O V h m c C t h b W t y e j V z M 1 p 2 S G t 6 Q U g z N z l y V j d u c k 9 6 T T I r O D h R W X R X O X B 1 d 1 Z B W G M 2 c 1 Z U M D l 6 Y 0 g 4 a n V z e D J H c G F G c F h R N k h S N G V I a m c 2 T 3 R y d G t h c S t u Z j M 3 c l Z 5 N V V t a 0 5 V V l A r L 3 Y 3 O C t P T 1 B 5 b l p z Y k N 6 c D Z l b D J 4 N T g 1 Y 3 d Z d 1 Y 0 O V d u S y t s W i t 1 c F U 2 Z V U 5 a H I 5 K y 9 l M 3 V 6 a V V 4 W G Z m Z m N l d V h i d D Q r Z V d Y O G Z Y M X J Y Y S t W K 0 4 5 c 3 l n d U x t Y m Z 2 b j B Z a m N Z Y W h i M H p a c 3 p n M W x 0 d n R k c n Y 0 T 0 R B Y z g 4 O W g w N m 5 B M k Q x N n R X Y 1 B Y d F c r Z U V K b U 5 z O H p K c z N q O G N l Z T B 5 c D l H M 1 J v a 1 c x O T Z 3 V l M 2 V 3 B U O T I y V 0 Z I V X R G S l d p S G 9 r S W F z U V F n Z 2 h o Q k R p N z h Y U j B m e F Y x N H R o K 1 h V M F Y 3 V m F B b F I 3 c 2 8 r Y V d 3 e j R k Y X l 6 V y 8 v e H h 4 O H N Y N z Y 4 e W p I T 3 p z N U V S M G N U S F I x Z D V i Z 2 x T N V l R R n h m S H Z u M z c y T D E 3 T j R E e S t M U G x z Z W Y 5 K y 9 l c k t 0 a 3 F L e T h 2 V i 9 X T G p J M k 5 K U 1 V s Q l h k M 2 Q z Y n M y T U h x M W F 0 N T k 5 M T M 4 Z l B 6 N D V a Y m J y R l p a V 2 l 4 W X N V S 0 N n b 0 t l T 2 l o a H p B Y W p S d z h l T E J P N T F a c n p z N 2 1 M d 0 d Z R j F 4 N j V a V l h L Q z R 1 N X I v L y 9 T L 3 Z 2 L z g r d T N i d H N u c D A z W m F D Z 2 d M Y X R X d G 4 5 M 2 p 6 N X M y W l A z O S t q Z W F 4 W n M w Y V Z x N W N x Z H E z W W N N R 0 p j a T N 4 V k l O Y X U 4 Z W 1 6 Z H Z a c 3 V X T F F C M D c 5 N j l 5 c E I x O W V y V k x G c T B p T k d q U j N Q T E x i Z F V 1 N 2 p h M V h 6 Z k F I N z k 5 V m Z L e T h 1 S m l v c m k 1 T W 1 U d l B u b W 0 2 c E Z 2 Q 3 p X c j E v U G h n M G J s S V h s S 3 R M c G R E Z z Z P d E t y V n k 5 b D M 1 N D l l M G h O V F Z Y M W V J M l B q d 2 V n U z V j d V N u L 2 t P d W Z t W n U 3 T E t p R 3 J h T U F r W k J W Q 0 N D R 0 V F R U k w R E o 0 d H p l M E M 5 c z J D d 2 Y 5 b m Y 5 e k J P Z V p 4 V l F X e H R U U m h 3 b 1 J x V n c 5 Z n N H Q U J 6 W m 8 x N D Q 0 N z d x a H l Y R m x a R 1 M r K y t D S X V M a T Y w Y W R P R 3 R M U T B Q d n J v S T F W Z n l a Q 1 F F T z Y 5 M T M 0 R j d 0 S 2 x T M V h i c T F h d G 9 r d V h M c V N r c E h E V F R U Z V J r S k R B e k p r e m 1 U d D N M c U 5 I a j d a N 2 5 m a j R l T D c 4 O G t 1 a W 9 x T F F h R F N V b D V m W C t k e k V s Z G 0 w Y V J N b E p T V z g v d n J y e X V K b G J k c T B x V E x v d H F o W W R X c U x n N E 5 E a l N v N 0 F a c 0 I 2 T 1 R K a z V r O G V i T G R j M W F z V 0 1 I O C t m U D U v d n Z 2 c m R v R m p C c z N q c W V l Z X F w R 3 I y U F p z b V V z V 0 x D Q W d R T U g x c m d k e D l W O D M 4 c k x 5 M W 0 y Y k J t d F c 3 Z m 1 4 U m R m N U t H S E h p S X J L N H Z C Z 3 d l c n h o V V Z G Y k Z 2 M 3 o 2 a W 9 x S U l E d y s z d W s 1 W l d S b n A 2 Z W 5 z M m J O S D J a Z V p t V W w 1 Z W J s c V g 4 Y k Z C Y U 9 P S E R u Q y t m U G 5 s Z j F O b W p T c H U 5 R F Y z U j F 5 Y y t 2 b V d y W V V G M T l a N n h n a H J n R U p X W V V R U W d n a G h C Q U 5 S K y 9 Y W W Q w N D J Q R T g 5 S n B 0 N 3 R W c V V a N E g r M m F i Z T d m K z Q r Y z Z 2 Y T F l c j Z l b 3 F N a n U 4 W k t T R X B Z d F c 4 Y T k 5 O T V i W l c 5 R 2 p V Y U R s N W N Y c z J m U H B u d j M 3 c H c 4 Z V p K c D A 2 W l p Q W j R j R U J E Q U x i Z m N Z d m M 2 b X p k d l Z p c j V r c E 9 U M m J K b E M 2 K y s r a X F m Z i 8 0 N W p v N k 9 2 U H J x c T d 6 O D h z c 1 V G a F p h b m V 2 c T Z v c X p z e k 8 1 d W J u T W 5 E a 1 R i M j l 2 W G 5 q a E J S d 2 N I S E J 4 Y 2 F u V H V Z a 3 I 5 O G d q a j N E e n p U Z X I r d V V H Q l F V e G R P a l F h c y 8 5 L 2 Z m Z k t T O H Z 0 M 3 Z j W U R D U W 1 a b F p v M 2 x V O W Z t L 1 d 2 U j Z Q W j k r K 2 l t L y 9 2 b 3 I z Y n Q z W j h h T U d U V j Z s Q i t 1 N 3 Z 1 M m J 0 M D Z j b k p 5 b U R o e E l n R U J B W X d j T 1 p J R k N 4 Y l F z M m R Q d k x 5 O G x I R 2 Z m Z l l a K 2 Z u N V B Q M z A w M W J Y S 0 M w d H h X U X l z W F h y V m 5 i c z J J R m V y M G V 2 M S t Q c T Z n c k F 6 S m t 6 Q V h D N S t F U 0 F x N n N y Q 3 h j d V Z G M 2 p I L y 8 0 U j k z M W d I W n p n d 3 N Y N n V a Y X R 1 a j F j U E c x Q 2 Z G M 0 p T R 3 J F R U l J S V l R U W 9 1 S H c 2 M l F P V U 5 l T m c 2 V D E 1 c D Z y b m k z T k x R U 1 M x b 1 B K W k Q 3 d W R 3 V 1 B x O X R 3 O E 9 C Q l h u N z U 1 V 3 J I T F Y y N n R N c E t U a 3 R Q e T R x U E F s K 3 B U e i 8 5 b E t a T m 0 5 S 3 Z Y e j g r L y 9 4 e k F M e T l 2 Z m 4 w M D A 5 d G p s K z J i Q m x a V 1 Z s T W 5 U c V Z n b 0 l D N X N 5 W m c x K 0 Z D c k 8 2 b k p 1 N G N w N m V u b F l M a 3 B X W G w 5 Y 2 9 I T F g w K 2 J R b k x T M k 5 C e D U 0 b 0 1 a e n N k Z D J Z d D Y 4 Z W F 4 Y n Q 4 N X F 2 N l Z k d 0 V N U F B W V G p l M W l j T z N l T 3 Q 5 N T Z p M U 9 u V G p G c z J E Q W 1 U W n B V Y m M v V 2 l x N 1 c r N W F W b G N V M z M z e E R h R 2 d v U T R Z T U F j e U I 3 c D Q 5 Z T V n M W F 4 Y n Z 2 U E 1 P T G k 0 d U x G b X l o S T B i T i 9 M V V U w L 1 p y R F p O U z B z R D R N V V h Y K 1 R t b T I 5 V 3 F u V i 8 r d W t u M 0 5 6 Y y t P b W 5 u L 2 p t b T I r W U 8 z Y 3 V i Z H E w V W M 1 T F Q w L 2 5 6 S m t 6 O U 8 v Z n Y w Y n Z R N D I 1 d V l G V 2 F 3 N W F B d 0 x x O X R x W m 1 l Y U F 0 W V p W M D B M V U Z 3 b F p o U k J D Q 0 N H R U V B M k x Y e W U 0 Z X k r Y y t R b l N k a 0 Z C R W 1 p O W 9 j c 1 V h S H V Q d X J x M W p r U k V S U E R a W j U v W l B L Y l Q 2 W m c 5 Z X p a Y X J a Y U 1 q Q X p H a l J 0 b n Q 5 T F R 5 Y W x 1 L 3 d s b k 5 C c E p U R X p r N m F l Z n J u R 0 Y z K 0 h E a D N u c n J i Y 3 d H b z I 4 L y 8 3 N 3 F s W U E 0 d n F 3 Z S 9 k d X B X Z H V k V H A w N k d C e n Y 3 K y 9 Q M z M 3 O W 1 Y S 2 x D a 2 N Q W H F V M m J O b k 0 y d l d M Q 1 d Z U E h i c 0 d M T m 1 6 Z U x O T j k r a 1 E 0 Y 0 8 3 T n k 1 a z U w N 2 R 3 S n c 2 T k F o S W l J a T B H c T F B T n g 2 N j Y w M k g 0 Z m Z 2 M y s v R W p S V 1 h 2 a n F 3 d z g v d E R r d m 8 5 S E k 4 d V h M K 2 U 2 N z d 5 Z 3 Z M K 2 V w c D U 1 a T d O a X h O W H F 0 M W F t T D k r M 0 R E e i t r c 0 x D U U 4 5 N T R R L 2 x 2 e n R Q V G s x b X p a a k Y x N m x T b V R a d E d w M D Z k K 1 B u b m 5 4 a z l l c l R k d V N j b E p R R V F H Q m h v O C 9 p N G N l U F l 1 b l V y Y j d 6 e E J o O S s r Q 0 Z P V G s 3 O C t P T 1 B y R m l 4 Q W x k W F Y z c j A 2 S 0 Z V d m R h W j F x M 2 g w Q 0 h 3 O V l X Y S 9 G b l Z y V n Y x W T N R N k 9 I Y 0 9 v c U t 1 Z k g 1 Q 1 h H V V N z Z 2 9 o a E J C Q 0 N D R W F I c T B Q U k V 3 M G Y x M E R I a D R l a E 5 s W T h W N m 4 w L 0 h 1 d S s r U 2 4 1 L 1 B u R G x 6 M k x s e k p 5 d F h y c V J E a H c 0 T U h E a n d x c z l M b z l I d 3 l p d X Z X R l h z M l p L V m x j W F h Y M y 9 O a G c w Y j Z O Q 2 h B N i s 5 O X B x e V V y b T R 2 d l R v M F l Q S E h u d X M y b k Z 6 N X N 5 e G U y e k V p Q k d N R 0 R F Q 0 1 E O G U 3 K 3 J x U 3 J k d T N Y Q y 9 1 R G l S a D R l S D h x d V B q d y 9 E a H c 5 b i t Q R G h B T H o 5 O X R 2 M D Y 5 Z V A 1 N T U 3 R G 9 D d 3 N E Q 2 I v M z N r N U 9 T d 2 N l T k c r d l h y c C t y S m F q U W F p W X F L d 3 R m W F Z 6 V i s v L z c 5 T E Z 5 N G t Q a j R l S m 8 z Y j g 2 V U t W T 1 V m c X A x N F V y Z n Q x V 3 J W c k Y z N z E 3 R 2 p C b G p 0 Y m h i M j d a d G V l N j U 1 M 2 p u b l h j N G N l S U U 0 Z U h o U F B Y V V U z Y n Z F U k 1 U Z z B h a n N k d F R W Y V B S O F B M T E w v U E N D e T h 3 Y W R J a z h 2 U H p j W E p 5 N H A 1 N z d t S F V x R k Y x S D d C Y W h J W k N Y Q n k w Y j E 4 M z E 0 d U x N M T l U a U 9 1 Q W h L e E N D Q 0 d F R U V L S W h p Z H B Q Z n h o W X l H c X d W K 1 p X d 2 h j Q X p F e E 1 j e W J O N C t 6 W j g 4 e V p j b 1 V P b l h x U k V S R U J F V k Z S Y n o 1 N X B 0 c z N y e V p S e D k 5 b E 5 h d F c 5 d T l o d V Z 4 Y W d j S E I 5 V i t 5 N E k 0 O X B T V m x T b S 9 y e X B n T l p s T U h E d D J q U F h y M T d O N T g y Y W N u W j E 1 N G 9 r b k d E T m 1 q T T J W M E 9 0 N m J 1 T H E 4 U E R 3 c U Z F R n N z R m d V S H A 2 M n B L Y m 0 4 d T h l Z l B Z d F d z W F R 6 N z V w Q k t 3 Q W t x V n B 1 V n p Z S k d k b l U x T 1 R n N n R X c l d x O X Y 2 V 1 B x N l Z x N n c x R 2 c z T m 1 6 Z F g 3 Z F B y O V N 4 Y X R J a m s 1 R 1 F l Z l B C Q k h u a m d B Y V Z T M W h i T F o 3 Q 3 E x M W Z a b G J 4 d m Y v N z V K L 1 B t e l N N c 0 x J e U p F O V U v M 0 l t T m p X W E 5 t a l g 4 O G N j Z i t Q b j U w Y V p O R 3 c 0 Y 0 9 N R D Q 4 Z U 8 1 O T k 1 N 0 d U c D B x S 3 J W Z 2 N s a 1 l 1 Z k 9 u W V N I a D l z T l M 4 d k t 5 a 2 h L U 3 V L O T k 5 N 2 p s V m R l b 2 F p b 2 l E d n Z 2 S l B o d z R l c j J u d l V P U z h 2 O F B H Q n h F U 2 9 3 Z m U 0 U 2 9 t S j V x c F l U O C s 2 b V p z U V Y 1 b U V y R U l J S V l R U V F v a U d K K 2 d t O D h K W D V m b V g 5 b W 0 5 e m Z 1 d k V v U E J R R n h j S E 5 I U j B X e l p z b 1 c 0 d U R n Y U 4 y N 0 1 m L y 8 3 W D d w Z G Z H e F d v O U V v Z 2 V 2 Q 2 h R d V p P S E V p c l Z x M W 9 s K y 9 m b 1 N F a E 5 D e V p V d G F 0 V 3 J G M H F W T H l j b k o 0 Z G l 4 W X d C V 0 Z Y M k h E a D N p N F l j Z n J u S S t W V l g 0 N W V Y b E 1 Y L y t m Q T R k T 2 t S V 1 Z o W i t m b j d j Z i 8 v O W p C a 3 p S c l V 3 a n k y T E Z 5 K y t x b k 1 U V j g v Y 3 V Y U E p 5 c 3 J D M m R t W n J L d 3 N 6 c D Q 5 e T U x M z N x a 2 N O e H F O S k N j b m M r c l V L Z m J 0 M j h l d V h i c 3 d H Q X h N b U R D Q n U r N j Z T M 1 d 0 b 0 t B Z 0 F I N z Q 0 U W N 5 T X p O e G N I Q k F w O U 9 4 Z W Z O b U F P V X p Y O U h 2 d i 8 5 T 1 F r S U N X c T J X M H R K U z F x O W Z q N 2 U z Z D d X Z k 9 U Q z M w c G c x Y X h a R l J V V U V C d 2 R i S G Y v Z 2 d 3 O U l T V W 5 C M 2 Q w Z F Y x Z F g 1 Z k 5 w c n h L M E 5 x c D c z M 0 p 6 Y z N u d n Z m Y 0 l D Z 3 J p U C 8 v N U Q 0 N k 9 q a H c v Z n B 3 O W U v Y X d i Z H M y V W x O V D h m T H k 0 c U d I S H V L d X U r N 0 M z Z D J k b U p n W X Z 2 a m l D K 2 J P b m N 2 Q 2 h R d U p p b 3 F p V z d k d T l P b l R o O E 9 I R D V P V m x j V W p q e n l p M 0 1 P e T B O Y T Z k Z X V J a m 8 3 b T R N R 0 R s S m V Y c z J i T k d q N z k 5 R k 1 X T F Z y R T Z 0 V 3 J X Y k 5 t R G Q y N m R T T W l J b 0 p P b l R y U n R X d l h L M z c 5 V m 9 L Q 0 l D M E 5 U c D Q w V j Z I V 3 R z M k p U b W V 1 W V B Y M U 5 W O U x p T 3 V F a E t 4 Q 0 N D R 0 V F R U t J a G t m c l l 3 N V V r M z Y v d E M v b 3 B x d l N q e F Z n L 2 Z y M X p K M D d W N m 5 x Q 3 c w T l p k S 2 t T U X d i T n N 6 b V l q e T M z M z Q 3 Q X d Z T V l N T 0 d E Y X h m d j U 0 b F M 1 W U E 1 c 2 V x N T g 2 Z F M w W k d C a n Q y N 0 1 E Z D N a M U h I M z N V S 3 N p T W l v c m k r Z W V m d H p 1 Z k R 6 L z h F S l B K W l B l N G o 0 O F B 6 c z d P R E J n d 2 d O N j l l O U 9 0 V z d j Y T k y e T k y b k 1 U V j Q r d n J 5 L 3 g 4 Z k U 0 T 0 R p Z z F X b 1 p O M j Z j Y X R H c G t w S V N a c 3 l Z U V Z a V 0 Z s N W V Y d H g 2 N j Y y T U d 6 Z U 9 s a T F i V 2 w w c k 1 E Q 1 F D U k 1 t c 0 d 6 W k 1 x S 2 p v N V g 5 M 3 Q 3 Z V R K d z Q w V 1 l R b X B t W n l i S m x 5 d 0 J 6 Q l h U V H B r M z U 5 N y 8 v W G V Q N S s v d j c y M T F j U z Z Q U m N P V E l F V 1 h i d z h P R E V T T k d N R 0 R B Z 0 J w Z j M 1 N 3 E z a m R m W D E r Z W V P S U p l d m Z 1 a m I r L 1 A 3 T m 1 6 V 0 x Y c m w w Q X R H d l h q c 2 1 U S n p O a 3 l C Q l Z W V 3 B r W k N T Z m Z 2 b 3 B P M 2 Z 1 W k 0 y Y U 5 l e m V 2 W n V E Q n c v U 3 V Y T m 5 0 b S 9 m V G t C Q U F J T U h E M W J H S H p 4 N E V J R D U 4 K 2 Z U d W 5 W c n h v N G R T N T g r Z l p S Z X R r O D k 5 U l F q U j Q 1 a z l l c l Y 3 T n E x a X d N S E R 2 R G t r M D l l b l p B V m 9 H b F R j d 1 h x M G F Q U W 9 r W E 5 G O F B L e k R U M 1 l B M E 5 s U X B X Y 2 Q x e E 1 G M k g v L 2 N h c y 8 z O S t w N k N F T 0 p 2 Y X V X Q W F m V T l C U 0 d F R U V K Y 0 w 4 N H N o Z E 0 v W G R w d W R 3 K z B 2 Z m V x M 0 V x b j A v S F Z W M S 9 S c W x V c n V u Y n R x b F Q 1 M V Z S R 1 J n W X h N V E d F a D R k Y l B T W X R 4 T F V V R n h l S H d X Q 2 d i Z H U y T l E 3 Z W E 4 d G 9 O Q U x X Y l F M c T Z 0 b 2 1 r N m 5 h Z G h k W F U y N X V M c i 8 r K 2 l z R E J n e X d H V G J i a 3 B x Y V N r N U 9 E c D A 2 Z G V M Q 2 h R d W N Q W H V X W H I x N k t j Y 1 B I R G h B Z E h R M E k w Z U 9 w R 2 5 U c H R W Z U x 5 a 3 B x Y 2 I z d m 1 J S k N W Q m V E b z Z P N E 8 1 K z Z R d W d 1 U G p T b D h F Q U x p N V g z b V p B a U h v a U l h c 1 E 0 b 1 l p S W F z U V F n Z 2 h o Q k J D L 0 0 y V W x F Q n B x V H B V Q l h Y b z Z 1 b 0 t G e X R 2 a G J n Z V N i c 0 F J W V F R U W d n a G h C Q k N D S E g x d U x t W n Z 4 b z F x d S t a Q 0 h I V l h K M 2 E v c X V z b l Z m M X B l O U N p S V p I L 2 1 3 U V F n Z 2 h o Q k J D Q 0 N G R W Z i Z 3 V R O V l R a j h i M V B R V W h 4 T i t R L 0 5 r Z 2 h C Q k N D Q 0 d F R U V L S S t u Q m R o c X k z T m U y T U J v Z j Z u b 1 l R N G 0 5 R W d 3 T k R t M G J W O X p T R U V F S U l J W V F R U W d q U k F G M l h J V 3 R i e n l C d U R Z c X M 3 M m t J S W Y 1 R 2 h q Z n J T a H R Q c V d R V l F n Z 2 h o Q k J D Q 0 N I R X R Y Z G R o c X d B R D d i d W o 1 Z V R y R G 9 u a E F B L 3 J T Y 1 B 0 a D V R M z l N U V F n Z 2 h o Q k J D Q 0 N G R U E r V m d N c G x N O V Q y S n k x V 2 9 M K 1 h U V S t 2 W m 0 z V 2 1 2 c W N p a E t n b l B m e E N t Z H g r T 0 I 1 T 0 x 2 V T l G U 0 d F R U V J S U l Z U V F R a l J R M T N Y S W F 2 S G 4 r V 0 5 F N T h T V F d K U k p j b k Z X Z l U 5 S E N I R 1 Z 0 W F Q z S j l n a m d H N k 5 R a G p j c E Z O O V Q w Y 0 l J W V F R U W d n a G h C Q U 4 z Q T B S c 2 9 x R 0 t X U G l Q W m p L e W 1 v O C 9 2 Z C 9 m V V d K Z H d B Q V h U Z k 9 K Z m o 0 S D d X N m 4 v d X R 3 L 0 g 2 N X h P M U 9 r Y 0 l J W V F R U W d n a G h C Q k M z U G l 1 M j U 2 c 1 F t a D g v R 2 8 x M 3 F V b 1 c v b D l k d F B 3 V 3 Q r d m V O T n Z s R V h 2 c m Z W N V F n Z 2 h o Q k J D Q 0 N H R U V P T E d K a U d y d U c 1 c E d 0 V X V a S F V 0 e V Z G K 2 5 4 U F M 5 Y k x 1 b W Z m N W h 4 Z 3 l N e T d y W E N H R U V F S U l J W V F R U W d o e F k 1 S 1 F W V n k z S E g w Y j F X c T h X K 0 d s U 3 R a O G o w R E t Q V 3 Q z U G 9 D c H R J V G N q O T R D Z z c 3 V z V 3 b 2 h o Q k J D Q 0 N H R U V F S 0 l H N U 9 F c k 9 L N n B m R 3 R a U 1 Z y N F F Y V m R 0 R 0 k 4 W m Q x W D M x e U F 2 b m Z m M 2 x a N X d v a G h C Q k N p U D l u N z c 3 R G 8 2 c T J Q b z U v c D J i U 0 V 4 S U N n V U F J S F N r Q n B F b F R V V V F S R m Z T c U t L K 0 t v d D d y V l J C V V F G U V V C U X Z L V m N D Q 0 Y x R 3 h J S X B L U n d X V U s w a W 9 n a 2 d M b 1 N T R U V O S j d t V D d 6 L 2 p G a 3 l K Q T J r M E p J V 0 o v b j h j R 2 N z O D g r T 3 l H V D Z H L 1 d X V n N J S V l R U W 9 2 R 1 J r R l U w V 0 t v b U l S N k 4 5 e T d J Y 1 B r N H I 4 Z F E x S z N h V k 9 2 Z S t 0 O S t s d j Z z U W d n a G h C Q k N D Q 0 d F R U F L U W t G V T B Z T X F R c G g 2 T j k 3 N m 9 r a l c x U 0 V u U T V C Z F I 2 T H l y Z F g v c H p 5 c U V F R U l J S V l R U V F n Z 2 h R R U p X M F l D c F B B e F p m U z Z x W k 0 w b 0 J r V m 9 H S U g v b W x L d C s w d C 9 W a U d F R U V J S U l Z U V F R Z 2 d C R X J L S 0 J r d 1 Z F d X J S Z U Y x K 0 p 0 a n R 6 b z l 0 Z G t n d k F x L 2 U v Z k V a Z m 1 1 M T F t Q k p P a z M r V j U 5 V T Y x b 2 h o Q k J D Q 0 N H R U V F S U k w V G h J e U N v Y U x H V m d N Q 2 p k L 3 h a V z J t M 2 9 p b k p j a n F V V 0 9 2 N z B 2 L y t S N n Z k b j N m S U x 4 Y j l 1 c U 5 h M V F n Z 2 h o Q k J D Q 0 N H R U V L T G h r N U J W T k Z 3 S 2 h j Y 3 R B e T d l L 0 t v a 1 p F V 2 x y b E Y v M W 9 J d k Y y U F l F M U 9 0 Y T R V U V F n Z 2 h o Q k J D Q 0 N G R X d 5 W W h x M m p R Y W h x e X B o U 1 V t c X R w O W Z 1 e k F 1 U j l O Q S 9 U M F l Q V n Z s N E l J W V F R U W d n a G h C Q k N O R X d T c 2 9 v R 1 R W b k R 6 Y S 9 N T n N n e F h Q a l l x M 2 Q v Z k V i Y 1 h y M 0 Y y R 3 p r d m p j S F M y S j g 5 Y T R Y U W d n a G h C Q k N D Q 0 d F R U E y U 2 h L e W l R Y X R w S l N 1 V W F o b H d u d i 9 Z O G F p a j J s Z H J Q W G F q a 2 V 5 N U w y T k 5 T Y T d X O V V J S U l Z U V F R Z 2 d o a E J D a T R a R 1 F W V F J v c X R E Y U Q x b F J x U W l l L 0 F J S 0 g 5 O X F y Y 2 x l V 0 V E M m 1 5 O W h 5 O G 1 1 M X Z W Q 0 N D R 0 V F R U l J S V l R U W 9 t R 1 J r R l U w Y U t x U V V J L 0 d l e G R r b G p t V 2 R u S E l D a W l E U X d q N j k z U F Z Y U m E y M 0 d 5 e T M z d 0 p l M 0 Z S d G V j U V F n Z 2 h o Q k J D Q 0 N H R U V B M k R o S 3 l p U W F 1 T m R n S D V S a k J Z e W 8 3 V j l 1 a U 5 6 O G d 4 M V Y w Y T F 0 U m t j d D U r Q m N 5 b W F z O G h o Q k J D Q 0 N H R U V F S U l J U z U v R X J L S 0 J r M F p F d W J S Z U M 5 R E F T c X p z Y 3 p 4 b E l M e X g v d m Y 4 e U J l U G Z 0 V V o y a 0 F t T 0 5 Q a 0 R Q L 1 R i Q m F x e j J I R U V J S U l Z U V F R Z 2 d o a E x p O F N j Z 3 F H a l N G b H h j S 1 h 6 K 1 B y d k Z 4 c H k 5 c k N h V 1 N v R W t 6 M E h i d V Z v M 1 Z P W m d P N 1 N k M z B Y L 0 F i c S 8 y S E V J S U l Z U V F R Z 2 d o a E J E a T h p V W h x M m p 3 Y X F O b F F J V W h L N E J h V G R D e k w 2 T 0 9 h d S 9 o e W k 0 d z d v a 2 g 3 K 1 A z c E t K V k N D R 0 V F R U l J S V l R U W 9 o R 1 N r R l U w Z U x V U n N t W V V n O F Z X O F R V S 0 x 5 K 2 F U S D h O V m Z N V 2 5 p N 1 B 5 Y k J 6 S 3 p u d n p R R 3 p 1 Z H B 6 Q 0 N H R U V F S U l J W V F R U W 9 q T G o 0 U 3 N v c 0 d y a l p B V k l M M m 8 4 d X N V U H I 0 M G 1 m R T Z 5 a W F o S H Q y d k 5 O U E I v V 1 R Q Z l J t N z B W R H R P W V F R U W d n a G h C Q k N D Q 0 h F N V V W Q 1 Z 0 S G d L V U 0 4 Q 3 o y O U N 6 T E x Q W j Z j N z h h O W d w d l E 1 S V h Y V V F Z R W V u V F A w c 3 p I a j V M O S t n d l l p N n R J Z F l V U V F n Z 2 h o Q k J D Q 0 N G R W d 5 Q W h x M m p 3 V k t G a E h v M z N 5 V T h 2 O T N o a W 5 w d j N D M n R P O F B O e l V Q a j R l b l R m M G l 5 b l Q 1 S D E y b l J z T 2 R u V m 5 r T U l J W V F R U W d n a G h C Q k N Y Q j R r W k J V T m 5 z c k R T b G F m d k 5 S e W o y Z n J v Z G p O Z H F u c W l O W U V U M 3 N W d E Z x U D d s M m E 5 V n d T V 2 E 5 T n h a c V J W d T A 1 a E J C Q 0 N D R 0 V F R U l J S V V U O W s 1 Q l Z O S G l x c 0 h D U H h 2 c 1 V a c U s w V 2 N z O W w 1 R H I v a n l h d G g w S W Z 2 W m x V R m I v W l d U T H l p V D c x Y W x Z a 3 B P c V B Z Y 1 F R Z 2 d o a E J C Q 0 N D R 0 V x R j h T c 2 9 v R 1 R 4 a 1 F D Q n J Q S 2 t w O W N z d X Z a a z M w S U d R R j B I Y n B U d E N U V T B H a D h P e k N V b X o 1 Z V d U U G 5 v N z V a R n k x N X h C Q 0 N D R 0 V F R U l J S V l R U T l V Z E N W d E V v c U p 0 N V d N M m F u M U x 1 O F h N R l l M R j V k b S t 2 d m d N S m Z I e X l a e G R k e E Y 1 Y 1 J Q W n I w e k R z M 2 w 2 a m V Z U V F R Z 2 d o a E J C Q 0 N D S E V w U 2 N o c T J n V V Z H S E 5 Q U n J 2 b T F 0 K 0 g x U 2 J I Y z d t Z T M 1 L z N h R H J D S n J 5 R X F q V m 5 s O W N T d D Z I N z F E d z d W S 3 d l N W o w Q 2 l H R U V F S U l J W V F R U W 9 o N k l 5 R 3 J h Q l E 4 R G x r c n F H U U Z 6 M X N H b F B E c T F a Y 2 1 6 O D l C N G V W V n Z R b k 9 L L z V w R l R s e l g 4 W m V Y R l N q Z V l R U V F n Z 2 h o Q k J D Q 0 N I R X B T R W h x M m d V Y X F 1 U 0 Z T Q X h y L 3 J y M E h U c 1 F w T 1 g z a 0 x o N T E v O V N R R F Q w V U 5 r d n Z n M G x y T m 5 h a l N Q R U V J S U l Z U V F R Z 2 d o a E t o N 0 V y S 0 t S a 0 Z k a T V X c 0 J n d W s x N k N J V k I z W m x w Q l g z a 0 h a S k x U N m t 3 Q z J y Q X l 5 W G 5 r V z Q 1 O D d h e l N Q R U V J S U l Z U V F R Z 2 d o a E t o Y k V y S 0 t S a 0 V W M X N 5 a j h k N l Z W T E p D O V Z z R 2 x G Q T F D e W R r M W p 1 b 3 d q e m J r S 3 N N c z R u Y 2 h X O V I r T V B Y W U x m W G J D N G h o Q k J D Q 0 N H R U V F S U l V U 2 N r W k J X T m d x c X B a N V d z Y X F z S l h W R j J o Z W R y M G p L Z 2 h E S 2 9 D U 0 d 6 M 2 t F Z D J i Y k d j e F d 0 L 1 o 2 Y 2 V h O W k x e G Z Y Z k d G Q 0 N D R 0 V F R U l J S V l R U W 9 s W k p 5 Q 2 9 h Q j V V S 1 p Z a G 5 q K 2 Y 3 V k Z M T m 1 x M k h Z b k 5 O R n d V S 1 A z K 2 F 2 U F F t b W c 1 Z G F q e V g 2 Z E J m W k w 0 d 0 N m T 0 o y S m 9 2 V E F n a G h C Q k N D Q 0 d F R U V M V U d n b F p S Y U 9 o O X J D Y X R i S y t y Q U N u Y T l n e W 9 J V E N T M G V U N T J m a j F i T l B q Z W V 5 W l d X U V B l Y 0 Z D b j l Z Q m x a c k x h e E 9 D Q 0 d F R U V J S U l Z U V F R d F N V a E t 5 a T B W Q T E 4 e X h r O W N t c j I 3 N n N M a l F h Z 3 F h O G l H N 3 d z S n J Q W m J k U n R I W U Z X Y k 9 l d z V x Z V d 2 U D V o Q k J D Q 0 N H R U V F S U l J V V N O U 0 1 n c U d n M V A r N 0 w 2 N W x W Z X l a c G N B Q l p i V F Z a M E V Z V 1 N 3 T W V m e H U v Z W g w Q l I 4 N W V l S l R H Z X p C Y 2 1 v d i 9 m e G x w W W 5 C Q k N D Q 0 d F R U V J S U l Z U 2 9 M Z 2 x a U m F P a E N 2 T T B a S z I 4 a 3 R W b W g 3 U D V O V m x S Q m Z l O T l V N k N w N y t L d 3 M r L z V w T 1 p U T 1 I v L 2 h F N T c 3 e U t 2 Y k N n N X Z N S k l Z U V F R Z 2 d o a E J C Q 0 N J O U p 5 Q 2 9 h R G M 5 R D F z b 3 J X U U V T O D Z x N 2 1 z c H B y K 3 B C N k p 6 N X F O d T B x N V g 1 V E l m M m s v b j h r N W d P N 3 E r V i t Z U V F R Z 2 d o a E J C Q 0 N D R 0 U r e V J r R l k y R z J z T 1 E x Y X M 0 R D d Y R l Z P b V l X d T N M Z W h G b G s x Q k N Y b j R i M 2 F E c m F t V S t X M z R l T 2 Z O Z U p m K 0 x q O E Z j K 2 V j b G h C Q k N D Q 0 d F R U V J S U l X c V B o S 3 l p M F Z E N C t h U H c 4 Z l h v R 3 A v Y 3 l x d F p E U m J J S 0 s 3 S n F x c W d W a F A 0 e n l r R V B Q S W t x T l c x T X F Y K 3 Q 1 L 0 p m U D R w V E l m K 3 F w W D V o Q k J D Q 0 N H R U V F S U l J V V R s S k d R V m p Z c X F h V E 9 Q e H Z 2 a 3 A x W T V w a T Z y V 1 V 0 N F g z Y 1 R J V F B u b 2 d 3 T 3 F a W D V y Q m x w N U x 3 e m k 3 e V A 1 b U h M c j Z P Z U I w S U l J W V F R U W d n a G h C Q U N r S k J W T k R L Z W h x e C t P Z W V x S E h N c F F s W U F k V l I 3 U W w 5 Z m d L Y m p W Y l U y c D J I W E g y U k 8 v U m Y 2 T F Q r R D N W N X I 4 d 2 9 o a E J C Q 0 N D R 0 V F R U t J Q 3 l S a 0 Z Z M k t 1 b m t M a j h i N z V a e X R j a 3 l X S G 9 y T j F W M l J a e F I r L 2 p S N T R Y V j h S b z Z w d F R u d C t t T H l s M z V N M X F 6 b n N D U W w x d H E 4 U W d n a G h C Q k N D Q 0 d F R U 1 K Q l F s Y l J x S 2 p E S X p 3 Y T c 1 Z V Q 3 T m E 0 V T l u V l d V M D F L W l g 0 a n g x U D h Q V F h V Q V l F M X R x M G x v U 1 R a T T J j V E 1 I e X o 3 R W J E Y l U y c n h C Q 0 N D R 0 V F R U l J S W N T V l R r S l c w Y W l v d 2 x 0 N k 5 O N H Z 1 K 3 B L V m 9 E W X p P c X N w b W E w W G F N S m Z Y c 1 J 1 b 0 h Y M X Q 2 a 0 5 o d k Z Q N j h t Y z l x L 0 t m N z F K N 0 J h Y T I 5 d U l Z U V F R Z 2 d o a E J C Q 2 l D d V V o S 3 l p V V Z H M 2 J P W F J l Q z l E Q V J w V G N a W G p j Z z J P d G d H W G 1 z T E h s O E I v U F V Q U T V C Z F I r Q W Z V M n J 5 M m 5 D d 0 t 2 d n d 2 b V R N b V l 0 e S 9 w O W J t R l V J S U l Z U V F R Z 2 d o a E x n U 1 N j Z 3 F H a F d G d D Q v S G o 5 a j d a N 3 J Y c C 9 S N F B W U 3 p s d k R x M 1 k r b W N 6 L 0 N x M W U v V 3 A z W G 1 w c E 0 3 d n p Y e V o 3 O V B K Y k U r R n F k V 3 d n a G h C Q k N D Q 0 d F R U 9 K S 0 l T R 3 J h S F J V Z G R T W D l V U T I y S 3 V 6 b 0 Z x a T h Q T W 5 h T X F M Q k Q 3 e E R B b 2 Y z M X F k M j N 3 a W x x e V p V O G h i O U I 5 c 1 d m V 1 l K Z 3 N o a E J C Q 0 N D R 0 V F R U k w U U J L e W l r W k g 3 V 0 Z m V m 4 4 M 1 E x Y U R C W k x 5 c X J P a T J x V z c 1 b H B D N T M 2 R X R t d D B y Y z l 0 M k x t T m p L b i 9 w U E M 3 T D d E c n E y N m p J S V F R U W d n a G h C Q k N D Q 0 V r W k J X T m t O c k R T b G J m S F B j M n Z 3 S 0 l 5 L 0 o w T l h W R E d S a E U 4 U F R Y Q 0 p q d 0 Z B c W R k K z F P Y n J G U X R H R W x H V k 1 l c F d q V n Q 5 a U x p M n A z Z m l H R U V F S U l J W V F R U W 9 o R 1 J s M 2 Z D e E N p d H F r O H J H U 2 V O a z Z x Q U F B Z 0 F F b E V R V l Q x e T N h d m t o V W d N U m V N V n Z C U 2 V i c X F 1 d U Y 5 N 1 h D O H V 2 V W k 5 N k 4 1 b U U v R T F 1 c m M 5 d U l p Q 2 x j d H A r a m 4 x Z m d N d n h Y Z l c w Y W o 4 U E 9 2 M V h z S U l Z U W 9 L O X V V V E k 0 e G h X e F R N d D Z x Q U x 4 V i 9 n U j d o Z E 5 F N j l u d k 5 5 R 0 V F R U l J S W N T b G 8 3 R G I 3 Z l h a W m x L S V d t Z E 5 U e U h 6 d V g r N V B k N k 9 r b l d U Z n N T d W N L K 3 d l M U J y N k 5 x M H V x d X J J M 1 k 3 a H B q L 1 V m R G R G O W p 5 Y 3 V 2 a 0 Z n b 3 Z M N 3 l I M 1 l M d n J Y Z D Z 2 T G 1 Z R U V L S X l 1 b X Q r V 3 h M V z h h Z X p E W G t t T T Z W T z Z h R m R 5 Z T Z C d z l q Y U x O e G V L c 0 N M d k V L a F J C Q 0 N D R 0 V F S l Z S e l p v M W E x W j l M M E t J M n F U M D l x V m 9 6 Z m U 0 d T A y V k F q d G 5 P M T Z M e W R 1 O S 8 y R T F t S 0 h M N V J h e U t o U 2 9 X M G Z o Y z h N d D J N M W 1 6 Q W t u b 2 J i Z l A 3 R m F N W j g 4 U n Z I b T l k a n p j O U Z F U n R W K 3 F 3 S W h o T G d D Y l U z N 2 l z O U 9 U a U V 1 U H d h R H R h R E N j U V d X T E U 0 V i 9 N b U 9 q T y 9 4 M T R U U z B x Z n p K V n p s N W U v S W t T U D g 4 T U 1 Q Z E 9 q U U F a M U 9 W K 2 I 4 M H F W T H l j a k l v R j I 3 Z G p X N m o 4 b G t J a T h 2 R D I v d m 1 2 O E 9 q S T J O e F d 3 M j Q r O W Z 2 U 2 R G a 3 B L U 3 l N d k x J e U F n Q U l W Q 1 V l U D F D S E c 1 V z d G a U J i R 3 h z V n g x M V Z W V m p 2 M 3 B w N T l Z c 1 d J R l E 0 Y 0 8 5 Z W d l R m 9 1 R j F O V F V h c j h 1 Y T h 2 d T N i d l J h R F Q 0 K 2 Z t N U h M Z F l M R 3 p l d k J t R l F r R 1 R K a z B v T E N 6 R W F y V 2 k w V 2 p x Y W F W Q 0 N D R k t T T H N B M G Z n b 2 x h a G J 0 T V N T b k 9 U M k p Y N D V 5 U l E y Y 2 U 4 e H p J e G l 5 R G R D Z 0 Z k M U Y x a D N G R j Q 2 L 0 8 5 L 0 J K O W h O N V A z M l F l W W p 4 M n A v W n V Z e l J S d j N r R H h s b z N v Q m d 6 R z k r W T d V R W U y c m Y z N 0 N D R k V J N m U z N X J Q N n p E d n N 6 V n J q M F h V R 2 F 3 S G Z u c D d K c V l J L 3 V T O X F k a D J 0 c n V H S m o 0 O W 4 x Y X B W a k J v M W l x Q 2 d v R E x u T j J 6 W V F I U j B O T U 9 I R D Y v U m Z X S m l Z b m p q a l R m W X N H R U R X c T I y U m 5 N O S s r e X p Y S H Z 0 d F V 5 Z l B w M m x T N W V T a 0 p E Q X R H b l Q 4 U F g x T F R O M j Q 4 Y U 4 r U H Y 3 T T N E Z 1 F P Z X h K V X V X Y 0 9 E Q U F W Y X Z Y d T A 4 T m 4 v K 2 Z K U k t K W T g v L 2 5 p N V l U U E E 4 Z V B I e W M 3 T 3 J 0 Y W F n N E 9 E N m R T c F U 3 V 3 V G Y U t t Z H U v Z W p V c W w 0 a C 8 v K 0 V l V l k w K 2 R P c 1 d 1 W G J z O H Z z Y 3 p 6 e n h E Z W 5 v N m 4 z N z Z h Y m 1 2 U l h l W n p X Y W V l Z V l a Z X Z U b 3 d X T 1 B Q Z W J S d F V W R l J i e n h 4 a H Y w N m R P S G 1 U T m 5 1 c H l 6 M l d 6 T W 1 6 Z V A r K z Y 3 a j N i d D J 2 S C s r K z l 6 N U 1 n U n B r M m J S b z h l U G F x O V h p R 0 V F R F V u S W F 0 b 2 x G V G h F U j Z H c k d l Q m Z t N l B Q N V l K L 1 M 3 a j F u a X E 1 a T F v O H N J Y k d Q L 2 N T Z j Z 5 V D d G b F p k V C t U Y X d X R E R H L 1 k 0 a j V I V T J u c n Z q Z W Z E d G V 2 Z n V C b T I w W G h L Z 0 5 o c i 8 y W X R 6 M U 8 1 Y k V l S l R l W H B o T 0 p k V D N r c T Q 0 M n J a d H N C b E 1 x Q 1 B i b 2 h z N E R L L 2 9 x K 3 Q 3 U 1 E z R z Z q T n Z z e m R y Y m J X d k x 3 b G 5 h e U 5 v d G R 2 d G J O c T B p U T B i T n B D U W t J R F Z h a V V 5 T X B L U k k w Y 3 l h d F N v Y 3 F z a 3 Q y L 2 Z 6 b 2 9 W S z B o S V N F Q 2 x V d E d 0 V 3 p j b V R K a E F W R l J V a G Z k S l R V M 2 x u W G Z l b 1 V 1 W E x q e j Y 2 S 0 9 W c n V m b m 4 z L 2 1 s M T k r N G Z U c D A 5 a H N O c G 8 x Y T h Z V F R 6 e E J u e j U 5 Y X Z 6 N V h z e G 1 z M k U w R 2 w y T 3 F W U X F 0 R m 9 0 S j A 2 Y 2 9 I U j N y W l N V R k F C T 2 5 E a m h V a m 5 t N C t O R F J J U m 5 t M j l x d F Z v c 0 Z n c 0 F u V H Q z N X Z 2 d n Y y Z m l 4 S W 0 4 L 3 Z y c m h J Z U h P O G N W R l J Y e C 9 2 d n Y w N 2 R 2 W D V l U U 5 T a 3 B p W G J 0 M n J u O C 9 i U n Y z N T Z Q U H Z x S V A v L z h r M m 5 U c H R H d F c 3 Y 3 k 5 M T I r Z k R r e E 1 U R j R l W G 4 y a n J I S l p L S n Y z N z d N b V R Q S G 8 r d E U x U T R m U H N 5 M z M z N 0 w w Y U 5 I M G V 2 M U 5 H M 2 F s T U d E Q i 9 O L y 8 v Z C 8 r U G o 0 b E J r Z k h 4 L 1 B G M T k 4 d 2 F G R G h 6 Q 1 p U R V J G U l R G M j d G Z 0 d E U n B V N F Q z M G V q M m Z m U E l K S j A r Z V p P S E N o W l d 1 N T h D Q k E v e n d 3 d y 9 F e H N a U 1 h G e E 1 j S E F 3 b z B l U D V w N T c 3 c W 5 5 Y y 9 G a 2 J Z Y 1 B I M m I 1 O H V V Y 0 9 Y S U V r O G x F W k d R a 2 Q 5 M T F G e m Z l Z U d P V j l 5 b V J s N W Z I M H F W T G V l a W h o O H A 5 Z y t W a W R y c 2 R n O E Z R N G Z t Y m J y c U p E e i 8 4 a 0 4 y N 2 Q z U E 5 O Z G V V T z B h d F Z s Z F p P V 3 E z M n p s M j d C a E 5 t a l N w Y 2 s w W D I 3 Q m h B M 3 E 5 b m d j Z m Z M R E 1 1 W k k z Z D B w K 2 R r e W N P S k Y z M 2 5 t S D U 1 N T d q a W V l Z U l J e F k 4 W j R m R D h o a E J D M V E w S l c w U 2 l w d z F 0 a X J I c V l V M k N l K z V 0 Z k F a e k l 1 c n h E M W h K Z W Z h N m h h Z l R W R k s 3 N 2 t h S U 5 Q N E x a W E N m M 0 1 j Y 2 R J V G Z 1 Q 0 t x b V l m a m N k R H Z l M T k 0 b 3 J R U k V u Y 3 R m L 0 M 3 M n Z M T m 9 t L 3 Z o Y z E w N 0 5 F M E R n S 2 9 m S H h T M X o 1 e V J q e V V q S C 8 w d l g y U G M r d 2 N C a j A 2 d T d 5 V m Q 5 b j Q 1 O T F H T k F 0 W V N l N 1 B X M E M z N G V y b 0 h E Y X Z S U E I 5 K y t D R n I x c X d o U E R 5 Y 1 F Z T U d V V n h j e k Y 5 L y 9 j W E N o U X V K a T R 2 a n V l Z W V j e G 0 v Y 3 V W S 0 Z p M W F S R 0 J n S U V P R 0 R D R T d P N X Z k d T N m e j k 5 O S 9 z M 0 R o d 2 p K Q m E x W l d G a i 8 4 O E F O c j F x e k J i R G J U c F V 1 W E N 0 Z G l O c H Q 1 O W R W W D J i M T d O e U V o S V F 3 Y 0 9 C Q 2 x V a 2 w 4 Z k R 4 b n p w e X B r N U Q x N k 5 H a l R K a 3 l 4 Z V h Z N E 1 H R G V l V 1 Z W M 2 o 2 N m F j e G w v U D d j L 0 p r M S s v e l h y M T Y 4 Z m J i Y j N 0 M F g 0 M U d n O V Z x Q l d E Q W d B R z g 5 Z F p i e k p 3 N W t 4 M D d k b k R Y W F h j N X g y M 1 p z Z 1 d q M G N q d H Q 5 L 3 V Q R 1 l 3 R 0 V o T 1 R x W n Y z N z R 1 Y z Q 0 Y U 5 Z c U 9 I V H Z 5 N n F 1 d j h 1 e X p 6 N 0 o 0 O F d J a U l 5 U E w z T H R U c D A 2 O C 8 v N z d I c T E z e n B 3 N W x Z W l R v b n E y Y n Q z S z Y 2 K y 9 q c C t m S H o x N z l r U 3 B W S E w 0 O E d H K y 8 v N T c v d n p 6 V H h Z d V h P a F N s U n d i R z h 1 e n p 6 N E x R U C 8 r L 1 Z H c j F l e m N 1 W k 5 a c z J i e D N I U F B N V 0 x F Q 0 p m N U R R W U R 2 L 3 p 5 Q z h 1 W E x 5 Y z d P N X Z P b l N 0 d k 5 i S n M y V E t X T G w y S 1 R x Z W p k K y 9 l Q k F R R W t K S 1 N 3 c k Z q e D Z y O F h E e F o y K 2 J O b T V r M 2 J 4 N H F s W W 8 r Z m Z x Z z F X c l p 2 M z g v Y y t m T 0 p U T X p r N 0 Z q e D d y M T l U d D I 3 Q m d i T j I 1 a 3 g 0 N G R 2 U G p p a T F W V 2 M 2 Y W x w Z k h B Q X c 5 V U 9 l K 2 J i N z V a N G J t Y m I 3 N 1 o r W G 5 X T m 9 Q Q n d Q Z m Z m O C 9 3 N G N Q T G Z l M E M 2 S F E 2 N T g 4 b F B 6 O C 9 a c z J h e F J k Z m Z P R l d H d 1 V o a E J C M V I w S l c w U 2 l w d 3 o x T F F F U H p 6 b m 8 w d n N n T V o v T W h v a U h z T z Z M U j R u Z m 5 m Z m d N d l l I O H I 1 Z G c z T C s 3 e m 0 1 b H p V a W 5 Z T m t T Q 2 4 5 Y 2 h 2 Z T F 3 L 0 V k Y 1 J 2 S z B M Q T Z 1 N S s 0 V X R u S m 5 m Y 1 M y a E F G U H N P a 0 o r W G x R T k 0 w Q U U z V E F M e X Z n c U l E a W V T K 0 4 1 T 2 d L Y T h C M G l P e V B O b W 1 a T G F s T G F 1 M S t a W W 5 6 S 1 I 5 a n o 0 M T J n d 3 J P V G 1 a N m R P b n U x U 1 B w Y W V u T T J u U 0 p E W n U z T W p 0 d D k 5 T 3 g 0 N G R B V W M x N n V M R m k y b l d y Q m t m Z l B D Q n M z S 3 N K S G h k d E d p U l M 5 a j Q w V W N m c 1 d i T k d t d z J H e D A 2 Z E 9 E R W l S T 1 Z y b V h S b 2 t Y c z N y M m J X M i s 5 b F N l Z m Z O S 2 x X c X l r Y 2 d 1 Z 3 V M Z 1 l t O D N t L 0 5 o a 0 1 n R 0 9 h c j N D d 3 N K e T U 3 W m F y U z d u M U d x M V M z a j E v U F B Q R X h 3 Y 3 p P Z W Z m K z Q 4 O X Y z M z M 3 d F V z b T d m d n A z L y 9 P Y y 9 y R m l 4 d 2 1 W d G F y W G p Q N n V Q S E R u Q 2 d R T U h L d j B j U z V q T l p o S V R F M W 0 y N 0 1 M M 3 c 3 Q m h 3 e k F Z R E N 4 Y n R v e m h 3 N G N U R m h i R 1 R 6 L z l S R V J F Q k w x N j l Y S 0 9 P M 2 5 5 S k R h Y m p m Y n Q y N W V a d D J Q S G p p e G F 0 S W c 5 Z S 9 a V U d O T G 8 5 W H B p W T J Q Z F d t Z U o v U H o 4 R 3 J k S U V H V W x K Q 1 J 3 e n o z M z h P Q 0 R E e n E v d m t h a m t W Z G V l W V Y 5 K y 9 h e G Z 2 M T Y 1 K 1 B 4 T n B 1 T n V Y U G 5 Z c l Z h Z W Z m Z G Q r b m F 0 U 3 Z n Y U F F e G F k S W t Q d j c 0 W T R Z T U d l S 3 N m d D J 5 W l F 2 e j U 4 O U h y O W Z U b 1 V P S E t 0 d E V i T j I 2 b G F W T G w 5 S 2 x T e G R t e l p y b F V v V l o r d l Z Y S G s v V 2 x w d W J 5 N E l G Q y 9 E e T h t T C s v U G 0 w Y m V 0 b 1 B a V 1 p t Y 2 1 6 e n o 3 T D B x V k x H V H A w S 0 M x Y X R D Q X B L W W 1 q U j Q 4 Q 2 t K M m R q V k t w W k 9 Q R 2 p X a T F X c T Y v L 2 5 y N j k r L 1 B P K y s 4 d z Z 4 W n M 1 Z z J i U n F U S m s x a T V N a V J G Y T R 6 S 0 N q S T V S R j h n O E h B a m g w N 0 d E Y X M v R G V y R W h J U 3 l N a k l v R i s v Q z A r O U 5 X L 2 V 2 T k t 2 U l U y c 1 d y V 0 s 0 d U p p S G 5 y b 0 l l e D J P N 3 Q y N 2 F K L y 8 v N G 9 s U m V l R n R Q c G R P a j F l c k t 6 c z h u S X l D Q W p J N E 9 B Z 0 F C K y 8 v M T N 2 d i 8 r Z T U 1 L y 9 u b m 5 6 e V F o a E J D W G p 2 e m t G W T J T S 3 R 5 e n g v V j A 2 W W t l M y t O N F Z n T U p X Y z l U a G 9 Z U k 5 Q a 0 Z U R W Y r S m 4 v c E l x e H B L W F Y y T D d 0 Q l Q v S E d 0 U l J 2 W E l 0 W G 4 y d n d 2 Z W s y T k o y N z F 0 b j l 4 S l V s Z i 9 H N 2 F K c U F U N C 9 X O W I w V V V R N 2 Z u c E V V S F R o T i 9 w T D V C R H c 2 c G V v T H J r R G J V c i t 1 Z E l P c n F n d 0 5 H O G Z K Z 3 I y Y z B 4 O E h I R D F h O T J T d T R k c G 1 W V m R t V l d U N j l P b G x I c k 1 O Q 3 d 0 a j F L a F J m U E h G R n h 3 O W V 0 U V p z c T V i d H c 2 c j F j b 0 R E e n p n Y 3 M y W U 1 X T l l 1 W E l s Z i 8 z M U Y 1 b V p t W V N H a G d L U W 1 K a E l k S F E w R H p 6 d 0 F E a z V P Y 3 l l W F h G N 2 c 0 U 0 V C T m F 2 W D A r M 2 J 0 M T Q r d W 1 u e T d R c E t C M G F U S m 8 w a W N U R X N y K y 9 u M 3 J x c V F y b j M 3 N T l P O X U z Y j N k K z N L Z F B I N W R x d G E 1 Z H U 5 S z h l W E 5 X c m x 6 c F B P Y n I 2 O H N Q U C 9 6 Q X B r M m J X T H g 0 T W F H a G 9 Y V G 8 w Q U U v U H o v T 2 5 E b k Q x S 2 x U b V Q 5 L 1 B x M W J P M z R t e G N i R z h 1 M j M z M W E 0 a H R L T V J p U E Z 4 Y 1 V W a n U v V n F 4 Z G h Z V 0 d j U E h r U 3 B W T E p i Y m Z k N W p 4 W F V n S D c z b n Z 2 V m Z y b z k 0 S U Z D d 0 J I R z R I M z N u d l B l V H d 4 T V p G S m t 5 Y T V 0 Y z d T K 3 Z m d j c v R T F v b k t q U j Q 4 d T g v c n o 4 d k p p M 0 x o e D d O d T N q e U 5 I a m p o R D F q L y 8 v S l B r N U d T R 0 R 4 L 3 V E R E h C R W F 3 U E d 6 Y U 1 6 W n M z c z J 2 W E x t Z G d t S k t T U X R P b V R i b j M z b n Z w M T Y 4 Z m Q 5 O T l k N F h y c 0 Z n c 0 x G c T B D R D g v U D E 1 N z d i V X l h N m 9 x d F B O a 2 J U R X h N U m l O U n U 2 O T k x N W 5 3 Q W 9 R R 2 h y S 0 k 0 O D h 3 c H c 1 Y z l p M G F S U G p 4 N C 9 u O E 9 I R G Z Q V F J S N E R q T m F O U U t Q a m d n d z h J Q 0 F q Z y t 1 d X Z C e H l 2 M 1 E 4 K y t J Q 1 p N M m V 5 Z i 8 v K 1 N r T l d u V T d u c 2 h u V y t 2 W H J p W W 1 K N G Z y c n I r Z m F h N j k x R 1 d 1 e j J W a X h Z Z 1 h 4 O G Z I Y 2 Q 5 O T l 0 R 3 h a d D Q r e V p X Z G 5 z M 3 o 1 Y 3 U 2 K y s y N 0 N 3 c 0 x Z c 2 1 V T G I 3 N z V K c U 5 I a j B h b j A 1 R 2 V u a z V H U m d Z R k J R V n M z T G l S a l J z M 0 9 x L z E 5 Z l V s T E N 5 T X N M Q X c 5 S H A 5 d l c v Y 0 p Z U V F W e U l K V 1 V X a n B H N 2 h X Y 2 l L V V U 5 V F d 6 N F p T d m R U M D R R Y 0 1 F Z U N w b 0 c x S U 5 W M m p T Y j B u W T h 4 b j R 5 a j h N Z G x t S T c 4 W G F m M 0 0 v N j V F K 0 9 m T z F H M 2 J J V n U 4 R E M 4 a D l 5 Q U 1 p Q 3 d U d T h w R 2 k v a l g z d X c 1 e V h q S 3 h X c 2 x 6 W G Z u b T N J M j N 3 V X c 4 R j k 2 S H B J a j l h T E h j c m R V d T F y e D d h W l R i L 1 F P O U J i O D V s M z V H N X l U S T Q z e l B a b X J x M V J 5 R n B S S D h P U 1 R W O U t W M n p 1 M 2 J z W G 9 F e X Z R b 1 Z D U V o 4 K 2 Z k a X d Z U U 9 I R H g v b X V 1 d X V B K 0 R W V j E 5 M V Z v d H U y N 2 F 0 M G 5 Y O D h z c 3 Y y T z E y e G 8 w Y l Y y N G Y y T k x 1 d i 8 5 K z h 2 U H p u U j h m U G 5 5 W X J W d T N N b T d j d U h J L 2 4 4 O C s r N H l X T F Z 1 N l B L N 2 N y R m 1 6 U 3 U 5 e D h P Q k J D Z 2 9 L T 0 h I a U J K b V p t Y 1 R F e E F B d 2 J 0 d z Q 5 d X p a d z d s e j V 5 Z 2 9 L R 0 R m d m 4 w a 0 p T V 2 g x V 3 I 1 e H o v K z R k Y W 1 Q T 0 J v T 1 d D e j J h c n N q L 2 4 0 N D Q r W E 9 m Y m p q e j l p c z l r c U R j M U t D d z R P Z H Z t N F k 4 Z U 9 6 S n M z e i 9 s e F J r W U d 4 N D h m c D A r Z l B p N j l X d m Z z M l V Q c j F x M X A z c n c 1 c T F h d G N v Y T d v d l p V N S 9 W W H V q Z H Z p Y j U 5 K z d K N T g y W U 9 I V H J r R E Z u d n V 1 c 3 V 4 b z B i Q n p o N m w x W m 1 6 N T Q 5 W k d W b E 1 Y Y n N X T G Q 2 b T E 3 T W s 3 V 2 x w c V l D b E 5 2 S H V P U 1 I 5 N U x x M V Z 0 d X V Z V m J i c m t G Y 0 d 3 V 3 A x S 3 B 5 b T N O M G F 4 W k 0 r Y l B u M T l w c j F T N z N V N V J V W k h M c 1 d 1 d n Z a Y W Z m L z Z a S D M v O G t h d X Z k d j J k d F h I a l J 1 T G k 0 c G c w Y V J L Q m d Z R X V s Z k J h c m R h d H l t N n I x W X B l c j Y v d 2 Z P b i t y d S s v L 3 o 3 K y 9 2 N k 1 I V H N X a T h Y Q z B x V k x p W X F L S W p v N m 1 p V k x s d E M w Y V Z P Y U 4 y L 0 8 y Y k 5 u Q 1 F r S j R a R k h I b k V H c T k 3 Z T B x c E x D Q 0 h x b T R T c 2 9 s R l N l U H V n R E F q R W x s L z V m M H l X M X N s e W x n e X Q r M z J N c k h h S X o 0 W k 9 v Z F Z a W W Y z V H R P O U U 4 U F R Y c 0 N T Y 3 B P Q 0 h a W m d P N 2 E v V C s x b V N r e W o 4 N 2 d z S 1 Y z e U Z 0 b n R Q d k l m Y 2 d L N T N m N m h p M H d B a F N q U H M z S U s y d V Y 5 O U w w T z R R Z H Z D S D J Q T W J 4 S 3 l Y a V M 1 K 0 p n e k d Q V l V T Y 0 I 2 d 1 l V U T h w d y t y b 1 l y S z k r a F E 0 Y 0 F u S S t j M j J 3 M m t w S 1 N D Q W t K S V N D Z z d C d V R K Z F d j e W N r W G V w M V h 0 T U 4 5 Z W Z i d j M 0 O U d v N k Z u e j U 3 R X g 4 Z X p h O W N 1 O U h v O V V W R l J E Q m t 5 e E N V O H V m a l J Y c F Z L e G R h d F c 3 b n h 4 a H Z M R F c 2 V 0 x W d E d 5 N V l 0 R 1 Q x N n R O d n I r Z n p 6 e n p s N T h p U V d p d 1 d M e G N K Y m I 3 M 2 x j c j Z r W G N H U 0 p V d F F L c F V F Q l F Y e D F W Z G Z 1 V D I v b j U r Z m N 5 T 3 R 5 b H d j c E 9 i a z V M Q m t 5 U k p 1 d m Z W V 3 Q w U F d p e W 1 W U 3 B k U T V 2 a n g 0 O H l k T z V l d n Z 2 c k t K V 0 J i c 0 d B Q k R 6 N z R J R k Z S V W R 4 L y 8 v M 1 Z 1 c G V v b m 9 0 Z m Y 0 Q 3 p l c n U 4 R G V a c T Q v V U g w S z l m U D d L e n M 5 b T Z k U 3 V a b V p t R W h Z V X h k T 2 p R T W t I O X h U e F p X M G 1 B W E h x d E p V c U N 6 S k l n d G p K N W V Y b T g v U E x M M 0 h m Z m Z R d 1 l N S 0 R j V G N K S 3 k 4 b k o 0 Z D U 3 N z Y z d 2 Z F V 2 J S a T F j d U x E T W 1 5 S D M z b n R 2 c F J 2 N G x k a T l l N 2 R M U C t X T D N Y L y 8 v V H o 4 O E 1 Q a z U r Z X p m Z n Q y Z k h 4 O E d E O S t Q T V h G e G V q M W V 0 N T k 5 M T I 2 Z C s v T z R N R 0 R u Z G Z N b U R F R G c 4 R l F w a W V 6 R U V L S S t p V W h x M m k w V k M w a V B B c F p X e F l s Z 1 F j a E s w Q m N W c 0 1 O V 1 V 1 b 2 8 5 b 1 R Q U F V W T E l u e E Z Q N j R E T 0 9 C U C t 2 M m h u W W J w b 1 A 3 T V I z Y 1 Q 3 N l B M N 2 9 C U S 9 B Z W N n T 2 F k a D N y O X I 2 a V V i Q 2 N P W T N Q Z F d Y N 0 Q 0 c k x q N 3 B w Q U 1 X e D h m V z l q T X V P d n B J M k F j S G E 4 Q W 9 E M k 5 J Q m E z T H h N W l l u e k N U S G R N N W x 6 T W 1 D d m J U M 3 I 3 M y 8 0 Z j d y c j c v W X Z u M D d r W k d S e m g z c T g v U H p z V m d z R l Z h N W x S d 3 Z L U E M 4 S F l M V m F 1 W E 1 t V E 8 w Y k 5 t U z l l d l g 4 K 0 d I S D d x Y y 8 r c X J y N W c 3 Z H k 1 a F l a Z X U x M 2 Z K N C 9 Y T G x p M W o z Y n A x W l I 3 c l A z N z h P R T g r K 1 N R Z m Z Q Q k J 1 Y 0 Z T V l F J R E E 5 M 2 F U T 2 h p V z d k d X h X Y X o w Y T F i d H l x c k U 3 V m F i Y m t W Y m d x R m d y Z m V l c 3 R a b l Z 0 U 2 9 m c m 9 v N C s 2 V k J F Y k R B Y i s r O S 8 v O H V t b m 5 3 S 0 9 E Y k 5 L V j h D S 3 V w R 1 Z s Y 1 h 5 N W N 0 U n E 5 V X U x Z G R a V 1 Z s Q S t k V 3 Z O W G 4 5 Z 2 F O Z E J 6 a U N 5 N W t 6 W j d w V W Z I N z Y 2 Y W Z N b W p X T D N y M T d W N 3 B t Z D l m V 3 Q y O W Z Q d j M w V T l h d F c 4 Z X d Z Y 0 9 j c n g r O V h z L 0 h I M y 9 z L 1 B l c U d B d 0 c 3 S F k 3 T T J m T 1 p P V E l r Z n p y W C 8 r c X R L T F Q z O S t m V 2 J O b V Z U b X Z P O H A 3 T T Z j O H J W d T N y c k R m S z B E M z d 0 M E J D Q W d J N E 5 G S E g w V 3 B W R 0 t 6 M l Z p e V p B a z M z M 3 l 6 O D N 4 c G d Z R 0 J w S 2 V u Q T Q 0 V 0 N p a 3 B L W n c 3 Z D g 3 N V Q 3 Z H U z U 3 E 5 c H h C Q 2 l M b 2 h J Y X R v d E 5 R d F d t T S t k c 1 R 0 O G N x V V J D S W l I U n R h d V N 1 M U V Q S 0 5 F T 0 J W O W R q T G 5 U c X l M V U h Q e k 1 T U 2 x F a m h x d V V Z L z l 4 W j U v Z T B G e G V o M y 9 J T C t p M i 9 v Q X B y a n Z m U U c 5 Q U 5 H S U l x T E x 6 T z d 5 M G F K c V Z P a T Z a c E E y c U d m Q V h U a E F X a T l H c T R H K 1 J Z T T l L e E p D V m d T V X p B R k h 2 S T V a e n A y R 0 V V U H I 2 R W Z m e E 5 y Z D N 2 a m x a V H V i Y l p B e X h Q Z U l t O V d X d G R 6 b D B j c 0 g 0 W U 4 2 R k d Q V j N k R V J N V H c x d H Z 2 W V Z P c D J Q N j l P b k 8 0 e V U 3 e T F m M G l H e k o 4 W k p k c n o x U l d G a U l 6 V 1 l q T n p l W G I 3 L z l s b G 1 6 W n R H e l o w O W 4 x V 1 p N V E F 4 e j U 4 N 2 x Q L y 8 1 V D Z Y e l Z O V m 1 v R H E 2 Z C s v d T h n a D l p W k N R R U I 1 N D R J R X l G W D Z 2 d i 8 0 N n U z Y n R x b l R P T 1 h Q b U V C b 2 F T b D V l S G 1 h e n V k S k h u Q y 8 y K y s r L 0 E 1 W H Z m b D Z p b 2 w z U U Z R b 0 Z Z O G F N W W N p U U l Z Q 2 p O Y 0 x L b F N 0 N T R v a 2 5 Y R U t 5 d V h Q b m N 2 M z E x e n M z L 2 F s c G 4 w Z k R u a G p 5 U G l q N 3 F I Z G p v Q X h w U 3 R Q M 2 x 0 U j R u a k 5 u e m p C e j V r e X l z c k t Z U E h t e X M 3 O H h W U D R h c k 1 u c k R 5 N j B F L 2 p v b z Q 4 W U 4 y N G N 3 N G N Q e D J x M T h 0 T l B Q L 0 h s b D E 4 e W U v W n N 2 d n p 5 e X d x L 0 J 6 e F p X N 3 Q y N 2 J q a m p q d F l z M l l O L y 8 3 M 3 Y r b l d y U n U r d n I 0 Y 0 9 Y S 0 V p S W d J V k N w V m h U O W 4 w d F B U Z W V l Z G Q 4 a k 1 6 R 1 R 1 M 0 x t O D k 5 N T d m U F h W V j N 6 e n p U Z n M z N y t m M m J O b j A 2 W k 5 t M 0 t 2 M V d n M E R C b z B 5 T E 1 2 V E E x R l J F U T R X e l p V c G F U S z l 2 W F h Y e W M 0 T 0 5 q W k t x U 2 9 x S W p r N U d S b m l C b 2 Z I M D l 5 Y 2 p K a n g 0 N T F o d H Z n Q 0 x Q R H c 4 U E w z U k J Q Q 0 N G R T N a T 1 F W V F J h N m d q U E 5 z V 3 h K Q 1 h T O F Z i U F F s Y U F F O W x 3 Z F N Q S 0 J O V 3 R J Z 2 1 h O U x 6 a j h m N G Z s M T J T c 0 J Y Q W 1 w N U s 0 U S 9 M S 1 B 4 a E d l c F d r Z W o 2 R F V i W G Z 6 Q 3 E 1 a T B 1 e W Y x R n c y Q 0 t U d 1 M 2 M W Z j e W h K d E 0 4 Y W Z y Z X d r Z U 1 m e X h C Z E 9 4 U T V o a U Q y U E 5 k R l F J S 2 J 4 O V V F Z G V x R k J V K 3 Z q a U 8 z b 3 N 5 d k 9 Q d X R h R 1 l H M E x a N G g 2 W D l R Y 0 F H Z l F l c W t E V m 9 2 R n d p Z W Z m T U x L b F N z S k R R M 2 w x V m R m c F V P S E R z N 3 p L c F V L b 0 1 L K 2 5 D V U J T b m 1 C W k Z W T U p o U G d x S F I 3 O D g w M z Z k T 2 5 E K 0 I 0 c l B q R k Y x L 2 t v W W N l N H V E Q m d 5 U W x K Z E d x V m F z e T E 5 d n R k c G M x M X B a W F h u b U Z I V H Q y Q V B E Z i 8 v N j M z R E V s Q V U v V H B r M E J S N C 9 I Z H U z Y U 9 j O S 8 v d m 5 u Z E 9 6 W T B T W G N h Z D Y 4 d V h P S D h 0 V F U x S E k v c C 9 J Y 1 A z N m N J M G V P R U I w Z H p k O S 8 v O D J V S 1 Z P Y 2 o y S 1 h k d k x r U 1 Q 3 O D h N T n l O K 2 9 4 b T g y b 1 Z D b z Z k Z X B F c D A 2 Z G d B d F Z n M W R m Z m J Y T H p 1 b H F 0 W n F v c U t o Y U M 2 Y T B I V H J q Z C t m O T J N K z N X b W h N V k U x c l h t V z l h Z E 1 t M 2 4 v L 2 Z h e F d L M U 9 u V H V X b W 0 y N X l 2 V W V w M S t E R n d Y e E 5 Y b j l 3 N F R W N H d 3 M D N 1 T F N o Z U 9 D Q k I w a E 1 U R 1 R y M X E x c z N i c V Z V Y U 5 H b F h 1 O X A y d D c 2 c W 1 u a U l 5 T V p P M 2 F 0 U n c r Z k J o Z l g x O E d E a H p J d 3 c 4 L 3 p E M z M z T 0 1 N Y z F O U 1 V v a U p p V 0 h 2 M 3 I w Y 1 B Y b 1 V p O F d D c j Y r d n M w K 3 J T c V Z p L 1 B q e G R P d l d q V 1 h M b H J s Z D d U N X Q y a l Q r K 3 V z d n Q 4 Y V d W d n E x W G h k K y 8 v M T N m d i 8 5 Z D J i T m 1 1 W D h H a X h k d X B U V n E x Y 0 R q a m Q z Z E R v Z F Z x d V Z H M i s 4 a 1 E 0 Z E 9 0 Q 3 l a V X R h d E d o Q l Z s Y V c y e j l M a E J C Q z F E N E p X V V d q c F l t S X J I c F F L Z W F r M D B R R m d 6 b 1 J M Q j c 4 Z C 8 v e H p N W V Z z c F p R d D J 4 R j B L V G 5 z Y V l r V T d q e U d 3 e D d Z d U Q 4 L z h E V 0 5 V d F N J b 1 Z K a V J U K 3 V N e X h Z V m E v d 1 h q M U h l a H h j Q z Z F R U Z X e E Z 4 Z F J 2 S E V k K 2 o 5 K 3 c 1 c V p q a k t r S 2 R v d T N m R 0 p q R U x i d V J 2 c X l M W l Z U K 0 l C Y j F Y W k N y Q W M w e m s r U E R h Q k p 6 d C 9 p c m N x Z 1 B 1 a T V 1 Q 3 Q 4 c W R i O E R E b j Q v L 3 V C S 3 c x Y l J X U W s 1 U E R 5 e S s v e k x G a n h 4 Z z h l R E R Q U F B O T W 1 Z b z F Q e j l I V C t T S 0 h r Y 3 V x W V N y c W 5 k a m V V b 2 U 4 Z F h w Z E d V M m 5 5 b n A w N 3 A 1 O D J Z U 0 V 4 T T V j Z U p F b V V m V 1 M 0 T G Z o e D k r d U 5 4 c V Z y U F p 6 T F p 0 M j h y c 0 9 2 N 0 N D e T l V d W N s U H g 0 N G R t V E J o U X J u b l l t T m p X Y n A w c W N 1 e D B y M F R B Y j c 4 O G t 2 Y X R X d k g y T E Z q W F k 2 W G h L T 0 p p W W x 1 Q n l Q T G x p M U R y V l l 6 W T h Z T X B r K 2 Z U b H h j W E x r N 3 F Y L 3 p 6 V G Y 0 K 3 Z w e T I y M j N s V G x u T U J n b 0 x p N T J x Y l k 5 Z G V v V U F B Y 0 9 I S E Q 1 Z W x p d F Z o S V R F M T N H Z W 5 0 N 0 V 4 M G Q 3 Z F o 2 T D Z Z T U R z R j N k T V U 5 T W E 5 V V Z x d V Z C U X N X O F B Q U F B 4 T V Z G Y 1 d N R 1 R Q S 2 J V S G g 3 K z l Q U 2 t v S 0 J R V U Z a Z n F 0 M X V U M U J 4 Z G V n e G Q v L z R M a j h m N n R X N 2 M 2 K z Y 2 V 3 B 6 c H J 1 K z I y M j h w O G o 1 Y T B M U 2 p w U m Z 2 V F R 6 L 3 g z W G Z m M G E x Y k 4 0 S 0 R n N G 1 J a U N o M z Q 2 c y t m Z m 8 0 M z V 3 c F l i Z m J P W F B t R E d s c G F h U 2 x w Z E c 3 Z D I 5 Y X R M a n d C b j V V V k J U M z N I T l B o W j l U Y V h G e G N j N m d z N j R r S m l i e T d y d n Z N b X p Z T U N J a k k 5 b X h Z d 2 N K Q 1 F r T U h U c V V X M i s 5 b G Z E d 2 N M e T h 2 R G g y N 0 J n V E o w N G t P a n J h M l p m M X U r K y s 0 N 1 B Q U H V P d H Q 5 N m l W N j l l Z G J w T 0 l Z U V E 1 W k 9 R V l R S Y T Z x a D J W U T h x e F Y 1 V W l D S S 9 o M 1 p O Z 2 9 u T G R Q K z Z B c E 9 q Y l V C a j N Z d E h G Z D Z T d 0 N l b j R u Z m 4 v U l N 1 L 2 h i R H J q O H V X Z G d L N X p m T V d y V 2 N 3 b F h M V V l X M 1 J O Z D N F T H I r Z z F D M 0 t 2 O H h N Q 0 d F Y 0 Z m U n F t O H A y c m d X Z T N F U m 1 z N W R D W G h z R X R v d V p Y d m Y x Y W F X U H A z T D d i M T Z U a C 9 u R X J T T 2 J u M 2 h F W D E z Q X R Z V z N q W H J h N T J i b T h 2 a 3 l a U E p 5 T W h n e X B R c D V Z W j I 0 Q W h o U W t K Q 1 N F d E x 3 M k F 3 b E F s U 2 t w S 1 N B Q 3 A 4 V k x j e W Z u N S s r U H Y 3 T 3 g 4 N U x 1 L 2 V K U 0 l q S T h 0 c y t M U j c 5 M j R T R W h J c U R F e F d y b H h K V 0 Z o W W 1 R Q X B J a U x D W m N m d z h n U U V C R G g 3 V W U 3 W X N Z T z R 1 R G d l Z n Z o a D R F T D F Y M 1 c w Y T l j T 3 B W S k p Y R n h j d W N I V 3 h S S V N F d G l 4 W X d j a l J v d 2 d K Q 1 N F O G V Q S D g 5 c H J y e k Z p e E F q b m p 1 e m c y Q k Y 5 N z k 2 O V R K N D g y Y m 5 C V U d s N n Z a N k V o Q V J l Z i 8 x M W J E W W J K c E 1 K a l V h R F R x Z G o v d n o 1 V 0 s x V 2 w 3 L 2 J Y M y 8 5 b F Y 5 L y 9 k W D V j V V J F Q k l z V 0 x h c j I 1 e T F j M l d 3 M l p z K 2 V U V X h N R E x m Z G R o d F B Q U E Z F a G U w a k l p S W l P S D c 4 T 0 d m T 2 5 D b F R U V m 1 U M X g 5 Q W V I Z z Q 4 Z k h 4 N V Z h c X U 3 T n p m V z J 0 c l d R R H J w S m U w R G Z m Z k R P a l I 0 O G 1 K Q 1 N r V E 9 z T H Z W N V B h b X F x T T B S T l M w d H p m c H l V b E l U U m F I U y t R Y U p V S 3 B r N W M 2 W k x 5 Q m 9 T R X N L T k 4 5 N V k 1 W n J B M G Z L Z 3 J r U F d q e i 8 r R 0 w x Z X o 1 W X R X O W l 5 W l F 2 Z y t O b D R 5 e T I z M E t S S k U r Z T R k d T N h b 2 R G b 0 9 I T G t D S D M 3 O W 1 Y d D J y V X N X Y k t F N G N P S D A 3 T m 5 6 e n B k b 3 h C Q 2 l J c E p 5 Q 2 9 h T F l X W E R t V l F F M n k 1 M l c 1 Z l k w b E t w R k 1 i e j B K V 2 d M a k 1 4 a H V 5 b G x D R n R 5 V H d p V 2 Z Q a D Y z Z l l k a X h G Z X l Y O W x F L 2 E w b 3 l S V 3 R Y V U x S M k J h c G 0 0 Z W o 2 R F V M W G R 5 R H F O c D R G N m t L S U s 1 d T l 1 S W k 4 e F F z d z d 0 K 0 5 i d k F 3 L 0 1 i Y 1 Z 5 d V A r Y n F y Z T l B d 3 R x V X Z L M 1 A 4 N H F B V j N H O F I w U G Q 4 U z R I c W V 1 K z k 5 M G h K U 2 V H T k 4 5 N G 9 V d 2 w y c 2 V q b 2 F M W n M y Y 0 s r Z m Z 0 Y 0 h p R z M y K z N z M 2 J z W E x 5 O H Z l d l R v V W E x M W R P d l d q W j A 3 Z D N M c z J E R z Z k T 2 5 p Y 3 U 3 a 3 l a T 0 F v L 3 F 6 Z G V 2 V 0 x v L 2 p n N k 9 u Y U V S R W h E U D h 2 T m h Q U C 8 x R V Z G U l V 1 Z W N Q S H o 3 c z l o c j M 3 T m 5 E b 1 V P S E t y e V B K M 1 E 2 S F I w N 2 R p e n p 5 T E x O W n N O a X N i a j B w T F R a Y k 1 5 Z l B 4 K 2 R U c 2 R E R H o w R U 9 D b 0 9 C d z R j e U N 1 d n Z N T E N o U X N K R H c v b n d J R U R M R m l 3 Z 0 l F R E I x W V l s c W V r c E R C c T F D Z 2 1 U c H p v M 0 x 6 c j V a Z G Z a c 0 N B Q W N U R 3 h 2 T D A w M C 9 6 c j M v O W k x d H Z 2 Z F Y 1 V F V u d 1 U v c V l x Q j J y V j Y 4 b U p p Y U d j Z V B H T V g 3 O C t F c k h s c n o r Z H U v Z V h h Y m l l O C t l U F F E T y 9 y b W U 2 d D Y 5 T 3 p F e E 1 S d z h l T k F s d E F m W D E x O W R y c z F z T n J O N j l X b z B H b z J 6 W D N C N U x T O E F 2 d j M y V y t l R 2 J P Q 2 9 l Q T h M Q 3 l N c 0 x J e T J i Z H R p d D l z N W Z m b z B i N z M x b H Z P N F V x b D B t U 0 1 y S z h 2 b E R Z V E t 4 T V h G d V R X d U p n W U 5 H d V Q 4 R 2 R l N m R X d G F 0 V 3 B W Y n F X O V J x T W h P a n F h b U p n W T l I b z l L M W V 1 N U l Z Y m J 1 Q z U 1 N T V E c j l m a j Q r T l Q 1 M n N W U W d o U m x v U 3 N v b E Z U U j d U R z V H S E k y c n h i V C 9 5 M W p n c F Z k N T N L Z 1 l H d F F h T 3 N l b X h E c D J v V 1 R 1 Q S 9 K K 1 A v a i 8 r a i t I O G I w V y 9 k a E M w d j k 1 S 3 Z 3 N X F X U X R H N k h 5 a G E 5 d 1 B L N E J D O H V 2 Z E M y N z B Y W H Q x N 2 9 m Q 3 B 2 V j Z K U W 9 q R 3 h a S V l U O T R u Q z d H Y 1 N T R G d z V W w 0 R D d u a G t x O W h S T X N u M k p P M U J v T z F i U F Z r N m F B M X V U a U 9 6 M D V P c m p K Z z F h b j h u S D F i c X l N O V B a M G R P M 1 l R S F I x Z F p j Q U t N S E x r U 0 x a c z J j T F N w V X Z w M m J P b n M x S n k 5 Z X J W c E t T a 0 1 H Y k 1 t R 3 I z a E x 6 M T F s d l p 1 W E 1 u a X h j d l p 1 N 2 N 1 Y z Z R O G R k Z m Y r W G 8 w Y U 4 w N 0 5 p e D N K Q W 5 L e X V M b z B l U G N 2 U E 5 O M W Z y d m l W S 3 d r d W J 6 V l p o W l d s Q 1 F r S 0 Z v W S s 3 O U h v O T U 4 N m R J e U l p Z 2 9 F R E I v T F p a N S t S b X B y c T d J V 2 F t S m p J c E V t V G 1 E R m p C Z 0 1 I R G d U Z 3 h 4 O S 8 1 T 2 p S b z R 3 Z l A 5 N m x T b k R x M U t s T W 5 q e V p T W k 1 t Y 2 Z m Z G Q v U E Z G M S 9 R c m w w N 2 5 u L y s r W E x i S n V U b T V s S l F V R k J o V D h r d V h i c H c 1 N T E z c 2 1 q U k l x S 2 l v d W p V c V J N Y k 4 y N W s 2 Z E t s N U 9 U a z B M W n Q y e k l C d U t p W l Z h d F d v Z E Z v M 0 5 v Y 2 F l a l F v U 3 h l d k p p Z m Z 2 c U p X M j Y 1 e G R s U z R Q a n g 0 L 3 o y M j I r M G E 5 Z X U z T j N v M 1 R G c z J E Q 1 d M b D N L O T k 5 L 3 o z W F h Y Z W Z 5 L 2 J o b X p S c T h 2 T H l j d 2 F m Z G J t Z l R w a z J F a D R j N z M x V H h k R z N w N m V r d S 9 W T 0 5 S a U 5 2 d i 8 w M n F h b X B q Q n M z c n N v M k h n T U d E Q 0 E 4 U E p 4 b X p a b 1 J G a F p H Y 0 h D d 3 k v Z j g r K y s v V D R w U m R n T U F B Q 0 F B U 1 V S Q l Z G S l N V c V Z 2 K 2 l R b U p y S m d 3 U U s z d m o 0 V j l h S 3 V U Z V g x d T d Y Y j d S U V d G c F p w M z l L b l R 4 O C s v d m h q V H A 4 K 3 p j T V B Q O H o 5 O T k 4 U H d J c 3 Z 2 a 2 p y M X E y W k 1 t V k t u Y T l Y Q 0 N H R U t 3 b F p S Y U 9 t Y m h X S j Z m Q U J 0 O G R i e m p y N l R I V U 1 o W D N u M 0 w r U H h R Y U g w N k Z Y O D Z y S E 5 o Y k t r R k Q 4 L 2 p F T 3 Z 6 R m p N Z T d i U m Z H V 2 5 6 R W R Q V l Q x a F h Y Q W x w T 0 Z m d H V 2 N k x m O U N n b 0 Z t c W o y Y U x 2 M X d x d E h M e l R 0 T z R Q e U N r a S 9 o U k J W c 2 1 h a 2 s v M 2 1 T M k M z R X p M N 3 Z W c n Z 0 K 2 9 1 Y j F V Q V E 1 d j l I N X Z P Z l Z 6 d S t Y U D Z P T 1 l k d V l j Y 2 s z d S 9 p Q n c 5 W E F P c X Z a N l N Y c H d w S 1 N t O D h z b 3 I 1 W T d 4 O C 9 O a j Z 0 U 3 B n S 0 5 h Y m N T S U V X e m N 1 S k Z I S D M y V X E 2 K y t t b 3 l N R F B i d j M w O W t a S 1 F 6 c U t 5 T y 9 2 M z d N M 3 o 0 Y 0 R a d j N z d 2 p q e n h D e j U 0 O V N V d E w 0 O E N C Q S 9 q N y t 6 d l h j T E h G a X h k a n M 5 b H F I T E k r O W R S V E J B W U d B c F F i U W l Z b E p S R W J H M H V y V n E z W X V Y T W 5 B d 1 l N S 0 h j Z W 0 4 M U d a b V l t N m V u c H B L V 2 x Z Y l Z h M m J k d k g 1 T W 5 U e V k 1 T 1 p u Y 1 h N Z W J r M T k v L 1 R V M z N Y U 1 R N O W l h T 0 h H a T h 6 N E d n N E d B Q U 1 m Z m E x e G N u S F B 6 c k l 2 Y k l m a j Y r a k p y M W l 6 K y t j O S 8 4 c 2 t u b i t E b j U 4 Z k x M N z l j N G V Q Z E J 3 O G V C S 2 g w O S 9 H S E g z N l l V N m R P T V d Q R 0 R J S 0 R n M G x Q V D J m W X N H S G N l Z W V k d E c x Y l A 2 K 2 J 4 c X E 0 d U p q V T F G U j B P a D F 6 N X N 5 c G N O e k V p U k 1 K R F E z R n o 4 K 1 B K N T k 4 a 3 J m Z m Z w d E p r e V p 4 e l R Y W F l M U F o y T G x 6 S j J x M W 1 x b F R w N V l i c n J z a k 9 E a V l w N T U 2 a W 5 u e j V 2 S F B m L z Z U Q V F N R 1 l E U W E y Y m R 2 S D B h a m t X b l R w a m 1 E e j c x N z l 6 S n Y z a n c w R 2 c w c l Y 2 N U V w O U 4 1 d k x a N T g r Y V J u N T l Q M j d a d H N W c X Q 3 T i s v b j l 6 Y 1 h B W V B I c 3 l E R H o 1 W T V Y c m J 0 R 2 x U N 2 R Z S U p Y c j M 3 c z J i Y j c 3 c D F 0 a H Q y N 1 l 4 Z S 9 i c 0 d 0 M 1 B I U W F E Z 2 V Q S G o z U D Q 4 R 0 d P S G o z S z B h T k h H V F p z R 0 U 4 O T l S V G d l S 1 B r N j Y r L 1 p 2 M z Y 5 U U J s K 2 o w b k p T V l Z X b k V z a E J D a T d r a k l L a G 8 x d G F l Y l g 1 M F B X V H M w O F N 4 a 0 J U a W N C d E h O U U Z t O S 8 2 N X R 1 R l F x d l B v T n d x d m Z J S 3 l w N X l q K z d T Z j B m M n p C W G x 4 V V A r d X g y e k h I b j h B Y 2 Y 0 S 2 l 0 U 3 R R N k x 6 U l h 0 V U R y K z Y 5 O E 9 y W k I y V k k z Z T B H S z R T N G Z O b U x p O G h k O E l Z a l l K M n o 0 S k s y Q n l q U H p T M y t U W T d 4 S E h 1 e j F w W j c z d D J B d F c v S T d Y U V B H b G F q d F J R W E Z 3 T 0 9 x c k w w O V B S e X g x e G N V Z m J N T T g 4 U U d S b k p o Z z B i K 0 8 y M z N 3 Z 0 t D b U w w N k 5 H T U h 6 K y s z Q j Z n b m 5 q d X V l Z G 8 z N z Y 5 Y z I 1 Z l g x K 0 d E U n Z H K 1 B I a k N R O T M z V 2 5 T W k R L e G N P R k N 0 b X p a d 3 N p U k k 2 d G R Z Z W 5 0 N 1 U z Y n R t M F p P S E F n S V N F a E x 1 Z W V l T 0 l K N 0 h Z N 2 F X b H B 2 U G J h Y X d R R k J k R 3 l a V X R l Z n Z s b G 9 x S 2 l 1 U G Z l Z T F t M m J K b n p 1 b j M 3 O X Z I Q 0 N 5 O W d z M T F v c W F Q U m F G Q 3 I x Z m o 1 K 1 h I O T l k Z l R v a 1 V M V 3 J S b 1 F a T W 1 U Z E J v T k 5 4 K y s r M n N Y Y n V X d 1 l N S D A 2 d F h M M k p q W T F H c j F i U n Y z N T d F e E V S b X p K a U J W c X R s N X N 5 W k x y M D Z V M U 5 U M m J C a E E r d l d y W E 5 X M y s 3 Y X R Z d k h I b n V N M j I 2 N 2 p i d n V 1 c X Z N M z k w Z m Y v e U J S c U 9 o Y T l l d T V Y N H R i R F l i S j A r Z V p P T E V p U 3 h a c 2 9 T Z E 8 z Z H k 5 Z F Z Y Y z l 0 d H Q w b k F X Z 2 R L W G 4 4 R 2 c 0 R W R P M 1 p V T 0 s 3 M H h t d k R o d y 9 I e j g r U G I 3 N z V o c G l Z R 0 x 5 O H Z P a l h y e D h Q U C 9 4 d 2 p j T z F F U 0 5 H R U J R V X h Q T G x 5 N G 1 K a V V H a F V O Q 2 x T e G Z 1 d i 8 5 K 2 w x N m Z y V n U z S m l R a 2 h J a U l D S m Z L Z F U v V z F y O S 9 m O W F 0 V z h m V 3 J W d F J x O V Z F U l V Y e D Z L T 1 B j d E 5 O T j F V W U Z O d H N O b F F x V l k w K 3 g 5 c G t O c H V 4 V 0 N 3 V m 5 n T k h C Y X h l c j Y 5 e U x y d m R 6 d F N w V X p s N T h p U T J t d z J 0 V m t 1 W E x s M F l N M l l N U T R j T 0 p U V T F s Z l h y M T d O M j d W c k 1 a a k 5 q e G 9 5 a F N a T W 1 M R j Y 4 b U 0 4 L y 8 1 d 0 p F e W F R b l o x T l h s N m V W S n N M S V V R O V V k a n R s M 0 F I R 3 l F d U 1 V d k N T Y k p l Z W J i c W d T V l V h c H A 5 L 2 l N Q W E r T W N H M X A 1 N H J v M j B E R 2 s 2 b k d O b n R t R W Z 0 Y 2 Y 2 S C 8 3 R 1 h Q O G l m c G V q U X R W V 0 h O b m x h d j J x a D R v Z E Z W d j V D Q X V I M m t Q M 2 t H e n A 2 V W Z Z R U 9 S d G 1 B R H p i N W N V O S 9 M Q U t C d z V Y S 0 t W b j l M O E l 3 N W R i N j V s U 2 V X S j d 4 V V l k Q m F s Y U Z o N D F 3 M n l M c l M 3 T j I 3 b D B X T E Z w R 1 V s T V N J R V N O N D V w b G 5 5 d l J i T E 8 z d X U r O G 1 P a n F h b D E 1 N n l l M T d t T T F t R G g 4 K 3 p M W n Q y L 2 o x M T E v U m F E V E 1 u a j J i c m w y N 2 N 2 e j R j Y j c 4 O G t 0 M j c 5 N U 4 r L 2 J 0 b V R C a E F u M z Y 5 S 0 d 3 c 0 p B d n Z 2 a U N p S W d J S W l J a W F O b X l a Y m 0 5 S U V z e k d B d z g 4 O H d 6 S k N Z b U 1 t c l V L R F p 0 M m t T N 2 R 1 M l l O M j h l V H p 6 e E J H Z k 9 u T 0 d O T j k 0 Z 0 9 q c W F w S 1 F r O X V 6 W n c 3 W n Q y e m g 2 O U N n c W x Z b 2 J i c m l C Q n g 1 N G d P Y k 5 t N U 9 h b X N x U 0 p V d l l 1 b l V y S 3 B X S 0 x s M j Z j U F h W V j l P M 2 I x L z g v U H l Z T U d F Q z E x M T N I Y z g v L 3 p 6 Z z Z F Y z d a Y 2 9 V N 3 J 6 e l R n b 0 x D O W 0 5 Z X p k N W V Y b k 1 u a j J i Z n Y z N n N Y N z l l c j c 0 N G d 2 e T g v U H A y T E V q U F h y M G 9 I U G 5 6 Z 3 d Z T U t E Y W J T R 0 U 4 T V N a T T J l Y 2 0 w Q 3 R X T E d D U V l N R z h l S 0 x M M V o 1 M 2 Z 2 d n Y 4 K 2 1 U W n R Z d D I 1 Z H V l Z W 5 U W n Z H W D M v O V Z l b H J z e l M 3 M 1 k 3 Z G J 1 Z W J i N z V 4 V n J w L y t l V 1 h m U F h W V j I 1 K 0 p w W G J z R 0 V E Q 3 h Z c 0 l E d z h u T 2 p v Y U R w M z d v e E d v e U V 4 T V p I R m l 4 Z X p k K z l l R k F v R j E x M T N I U T g v L 0 x D e m 5 j U G J i N y 9 O N X M y Y j Z k Z X Z I M G F q a 1 V P S E R 2 S D E x M T l Y M k J K R U N D R k U z W k Z L V n R H b 2 V i d 0 R 2 Z F d D T m Z V Y 3 F 1 W X Q 2 T n J V O D V E M V F L c U V y Q U J v d E h n U H V R S H Z J V G R n U 1 l 5 b i t M Z W Z N Z X p j a X Q x b 3 J P K 1 Z Z V T F Q U m I v b F o v U m J m Z 2 F G R W 5 Y c k 5 t Z z d k R W J U b 1 R P Y T l s M 3 F 2 Y n B O Q 0 Z I N 3 J C b n B G S z M r R n Q z Z 1 l a Z F Z 3 Q X F P U i 8 z Y i t m Z G x k Z E x j Y 2 5 1 M G x p Z F l H O D d v M X R O c l h N S G E w Q j A 3 Z G 9 6 Y z N G e W 1 U c D N L V F R m Z F Z L d H p t O D F t c G s y Y l J s e G N I R 2 F 6 R 1 Q 4 L 1 A w Y U 9 I T W 0 5 O T k 3 c j N P R z d Z O G V P e k p r e m g 0 T U h E L 0 x o a H g 4 e V k 4 W U 1 4 b z R k e T R R S k U z a n l 5 U 2 M 5 d X A 5 T 3 A y U G V 2 S G t z V 2 J L R W p S c z M 0 d T N 0 N 2 R 4 W T Y v S E h I O G R z T m h N Z E h j M 0 t s U 3 R a d E d n U j R H a G 4 4 T U F E R H p C e T V F a E N R M E 9 k Y 3 p W d j N w e V h Y b n F K Z S s 2 N W g x V 3 J W c k Y x N j F Z T 0 h 6 N U 1 r e V p O S 0 N v c X d t Y X p j Z m Z k Z H p 2 S G w y e T Z 0 W E x s U 2 t K Q 1 F o Z z B h Q k F E Q m d 5 Z 2 Q r L 2 V L S l Z L Y n I v O W R v W U 5 H O G J h d F d 2 N T Q 0 O C 8 r T 0 d I S H h n N G N D Q k R o d z Z 0 M G R k W U N I Z l o 3 W G F X T F h O c 0 Z o Z 1 d G c 1 p k Z D k x V m E z T k h S V V d W Y W N G U m t i a T R P R m F 2 W H U x e X J I Z n Y z a T R i M U 5 W R V N V d U Z p e l Z y M W 9 5 Q 2 d n T H V 1 Z W N l Y n I v O W R w Y y t 0 d U N v L 2 8 r T W p H V H Q y c l h r N S t m e j Z L T 1 B T c 0 F x a E J E M V J D c F p S Y U 9 Y K 2 R 5 L 3 N L Y W 5 1 R D A r Y U 5 M e m V Q V z V C a n Z 3 e l V F b 0 1 u d D J 2 N U V k S U t M N n J m R W F M Y n U r R 1 A z M i 8 2 S G Y 4 a k 9 X N U t U N l h r N k Z s S U Z C Y U R w M F F k d S t r e U 4 0 Y m R N Z V N q M m F L Z X F Y V k x J M k x K Z E x K V 3 Z l N G d V W T k r M j Z M T m 9 F V k V S d n p X Z F A 1 a H I y W n E 3 a G 5 Q N T R 1 V 0 5 h Z U h l a 2 I r Z 2 R Y T n Z z Z 1 V 1 O H V z d V Q z V z Z u c U t n S V B 6 K y 9 P c G w v e l p v M V p H W m 1 F a D B k V F h S M H R N d G o r a G V 6 M l d 4 c z J M Q 0 I z c j E 3 M T N o V H J N c l l i R F p X c k Z q Q l Z W Z G R S Z m Z 1 M 2 Q z c X Z W b F F V T U N o U T R j W U 9 I Q W d W c X V W W D M v O W x S R W p S a m p Q W j J a b T h 2 b m 5 u e k 5 x M U N n N m Q r N W M 1 W n p w N m V r R U J B U 2 c w K 2 x x L 1 B r S T R T N k x 4 W U p D b 2 F q V l Z n R W 1 r M k 9 Y M j l v S 1 N Z V V F R Z 2 d K V 1 V X a m x 6 d i 9 E W X o 3 Z D d z O T N 1 L 0 8 r L 0 F k N 1 d n Z W Z 5 Z 0 5 k c D c x N 0 g 0 U k F Z N m d W V l R N S E h m R V V k M j Z k e W R Z e S s 5 a m R k b F F x Z E c w Y W V z S V h q d D B S d E 9 4 Q z h y Q T R Q c G U x U l Z M U X R h R z V Y S U l X Y T B a N l d R K y t 4 a S t v O G Z p Z C t k O T l i b 1 d k M l d i a 3 N r M n V 2 W m t i Z W 5 U c V V h Y l d 3 a 2 h o Q k J D Q 0 N I c W x y U U x F S T J l d W x X a 1 J 5 R 3 J P U 2 5 S K 2 U 5 Z G 1 z S 2 Y 1 O E J z c S t T Q 2 k 1 e k 5 o M X d E Q k V t Q l I 0 V T B u Y m 9 T M k t r c k F j V k Z H U G J 0 d 3 J o b k I 4 Y k R C e T d Q d 0 5 W c X d Y e n F P T 1 p U e H l u K 3 h S R V d L V U 9 h T 2 d M W D l w M 1 J k d W p z M k t I Y 3 p Y N W V R b 2 h M U y 8 v S G J 3 Q j R E N 2 1 o b m x m a X Z p Y m F s a l R S M W w w M X B C Q k N D Q 0 d F R U t M M l N j Z 3 F H a j E x U k t S S D R 5 M W 5 M N F N z Y W l W Y z F S V C t U d l B z b m d k U 0 h a d G d p Y 2 9 w Z k h 5 Z H Z W d n Q r b U t N K z N k a j J M T U Q 0 N k g 5 V U 1 G T 3 J a Y 0 R X M V l H a H F 3 T U R M d i t j Q n h R c T F H M 2 F J V T Z v a l h x a U V q V X J T T F J S R V N p R E p G K 1 d F T F V O O F A y T F h q M T d u Z l p 0 Z 2 t R U W d n a G h C Q k N O Q T R T c 2 9 w R 3 o 5 T 1 E x W n A 2 e m h I d 3 F S M H Z q e D d O N F d B Y W V O S l g 0 M F F X O U k 4 Q W I z b U Z 1 V T N o N 1 l O d T B Q W G 9 C b D J Q M 2 F E S C t O Y 2 V E T H R q S E l H c j J j U E d 1 S m V h e F l M b F R B S 1 d N d 2 t 1 a H h V N j d 3 d k J x L 1 B Q U 0 p R Q m d m V z B V Q 0 d 1 T E 1 a O X U 3 Q m 1 w d U 0 v Y m t K O U w w V U l J W V F R U W d q U n l F a 0 V K Q m 8 5 Z F l 1 V 2 9 G S z c v e W k 2 M 1 k 0 b C t Z e m p F W E F j U V d u N 0 V F Z H c 2 a T Q 3 a m 4 2 d S 9 l U n B 6 M n B S N k x 6 U l h Y T X R 1 b X V 1 e F c 0 M F l Q e H J M N F k 5 T V J n U D d v U H p t e F E w Q k h h R E h 2 U E p P T X d u N D F 5 T 0 s v d 0 Q w S n l 2 Z U M w Z H d D c D A z d l c w V W x H V n Z D S W p B Q U U r V 3 V l b U 1 H Y U x G W T N h d l E w N G l n M W 0 w b k t L O F B Y V 0 V o Y m t V M m Z y R k s 1 T X N Z Z F J l U H Z n Z G Z X Q S t s N k t F R U l J S V l R U W 9 w R 1 R r R l U w Z m d v b D Z o W X R z W l R x d F Z v V n k 5 b E V a O G d L M E t P W l p 5 R X J 3 S k Y w N k I z d W F E a 2 d x a y 9 o c F V N M 1 l B a T Z B V U 9 3 R z Q y W S 9 2 N 1 R F Y m o r L 1 N k M m 8 3 R y t s M W N 0 O W 9 K O F R M R 0 h N T V V l Y 2 p t d U R B a E V G U n J t K 0 t k c E 0 5 Y y 9 R O E 5 B Z H I r d E 4 v Z k 1 X W X Z O R G o v T X Z K M U F Y e S s r L 2 Y w W X Y v e V p 3 T 1 F 4 V j l P e l h k V 1 B v U j l N e U d E b U Z 6 S D A 3 e H p P b l B H R F B i c D N z Y 0 d N M l d v a j B O Z X J 3 a k V U M 3 Y w R m p V c k p 4 M C 9 m V k 9 i Y z N Y U F d B d k Q 5 U z d k Z l d F O T h P a F p y N W Z Y N V B k d U Z v V l J X d l h Q N T V j e T R m e m Z h T H Q z c W V 4 b E N D Q 0 d F R U V L S U s 0 Q 0 V y T 0 t L b 0 k 2 S T l D a G t O U 2 N s V W 5 y Z n F o Q n Z h Q m t B e W Z u d T M 5 T n N n N 2 h N N k N w d E F H d U 5 3 c 3 N M c j M 2 R D h P b z N D T X h t V E 1 l U F l q c D h B T 0 9 o d j h v O H F 0 O F E y Z k x 6 c 0 9 Y b l l Z N C 9 V Z T U 1 W l V C Z z J m Q z F h U m l x M E d h b 1 F w d U N S a 0 x Z d X F M V H F p a z J X c k R i S G N H a z N X N G 5 K Y X V R c V o 5 c 1 p Y a n Z T U D U 1 Y T N T b E l X a D E v U j J m e m p 2 Z j d 5 V W t 3 S n Q 1 a j E x Y l l l V n N W c j R C V F F Y d j Z G a X R a W G Z 1 b S 9 Y V k R n c j B s Y m Z o V 1 B 2 c W F M e T l O S j R 2 K 2 p K a F N Z e k h t c G 1 P N z V p e D l i M F V J W V F R U W d n a H h C V k F R b F p 4 U m Z C N D g 2 d k U r R E x I b 3 B 0 N U Z y S 0 N v N W Z y V l d I U X N H d k J M b E 1 h R G R x d T B X a T d S d U 4 z N z B Q W U N 3 c 3 d I d H F Q O G R B Q l R J Y 1 B Z T X Z O c n U 4 V j F q c G 5 D S H Z x Z U x u b k Z i N S t L Q U 9 E V U F V R W 9 R d 0 1 R a G t Z N 1 B n e k l B a G x r T 3 R 4 V k 8 0 O T V p N G N 2 R F F x a W 8 w V 3 J E W k h 5 S H J m O V Y z b z N i N F p i M z Y z b T g z N 0 U w b k p M d U s 5 Z j E x Z m E v Z l R H O D E 4 d n V r d 3 E y S k 9 B c U J X S 1 V u U E x h W m x x S C t 0 M 2 N O T G 8 r S y s 2 e n V Y T 2 I 1 d V Z 6 e F o r Z n B h d T A 5 O U 1 l e m J E W U J P V 2 d V S U l Z U V F R Z 2 d o T G d F S l d j V V Z R Z E 0 2 e X F Q e D V v U 1 R a W T V G Q k V D U U R u S U 4 3 c z l U W U l M V E 9 S Q V Y 3 T k h 0 U l R V b y 9 Q e W R m V n d C T E V t b k 1 S M y t H K 1 B o Q T V p T 0 h i c j h O O C t x Q m Z h a V F x e E Z o V m p Q b m E x e X J N T E g x e E h J Q m p W Q j Z S K 0 F N a W p Z R W N Z R 0 J x R n F F b 0 x D M n d l R n p o d W x 6 d H Z 4 N z c 1 K 2 w r Q X p 1 S H p w d E d y Q W l L V l V W V 2 l u V m s z N G V O S n d Q d j N s R U h k Y z A 3 N V c 3 b U 8 z M j l t M D d 6 U 2 Y v b k t J b k V K S E 8 0 d 3 h n O W 9 6 W V V S M 3 Z M U m x m M l Z Q L 1 d R c k 5 y c 2 R 2 Y 2 1 D d 1 F U U E x 2 N j l 6 S m d p Z y t O N y 8 5 b k Z 2 K 0 9 0 V l R 2 Y k Z X a l Z T c 1 l O d T Z y T S t K Z 2 o 1 e H B G e U d y Y 3 Z 4 d D F x e l l v Z k h 6 c m V 5 b E N D Q 0 d F R U V L S U s 0 Q 0 V y T 0 t L b 0 c 3 V H p x U H g 5 d U l p Y k Z r W k t F T 2 F 1 a H p 2 M l J 4 K 1 A r M 1 p 2 Z j l P a z V D M V B x a G J 0 V U h k c W c w K 3 Q 5 d 0 J n T 2 5 J M z Q 3 V 0 F r Z i t 4 b k w 2 V k Q y d n J 2 N 1 p p N H V 3 R m h k a F R V b D I v e U t O R n F X M 0 5 3 c W R E d 3 B 2 Y j V U Z V B p a D B P b W N n c S 9 E M k 9 S L 0 t s a H J q N j R k Q 3 J R Y T E 1 c 0 t m R 2 p V S 2 x R W T B q b U 1 L d G V h U z k 1 d T E y Z X c 4 d m 1 D V D I r T X p 6 N G V P M H o v Z G h s c F Y 5 c k g 4 d j A 2 b E F 4 Q V c 2 T U 1 i a n d 5 c D F w c D J I M H Z o e T E r U G N Q e H N E Z 0 R 0 V 2 d U e D F P M j k 2 T l l t d E 1 K c l R p V G 5 Z T F h a c 1 o y d n N D M j V 0 c l R 6 c H p o K 0 5 n Z G Y z W l h 4 Y T k 5 Z V h J V G x U Q U w r N H l i V T k x S 0 V F R U l J S V l R U V Y 0 Z 3 I 0 L y s y e E J X d j V C R n B X M T d a Q U t J a T V 0 T 2 4 4 T G 9 v W k c z Z k J I Y W Z C Y j N G L 1 h 1 b k Y w R m F F V F N U W X F w N j V X d 3 R n S 1 B p M D N U e U d P Y V R j W m h Q e E d J K 2 R R S z c w W U 1 T N V N 1 V j J Z V E 5 i S U w 4 d k x x N 2 g w Y U x R c U 1 w R z h 5 c T F T Z z B 0 Z G N m M U c 2 M 2 s 1 a m 1 Z Z j h Q S U R t e n N O T H p K c l B W b y 9 r c 1 Z o d m J E e W V 6 L 1 B k W T R s T W N Y O W R B W H k v R 0 Q r L 0 t 5 S D V S S 0 p X V j c 1 e T N l d F p v Q U V i U F d v M U d y W F R a M 0 t y R W 5 h K 3 V C b U R s S z Z N O V d s d E R a d G k z Q 3 d C d F o 5 b j B T Z 2 d o a E J C Q 0 N I R n B T T W d x c m h q c U 5 t M H g v Y j N Q N 2 Z I b T A 2 Z n d 1 c W l Y b j F J Q j N a d k J I Z y t L L 3 d E K 1 R v V 2 J Q Q 3 V t R l h W S T R l d U h W M 1 F m d k t M N 0 9 B N 1 l i V m p P b n N G O D R o a W 1 F O G N 3 b n p 5 R 0 5 T M m x m a G Q 1 c F R L Y n N K d E 5 W T D d 2 Z m U x U k t o W D h O U H Z P S 3 N k T i s z U W J C K 0 1 6 Z U 9 l e G E r b G V T V 1 d w U X V G Z U I r Y U V s R n c y N 2 p 2 T m J 3 Z k 9 r S H U r T F V D Z 3 J 4 Z D N E Z T d B S G R l M H g w Z l h j R G V j d W h 3 W S 9 0 a U N N c V F w N n N p M j l i M F V J W V F R U W d n a H h C V k N R b F p 4 e G R C R X R 2 T W 9 a T F d j T H J 2 N U Z V R F h N T m l m Q X B h e U c z W l g 2 S F F 1 N U J z a G 9 Q W T N I e G U x U W F G M H R o Z n d I b l l 6 Q V B i Q 0 F t Z m d h a j V 4 R E Z Q O G N U Q 1 o 2 b m 1 o b 2 k 2 b 3 l u b j g v M k x l N S 9 1 a E d z M V d 0 O F p Y N V p k O X A x b T U v U V F B T F V Q O X V I M U F l M G I y a X p y Z i s 3 W D Z D d l h s Z k k 4 c U Z H Q X Z H M X V i c l h i b k d r c k x M V 3 p Z V m Q y V 3 h I a E 1 4 d z R U O E 5 p a y t s N k t F R U l J S V l R U T R n b 2 l J Y X U 0 W W 1 q Y W V G Y l J a S z Z n Y j Z k R 0 N W M U M 0 V k M 2 W i 9 j L 2 x B Y U R X b n Q y a m F n L 0 N q O S 9 2 S H I x e G F 0 W F g 4 Y 0 J t O D J 4 b W R h S l d N d 2 4 0 a k N m a k 1 X Y T R l R T N n V 2 l 3 Z k x 3 Y 3 Z 5 N k x E R 1 Z E e l B T Y 0 l w b 0 c r Y m h k e F F w d z M z V 2 R L U 2 c y Y 2 R Q V m J l a l p M c X h X M X B o Y m F H V E 1 x M n Z L U G V m d l h i W X k x b U N 5 c 0 d q O W d W c T U 5 K 1 h D W G x 4 R T N p Y 0 x V W G o 3 b 0 x 2 b 1 N R U W h o Q k J D Q 0 N H R X F F c 1 N z b 2 9 y a G p y U 3 M r Z j F i W G s 1 M l B K e V V R W U d s V G 5 Y b z d u b k l X d G N G d l J w Q 1 Y 0 c X o 2 N F R s d 2 1 s R W 5 W a 1 c 4 Z m p 4 e m Z l Q 3 B S c 3 J u T W E 4 O W x F T E 1 s b n N K d z l n K 1 Z z S X Z h a X l 2 d D J p c 3 V M M 2 1 p d T h K e E 9 x M G F o V U 9 C M 1 B x U X M x T H V P d G R u c 1 B Q Z k p W a F F L Q m R Q d j Z j d F Z r Y U h u a j l 0 Y 2 l r Z E x O c W F 5 M i s x W X J U Y j h 2 Y l U 4 Z T V l a l h Z W F Y 2 a 0 Z a L 0 h s S 3 B h S k 1 x S 3 Z U c X J u a m 1 y S S 8 1 M W J G b E s x V 0 J m R F Z h W m d 6 Z m 5 D W j Q v L z V Z U z l u c S t n O W V 6 b X l G e G V S L 2 N h T F d N N G t F U E R Z S k J R K z B n a G J D Q 0 d F R U V J S W N l b E l 5 Q 3 F 1 R 0 t x b V l T a D h m T E V Y R j d s O W p m b j B 5 U X Q 5 T z B 2 e D F V Q z d Z R G p s L 2 o 1 Y V d H e H d N Q l g 2 d G 5 U L 0 d u R j V V L 2 o 0 b 3 V u Y 0 Z V M 2 5 y a T d I Y m J u W n p z R F Y r V 2 R 5 a 2 1 5 d W R S b X k y Z X p j L 3 N y c U N z O S 9 P Z l V X d 2 t Q O E N Q Y n p C a U M 3 d 1 B Y d m N O d W h z N l J r R j Z G V k s y a 1 I 0 d W M 4 L 3 Q 3 S 2 Z m e n k 1 K 2 t 5 O C s y S l M r W G 1 G M y t z O G J x b j N I a z F J L 3 U 1 V n V m c n R D b 2 V 2 Y V Z I b W J F L z d T b W 4 5 W W x D Z 1 J J N z N j c n B M K 3 Z 0 V l h 2 O V l C V k E 3 c H N 2 M W R w O D V i R 2 J U Z G l M a W p D Z k 9 3 c 0 s 4 Q j g z Q W U 4 a E 4 5 V H B Q W V V R U W d n a G h C R G l Z a E t 5 a W l 1 S 3 B r M W J U R W N Q d V Q z Z W N q c S s z S k F W b 0 d l N F p 5 R X J 3 T U U w e D h a W k 9 u b m x O V 3 J L b 0 N a b 2 c 1 c W c 3 Z G J 6 d 2 t H N 0 h X d G 1 l c W 5 n O V h 6 N G 1 u S V d M S m I 2 V y t 3 V n l t c T d V R 2 J h b 1 d W d 2 1 m T 2 4 w L 0 l 3 V z J 4 N G F S e W w 1 e U V C T 3 F C c 3 l Q c n Q 3 N 0 V B M 0 5 x L 0 x V R i t P d W R 4 S D U z R z V S R j l x O D F P c 2 R H Q 1 N x b H d 0 a D R v V V d R d 1 k 3 T 0 R 0 N W N h d G R L O W x n T m F k Y z F L N H E x V 0 c 1 b 2 F 6 d U V 1 W T Z 6 N 1 A z T n J S Q U d h T n U w a 1 l C V k N D Q 0 d F R U V M V U M 0 b D Z 4 Q l Z G S G R u T 2 8 1 Q z F v c j Z z Q U N I Z U V P N E h L U j Q 4 V l d 1 M X c 3 N X o w c H Y x a X F S U W 9 H c m F E R l h U W m 5 q M T Z u Z m h 1 T j J H T F R z Y m E w Y W E 0 N S 9 N Z E N 3 W m F W Z 3 p I U i 9 i c 3 J Q Q j d 2 b m o 1 S 0 p 5 W m 9 z V k F E O X Z E U j l O d k x I T S t i R n Z y Q 0 1 y M y t E Y 2 l D b 3 N 5 Q W V B Y z F r W F h 2 Q z d q N l Z 3 S 2 l V U G J 5 O D E 5 M T N Y e G V Y N k o w Y j E 1 S W x S R j B M M l h i S G 5 t U G x G R E g w N k 5 p L 3 p p U D d I N n c v d z Q v W V Q z T m d y a 2 t t a m U x Z j d j O G 9 0 T k h M Y n k 2 d k t I R G V Z T E d W N n N 0 c n N v R m E 1 M z B P M n V 1 e E F z e S 9 M N 3 h O Y m 0 w e X h o e k R 1 M j A z e H B u V m t Q U E 1 Z V G Q v O V J O b 0 Z D Q 0 d F R U V J S U l T N H B D V m 5 G R l V Y V H h y T y t y S l d G c k 9 E b 3 p a c H k w c k 0 x e E d a Q 2 R I U H c w M 3 A y b l d p a 0 Z F c V V J Y U V v U T B M T H R C M E F 3 R 3 J G b X B X Q k 5 U U D l R a E N i a 2 U 0 T V p H M j U y W m Q r e l k x Q W t j S F J X O V d u Z 2 t m a m p X W k h D S 3 Z U T 3 F v O U k w T D l B V W p L S 0 F B Y 3 d l V U h h L z h D S E p 0 W U J m d n J 5 c G 5 G U F h j T z d z a X F t Q k 5 z M k g y S z B R U G I w e m 9 z b 0 Z y e m F O U k t C b D R W W H V i N E g 0 Z V R 5 e H d 6 V 2 F 3 R X F y U W t a e G F V T 1 Z j U 1 F E Y 2 s y a T d k M F h i c G p q b 3 l p d n h Q R n B J N y 9 3 M k N Y M 2 k 5 d n B j b G h C Q k N D Q 0 d F d U l K S X l D c X V L S n J J d G x V U E t z V 1 d s W U c 5 d U t q Q 2 l x a k l R Q W p T U W E 0 S H J U W n R k d G g 3 R H E 1 d j Q 5 R l N 4 S l Z L c F V J V j F o e F Z X U F B 5 e j F z d D J I S n p z Z V p t T 3 p a c n k 4 M 0 d t c H V M N 2 Z 6 S D F 0 e W M 4 L y t l Q 3 p h c G l D M V J j S D R E c T B C Z n I z T F B H M H h X d k R R c W x F b 2 x B T T J D Z m R C c F Z X U V h H T W d 0 T l B E T i 8 y S k p 6 U z R p S X R T U H V 3 W j N y T k Z h d 2 9 K O E d E M m 9 B e X U z b j J E d W l q M H N m R 0 l Z S 3 B Y U z Q z b D h k U n B t a k I x U T V 2 a m V W M T E 3 e m h w T k Z t d z J P M m s 1 e F l 5 Z j k w d T E x M z A 1 O G g 1 e U E v Y m l J Z 3 F X Z l l v c D l o R G F M d D N y Z T B s Q 0 N D R 0 V F R U t J S z R T R X J P S 0 t v b W 9 S Q V Z v d G 1 F e H V Y M k 9 P U C t I Y V c v T W l 2 W n J E L z h y d W I x T 3 B F M W 5 R c 3 p r R V Y 3 L z R U U W d I b G R w W k N W c 3 B 1 e D F i U V g 2 c E l E W U g y L 2 t B M X B w M 1 B w V E 5 6 Y 0 d h b S s z U j Y 2 T 2 h T c z F 4 Y k l B W E d 1 Q m Q 1 c H p S W k 1 G a X R S S G d j K 0 V G c W x B b z Z C a l J o S V B 4 R 1 h 5 M 0 5 Z N 1 Z P M D Z p V U 1 C e i 8 r a U x W b F B 6 M 3 F Z U D N u Q V Z X d y t l N W Z q W k h E N W F m N E N K Z D F T L 2 J V Q l Z T c X A 0 S T V z R k 1 P T H F z d S 8 y c k l 3 N V F X Y W V 2 c z d 1 W D l l O G g 5 e E E 0 Y 3 J s N l A v W U l p R 3 J F R U l J S V l R U T R w S 1 J r R l Z j Y 1 R T d D I y S S t l Y 3 p 0 O G V i V H B 5 b 0 5 X Z H V I L 0 Q 5 N z l 4 M 2 Z a T G 4 r Y 2 Z 5 V G R P O V N 5 a E l v b z J 6 S 1 J o b U t L T 0 J F U E x J Y 3 h 6 M l B l S D R D S H B H b E h o Q V U 5 V G h S W E F n Z W p n T V Z a W X V D T W d U W k l I c 1 Z L Q j J z V X R y U 2 x v N D B h W k x m S D d X U j B K V z B L U V g 1 d m w 4 d l h w T G 5 1 Z S 8 3 d W R J M k 5 W e T V u d X V H Y l N j a E 0 5 K z l P T F l j a H h 2 Z D Y x N G d V b k V H Q T h i U U 1 J e W h Z Z E N 3 b k R K c W l 3 V z d L U S t i S 1 E r N 0 t R O T d Y a D c y d k 5 3 L 0 g v O X h 6 T 2 4 4 S D M r M z V l V T Z I O H Q z b z h 6 N 0 F q c j J 4 M j M v R F d v R k Z 6 d V g v V W N T T W p q Q X V h Z E h w K 2 p h N 0 R w e W 1 1 O S 9 P d 2 p B M 2 R l M X B H M 2 p j c E x i T G d v S z h H W D g z Z D E 0 Y n N a c U Z t M k l J e n p J a i 9 2 N 2 x k Q S s 0 a H h 4 S j g 3 d z l h K 0 Z 2 O H R N N W d M T U J R W m V u c j J o M k x n O G M r S H Q v e S 9 Q M 2 t D U X Z 3 O E R 1 a F g r N G 1 u Y n F D W k R y M j F a Y l B 5 c W 5 V Y 3 Y 2 U 1 N y S V R D S W d G N T l 5 Z j E 1 T W F I M 1 B h Y m V y Q 0 l p S W l J a W N r R W 9 5 U 3 F Y S F o v R z B X N G x X U X Z L N m N 0 c U F I b z B o S 1 Z 1 O W 1 a T n l J Q 1 V I S 2 l 0 Z i 8 v T H h j Y k h C N E 9 Q R D E 0 a E Z l c 0 5 X a H A 3 Z m 4 3 a E p s N D J H M W l 0 M k c x L y 9 O M W 1 L L 3 k 3 M 1 F w V z J 6 b k h y W C t l K y t Q d j Z h K 0 0 5 M G d z a D A 2 Y 0 F h Q n h u Y k J p N T R v U 2 p L R 0 J 6 a 2 5 X N 3 E z c T h i O W Y 5 Z 0 x R b 1 d r d E h y N 1 J 1 V X J 5 Z z B Y Y k 1 S Z F l 1 Y m R Q R z h k R 1 d l N W 8 z N 1 F X d z I 3 c n d B Z U x k d k Q 1 O G 4 x a z V w Z 1 p k b H V I V W x z S H B K O D F z W H J Y T W N k a n E 4 M 3 U 5 U G g 4 c T N j Z E l 5 V E F o e X R i R k x h Z X F C W G 1 m b 3 l Y a W 9 C Z W Z j a j l l V E h t L 2 J 2 e D Y x S z h o W U t J a U l p S W l J a W 5 L Y 2 t x b H g z d n h 1 N z F a Y l V r S E N s M 1 R G U V k x Q T J H N U 9 4 e W h 6 c l p l Q X h 1 T D E 1 S U p 2 S 1 h a U E J 6 N 2 4 5 Y T l Y d m J s O H h 1 d D d Q e n l H b W d z S n J U Y X J V N U p U S 1 g v U j R Q U U p P N m Z 5 Y V p 6 U l l y T T V i d W R q e n U x S 3 c y U n F Q e k 0 5 a V h s T W J C W T J l N H B X c 1 R 0 N U t z U j A 1 b U V K K 2 N T Z D l P a m J p a l o z T n l U U V g 4 O S t j O U x O e H d t T m h q N l l 5 N 3 V 4 d F g x Q 3 h l Y 2 R 1 b G V W M F d 2 W F N I N D N G Y W x n a y 9 I e S t D Q X d v M z g 3 T F o 3 R 3 l Q U z Z G T D h 6 c U 9 N U W F E Z 1 c v K 3 F I N X R Y T W V 6 U 2 Z T T G l Y Z W p w a G d D Q W p I O X Z r b E p W a E V S R V J F U n V T Q 1 V a S l h M a n J 1 Y l g x b F R U b U x Q e n k r V 0 l E c G Z q N F l 3 Z j c 5 N 3 N T U m 5 3 N 0 V z Y V B E W H p Y V 0 l Y S F Q y S n F h U m t a M V B u U n F C M U k 4 T T R m M k Y y M W k 1 S T R t U U F G O H N W c H V q a 3 Z Y N k R s R U F X Q X F z V F B 4 a V B i O G Z P a 1 d B b n p k N S t R V j g 4 K 3 N C Y n V y U 2 1 N a H p x a 0 d M V 2 h C R T F Y Y n R C Y j M 5 O E N u b X J J b G w 2 O E Z U W E 5 P M l B u M D d O U U x n N z M x Y U V 4 S G l 6 N 3 Z 6 Z i t m Q T B Y U W V l M m N a Z z Y 1 d X p s M j l X e E l T K 0 9 m d k l h U F J R S U J m W V V J M U 8 4 L 0 1 T M S t 1 S j k 5 a T V m V k h y N l Z l e l d B K y 9 Y R V h j O W J F T X V q c T V 2 e W p m M 3 Z I S m w 2 L 0 h 6 b 0 Z R U H N t d F N y e l p i e m 8 r W F h w V H Y 2 M l R k V W R o b 2 l J a U l p S V h D Y m M z N z V Z N U J M b k h k V V l 2 T n p i c U 1 Z U 0 Y x d n V t R n F C M E N q Y y 9 Y Z z J s b j U z c j R o V W d T V 2 J D c X Z U c j I z W E F J R G 9 l d U Z r N T F r N G 1 a N U R h b V l l W V V G K 2 p M a W p N K z J h M U N J a j I 4 U z R 6 M z V q e T h G a 2 F n V D d N Z T J m Z m J r b X B q N G 1 z N V h K c 3 p k a U t T a n N k M 2 8 2 S T V m Y y 9 B S 3 V x Q m x N b 0 w 5 U H N X d G F i W F l B O G k x V 2 x t d z Z 3 d V B 2 T E d Q M G p E V n N Q W G d L b 3 d F Y T E z V k 9 6 T j U 4 W l J Q Z W V m S j Y 2 a 2 N H W X l t d z h l M 3 F X U D c r M m h J K 1 d M U 2 R J e W N 6 b k 1 a Y U N x e E 0 r R 0 k 5 Q 2 F l e X F G c 2 p p T W l 3 d 3 M y O G J y M n F D Z l V p Z 3 B p M z d o Q X Y v b T h k d V N Z T D h T Y 3 p P S E E w b l J Z T m F o Q W F W U F l I U j V j N i 9 5 N 2 R z T 2 Z t V U p C W S 9 0 M E l J a U l p S W l J a W x h V k t W c m 4 4 R 0 l 4 N F J 6 V 2 h J T j c x S n F x V 3 V J U D R 0 b W x m N 3 J o d T l T R X h v O X h o V H R M e j R N Z 1 p h R n J E d l h r a T R y N m t s Q 3 h X N 2 t 3 Q 2 9 Q O V Z o V l h 0 d D E 3 V m x E N G R v e k J i c k J n T U 9 L c E Y 5 e V d t T X V t c k R h U m x t W W d J O G V l T n g z c 1 R W V H V V N F g v c n p J R 2 o 2 Z X h M V E 9 O Z m 4 v e k t m W D F i c z N I L 1 N h Q 3 c v V U J K R G h 4 T k E y Q k h Y Q W 8 3 N G x J Q T h Q Z j E 1 d W F 1 a l J u U 3 F 3 V j F h a F J 2 e n R 3 N n F p Y W Z E T C t C c j M 4 O X d Q Z S 9 I Y 1 J r d H J K Z y 9 X R V d y R C 9 N c l Z j M T R a b E J Y Y 2 s z R n p E e H l 3 M 3 N P b k t h M W x F U l R I c n d h b n k 4 Q 3 o 5 R X F o O F p 3 b n R Q O V d I M G p E V n N q a z F t M D R H V C 9 M c n J L S U J q O D Z 2 e m 1 j d 0 Z K S 2 R u N D J V M D R P Z H p h Y j l G O E c x Z D J E T T M 3 N 2 V W a E x o N U I 0 T 0 l p S W l J a U l p N 0 x 1 M S 9 R W W x V a 0 c 5 M F M v Z V N y S W Z M c j J R R k N Q Z U h s a l V o T n M y O W V M Y W V n Q 1 k x c X E 5 S H B j a m w 0 c 3 N W K z d E W j d Q V H R G R V g 5 e U J E S G N Y O W Z i L 3 g 5 b m Y r W C t O b X l Q Y V J s b V d q V k 1 J S U o 5 L 1 Z 3 d E F h b 0 V l T F B P L y s 0 a n R F e j F u R G d h R G 9 2 e k Z y b m 1 I T k 5 U U D F p M X l 5 d z J s a T J O Y 0 h 4 T 0 N 6 S W o 3 L z F p T 2 F P b n M w S k 9 X O X p y Z l A 1 K 1 h y e j B J M H h E T 2 d l e l p 3 M X N T e m J t b 0 M z b D V I N y s 3 W W g x M l R o a G Y r d F p Y Z D h L c z N y M T J E S 3 c 3 M k t Q W W Z 3 W U g v Z W Z M d z N h L 2 N l e D J n M H N I N 2 Z D Y 0 t E L 2 V q V E 1 j b 3 h a d l N N M W F T Z k 5 S S G 8 1 O D N K O U J 6 T z V s b G 8 y N m h t c 1 o 2 e m x 4 c E R Z Q k I r b m E v Q 2 Z H Q l B k W W N p S W l J a U l p S 1 h B Y l V M a 0 1 1 U 1 R 6 U D N k c H R 5 c F Y x Q W t h N z F 3 Z D N j U k l Z S k R x Y T Z O M G R F M 0 h m U G R h M k l E Q X Z n c 1 p 2 Y m x U d j J w Z n Q 3 O H V B T m J Y b j d I O W M 1 O V Y 0 R n F C c 1 J E Y m N o c 3 d B Q U l B Q k p S R U Z V e k l k U D k y U F E x Y z J w V X l P U W 1 x R U I z S E 4 5 S z N x M k t a N W s 5 Z l l 5 O H V 5 U U t 6 R W F E U X k r c G p s Z m p i b V Y r L 3 U x T F R m Q m V x N m F v U U V N d T Y w a l g 0 L 3 J 6 e n Q v e E p P U 2 t V d m l x U 3 h h U j l Y a 2 p j Z D d F e H h R O G 5 x a F F Y N 2 N l b F Z U T n N j V 1 Z 0 c 0 9 1 N j B E d m o 1 L 3 R r e X B F Z X h Q N H F r c z l p Z W x r N V d U V D Z 1 R 0 V U d 3 p x S X Z M c 1 Y z T W Z G d T N v e U F w S H V 2 c G x P b 0 9 S V V J F U k V S R S 9 1 S U 1 k c n Z k W H Q x Q m l G e G 8 x b E 1 u U 1 g z d V N i Z m 1 S T D c x S 1 Y 2 M W F y c z B k d U 1 4 M k h Y S 3 Z a a U N m T 0 N l Z H U 0 b m F F V X V K N m N l K 0 J 0 M V J 2 U 3 Y x Q n J a Z W V a U 0 U 1 S l Y 2 Z F N a b k J M Y k F s U k c 0 c W x N Y W 9 V R m x 0 Z 0 g 5 b n c y b T U y b F c r T z U 5 Y X F T Y j U y M 0 Z G Z 3 h H Z 3 g 0 Z V h u d T g 5 Z F R V N W R R N S 9 P R k h s d l B Y Z G J U S 2 F R K y t 6 a E J k O X h O O E t C N 3 F p M E 9 F U k c 1 U E Z p T 0 p X S T l s b 1 F s O F F n R l N m R V V K T V V E N E I z V k J P K 2 9 K d m c w a n N h c m Z r T j h H a l N x N W t o R l J L U X F x R j J B W E p h O D Z 0 V E R F Q k N J U F M v W D V U b V d 1 R m l Y a z Z 5 Z D Y 4 R 0 J W R E J i W F k 4 c H h 3 S T d U M E d u d X E 3 U E V S S D N W V W V D R m Z C N G d o V 2 d V W j B 3 b D h j Y W p Z W l N F N n l B b z V m c l g 0 b F h y Z H I 0 Z G I 0 S z A 5 c V Z T c k t L a U V p V n l w d y t G V n R H T 2 9 h Z 1 l I d 2 F O U 1 h 3 c H R 2 e G p t b 0 M 0 R W k 0 b X J h c 3 g 3 N D Z C M k 5 F V G N J Z U c x N 0 5 F W X V J a U t j c H l T c V h M W i 9 t c l R E d j J 1 Y n l l R X R j T F A 3 Z G U 3 a z A x d G N M T 3 R h R n p j Z m R p K 2 4 z R T l B O E F v S 3 J K d 2 N r S X Z L W E U 5 Q 3 J M e G x U W H l Y L z k 0 M z R k Z W x l M 2 V H S W l N a G Z q S G 5 m T G p M Z W 5 V T E k v W T h U M E t 0 d m l X T z h 3 b X Z n M T c 2 e j Q z S G U 2 d V d r U F B s M 3 d r Z U 9 4 N 2 R W e k l V S 1 Z V U k V x c G g 2 c 3 N w b H l 6 Z m F 6 Y j Z z T G 0 1 K 1 Z h U m R I U W h 3 O D J N T W 1 4 M 1 d K Y m s z U j B S R V N 1 Z l h w V H Z H b X J Y S V h i Y T R 1 a 0 5 4 V y 9 K M 2 M w a D Q 1 N j N x R G t O R V J F c V J 2 W E F P M l F 2 b k V E b j F z M U l U c k N V S j Z O M l B 5 T G V t a 3 o x M 0 5 q a y 9 6 S z N D Q 0 V W R T V F S l N r b F V 1 V 3 o 3 U k x k d 2 F i M G 1 J Q T J 1 Q n k r T z l E S V d i W U x r c k 1 S T 1 N N d D J m S n l J a U p R c 2 V k Q S 9 t Q T N 2 S S s y M U Z k W W Z p R n R P e G 8 1 e l p z T 0 d D W F M 4 N U 9 a b l J v M G R 6 O X V 6 W l V z Z k V 4 O G Z 6 M U Z O U G N l c F U r W T N I T F J Z T G V Y b D V u Z 3 p 4 a 3 B L Y W 1 r c H E 2 c 1 c z c S t Y Q m d 3 Z E p T Z E Z t Y 0 g 5 b H A w N m R Z c y t l U F h o c T Y 0 M k 1 q S X d L e l R 0 d z R B R E x s a T B q U H o r L z J M b k V 4 R V J l Z n Z s b D F x N W Q 2 L 0 o 2 T n B 1 d D F I T 2 5 U N S 9 t e E l r V E Z Z c X p v c k l Y e n N H V 2 1 V N 0 V 1 S m N 4 Q m d T V 1 A r R T h 4 c U J n S X A 2 Z l F r R n F D a m 1 M d j Y r Q 0 N F V k U 1 R U p U d X d D N W J Q a z B j N i t T R m F z V l M 4 S V J 0 N U t 6 c l N K a H g w a z R h M 2 J 2 V X I 4 b H d 0 M 3 R D a E 8 x S W l K U 0 9 R R z k r c E s 3 Z E J F N T g 3 L 0 J 2 M H Q z R E l H Z T c 0 O W J H Y W F q U i 9 G d j J M R F l j Z S 9 R V U F J Y U 5 M a G d j Z V R s N W J G O S s z W X N G a 3 V w W T B 3 b U U 0 Y 0 9 I U 2 9 4 Y V h L K 2 4 z L y t t W T g v L 3 B q M z M z K 2 Z 4 b z B i Z X l U R 3 V Y U G 5 z b T d k T 2 t h T 0 h F b F V W Q l F B N m V u c F R K M D Z s Z X V 1 d T Q 3 c n I 3 K y s z R F Z z T m h 0 V 3 E 1 V 0 N n Z 0 x I Z n k w V 2 k r T 1 A y V 3 d t U H o 4 Z m s 4 b E V m b j Q r Z V h s N T V P Y m 1 r c H V i U z g r Z V B S M 1 h M Y y 9 M T D c 4 T X d M d n Z 2 d X Y y O D d S W U x B d 2 J O b 3 p l d l h 0 e i 8 v M z N P N D d Q b X p l U G 5 U d D M 4 d E p M T D V X N 2 h 0 M X V a L 2 J z M l Z 4 N T V a V z B h U E h u Z T V m U m 8 w Z l R y b D A 3 S m s r Z U R F Q i t m a j Z q U j Q r b W I 5 K y t E Q m d 3 Q U l P a D V E Y 2 Z X N 2 R 1 c G F E Q T l R K 2 J 6 O V d v V V N Q c T F h d F h v Y m 5 p d n N X T E Y v U H R 0 O S t 5 W k 1 r U 2 Z I M H I x N E 5 x M 3 J 4 N W Z Q T E p K M H l i T m 8 z b X p a d T d O W G Z K a 2 l X c 1 d y V 0 s z c j E 3 R n p 2 M z B V Y 2 Y 4 Z n Z 2 d j N Q c z J E R j Y 5 T 2 l C b D F m W m Z j S H o 4 L 0 8 1 N z c 3 N 2 V Q T E p K K 2 5 i d D N q R j Z J d 1 p N e m g 2 O U N n Z m Z 2 a W h X e k Z X b E h u Z k x z e j d k a E V 4 N 3 V W S 3 J 4 W D I w R E R T W H h t S F Q v U F c r T F p x N j R I b 1 J F U 2 t 1 a W p K S 3 B j d F E y Q V F Y b l h x W V Q x M T B 1 V T V s c m h Z d D V L c 0 J x Q m J B M W g r e E w z W W N p e X c v U 1 I w d m N L O W V T S W l V c k t 3 S j B h U T l 1 S X p a R T Z m U 3 Z q S T h k V W R q a 0 5 C W m l Z Y n I r b E J x e m Z m c H U 3 U U 8 1 M 0 9 O W G o w O F J M b k p I O D N o d 0 9 q L 2 t Y M 3 R S d E t U T T Y 2 Y T h H Q 0 J m V H M y Z F B w M k x G a n h 6 a C s v R G h o W V d G T 2 x h M U h q e D R G W U 0 r Z V B j V 3 F X V 0 5 p W W d n S U N B Q U t F N W 5 m Z m Z j Z D B k S F J q Z 1 R y a m g w N 0 9 I R G d n R X N 4 O W V y V m k v c j F p O T h P c 2 1 6 W k 1 s S l R V N m x i O T g 5 Z E l 2 U H k 4 b G k v Z m o z U j B k S G x y c n Q 5 K z N a R 2 p 4 N 3 R V Z 3 d B U n F N U m Y z O S 9 4 N S 9 h d F d z N 2 t x e H I x N j R s S n l l b j F M b E Y x W C 9 M b G k w c j h 4 c m R 1 b l V q U E R 6 Y z Z k a k d q U n R K V E V 3 c 2 x p Q 0 x q W T F s L 2 Z y M U x z V y t m Z n Q y W n M y Y V J W Q l F r Q 1 B K Z X V i T U d Y S n l j b W p X c k p u V G M y e m N 1 R E h 2 d i 8 4 K z Y 5 Y X R Z O V N v V W R T c V Z h d l l l b E 9 t V E N F M 0 5 4 Y 2 Z I e C t Y c m w v R V p E T H h 4 Q k 5 Q T U h U b 1 V M Z m 1 5 Y 1 h o N n F 1 d l p 1 Y k 1 t V X l i T m 8 y c F U 2 Z T Z Q T T l 1 d D d O c D B 5 Y T Z k Z X V H d j c r L z A 3 b G Z m L z J W M z M v L 2 5 V Y 2 Z m W l R Q U C 8 r Y z J i T m 5 P M z J Z V U p K d D I 3 Y V J r W k Z C L 2 Z y M V N V b 3 E z b H N y T n p j W H M 5 b G M 0 a m s v U H o v c T F L b m p j d X l 1 e U h o M 0 N w R l R Q L 1 B Z Z X V F a n h w U D Y z S l B V L 3 V n c m o 2 M H B J a U l Y b n B L c 2 N s b n p h Z G J T e l N U c l F i Z X Y w Y l F H U k F a Q 2 F x N T c 4 M 1 l r U T R 1 Y U V P c m 4 5 a V Z G U k 9 R O D N v M m F F b k x 2 b z V 6 O W F p W l p u M D R s O V B F U j F S M F N B T j V o W W J S N j g y M E 9 q U G 9 Y N G Q x N 0 9 K S 2 0 y W H Y z W W p w K 0 R B R C 8 r Z z B J Y m x 0 W T N W U 1 F t Y 2 1 C V W Y r a T d 1 Q W h I a 2 1 3 Q W l 4 Z H V o U 1 R 5 V V M z Y n Q w Y 3 g 1 W X Z Y O D c y N 2 R z S k N 3 d G p 6 N T Q 5 a n V O R n Q r d E 9 u e j R k b z l H N T Y 5 U z c 3 N z d y U 0 V D d V d M R 0 M 0 O G V Q O D l 4 e n p 6 b k 9 i O X E w a W U r L y 8 5 N H A 0 V 0 l 5 b W Z E e T h u S W s 3 b X c y R z J h e m 1 Z W U 5 H e F p M c 2 g 0 O G V K R D Q r S G d H R H g 3 c 2 N u W G U y c l Z y Y W R P b U R S R V J F U U M w Y n Q y Y W l S T W 4 0 d V B q N C 9 U S D I 5 c 2 J I e D h m b m 5 y c U t l N j Y 2 e T R H R F J x R X Y 3 O S 9 t Z F Y x b j M v K 0 9 T Z F B s d j R l b 3 F q Y W Q 5 c T B h V 1 h H M k x o e D Q y S k o x b V h M b H V I a j Q 4 T k 5 O O T N r M H Z N O G U v W X N X N 2 R 1 Z G F y a y 9 m S E h I L 0 g z O S t l R 0 c y N X d I S X V M a X d O d 3 F r a j A 4 Z k h o b V d l Z W 9 X M 2 J 0 a 3 l k T 3 B X U k k w Y 3 l h O W F z R X B P c F E 0 W U 0 0 Y k h I S G 5 N c H B p S k t y b D c 4 N 3 I z M 1 h y S 3 l z a 2 8 5 Y j d G W T J M Z H Z I d 0 1 H R E N o M X p N a V J J N T B x V E h m c z J N R 1 p N M m V L V l o w b U p T W H g x b H R 2 M G J 0 M 2 I r N i s r M j R N Q m d N e l o 4 N G t L a X F x e E l y W E l o c z J i S 0 I r L 2 Z y N C t m b n g 2 S 0 9 Q b G p x d X B I U E 5 t e m Y z Y U l W c j V 2 U 3 B o T n o v d U d z d E F x e F c w b D h a a D I 5 T U o 0 S U g z V l B x T U d O d 0 N D R j N Q V W p t e k d t R V B m c C 9 I b 3 R W U k V R d U x D V l o 1 Y k x t R T k w Q z A 3 c G Z Y U j d 2 N 3 V a W F J Y b z J o R V Z 1 V H J Y W l l V M G k z T 1 p l N j F n U k V T b E Y 0 R T I z W T B t T U o r K z N s Z G h 5 Y 2 d o N 1 l z U k Y w V H F n N 3 R B N 0 N X N 1 R G d i t H R F V s Z H R w V E R r e V p p T 2 5 i T W F Z e C 9 n d 1 k w K y 9 k R U l t K z Z t W T d m e k N H O F I 4 O V N W b k 5 m N z k 2 O V d i b H l w V k 9 T O W J m Z m Z t U E F n Q U h j Z n Z 2 d F R y Z U l I e m h 3 Z 0 d l Z m Z a Y T M z M z Z i Q n V l M E 1 2 R H k 4 b k l r S k M w V 0 M 1 O S 8 v a m 0 5 Z S 9 l b W J k d T J G Q l F V N E 8 x Z C t K W X p L Q 2 l J Q l F z V 0 9 P W U 5 H a l N J Q V F N R z h Q R E R E d 0 9 G U F Y r Z m V P S 0 p F d U 9 j T T J j T 1 J x T 1 J n U U 1 I d X Z T O H R t N 2 R 5 d V R K a z R t T 2 p u W W t X U H o 5 L 2 J u N j Z x d E x u V 0 1 3 R 1 B E M z l 5 Y 2 9 x U H l m a S t u V H A 1 Z D V m d V R J a 1 l E N z d R S V N F e F B a d E d r V H Q 5 N T Z h N 0 h r Y T B t c 1 Z p d V R K a z F p e D Q 0 Z C t Q d j c w N k 5 I R D d L e X N s a S 9 m a j A z M 0 h D R D A z T 0 p q U z E 4 T T N K d U p X d V J H M i s 4 a 2 V q b 2 F N N m V Q V n R x d F d w Y V d o c j c 5 K z k z N i 9 s W X J W Y T N 4 b 3 R y U H Y z M F V 4 W X R X b F R p d W F L V 0 g 0 T U h E e T U x L 3 J 4 N T h 4 e m Y 1 N 3 k 4 U E p v M W E x W m 1 r c k 0 w N m V u c G Z Q M z E x O F Z h U 1 N 4 Z H V w V H c 4 S E N u M 3 l 1 b l R w M 2 k r Z W V m c D A 2 Z E 9 q e n p 6 R E 1 B M 0 h u b m 5 j V E d 4 d k w 2 N j Y v a j d l M W Q 0 d X N 6 U H o r Z k 5 X d l d N S F R v V U J v M G F N Q 3 N X Y k 9 L a l p r K 2 Z U b 2 5 U c H h n N H N T S n h j N V Z 0 b V h D d V N 6 S E V y R 2 R T W E 5 0 a 3 l 1 T G 1 Z e F A z c 1 Z 5 T 0 J i Z m 1 F N 2 x E Z y s 0 N 2 t a T U c z L 0 R j d U l Z U G x k Y 3 V G W X h J a U x p T 1 V x e X l t W E 5 O O X E 5 d n F 6 V z A 2 Z X d a V 1 Z p R E E x e m E x N 2 R Z R 2 d R Q 3 N k S 0 x 4 S W 8 w W W 1 6 R U g 4 R 2 1 0 U n d i N T Z J a U p R c z d J a 1 I r T G F P S W V 2 V D k w a W Y 4 a n h o a n c v S H U x S F Q 2 Z z Z M N E x a d E h X M E E 2 Z z R l U X V O d m 5 u V l V x c H F P S G l Y a G 5 i Z l k 4 O F J q S m J Z V n F L e n U z Y n Z 6 M l d l Z k 9 X N n o z Y l Z y R n l k T 2 5 P R D Y 2 N j l u O W V y V l R K a 3 l w Z G l j Z i 9 6 a k g w N l A r L 2 Z 2 N z B n c W Z 2 d n R 0 N X c 1 Y z h h U k x K M D B h U k k y b T Y z R T I v O W R k Z U x F Q 1 g 3 N z d U Z j Y 5 T 2 5 q M G 0 y L 1 N V b E p 2 U H p 5 e T N o N 2 V 6 d V N P U U R Q U F B N T W F X b H B w Y z R 6 b V V 4 O C 9 m W F h M R j Y 4 d U 5 R e D k 5 N T d y M U 9 G Y V Z 4 Y 0 h L Z F B u e T Q y c n F q T n d z Y U 5 H N H V k O C 9 m M 3 A y U E h q a V d 1 L y s y M z M y S X d H T G p 6 V H R l K 3 o r K z k 5 e D Q 3 Z H V 5 Z 2 Q r L 2 U 5 T 2 p S Q T R D R W h B U X N G Z 3 U v L 1 B J T E s x Z X V k S X c x b X d 1 Y n h K Z F Z D W G l 1 Z 1 F N S D h z Z 2 p q e m d l T D E r K 2 5 P W E x s N 3 M w V j Z x V 3 h X T E J a R E t W Z U p 2 O X B r M m J P S F R v V U l s V n h E d D M 3 b V R Y c m w z R k 5 z V n E x S 2 d S Z D l 4 e G g r U H h p a F V y Q 0 F z T G 8 y d l h y b z V q W j g r Z V p m Y n M y U X d j T 0 p E Y X R X c 0 R o U i t N Z l A z M T E w N X J u V D E 3 b H J W c j E 5 S z h l W F B I a H k 5 S G p 4 N W x 6 S m d 4 M k d 3 M j N u a m p E V W Z 5 M z J B d 0 1 I Y n N X R j U 0 N F F V b V R w e k l B d z g 4 d 0 w z M z N 1 d F V L Z i 9 i Y j c r U m 0 1 d k x U V G Z k a E k r U E Q z W H I x a T N 4 T l d j d 0 d J c F Z u N G V H a G h J W T Z Q N m 1 W S 1 d 4 S G t 2 Q 0 V C e F M 3 a m p M d 2 Y x a y 9 l O W p y S 2 t w V U V x Z j Q 1 S V l n b 0 t 4 S G t 0 V W t s V k U 1 Q k t s S k t 0 Y z F y e W p H b 0 9 Y R j d o U l p X R 0 p P N G h m c H l 2 Z H Z s Y l B o d k R k W G 5 C M 2 4 5 Z D F S N k Z o R 0 h n Y n l 4 O H J J a U x s Q y t q V k Y 1 K 2 9 K c V J Q Z V o 2 M E Y 1 L 0 J y M 0 0 z Q W 0 4 Y W d H L 3 J k d F V X V T h h R z l S d 1 k 5 Y T h T a z Z q K 0 R S d l M 2 d T E z Q 2 U v U m t 3 T 2 o v b 1 Y v Z 3 d Z Z X J X U n Q w c V F K a n p 6 e U N E V n F G S D Z p R n h 3 Y 3 p D T 1 B Q R U p Z V 0 J o W F h Y V 1 Z V O F Z t Z k h 3 O H I 3 N z Z L c E 1 t V F h M c W l 4 b 2 F H Z 2 9 V S n Z k b X o 1 N 0 5 B d z g 4 U U 8 z Y X R k b T Z k U 3 N i T m 1 6 Z 2 t V Y 2 V L Z k 4 y N V B M T W 1 E R U R t O D F H e T V i b G Z 6 a W F u S n p N K 1 B I a n l j d k w 0 O F V Y W D N T N k 5 Y N 0 F n Q U d Z V E N Z Q W Z 2 a m h C M n c y R z d m Z m Z y d m o v T F J w M C t q V X F S T m R 1 b l F C Q 2 5 j c y 8 v T E x M M 2 5 n Z 1 F l b 1 d i T W 1 R T E V Z N X N 5 W n c 2 c F Z x L 0 R 6 S z d t L 3 p 5 d X Z 2 T 0 w w M k d 3 M l U 2 Z E 9 I V D c v L 1 B O a V k r U G o 0 M W 1 4 W W d Y Q n d j R X V K Y V U v L y 9 4 e m Z 2 e n h S O X E y Y m N 1 b 1 V h T W N 4 K 3 Z X c l Z 1 c 0 l q Z y 9 Q N S 8 v L 2 U 5 L 3 R H M 2 J 0 c 3 h x M 2 5 P Z C 8 x d 0 h E e D d N Z 3 c 4 K z Z I Z 2 N G e G R I U m t h R z Q r c 0 Z o Y j B 4 d D I v Z l R x Z E 9 u U W d N R E 9 U Z G Q 5 L 1 Z w b G R W e E d n M D h z Q U R E e F E 3 b n B T V V J F c E t T b 2 5 u U H Y v O G M z Y n Q y d V Y w N 0 x u b m 5 u U D A 0 V T F L U 3 V L O T k 5 N W o 1 O D Z k Z E 8 z Y T F T b k p 1 b W Z Q S H B Z c 1 d j T D g r Z l B w M T Y 4 Z j k 5 N T d M L 1 h x M W V Q T k 4 5 K 2 s 0 V G 5 0 U y t i U G 4 r O U k 2 R U 5 o Y 3 Y 2 O T k 5 N G p K Q 1 N F d D k 5 K z I r b D N C e F J X b X I 3 e X l p d T g r Z W F i Z l A 3 N T U 2 e G V 2 W n J o d z R m V H Z u M T d v T E R x T m p n N G 1 N a k l T S 0 R 3 T m Y 3 U V F 3 K 1 Y r R F U 1 U C t r O G Z Q a n d N d H N j d U 1 1 U 2 V B U W Z G e j Z Z T y 9 Q d U s v Z z B h V W I 0 a U x H a 2 p u W D k 5 b i t m U m s y e E p C N 0 I v e X J Y W H F N a U l u S n h V W k p W T G 0 5 Z T N 2 Z z B h Z V p X R 3 d C T F h H e U Z r c X p o L 3 R D c E h t e H p 2 U V V z Q U x r V y t Q M U U 0 U V p h S W l M a U d k N k 5 t b E x y b l J u a 0 x G M U U 3 c k p G N U c v Y m h H K 3 J H Q U o 2 O W N V N 3 F 2 R U Z y M j Q 5 T m 5 N R 2 t U Z m N X R 2 F W Y X Q y a G Q z T H l 1 e m t j b X p u R G 8 w b F d x O V h L b l h m Z V N V S k N B b E R Z S T d S V H A w N 1 l i R F o y N z k 3 d E 5 M Y W 9 D a l E x T m R W c E Y v c F R w M D V o c 1 Z o W X R H Z 1 J G b 3 V G R l N 0 V z h N c 3 Z 2 N U N h b W t w M G R E U j M z b m t u T T J i T X F G Q j h 1 M 2 J 0 N H J m Z m Z u T n B i S H g 4 U E d Q S G p p V T l Q W j N u b m 5 1 T 2 E 2 N j V 4 d W w 4 b n o 1 O U h I L 2 Z z b V V M T n B 1 T l c y K z k x W E h z b z Q 4 K 2 9 s V 3 J W b z V q Y 1 h G e G Z Q b m x s M X h 6 e l R V M G F k S 2 s x T 3 R H U l V X N S 9 Q e m V l d X N 0 Z H U 3 Y 1 d l S z V E e i 8 4 M E 5 I M 3 R p e D J 1 N T B Q U C 9 5 U U J R c 1 c w S 3 h a T T E 1 N T V S V 2 5 Y c m U x Y T l j d V Z z V z R a c z B h b 0 x B N n R T S z N o U U 4 0 Z T N z N 0 5 q Z U R 3 d D Z 4 M j d a d D Q 2 d X Y v d H l z S n p r N W 1 k Z G Z m N T N w M D Z k V H M y W k 5 4 b z B i V j Z G c l N j V W x K U 1 V W U z J T V 3 B V Z V B I a H c v Z n B 3 M z N u a U Q 1 Y 3 V Y R X h R V X h Q R G h 3 K 2 5 m d n o r e H N i R j g 4 T U V I O U 9 u V G h 6 d n V 1 S U 9 2 d n Z x S 2 I 3 N z V o Z 1 V M R n J C a X h R c H V 1 K z A y N 3 I z M 1 h r Z H J p O X p j W E t l V 0 l N Z U 9 I Z V B O T j k r a 2 R l d l d 2 U E R D Q z J S b V p w S 1 N r d U t v a E l Y Q 1 R l S l N V b E l Z T T J Z T U h U c D B Z T 2 J N b V k 0 V 0 k 1 c z N i K 2 J R b 1 V P R W h C U 3 Z I a D A 3 Z G l 4 d C 8 r a F h Y W k x 5 T n R P c W l J S 2 t l Q U p 2 d X I z Y 2 N S S G p Y c 2 E 3 W V d P M z E v Z H U x S l R j W D M 2 b 1 N H Z 2 l J b k l S V U p K V k x u c y s w U z N j V E x L N n Y v b F Z r V T c x S U M 0 Z E 1 2 U G R t N 2 M 3 Q l Z w R 0 Z p W n F S U z V u d m s w Y l Z Y Y 0 k 0 b 2 F M L 2 Z 0 b E N B d 2 l l T k E 5 Q k E r N m g 3 e m Z W c E E 5 N z J z e V A 1 M 3 F P T 2 Z i S 2 d h Z l J r M 3 h i U j N q T k 0 r b l Z V e E p 5 N 2 5 s O E 1 R S l p P L 2 Z S M 0 N i d G p T Y k 1 K S F V Y M z R t W m 5 y N V N i c U d q e j d H b m l j S 0 5 4 N U s v b T R P c H V Q S D h L L 2 Z v T U l 0 Q k R J e k 1 4 a 3 l a S W p U c 1 h 2 d U t k e W N a Z E N n U V U 2 M 2 1 o Y 0 p E d z h 2 c 1 F y e j R Z Y 2 Y 1 c 1 l i Y n l R e U 1 w S 1 F r Q k J X c m x 6 S n N X U E h l U G J a W j h 2 Y 1 F L b 3 N G b 3 V G O T k 1 N 0 Q 2 U F J X R z d 5 T V R Z M m x 2 b n o 1 N U 9 Y b D h m N D h l T 2 R O b 0 d x Y W l h V G l X M 2 J 0 c m s w d H J S M k J j d V h M M m Z I a m g z R k 5 o U X J 5 V 3 V 2 d m N i S 2 x T d U p p W W x o O H V U S k x 2 V 1 F Y Y l Z x R l V h a m t S W X R X c E N a b V Z u b T J N R E F 3 Q k w 3 c 2 h v T U J x Z E 5 r c 3 h t T X p h Y n p h b F N z T 2 o 3 O U g v L z k z K 0 8 1 e k p r e U J D b k N s a X B P a G t a R 1 N R b U p q c F Z G N W R u M 3 J 4 N W Z Q T E p K e G l O U n U 2 N D R 3 N 3 V 1 K z g r U W t K Q z J M O S 9 Q K 1 B H a m N O c 0 5 u U D Q 4 R 0 d D Z z R Q c D E 2 O G Z q e i 8 r T 0 F N S E R 1 U 3 p 6 e j V q d 1 l J R m J O d T J q V T g v L 1 J T a j B j a n M y Y l B K e W N r a E 9 q b 2 F n Q V l O R 3 Z E V 1 c y L 1 J x b F V y d k x 5 O C t P Y y 8 v M G 4 z N 3 Q w Z D d V V U F m d j M x V n o 3 N D R B U G 1 6 N S 9 Q c m J m Z V N y O S s v Z k Q x O W N W b X M 1 W F l m N 1 Z J U V V H Q l U 4 W H N o V k N R R k k 5 M 1 Z P a 2 Z 1 Q l N w U 0 l J V k N w T 3 N C W W x I S 2 p S W F J F U 3 F u N U t z Y 3 R u e m l X N E p s T j U 3 N 1 h 5 V 0 k 0 Y 3 F m Q z B 2 Q T F 6 W E J C W W V j R y t l e l E 2 c k U r Q n Z y U 3 A 4 Y V p H L 0 J K d k p n d V Y w R m o 2 M V F x c z d G Q 2 1 I S l N V V G 0 v b l M y Z k F t b 0 Z k Z k F u c j F 4 W G 8 2 Q m Z P Q j N S U W t 4 b V B l d j V 2 O G J a d G d m d k h 4 a H N B Z 2 F u O D h 1 O E x Y Q z I 3 Y k Z 1 K 3 d V U H d i T k N S N z c x N E F 2 R V B M L z d r d U d w T z l k e S 9 a Z S 9 k e W R 0 O W V R d H E w a F F w d T R C N F N F c 0 x N b V R N Q l d M Q m d B W X N Y T C t h Z G Q 5 N G h O R F N V M E 5 C U U h u N z R Z V k p T V X N w Z H A x Y X R X b z R L e D F h d F d o R V h G O G N I S D N 6 Q W d 3 O C s 2 S F M 3 Z m s 1 T 2 p s T k N 6 b V F 5 O G U y M z N 6 S n Y z a n l B W W 9 u V W 1 U T m 5 r c G l Z e U 4 v L y 9 u Z G 1 6 e T c 3 N j c x N T g y W k N R a 0 t Z T W 1 V S 2 5 U d D N M b l k r S V N H Q j V P U m t 4 K 0 1 6 W j g 1 Z 3 M 5 b W N l c V p h c l Z Z U 0 V 4 T W R 4 N H J H N z k 2 O W 0 x T 2 5 U a m 5 H Z G U z Y T F W R n B C N U N T a 3 N L R U N S U E t q S z l J V W J 1 Q W M 2 V 2 t w R E J 0 M m p T a W 8 2 T 0 p p S W p n d 0 l H e T N 5 a X N Y T G 1 T M 3 I x N 0 0 z c j B h S m M y O W N u T n p X W H o 1 c z N Z Y k x Z U 2 J 5 R S 8 z N W d 4 W S t q W H I x K 3 g 0 d 2 F E Z 1 J F a l J q Z z J W b H E 0 Y 0 N G S G p o e H g 2 b n V i a 3 B M Q 2 h 4 O S t 5 R 0 9 Q U G V h b 1 Z q e D N r N 1 N L T 1 B 2 R m R I S i 9 X V k t w T l M 1 V y 9 q M T Z F e m J z W H g 1 Y n I 2 Z 0 5 4 c F l 0 V z N q N T V a Y 1 p O V 3 F V V T V W e l N Y c j I 3 R W x T V W h M M z N I T 1 A 0 M m Z 6 e H g 5 L 1 p O c T B h V F J y M W 9 3 S k V 5 W X d m Z n A w W G 4 v O W R R N G Z Q c 3 p E R H o 5 T V p H U W t v M G V Q W n N D Q U F W Z 3 N G b 3 h H S T Z k T 2 5 X T H U z T G 4 w N z k r Z n J L d 3 N V b E 5 U Q W N x c 0 5 p M U o w Y y 8 w R H o v O H d K R W p S K 2 p i d H k r Y k 4 y O H V O d T d O T j k 5 M G E x M F J F W k d x c G l T c l h Q W j h X N 3 I z e H M r Z W w w d k I w V V M 4 R z F h c 1 F x d E 9 F T F N z Q 2 J H b D c 3 d F J v b E 0 1 Y 0 R n Z G 1 r V l U 2 T E l p Z n d u Z W p a c F F v Q 1 R y S m F I Z 2 R C Y m V q Y U 9 y T 3 d 5 M 2 V k V 3 F U V U N 0 d n R E c n o y U F c w e W x Z V S 8 5 T X N C V W t 4 V 0 1 J T E w 5 e X N D e m 5 W c D R X b E Z O V l d K T G d 0 b T F w M X Z h b F N z V U F o V D B k b z Z L a X N G c X R i T m l 3 Q V N p c 1 Z D M U t p b T N i d G 8 w e F k 4 Y V V 1 O D d F a V J N Z G Z U N 0 5 a a k 9 2 d m Z Z Y X J W d T M 1 d T Y 3 N z N Z Y T U r d n I 2 O V F y Z F B y M D Z i U n I x O D Z 4 W V Z O Y V d w c m o x b k 9 U e W N T Q 0 J R d T Q 0 W V l i d V B i Y W E w d E 1 z a V l u S i 9 Q K y s r O E R o V z B P S m s r Z V h P c H Q w a 3 V Y T G 1 Y S m t q O F R k V V V W Y 0 9 m M l R D M X F k Y k I 2 O V d y Z 3 o 2 U n Z V W l Z m a 2 E r K y t z c l J o e F l x M 3 k 1 Z z h l T E Z t T T F t e G 8 w Y n g y Z W Z m V l p z a n Q x d T U 0 Y 2 Z m b k F r Z j U 5 N D R v a 1 N O e l V x e l p J b F N 6 Q 2 J 6 W F R v M E l I W T J G a G V m d m 5 s R X F 1 T G x 5 N W R 5 c k p s e T B y c 0 I y d X h X U E R 5 O H V L c X E 2 N X l I T n U 0 Y 1 N Q S G p 4 O T M 2 d k V h S H g 4 U F F N Z U 9 I Y 3 R z c 2 V B T y 9 4 N j l N U V N W d j l u U X B j a T N s W H Z 2 U T h 1 U 2 t K R E E x M T k v V G F 0 V 3 J S Z z Z k Q 2 l 2 d m Z Z Y S 8 v c l h 2 N W c 4 Z W J L a n A z Q k o 2 d G F 0 N j Z n c 3 p j a k k 0 T U 1 Q U D J U V n F s V m N j O D A x a k I w N 0 Z q O C 9 Q O G F P S F V 0 V V Z C V C 8 r O S 8 v M k x C a E E w O C 8 v V F J k d T N h b G R l d l d q b l d D Z z R P c F Z h c 1 d E e i 8 4 T U Z P b l R p M z F l c T V V Y T B O a E Q 5 Z 2 h R N F l R S E J 4 Y 1 l w T D F w W m R l Y 3 Z S d E x j b k F n U U 5 k d W 8 0 N 3 Z L T 2 F V S k F V a j F k N D F l e E t X N U I 0 N U t M W W p G R k V S Q 3 B H U 1 Z h N T d C b H J S R 0 N z R 1 l r d E x k W G x P Z W J Z U F J W T 3 N n T D B h Q W d K R 1 p E d l p w S F g r c V B R S U J U O D l j c V Z 5 N V J m e j c 3 a y 8 v d 0 5 B V z J x T 3 h J c F Q z N X l M Z 0 c z R H E 3 d U 1 E e k N x M V p 0 d k d y O T J U L 1 E w e H R r Z V l l R j R W Z S 9 Q a G t i T j V U Y m F 6 V j E y V E w 4 W E 5 n U X l W M 3 I x c T B q T H k 4 U E t L e G l 2 U D c 2 N j N u c 3 N j Y 2 M 1 M m Z N b U Z G a W t p W W 5 K N G Y 3 N 3 J 2 U D Z k a T c 3 N z V M Y 2 5 J e W t 5 W k 5 Z c 3 V X T F N R b E p U b j Z L Z n I 0 K 0 R o V n N 2 N z N 2 L y t s Z W Z Q b W p t U H g 4 Z k d P S k t 1 L 3 Z 6 K 0 R C Z z N p M 2 5 2 d m R h c E F o Y 0 l F N 0 x 4 N T g 1 Z z l l e m I 1 K 1 l V O W V I c j E 2 b F Z t S D h v b m 4 z e V N K N T k 4 M H Z I N H B a Z G V 3 b W F 6 O G R K T G Z 5 Y X J C d 3 d Z d 0 F N U F B P Q k l Z T W J G e G Z I a 2 s w O H l i Z H E w T W h P R 2 x X M F g w S 2 R Q S D J y V 3 J F b W p S c 1 h m V 3 h 3 N G N J Q 1 B Q d n F J Z m Z 2 M k 9 Z N j V r M k E x b T g x O D k 5 M T N O R z d j b U x G a n g z T G Z m Z m V S b H B i b T F K O F d D c i t Y b X p k d n B r T 0 h E a z Z K c 3 l M N S t m a 2 t K e W M 3 V m Y 2 Z V B u M G F z O W 5 z Z E t 5 b z h 2 b j g 2 d D g 2 Z G V w V U 9 P b n E w N n d s U H M z S z M v V H N j c G F V b E 1 U W X N X T X h H b z J N S E R t U z Z P a G 9 R a 0 p D b U R C a E F r O C 8 v V F N 2 d n Z w c W l U O W Z S Y X h X S z R z W E w y Y l d y R m x Z T E J h R 0 R S d k d 3 S U V E S G I y W G k x c E Z k T 3 p Z a 1 R m Z W V J T n g 0 O G J S c 2 1 W T D d y c n J M b n I w N k l H M 3 R 6 Z E J R V U c 4 O W R a Y k p m W l B M W k t W b F Z Y b S t Y T U 5 H V E t F c U t n b 3 B 4 N n Y 1 M H B P V G 5 i N n N P T k N L R X F 5 K 3 J V d l h p M 3 Z D V X F 5 a W 9 o Y z J w U 3 F F U U Y 4 V z d U Q n R H R 0 5 5 K 0 1 0 Q i 9 a Q 3 Y v N F Z 2 N T R Y W E I w R k s r U G R t M m N x S 0 p 4 e m E v U H l 4 N H I 4 R m Z s M z Z J S j U 2 e n B 5 Z H l Z U j J D R 3 F 1 c 0 9 S V X V S c 1 Q 4 Q l l 1 e W w r T V I y c k 8 1 U k x S c j J o Z D N M c 3 M 1 b l V I W E l u L 3 V m c z B u M H U w O U d q S k 0 v O W p n Y V B Q T 3 J S Y T l 2 d G R y N z k 5 b H R 1 d W V V V 3 Z 2 L y t l M G F P S E 1 u a 3 l a T 3 g y K z J P d m 8 2 V E p r M X l 1 a j I r e V B t M z k r L 2 V 2 W n R m Z n Z r R m d O R 2 p S d 0 9 G b X l V V j l Y b D E x N 2 x W c j B X V 0 w x L 0 9 K N T k 4 U W t a R 0 J s Z G V l U 1 c z M 1 h h Y n k 3 Z n F W N V h L d G d 0 b z B x U k p z U V J r W m 1 Z b W I 3 M z F G a H M y Y k N B a 0 p J U m h 3 N G F 4 Y j k 4 K 1 I 1 V 3 R x M z c 2 N l N m T 2 5 E b k Q 0 N D g v V G 1 S a 0 p B T U d E R 0 Q 2 O U 9 s Y 2 V l V 1 Z U c 2 1 1 R H o 3 N G d L e X N M U D c 1 e j M 4 V 1 c 4 T m t N b U c z M j F t O W V q V n I x N j Z s b 0 t D Q W d v S U N 4 M j N v L y 8 3 M 3 Z 3 S H c 4 L 0 1 E Q 2 h Q a 2 4 z N z Z x Z E 1 h d D l 4 e U M w O D k 5 W l J i c 1 l 0 c m x p M W J 4 c l J w M D d C Y X J m e j c z L z k y O U V Q d D F L a 1 R i N 3 p 4 Q m 1 Q R 2 p H S G t 5 S k Z N b V R L b D J G e X o y Y 3 p T c F V 1 W k 0 y Y 0 9 w M D Z k S W l R a 2 h C R W p S d E N 3 W W N N U z I x W V l q V W I r O W E 5 L 0 1 Y L y t m T m F 1 W G N 1 a 1 N a T U l D Z 3 F p Z S 9 m d U R C O C t u R n E x Y X B V Y V o y N X V M a G F M a G J D d 0 1 K Z W V W N H N X T G N v O C 8 v S E h I e n R 0 d 0 h j a C t E U 0 9 4 c l J s Z l p X d G I w b U l 3 N y 9 I d F Z X M n Z v a U l W Q z B s V 1 V V Q T M 1 Y n V K V m 5 6 O S s y c T l E V 2 J S Y 0 Q r V k R o N T F y M T V 4 N 0 l L V 3 c y M E x Q M n V M N U c v d E 5 C S G g 1 U H g 3 c i t 4 Y j Q 4 b n F K T m 5 i a 1 V W e j h u W m R v U 0 N Y R C 9 D U m h S U D F F a n B H a i 9 6 T E t l W E x X U E g z V U 9 K b V Q 2 V D R Q T j Z H R 2 J 2 M 2 N 1 Z U p 4 N 0 Z y M z R E R 2 o v e n J F Z X Y v Z l B Q U D V P U 2 t z T D E x M S 9 Q O T k 5 L 1 Q z U j B O T T g v L 3 p 6 d n Z Q T U 9 M V n N X V m c 4 T 0 d E Q 0 E 0 T 0 R n W W 5 Q e j g v T j U 5 O T E z S F k 4 Y k 5 X c E V 2 M z c 5 Y U 5 T b 0 V Z M G F O U 0 l x S 2 9 w N j l l c G h O Q n I 1 N U p O U F B C S n Z S R V F F R V J F U m p C M D d s a T V k d W 5 E O C t Q R X l 4 O C t h T l l 1 d V h i c 1 N F e F B E M G F O S H N k d n R B T 1 R s N V d H e j J V a E t T b k t N d G R 2 d F p H U m t P S T R W V m R B b U p 5 Y z d i c T h Q R H c 4 d l Z q M V g y W F l C S l F r S k N j R m t N a k Y 0 O E d E d X U r O C t n b 0 9 E a V k w d G Z h U E 9 I V H Q y a 0 p D U V F M O S s v U n p m c T d T M E 5 H Y k 5 t a 1 Y w Z E R S O S s v W U Y 0 T U V I S D J U a n h v M U 1 t R E N C V j E 5 O U Z U O C 9 Q M m J Q b n M w d n Y v e k N z R 0 h E U 3 F 3 M l B Y b n l K R k M 0 b S 9 1 M T E x N 0 x k O T k 5 e C 9 U c D A 1 a 3 p a d z R C Q V F I T W 1 U T 0 h X Y k 5 t T V h Y c V Z K b z I v Y k 1 L T H p r N W 1 j T 0 h E M 1 B O T m R l N D l M V V I 5 M D J i T m 8 y R k N 4 Z F N v M F l O S m t 5 W V V L e i 9 h Y 3 V X T F p r e V p R c G p 4 b 3 p o b z Q 4 K 2 9 t d l h y c 1 h t L y 9 U V F Q x e H h 4 U l Y w N n R T S j d k d T M 4 O F l i Y j d o M D d h Q 2 d J T z Y 5 O T E 0 V 0 x W c E V Y b D R l Z 1 l H Q l p Z N H Y r d m t 0 c V I x R l J i e j I y b X N s O W w 4 d W N z T U 5 O M 2 p r T 3 V m e X F 0 O F E r N X B j a j Y 5 Y n h K Y V R n M W Q 5 Z l l n c 0 l u S 3 B V c E p W Q l B C c D R X W m Y x d X l 6 V 0 U r Z H h L d E 9 2 V X B k O T d y R 0 1 H Y 1 B X T z N 1 e l Z 1 W E J Q V k R J T G o 4 d l M 1 R S 9 w T E N S M D R p Y S t a V U 1 s Z n N 4 N 2 R 1 T U 4 2 M V F 2 R 3 A 3 V n B s a k h p Z U p T V 1 R n d E 5 a N U o 4 N G k 3 R j J V O E p H R E s v d W t D N U p u Y j c 5 a m d Q U F B z U F d X M j h p d k h z U H d 2 L 2 9 V N X F 4 W V F N W k d 6 Y 1 F l Y 0 9 O d E h y c k h Z O W V N e W N u a H h r e l p u R G 5 u W G M 2 N 1 N i Z n J W c z N a c 3 l Z d 2 N H R E J 3 S G 8 w S 0 V E R V J I R m 0 0 T G 4 1 a m 9 u R z B K R F E x M 3 E 0 V m 9 a b l R 0 M 2 R p d G h P M 2 Z 1 W F B i d D I 4 Z C 8 v d k 1 m S G 5 2 c 3 N X T F Z 0 N D g r N m x 3 W l B H Z k 9 I T 2 J N b W V O M H J L a F N F K 0 N o a H g 3 a T N u d n Z k V H F m b D V m S G x p M W J Y S X F u Y U R P Z z h o a U 5 S d j d 6 b i 8 r N E 5 C Y m c w S 0 Z E V E o 4 K 2 5 X Y k 5 t a E V U R X d Q Q U 8 r K z h R M 1 o y T n B N b l Q z Y j B 3 U X d P R G 1 i Q 2 h B a z g r K 3 l 6 a k J v M W l w a V l H T D c v L 2 5 2 K z l y Z S 9 N V 2 p R b 0 J M W E x r b z Z s M W F s T 0 d U S U V G Y X Z Y c z N r e V p O N T U 1 M T M 4 U G I y N X B 0 d n Z t S G V 2 S G 4 0 K y 9 2 V H R X d l h j a m R m a 2 9 v W k 9 u U W 9 W c X V W U n g 1 N X B O V G I 4 T n U w Y W N O c n I 3 M U d 2 W H I x K 0 9 H S E g 1 e k 8 z W C 8 v L 1 h U c z J K S H J y c n V P T 1 h Q b X N I M z d k c V p O b S t i W X l L N D B z M m J O W X N l T 0 h R d 2 R P c F R C Z 3 d j N z J v M l V a Z X Z X c l J p T l J 0 c T E 4 M H p M b G N P S E Q z d G t I W G Y 0 T k d p R X N V W U V l Y X V Y R T l D N y t P W n d s W k c 3 Y W h u Z W R l c m l j M F h s T m 9 v V E V a S H F v e V N y Q 0 9 E Z E l B c U R m d 0 I y V S 9 s d k V J d V l E K 3 d s b 0 p K S j F o Q m Y 2 R m 9 m T m g x e m I x N k J E V l l j Z 2 I r M X F 0 V G x S U z V w b 1 k r T 0 l I L 1 h O a 3 d i V n B H N 0 p n N m p u d y 9 t S X d u V k h k W m x 4 e m U 2 Q 1 R h V E d l L 0 c w U V R j T m x n d E F p c k J P e X l N b U J t Z m t i R m h Q Y 2 5 m e m V I T S t z S m J V Z 0 1 h T k t E a k 4 z U E s 3 Z G R h R W F s T H B h S 0 5 B Q U F n Q U V s R V F W U 3 B x U V F F Q k h E S E h Y Z H c 3 S m p 6 L z R 6 T 3 J W d 3 Q 2 Y m I 5 c 3 R q d G R r N m N P R U Z z Y k N 3 S E R o e k F Z R E M 0 d k 5 t T k o y V m t a R 0 F 5 b V J 5 O V d y L z Y 2 a X R I S l d 0 S k h u N z R Z W V l N R 1 V M L y 9 x V z N C Q W 9 L S 3 I 3 c D J l b l R w N T A y M E N w T G Z u N S t t Y m R V V j F S U n R X b l J j M T J 3 W U F H Y k 5 t M W k 0 T U N C a n F S c m t X Y k 5 t a k Z p e E F o Z W Z m V l Z E a H c 0 U U 9 2 V 3 J S a z J i R m l w Y S s v Y X R R d W o w V m h x V D F X a j B j a j Q 4 Z U 4 1 N 3 J u b k d E N T h P R m x a V 1 h o N 2 U z U G 5 u W G R 5 K y s y M 0 s 4 R m F o Z X J V c W N P S U V T U E t I W G Q r a F d 1 U l d y V n F G Z X Z Q V z c 5 K y 9 S S X I x O D k x N 3 V 2 Q W F E U 1 c r T G 8 0 V j A 1 T 0 R q L z k 5 Q l B 0 M j d j d n Q r T F Z W Y k 5 t e l N w e E E 3 Z X F G d m J Z Y 0 Z L Z S 9 E d C t Y Y n R q R E N y N z Z 3 U l E 1 N 0 8 1 N V k 2 e F p X V 1 M v Z j J Y M V A 3 Z 0 M w K 0 V L Q 0 l p M V V S S l Z w R S 8 r T G F P S V g r N 2 E x V W 9 B T 2 J Z d l I 3 N U J M d D l I V G l Z Q 2 1 k T T d z M D d s U U 8 3 V T Z C Z D d m T E h p d n h W K 2 J Y d l h H V 2 J U N G h V b C 9 B Z V B h c 2 t v V n F T U m 8 w Y U 1 X b l N K S 2 N x M X B K O D l O R k h K V m F 5 W m 1 k b j g r a W p q e n I 2 S W k 1 Y n R v e V Z L M W R 5 O E 9 C Q n N y T 3 p n Y 0 t r M z g w M z M w e D J k a l k 1 T 1 R s T 0 c x K 1 p U Q 2 E r L 2 Z a Y j V z M m J C e F R 2 O G V x S 2 9 0 a H p j b k t L b l N 1 N l B i b G 9 3 N S 9 J e U 1 n e T F 6 S V l E Q V F G Q m J t Z E J L M k t k Z 0 V s T 2 Z l N W 5 w L 1 V p b z J O S l R B d 2 t N a k l T R m F 0 V 3 N X S E g z N U l p e F l 0 Z V B 6 e H g 1 M 0 c 3 Z C s v b j B X T E Z y R n k 1 V W 9 p S W l K b z J y U X B X N 2 R 1 N W F H S E h 1 S 3 V 1 K z d p c H B 0 d W N 2 c D V z T n Z 0 c k Z 1 M 2 p 0 Y X R X N W V h T E 0 z U H p 5 Y 3 B L W W s z M 2 5 p R D U 1 O S 9 u c H l j S E 8 2 N D R 3 N X V 2 Z l h X R W 4 5 d X B Q c V l U S V Z 2 T 0 M v M G h 4 N W Z m d m t s W j g r Z X J Y Q i 8 1 c E s 4 L 1 B M T E Y 3 e G R R S k h 3 a 2 V Q S m V I Y 0 t F Y z h Y N z N O Y k V S b F R w e E E r W X J 4 S D F o S V J r Z X F q S k t 2 S U g z e G F 0 S E V y e V d x S j N l d V I 2 e H F B N j V 2 Q X Z Q M 3 V 6 O T E w R E J x R 1 F y Z 0 t S R V J F L 2 p J M j l P e E c v b m w 5 U n Y w Y k 5 L R D d 1 b z J s e k t p Y 3 h v M G J s e n N t T E N 5 T W l J Z 0 k w d F B U K 2 Z y c n I v S D M 5 O G Z i M j l 0 e H U y N V I 4 a k k 3 T 3 h 1 V H l V V C 8 v d j F w M T Y 0 Z G J k c T B j Z H p D L 0 1 r b m 4 r R G o 0 M V B z V n Z 0 e m 5 U b H p 4 c E Z 3 Z F Z W a 1 p D U 2 h v Y U g 4 K 0 9 P U E d J M U d S d 1 Z l Z m 4 0 K 1 A v L z h N d 2 F E Z 1 N 1 d n Z C S W 9 U R T d 1 M 3 I y N z F M V 3 N W a X V K a V l s c z N G a n k x e m 9 p S W 9 J V 0 x W c V F r W k h C c G s y Y m d N S U s w d X p z Y k p Z d F c r W l N 2 T W V Q S H l j d k w 4 O H h Q a W 9 x a X R h d F c 3 c z B 0 M m h E b z M v L y s 5 O T A 3 T m p S a 1 N p T G k 0 d m o 0 T U d E W E g v O T l X U m t a U E R H R z I 5 U X Q y N W R K a z J h a E p l W E Y v d j I 3 V 1 B q e G 8 y c 1 d i T 0 c 0 O G V Q R X h J U 3 d u M z M z Y 2 Z n d 1 l N S k R B e G s x N j V k Z l B M S k o w e W R P c F Z Q U C 8 y V U R o M D Y w T G x 6 W j d w M z c 4 N 0 9 u V H R K U z B 2 a n d R Y 2 Z k T V J o T n B 1 Q n d r M j F 0 b T N i e H Z i d D J 6 R 2 J 6 U 3 h h d E l o c D A 2 Y n h 4 U m R m c 0 h E a F F o W X R X a 1 R u e n A x c D A 2 W U 5 N V E V 4 Z E 9 y V X l h W G 5 L W j Z 6 W U 1 F Q 0 V o S V N D Q X d N e E c 2 M 3 M z V H B V b X J Y c m w z a V J u W k Z m d n p 4 U j N 4 O X k r N U p s W m l Z N k h J T X Y v e n l D O T k v L 3 o x Z H U z W X R N e W x h S H F 2 V n l w W X R X M G h Q V H d j S 1 B 6 Q W 8 r b G t z V F h 4 O F B C c z N i a V F t S n F i Y z Z s e D M r T G F L d 2 E 5 R E Y 3 S m 1 m V V R v U T Z W W G d i c 2 k 4 N 0 1 Q O E 9 2 U 0 h k O F d y d j B l R U J H U m k 1 Z V N y Q 0 o v O E c z W n h x M 3 g x d E 9 u c 0 o x S n g x a W o 4 a F V h a 1 l F U V V 4 d j J w T G c z e j J h S D V V Z G d V R 3 N 3 W H R q T l Z V V k V w S W 8 w Z W V a W l R N Z U 9 P a D N 6 Y j l D d 2 1 x S n h G a E l T d 3 B Z d F d 4 d 1 Z w L z c r L 2 p 6 d 3 d B T 0 9 Y Y 0 F I R H g 3 T T R N R 0 R T N T N 2 N i t 2 T D N Y Z m Z Y Z X I 1 K 1 B o N H Q 1 T 3 N S c U 9 S R j E 1 N G d V O C 8 v W l N m Z n Z v S n E 5 V U t G R m F s M X F w V m k 4 Y 2 V l N H l v c U 1 L T l p G S l N V c 3 E 4 c m Q v T H k 0 d l Z x M W V 6 Z X Z Y c U V z O T M 3 O T Z k N T U 5 L 2 5 o T W 5 U a k J 0 M m p T b m M r Y y 9 M a y 9 S K 1 A 3 O S s 3 d W N a T D N 0 d H R 0 S V N F a G c w N l p O a m 4 2 N V V Q a D k 2 T l d y R j A 4 O T l S V G g 0 Z U g 4 N H g v L 2 9 G d T N i d F N z V 1 p N S k V 5 Y X c v b y 9 X R T g y Y k 4 y Z m t 5 S k g w N 2 R 2 W H F T c T F m Z n Y y V E p z M m p Y W H I x c k Z v M F N J M m J O a k E 5 d T N i Y W R l d U h i L z k 5 a H V S a 1 p G T 3 Q 1 U n Y z N z R k S 0 t 4 d 2 J 0 e T R N W U 1 H R G F K N z k r N k 9 Q c D d E a G c x a n d J Q U J M R n k 0 a 1 B Y c j E 3 T j E 2 M W F l Z l B K S k p W b X J 3 Z G 1 6 W j F t e V p J b m p j Z T N h d F J r K 3 Z P e S s y V j k 4 V W Y 0 d D Y y Y X p 1 Z H d X Q V V W O G Z Y M k p p b 3 B p L 1 B p U 0 t 6 W D k v U H d J Q 1 F s e F Z N U 1 h K a T h 2 a n h k Z m Z O S H h l T m F z V 2 V W Z W U v S G l 4 U 3 h l d k p q M z N u d l A 1 Z G V a c T R K d U c w e k 8 0 d T l K Z j J V Y z R T U E d Z d 3 d 1 d V N k d W F X e F p t V 1 J N b l l K Z m w r N E U z V H J R b z d H S m l F a j F N T m p M Y W t 3 b G N q b X h X a m 4 x e E Y x Z 3 N i Z z h K V 3 p Z c y 9 q M 3 V O W W p s N 2 Z Z Q 2 p m Q n l u S D k 4 Z z Z k N j B I W E t 6 d 1 N o b 2 l J W E F T T 3 p m e V V n c k 5 u Q W Z B T 0 R h W E J J N D l W Y z B T V l o 3 V m F z Z G x z N W J Z b U V N L 0 t 5 T W h n e V p J b D l P c l Z 5 N U Z z T H M v e D Q 4 Y z V j K 1 l N T V R F e H B L Y W 1 j d V R J R W E 2 N j Z p c k g r Y T F i d D d K d D J 6 W U d E Q m h B d l h y b D k 2 Z F B T a 3 B 5 K 2 R y a W 1 0 V F V W R E l 6 T X g z V n p l V X A r b U N r T 2 5 v a l E r S H J 2 e n I 2 c D E 0 S T V n T j d 5 W m c 2 a F p D N 0 h p V G d 1 a H R k b X B P N 2 F o b l o z M z l K K 0 l q e H F t Q V Z F Z m t M V V p K V j V C e n B V O F p q T 2 V C N k c 0 Q 0 F Q c m N R K 3 R D V E h y d i t z U 3 o 0 O F Z E R j V n N X F Y V m d S S 3 l J a W w 3 Y U N 6 R X g y U C s 2 O D Q z M j d U M m Z p S F J a V 1 R S R 0 p p R W g 1 T W 1 k T 3 c 1 c H l D b U 5 3 T U Q 2 T m 1 1 T D l 4 e C t B Z 3 N R a k Z D U W V 3 W k l R a H k w M 0 I r L 2 F k U W w 5 N U o v V k h M R 0 l p S G l h a 3 F 3 a T U 4 a i s v a X R 5 R n M x e G V i e D M v W W J V Z k 5 X O T J 3 U E w 4 M 0 1 j S k d T N F B 5 L 1 V E N G E y Q l M r M U R S Q V J F U k V S d W V B c 0 o 0 N W h Q W m F J N V k r a 2 F r S G l F U U J I d 3 R X b m N U U m U 5 Y V B 3 d W F K Q k 5 V Y 3 F J a U p W U V Q x W l J j N 2 g y N 0 k x e G Z j b U x s M 0 I 4 Y V B Z c z g 5 a W N M T U h V M W 1 1 a V N x c 2 F D M X d j N F B s c l B 6 Q 2 p i Q j Z Y a H h 0 K z B S R V J F U k V M a X M r V n p U Q T U 0 b 0 c r R j k x Z F h X S E l p S W k x Y U I 2 b X Z L S V h L U j h t c m V H Y 3 B y d W 4 4 O T h j S j l I W X d q M G d X N F Y v S E I 3 V H d x Y 0 9 P d l J j R V J F U k V S R V J F U k V w Q n h L c 2 9 x Y 3 c r Q W Z n S G R V R T d m b W 1 O M 2 8 0 Z X F x d H J Y Z 2 l n b 1 d 4 N j Z N Q j d Q V n M v R 0 l p S W l J a U l p S W l F a n B s R 1 F W T 1 k 5 d n l 6 W n V q V G Z I Z W o 3 S k N 0 Q 3 Z L U V J V b 0 t G S H J x V X c w U 2 9 p S W l J a U l p S W l J a G V H a 3 F 3 a T U v R n Q 0 V j Z T d F N B a E R p e G 1 q O G Z o N 3 c w M 1 J G Z H N i b E l t Y k U v M m J E d 2 l J a U l p S W l J a U l s S X l K V m x G e n V Q Y n B y M T d F K 3 g y e l B 0 M l Y w a 3 N k W U 9 o e X h V V m 0 3 d m x P Q n p Q O G 1 3 O E l p S W l J a U l p S W l K U 2 5 K S 3 N J d W N 4 Q k l m Z 1 Z i Z S t X M 1 B 5 O S s 2 c 2 9 t a W d T N z N D W k d 0 R i 9 I S U V z a j F m W k N z a U l p S W l J a U l p S X V k U W t s V 2 t C T D V 0 M 2 F 0 b U 5 W Z G h r a F V L K z d Q N l Y 2 Q S 9 x O W t L U 3 c r R D F l N z V t R V J F U k V S R V J F U k V w S k N T c k N J b D h H d m J 3 Y T N 4 Q l V j V H N H Z W Z y Y U p v S U 5 B S C t q Y X Q y T n o w U E Z p Z D R O b D R S R V J F U k V S R V J F V G t U M H F 5 a X B U Q X Q x V U 1 H Q X h 1 e m N u Z n M 2 T 0 t v a W x V U H d R N j F h M 1 k z T V B w c 0 R 2 R n M v R 0 l p S W l J a U l p S W l F Z 2 h K V m x G U 2 1 B S U R z R z d r W H V s b y t a O X U 2 b 2 9 t a j k x c l E r M U F p c z J k K 0 5 S T 0 p u d D J Y a E V S R V J F U k V S R V J F U k p W c E Z T K 2 J a e H N 5 O X J G V m V 5 Q W h p Q U c 1 d U J y N W Y 3 Y y s z Q X o 0 Y 2 g x K 0 x w c U V S R V J F U k V S R V J F T G 0 5 S 3 N v c V V 3 c y 9 O e m E r c 3 F T b F l U N S t x b 2 1 q K 0 Z P U U R m W n B V Y k c 3 K 0 h 4 d G g y Y l F S b G 9 p S W l J a U l p S W l J e H l q S k t s S U s z M V l 4 W U h U d k p X T G V 1 N 0 9 L b 2 5 F V 0 Z R Y n Q 2 M V J z Y m 1 v d S 9 K Y m 8 y W G h F U k V S R V J F U k V S Q z V u U 3 J L S 2 x N Y k h G N S 9 t c m Q y Y W N x R 1 N y Q U J Y V m F J L 2 E y d 2 F y R X Z 5 Y k R 3 a U l p S W l J a U l p S X B j c k p W b E Z 5 d U J 1 e T R E O E M 5 Q 1 h 0 W W p S Q U R k R W c z Y 0 Z Y O F Y 3 V D h P d X F 1 O X V J Q 0 l p S W l J a U l p T H l s N m N r c T B n W m Z O d D B j R 3 U 4 U F N l Y m d x V D R L b 3 F t d U d E Z m l 2 Z G 5 C Z G g 0 R E k 2 Y z h W d z h J a U l p S W l J a U l p S 1 h J e V Z a U m N y Z 0 U 5 M E N n N S s v V z N N d V p N c 0 F n T W J o M E x a M n h l Z X Z P Q U x K M l o 2 T F I w U k V S R V J F U k V U a 2 N x T W t x M G h a d k x 6 d 2 F k W F d y U 2 4 1 R n p q S k N 0 Q 2 p B Z F F O c n R o Y 0 8 v R F R J V W p Q O D J o S U l p S W l J a U l p S W l L W E R T V l p S Y 3 J o N T J i T E F Q U C s z V 0 M x V m x F M E p U T W E 0 T 1 p t R U 8 1 Z T B h M k R 4 U V p M R G t L d X h i T n h p W W l J a U l p S W l J a G N E c F J r R l N t S H I 1 d W J Y M k d 4 W U R s O G 9 H c U N L W U 9 2 R i 9 S d k F R S G V G W n V m V n d D T F k 4 R j h Z Z l B E S W l J a U l p S W l J a U t Y U E N W W l J j c m h I Z F V F U T V C N z k r T G 4 3 O T F W U m R H V U x j a W 5 N T k h x V T h G W G R t W i t Z V V d y M W U 3 W n V F U k V S R V J F U k V S R S 9 z c V V a Q l Z 4 Z 1 c 5 Y k 4 x c 0 c 3 T j V X U l p H V U x 5 S U F i b T V l M k V L Z 0 l r N 2 5 3 c k x E a G I x Y V J V U k V S R V J F U k V T a 2 Z F c X l p c m p B T D Z h a l c r T X R j U W V 4 N S t a V V V U V G x x e G N N M X p l c C t Q e G p X Y k F t M F h Q e G l J a U l p S W l J a U l q O G x T b k p L d U l D d j g 3 Z D N K N l R 2 M k 5 y R l V U a X V 1 Z 2 E w U F d L a X M r U F R Z W H R K e j B Y a j R p S W l J a U l p S W p J W D V X U 3 J D S X V N S W F H N G Q y d 2 t W d H o 4 b m R X Y j V J V m 9 I T T l h R k d 6 N H Z P M 2 5 J Q k Q 2 W j Z M U j B S R V J F U k V S R V R r c j B o S l Z o R V g r Y l h 2 N H R i N C 9 C M W J 3 V j c 5 b l U x N 0 4 0 Y j Z J U l d m L z J z O G 5 E a n J 1 W G h F U k V S R V J F U k V S U D V x b E d R V m N a R m Z C L 2 V T c l B h O F h D e U h E M V J S T k s 0 e k F E Y z F L O X d R c X l M c 3 d F K 0 g 0 T G d T c l N J a U l p S W l J a U l p S l Z L U 1 Z j U k Z Q a T N h W V B E e m M y d E 8 v c z d m c X l n Y T k z Z 2 J v W D h M Q 1 B h d D J I e X J 2 V E R S b X B E a D J i a E V S R V J F U k V S R V J Q N E t s R 1 F W Y 1 p Y U m l H K z d 6 b T V O d V Z p U 3 J B Q U I z b k J i Q y 9 E M X F 0 a D h t e D E r a m x P U F Z o R V J F U k V S R V J H U j h 5 b k p L d U l H Z D F z R 0 Z D U W V 3 W m F W V 1 V Y U n V D L 1 V E M j V 0 R G t a R H h k Z F l G U S 8 3 V G 5 z d U p o R V J F U k V S R V J H U l M 1 M l N y Q 0 p 1 O E 9 0 M G x k d H o 4 c m R 2 c V l K S U t x N T J F U F J y V 3 J r M T F p Y k I 5 b V R Q e E N N a U l p S W l J a U l p Y 3 F s V G t s W E V E Y 2 J R T U x 3 Y k 5 u W n J U d j d P c l Z V V V R j V T F E b 2 Z X d F N x M 3 h w Y m p z T 0 d v W i t J U k V S R V J F U k V S R W J t V U t j a 3 E 0 a V o z V 3 d h W W Q y O E R t N j J L b 3 F t N F h s R V F I V k c 1 T l h h b n d P b 0 V 6 O F F q S W l J a U l p S W l J b k t w V X B K V n h F M S s 3 Z D F M c 3 R y e j h 6 R W Y y R n R G M F Z S T 2 5 5 Y l F K T H h 5 Y T h T b X d m S W p o U n R q a V l p S W l J a U l p S W h j a n B S a 0 Z Y R 1 R U N H Z X R 1 B 6 O D N K c H p N Y l l N Q U R B Q W Z a d E N v N 0 R L c l h Q a 0 R D d z d y R V N y a U l p S W l J a U l p R n l l b E d R V m N a Z l J p S y t i M W F 6 N U 8 z K 3 Z v b U F x e j J p Q U c 2 S X J u M m c 5 b W d V L 0 h v S 0 N p N j h 6 Z 2 9 p S W l J a U l p S W h J b F Z L U 1 Z h U U M z R z B a W U Q x e E Z G d D Z h a F Z G V T N t Z V N y U 2 V P Q X M v S E F T e j F U T n h p W W l J a U l p S W l J a G N D c F J r R m F r Q S 8 4 N V h 1 V D N I O V B 1 b U t v a k V j N H d H d U t r W n R L e F p 1 W F Z T Y 2 1 E Q k F j Z z J l e V l 1 R V J F U k V S R V J F W k d M b l p L c 0 l o V m d D Q W 5 G d T F G V H Q r Y m t i O T l j U m R G N F Z 1 L 0 c w S z U y N W R i S U 1 N R z g v W k N h N j V t W V J F U k V S R V J F U k V R d V p r c X l p b F N R W D Z j c j N S c H Y z c n N M Z T c 2 c G l x T H h y Q j R O b 1 Z 2 O X l x M W h L b 0 N G Q n l B K 3 d 6 T X h p W W l J a U l p S W l J a G N y S l J r R m F r Z 3 Y 0 N 3 V K V m 1 4 M n p E d j N W V T F 3 V l N C R G 5 X a G Q 2 U E t y V 0 c x d 3 k 5 e H N D U F p N e k d K a U l p S W l J a U l p R n l N b E d R V n F T Q 2 Z w c z B 4 a E l T N k 5 T Z C 9 4 N V l x a X F a c X R J e U V m a z N C V U 1 s M U 5 o K 0 h W U W x n c z N z a 0 x C R V J F U k V S R V J H U m k 0 c V N y Q 0 t W N E 4 v S n Z R M n d U R n Z X Z z g x V 1 J k R l V q Y V k x N E 9 a b T R G W E p U T 3 V o T l B q a E l K a X R u b 2 x M U k V S R V J F U k V S T 1 J p b 1 N T c l N D W D R k Z X p x M W 5 o N 1 R q Y m 0 v Y n V y S 0 p x c T B 6 Q U 1 C c l F F b j B y K 3 h r a k 9 o c m 4 3 S U Q z U E 0 z R 0 p p S W l J a U l p S W l G d 0 1 s R 1 F W c V F U Z m R w M 0 E y O X V 0 T 2 F i T j Y 2 b 2 9 t c X B W T 3 d q K z F n c j g z W H U 2 e F p 3 M X c v e j l j Q 0 R W T T N H S m l J a U l p S W l J a U Z R M 0 p W b E Z L c 0 h n N T Q 5 Z n U w N X V 6 V E Z 0 W G d m M l M 3 T T V h V V F B R E d 3 T n d i N l Z X O G R x a H p X S n N E S W V D a T Z 0 N 2 d r a U l p S W l J a U l p S X N V b 3 l T c F N T W D V k Z T d n M X Z y Q m x 3 S j R x a X F i c W h m a k N I Y T B n M U s v e W F 4 M U 9 o M 2 4 3 S V R P L z h t d U p p S W l J a U l p S W l G U V h K V m x G S 3 N t L 2 F 3 O H d 1 U G R T T W 0 y N U 5 G c 0 d G Q W 4 w S 1 V 5 M F J n W l d m c T B N V T J H Z j F p T m 5 L c i t X a U l p S W l J a U l p R W g x V U p K V n B K S U 1 B W U g 0 d G 8 1 e G E w N y s x Z z J Y Y k 1 1 Q U l 2 N 2 V j S H R M Y U J 4 Z S t i V U t i T E Q 4 Q 0 t 4 T E F 0 d W w v V 1 V S R V J F U k V S R V J r Y 3 V R a 3 F 3 a U h 1 Q i 9 a V S s z e H R z e U 0 3 Q W M z R m R G M F Z 3 N D N r Y T R N U n F 1 c X U r W j l m Y W V o Z 1 V I S U V 2 d E E w U k V S R V J F U k V U a 0 V x S W t x N G d I K 0 h Y c D V 2 W W M w K 1 p M d T J Y Q X V U c l d o Z H R h Z 0 o 5 W D V k Z E t 6 W V h 2 O X N L d V U 2 Q 2 l W a E V S R V J F U k V S R z V G Q 2 p K S 3 V J Q n h 2 Q U l m S n E x Y 2 1 1 T 2 F m T z Z T N z V s d 0 x t d U N J R W h i U 0 V p b 1 B K c l d l M n c 4 U m d z V k Z X c m l J a U l p S W l J a U Z 3 Q 2 x H U V Y 4 U k Q v S z N 1 N E 5 k N l d t W U h s O E l F c W l x W j Z C U G 5 B d 0 5 Z U V h j T X o 2 N l h r R k Z h M T d s U l Z x N G l J a U l p S W l J a G N 4 S l J r R m Z F U X Y 2 N 3 U 5 V 1 V G T U c x Z V h 3 V 1 J W Q z h 2 Q S 9 S d E N s Z E h n Z E Z R K 2 Z X c 2 R 0 a W t x b F l S R V J F U k V S R V J 1 W W d w e V N y a U l W N j F h d V B k c U t s Y m M w d 2 I x M V J S T k 5 X d m J T M j R 2 U 1 g 0 Z T N 0 b V B W V z F p b 2 l J a U l p S W l N a k Z T a 2 x X R V E v e T c x c U J s Z 0 Z 4 Q j Z z b 2 1 1 c F h P d 2 l H d E N u O H J 5 Y 1 V W Y l h P M 3 c 4 W k p z K 3 N L U 0 l p S W l J a U l p S l N X V X F 5 a W 5 p U W 4 1 d E p W d m h q Q T Z 5 L 3 N F Q 2 Z 3 b 3 J X M X J V O H Q y W n F M c 3 p k Q n p 1 V F Z k V X F J a U l p S W l J a U l 0 V l B T V l l S R C 9 L d T N 4 Q 3 Z 1 d l h k b W 1 Q Y X Z M Y U t v c m w 0 R 0 E z U U t 3 c X V i K 3 l a U H E z d 1 I x W H J j V l c x a W 9 p S W l J a U l p R W o x V T V K V n h N U D h y M 1 N 6 W l V C Y U t n W H h o N n N v b W 9 0 T D g 1 c H d S e X N J O H Z I Y 2 1 x b T U 4 T D J x V 2 t Y a 0 x 5 V F B t a 1 h j M m E x T 2 Y v S 3 N X Z F V k b G 9 p S W l J a U l s T U Z n d D l 1 V m x 4 R H h v S U w 0 d z Z S T m V O Y X R P V U g 5 Q n h G O D E 0 T l Z G T k h G e D F R Q W F 4 S W h J Y 0 9 6 N j l i d 2 g y N E 5 J Q 3 J N c y t 1 S 2 l G d 0 l t M U 1 Y c 2 l W d E l Y R m 5 0 N V o 0 U G l i O G V 0 c l Y 2 T U 9 W T m Y 5 M m d T T V R F U k V S R V p I e U t N a 3 F V Z 1 Z P U C 8 w U X R z d 3 p M b z g z M W 9 5 a z F q c 3 p x e k N p a T F Q Y 0 d W a W J D U G x X e j Y 1 Y k x 4 a X V q b 0 t J Q U 0 r d U t 5 S l N G W F p u c k d S Q j B u O D R Z e j d o M H Z n Y X Z s Z H d U N V B K T k F 1 N X N v b 2 p F e E V S R V J F U l Y 2 b G R n R W d W O E 8 v W j I 2 M 3 h 0 c l J V Q 2 h L U F Z G R T B G N i 9 v R 2 5 C W E R E V H l j T 1 h w e W V 6 Q 0 Z n S y 9 K a 0 N 1 e G J O c m k 0 a D Q w d E l U S C 9 M Z n d 5 T m R U c k F D b k R H Z j R N U F l S O W 1 j d X R C a m N h U 2 x w W k d W N W R t V 0 J C Y U w 1 M z h C b T B 3 b V R L Y X F h O F I 5 N n R R c H F y U C t J Q 3 N y a T d T M E 5 L Z G p k c n N k b T g x V 2 J P e j I 3 Z H R K U 0 V o d 2 V X M k x 4 V U p T V W h J W k d S N i t q Y 1 F G S m N W Z m 5 1 V G t a U G J 2 M y s 5 N F h C M X h p N G l J a U x q R H U 3 b 0 R F U G t y Q 3 V q W m 0 5 e W Z G c m c x e D d S b F B j R 0 5 t b F p S U k J j d m Y y K z R x V m 5 W V k x V Z V R J T z R k R 2 h Y Q n p y V k F 4 O T l y U F N Y a z V n Q l I 5 T E 1 w T 1 d D d j h I T W l m e m c 2 Z z d w c 2 x Q U D d 5 e j V k a j l x Q m h w b 0 Z 1 b E R R N 1 h y Y 0 5 u U 0 V 4 L 3 k 4 N G 1 Q S 3 p 6 L 2 0 0 U V h B Y m d x c 3 Z M d E E y Y k 9 u T W 5 o d z R l W l B u M j Y 0 M W h P V G c 2 e H N i R X V y O U d 4 W T B l T X h z S m Z 0 S y s r K 2 l w W l d W b T g r d X F y a n Z O V 3 E 1 W E 1 6 T X h 5 M X d r T 0 R z Y l g x N 2 Z F Y z Y r L y 9 q b 2 1 r O G 1 4 c n N s a 0 l q O C 9 2 O X c x L 2 Z 6 O D h Q Z j N M M 1 B N N X M y Y m V m S E Z G e G t 6 W m d 4 O S t 2 U X B k O D J T b k Q 1 O W 1 w R W p S e k o w N k Z E d X V P T U 9 B Q k l U R X h r L 2 Z q e V B Q U E l J Z m Z 2 M k x Y U C t v a 1 d M b U Q x N 0 5 2 U G 1 6 Y 1 B m M 3 g r V H l j V E R E e i 9 N Q X c 4 O H d D M j M z T 0 l Z W j d m Y m 1 U S m x D d D I 3 Z C t m W l o x M X J V V F J 0 M m p T V 0 x s M 0 s r K y s v V D N o N G V J V 2 V Y M F g 4 K 0 9 P U E x G a X d n T m R l Z T Q y S W l B a V g 1 e T F Z c 0 l D N W M r Z n k 4 O D g v c z N Y c l Z p W k 9 u T W o 5 O T k v U D B L R k Q 4 Z k x 5 c X N L S V J V U k V S Q 3 B H U 1 Z h U k t 1 R G R x Q 2 x l d G V 0 a F R U b n A 4 a H p U c H J V R U Q 3 b X Z D c U 8 2 d U V Y W G d Q b 2 h z R G 9 C R X N 2 L 0 4 3 a k x y S G J Z a 1 F 3 S F V x S E x G Z E E 2 R W 9 3 R 3 o 2 M H Y x V 2 R O W E Q 2 M n M 4 b l V 0 e D Z o U F d u V U p M M j Z R N 2 8 4 N V V N Y U V h U 1 p h M 0 x v Y k R R S m 9 Y W G 8 x Z F N 2 d X F P N j Z P M 0 9 X R m 1 w Q k d 1 U m J 4 S m V K T U x 2 a W t x M 0 R 0 a T J i U n U 5 Z X p 2 Z m h S R W Z I O C t Z T V d O Y 1 h t U E p r a V d P N U d p e l p z M l l Q b j A 2 R 3 p k d X B I d j M 3 Z 0 R F e G N Y e H o z L y t z O X g x e G 9 3 W l E 3 O S s v U n l Q T j I v Z V R K T W 1 U Y W h W c T F h e H N a O T k 5 a G 5 6 N T g 4 d m Q 4 M y s v Z n N 6 Y 3 V U S U 1 z Z D A 2 d F N K d W 5 Y c j h 0 L y 8 v c G R y c j c w V 2 I y L z M z e V p i c l Z a U 1 V s T E l 5 Y 2 x 4 S E N z b 0 t D Q W x K W V h j M 0 5 4 e T U v L y s r K y s w Y j k v Z W t S R D I 5 L 2 V u U V l N R y 9 Q V F R U M D V K M X Z q N G V E S X l N d W p X c l p 0 T G N T M W Z 2 c H d m Z i 9 5 U m 1 K Z 1 l r c E 9 U U 1 U 1 T 0 x u V n N l S G c 0 N 2 R 1 M 2 R 6 b z J h T k F n b H l x V E g z e n d R W V l N R 2 V K N F B I Z n V Y R D c r K 0 d P N m R P b E N T R W l J U z d F V z h m T X I v R D F p d D l 2 c D B x V U w 5 O T E z S D d O b X p l T F h Y M y 9 s N 2 J m Z k p q Q X c w S z M x U k V S R V J L c W F r c X d p V l N U Z 2 1 1 d k l u d m U x e S t P d H A w N V N j R F F S N z R h T n F q Q 3 F p M X R W V n J X Y U N t Q m R F d X c 1 V m J n N V Z 1 T U x W O F F q S G 1 k b i t k N E 0 2 c G 4 y M F p h O T F S M k 1 B R F Z K c H l i c H R M Q W V Z d m V a Z H F 6 Y z E 0 b y t i Y 0 l C Z m F K U m 1 n V k p y M 3 R 3 c m Y 4 d 3 F 1 M T N G W j Z m a 0 p C Q V d s b 2 E v d j c r Y k 5 t e X h Y R T h J a U x D c F F S b W t Y T 3 J U L y 8 y d D c 4 e G Q r N W M 5 d T d k N j B p e U Z u b m l p U 2 R v M 2 J w M X N m b n A 2 Z W x N b m p 5 N T J Q R 0 p F e W N 5 W X N R S W J y c n B K c U F 3 Y V Z s V U V U d G d 3 Q U N 1 d i 8 1 N n g 5 a X B V N m R p T X B t S 0 p Z Z H I x S 2 p C e G 8 w Y m V m S E Z G M T E 2 T H V j b U 5 F c 3 l m L z U 4 Z 2 9 N O V d 6 b W Z s c G J H M 3 I x N z Z k T 2 5 E K 3 Z X c l F N Z 0 9 q c W E 2 N j Y 3 a m 5 m Z m Z a Z m p 4 N C t 6 Y U 5 F a T F x N W Q 2 N m p l b l R a d E d o O T k 5 S k Z q a l J 0 d n Z K R U h I M 1 R l U 0 R N e E 1 a R 3 B V N m Z p N W V Y R j R j T 0 h l Z U 9 O T j B x O H Z z M W 1 3 M n c y M D c 1 O W U 5 N T Y 2 e T J u Y 3 c 4 L y 9 E Q l d x N V d a T T J m U 3 V u V n J l d m J z Q 2 N E a H c 0 Z F p 0 b X d a R H p 6 d 0 F D R W h J Y l J 0 M n h Z b 1 R E Y l B t a l d M Y j c 3 N W h t N 2 R 1 d k h p a X k v a T Q r U G o x d G V q S 0 1 s Y V V G Q 0 F y N j h 2 O T l 4 e k Q 1 M D d k M m J u e n A x S 3 N J c U l p T W h G U 1 V s V 2 t T c m k z N k 8 z V z B s V 0 F O T 1 d k U V J m e G t u V 0 l s V l Y x U X F R b V E 4 L 3 g w S H R v T U x O c 1 d y c D M y b V h u R F Z 4 K 2 R S V m d 2 V 2 k x W T d k N 0 0 2 e j g 5 d V J 6 d l J x V 3 Z i d D J a Z X J 6 Y W t M T 1 d O M i 9 V N k g 4 O V h 3 c m V j M C 8 w U m V M S n R U R j F h N G J j Q 0 d E U n N B b U Q x N 3 R 0 U H h t M i s r M m V W Y j B Z d k V 4 Y 1 Z o T n B z Q k d E V n F G R U Z C U W V 6 Z n Y 1 O E d E U m 8 0 e G p S d T N K a V l t Q m h P b m p 6 S m 9 V T 0 g 2 T k d q Q n o 0 K 1 B t V l d W N T V y e D Q 0 Z G p t c k o 0 Y 0 9 I T T J E Q U F N Z T V s S l F V Z X Z Y c V Z X S V M x O G Z I a C 9 I a n h 6 c 2 R T M D V P S m l J a W 9 0 V D J C T 2 5 w N l N Y Z T R s N V V h V 3 F 4 V 0 5 4 T 0 h w W m 0 x Y X B W M k 8 x M l Z x e F l 3 W W 9 W S z R E Q z U x Z V U w U H o x M T E v c D F L a 1 R O V 3 J V W U 8 3 Y 3 V U U n Y z c H h y c j c z V 2 F Z M 2 1 6 W n M 3 U F Q 1 M j d C a m p 4 b z B q U H o r Z j B O Q l F K a z J h U k p z M m J Z c G R P e m s 1 b W N t V E o z U H k 1 R W 5 1 d i 8 v K 1 l 1 Z U x 2 c 2 F m Z i 8 0 N T B k S F J q b F l J c T F h d F l 0 b X l a Z H h 3 d 3 c z V X J W c 1 h L R X p h L y t j L y 8 r S F F v V U 1 N R 0 R D Q S 8 v d S 8 v M 0 8 w a 1 N p U 2 x w Y k d R d z g 5 V k 9 i W G 8 2 Q 2 d B S U R C Z 3 d j W E 8 v Z k Z G M T l 3 N D Q w M z h 2 V F R U N W U 1 a G 9 p S W l N a U Z w Q 1 N y U 0 J Y e H F s T V A 3 e W J O S 0 l n L z d Q S W M w N 3 B W Q k E v N m V 4 V k d k Z W 1 v e X F w V 2 d K U W N t T D h m b X R Z b 3 J H d 0 5 L Z m 5 m M T N L U l N U e G p 3 M 2 I y S k R G S 3 N G N 1 U y c k d I b F p s W G t K V F J p S 2 h 3 V m J P Z W I 4 M n B M e W 8 4 O T R x Q U Z 2 e X o x V 2 Z z U H J Q S z B a T V Z Z R S 9 H e W d v b l d Y L y s r V 2 M 2 Z C s 3 T U x i Z m N 3 a X V 2 d k 1 J c n I 3 e E M z Y n A x Q 1 E 0 T 0 p p a 3 B p W j A 3 Z D V Z N T M 4 d k x p M X R 2 d l J X Q W w x N T Z p W k 1 u a X l l U V g z e n h S V W N T c n N p V 0 x W d D Q v L z M z b V R k d m 5 s d U p 5 c l p 0 M n p K a X h B Z 0 F J a U 1 q M m J w M U s 3 b T V 1 Z V R s N V h I M j d G a 0 E x c X h a N H h n Z k Z o W k d o d z R k c U Z t e n B s U F Z h M X B h R 3 U r O D h 3 N T k r d l F w c 1 p W Q V F V R U J q e j M y R 0 U y Y U 5 H S E N o Q W 5 G e n N m R 3 h 2 T E N D e T h 3 Y 2 V K R V J 3 V 2 5 x K 3 g y T z Z O R 2 p l S z Y 2 N j V q d 0 l B Q j J H d z J G a T V j U 0 8 v Z X Z S a z N i c H h q b k 5 G b 3 h H Q X d N S H o 0 Y 0 R w M z d r e j k r d l Z w M n J R c E 0 y Z k 9 a T m l 3 W W R q d G R n S U N B a H l K M k h Q R n h j V X h k d X h Z Q U Q 3 N j Z D U C s 5 N y 8 v T V d y V U t K N S s r b W x 1 d n Z s b U R J Y k M x K 2 J 5 N W N 1 W k 5 t M G F r W k d S Z l B E Q k I 5 U 3 J W O C t 0 N T N L d V J Z c 1 c 4 Z k h I S D J N M E d o a z l l a l E z M 0 h C R G l l T n N O a H N t a z R t Z V B Y c 1 N F e E 5 U N H B q W T J G a F d y M T d O d 0 l F R F M y d z E w S 1 J K a 3 d y S E t T S W l J b E l W b E d R V n F V S U I z Y S 9 s c k J 0 S l Z 1 d n B G Q 3 d I O S t I V G 9 u a V Z 5 Z V d x S 3 F 0 Y U F Z N m N n W V N N d 2 1 S c n g 3 b 1 F F Z U Q 1 Y T R q b k h F b k 5 w N z d W O W Q y M H B m c G N Z V X N r U H J V T 1 V l R j Z V Z j A v Z S 9 j Z E h r V z U v b i 8 4 d l p 0 a 3 M 4 b W 1 K e V N r a 2 x C Q z c 3 M U R C Q V Z V U k J T V k k v W U R l b X c v d 2 Z i b H F D a k t z W U t L b 0 h K Q V B h S 2 k 5 S z V T c E l T T 2 d F a U g w Q 0 V o Q W R L e l N U Y W J M Y j g v a G l 4 W k 5 r Q V d z b W 5 j c i t 1 Y V M z W m 1 u c G x u T j J E Z 2 s z d n V w N 1 J D Y 3 k 3 b k N w T n V h R 3 h K d 0 9 y b D V r Z W 5 r S H Z Z a 2 J H W T Q z b T d B T m l m d m U 2 R 3 J u b m 8 w Q 0 d T a z V O N T l O R k h D U X N M Q T Z C d T N i c k V 4 T V F B c 0 c z Y k 5 y N z Q 0 b 3 V y T H B S V V Z G U 0 V 5 V 1 N 5 a G F 3 Z m Z m U 1 J Y Z S 9 P L y 8 z d m Y y e m Z 2 c D B H R F J y W T l T b U Z 5 e X Z P b D R S O T V l W G w 1 V 1 V Y c 0 g z N T V a Z W N P M 2 N P T n p j M 1 B E d z h X T D E 2 T m F 0 W H J 3 Y V V v T F J a c z J a O C 9 2 b m 5 E d G N K R G c 2 b V Y 2 O W U v U H J y c j N U c z J K S H U z Y n Z i S F Y r M m J C a 3 B L U 2 w y b G J L b F J V V k Z V V k J R d 1 B M b H k 1 M E 9 X Z i 8 r K z I v M j d 0 M U x 1 M 2 J 0 Q U Z p O W V q V n B h V 2 0 4 O D g 0 N 1 p T N 3 F W S G 9 P Y T l l d V J h d l Y w c T F i T j h h T k c w Z G d Z S 0 J E e U p x V 2 x z Y k x M N y t N c D Z j b k g z N z R v U z B v b m p a d E d w O S s r a W t y V j Y 3 a y 9 2 d n Z a O E d D Q l J 3 O G V K Q 2 h R N G Z 5 K 0 9 P U D J 4 N 1 J 2 M U d S a 1 p F M G E 5 Y U 1 N V 1 B H R U J F U k F T a U I 4 c U p G a X h n d 1 l J R E R Z L z V 0 M j d h M V Z j V m V L V E V 4 a 2 N U R V J Q c j E 2 M m Y 3 L 1 N p R U V F S U l V W j F K e U N x R U M y b T c 5 U 2 J 2 b C s r Y 0 d s T z R j W T J F c k Z k d 2 R W V 3 J 4 U X J I T X B V d H d o Z G F o V U d N c k p C Z U x X V V V x b W h G U m x W U F E 1 U k R D T 2 t j S 0 p R c T F p d W x G Q n k 1 b 1 h H b E E x Y U F Y M D Y r Y V F 0 W V M y U W F V d 2 p T U k R w M V h Y O S 9 m K z Y 3 N 3 o 1 N j l P a k J z V 0 5 s L z F E U X c 4 T 0 R l Z l B L N 3 Z t N m V Q R m l w a y t m Y m 5 0 Z H V n b 3 l L U 2 1 K T F Z 1 M k 1 I T G t T Q 0 l q S T B s S 3 N n K 1 h T M E x X c T Y w V W 4 1 d W J 5 O G 1 U S j d G W U x K d z l l N V k 5 Z S 9 h U W s 1 T k R V V k d S c m J v M k p D U U V V Q l p t Z X Z y c H B 4 M n V N W D c 4 Z U x L e X N x N z I 5 b m 4 y M l d m W n V Y T W 5 2 L 3 p 5 a T E z S W 1 w b V p 5 Y 3 l a T S t u U W 9 R T k R o d z R 0 Y z Z 4 T 3 A 2 T k h q e D R r S m l i e T d M U F B P c l d 3 M D h x V k s x R 3 I x U X d Z T U F C U X F u c j c 5 T 2 5 E K 1 B I a j d j N T c 4 c 2 t u Y l c w V U V o S V N D Q T B O W m M y Y U 5 m V G 8 w Y 1 B X c 3 F B c 2 R l d l c 1 Y 2 t u b j Z S V H A w N j J D b U k z T n p k R 2 p S b 0 Z L R i s z Q X d l V U p 3 T H V 1 Z W N l a G c 4 Z m Z 0 T U J L M E Q 3 O X U x c D M 3 N j k 3 Y l h G W W 1 I U 3 B F b X N X c l V L b l U 1 b j Y 2 d G J I b D V l e W c 5 b 1 N v Z n p a c k 9 a Z 3 d j U D B y S m x 5 N X V l c X h C Q 0 N D R k V S W k 9 R V l F n W F V 2 c 0 h v R 2 5 T Q X V Q a C 9 l V W V Z O W k y R W I 5 S G 5 3 W V B l W D c 5 U 2 c w Q 0 l j b 1 B k c D J E Z 3 h l V m N M U 2 l u Y 3 R U d G d D d E V y Y k d C N E 5 h Y 3 F K c X c x T m x K S m p N c X A 2 R 0 t J Y 1 F N d E J R R E 5 U Y 3 Z x e D V S c 2 d v Z 0 l 6 Q 1 V 2 d U t s U D J l Y n R B b k Z q U m w 1 N E 5 P a S 9 D S 3 A x Z l l J e X c r K 3 h F R 3 M 5 N 2 g y S l V C N j Q 2 T X B R N 1 h 5 Q 3 c 2 N T N U S U d o R V J 3 V F B Q U E h Q a k U 3 K 0 t n b 0 l D L 3 Z P Z i 8 5 Q z B h Z E 9 y a H B R b H Z W d X Y x a X J n N E 1 H R H R v V 3 E 1 c 3 l a d z V 3 N W M y e k h Y c m o x R 0 V R Q U F D Q U F T V V J C V k h u b E Z R Q U d E e D V z T n l Z e E 1 a R T V j K 1 l 3 Z G V w V W h 6 N m d K W G J 1 M 0 V s R 3 h 1 V W Y x b l R 0 M n B Y b z Z H a F d y b H h w Z D U z O C 9 I e G F 0 M j d O c W x X c j d N Y l h x M W V Q S m s y Y U F N b 0 N X V 3 Z Y c m 1 Y V n F s V m w 5 Z z R 0 U z M 1 K 1 B w c z J i Y U p i d D I 0 R U J 3 Y 0 Q 4 T U F E R H h B U U V N R H M y Y k 5 a d G 1 3 W l E 0 Y 0 9 K V E F 3 a 0 I w N 2 R y Q n Q y e l p 5 Y z N O c D J y U X B l W G w 1 b k R w M W l o R W p S c U R Y N n p H Y n p a a k 5 a d l I 2 N W Z l T W w 1 Z V h M Y l F 1 K 1 d 6 U z B 0 T F l 1 M 2 N 2 T z N i c 1 l P Z k 9 u Z W o x Z W p w M D Z F Q 1 h M b D F J V E V 4 a 3 l a S W x M R m 1 5 e F B h K z Z 0 V 3 J S M 1 I w T k t H a G 9 Z U 0 Z o Z U h o N F d I N 1 d v S F N o N 2 J r Z m l V T G N C V V V G T m o y N l h R N l Z D b 1 Z G b 3 V G a n o v K 2 1 E V n I x d k R v b z Q r V 0 d i R H U z c j N i c n Z L N T V E M 2 N k Z G R k d H R B N k 5 6 Z l h k b X p E a G c y O C 8 v N z d 2 U E x L S z A 0 R n R r S U l J W V F R b F V G Q 1 Z p R m N U T n V 0 d D F N a H E 3 V 2 9 D T U 9 m b T l G M j c z d j l r M j l C b m 0 3 U U x S c G F o T U s y W k 9 W U m Y x Z k l O c 0 N H M C 9 C b m l u S 3 Y 1 c U h L d l V Y V l N q W D Z W Z l V V a E J O U 2 p l V 3 Y 3 S 3 N P O G 9 5 U W 1 u Z j V o e T E 2 b y t N N V B o c W x o M 0 5 G L 2 9 3 b l V C T n V D M U V q d l J 2 e j V a R W 5 i V U Z y Z V F Q V 0 c 3 V j k r M 2 F X T F Z z R 1 l B d k p 2 d m p p Q z d S Y U x R R U J B V 1 V 1 a 2 5 R O V p y T 1 o 5 O T k v b j N Q b n p 2 S H l 5 e T l q d F p i O W F S V V Z G Z U h t N W 9 h N 2 U 5 b C 9 I Z T N V c V J O T G w 5 c S 8 x N l Z M b H h J Z U h r N 0 h q a D B C Y 0 h k M 3 Q x V m 5 B b V J s W l h I M D Z O R 3 I z a E 5 n N 3 R 5 N S 9 Q M z M z O W V 0 M 0 5 S c X R j e W F O Y 3 R o L y t E Q m c y M G h h K 3 Z X c l F r T E M y U G x 5 c F h s R G x s W H J W c E Z V V k d S W F V B Y 0 h 4 O F B R U C 8 r L 1 Z t M m J C a 0 R C Z 3 l 3 d F V S S V M w d X p M V V o x N X N 3 W k F D W k 1 t R 0 I z e m N U R V J F Q n A x O U N 3 W V V P V 0 x G b k N z V 1 B I T 0 h M a 2 l D M V F q b 2 1 K W W V q U W 9 T U W t K R 0 E y b T l t K 2 Z U d m p 4 N D h u U H o r Z m p S c z N z b V B I R H R h d l g y O E x U a 0 V K c z g r Z l A 4 K 1 B Q M T d 1 S T F 3 U 3 l w W l d 1 b 3 A 0 L 3 Z 6 N X F O V n F Q d j c 0 W T d a d D I 4 Y W 9 V Y U 1 Z T m 1 5 W T N m b G 1 z L 0 p J e W 8 0 Z E 8 v a n J y N z l z K z Q x R 0 k 2 R 2 h v Z H g x M T E y M k F E b 3 p N O V B 1 M m p x Z G p w N D l l M T d u V X h a Q 0 N D R 0 V x S H d T c 2 d y a F l 0 c U 8 z Y 2 l k T 1 E z T T V Y L 0 d 2 W E R E R 2 d s W n I 4 U F B F M j V 2 b 0 N 4 Z 3 R l a 0 1 w Q m U 0 N W o 0 R 0 U r d z h C N 3 R U S V Q 0 R V d v Y 3 A 5 e F p D M U I 0 W m h i R H Z Q Q 1 J k S 2 0 3 M D B V Q 3 d O N 1 F N V T F x S U J M d T R y V 3 l X T V p W O V d l d m 9 G S E l Q a 2 Q 1 T m V L N 3 h k M 3 g 1 N U V t Q 0 5 C R k 9 C Y X h C b m h G T z M 5 d l Q w N V B B d 0 V E Z z h t c n V n W U d C Y U x W Y S 9 Q M l Z 2 a W t X a T R V L y 9 2 a W p 6 U E Z s d F F D W U 5 H a 1 M y N 2 R 2 Q j J E S 2 x D b l V y V n V Y Y 2 V Q R 0 9 Z e k 5 5 c 3 E 2 N W l Q M m F y V W F M e T h 2 V H A w N l J a M D Z k Z E R w Z E t 4 Z X Z a c D I 3 Z H J S c T F j d n A 5 O X J h W E Z 4 Y 2 Z 6 M 3 Y v K z l x V 3 V B M G s r M m Q r L 2 V 6 S j A 3 b D J Q S G p 1 S G o 0 M 1 B O O H k w V 0 M 0 c 1 d M U 0 k y T n B h M m J k d m E 5 a D g 3 Z G 9 6 a T R t S k 9 u V k o 2 V H A 4 O G V S S 0 R 3 V U J V V k p U Z C t E W n Q y d k R S U n g v W l h r K 2 Z Q a D A v U H o 4 Z W V 1 Z 2 h B Q m 8 x Y W 9 T M 3 R 6 Y 3 J W c X p B Y U R U U 2 9 r V U w y c l p 0 Y T l j M k F K V E Z y c V p Q b j A 3 b n p w M k p p W W x o M k x C a E R C c z J q T 0 x p W W 8 0 Z V B V c F N V a E p u e n B 5 a F g 3 O S t w S 1 N r M E t C Q k E w Q U p k N 3 Q z N z I 1 Y l F H e i 8 v d j N N b n o r Z m w x N T Z 5 Z G E z O S t q U m 8 w e W N P Q k c 5 W H M 4 Y m I 3 e E J u e j U 5 S E Q 2 S G d n T G x t L 2 J v M G F Q d E Z z Z D Y 3 N z M z T 0 g z N k 5 L R D B 6 R l d w V k p 3 L 2 Z 4 N V E r d G d t S l N Y e D Z L T 1 B P d l I y R l V J S U l Z U 2 9 E a V J r R m N M R l Z E b 2 Z Q R n U x b z J q M 2 p u S 1 B N U j d h a H l V c k U z V m d r Q X R u V m p 1 R T Z t Q m 9 V e m l l Q 2 R 0 V H l x N D h x d 2 h t S 3 h 5 N n F H e j F B c F N 3 d G U 2 M S 9 5 M H R o S 2 p t e n V Y Q n J s U 2 x l b F h q Q n U z R G x S K 2 0 r T H F 3 V z B 1 a 2 Q r T X k 5 O D g r c F R 3 V 1 h 4 S z B 2 d E o 4 S G w 1 d X Z 1 V U 9 X T F Z 1 U G s 2 M 0 N n Q W x 0 R 3 Z U c G c y Z z l B b m R 0 V 3 N Y W T h h T X N m W E Q v T z I z M 3 p D Y n p V e W V Q T G 5 N O F N h V H l X N 2 h x Z z g v L 0 p C M T Y 5 Y l J y V n M z d G 1 6 W n d v Z 1 J J L 2 p z c z g v N D k 3 L y 9 6 W W d S S S t 6 R 3 B x U 2 t Z R F F h b V R C a G d 1 M 3 g v N 0 s 4 O D g 0 N 0 5 H e l l r R G Z m Z k 5 O d S 9 4 O S 8 v R U h q e H Z h Z l o z R n h N V 3 E x K 3 F w O V h r R l p p T W 5 a e G J h d X B T U m t Y Y l Z x M V Z W Y k k 1 V F l 1 b l V y c W F t c H Z Q e n l 5 M 2 I 3 M z M 3 N 2 J T N W N 1 R 0 I 3 L 2 N F S E h 3 R H c x b H R 2 M m F w Y 1 F R b k F T M E p 4 Q U Q 4 L 1 B 3 S U R B M j B M Y U p X W U 5 t M G E y Z G 5 a S E R t a T l B R G V 2 M z g v K y 9 k Z m Z x c m 0 0 T U d E Z 0 x L d z J a V k J P U 2 l M Z X B V c 1 N C V V R F M E 5 N V E F 3 b W t 3 b V R 5 V V R U c G s x d C 9 X d E w y Z 2 k w Y j k r Z X V u W H J z b V R K R X I 3 O D h r c 2 l J e U 4 1 L y 8 z M 3 F W K y 9 2 d T J h e G N Y R n R 0 W V F o W V Z L R D Q 2 U 0 l M K 0 V 3 V 0 N 3 L 2 Q 1 e m M z T W p Q R H l j N U 9 S a 1 R D W V R V N m R P S l R B d z B L R X F W Z 2 d o a E J D a X V w Q 1 F W W W h L b 0 8 z U 3 k 2 b V F G Y U J 3 L 1 N w M D l 6 N 2 t v a G 5 W U G c y Q 0 l D N F E 5 b D F R c W s 2 T k Z i d z R W b W 1 u c z V X d G p q Z T B x Z 3 Y x Q T B I Y X R n c F J z e H p K Z 0 1 S V F N 0 V n E r M 0 N s Y X J X a S t x d G V p N W V i S H h G Z T h a d 3 J k Q X k y U 2 d l d H B R U F Q 4 c l F J Y U 9 q Y j h h Y m 5 s c H F h a W 9 l S E J 6 T m 5 6 b V R Z c 0 d F R U J 3 Z l R v R U V E S G 4 3 N F l S N T c 3 T E V 5 Z z h t R E J 3 L 3 k 1 N T k v M m w 1 b l p X W H g z S F B Q V W F k T 0 h i W n M y V U x E a G c x N T k 5 M T M r Z V N U V D B o U F Q 3 Z W R W M X h j e k t G R G h 5 Z 3 V M a V l 4 T V p H W F h u c X B 6 R G t k T 2 5 T S W x K U V U v d l d 2 Z j l u d H Y z R G h B c D k 5 O X B s R F g 4 N j h 2 R H g w T 3 Q w M T M 2 Z k p a T H B x S D l n Y k V S O G Z U M F J F Q l B 2 M z c 3 O X V 5 T H B z M l R L Q 2 c 0 T z U 3 Y m J i N 1 B a L y 9 2 b m 5 t T T F t a m g w N 3 h 2 a n g 0 L 2 5 n Z 3 c r S W l v b 2 l J Q 0 N B N 0 9 6 T G Z Y S D I 3 d D F y c X p p R 3 k v M U t T e D Y 1 M S t s M E 5 H N 2 N H R j l m W D l h d F c 4 Z V h Y M z V a N W p 4 S z J p b D g r K z I z W l I 1 d j B h S U Z I V H A w c 0 5 1 W G w 1 Y 0 h j T T N x N D A 2 Z E 9 u S C s v S G t l Z m Z S U n U 0 V z V 2 d i 8 r Z T N i c z J N R 2 t T W l B R Y X J X M l F Q b k t r T F d 3 c 0 5 D d V N y V i s v Z m 9 j U G 5 5 W U 9 Y U G 1 j U H I w Y W Y 3 O T c z O W Z j O E V 2 S V l R U V F v a X F K Q 0 d y R U p W Q T I 3 N E x P U j R h S 0 M 1 L 2 1 X W G h w a l h v a G p 3 S U Z W a H R V O X V w V l V x R m F a T V E x e T Z P V m V K a U F h d z V B Z H M x U 2 t E V E p B U T h 5 b D V u U l F o U m p h d y 9 w Y l F H c U J j Q W Z T d H c 4 Y X J 5 N m h Y M m l D M V F 2 V k x w b 0 J Y S z M 0 T z F S V U R D V G M v c j R N R 0 R o S W V I c z J M R k N y S 3 l z a G c 3 Z G l 5 T k d 6 Z G 0 1 O D Z k a k I w N 2 x n O C 8 v T k R 1 L 0 V P S E R 2 S F Z W M S 9 4 L 1 B Q U D I v Y T k v d n J y a E l T R X N I b n p a d H U r V n E x Y T h i L y 8 v W S 8 w O U h R U 0 V o S U l E Z z V t d z R Z T k Z C V V Y w Y k 5 u V H p a d T N B Z 2 9 D e D R s S k N R U U h o N X V H N 3 R z M l R L Q 2 d v S n N Q V m d C M j R K S 2 Z u N S t Q U F h V V T N i M 1 A z b n l w T j M 0 c 3 V q M W V y d H E w S X J 3 N 3 J 2 d k V o V V Z 4 Y 1 d M R j Y 5 N T N o d H Z 2 R U Z 5 Y 3 J K R H l G d W 5 U a D F B Q 2 F s Q m V W U y s 5 T 1 A 5 S m N h T k c w Z C t m c j d E L 3 Q y N 2 R 3 U F F w R W t U c G t 5 W k F p a T l Z M H Y 2 d m h Z V k Z a R 1 p t V 2 4 3 Y l A 3 N D R 3 O C s r d W d q W n N 5 W V F V e E 1 q R j J W N m R V Y 1 B Y b 1 V n T W p J c T F k T W g 0 Z U g y L 1 h J Q l p n O W V 6 Y X p a c z N p S C 8 v N G h 5 M G d M V 2 t K Y 0 d V N 2 h M e T h Q R 0 p p W W 1 5 d l c 3 Z H V 6 Y V p O b S 9 q c H A 1 L 2 8 x c T J i c l U y Q k V F S U l J V V I x S k h H Q U V K V k J v M E h i d n J O V F E 4 d 1 h M e m k x W U p h N H J H U n h y Q W V h U T J 5 Q T Y r K 2 5 O O E x X c y 9 E a k h p V j B Q W l h 0 M m 5 C W E N I S G p s a V V w Q V d 1 T F V M a W p R Z V V I c k t B R X F J R 2 F x d 2 V C a T g 5 K 3 p M R z h I Z V V P V 0 J 2 N H R y Z U Z z a m V x c 0 x D U W Z m d j I w Y T F i T j R Z U E g 4 N 2 F 0 V 3 M 1 Y 0 9 B Q U F I W H I x b V h Y c m w x c z N i c l Z i c 3 o 4 K 2 Z N N W Z 2 d z R m b j Z Y R j Z R T E N R a 3 A 4 L 3 J 1 N 3 U 3 V X J W d V h z V 1 B I R W h N V H c 4 O C 8 v M H p E a G c x c D J y U 3 A 3 U n g v Z j M v R 2 p o M k w x V 3 J s L 2 Z m Z j U r a l J v N n h a c z R a N z c 3 M F h 0 V n I 1 S z Z 1 Y m 1 4 d X J W N j l t M z c 1 O X Z Q e n l 5 M 1 p W c S 9 u N S t l e m V 2 Z H Z 1 O G Z x e V h M e D R z Y 0 p E M W 5 y M T Z s M n p S V U V K W D E 5 Z n U v Z D h M Y 2 V Q S D N m b 2 h U d H I x a X d X T F Z w a z I x c T F h a 1 h 2 M 3 I x d H J 6 L y s r R 0 9 I N j Z T b n B 6 T j Y 5 R 2 h l Z l B G R l c r W H J s Y 2 F O R z h l T E w 3 N 0 l 2 b j M 3 c m p x Z n Y v L y t H N j F X N j l D a T R X b 3 N G Z 3 R U c D A 3 b D I y K y 9 a Z G l 3 W V R 6 e H h C T z J Z M G V P S E N F c U t z c n U 2 M m U x V 2 t s U F Q 3 Z X J i a T F a W U 1 6 Z j M 5 K 3 V w Y 1 R Q U C 8 v T V o 1 O T l W c T U 1 Q 0 N H R U V F S l V G Z 2 x a a G F n a 1 h q M m N y e k l x M 0 x q V 0 J U T z V k W l F z a m p X a 0 N Z U l V 3 a G 9 a S m d z Y 3 o 0 S l Z 4 M k h t M z d E d U p K e k p r Y 0 J W a U 9 w a X k x b W w v M n J 2 V 0 9 V S E 1 W V n B T T X p y V n o x b U 1 P Z n g x W k d u e W h X d 0 F n e U p 2 d n E x e W 1 2 M T Z 0 V 1 l U Q 2 E 2 Z G V 2 R z B L R k R D U T R P W n Z y M D Z R Q W t K Q 1 F R R n h m S D l P b l R i Y X Z D b n p 0 M 2 p r M m J O b k h 2 d m Z j U 0 V l S G N n b H Z m Z m Z j Z H F h b X B q Q m t 6 c H N 6 a m 1 a b V p y R n U z a m 9 L Q 0 F y c D A 2 Y 0 x k Z D k 4 T k t D R m M 2 O W F 0 S 1 N n b 1 l N e V l N Y m J I M l F j T U d F R H I x c T M 1 N 3 J 2 d k t D b 3 E 0 c m Z m Z n V Q c n I 3 K 2 1 v S 0 R B b 2 Z v e E p T V 0 Y v U H g 4 d T J y S j Z 1 a k F n U U 8 4 O H N v c m 5 E d D N 6 b G J k b X B H U m d V N m 5 3 O G Z I e D d h N X V i b m g 1 d V p t Z T E z U 3 o 3 V E U z c j E 3 Z W Z i W l o w b E 5 U Z V h W V j E r M U M 4 U k x l K 3 l 4 e H p D Y n p Z d 1 p N N F p 4 N D h h U m t w S m l k O X h n T U 5 n V 0 h Y T j N 2 L z Z E Y 0 J r W k d Z d 2 R P N W F s U z V m e X I z L z l 5 N j Y 2 V m E v W D g v Z m Z m O U 9 p U l F 2 U z B 0 S l l 0 V 2 9 W M j d a d D Q 1 d H Z 2 a 0 d 2 M T l 0 Q z N E T m 5 6 d k R l Z S s v W j d s L 1 M v e F d V c X V 1 U 3 Z y S k N D Q 0 d F R U 5 X R m h L e E N W Q k p O e X p h b 0 E 1 e G J 5 T X F 3 Z l N Q V 0 l v T 0 x a b l R y S 0 Z r Y z Y 3 W T R w Z j l p W l N p M n d O R k 1 X S E V N Z n R p a j l I N U 1 6 Z 1 h K V z R X b 0 d x Z X l Z Z j h G c F l L M W N Y Q l Z 6 d 1 p h Q m l S d 1 Q v U 3 J O M z J k a D J M Z k k 5 S z d 5 V T F k d z J n M D h 2 U F B Q O U 9 n U V F P Y U 5 t M k t o N G N I R H o z M E V K R 1 J r U m d N Q m x R c U Z R O C 8 v R E J H b z l F V 3 Z 2 M z A w M C 8 0 K 1 B q d z h N T V B P M 1 d 2 b j M 3 N m l Y b n o 1 d k h j Y z g v U n F G R W o y M z Z M e F d M N z l m b n o 1 M U d y M W J S b z B Z T H g 0 O G V q M C t u S X p z N 2 1 q V G Z l W V B I a X h m e n J Y L y t 5 N j h V N m J O Z 3 d E a H c 0 d 0 5 L b F M 3 b j M z b n N a T V d J R V M 1 Y 3 U 1 Y 2 t u b j h U T H k 0 d D c 3 c m x j N W J 0 N j l X c E F X Y W p w W n B S O E Z s Z H V K Y j F H Y z N O e k h m Y m w 1 T 1 N V T 1 N Z b k o 4 Z D J Y W U 5 C K 1 o 0 L 2 V m S m t P b m Z 1 e l B E a H c 1 a z Z k U 3 A r Z m 4 1 T W 1 6 Y k 4 5 c G o 5 O V J n T U J y N y s r b X R l Z W V V V l F r S k M r T 3 F y c i t q V X F a U H R 1 R j Z 2 Q j d E M T J X M 1 N w Q W x U c D A 1 b H p K Z 3 g 3 T i s v b j V F a l I v T H R 0 O S 9 h N W p O b n p o e X l z N 1 A 1 e H o v K 2 N k M T d y M X U z a n B F a l I z T D A 2 R k h l Z S s 4 O W h 6 N j F x M W F 0 d 2 1 R e W N m d n R 0 M k 1 5 b W Z q a 2 s w O T Q 2 N j I z b U R 0 M 0 x t M 2 F 0 Q 0 V o S V l G d D I 3 Y n g w a 3 N 2 V V Z o W X l Q U F B Q M D l S V V J I a n g 0 O G 5 Q e j h m a T h Y Q z h l U E g 3 W D c v Q 0 N H R U V F S l V C O U t U V l l q S 2 9 s T G o x V E 9 C L 0 d Y e n l 6 K 2 1 1 Q m p E O W s x N D l l c m 5 1 b m 5 k U W t v V 3 h 6 c W V D W H Z P U T J a a D V k e l h h R l l X M l R t U 0 F W c D N p Q X R R N W h M d U t 3 d G 1 D V k Z a d H B 4 V m Z z a F M x U l d z c G Z V T 2 V 3 U 0 F K V 2 M v d W F I e E Q 4 V y t k O U 5 0 Q W d D b V R w M U t S a 1 l H c j c z M m 1 t M 2 Z r Q 0 Z E M k x S c E U 0 b U p p Y l o 5 d z R j U D U 5 Q 2 h R K 3 p a c z R j M W E 5 Y l F z V 0 5 I T m 0 z Y V p E d m V z V 0 5 I Z 2 9 M S y 9 t R m l X b G 9 h V T Z a T V l l L 2 V 2 Y n p 6 e m p 1 M j F l b k R 3 c 0 l B K 1 B I S E g y b l R w Z z A 1 T 1 R r c 1 h M a l E 5 d m k 5 M l d 6 b T k 5 O S 8 1 N 3 Z 2 d n N O c X R m S 2 Y v L 3 p I c m o v c m 5 q M T d t R D U 5 T 2 t s S l N k e H h 4 e D A 4 O D h 3 e n F O V n F l d m J z e W N T S k V 4 a y 9 m a n k 5 Z S 9 m b W h S Z G V 3 R 1 F 5 c 1 h U c F V 1 T G o 0 M j J Q b 2 Q r b 3 B L U W t S b z h l Z m R Y a k N 4 Y 3 V a T 0 h D a F h i N 1 p z N m N 5 Y 3 l a T X g z T 0 h U e D R N Q y s 4 O E F L Z 1 Z K N E M 5 T 3 p a a z l k Z W U 0 M W Z m d m 1 G N U 9 S a 1 p z e V l 3 U m R m Z k 1 G e n p 6 M U h R a 0 l D O G Z I e C t Q c j Z N b U R B Q U F B U 0 V 4 T X B M a T d H Y X J Y U 3 Y z O S 8 1 c y t m e j Z K R m k z a n d 3 U W Q 1 N 0 x I S G N I Z D M 1 M y 8 v K 3 g r R m h j b z N 2 a l Z y M X F C U 3 F l e S t Y a X F W a W 9 F R E I 5 S z F h M W V t V E p u Q 2 l o V X J 1 T y s r K z l p d 1 l R T S 8 v Z l F U Q 1 F r S j E y d 1 Z j U F R v V W I 3 N j Z p d j I 3 O T l Q c T F h d C t M L y 8 r e j l i c j l r U 2 V Y b D U v U F R U V D h U R n h k R 3 l a V X V z V m l z e l o 4 N m t x S 2 d J b l U 1 S G F H Z 2 9 Y M z c 1 S l l z W E w 2 W k J n d 2 F N R 3 p l T 2 l J Z 0 l 2 T D I 5 b V R o e E l v O C 8 v a m d S R V J H a 3 A 2 Z l R 0 b T N i Y T M y S m h C Q k N D Q 0 V x b l l T c 1 F s U W l y e j Y z T 3 h l e U F v V W I x a 2 p J V 2 9 I V U t t Z 1 V y R 3 p u O H B T d z l X e k 8 5 Y 2 R W R k l N S k R x V X J t N W M 3 M U E 5 V U F 0 Z T Z Q c F U z Q n l G d U 5 V Y 3 l s T j d K Z D E y N 1 Z X Z V Y 2 Q j M y Q 0 V H Z W t T d y s 4 e E Z a e H R S e W p Z b n d p b W Q 0 M 0 l T Y n J t Q U Z K U 3 o 4 L 2 Z m Z k d U U m 9 F T z N h d G J N N 0 5 t d l d M S k t U a z h z Y 3 A 5 R m 8 y T E 5 u R D N 2 M j d M S H R l L y 8 5 O T h z T V d i Z H M y Y 0 t F Q 1 J Q b z N i c z N N M m J N c 0 Z 2 U X F Y d j M 3 a V F r S k x C a X h R b 1 d M M T Z N V 3 E w b U 1 q S 1 M 1 N T U 3 a m d z W E x q Q m 1 6 Q m p P b n o 5 U D U 4 N m R l Z j c 1 N T I x a n J W W X I v L z c z d j l t N W N 5 Y 0 J B U U c 4 O X R w c j l P L 2 Y z M 2 J k M k 5 o W U p r K 2 V 6 T X l a T T V r O W V 6 W T Z u U T Z 0 V m t 0 K 2 Z q N V B Q L z M w V F g x b U F I R n h j W H o w M F V j M 2 Z S M 0 F M b 2 l N a j Q r b l R a c z J q Q j A 3 R n J W Y X p m c j E 2 M 2 5 p a V N j S U R R M 2 w z W G Z m W m Z u e T V h e G N 1 W k o x N j l i W n F r e E x T M G h J b 0 g v L y 9 n d 2 Z Q c H h P b l R y W j l h Y z l m Z n E w Y l V F e V B 6 O C 9 u b m 5 t R 2 J 1 Z X F D V U N B Z 0 o 0 N j Y y M 3 l N N 0 9 K a U F n Q U h k M 2 Q x c T B h T U h M T D c 5 O H p m Z G h O c H R K U 1 V u a H h S Z G Y 1 S z Y 3 N 3 J K V n l a Y W 0 x V 3 F K a k l 6 a z J X Z W Z C W l J n O T h w M k U 1 M D d k M G F u M H p G a X h B a G J h N E w r L 2 Z z V E h o N 0 8 5 O T k v e i 9 I a n g r b m N 1 V E 8 5 Z S 9 l K z V u e U V F R U l J S V N x Y n l t c T F 5 d E 9 y U W x T a X p B b i 9 S M 0 h T S W F m R 2 h F e W F q b H V k T U J m T l N H U W J Z T z k 1 T 0 p v Q j V p c j Z Q N k x X S F N K O U l k S V B v d n d x c j Y x Q l R U T j l G N H h p Z W x W U F E 1 V F R k R V l 4 N n V h Z X l x N F F Q K z h E W H c z Y 1 h i N z F l c X J N b i t s T D J K K z l s d j N a N j h v O D N p S 2 d M e T B D R W l x a 2 V y V z B Y M y 8 5 b F F F R E J w U n I 0 Y V l i b F p H U l F Y Q 3 c 4 M z B h W n M r Z V R h T k d q Y 3 A 4 d k g v U G 5 q M m N Q S G 1 T Q V F N R z J G Y X R M O H V l U F h 1 S W k 0 d E R w V k t 4 Y 2 V O R 0 J n M G E 1 U F E 4 S 3 B Q W m J M W j l M W k t T a 2 1 q W X N L R n Q 0 Y S 9 T T E J Z T F J V V k Z t R X d t V k N v V k t w V U t U M C 9 Q Y S 9 a T U x X b k x V T m I x c n N W a 0 1 w V 3 J G M n Q 1 e m l z c U t z T F Q w O U 9 w K 3 d z a G h C Q k M x Q V F T c 2 d w U n l R b 1 Q v e U Q z M n l s T 2 p k R U 5 m Z 0 N m K z U z c m V 5 Z W N a e k R C Z 1 l 0 d z R J T H k 2 N n J r c T F F Q z E w Z y 9 K W H p W e W 5 N S G d J U 3 N O V T E x Q 0 Z s U F p T d U w w Z D N l Q U d J R H F u W X V 6 a m l X d D h Q M m F 5 O D M z d 3 F w V 2 h W Q 0 N D R 0 V F R U s 0 a n Z 5 e l h Z a E t w d T N T Z z l 3 Z n B r R n h j Y m 5 I R k c 3 N E E 1 L z c v Z 0 Z s U E h v b k t v N 1 d I Z H F I U T V 1 N l N s W H I z d k 5 L b F d 0 V n l E U E M 0 W F J s Q X d q e V V p c G N J M z J W W H E 3 d X N t e W h F T 1 Z 5 S k V P c E R L O U p B U 3 R B U T k r T z F 6 O U p D Q 0 d F R U V J S V V X M U l 5 Q 3 B F S l Z O N W F 2 S H E w c F B D a l d 2 T F B j Y V N u W W 5 4 N E Y 0 M H p W d T d j R 2 F p a E p z S 2 1 v U W 8 y O W t j c F c v c n V i e X F u V k 5 t b 2 J M d F B h L z B s U T N W W G E 1 e U R k V X A r N F F R O X Z L T W N E b 2 J X b 1 J X O V V 5 R U V F S U l J W V F R d F o y R X J F S l V B Y S t l L 1 p 3 S 1 d V R 3 B a c F d R d G Z K R i t 5 d G J a c U V T d G g 3 U E J F c 1 Z O M W 1 4 V 0 N G T n I y e T d V S 3 B h d z M w a D Z s S l A x e U N 2 c X A x Z m J a U 1 R Y d 1 N B b j d m R 3 R w a E x z Y 2 1 N a D N 2 N W U x a G V 5 Q z d B d z A x T m 9 P L 1 Z l M G V h e l J Z T 2 5 j M G s w T W V U e U J E Z m 0 1 d T B z U D F 3 c E h G S T F j N U R D Q 0 d F R U V J S V V m d E p 5 Q 3 B F R m Z C b z B o e T N P c U d Z T D E 0 b z l 4 a k R 6 c T M 0 R l J s U W V W N D l v Q k d 1 R S t R R m Z X T 2 h j e V R z d n d B S E w 0 T F J Y T l d 6 V X B n c 1 N z W H Q y U n p s d F l k Y W 1 X L 0 p G d W d G d 2 Q 3 Z z Z i b z F i V 3 E 5 Q n l Z c 3 h X S 0 Y r V z h O e G w v b n l l e j F o M W 1 4 O H l R d j N k d W V O Z z J 1 W H l h N T U 4 U U Z 4 b j Y z a 1 I 3 T k k v b j M 4 Q z V Y U F M r d j B N a m 9 h Z X U 0 b z M w c 3 J 3 d 3 I v K 1 B p V D M y N k F n O D N O Z F A r M y s w T 3 g 0 W k 5 X Q X J B d k R j S D I v Y n R Q W E V C M D N W V 2 V X d l R J Q l I x R F M r U l B w V 3 R 0 Q W 9 J b G g 4 O E N D R 0 V F R U l J S V Z 4 T V F s W W h x b 2 h Y N y 8 3 b z U 4 O H E v N E R p W W d 4 Y k V 2 S H F l N G Z y S m l X d X k 5 c 0 R P a 1 Z D K 3 d n N G t 3 U E h N d U Z N T m x 3 b n I 2 c F V 4 U l k 0 b j Y 5 c 3 B Y b T V P N G F 2 U V Y 3 U z M 3 V T h 0 Q n A z Q 2 9 w T W x L d 1 Z h Y l Z h U 2 M z U T g r c U 1 S U H E z c T h m V G Q 3 Y k d Y N m V z b G 0 w d 2 1 q a D J M d H R 1 d k F v V i 9 q c F A x d T A 1 U z R m N H V r U U U r O W d k R C 9 i V k V o N 3 N n L 2 x T b W J T e j R X W k d y Z 0 d Q c T N 3 a H p X Y U x 3 N z U z Z n R 4 Q 1 h 1 R z E r M E l 2 S F Q 4 R U w w O F B w K 1 p S M 1 V p c k F D R 0 V F R U l J S V V S b G t a Q l Z p Q 3 J p M W J P Z m N 5 R X J V T G h 4 a l l T c z F Z U 2 J D d U l D b E s z W W 9 s V E 1 I Y y t F N U 5 5 c W J 5 Z H d O W V V t U 0 1 s V H R 0 S j h O W T d o Y T R C V y t y e V c 1 d W 5 o U m t H U n l S Y U N E d S 9 i b E h Z T n c v a G d 6 b l p X L z N X Y T F N e D h Q b n V t T H d B c D Z Y c E d U M X Q z M V d 0 O U 1 t K 0 h 3 N z d C W F J 2 d 3 d q M 3 R i Q 0 d 1 d W h J V 3 V m U D B j R 0 4 0 W D h j V j Y 1 Z H R P M E Z H Y n F I T D c r O X F w e T d s M 0 J I U 2 R V R U l J W V F R U W d o U k N T U m t G Y U t L c U F P R D B M U m 9 n M 0 g v M y t V Z V U z e n N D S 2 F V c z d o S F J y d H d a c 0 p a S G 1 w b 0 Z L U n N S V 1 k 0 b W F W V X V L Y m 1 R V F h O V y s z a 0 d T O H R F S l J 6 Z V o 4 S z h Q S U F u U W Z v T k p j M k Q v d i 8 r b W l V c 1 B s V 2 9 O V z R B M F d Z U 2 x X R k 5 v N E 9 Z d H F M L 2 Z s M n h U N 3 U 2 Z H J R d G o 4 c X h J Y 3 Z u N y 9 O c W V z S C t D a H R R R W 9 D K 3 Z K V 3 N y N D Z J e E d M M V V x a D B Z V E J D Q z l Q W C s 5 d 1 R y N U J x V m g 5 Z W Z w N n Z E V H V U S G k 4 Q n d B Y W R 6 V V B K e l J 6 T 0 g v e m d Y T z F K b V R W d U V G c 1 F G W F B S Q W d o a E J C Q 0 N I R X J r S k J W a U N y a z F h d W Z V e U V y U U 1 H S 0 p m Z z k 5 Y n l M W m l S d W x x Y 2 J O Q W x S d G t J V G 5 N a F V B d G N y S D k y d j d x e E F R Y k d 5 W F N 5 N C t u a 2 F O L 3 N n M X N j R H Z D O E Z z V D R h c G I y Q 3 R o c C t w N 0 Z Z c k l 5 Y X Z L c m M 1 N m R m Q 2 g x Z i 8 z W U Q 3 b T Z P a i t Y d l B x N z B W d z c x O S t i O U o z c 1 N I e F Z F N H Q 2 e l d N c F I x d H k y W V N p L 3 J E d E 1 V Y k d a U X F N U 2 l P N D l l W k h Q R i s 2 e U 8 2 Z D N L O G N m c m h 4 T n l j S n N z Z H J 1 a z V T Y z V Y Q k 9 5 U l N T a 3 J Q U V Z j Y 3 Z o b 3 V j e T F N V 2 h C T k N D Q 0 d F R U V L S X l u R H I v R 3 R M a U d w S T I 3 R W J 1 V D Y r V 1 B W N T F 6 L z V r c 0 x O N i 9 E O X g 1 T 2 9 2 T H h k T 0 R O U k V i e m N v W G 1 v c 3 V t T m N E e E x h U 2 1 R Z m 8 z U X N x W X h t c F V 0 e T N E d D g 5 e l Y 1 Z C 9 j c m 5 H c 2 9 s a X R W a z Z m e j N W N l h F c T Y v c H J I a m N X W F Y w U D d h T z Z m R k p z Y y s 2 R m V h Z U t v M 2 1 3 L 2 t r c S t v Z G d X b H F a b D V w T 1 R Y N F R W Q 2 p u N V J X Z z g x R 1 d H c k l 2 Z k d R T E F r S G N X N C t H d X R s d m N x c 1 R R O F l z Q l d Q a j J r T 3 Z P c G J i S U t G V C t 6 T F d Q c U 9 x W k N D R 0 V F R U l J S V c 0 V k V y S U t V W l h j M 1 B E d T N a L z h Y e G V X Z j R 6 S l J N S G F G Z W p 1 S E 9 x N m V Z a 0 s 1 N k 9 C M W 1 I S 2 x s d W t W T G N l e T R U c z Y 0 U 1 R 0 W V h K b 2 1 6 V m p W c X Q 0 c m Y z c n Y 5 b j Z i V n Z O N 0 Q z e E V V K 0 d k b W J s c k V o V n o x U G R V V X Y x W V E y M F l 4 O X F F d V o 1 N j d j Z V p L S j g z Y 0 M 4 U D B y Q X d H b E 1 2 W F p L W D h 3 c k Z j O G o v V n Z R W H B P Q W N N L y t C V n J U Z W c 3 V V k y Y 3 V s V F F H e W V 0 Q W 9 R U V F n Z 2 h o Q k N W U k V K V 0 l h c V l k N z l C e m 9 X c 1 F N S H F Y O U V O R 2 d J c V d S Y S t K d k x 6 a E h i a H l w W m 5 o S l J j N W R I b W M z b k s 0 L 2 1 p Y 3 J t V j h m a i 9 s Y n c w e X J m T G 9 t S n p 1 Y z R 2 a 1 p w W n d H O S 9 u a W p 6 M k 1 F e k d R N z c 5 S V Z H Q U h 5 O V B J S E x v Y T J s b k N s c n l Y Z z d L a F Z s c G J U R l p p c 0 x O e D E x M k o r d H I v b k o v N U V N Q 1 B k U j J s a 0 l J W V F R U W d n a F J H V 1 F r R l d J S 3 F Z T 3 J v T 2 1 W V H V N Z S 8 4 c T l 4 a E x a a n B G d T d i a j J h R 3 J D M m N t S 2 9 P d j V u S V B W M U F x V z F N d U J h N 2 5 j c F d G d E V U V j g v W l V 2 b D N t R 3 h 4 R H p B d F o r Z F F K O E h h b 1 l n V T R j a m F E a z J r N U R 2 c 0 J 6 S m J M c G I x b k w r U V N I Z X B I d H I 0 S U F C O H Z E d 0 R j T G k y Q V p U W m Z Q M l R O M W h k e D c v Z 2 x a U j d 6 d l h T O T B n e E d F M T h 2 Z D Y 0 b m R F M X d K R U 5 w R m R B b n R x c G 5 J b 1 F R U W d n a G h M a V Z T T W d x U k R Y Z 2 Z k d E F w M E p X V U t w W k p X U 3 R m U U s w e X R h O G p 2 S T Z z M U F K W F Z O e U l V M n Y 5 R D h W R m F 1 d z Z P c m x 3 M X F O T 3 l x V n l o W j Y 2 Z 3 Z 0 e j d W W X J M d 3 l J e E d W U 3 N Y c k Q z U 2 t X Y j N M c l F T Z U g 5 e V c 4 Q 0 F k Y l J 1 R 2 x Y b n R z e G R 5 K 2 Z 2 R U J T d 1 d L O D l P W F V P W E p 1 R k V o e W 9 y T l l V R 0 t E M l h Q Z H l W V X N 6 U 2 d l e T E 1 b n B Q M X d Z T y t 4 Z H R k c X h X Q m R C c F B a a n d l Q S t I L 1 p Q b T d 5 R D V P c j F u c T Z 0 V D J i R D F y R k x G R 2 l H T F h n a 2 h o Q k J D Q 0 N F c W t Z U 3 N R b F F E b m 0 w N m 9 B N E 9 3 W k t S W H U 0 e H h r U D d N S 1 d j e F Q z U 2 N U R W N V W H N F Z V N s Y n k x Q 3 d v a X l h V m R K Z U l F M W Z Q Z n V j M W l R V 2 k 1 W E J i e S s r N n Z F Z l h o M U l l T E F Q Z 1 Q 1 Z U F H V G 0 y V D l L d j J G Z k 1 x b V o r V 2 p j M V V R R S s 5 a j J y O W w 5 b W l 5 O W d T e T l v Y 3 k y Q U t V R i s z b l J v M 2 t r Z i t 3 K 2 p m c F M 1 V 3 J r c F d 0 N W V p Z 2 h x O U Y w L 1 h S Z H E z S G p u d 0 5 i T 2 V 3 d n M x M k J T b 1 V h S 3 k z S z Z D L 3 I 1 Z W x Z O V Z y Z H B l c V Z Q c X o 3 T G l n d E F 2 c k V W Z l d N a E J C Q 0 N D R 0 V F T G N h Q 1 Z t R n F B N V V h c n o 3 R G t B L y 9 5 Z W 5 o a F d z W E l y Z m s 4 K z V h R k t p d W x F Q m R i e V Z y V T F k c 0 Z q a F F 2 N 2 w 5 Z 0 x u O W N v K 2 N Y M 2 1 V a D l V b z h o Q W g r T 2 5 6 d W R R Y k x M W V F z N W d Q e T N n R 0 x M T 1 h u O E l n R H M 3 M X l m Q V I y d m J 2 M j d Q V 2 Z h Y 3 V I a l Y r N X Z N R m t 4 b U p T R n Z F Q j d B Y X c 5 M E p N R E h r L 2 t i a z R E T G 9 h c T d t e G 9 Q Z H p W R n h S V 2 J w c H Z O R m x 1 V n J F d X B Z Z m 9 1 M T k r b T V L c 1 o 0 Z 1 Y z T j V a Z X J F S U l J W V F R U W 9 q S 0 p 5 R 3 J F T l d F Z D h J Q T l B d C 9 o b k k 4 R m x 5 a W N O T m F m S W M v Z 2 N y T D I 0 V X p F O V d W V 2 d W M W Z a U 3 R m Y m d T c 0 d Z Y k l N d W d 0 Q m 5 J S 2 x U K 2 0 x Z D B P W V F T a X V K T E l h Y V B s d 2 R m d m R E U D R m a E Q 3 e T h q S T l l Q T l 0 S 0 N W e V d Q N z U v T H V Q d 1 k v Z m J E c V J 4 U H p j S E w w N T N o Z l p y Y W p T L 3 J N W H l B c k R 3 R E N 6 Y 2 5 z V 3 p i Q 1 l K O H R k e m Z N N T Y y R F V K U n F W V G M x Y m 0 r T F d U O W Y x K 3 Y 0 N z N I d X R N M E p o Z 2 Z y W W R 0 U W F 1 O G d p T G M z Z F J s V n B 0 b T Y 0 d T R l O X d p a C 8 w R 2 8 4 b W h K N n Z G Q 3 U 1 d W p q M W t L N X h G Z V h U Z j F R c U t J Y W N J T W d w a D F 6 b m 9 L Z 1 g r U W d n a G h C Q k N p R W 9 t S W F z U T F Z V E t 4 e G R 0 c C s 0 W X R t M H M v e U N U a W N K M U s v R W V k S y 9 y S m l a c U R M W H F j b n V C Q n F X S 0 0 4 M l h 3 d G Z T d 1 d 0 V 0 l l U 1 Z z U k Q 5 c l N M Z m 9 Q U l c 5 Y j d L b y 9 G R n h V b 0 l x N z F V R W h r V m 9 q V D R Q S H N 4 R D F D Q 3 k 2 b E x k d 0 1 3 d k U 4 V E F u M j F a V n p G M 3 B Z R E t V e j R a U n V o Q W Q 0 O G M y Z H J F d H J F W U R D Y X l N N H Z J a 3 p q e n E r W E h 1 c 2 Y x Q 2 1 P d F g r Z j V a W H A 2 L 2 5 n e V Y 2 R S t I d H p N Y W R R d W N i Q m M w e G U v Q m V m U G Q y W H h 0 R k J k d G Y z Y 0 Z m V H J W b T R 3 M z A z N 2 s 5 e D J H Y z B t Z k Y z M D V D U 2 5 1 Z H d y T G d j c l F t Y 2 N Y Z m p D c j N j V l J u T n N Q U 0 k w a k x B e D F O c H N T R 0 V F R U l J S V l R U W x V V k N W a U d x R W U r R W d j N k Z y R U Q r c X V W N E Q 3 d 0 h W R 2 9 Y e l V y V W R H N H F D U F p T d H R K T U Z z Z X E x N n h D e U w v N k 9 s Q z F S d D Z s Q m F 6 O G R a N W x I a m N Z e l h o N n V L R l d L M y t 1 d 2 d L O T B X c m N 5 T X d 6 a 0 s w M z h Q T z Z R N l J s N W h N V j R z T j l Q Z U x 0 e G 1 i c k R l d z Z l c D U 4 U T d I Z G x w U 1 N S Y k h K Z 3 I 2 d 2 1 H b S 8 3 b U h T Z 3 A y Q V V p V T c r V j k 5 V 2 J M b E d E N W V I a n g 3 V n h 2 N n Q 2 M 0 g x S 1 c 3 a W F 2 c l I x e G R Q M W I v Z F p w O F F 6 S H B 1 W V V V b X l 5 M m h i a E s w M m s 5 R 1 B 0 U U Y 0 Z j l P O G J i O T V 3 d E 1 w c X d X S 3 l j e n l y Z z h Z a 3 J u U C 9 3 c W l t T k d 3 e H V E T 3 R P S 1 l 0 Z k 5 R N l d 0 Z 0 Z D Q 0 N H R U V F S 0 l 5 a U 1 o c X h E V m l F Z V Q 1 c m h I U m 1 O S 0 9 W d n V N W m J N Z E l w M j c 4 Q 3 p Y V 2 N Y e m t 6 V V J 1 N 3 F 5 e j F l U 3 p O Y k l k K 2 9 Q S U p k V U t 5 R X J n W E d V c i s r d E J r c n R 1 Q 3 h V c V Z s N V F N U T R 1 Z m x j S 3 p J Y U 1 K a 3 R 1 R G 5 m Y m s 2 V m F W U 0 V S O F Z 4 T j R U R j V t V G V J V E Z X N D Z o V X N F c j k z Z E U 0 K 0 d Z N U g w N D U w O U E 2 Y W 5 x c i 9 Q R X o x d U R 3 V 2 d D b 0 V s M E V B M 0 N B L 0 R 4 O H N E S H k 0 T W d Y e T J m T C 9 v T G 8 4 b k N v L z J h N D Z s e H A w V m N I Y j U 2 b 1 I 5 c X F Q c H g y Z 0 F B S U F C S l J F R l V 0 W m 9 X c 1 N H c z J u V 2 F U Z n R U T 0 h N a E Y 3 V U t 3 Z 0 o x T i 9 6 Z V M 2 c D Q 2 N F g 1 Y 1 V m N 1 d J Z m p D e m N m S m Y x U z V X e E 5 v M 0 d E Y n R G d 0 9 o d j J u W W Y y R V Z V O U l 5 R 0 V F R U l J S W N T d F F r S l d J Y W 9 a c j l z R 2 t 2 Z k R k S 2 Z H R k t 4 Y U p p R 3 J x R E J 1 S 3 Z E e l Z M W n J N V m t j Z z l q U 0 l X e E p V R n Z C Y X p a V m l P U k x q L z F I M V h G c 0 d L c S 9 G R U w 2 Z U d u c z l y Z H R F T X J l R X h k d G Z W T W Y 2 d E 9 Z N X J F a E R 1 T U R m T F Q 4 K 0 5 w Q W Z M M D k w V 2 t 2 V j V 6 K 3 R P W W d N M W N m N F A 2 Z T h i U n B j U G x a O X J t S l I 5 a C t P S l d v R U I v d T d k N 0 l 0 c i t r a X J a d j Z 4 a W 0 v N 2 F Y c V V 0 M 1 U y d 3 l F e F B x a D d 1 Y m 1 1 U G 5 z d m h s L 1 d G Q W F W O W d O S 2 1 Z O F B O V 2 g v a 1 V Y a 3 J E S i 9 5 O E Z a M 1 d n N 3 M 3 T n d D Z 2 V i M W d o d l Z 5 Z k p a L z N a N n p O V F p r Q m Z E V l F M M E F w V z J B a E t 4 Q 0 N D R 0 V F R U t J e W l J a H F 4 R F Z q R m Z Q Z n V U T i 9 o N k 0 1 V y t Z Y V R 5 N E Q x U E t X Z H d q W m J V W F V Y b m M x Z V V M W T B H c G V q V l o 3 R G V 6 R l V 4 W D d y Z G V P b W F C W X Z Q b D F 5 W G I y W n l L b W Z 2 U m M x a 0 F 4 S W I 1 T 3 h 3 c k N S a j l 2 T z F E M W k 1 T n d w b T U r Z 0 F B c m V 2 W D R Z b m J X O W 9 k L z N M c G J v d 2 1 N d z h u T k t O d W t B K 2 5 6 K 2 Z 3 M m p j N 3 F P U H Z q Y 1 p k e m Z i R H F Y a T R x N G t O O D d P T j J Y S W d o U m 0 v N z h Y Z F R j M 1 l o e n F Y V 1 J X c j F i Z 3 p h b E F y U G w y d 0 M 0 Q W V M U 0 l C e U 1 3 e m t M Z z M y W G F l M l d L M W U z M m x 4 T D N K K 0 h w N T B E R y t M Z 0 I x L 0 d 2 d m d u b U 5 n N V Z x M W 9 4 Q 3 h 6 W V p R Z 2 d o a E J C Q 0 N P R U t F c k l L V W M y b 1 B E M 3 g 2 d D Z Y d 2 5 V c m 5 S c F h z R 2 9 a Z m s 4 O D Y 2 S l p D W E Z 6 T k c 0 V j B 4 O X o r c T Z i d j R i V m F t W F B p W X V B V X M x c E 5 s d H d j N 3 Z j M D N q b H J w T U F 4 T l c 5 S E l Z Y W k 4 M T h z M k t m N 1 h Y Y m h x R 2 8 x U 3 E 3 N n g 0 O G s w R l N j a F l E T z h R U k d 1 Q k 5 X S 0 N P T X h k e V N V c k 9 R c V d D c 0 F C d i 9 q b X d G U U U r b D l z U X R L c G Z o e G F 4 S V F 6 c 0 d F Z D h W Q k R G S m p N Z T d v N G Z W T i 9 X T V F U N W V u S H N Y S m F 0 Q j J 6 N 1 J u V l p P b j Z J N 1 p 5 T V h B T 2 V I b T Y y Z n E w V 2 k 1 W G R 4 e S 9 R d m x H W T d S e V Z T c 1 h z U z l X d n B j U G U y a V p D V 2 F l T U k r b E s r d 0 F o a E J C Q 0 N D R 0 V j R F V K V 1 l X b 2 h u U j M z T z E w e U Z x N G V S M i t E e j J P e X F 2 M l Z x Y 0 p V U k V P b k 0 0 Z 1 c x O U V X S 0 E z a 1 N H K 1 R G b n l G M n Y v U G 9 P d m w 0 W m l z O F Z X e W R x M 2 R R d 0 F 4 U 1 l 6 N y 9 5 N G h W M U h 6 K 1 B s N l U 1 a G t Z b l o 2 d z l 6 U i 9 0 W V F r c F Z n N W E w S U l n S l Z j S k x y Y 2 F k Q j N z M 2 9 Y b T l Z R n J Y d n h 6 S 2 5 r c k w 0 Z U N a R E F a M X F v K 1 B s N G F K S T N 0 a k t E Y n o r a m V K d U t u V n Z Q O W t U O X M x O V l W R z N 2 O W x P M 3 F E a 1 V t a i t 0 Q z V T Y m p 0 b U Z x d H d z d l R 3 M 2 J l K 0 o r M l V G U n M 1 c U 9 u Z W h F Z T d N T 0 0 z L 1 l 5 Z D h N U m h u W n Z 4 T k 4 z d H J L M U g 5 a D E 5 R H d B c m V M c X V P V H p y U T Q w Y m t y T G d O U z h x c D Z K R U V J S U l Z U V E 0 b F l o e T V F T F V R M j V S V V N q Y W R u V 3 V V R k d J N F h y V j d s b V F r T F V J c j l 1 U H d G Q X I 1 W l J B R F F J R D B C Z l d F e H F a a j d w T 1 l Y N D Z 6 e j V m M F B h M F R L d U R 0 b D Z B M k 8 v M j h p T 3 B E U U N m V H l a K 3 R 4 d D l H Z 1 J p Y 0 Z v N X I y Z n Q x R n N V d n F k W H N 3 d W 9 L R E l S R V N 3 R D k 2 W C t y Q W V P S l h P e k 5 V S G 1 M e j R M O E J x d S 8 5 S G M v L 2 t z N F c 3 T 0 h B c U h R Q T N O e l U 2 c l F m R l p n c z d r d E p Z d W Z P V T d W e W Q x Z 0 9 6 e G N L a E 0 1 b D h 2 c W p z T X Q 1 a W s 1 b T N m O X p D c W Z P N T F B M 1 V F Z U t 2 U E I 4 L 3 F G T W M 0 V U U 2 R m 0 0 K 3 l s c 3 p O M U 5 n S 0 9 a a 2 F q Y U h 6 M l l T S H h X S W 4 2 N G N m U j V x c 0 F o Z n B W M U F Y d m s 3 c n d n a G h C Q k N D Q 0 h F R F p P U V Z Z a H F T a m R 3 e V B W U H V r T C t 5 b V Z n d F Y 3 L 1 J D R n V V V 2 N 1 N U x K M n p 4 a 0 E 3 d X h V S D R C Q m 5 l c X o 3 T j E 3 V 2 Z E V 1 l C Y U 9 H O H o 4 d H d a e l Y 1 Y 0 d I R H l k e m p O Z n J H Y l B p W X N F K 1 d x W k 9 L b 1 B N Y U Y r d k h o U E 8 w T D h 2 V G g 0 T 2 9 N e C 8 x M 1 A 5 c 1 B u K 0 h u Z E l V Q n B Q M U R p e H p V S E F S a m V w N m 1 0 a W h U Z 2 t k d W F B Z k R W O H I v d D V 2 Y m M z V z F S c V d E R z c z d k p 2 N 1 Q 0 b G t x b D R 2 O G U 3 R X l B a n l l c m R w M W 1 5 W l p q Z G 1 P S 2 p D Y k c v Y k N G d l N j d T B q U W 1 p S G N m N j I 1 c k 5 4 Q V o 0 c 3 N Y e n l Z U V Y 5 Z W Z Q N C t r c 2 Y x d 0 t 0 O W Y 2 a W x i c 3 Z q V m x R e E d F M m 1 a Z X R 6 V U t q d z l h d m J E T H J F Q n l u O V B a V m Z 0 U E l R U V F n Z 2 h o Q k M z Q m d s W m h h a W 1 O Q z N h N E J Z U j V k U V l T M l k 2 U m J 0 M 3 V H a E d R d F I 4 U D Y w N W l N V m k 1 Y m E y T V V T R y t O c j J h e l h 1 K 0 9 r O D h m V y t Y T j M 1 M 2 N y O V p P U W F h Q k l k e E p m U D M y W n J B e E R v c S t X e n A v c 1 F I c V R q O E 5 s T T N 2 e C t N O H N 2 V m N l V 0 x F c T E 1 V U F L d T Q 2 Z U p 5 T F l o M z V 0 W S t 6 b T B L M T V K T E Z o Z m l R b F o 3 S D V R S X B 0 Z j R P S U F I c T J p Q 0 l u d j R n N W l Z Z H Q r d 0 4 5 d G J 6 K 1 F D Y 0 F w d j I 2 a D Z N c H l x S m R C W V p p e H Y 1 d k l 6 d V Q w b W d V R 2 N q N 1 Q v U k V x N 0 V Q U m d O O H R F d 2 M y W n Z S U T l 1 a l Z x d l l j d k F j Q V Q 2 Z U p M U z V Q S 2 Z Y d m t u a 2 4 1 K 3 Q 1 T V d 2 M X Z E S X g 3 K 1 J W M W h N a y t n Z 2 g 1 N n p O W T J 2 Q m 5 3 M G N F N W F C Z 2 d o a E J C Q 0 N D R X F n W V N z U W x S a n V r S D N P a j J t W V B W e U Y 4 e E V p T n B o Z U o 4 b W h Q a D c 4 Y z h C T G E 5 N z d 2 a E h 1 d k Z Z L y t a O C t u U W Z 1 O T Z y Q U h X R G Z Q a n F o W D R N N 2 Q 2 S X N F Q n Z n d j I 4 R 0 4 2 M 0 N k M m F L U 0 h y L 0 U x S k F E e D V S d 3 U 3 U m J W S 0 R P b l d p U G l v U U x 3 O T d V U F J F Y m M x W T B p M 2 h 0 e C 9 h W E d y R W g z a T Y z S l g 1 L 3 E 0 d T Z r N G 4 1 V V B 3 S V h z Q W s 2 Z n o 2 V n B U R E N m a k 9 5 T m o 1 Z W 1 6 U G Z o c C 9 O a 1 V L Z j Y v S G t r R l l C L z N k V W F q Y 2 Z s e G J V Q 2 Z i U 2 N Q c C 9 M b 1 R P W j V P W V g w U 1 E 2 a U 5 G R D I x L z M 4 N m t K W W d Q Z 2 R E W V l 6 V l U 5 R X l H R U V F S U l J V V J 0 c D d K Y T V k b G l J Y X F 0 N G 1 J d W p u N E t T M j Z P V T h O Q 0 p r N 0 R M V F Q 4 K 2 l j S 1 V j T k 0 z d 1 d q b U g 1 V D E 5 Q V h H c T h h U 0 Z Z V W k 4 W E t y c U 5 w Z E d 4 Y z l w O U R p O F Z p M T B L Z 1 B B e E d F e G 0 1 a F h Z V n V L Z l A 1 M U R I M z l 2 V 0 I v W j Z j M X F 4 O H l T R E x y V k p 1 R k t 4 e V l 4 Y X B T b 3 p G T D V S M H h u R n F D c k 1 h O C 9 s d 2 Z J a z Z C M E x q W U 9 2 Z j c 0 U V F n Z 2 h o Q k J D M 0 N p c F p C V 2 l P d l B 3 d 0 x 2 L 1 h V N F B 5 M T h 5 M X d X V E V h S j J j S F h B Q 3 F C V 3 E 2 N G F z Q 3 J I b m Y v M n E 5 V z Q y d 1 d z Q V B Y Q y 9 N c 1 Z z S m J N N l d v Q k s 0 Q 0 h 1 M X V G Q n F 6 V l F Z U 3 Y w a k l n S 2 F P c V p 5 S 0 V F R U l J S V l T b z d X c l h 2 N m F F c U l X O G J 4 c 0 k 3 c z R 0 U U Z P N G V U M l c 5 Q X N 1 b X B F U V F 0 U W N q W U 1 o T l E v e W p G V T l F e U d F R U V J S U l V U n R K a U d y R U 5 X Y 3 l z Y 1 h y N T Y z T 1 R m S V l r R X Y x Y X h D Q 0 V G O G l Q T G Z w U F N x b l l j U V F n Z 2 h o Q k N p Z H B P U V Z Z Z 2 F R S G Z u V U t m S E Z H N W N J O V d z U W 9 o Y m 5 x O E c 0 b 0 5 o M z R X Y X R 3 Q l c y c n k 1 S E h 2 b j d h c W V o a E J D Q 0 N H R U V L S W N K R 1 F W b 2 d a d 0 M 2 M k x a N X N P e m c y e V d O Q X Z t K y t h Q 1 F r a F J B M 1 N Q a 0 l K V 0 x l Y 3 J l c V p P T W V R Z k p h O G d 3 Z X F l a G 9 W N 3 V U S m t 6 Y z B M a X N y Q z R Q Q l V N R 3 p L Y i t q U j Q r e W F k T 2 1 H e D V m W E Z 4 T V R v N n l r S 1 h a N 0 h 6 a V g x a F l T S E Z 4 O F E z Z l h 3 Z 2 h o Q k J D d U p h R X J F T F V F T j R E a G p n O X B u R E R H a X p a b V M 2 W W p S Q k M x Q n d s M W F 4 S k d a Q l J X T l d 6 Y 1 p T O W R V d V o r N 1 Z S M F F S M j d W c m 1 N Z j J C a W c 5 Z m M z T n p 5 Y 2 5 K d W F H d H Z P S G 5 3 b 1 V M R 1 R W c T F B M k Z s V j k 4 O F F Y R G h 3 O G 5 M e S 9 Q N m J G W H N s c X R a R 1 Z s Y 2 V q U U l W Y X Z Y c z M z M z M v U G h B a 1 R t R E J o d 2 x Y S H J G a X h n a z g v L 2 Z T R z c 3 b G h 3 d 2 J 1 d i 8 5 K 0 N n c 0 x l Z T Y 1 N T F p M G F G R z V 4 K 2 J r N U R C N D h H Q m 1 6 S m h 4 d y 9 j W F F n Z 2 h o Q k N 1 N W R 4 c U 9 r S 0 l L c U 5 w M W h M M 2 1 E a E 1 a N X l v Q U R L Y j B D K 1 p p O T l q e j d o d V l r S U l V U U 4 w a T R a e m V i R H l H T n p m R E R S d V Z U M m p 5 L 2 F O Z k l v N m R 3 e W d 5 Y V R Q N 1 B i W E h m W k F t Z W N u Z n p 1 R F k r K 0 9 w O E 5 2 S y 9 G c D N y e k M 1 d k h R U X c v Z G N L W G s v Z m Z m e j l O U F A z M 2 Q 4 M j Y v L 1 h Z V 0 x G a k F K N T k 4 U W x 4 Y 0 h K R 1 J r Z V c 2 Z m 5 K e U 1 w c z N i M m J 3 N E 1 I N C t 2 b 0 N z R 3 p a c 2 5 M T j E 5 d m J t d 0 V E Q n B D W W 1 N a X l a Y 3 U 0 Y 0 9 F Q z Z l b n B a W T V W c T l V V U Z S W G g 2 Z W w 1 M 2 V 0 b V o y Z X p a Y 3 N X Q m c w Y V Z L N z N v R k t w Q U h C e m M r U E 9 P K y 9 r a X k r K 3 d O L 2 Z u N F N F a E h L T k Y w S U l J W V F R M V p 1 R X J F T F V J T H E 3 N 2 l Q b n E 0 b E 9 q U 2 x j d n h x Z m V 4 N U F I U k R r b 2 x r S k l V V D F w M 0 d E T 3 h y Q 2 d v T 3 c 3 Q W p j M 2 x D c G N L M E 8 y c z Z a e j c 2 U l Q y S T R l e F p 0 Z E R T R 3 M y Z E p Y N z N T V n E z c T A 3 d z V J Z j N 2 U U J z Z G p T a 2 5 o M l B 2 a n F m S n h F O H J O R 0 F 0 M G J G a l I v c j M 3 M i s z T H o 4 L 2 4 4 b V R K O U 8 v Z j M 4 N m R 1 e m 9 N T 2 F q a n o 1 e T J I Z j Y 5 R 2 w y N z k 1 Z D V q M W F 0 V 3 J G O X U z Y l N V e E 1 4 T n Z i M i t G N G J H d 3 N i Z H E w c 2 R 2 M y 9 m Z m Y 0 K z N 0 e l N P U F B H T G I 5 K z I z M z V L Z m 4 z L 2 Q 5 e F F h R 3 N x Q U F R U H c 5 U F F r T 1 R t W m 9 L Q W d Z b U p p T U J n T T d O b X p o e W V m Z k p J R 0 R S b 1 F G a F p H V 0 Z n W W 5 w N m V w S 2 F t T W 1 y V U t N Y U 5 H M W Z t Z X d a W X M y W U 4 w N l p O d z k z Z G 5 k d H Z 2 e D F R Z 2 x l T H h W T G 0 r U 1 Z 6 e m N y S 2 9 u d j M 3 d W o x Z W h v M W F r U m V Y c D R 0 T 0 M 1 U l d G a k k 4 Z V B I Y W R H a V J a b l h L a W 9 x N H I v L y 9 T O E R C Z 3 d n U G o 3 K 3 V w K 0 J F R U l J S V l S d 1 B R b F p o Y W h C d E o y N 2 8 x O H d D L 1 A 1 M V B J U E 1 w d k l Y N z R B M 3 h F a l h U Y 3 h J W V N v Q V l L O T R L N T R X S F Z j Q 1 Z 2 d m J x e n N x M m 8 r e l p 2 V G R j d D J K V U F k L 3 c 3 S j M z M k R y b W t 6 Z k p z M U F 5 Q j E 3 b H l P a l g r S H F D Z i 9 T Y 0 8 z M z Z I U D Z X U 1 h 6 U 1 V x S 2 9 x K 2 Z m d m E 3 Y 3 Z N e k d U e T V N a z B i T m p R N F J q Q U o 1 O T g 0 c k R 2 d 0 l F R G Z Q b m x s M 2 g 2 Z X R v c U 9 L L z B 5 e S s v T 0 9 3 e k d B d 0 1 H R E R B T G 1 S T l N r b 2 l N V E d S Z i 8 3 e m 4 v a j c r M k 1 3 R 0 5 C c X R j e W V Q U n V y M V d v N 2 I v M z Y 5 W H o 2 N m F l O D k 5 N T d 0 R z d k M n J h L z V Q N W R 1 b l J o O X V 6 W n R 2 M m J O M j l t e j U 0 O T l P M 2 J s N 3 A x N j l y T n c y S 3 h Z R E F Z c n R r N 2 R l a l F v Z X p l d l p 2 U F A v K 2 N t S m d Z b W p S c H d z a V J J O G 5 P e n I 3 c U d J Q V J J M G J Z Z n Y z Z G Q 5 L 1 J v V U 1 I U H Z q Z 0 E 3 d H p m d i 8 5 Z D c 3 K y t t d m V m U E 5 O Z X Z m d T d Y Q U 5 2 V j d Q M X E x Y j J i Q m h B N U 1 u V H k 1 M 1 J i Q V F R Z 2 d o a E h B Z E N W b U Z x R W x V Y W 5 3 R 1 A w R E 9 q T W x P R F N 0 W X N 3 S 2 Z l e D V F N W V 2 b m 9 v a 0 p J V V R O R U 9 H c m h L d n J U a X B C Y T l k b 2 F C e G N Q Z G 9 I N 0 J 2 N U Z Q c U R C M m d 6 Z X k 0 Q l h i d l p I Y 3 Z l d X V Y e T h U b n p x b W l H e n Z 2 b W 0 y O G N B c 3 h y R 1 R w M H F O M X J x O V h L b E N s V G l J b U o 0 Y j c 3 N 3 N O a 0 1 2 S E 1 N O C 9 R d W 5 W c l J v O G V i W G V 1 a D R j S E F C c U 5 C a T h 2 M T Z m b k t w V 0 t W M T k 5 b F Z H a l J 2 S H h 4 e C 9 6 e l R m Z k F E Q n M y R E Q 2 O U 9 u a m N Q N i t m Z n V Z T m 0 w Y W t 5 W k 5 R c X Z W M n Z i c m R E c T c 4 e X d X Q z R z V 0 x h S n U z Y n I w N k 5 H a n p I c 0 h C d 2 N 6 W W N J R V h u c n B K V j U v L 1 h V b V Q 1 N U 1 j S E J 3 Q m I 0 N 0 l Z U V F R Z 2 p o T E F s W m h h a G h 0 T j E 2 a z d m d 1 p 5 d 1 p G O H M v e U d 4 Q 3 Y z U W V 2 Z z g v N W J x S k N T R k V E U k h z Q l l N Y k s v M V p 0 N T Z G W G V l Z 1 p S a T B E S z I 2 c 1 B Y V V o 1 U F F I e n h B M n p u e n k y d 0 R F T k M x R z I z b n p H Z j N n L 2 V U L 0 8 w T W 9 w N X l 6 Z E 1 K Q l F V R n B L V 2 w y Z T N M e W N r Q m x J V 3 h y a n d H M k Z X V F Z y U W x T N V p 3 K 1 B C a F B 2 M z B V O X p k M 1 Z t N G N D R X B L U 2 s 4 O V p U e j M 4 O W 1 6 W n F G W H E r M 3 Z U N T M 3 a H l n V k 5 T V 2 J s d l F 0 V 3 Z Y Y 2 d l V y 9 2 N y t 2 U F h X V 3 d R R k J h R l d L K 3 Z K a G 9 h R 0 V o b 2 F h d G Z 6 V m E x V 1 U 2 O W V Q U U R p N H V J Y z J n T 1 V 0 b n I x Y X R M U z B o Z z l l a l J 1 Y m x m L 0 R k b W d R U V B l Z U 9 N T n h v M G J 4 O W l 4 W S 9 u O D g 4 L 0 x i T D h n a E J C Q 0 N D R X F o N F N z U X R R M G J t N z Q z S D A v d W Q 5 L z d k U 3 d n c l V y O E J r O F R L c F p S W T B X c n N r R l k x W F B R c F J Y d U N Z W H F K N y 9 6 O U c 0 S 1 J X d D U v S m c z d 1 V s Y U 4 x M 0 h t S U R s R 3 J Y W U c v W H R o S X c 1 Z V N n U D N R U W 4 2 Y k 5 j U G Y z S j N Y Z V h L S 2 Y r d W M x K z Z 6 N k 5 H O U 8 5 R l A v S l B t N 2 I x M F d z c T V j d V p L V k s x Z V d l V 3 p X c k Z u T W 1 q W E x K Z m N 0 U z N w N k 9 q T m 1 6 Q 0 E 2 T 3 B w V H A w N X g 5 T 2 h S Z n Z 6 e F J 4 S V N F d W p a c z Z m V D E v d n J y N y 9 J e k 1 5 M H U z N 0 p m b m Y z e T M 4 b G p v M k 5 k Y W 9 x d E t 5 K 3 F l K z k 5 e D U 3 O S s 2 M X Z R N E l D T 0 N 0 d D k 0 Q 3 d H a F U v a W U y Z G V 0 V 1 Z x e F l 3 Y X V 2 d m 9 x U G p 3 O E F a c k 9 a V 2 J O b U V S b 2 F h d X Z 6 Z W k x Z H V u U m g 1 T W l S V E o 4 K 2 5 R a 1 R K a k J o d 2 d S Y j J D d U V F R U l J S V N x W G h L e E M x R U J l d m Z x a F h 6 U W J T M D V X K 1 F j V k c 5 R X Z Y N E R 2 O E N k Y 0 5 6 R W h Y S 3 d J V H p J S U l w a k 0 2 N T h z c W x R N n d S a F Y y d X V m V 0 1 V a W Z K V X R 6 N m d F c m V m e U l D b E R P Y V p 4 d X h 5 N G x 2 R F Z n S y t u Y 3 V 4 b V F 0 a m R E d z R q L z l C Q l B D T W o 2 Z m o 3 S 2 9 w U 1 V n a m 8 w d l c 2 N H d L N m R P W F U 1 N T l o e X N t e F h V U F h 0 Q m t k V j Z 5 N j h j b V U w c n Q z Y i s 2 K y s y N j d m W G w 1 Z V l 3 Z l A 1 N 0 J n d 2 Z U c T F j d m h 6 R 3 Z 2 L z U 2 a G R 6 N 1 N q c W R E c F Z L U l U 1 T 0 R n c 1 d M T 0 R j d V h N R U J R W H h 3 Z 3 N 2 M 0 5 E M U p r M m F a U H Q x Z m 4 0 K 0 R 6 L z h N S 0 Q w b E w y e X B V R k t T c 3 F O V H h 4 N D Y 2 M j N I Q 3 B a c z d L e W J Q Y 0 9 E Z z V t O W V y V m 5 E M T c x a G F 3 Q W l 4 Y n R v e l U x R l J H a n g 1 d E Y v e G V 5 N 0 J o d 3 p o M j d C a H I x N j V s N n R T c H Z Q a m l p e m M x Z H l H R U V F S U l j V 0 1 r W k J X a U p u S j N S M 2 Z Y Z m V U T i t z Y X B Z U V Y v L 0 l i U F h m Z E p O Y X V v c 1 l L O V Z H U V l n e V Z r c l F I U 0 N T S E V 1 K 1 p V M V B s c W 9 F K 3 M 4 d X M 4 b 3 h L M n B 1 W k J l Z 0 d j d X N v N l J z T m J L d U 5 1 U k 9 s U V Z I L 2 d n T l B q V G J t N X R K e n h M W W J r c z J p a m 9 t O X N F b G N 3 b T g y R W g 0 Z m J M U m 9 G M k t v L 0 l 5 T W p I W T R C M T Z 5 Y z N M a H h J M z U r N W Y r Z V V 6 c V k 5 U E x 5 W X Z u e T V Z Q V N Q a z Z k T 3 B Y W F g z L 2 R M c F M 4 V V V 1 V 0 x D R S 9 Q e D l R M 3 A r M 3 Q 3 Z F Q 4 e X p 0 M 1 h m Z n B W d T N i d l R y M X c 5 U W V y V z Z 1 N 3 V U b T V 0 c k 8 w Z W o w Z G l 1 c j l m c k t T Z 2 9 Z T n U y Y l h a d E Q v T H k 4 d m p o a H g r b 1 g 3 O C t B d 1 l N S 1 B m O U 1 6 S X l l U G 5 s b H p s N z l p e W J O M j l t e E l n U k J B V U Y z Z E I 3 R V V J S U l Z U V F O M D V D V m l G c U t P K y t k N k J m T W d l c l B x L z h n N H F O N V A r M k N K O E h I M 1 B k e E l S d 2 9 Z W j F O Q n d 0 a U N l K y t H a F Z U M F Z j U j R w S E l 4 c U g x T X k v W n Z o c W x N V 3 d H c G Z 4 e E h p Z U V m S 0 t 3 T l A 5 e G d Q V 0 s 1 V z B D R E F r S j E v M z N K S n p 0 T k h S Z H Y r O V d S Y U x C W X Z G W W x z O D Z t W V Z G a F l D M k J h R G N t W W V W e n A 4 K 0 R C Z m Z m V V Z q e j M y R 0 c z Y n R y M 3 B 1 V 1 Z u W n p O b n p o d z Z k T 2 p B e n A w N y t j O S 8 v b 0 5 X c S t Y R E R 6 K 2 t U c D A 2 V G w w c k p 5 Z U h U W n M y M m Z x d E d n d 0 d Q R D A 5 V 2 J k d U h W O T g 4 W V h 0 d k t p b 0 t L W k 5 t d 1 l v b 2 V q Q m d 3 Y 0 I 3 R m 9 D L 1 B l L y 8 3 V l Z E W m Y z a 2 Y 4 N W M r Y n d 3 d z g v T U c 3 Y 0 9 O c z R D V m l G R U V J S U l h c E d 6 Z n p Y a n h B Q 0 5 C c D B n K z V G U C 9 j S H A 0 W V Y v U E V i d X J 2 d l I r V 3 R 1 L z d K U W x R e j B m N X d 5 a m V V L 1 p t d G F N S G U 2 d z h R V l d J U H J k S D Y x U 0 d x R m h i T i s y b 3 F M b H d 0 c m U 1 O T k 1 T T J m e D U x a H o x d 3 p m T l M 1 O D J s N 2 4 z M 1 Y v a j l T M E x S M 0 5 4 Y 2 p o O C 9 i b m V z c E N J e l B U M 2 Q 0 U m l V d m Z C V l F V R U J B S X N X T F h K c U 1 h W m h 3 N G J a Q l l 4 b n p w e m h 6 V G Z m c E Y y N 2 R n d 2 Z Q c H p j M 0 Z 5 U 2 s 1 U E p 6 T X l r U j Q 4 Z T V i N X V h Z E 9 u V H l j d 0 1 K Q 0 J B d 2 V 5 Y y t k T 1 h u a m h C U 1 p O b X N S T E w 3 M 0 V o e D k r U 0 x R V H d m V 3 V Y Y n V 3 V 3 E x M D d 0 d 1 p z O W 1 N d 1 d E Q X g 4 Z U h y S 3 d z W W 1 K a S t Q c n J y M W 0 1 Y 2 l V T E Z 5 N 0 U w O U 1 U U H o 4 L 3 p w d z V 3 N 0 p s e T d q a m p q d H N D M k F s S n l l e m V 2 V n E r d m J 0 U z h 1 V 0 x j d D E 3 M V d y V n Z I T k 4 5 L 1 F z R 0 Z E V 3 J k d W p W W m I v Z H R 6 Q 0 N H R U V F T F V a a E t 5 Q 2 x H R G V m Y 2 J S U D d 5 Q l Z n T D h z c z l 4 b H B r V U t w W j d 4 L 2 h 3 c G t K N F R v O T R 6 e F l h M m p N d m d J e k x Y S C t N V 3 Z o V 2 5 0 c F N h W j N J L 3 J H V m t 4 R j V L M G l k d l R M N 0 J o N E 8 0 Z G Z I a z J U U 1 o r V m V j N 2 h N U y t o U D N p Q X B s Y z V m a k 5 5 Y 2 5 J Q T V U S D Z K V X V X b E h u T 3 Z I b n p t R G R 2 W H J t d j U r W G w 1 Z l J x O T Z X d m I 3 V m F H V H Q y T E R r N U 9 h U 2 t w R E I w N k Z E M G V q M E F q U n M z d n F H U W R k T 2 1 U Y X h l d l p v M z M z d 1 R O e m M z U U Z u b 2 F 1 T E V p W X d a T T R h W F h u c U p q e i 8 r d U 5 5 Q j V i W n Q y d 2 d J Q 0 t C e D Q 4 W m N 2 S G d S Q U Q 4 L 1 A 3 S 3 l z b E N w V k d n M E d 0 d D l R R 2 0 1 c 0 d E Q k F v c U x p M 2 5 r a 1 V k c y s 2 T 2 l v c G d 5 W m N w V n E x R F Z h a l V C Q V F H M n o z U H g 0 c 1 Y 4 K 2 V X W F J F V k Z N V 0 h D Q k F s W W h S Q k N D Q 0 d x Q V F s W m h h a k J W R m 9 2 Z E h j T V J y L 2 9 G N m Z H R m F 4 Y 2 h z O D l E N E N I Q z h x e G h L Z 0 V D V T B E M l h p a U E y d H p v N G t 3 b n l T R W R F T E l x T 3 B w M 2 J M U 0 N T Y W R F R k x j R 3 F E M X I w U G Z P T S t x b m x L T m 8 0 M k 9 w d T J j K 2 V 4 K z h I N n l 0 M j B s Z H Z U T G F L T 2 l B S 1 Z G d 0 t u U E p s R 2 N r M F B i T 2 Z N c n J F V k F h U m N 1 W E F E Z z J X Z W Z w V l d y V m 5 i S G N u T n p l Z T I x M X h n M m J C a T M z W G F i d z l q b m 4 z L 2 V Z Z C 9 4 N D h j S k R R M j l x V G 1 w V k N y c T E 2 O V B a R 1 F r M G R I U l J F V k Z F U m t a U 1 d S a 3 B N T k N W Z V d S b k p 6 T X B F b V R h T j I 2 T m I x N z k y Y n o 1 c z I y W S 9 Y c T F l T 0 R E e j V n N n R T c E J B Y 0 g y L 3 E x W G 9 2 W m J H Y k h q a D E w N z k 0 Z G x V c E Z V b E l T Q U h G e G N a d y t m Y n J N T V k w Y U 5 l T F F v V U 8 y d n F s b X M 5 a 1 d 3 c 2 J I e D E v M V h y N i t 2 c 3 l i T n c r a j B j a k V p U k 5 a d V h J b H N i R 3 h m U H p 4 e H d R R 0 J q c n p N U W d o a E J C Q 0 N C Z V J r R l d J R 3 M 3 N 2 p y d k o v M j B S M W l K R H V j Z F l p d 3 p r L z d v S T N a Q U h Y V G d 6 S V Z 5 c l o z M V B 6 d W J F Y 0 N J a m 5 B U D V G a l F x S T Z s R n Z s V T l y V n R P a E t l Z U l x c 0 h J V G 8 x a l V N O G F t V 0 x n T X J p M D d 3 N U h Y O W Z 4 Y W 5 Q S m 5 I e T A 0 a 1 V Y V n J o M 2 p N e W t z Q X V Y V 2 4 0 O W 5 q Y y 9 m M W R j d S t T Z 0 x C d D I 3 Y k V 4 c 2 J h S F N 0 W i t D b 2 t K S V F H R F J v N G p G V 3 B W S G F 2 T F J Z T E o w N m N v R m V 2 W G p j O X I v Z m V l N i 9 N L 2 V m U G 5 5 Y 3 N M T X l w Y T M z d 3 d R Z W 8 x V 3 J H a m g x Y j V 2 S D Q r S G h i S D l Y e W h L e T d k K z l H c j l m V H B V c 1 h B U G J 0 M j B k R V J J U 3 R C Y 0 N a T T J l N C s r N j d N W n Z O a E l X R l l U Y W J P W F h x R k l E d H M v b m t r M D l 3 Z D N m b m x W Z G V 1 Z T c 5 O X V 6 W n c y Z W Z m V V p L U 2 d y Z H V u W G o 5 Z G R m Z D d w U 1 d B Z 2 h o Q k J D d U k 2 R X J F T F V j Q 3 B 2 S G Q 2 M z M w W C t z d m x P a m N 2 L 2 R R S G U v U W F o O H B G U V N 0 U m M w Z j R R N 1 Y v e V d M c F V U M W F O b T E v c F h W e W 1 q W T Z t e W F l Z l Y v c D l 0 M n p a Z 2 s 2 b m M 2 b 2 Y 2 Z F g 4 L 2 Z m Z k Z C U V V P R l R F M 3 F p Q 2 d n S 1 N r c E k 0 Z E 9 p U W J i T l l M Q 3 h Z c 0 1 D c D Y 3 U n I x N D d t e l p z V E h G e k d p b V p Y Q 0 E 4 U F o 4 N m N P Y m J B d E N 3 Y k 5 t e k F 3 O E 9 E R G g w N l V G e G N 6 S m 8 x Y T B o S V N M Q W R E d 3 N M N C 9 Y W F h 3 Z k E w O U 9 U N m R P b n M z Z X Y w a 3 Q 2 e T V Z d H h N W E Z r W m F X U m t o S X l E W G 5 j d k x r U 1 g 3 N D R R Y z J i Z H F F c D Z j b n p 6 e n p E R U 9 I R G 5 V S X Q 0 V V F R Z 2 d o U k 5 X U 2 t G V 0 l X a 0 E z Y 0 F n R n E 1 W m h M U 2 9 x O X h o c l V S S D Z S Y i 9 n K z h n b 0 Y 4 N U 1 D Q 0 d F c 3 c 2 U G V R b k R w U 3 J X R X R x b 3 F L d j J h c j F a e W N u S k h E e D R r R j Y 5 Z X R u M U R 5 M F B p O F d D M l d 5 M k M v e F d y b H l K U n F P e F Z Y a m V x S l N V R k 4 1 N T V 4 M U 9 u e j Z O M V d y R n p j M k 5 S b z B h M G E 5 Z l A r T G o 0 M j M 5 V 1 V z V V h m b 2 V h R E F Z S E k 1 N W V I a n c 2 S 0 9 Q N H V G U n Z s N 0 J h c l h h b 1 Q v c S t m U G 5 j W G R Y L 3 V w c 3 N W a l l 0 b T B i Y m R 1 M l J h d l Z z b U x G Q 2 5 K e W N o Z z R j Q 0 F B M G R I U k p D U W s w S 0 p G Q z B C W k F H e m h 3 b 1 V N S F R x V T l Q U j B G a T l l e k p B a F F 6 a H o 1 Z 3 l k T z N k M n V M L 0 p a R 0 x i d G 0 z O C t 1 d X Y 3 T n k 1 R T R D d V h i d n l 6 R F B Q R U J F U l V h N z N J S V F R U W d n a E t w Z U V y R U x V Q W l v Z l g z U j N E a 1 c v M E 1 u Z X J H d F g 0 R D N n S H R 6 c U 9 Q Z k l w U k J D Q 0 5 m e G F k N 2 N v Z S t x d T U v c i t q Q k 1 t e l l O c T l Y S 2 t D R k R 5 b l g r L 1 B u e n l j b k p R Y V B S Y 0 9 M R U N T d 1 d p N j B h T X l r c G l m W H I x O U 8 v Z i 8 5 c l Z v R 1 d S M W h Z R 0 N F a E l Y V H Y z c D F X c l Z y U n J G a 3 o y d 0 p Q U T R j T 0 p T O H Z y O H h 4 Y j c v O X R z T y t 3 W U 1 I O D h J T E x 6 a D E v N z E 3 O S 9 M T E w 3 L 2 c 1 Z V Z G V G s 0 T 2 U v Z n V w V z N i d G 9 B U 3 d u N y 8 v Z m R r W j J l V G 5 a M 0 4 5 T 2 5 U N m R L b E M z R n h j U U M w Y W R P R 0 5 t M 2 F B R E J 6 N W t 4 K y t 1 a 2 5 l d m Z 1 e m R O U F A w M X F h a X F q U m 8 z a W l T Z W V J Q z h 2 a j V Z d F d 3 S 1 F s c G J H L 3 Y z N y t m U F B Q L 2 5 6 e n o v S n o 4 O U h w V k x S c F V z W C 9 2 R 1 B m O U M w Y V Z P b j V p K 0 V F R U l J S V N x W G h L e E M x Q k x l Q T R l U X Y y b z V W b j N a L y t n c 2 s 5 b U 1 m d D Z Q K 0 Q 5 N y 9 W N X d R Z 2 d o S 2 t m V V V 5 U E o z c m 9 G U 2 x X S E J u V H A 2 c E o 3 V 2 E x V 2 p F W W p Y Y n A w c 1 Z W Z F h r b X R W c V B U N l d 4 V m 9 D Z F B u b V R W c W x X Q T B v K z F l Z l B t O U 8 v Z k g 0 Q 0 Z D e G V p M F d n W U 1 X T E V U Y y 9 O M 2 Q y Z E R 6 N z R v T X h q S T B l T 3 R G V 3 V s a 2 Y 5 K 3 Z X Z H Z u O W d Z Q 0 F u V H B 5 d 1 Z k R z J h O W V P N T U 1 N 3 p u Y m M y O X N i Y j I 5 d j B 0 T F N p S X F L S 2 p Q R U 5 a d k 4 2 U F Y 2 N 3 J 6 e l R s N T g 4 V V h V Y W p X U m t a R z g 4 Y 1 l i V E p r e W h j N m R P O U 8 4 Z V h P V 0 w x L 0 8 1 T W 1 U Y m V O a V k y T z U 3 N z c 3 N k 4 r L y 9 3 M H Q 4 a V d F R U V J S U l T c W Z 5 b X E x V 3 F 0 N k V r S 0 l p b E d 3 W W d s N V A z L 2 4 5 T G p n L z N 5 Q m U z U T l G O H h J Q 0 N H R X M w d z V P V 3 p 0 M 2 d Y e n B V c E 5 O M T l m d W 0 3 Z T V y S k Z y L 1 I 2 U F V h a j B l S H g r R 3 N w Y V J P Z 1 Z x d n R X Z 3 h r W j J l e m U v Z H U r d m J 0 N j R x c D F s c G 1 z N W t a T T J Z U U Z 4 Z E g 2 O W F 0 S l Z n V l F n Z 2 h o S 2 l C S k d R V m 9 q W X h t Y m o 0 e X R O W U 1 0 T 2 R H c V p w M W 9 y Q S 9 5 d D d C V 2 N o a E J C Q 0 N D R 0 V F R U l J Y 1 c z c X F w N k F F S 0 l D d W J 2 a k 0 r U k J w N G N a R C s 3 R n V P O H Z G M H h J Q 0 N H R U V F S U l J W V F R b 3 Z h V G t G V 0 l X c 2 F y V j c 4 Y l d z Z 3 E 3 N W Z 2 W F R B Y k l Z U V F R Z 2 d o a E J C Q 2 l O c F B R b F l o Y W h 1 M U d w O E h I b l Y 2 b U N u N U 5 J Y k 4 2 M T B 3 S V N H R U V F S U l J W V F R U W 9 q Y V R V S l d J V 2 9 o Y m V j Z X V F Z k h P a j B 1 Y i s 0 U F l E Y T V Z R V p D Q 0 N H R U V F S U l J W V F R d F p l R X J F T F V V c j Q z V U 0 x c X l j c W d Z T l d 2 T H B p T k V F S U l J W V F R U W d n a F J P M G x J Y X N R d F p T b W R Y c z h H a m Q z Z X B 4 K z Z W e X N C Z m t 1 b U p F U V F n Z 2 h o Q k J D Q 0 N G R T d T U W h x e E M x b U 8 5 R G p 6 c z l 4 c H F 2 S j M v N U F o Z k 1 S Z 2 d o a E J C Q 0 N D R 0 V F S 0 o y a 3 B C V m l G c k 1 v M E U 4 b X R i d G 5 S N l h 2 M 0 l w b H B 4 c 0 Y 4 e E l D Q 0 d F R U V J S U l Z U V F v d m F S a 0 Z X S V d z N z N v U 2 R B N W V R Z j l l S m k 4 b j c r M W p V V E V r S U l J W V F R U W d n a G h L a G x K R 1 F W b 3 B a e m o 0 e k d 1 L z h n c D h j W n R t N 0 F l S E N m Q z J Z a 2 h C Q k N D Q 0 d F R U V J S V V i d E l 5 Q 3 J F T G N E b i 9 o R 2 9 2 S F Z P a j h 2 O W R n c V l U U z Z Z a 1 J C Q 0 N D R 0 V F R U l J S V V U d E l T R 3 J F T G N B b G R i c m h o Y k J N b D g 4 V C 8 3 e W h T N l l r U k J D Q 0 N H R U V F S U l J V V R 0 S V N H c k V M Y 0 l y O T c 5 Y 1 k r S m M z c W N m c 2 t j e k J m U 1 h E Q W p J W V F R U W d n a G h C Q k N p T n B C U W x Z a G J o V X F G W D V Q U E 9 2 O E 9 K T 0 o z R y t u V n Z 4 O G h C Q k N D Q 0 d F R U V J S U l X b 0 p D V m 1 G d U l W N E 5 J a E g y N 1 c z M C t P T W g v W l J 0 R 0 9 M Q z J Z a 2 h C Q k N D Q 0 d F R U V J S V V m T k p 5 Q 3 J F T G N a M y t P T 2 c w V G c 5 T H Z l S D Z W a U x E Q z Z Z a 1 J C Q 0 N D R 0 V F R U l J S V V U T k p p R 3 J F T G N Z Z F V B U V B 2 Y z g 2 U F E 0 U z A 0 V y t n V S 9 1 M k J H U W d n a G h C Q k N D Q 0 d F R U R X Y m h L e E M z S U o w Z z R h Z z l n O X d l b H p C e W 1 X W X p w N T J 3 W X l F R U V J S U l Z U V F R Z 2 d o Y W k 0 S l d Z V z R G Y m 0 1 N C 9 m W U 0 4 N l B z M X J J K 2 V h T G l w K 1 B F R U l J S V l R U V F n Z 2 h S Q T B t S W F z U X R 5 a l B E b D N S d E d y b j l E a l R 5 V 0 1 V c m w v b G d o a 0 p J W V F R U W d n a G h C Q k M x R X d T c 2 d w e E M v T i 8 0 a m x 3 Z D N k N l h O N 3 M 3 N 0 h t N W J w Z 1 J r S U l J W V F R U W d n a G h C Q T F q N F N z U X R 6 Q z F N R W g r Q X g r d 0 9 s e D F v S j g 4 b V o v N z R J W k N T R 0 V F R U l J S V l R U V F 0 U T h F c k l L Y 1 l 2 N y 8 r e m R k M X l W W m Y 4 S D h N K 1 p q T U 5 H Y 0 F M d V J O e W F v e V Q z S 3 M y U m x r W m F X b W x h Y W V Z b 2 N a Y 2 p j c G V q T k J 0 b W J x M G s w O X p r Q 0 J 3 b 2 p o e W 9 D Q 2 t x U X c 3 a k h N N C t 2 e j k 0 d U g 4 Z U 9 T R G d n Y 1 A 0 d k Y r d l h v L 2 5 2 d S 9 y d X I 4 S E Q 5 V H o 0 Y n E v b D Z M Z k s 1 R D R W Q z N 5 d U 9 4 a m g 2 Q 1 B 2 V k l D R l J F U k V S R V J F U k V S b F M 4 T V d Z a 3 F P N G t V Y m 0 5 L 1 d L e W g 2 Z X U r Q m t 3 b U d 4 Z E V S R V J F U k V S R V J G U y t N R 1 F s S X N n Y k 4 0 V m p 1 N D V G S G 1 l O G Z 4 Z F p 2 M j B 0 Z 1 l x S W l J a U l p S W l J a U 1 v U G h x e E V C Q U J 3 Z m V N Z G l C e W R p a n h P O W Z 0 V 0 d P S n V s R U J G U k V S R V J F U k V S R V J N a D h u d 0 F B Q W d B R W x F U V Z U b E E w T l d J Z 0 l B a U 4 w O T R m T E s 2 M F V m Y U R a R H V X b 1 J v T m Z a d m l n a U l p S W l J a U l p b 2 5 L Q U l T c 1 J D W n g 3 O U l X M F Z r Q 1 J 4 e G 1 U N 2 l O a j A v Y 2 x V Q k V S R V J F U k V S R V J V Z G 5 I a 0 p X S S 9 w O V l E U G N 4 S H d H a W 9 2 O W 9 5 R D Y w R j d x T D B T V l F G Q k V S R V J F U k V S R l I y Y 2 F R b F l n c 1 N B U H F R d E h 2 b F d L T l Z Y N n p E R 1 p W b G 8 w c k l p S W l J a U l p S W l J c T J 4 a X l F b E V l T G d P S F F W T E R y O G p q e k p r W l N G K z N v Z 1 F x S W l J a U l p S W l J a U l x d X h p e U V s R m V F Z 2 s 4 e G 4 0 T W l J d i t J M E l i Z l F x Y U U w Z E t v Q 2 d p S W l J a U l p S W l v c k t K S V N z U l d T V U 5 x Q X Z G e T B P S 0 5 U Y m p w M j l o U 2 s y M m N V V k V S R V J F U k V S R V J H V V R R M V l p e X B k T C 8 5 Y 2 c 5 Y T l U N U h G b V R U Y V V x e F l E W m 5 N S l Z F V k V S R V J F U k V S R V Z M W X d a Q 1 d p L 0 V r a 2 N C O D d x V m h 0 Q S 9 R M 3 J r S z l i M 2 N K R k V W R V J F U k V S R V J F V k x Z d 1 p D V 2 l B a 2 x y K 3 N G b H d H d k Z H c H U 1 Y l F P T W l Y Z H N Y Q k V S R V J F U k V S R V J V Z G 5 D a 0 p X S W 5 r a l J i M G l 4 M m d i Q W F J Q n k x W m V B M F d q N 2 9 v a U l p S W l J a U l p S X l n a U d y R V Q w W k U v U k 5 z R H d Y e n l 5 Z G 1 3 c 2 d h S 0 l p S W l J a U l p S W l N b 0 d o c X h F V k N q U 2 1 u N X d H V F N z V 0 d O V m U z W k J I M 3 Z G e G h V U k V S R V J F U k V S R V p V T k R G b U p x T k F V Z l F j W H I y M E F B T 1 h x e F R C c k 5 U Y X V p S W l J a U l p S W l J a k k v a G l 5 R W x I a G l j W H c r R 0 F x S U p j W G V h Z 3 B O U V h w M 3 k 0 d m d h S 0 l p S W l J a U l p S W l P e U x J U 3 N S R l l t a 1 d n M j R 2 e k 8 r V 0 d P M V o v N k J h d m Q y R z F k R V J F U k V S R V J F U k d S Z k R G b U p x T W d j M n d m R D h m a 3 V 4 U n F i d F d N a m R K Z G p i R n d S R V J F U k V S R V J F W k g 5 T U d R b G 9 t S n h l M n N z S k Z X c k Y y d X M 4 c X N 2 W U V 5 N l o r T 0 t p S W l J a U l p S W l J a n N n e U V y R V J X T H l N R U J I a E 5 D Q V l t M H l H U E 4 y V 3 F r T G Z r Y 1 p r M T J D V l J H U k V S R V J F U k V S R l M 2 R 0 x J U 1 V i R k p h L 2 5 E N 1 k x M 2 l q W F d l T z h 1 M G x j d E J z e G 1 H M W R G U k V S R V J F U k V S R l M 2 R 0 x J U z B W T n g 2 d F l I R H E z Y k Y y d X N O d V l N c 2 4 3 Z G J P T 0 t p S W l J a U l p S W l J a E t G M E 5 X S W 5 w c T d t T S t n d G p U d T F o a l Z i O X R o Z m I 4 R 1 J 0 W F J F U k V S R V J F U k V S V W V o a X l F d E Z U R X p r N n d X U D h w N E M 0 Z U Q 5 U z B s Y 3 R n a k h 4 a m 8 y c k l p S W l J a U l p S W l J c U h R e F p p Y 2 d t W l B V Y X d t W E k 4 R 0 t O T l d z M V N G d j Z P Y 3 h x b F k y c k l p S W l J a U l p S W l J c W V R e F p p Y 2 h t R k M 4 T m d y e H h z M k t O T l N i Z G g v T H J N T U J z c 2 5 G V l J F U k V S R V J F U k V R b G l 5 R X J F Z G 1 V e H d k V E l m Y X F V c X l 4 d X N z e H l O c j J z N D B y S W l J a U l p S W l J a U l x V 1 F 4 W m l j a W 1 S Q z Z 1 O E p 3 O E N 5 S U h 4 M k t O V i s z W k J l M l p m M n h j R l J F U k V S R V J F U k Z S e V d I S V N r U T J K N j B W Q V B k e G s 0 b z l Y d m 5 O V X V o d n h k c X d J a U l p S W l J a U l p S 2 l r c 0 9 R b F l o S 2 h F U E x 0 b k F a O U h y e E J 1 d D B T R n M 4 R j h h a 2 U 3 W X R p b 2 l J a U l p S W l J a W 9 C R E J r S m F J U 2 9 4 a n d H a H h h d F N 2 V 1 d I T l d K a D R 1 b k F G V H V 0 T E d W U k V S R V J F U k V S R V I y U l p E V m l J c V V S N 2 p K a 0 5 h e T c 5 W V k w M n B L V W d M b X d t e l Z t U G p x b 2 l J a U l p S W l J a U l i S W N o S 3 h H V k x M a 2 N u c E 5 t U T Z S d 0 t k W n d 3 N T B F S 0 p m T k E 0 e E d H e G R H U k V S R V J F U k V S R 1 F i R E Z t S n F N U 0 p 2 Y X Z B Y y t K M F F G U z h I e m 0 2 Z n k 5 Q 3 V X Y U p q Y X N p S W l J a U l p S W l J c k l O a H F 4 R V Z D c G t E U n Z E N 2 E z M 2 l q M W V l K 2 9 F c 3 J i K 1 p N T 0 t p S W l J a U l p S W l J a H N n e U V y R V p V Y X B 5 N j k 0 T l M x V D d I S H E v Y n N R b m J F Q V J 0 V 1 J F U k V S R V J F U k V U M D l C a X l F b E d w Y 2 h z e E d 2 S 2 1 y W W 8 5 U H V Q N 1 Z k Q 2 N P R 0 x E a W 9 p S W l J a U l p S W l J b m c 1 R F Z p S X F Y V 0 l 4 U E Q r Y U J t b E E z Z U t O T j V 1 U n Z u W U Z O S k h I Y k Z z W E V S R 1 J q V 2 k x V 3 F 4 Z X Z S c H h j W E g y T G 9 X S W l J a U l T Z 2 x E V m l J c W Z U S T V 2 R D c 1 R E J M Z m F z V W J i e l l q Z m M x U 2 F N O U c y c l l 1 S W l L a X h 5 e G N 1 Q k F o S V N G R k d x U F g 2 L 0 h y c j c 4 a U 1 U R 3 h o S 2 9 p S W l J a W 9 y S k d h d T h D a U t o e U V y b T R 3 b X Z h U E t U T W 5 B a H p W b W J S S n p D Y m 9 Q d z Z E Q j R U c D h P a G V S d m J G M G h F V k V M Q 3 d z S n c 4 T 0 J C c S t j K y 8 v e H p 0 R y 9 m M 3 V x N S t Q a D Q v U E h I S H p o M z d o e V N r N U 9 o M S t 2 a D Z l b U o 2 d F d y b z B P S E R 1 a l R w d y t j b l o x d F d 1 d C 8 v L z J I V W F O R 3 d k W F Z G Z H U y Y l l O V W 1 2 O S 9 P c z Z h T l F 2 L y 9 Q T V B a c 3 l Z Z 1 U 2 Z E 9 t S D U 4 d V h Z c z J l U H h U V U 9 E Z z d 3 O S 9 k S H I x N j k w S z l m U D R q R n h m d D l m M n B x S 2 4 3 O T l k Z G l q U V d B U G 4 z N m 9 H Y k 5 t b 1 c 2 O X M 2 Z E 8 4 V 3 U 4 M 0 d m Z m Z Z W l R w O C t i Z l h j M U t s V E V S d 2 N i S l A 3 R U J F U k V W S H B Z O G h L U k h Z a j l 2 Y U I x e W V m N G V H O F Q y S F d h b 3 M r Z 2 N r R T V m S 0 Y 4 U G h v R 2 9 O V 0 l p b z M w d F B U S V J L S j h Q e n p 6 K 2 M 1 N S t Y b G x l Z V l 5 V 1 R D d W 5 Y c n N I U G 5 U c G p O W n J p N n V p S W d J Q U J p c 1 J p c H F h b U l p W W x C V E V 3 T W 1 q W n R p b 1 l O R z l x M F Z q O C 9 Q e l J v M E F D e H N i R 0 l q b z V H M j d a d H J W N m 5 V c W x 3 N X N 3 W k t C U U t k T 2 p R d 2 V K Y 3 c 0 W U 4 0 Z W 5 w Q 2 F Q U m l P V G t a T V R H e G l J M k 5 o Y i 8 v d n N 2 c G s y Y l Z x e T Z N a k l 5 O F B 2 d n Y x c z l w O V B w W U R L W j R P a m 9 t T y 8 0 W j U 5 O X R 0 Q W h h M 3 A 2 T 2 5 4 O G Z J c F Z w N 1 h h b k p 5 Y z B M O S 9 m K 0 d Z V X F u R W I 3 L z l C b 1 B C W U p O N 0 V C R V J F W k Y 5 T U d R b E l y d V N C d F N G e D h R W l N Q d H l O b U F 5 R l g w Q 2 9 3 S E s 1 U X Z o T 1 h r V z V F S E 5 i V j h n R V p H T l p X U m t 3 T j N k S G J O b n p 5 N 1 U 5 V j k 4 O F F X T 0 h E b U M 2 d F d y W T l 5 N G N X a m J 0 c T N G e W t x b F V v a 0 R C d z d Z Z k J W c n J x N W R 1 e U k y T m h a S G p 4 N 0 5 O M l E 5 Z n Z 3 N D l I b z l 1 b l h y Q n J s Y 2 J u S H U 5 Z G R m d H d p V X o 1 M D d o O U R R V U J 3 K 2 Z C Z 0 R C Z 3 h B W U d C Z 2 t X d X F V N m N P d 3 N Q R H J a N m J Q S G t 5 V W x K U z h P T 1 B Q e F o 1 M 3 N m c D l Y b 2 t K e W V q V W F O R 1 Q 3 e l d a R E l o S W l J Q 1 F F N V B W Z 0 M 0 Z E 9 r U 2 R E b 2 R 4 R 0 l 4 T 2 5 Y c U J B R H c 5 U F M w Y U Q 4 U U Z 4 Z U g z M z c 3 N 2 F s c k p T S W l J a U w 3 W X N o S 1 J I W W 5 i O X d N N 3 V N b U k z M 2 x s O F d i d 0 d o Q T J 0 T F A 0 V F Z s T G 1 T T m d t e G J I Q k d S a m F X b n A 4 U G Q z Y j F R M T R h S G g r U E l r U 1 B 3 O S 9 m S H N t W E w 0 T 2 J t b H V j Y U R 3 O F B E Q m t 5 e E 5 a b E N y c D A 2 W U s x Y T l m a T V N b V Q w T 3 Y x a 0 1 s a 2 V h N D V m U G d 3 Q U t C S G p 4 N V B u S z l s e T V a N D R Z V V h j U G p 3 W V Z 5 N W N x V l l J V 3 R C T W p J e T R P b n B h W k 8 1 R W h J U 1 l E S 1 p r S n F h K 3 N S c m p V W W p s a T V k Q 2 l B b m N B V 0 E z M y 8 v S F J L S k J C S 0 p S Q W h a a V l p S W l L a G k 0 c 1 p Y U k Z R b U 9 M W j l I a T V E a G h k L 0 F y M G V E e G Z Q Z 2 Y 3 R 0 5 k c 1 Z S V V J V Q W p J e U 1 1 R G g 0 Z k h F N n d 3 R 0 E z N y s r V 2 N B d 0 t l Z m Z t b z F Z Q z B O M 3 Q 3 Z W F O R 2 l o Z E F T N E h G S 3 B S T G 5 6 N S t I c j Y 4 d m 1 q W n R X c W c 1 W F Y x Z E F j Q n F Z U H U w V W x K U z R P d n J h N U 8 1 Y n R 5 N E F R R D Q 5 O T k v b 1 Z L c E N y e F d K c E 1 o U E R 3 Y z R l S G h t R F J w R W d C Z y t 2 V H B D Q T h Q N T B w V k l p S W l v a 3 F B S V N z U m x S b U t m b 1 B o M 0 d k Q T h T Z l E 2 W k F X T m h P N m Z 5 L 2 F y a W d p S W h z e U d v M V F x O V c 0 Z C s 4 Z W x p e F p n c F V y V j J M b n p w M j R k K z l l b m 1 z d l g 3 N k 1 0 T F E w Q k F V R m 9 V R 0 R C b m F v O X Y 5 M T d k b 1 Z B S V R I N F I 4 V k V S R U J r O G 1 F c m w y N 1 F p U V N Q W E V 1 d l Y 2 U D Z P a G 9 B T E Q 1 K z F J c W x j a k 1 6 S V N m b j U 5 T j V q d D c 5 a X l B b k p X c G t a R 1 J o U j R Y R l J W b G s v c 1 R F U k V S V W Z u Q m R n R k V W S 2 E 0 R G h z S j Z Q V l F I O X p 6 N U l 1 d E 1 H d T F T R n M w R 3 g 3 d l Q 0 R k R t d z V Q S G t C R V Z J c l M w O U 1 C Q U V s S l N k a T N i N T l 3 L 0 5 0 d n Y w V k l T Q W p l Z l B O T j R W a H N i Q 3 d B b 0 h I a n h x V m J w Q l h C d 2 N I N D Z x d X Z j U E x r U 2 V o M E 9 v d S t x M G V Q S G d V Q W R P L 2 V 2 Y 0 E 1 V E N Z V E V o S V M 4 U D M z M y t P L y 8 v N U R j S E J 3 b 1 h x Z F B t N 0 p r a V h D U G E z Z E F 3 Q T J i Z H F F c l Z 1 M 0 Z q a F B x M W F 0 T U h m d T N B T H J Q W D M 2 T k 9 y V n F 3 Z E h S M G Y 4 O W R k Z j Z O Y X Q y e F B y V T Z 2 V k 9 I b n l K Q U F n U G o 0 Z W N y a 2 N 6 e j c 3 N 0 J Q S E V S R V J F V k g 1 e H B D V m l N b 2 M x e E d q W V R i b 2 t Y M T B m L 0 V t T U J x a C 9 P b 0 x 1 T D g 3 Q V k 3 Q l h X M W J I Q k Z W S 2 1 h M U N v Y U V P T 2 l 1 W E l J K y 9 o Y k 0 2 d j k v W k 5 3 e m R I N l I 1 M 0 4 z Z D h l T 0 h U d W d V Q 2 h n T n B 1 U m x K U 0 V J M G V P W U 9 2 V 3 J k a T R j U 0 9 x V m F 1 R 1 h y M T Z B Z m o v U U 5 a Y W 0 0 R F Z x M W Z q M T E 5 L 3 R U Z z J l U E J n a k J r e n B z Z z F G W V p D b 1 V D N 2 R 1 M X c v U G h 4 b k R w M U N o M D d k Z 1 F B S k N j b j Q 5 S 2 x T N m h m d n o 0 Q 0 F n S 3 N q c D B 6 W j Q 3 R m E x Z F h W N F N F a E d E N D h P S z F p R 2 5 k d W 5 X K 1 B X M V B u V H F G d U x n N E R C Z 3 d 3 R 0 p 6 T U d 1 Z X R O b z F L a W 9 L V 1 Z s W k d E U m 9 F R n h j W E x C b X p S c m N 2 W H N Y T l d 2 V 0 x I R G N 3 W U 1 I N G V U a 0 J J M U d n N k 5 I a j J M R G h n M l l P b l d x c 0 J x N E 1 L d D l p W W l J a U t q O F l j a E t S R 1 d T M j h o e E F G R D h v Q l Z B K 3 J v V k 1 D b 2 Z R d E Z 2 c 0 s z S 0 l x S k t R b l B z T U R S b k k 2 R 0 5 0 b n p z V y t U a 0 R H b E F I V W l x V k M z V 3 Z C S 0 p 4 Q 0 l n c k Z t e k p 0 N T Q 0 d z N V c U Z F R E N 4 Y 3 V 4 S z V k d T R T U T F k S F J F V U R P e X N q S C t m d j d v M D J i T m d D Q T F O U l V 4 T V h G R m F 1 Z W 9 1 a l d y U n V P S H o r T 2 l J Z 0 l J V 1 F 0 e k N y V 2 h n M G J 3 c 1 B E Q X d r S k N i a C 8 v e j Z h T m 0 y S 3 d Z T U h R e U t S R k t 1 T 3 p w M D d v M 1 B u e m 5 t T 2 0 w d 2 1 I R H A w Q 1 B Y c T F j U G 8 w Y U 9 M T m Z l a m R 1 N 2 N D W k Z J a E I 0 O W V z R F o y U m 5 y M X E z R D V z M m J N W G 5 5 N U h 6 S E d B d 0 d i T j I 2 R l Y y N m R N R 3 V Y Y n N 3 W X N R S W 5 E e D V F b U Z o W V d q W X N D S D B l a j B V Q 3 N W V D E w W k V S R V J F W l E 5 R F Z p S X F t M F F p d U k w Y 0 I 3 T m V C O D B K N j Q r R k Z r Y l c 5 c D l o U 2 5 z S T E r S H Z B b H c 5 U k V S U G 9 E b D J H R m 0 v Y m 9 Z e E p R a 2 l K M m M 0 Z H V 3 S 3 A v K 3 R p S m N I R m 0 1 V H A r T G 8 z T G t 6 b G l 4 W m d 0 d T N i O E 5 z T m t N a 0 V x R n E x W n d n O T l h d F c z b X U 3 O X U z T C 9 y M j d R c 2 d a K 1 Z r V 0 Z o W W l k V 1 d x M T I 3 Z G x B b 0 Z J a U 1 q S V J X c T R X R G d 3 T 0 9 I R G t D c 1 Z p T U x s M j Y 1 R H Z 1 O W R k Z n g v U F B Q d y t 6 M l l 6 d n Y v O G V X N 1 p z d 2 V l Z m Y y N 3 p t c U 9 p b 3 B D U 2 t v S 1 h Y b m 9 K Q U R C e D R r U T B h T k F B N D h h T k s v S m N W N j V j U V V 4 T U R O c T F h N G R x M W F v Q n l B b V o 5 K y 9 m a j h H R E I 2 T j I 3 Z H B X e C s z Z X Z S c 3 B L U 2 5 v M D Z j U G R 1 M 2 F C W k Z J a E 1 t V E o 2 T n o 1 O D Z v V m F z V 0 1 q S X l o T D l Y S W l J a U l x c F l 1 U E V W R V p W Z E l o S G N S M C t B W T d 1 T 1 R 6 V 0 4 r d U F l c E s 5 W k F o a U 5 O a X F N a U N v Y X M x c U Z 0 Q V h U a 2 I 1 d U J V e X F M Q 2 d H R E l Y U H N 1 L 2 d Q b m 9 D N U l G T l N 6 U m d C U U N 4 V 0 F 3 S E J 3 Z U x Z e T F i d G 9 S S U p F S j B k R F R T M H R K S z l Q N k Z J W l B K R U J 3 Y 0 R J M U d n N m l v S 0 5 5 O W V 4 Z X h z Y k Z v M W F v V n Z M e T h u a m h l S k J K a D F L a F J h T j Y 4 T 2 F L a m 9 5 M T Y w a j R 0 c z l t T T d k d T N R e U t S b 0 h m d j N n Q 0 F l L 2 Z 1 N G V I R G g w V 2 V 5 M l F 5 W W N X S 0 Z R Q 0 F F U 0 5 H Q 0 1 k R F F r S W d F b 2 1 3 Z l B s e W 9 m Z n J v O U x U M C 9 I V F R 6 K 2 h S N D h l c U Z L b G l u Q m N M Q m F q Y m R 1 M k F J Q 0 1 q Q X l y N 1 I r S W l J a U l x U H h q e U V w R V p a d E l E U G V 4 a y t E U X F 0 M V R U Y U 9 K U E l h M E p a O E J l c j J O Q 2 l P a W l z S V F m d 3 Z K S D c 4 T D N k V k x j Q T E 1 R 3 o 3 T H Z v U E x v R 0 V R T 1 p m Z V k 5 M X h j W E h J e k 1 4 R V F F Q 0 E w T F B U M j l z Y k w 3 e n d B d l I 2 Z m I 3 Q l h t R m t a b V l p T X p Q V E p u W G 0 5 a F d O a U l n b z l J W l h q e E t K U k p n d 1 l R S W t F Z 2 5 X c m w w c j l K M T l X c n Q z N z h i R m l 4 Z n g w a 3 N 2 V 1 F T Y y t Y b n c 0 Q U h N W n J Q V m M 1 c z N i O G J O b X p m U n J W c z N O R 3 p Z V U R o Z X J W b z E 5 T y 9 m S D V j d l g 4 Y U d E U n Z 5 a k h O M m R v Y X J x e X Z l Z X V z d H E v T m 1 a R 1 F n S 1 N r S j l l d l h M N 0 M y U F h 2 M l l N K 2 U 0 b T M r U 0 V S R V J F V D J 3 N U N W a U 1 v K 3 N S Z 2 V I M z R D Z W Z Q V 1 R 6 V 0 4 3 d E o 1 c E 0 3 N 0 Z L W U 0 y L 3 l m Z W l J c S 9 3 e n h 0 L 0 J 3 N F F 6 Q W J J Y m 5 0 S G x 3 N 3 Z W e W l Z Y X J j W E Z 4 d U h 2 M 3 J z V 3 g 1 T 1 J r Z l B u b G x 3 Q 0 F G M T k 4 M G V M Y z J M R m o 0 Z W 5 w a V p N b l Q y T G F 0 R 2 w 1 Z X E v c T l Y b 2 t K Q 1 R r Z X o r T l J v U E J n d 2 Z i N 0 5 I O D V z M m J 3 O X Z i R 3 p F e E 1 U a H o 1 Z 3 d j S F I z e C 9 Q U F B G M m t P U H o 4 L 0 R C d z R F S m 1 a b V Z p N 2 R x M X d Y S 3 Z W N H V i T m 0 w a E 9 U a T d T Z k h m d j N z V j M z M z B I V D A 5 U H Z Q b m 1 t N F V h O C 9 Y W F g r U G R k O S 9 O Y y 9 6 R W l S U D Q 4 Y 2 N m N G V I a G d i R m p 4 K 1 k 1 U D N M a 1 N G U 3 J W Z z I v L 1 B J T E R o d z R Z S E Z P S n B O a D Z k S 2 w r W W E 4 T V R F e E F J Q 2 1 U U X R l R l g z b H l o V n M z Y n E x V U 8 r R G l J a U l p T W 9 P O W 1 R b G 9 2 S k J J b 0 h u U j Z G U X J s a 0 s 3 Y W t U e F o 3 R 0 V I Y 0 R x V E 0 r Z 3 V m V U 9 a R F d z c j R U T m h G V k R v O E d y R j Z o O H l F T n F G d m k 5 N 3 g 5 K 3 p Z V 0 x s e U l 4 b z B i b z F h d F d r a E 5 U Y 1 d s U z V l Z z B X a l F x V k 1 u d l B 6 e X l 4 Y l h l M 3 Q 3 W T h t U 0 p a Z z V j e W F p b z Z N e G V 2 U m 9 W S z F h R l Q 0 K 1 B z a k 9 6 c 2 E 5 Z S 9 l R W p i R W U z V k F y M T l X c l Y y R X l t W W 9 j a E 9 Z b n Q v L 3 F q a D A 3 a 0 o 2 Z W p 1 N 2 R 1 d 3 N i Z E J Y R j h P S E R j Z W p R S W V 6 Z n Z 4 K z l l d l Z D c z J i T k V C V V Z o Y z g v L 3 h 6 a n g 0 O U h 2 M z c 5 Q 2 p Y U D N i d D N N W G 5 5 W k 9 o M E 9 z e W R P N 2 Z R a i t K b l p H U k F L c l g 4 e i t D b 3 F D Z 3 N Y T G d R W X J F W U 0 y Z k 9 0 U H I x Z E h S M H h L e F p z e k J o d 2 d R c 1 d y U U l h c l V h L 2 Z 2 M 0 Y 4 N z c r d n J t Z T g r R E J 3 L 0 M x O W M z M z M 2 d X V a U k t K Y n k 5 d l F 2 M V B v a U l p S W l v N 0 9 C S 1 Z p S X F Q e V J T Z U x 3 L 0 J V N H Z G U D d S V k d 0 T X l v Z E l u V E 0 1 e j Y 3 a F J G U j V t T l d x V W c 5 W U F h Q i s v Z n B v M D Z Z T i 9 2 d n Z Q e H c 0 Y 0 F E L y 9 2 c 3 Y 2 d G V 2 a j h t V E o y U D Y 5 T 2 t R a S 9 Q K 3 A 1 b W Z u e C 9 X c l Z 1 S E N S T W 1 v R 1 h M b H R C b 0 5 Q a j M z M y t S b U p p S W F 0 V 3 E 0 Z V d Y W D h a W F g z M k Z v V U 9 I N W h s N y t m S m x p R V F p Z E 9 q U X d X Y n Z v V n U z Y m x i L 1 h C V E 9 6 c z U 0 N T U x M 0 F B Q X J W c X l B W H E v S D V j d V h B U U R Q U G Z k Y 2 9 l Y T R l Z k 1 t S m s 2 Y 2 l K U 1 V G R X l j T 0 J H d F d y V 3 l P Q y t U e V l R Q S t u R k p T V W t X R z F E O T h j Y 2 Z t R F Z y R n Z S N l B U N z U 1 Q k 0 w Y T l Z c z M v c z J h T k F B T T J i T W d G Z 3 N 4 c 3 F W S 3 p G d j N q d 2 9 s Y 2 9 D Y T c x e D R 3 W k 9 u a n l K b 1 V P S E N 1 M G d j d V g r b m V 0 M E 9 n Q T V y U X h 5 T j l z a U l p S W l v d k p E W k 0 2 d k l S V V J V U m 1 X d G Y x b n F N S j N Q U F U 4 T G 9 Q Z m d P T G x J V G F v a U l q S 0 U r W H l C Z E J H U j h I N z g y V 2 x G c k R h d z d S c D A 2 R F Z h c k Y w N l Z K N 2 w v S k V I M z c 0 S V l D Y 1 I v a 0 x v d G Z y c 1 d u V E p t e l p z Z 1 V p a 1 F p V E o w O F d l c 1 U r Y X Z i c z J Z a U 1 q T V R 3 N G N P R j B O S n N O d V B T c F V 2 N D g 4 O C 9 N W E x r U 1 B U d T N S d E x s e T V G V k Z R V T V I S T V w a z Z k a W s 2 Z E 9 o V 3 E z c W l v S 0 1 5 Z l B 4 L 1 o y Z G x 3 Y 2 5 M Q 2 t p V k w w S 0 J C Q X d C Q V Z s W V d C Z z R j a U R s e j V x Q j U 4 K 2 F Z T U d F Q z l I b z k x c T l m R D V s T V p q R l B W b F l X W G 5 u b E Z m a j Q r S 0 J l d l h v N G V m S W t K a 3 l Z Z 0 w 1 O S t 4 Y X F E a U l p S W l J c U c 5 Z 3 V n S W p L S l p j a H d 5 R j J j M G Z t T C t 1 Z m F w N n N I U n V o V D R p R H g z c 2 Z B M U w r U 0 N T c U R M U m 5 J N k d O a m 9 K e n o z N F Z P b U E x b V V 5 N G N 1 V U t S b 3 d Z W W U 5 U 2 5 r a W 4 w K 0 h H a l J 1 R j Z x b T Z l U E Z p S E Q 1 O E d E V n I x c 1 Q w N m R P R l l Q T n h v M G V Q a G x L c H h L W k 5 t N k I v W k 5 O R G h V S 0 J M b D I 2 W U 5 D Z 1 F k Q m 9 O S W l M a T R P Z m 5 4 K 2 1 U W n V X N z F 6 V 3 R H d l h E a X R Y c n N U a X h Z d F J z M m J O Z k 1 j Z V B I Z 1 F h V 2 x w V 0 x G a V J a N k F G U U J j W E Z 3 d 2 R 1 e F k v U G 5 u b j R p U G o w Z l B u a j N S c T F l d l F 0 Z E J S R V J F U k d V R F Y 3 S V N V Y m 1 X S F h F U U d l c 0 x Y d l Z V R 0 5 J N j l l R T V h U m J F Y m 5 s N z h C R l J 4 W k x 5 O G J z d 3 F i T G d z K 3 k 3 R X Q z a 2 l n c n Y w c V Z M b U R o e E l 0 Y X Z Y d z k v Z i 8 4 Q 3 I 3 M S 8 v e j R P S G p 5 S V Y x O T l G W E s 1 L 0 t u d m Z m L y t m W G g 1 Z V J W N 0 x w U E p C S l B K b E t m S D Y 2 T 1 V T a V U 4 U E R 5 S 1 d 5 S V J F U k V S b F F N T V d Z b W 8 z T k 9 j T 2 9 I M E 5 V c 0 F v L 0 d w N W h H N 2 U 4 Q m o v S 2 V R T l F p M F V X V k V W T l p r N 2 R v T T F X O W I 0 U G J 1 Z U R n R k Y 2 K 2 Z L Q k V S R V J F U j B l T z Q 4 U l V S b F h 1 T 2 J a K 0 g 1 K 1 R a Z 0 9 6 c F Z q U 1 o w c F Y 0 T 0 M 4 M H A 5 Y 3 J m L z l F V k 9 H W T F T c W 8 5 N G R E M W l p S U F T c 1 J F U k V S R W R r V V E x W W l x a E R r U W M z a E 5 X M 2 U w e i 8 2 Y X p Z a G E v d l B T U H R 5 T n N 4 W m 1 i W X B q b 2 p L Q k 0 z W l N K a l Z L c m d N S E d i d l V v a U l p S W l J c U l K a H l F c E V G W W F z L 2 p Q d 2 5 y c 0 V r a X E r V H o y W D d u S U 1 V c W F Q a C 8 3 b W R S d F V S a 1 J s Z 2 V i W V l Z a T l m U 0 F Q Y k d y d l V v a U l p S W l J c U l K a H l F c E V G W X F r Y W 5 W N G Y 3 N E 1 z d n F O b m 5 v d V U 5 c E R Q S n o z S 2 R S N 2 Y 3 Z E J a V V J r V D h i a 0 p P a X V Y b 0 t p O T h 2 M k x v V 0 l p S W l J a U N v Z 2 h x e E V W T 0 d J R k M 3 d 2 1 y N 0 F O a j B Y a l V a a 2 J 2 N G V h W X Z u d 3 F 4 V 1 B m M T h S R 1 F Y M n V o S U F J Q k R x L 1 o y c m 9 T S W l J a U l p Q 2 9 p a H F 4 R V Z E R k p K S E I 3 Z H p 4 Y 1 E 5 N E J S R S 8 v b z A 1 M 0 l S b 3 B u M z R B M 2 V V W U d 4 U k h S S 1 V 0 K z l o a H l C b 0 Z R Z U x 6 O U 8 x R W l J a U l p S W l J S H N l U W x Z Z 3 F O T 2 R l L 2 V B N W R R N U V E b z V Q U F p k S i t S Q n B Z Y k 9 R O G Y w c W 1 M V W F H M V J I U k t Y Q n J G Y k J r Q k F I Z V N Q M l l p V W l J a U l p b 3 B M Q m t K V 0 l L a n g 1 V U h P Y m J Z Z 0 Z B T m x I O X l Q b G s v Z W h 1 M 0 x S S n Z N U l V j b k s v V j Z W Q n p h e G N 5 V k V S R V J F U k Z S U m l j e G 1 z O W 5 l U l J B U m x R Y X p L Z 3 R w U 3 o 2 S C 9 z W l Z t O D N w M U s w U D N J Y U 5 B d V J 5 b T g x S m h h Y z V k e H J h M H l k Z 2 l J K 0 Q y T V d W d 2 J j Z H l C c z F n V W 1 W Q l d s Q U h U a T J D N F p E O D l i M k x p b V B 6 S T N m S W Z 2 W U l m a C t 1 O W 5 l c F J B U k V S R V J V U V h G a 0 p X S U t o Z W p F W m 5 i Z m 9 K N j c r O D J t M U p T e F J m d T c z M E 1 X Y 0 5 B b T g x S l Q 1 Y X h m a V h N S m l Q a 2 p a c E N H b E F I T X Y 4 N j l p N n A w d E l u e E 1 F U U h 3 Z n Q 1 Z k 1 R T 3 p q Q 2 J l U T R l N W R r S W V Y a m R 5 S D F y d z J Q a j Z i Y n V 4 U W l J a U l p S X F x Z 0 d M S V N V Y V d r a X p r T D V l c k Z N R 2 V y Y l R h b j B 3 d m Q 0 V H I w T F l o Y 1 h H M D J K M W 1 u W E x V S T h t Y 2 F 3 N 2 4 3 U y 9 Z d W h S N m o y a D h P L 2 E x W W V M e j N z Y j F M Q V p E V G p 6 W H B 2 Z G Z o R 3 Z J M m 5 I d T l i T z l 5 a U l p S W l J a W 9 n b U p Q V m l L c W x P V E 5 X N l B L Z 3 E 4 Z 3 E 5 d k F a b k 5 t L z M w U X l a U E h J U H Z R W H N C c 3 N 0 b T h a Q 2 x q L 1 V y S W 5 n b G l 3 R n B H S 1 h y M m c 2 e H V B M l Q 4 d U 1 i Z X B R Q U E 5 U E c z Q U F C U 3 J u U W 1 J a U l p S X F J U 3 h K Q 1 Z p Q 2 9 0 c 2 J j U H Z H Y U d 3 Y m x Q Z j V 2 T m F W Y X J r U E h U T j B p Z D h S S D B O N i 9 i Y k Y 3 S 2 9 U M T N H b W F U Q 1 l y d U w 5 c T d G Q 3 F B b 2 1 j L 2 1 E W F o w R n l J d G 5 j c D B G M j V C Q U N R Q n p h M W N 5 V k V S R V J F U k Z T U k 1 X U W x v c 3 B O S W 9 I c n N G S H d u R F F M S W l k b m 0 w M X I r Q z h l R C t k T 1 F j W j N Y O E 9 V a 1 c 2 e m V T c z d 6 Z W t U a 0 R m a U R 2 S G x n V H l 3 R 2 J T b m p 0 d T d E Q m d T Y m t I c V Y 5 d m V a U k F S R V J F U l V R W E h r S l d J Q 0 N Y V F B n R E l h U 0 d R T W 5 V c z F B Z i 9 a Q X N C R 3 p E R X g w R W F 3 T W U r e X d O c F F G M F k v d m V v d m o w W k V t N U Q 0 d U 5 y N 3 p L S W l J a U l p S 2 l D W T h o S 1 J Q U S 9 1 Z T B E W E Y 0 S k F T U V N t O D F y V n F 1 U X V l R m J w S W F P a C 9 a c 3 B N M 2 1 y W X p F Q 2 h m S T J G d X p Y S k R W c m d 1 e G s 0 d G R h e k N y V l R D b U p F S H F Y O W V 1 Z F J B U k V S R V J V Y 1 h I a 0 p X S T Z G R V N D U l Q 5 W D R Y M z U 4 d H Q v b 2 l 4 N G U 1 L 1 V L N V l p T l R a a z Z D N 0 h H U F R 1 U 3 N M M 2 R W T D l p N k J p a 0 I z O W F K Z D c 1 K z c 2 W l U 4 a 0 M w b W l J a U l p S W l v W k R G a 0 p T S 3 l R b H J M S D k 2 Z k x Z W E x v R 0 U y W G R V S 0 F J Y T R H M G d M b T R X S D h 6 N k Z J Z T Z H V G V j b W 9 2 O W 5 T S W d E Q U 1 n Q 3 V K S 1 Z p S W l J a U l o S 0 Z r T l d J c U w 4 U 0 N S U U R C Z 0 s 3 N 2 x M S U s z c F o v U H A 5 Z G V 2 S U h Y M k p D a V h 6 W W Z o N 2 4 4 M m 4 1 K 2 9 z a k 1 t S n d F Q V J N N E t P M W R D U k V S R V J F U V Z I V U 5 X S X F J b m t Q c l h n Z m U 4 N V Z B T U d B c U l i Z j l q V T N 2 d U Z G S 2 5 m U U R s O H Z u U X g x N n g r Z n h F b F p V K z R S W m t q W U x z W F F Z U k V S R V J F V l V D V W 5 z W F F F U l V M a 2 l r Y 0 J r M E R J N X Q y a U 4 5 e l p J U 1 d Y b X F q V D R G Y m Z R c H l P b z N n c U x 2 S U R p M G J B d U l S R G E v R D F G b F l V c E p o c X d S K z d F U 0 V S R V J F V k h K N D B w V 0 l x S W l 5 R m 5 W d W d L d X c w W k I 1 T 2 h V S X Z m U T M 3 Z 0 s 1 Z k l G U 1 B s a 0 h M S 1 A 3 Z 2 N N a G h L N U Q x R k Z a M H h K Z 3 F T S 3 I 3 M 0 x J Q 0 l p S W l L a V N v Q W h L e E Z S V V V r a 2 N P N 1 R I M V V X Z n d 2 S G p s M U w 3 R G J H K z R u S S t I N F Z r a j h h Q m R Y d T d U Q 3 J W U 1 Y y T D Z L S 3 h o Q i 9 D d 0 F n Q z Z o a j U w c U l p S W l J a U t n e V l N a E t S R l J N W W p k M 3 V J K 2 V r T E 1 4 b G w v d E V y d V B L U 0 1 k V 1 R z M k l t b j h X M G o v Z G p u M D F 5 N l g y T D J J S 2 d w a k N q Z T l J a U l p S W l L a T B z T 2 V y R V J F V D B s Y X B 6 N j g 1 e T F I Z H N R Q l p H N y 9 H Z W J N a k p L N W t V N E h 6 W W t q M E p 3 N E F r b l Y 2 b k R x M 0 J O T 3 d k M G d k b k 1 2 b W Z z U m x X U D Y r R G d B Z 0 R 5 d 3 F a M H J J U 0 l p S W l L a X l v Q X J X W W 1 J Y k V F a 2 d s U G 5 u d k J a O U E y Y 2 U v W U Z S Q 1 g 3 N D l Y N D R C N n l 0 d j Z F N V B G d l F i b D h Q c l R u V G d N b V U 0 b m V r N m c 4 T W F Z a 1 F l V G t i T z h 5 a U l p S W l J a W 9 r d U J L V m l J a U d 4 S T V L K 0 Q 2 e H J 0 d z d 0 R V h X V H M y U W h O M X Z H U n Z h R E p C R z M w S z J 1 a F R F T H Q 3 d 3 V t R m J u R H E x Q U 1 T M z J v b G U x K 2 l N c z Z Z O G d C U z l t T W x J a U l p S X F K U 3 d w Q 1 Z p S 2 d F U 0 t w V 2 g v d j d V N k F Z T U J S W j J 6 Z E F H M z J x e E 8 5 c F N r K 0 R L b n d I V k 9 F N 0 l B M m 9 D O G Z X N 2 V E U X F o M m s v Z 3 l h c V B J e H B T U k Q x c W l K d m N z Z 0 l p S W l J c U p L Z 2 l F c k V W R U p r d G I w Z z h k S D A y R 0 l 2 N F h N Y l J 1 Z 3 U z a X V W T z V y a U w r R n J Q a G J 5 T n E x R 1 d K d k h 5 R n d s V D h U Q k V n a 3 B W S U R r V D B a V T V M Z 1 d N W F g z b V V R R V J F U k V W R W x 3 W k N W a U t n V V N B U H F 3 b l B L S E 9 o d l h F U G 1 s a C t n d j M 2 b D F P N X R T a z J H Z X Y 4 Z l V P L y 9 B e U p I S j h n R G 0 w Q W U x Q n p 5 e H M w a H J l V m Z h b l d V U j N G e G N h a G R 1 e l p F S X B H O V M 2 R W l N T V R m Q W d E S T J D N k F p S W l J a U l o S 0 N V T l d J c U p T S k t 2 L 0 R M e G 1 m Q U g 5 O V N 0 U S 9 i b X J W T m 9 J U E 1 x c 3 l Z Y j I z T 2 1 j a m J J Q W l O M D l J R y 9 j S F B L Z 1 p u Q m 8 w Z 0 p p c n l x b F d r O V p O b m Z 1 W E J 3 L 2 Z o d 2 Z m L 3 d 4 K 3 Z U c F U 2 c j M z c j k v U D c 3 K y t t d U 1 H a l V L Q X d j T 2 Z P T D F i N y 8 5 T m 1 R e U d i N z U 1 c H M 4 N T R Z T U d R S U E y T D U 5 d T N E c 3 d v V U x N Q m d N Q m M 3 W m 9 r V U x p T V h s Y z M 5 T V k w b 1 N B R U R D b G F 4 R V J F U k V S R l J L R 0 x J U 0 V k b U J y R 0 V n U E J w T 2 g v S E J Q Y W o y N 0 V M M m l T T 0 F Y b C 9 x Z F p q U 2 x k R D h F d 0 h O U H h F Q W N u c k p 5 b 0 9 h d z Z G e E 0 4 Z 2 J O N F B J e G J Y V W F 5 b 3 J u b m 5 t R 1 J 3 L 2 Z o e m Z m Z m N k T 2 5 i c 0 N G Z l g w d n R h R 0 F 3 R 2 F E U 2 F K d 2 F o d V Z K V F V 5 R 1 R 5 Y X l l T X h x T m V Z N 0 5 t V E 1 I b V p t W k J j N j V l L 2 R 1 T 0 R r N U Z l c i t a W T A r U G c 1 Q X p n c H l J a U l p S W l L a T B z Q 1 F s W W p J a m l S V n E 4 T n Q x U H R 3 R 2 Z 3 R z F B Z i t n U H J R W H B p e k N n N i 9 T c E x 4 d 1 Q x a 1 A 3 a U g 3 T V A 3 Y 3 V y e n F R c X B m e D F J L 1 d w R D V s O G J V d j g 2 a 1 B o V U J T c k I 0 L 0 9 2 d l B J S z l 1 N 2 R p N V N V R k Z 5 N G N B S F B Q L z k 4 b 2 N m d T N y M G I v L 3 p 6 V D R I W H p K O C 8 z N j R y U l I w Y 0 h E Q n M y T E E 4 e D h Q R H c 1 R 2 F t b X F I a W 1 6 S G t I Q U x V c i 9 h O W k 0 a l g v S H g 4 Z k R 6 O D d Q W j M 3 O W V y O D g z W k M 4 d W s 4 a 0 V 0 V m 9 O W j J k b n U z M U 9 s e T F i a H Z i d D I 2 T k R o d z R X e D Y 5 Z H U 0 W X R X N 1 p n N X N 5 W l F t M 1 I w Z E d J a U l q Q X h J a 1 R p M 1 d 2 a E l R R T Z I U T Y x S z l m S H d C Z 0 5 w d l p K b 1 N J a U l p S W l v U W h L e E Z S R 1 N C M m M 0 Z k x L e U Z 3 N l R j R T Z x U D d v Z H I 3 S z B 5 c E t m W X V D O G J r Q n p B b V A 0 R D J i S 1 J 3 V E 9 U Z 0 F H b X R n S n p 3 d F V Z d F N I e X F R Z U p i R l Z M Z j Z v Q m N i c 2 R x Q z J m b n p w M 1 l 2 M z k v b 2 E 1 V n E 5 V n d j M 1 B E a G c w Y n N H S E R o a W R l d j N M b F N z a G t N a V F u S i t Q R 2 p S c 0 F j Z 0 l 3 b F V v R n V W d 0 9 a M m R u N F Z x Z F R v Z V B Q L z d Z N m p 6 c D Z l a 0 F n R j I 3 Z H V I S W t T T j V 6 b m Z 1 M 0 J t d n Z 2 b 3 F w a 3 l a Q X B Q S m h P e n N i R 2 c w R 2 t 5 Y U 5 D b l B 0 U 3 F W Q 2 d B d 2 F k S W t P R G s 1 W W Q 2 O G V R Q U F 1 V n l P a 0 p D U V B O Z W Z P S E d p Q W 9 T c 3 R 5 R n I x T V R l W l Z o M S 8 v N T l 2 U F B P T z V n O W V 6 W T Z k d X d v S E w 5 e D R 3 W X l N a k l L T l V m V n F s V l J z M l p O Q U 1 D L y 8 v N k x X Y k 5 t W W U 3 Y 3 V R Z 0 t D a E t 1 e W N y S 2 d r N m 5 L M 0 F l a V V R Q 2 Q z Z D N x K 2 Z p N C t N e G V 2 U m 9 m U F h W V n d n T U R J V F p i Q z U w Z l c 1 d W J q W U p L S 0 9 p b 2 x D c l Z x M D h 4 M U 5 T V W 5 E O C t I R 1 l 6 V 2 J o M k 4 y N 2 Q z S H M y T E Z p a D Z 4 c j F x e E J m S H c 4 T m 0 z Y W h O T 2 5 U M l A 5 K 3 Z V S U R R M k Z 2 e i 8 3 V m h N U k V m Y X B h e k 1 B Q U N B Q V N V U k J W Q k Z S N F R C a 0 p T S X F T K 1 J 5 T 1 B m c 0 M r Z W V m Y U c 3 R U E z M T B m M 1 F u a W w 0 U l d S c E 0 y d T E w T i s 4 R H Y z T j Y z b k 9 p Z D N j S W Z H d E R v b F B W V W g 4 c T B M a V d 3 M V N u N m 9 R d W J o Q j d P b 0 d z Y n V I S F N x M m x K S 1 N n b H U z Y m t F c 0 Z r T W l r U l J x V E c 3 b 2 1 S L z k v M W 8 5 N U l Z K 2 I 3 L z l O d D U r K z I w Q U 9 i M V E x N j V k a T d m Z W V r d m 9 q d 3 J r a E t 5 e H N i R V F p V V J 3 Y 0 h D d 2 1 D L z N F W C t s V W 9 t c 3 J D e U w 0 M 3 E 5 S G 0 z Y n R n V U F 4 T W J H d 2 1 n M H d t U X l B U U N 1 W D g v N 2 Q v T G 9 P W V Z D V W F q M 1 c 1 N l o x U 2 9 Z V T V M Z 1 d F Y j d z W j Q 5 Z X h Z a W t R a k 5 t e m U z T 0 w 1 M j d W c W N P M 2 V 1 V U h P O D l 0 c H J l T 2 V k Z H d B Q W R l d l d o V m d z e H V y V n E 3 R n k 1 V W 9 o M 1 B 6 a W l 5 O F F G U l Z W N E R 6 V n E x Z T M r T 1 Z C W W 1 J a U h q e D R n S l l 0 V y t h N V Z x V l N Z Z k R n d 1 l X c W I r d l d y Z k R 5 O G l y V X R Z V j E 3 Z G 8 x N 0 5 x M U M w R E 8 5 e k F B Z l B u b G w 4 T D V 1 M 2 Z 2 U X F Q U l l P S E N o Y 0 t 4 a 1 N O S G 9 s c T F h b 1 d h W H k 2 W E M r M D V h d F N v Z 2 F 5 c 0 x I e n d 3 U W V Z T l d z V z J y U n B Z N n U z U V V S R V J F U V Z H R U 5 X S X F J e V N 0 N n N G Z V R O V 3 N H Y 2 1 Z S H M 0 N G V o U H J v Z n h u d D M 3 V j F X Z 1 V 3 W j Z U Q m x w R U 4 v N D J x K z E 0 a W N G U k M 3 d U V I c z Z w b 1 R 2 T H E 2 U W V U c U R y R 2 p F e U N W U W l T V F F T U 1 Y 1 Z n c 1 O T M 5 b E 1 v Z 2 t 0 d j F Y M X B n e F l 6 Q m 8 w S 0 M 4 N z h G a 0 t 2 T G o w Y j E 2 O V J M Q 3 p N Z E Z S M G N E e U 5 s S X l w c j Y 5 Z X R q O W V y V k Z z Z i s v U E 5 Q T E Z 1 M k R L T k d q Y k l J W m c 4 Z l B v e U Z D e G N L c X c 5 L y s r M D N B T U N B Q V F N Z 2 s 4 a 3 N O c m Z L b G Z z Z W N 3 T 3 F p a z U z N V N J Q V F C N V l O b G V 5 b m o x N 0 Z q N C t Q c m g 2 M W Z K N 1 p N Y U 1 H W V g r M 0 1 r Z l d U S H U 2 T 2 l J W W N P R 1 l l d l d y W G p 3 N E l G R n F P a n Y 3 N S 9 2 e X M 1 T m 1 6 Y m h 6 c D A 3 R n N m K y 9 2 d H Z o S W V I N D V k Z m Z o R 0 9 x V l F x c E t l b n c y d z I 0 N n V 2 d m h L T 1 g 3 O S t I U 3 R Y c n N R N z c 3 e U R a c z J h V 2 N 6 a j V 1 W l d x U G R S R k V h a k V S c U 5 C Z 0 N n M V d v Q k F O b l o y V U t v c k 5 m c l l U Y W J o V 3 N B N V B z O W F Z M U 1 K a E 4 r d V Z H e l p r M n N X T E V D b j M 3 N k t Y Y n Y z c z J R b F l p S W l J Z 0 t o U 0 V y R V Z F W k o z S j F n M 0 9 m Q V h E d U 1 3 R D Z H M W V S Z m Z R Q U 5 G S E h Z U D V m M E Z E Z W 1 O V X F H T l V x R 0 p Q d T J i c 1 V D e H F O Q m p 0 M z d z V G V 2 W H N S R m h Z b V B J N m R h O E d D Q l Z D c j F S Z 3 d Z Q U J h d D I 1 Z H F N Z W g 5 W G 8 5 T G w y N k J G Z F h W O V N y V i s r c G E z e j Q 4 Q 0 V B N V B 1 S U 5 3 R z Z L N W N B Q V B M Q X B u Y X V K Q y t k V G 9 m b z Z H a W 9 W Q 3 F F a G 9 a Y W 5 O d T B h U k 4 4 Z k h 3 S 1 B W Z D Z l a m 9 T R X h N Q k F Q W H E x Y 0 8 w Y W R P U W x w W U d 0 V n F O d W 5 W e k 5 2 e H l k b l p H a 3 l Z N V l Y T m t a Q 1 I 4 Z k h 5 R X o 2 R 0 h o M G V l a 0 5 X Y W F k T 2 1 D Z G M v R 3 V K Z n U z W U 5 B T k M 5 Z T N k N G U z c 1 h 1 d T R u T V J x T k Z w d T F H W T F H N k h R N k 5 H a l F B S F B u e m d X U T A 5 S m l 6 c H c 1 b U Q x N 3 R y Q W F Q V H c 4 S E Q v O D h J T n d E W k N 6 N H Z Y U n d M Z 2 d k K z d j Z 1 V h a n N i a S t k Z X Z X Y 0 h C d 3 d D K y 8 v S U x t e l p z T F g w c 2 l J a U l p S W 1 z W X N o S V J s U 0 9 5 K 2 8 w Z 3 E 5 O E l y b S s 4 Q T A z a 0 1 X U k h I T E Q 2 M k Q 3 b H I x M j d k b k I z Z H h j Q 0 U 1 M U 9 o e i 8 v L 0 J P Y k 4 y L 0 d 3 N G N Q N G V q b 2 l Q U G 5 6 M X V F c k N x V k N t b H B h V G g v L 2 p 5 a W 9 x T G c 1 K 2 V I Q V F N R 2 9 F Z V B I b k J 5 Y 3 N J b m 4 z d 0 N r O G t F c W R U e V g 2 d G 5 6 c H l C U n F O Q m N I Q 3 d U V F l Q Y 2 5 G e F F W Q l F F S H g 5 c l Q 4 S y 8 y a H J n U 2 Z S N i 9 W V 1 Y 3 Y 3 F s Y 3 B p M T F j V 2 F L T 2 o 0 T k N x c m I z T H N P c k V p U k 5 R c V Z T W U 8 z Y 3 V 0 b S 9 m R G 1 k b l o 0 d 1 p N d 1 l B N E 9 Y b G h Z T U h E e U k 3 T z d 2 Q U 9 S b z N i b 3 g 2 O W V y a D l P b l R D Q X N M e T N N K 0 l D Q U E z M z M z W F o 3 a m l 4 Y 3 Z S c G N 1 W G Z E K y s r O F h x Z V p w M D Z h a F R w M D Z r R X F s U 0 U 1 T 3 h w V X J W d 0 R r O U V 0 V k t C U z R m U G 1 5 e G Z Y T m 1 q V 0 R o M G Z 4 M j R M O D h N T V A y T H A x c S 9 C N i 9 m c j F X T D k r U F Z 4 Z F h i R j E 2 M W F v M V d y N C t 2 c G k 5 T 2 p S e U 1 6 T U Z I N 1 p V Y W R P S F l 3 W U 1 V S m 8 3 Z U h 1 N 2 8 3 V T F G U n M y Y k t s V V B m V j Y v V X d H b z M 1 W G k r V l N o b X l F a E V S R V Z H Q k d M S V N F W l Z E S W t j b k 9 I W H V D Y W Z P U F d G T X V n Z n R t V W h v e m t R V y t K Z y s 1 V 2 p S b 2 d W Y X R H Z 0 J s V X F G N 2 R 1 M 1 k r Z k 9 u V W h O V F l W V U t z V 0 F B U U 1 R R W h J Q 0 R 3 O F B h T F Z h Y U R R Y U 9 E Z z R R S 0 Z R W U 5 H a V J i a C s v V H E y Y k 5 t Q z Q 4 Z V A 0 K 3 V 2 d j h Z U F A v e U F B U U 1 H W U 5 D Z 1 F Y Q j F k Y z F 6 c j l 4 T n F 4 N 2 Q 0 T 2 h w O U 8 3 Z E c 3 M T c 5 N 1 o 2 V H F s V V l 1 R E F n V m J Q V 2 F 0 T m 8 5 R m d 6 W m 8 x T n F t c n J O Q 2 V q W V F 4 S l F t d U l X L 2 J 1 e F N y O X U v Z m o x c T F h d U c 1 N T U 1 R G V I Z z R u S n l j T E R a V y t 1 N j c 3 N k J T c W V E b z Z H a D F 2 R k t w e E 5 0 d n Y 0 M T Y 5 Z X F o U T R j T 1 d M O S t 2 W E F 1 T 1 R r W m 9 h R 2 h h T n k 0 c 2 R X e E p w T 3 B X S n R S V m E 5 Z U h Y W H E x Q U d R O D N s Z X N H Q U J a R E t a Y 1 A 2 T E w 3 N E F r T k 9 Q M k d B d 0 l D d 3 N E S z F h d G N w M 3 Z s N j l l d U d k Z D k 2 e G F J U H h x Q j Q 5 Z W l B d 0 1 C Q n h j W E g 0 N m F l Z j B M T m 5 U e n o z M 0 h P U X l X V D Q 1 N T k v O F B u b m 5 3 d l h y b D I 3 T n M v N F Z h d F d B U U I y N z k 2 T l o 1 N T V C d U h o N F l W N m 5 6 L z g 4 Q U 0 y Y m R x R V h i d D J X Y n c v S W l J a U l x T E N Z c 2 h L U k Z U T 1 N Y e X J 3 L 2 5 G Z 1 h C K 2 N T Q k 1 H Z W 5 R b n Z r S G 1 y T 1 I w U D E 3 Q V h q a 3 N W d k t F U n N i a T c x N z k r T E F n U V B R Y U R T U V N D V G 8 y Y k 1 u U m 9 3 W W d h c F Z x d 3 J Y Y m R 1 M k R S c z J i T U N R S V V N d 2 V 2 U m 9 o S W V I S X p F e E V h R 2 h v W G p 3 N E F F M m I 5 N k 1 B d 2 N P W U 9 Q R 2 p k a X h Z d 2 Y 2 O X U y T H d Z T U h D N D l P c T l W c S 9 Q T l B 6 c V p s Y 1 h G e H V I d j M v L 3 Z w Z H V y V V N W a n R a e k F Z Y 1 A v K 2 Z Z c 2 F j M 2 R 4 e j h 6 T X p I U E 9 3 O F B E Y W d q b j Z P a U k v d j M 3 N X p u K z Y 2 K y 9 X d j A 2 S 0 J R S 3 p K c z N M O C 9 4 S l V 1 V 0 Z P b 3 g 4 c k l v N j l j d E V I d j d 3 S 0 Y x Z T N 1 W F l s W G 5 6 c D N 6 R F Z C e m h Z U 0 V Z T 2 p R b 1 Z i U F B k c E R X S 0 Z R V 0 d 4 a 3 R u N z l l b m g 1 Z V F r c l l 4 O W 5 N c G t L M 0 9 q d C t 2 W H J 1 S G Z 2 S G 5 R N k h X S m l Z b 1 R Q W F d 4 c 0 x I U T Z I U U F J R z B Q d D N M a 1 R U a z V P R n V Q a j R 1 S X d l d l R v Q X Q 5 Y l l R U U V C Q 0 F n S U V C W U l W d T d k b T A 4 L y 9 6 e k F I S j Z 4 Z 0 x B V H o v O W x H O F F l d X J V S 1 N 4 Z n Z y e k k 5 M 1 Z 4 Y 1 F H U X M y c j l h V m J p R W h F U k V W S G x 4 W k N W a U t n Q 0 V i d T V 3 N m x y Y n p o M T d R M X p 0 a H J h O D Z l a E 9 S T U o z W V Z v b U x X Y U o w O V F 3 Z D I v Z n g 4 V E o w N k V W c X V G c T Z z c k J n N G N p U D c 5 K z F 2 d E t a b m J G M U l p a 1 V D d j E r U F F v V U 8 0 Z l B r e U x s e T R n R m 1 6 W m 1 I e T V N b D Q 3 Y l h Y O E 5 O U F B 5 R W l J Z 0 k 3 Z H V 5 Q V d x M F d O a H J h d D I r Z n N B b l B q e i 8 r Y U R G M 3 Z Y c j F o Q 0 F u T G k 0 T 3 c 0 Y 1 B 0 M X J 2 N X M y Y n N Y b n p a b 3 R q T T J m T 3 h B c 3 Z 2 S k R u V 2 t k S F I y S E g r V W Y 5 K 2 V l Z l Z 1 Y 1 d p O F Z X S D M 5 K 1 B E d 3 J M e k x X c l l B a E l R N m U w L 0 l H e D J W R n I x N j l T b V R l O F B C d 2 5 E e D V F Z 3 N X T E x B S V h o K 2 w w K 2 t L W E t H N W Z Q b H l 4 T W J H Q W d B b V Q 1 N H N I U C 8 2 N j Y r R l B 6 L 2 V h b U R x M U t r S U R n N U d 2 M z c 5 b n F a O H E 0 N G R P d 1 l B U 0 V w S 3 d w a 3 p a e X c y b j B w T V R N e j N 2 Z V Q y T F M 2 c T N E N 0 g 2 Z W 5 w R E Z t S m l J a U l x R m d Z c 2 h J U l Z W Q W l K M m M 0 Z H V n R X h 3 N m R B S U 1 C K 3 B 2 W G 9 M d H l F Y n A v T D B K M z R 5 c n d 2 M V Z w b F V t M W F 0 V X d a Y 2 9 V W k d a b W 9 r Z V B I b k J 3 Y 0 1 q M z J 0 e l Z l M 0 s 1 S E R L W k R J c 1 d M Y 0 t L R l N 2 d z E x O S 9 Z Y 0 t F Q 2 Z q K y s r L 2 g 1 K 2 V I R 1 R O b V l O a X d Z Z m p s b D E v d z F s d H Z B Y 2 h a T l p p N 2 d s U X V s M l B 4 N H N V Q W N s Y m k 3 Z G l 4 d y t J K 3 J x N n V h T i s r U F k 0 Z V B R c V p U Q 2 F z M m 5 2 Y 3 h Z c 1 h j Z i 8 r L 1 R 4 O V g 0 d k R h R F N X e W l Q U k l n Q 3 B r M G J E Y k R h W D N F M k 1 S c G g x V 2 h p e n N p Q n Z G Q V R k b F V 2 Q z V s Y 2 x T Z U p k Q l U 2 Z G V o U n B 6 T U t G Q z Z G U 3 F R R G t y Q k N W U 3 F X W U 1 X T U d B T 0 N W V j E 0 c F Z o M H h N V E Z Z c z J Z T j J y W n R t M i t y Q U x Q W k R M M W V Y K 0 F x M m 1 Y T G x z R m t N Z 2 1 2 N C t Q a k V S R V J n Y U Z E a D B J d W x 3 U E k y V H p y V V R k d T N F Q m d Z R 0 M r Y z V w T U p 0 e T d s M 2 V E d T R 5 T U R J d V Y z U X F G d 2 l M W X Z I c j F L c E t T a 3 V E a z V J V G 8 2 R 2 p z M m J Q S G 9 2 O X M 3 d m V U T m J u Z n Q 3 b D I 3 O T Z O Z G V 2 V z V Y c z l B T H o y M m 1 2 Q z F 5 N G x K U V V C Q V F F R l h r O U V S R V J F W k E x R F Z p S 2 l 5 a 0 F x a G V 5 W k l N a W V D W U p p d 0 Z C Q X I 0 T X U 5 a H A w V n k 1 Q W Q r V W k 5 R G R q Q V d Q b E N G M D d k Z X B V c U 9 0 e U 5 5 R E t Y U m t v a z h r d 2 V m S m t W S 3 R X R F V G Q l F Y Q j J k a G F 1 c l Z l d k h t Y k 5 t a V c 4 U G 5 q d 2 9 Q Q z R 0 V m d z R m 9 L b z N C M 1 p B V U N y M V F J Q W F 0 Y X N p Y W x U c H l J e E 1 S R l h y M T d G K 1 B I a n J Z W m h i N 3 p 4 Q m t R a V V i N U J t b E t w d E x x a V V L U F I 1 T 2 5 K Y W 0 y V H J w S W d N Z 0 9 H N U F j b G Z o O G d K O U R W W D c w T S 9 i W E x U N 3 p X R n N R Z V h r V U 9 X V D A 4 U E l U Q T B t d z J 3 O U h S R V o 2 Z W 5 n Q W d I T D l 4 N H d Z T 0 h q e G 9 k Y n h l c j d k N G Z m M z Z k Y 3 l l U F J 0 N n Z S N z M 3 d D F E U 0 V n S V p z N m N p Z G F 0 V z F 0 Y 2 w 1 Y V d C c 0 I 2 Y j k 1 Y 0 R n N E 8 w R 3 E x K 0 8 r L y 8 x Q y 9 m b j B r S l N W a H g 0 N G R D Q W t K S 2 Z i c V p x V l N L Z n p p N F Z G Y n R t e X g y R 0 N x Z C s v Z W 1 E U n B r d k I 2 M j d a d G F O b X l K V z d m d m 8 z Z X Z Y c 2 p P V G t a O C t m U H g 5 d H Y 1 L 1 R h M 2 J C a G c v R D F l d H p m Z i 8 5 d D B i Z T F V Y U 5 H Q 0 F r S k V W N 3 Y y N 2 N Q V 1 Z s W k d E e D R z S E F z S 0 N o S V d N M X V M U l F t S W l J a U l p b 0 1 o c X h F U k p X U l R B N T U 0 N m F R T j I 2 Y T g x c X Z o K 0 Z P U F B T M 2 J 3 c i 9 H T z d F Q T Q r R k 9 o W E I z T G x 6 a G R X R U J i b D k r e l l B W U 0 r Z V B Y b F c 4 R j I 0 Y 0 N I U F k v e E F 6 d V B n d 2 N I Q i t P b W 5 u d 0 R r a E d x N U x R T W V w M W F y Q V V C W V V k c W t T U k 5 j d m 5 3 W j U 4 K 2 Z S L 3 Y y b G o x R n I x e T V n Z 2 N Q S G l B d 0 1 E R G Z S N W x s T W h t Z W U r N j V Q T W R 6 S D d 0 K 2 x F N m 5 n N 3 U 3 d T h W c X d s e V B C M 2 x Q d 3 l R Q 3 F t N z Q z V 2 J 6 V 1 d O V 3 E 2 Q z d j a E h w Y T F k Q X J I Q 0 I 5 N 3 p s R U R s Y m Y y V G U z c 2 F P S F N 2 O E 9 U b z Z H a D A 2 Z E 1 q V F E v W E V p U k 9 J a W 9 x e U 9 2 N 1 J 6 O U w x N j l j e F p j b 1 V W S 3 R X R F d x M U d n M G F O S U J V S 3 N Y T W 1 U T X h m Z n A w a T N H N W Y 4 O E h E e D Z F b z Z N a m V 2 U 3 d I Z z Z m T 0 h F Q 0 N 4 Y 3 V 0 T m h R Q z h o W m V Y c j Q 4 T 0 U 4 S W E x Z X I 4 O D M 3 Q V J 5 U X Q y W k 0 y Z G F I S n M z Y n g 2 N m Q r O X U 4 U m 1 2 V n E y Y T h P Z T R 1 R G d j T z N Z T T A 2 W k 5 F e m E y Z X U r O T l 6 Q m d 3 Q U R j d U h F R F F N R 3 J m b z J Q O W F G d T J M Q W h H a l p z S 0 x 6 T z d U Z j d l T j l i a z h r R W 1 V e U c r U G o 0 Z k 9 j b U l p S W l J a W 9 J U T F Z a U l n S m t N a 2 p y M U l l M F R u M E l h O V p N S m h q d S 9 n Z E Q v R T N v Y j k v S 0 N W N F Q 0 b U R X W k 5 1 e j B x Y 1 d F e E 9 E e k 1 6 T V F s K 2 Z r S k N B a E l T R V F s M 2 J 2 S G x 6 M 0 w x N 0 Z 3 O G Z Q a 1 R Y c m w y U m x w Y U d L M W V 1 V 0 w w M k 4 y V E 5 Y U k h i c 1 d O S G J O M j Z G W H Y z N 3 M w V H N t N 2 J 0 Z z B B O E 5 K T E w r V j d i N F Z D Z 1 d u V H B 1 V T V m d n I w Y V l 2 W F d x M F d K c E 1 K R H g 0 O H N M c k t z T H d S T 1 N 2 Z z B M b z l 2 R U o 5 a 1 R w e k l y S j J i W W J y R z N s N z A 1 W W x C b 0 1 C e W N u S l N F e E 1 4 S z V k d T R R T n J m c j M 3 N C 9 B d 0 V D M G F O S E M 2 c m l O R 3 p j S 0 s 1 b T F X a T J x V k t t Q 3 N M Q X d m U E x K S n d D Q V N a T W 1 J V D A 5 W G R n M E t s Z E 1 U Q X l B b k x E K 2 1 X Z W V 5 V G R r U F h E Z 0 F C b z J i Q W g v Z j M v a G x 3 e E F 6 a 1 p U Z i 8 z M U Y 5 N T Q 0 d z N o b U Y 2 d m g w Y W p 5 Y m N I T E p B V C 9 E L 2 V Q M W d r R X F G T 2 5 U c F c r d 2 9 E d 1 B i d D I r S G w 1 W V h n N E d B a F p C V 0 x 4 Y W h S b 3 d i d T M 3 K 1 B 1 b l h y N H N N U F A 0 U k V J b 0 h K W k 1 K S E g z M k V r S k F R d E d 2 W E R r R E 9 T d U E v L 3 Z n R F l y R T Q z N 3 F z R V l 2 R n F G K y 9 2 c 1 Z x Y 3 l J a U l p S 2 l v b U R J U 2 t S R T F v b k Z r U G 9 G U U 9 v W E F N Z U 9 Y W V h E e H Z 0 M 1 l V a T h B O E 9 k Q k J n Z k p N S n d M e E d H K z N k a H p p c D h j R 2 x Q b X p a d G V t S 1 A w R 3 Z Y c m 1 I S 2 x D b k M 2 N D g r K 2 d o Z H U z W X R Z R V F P b V V 3 R 3 F W U 0 t U e j c 1 Q k U y Y k 5 y W G 9 J L 2 s 0 c F Z J S k F N T E s x R W F O R 3 N I Z j N 4 K 1 J r W k d J a j Q 4 W C t r S m V 2 b n d a e D Q 4 Z m g 1 Z V h W N k Z x Z U p M Y 1 Z i d 0 J B U U Z X T j J M Y X R X c 1 h V b E p T b n Z v K 3 B V M G F V Q m V L Q V V P a C t t M E x u S H U 5 R E l t U H I 3 M U x 5 d G Z W c T F k a E 5 w d W h W Q 3 F 4 Z H U x Y X R H N 2 R H Z 0 V C Q W V q U 3 B R d W 1 U N S t P Q 1 J N b W 9 G b X p a a F p q U H Z 2 c 0 0 x U 3 R X a F Z O b S t h c 1 B n O E t D c 0 t p U l l z c 1 Z q Y U x 4 V 0 x N b V R N S F V x a 1 U y N 2 R 2 U j N a M k 5 z e G 1 N d z R l U E l n M m J k c m c w c V g v N z F V Y k Z C U W t i U F l F N U t 4 M m p Z N k 9 6 c k 8 1 V l h S M E 5 N T E R 3 e k Z t e k J o N G V Y a 0 p 4 M 0 5 E M k 9 y V n E 5 d n V D d 0 9 n V H A w N m F O a X d v Z F d l d 2 E x Y X R j S z M z M z R y d k 0 3 O U h t c m N 1 T E h R a 2 l N d 0 1 M R F l H M 0 U x Y T l Z T U 8 z Y n N n R X F s c 2 d p U H M 3 T 3 p 5 K z J H Y 0 V S R V J F U l V l a G l 5 R W h G U m t V a X E x W V N r V 2 s w N H R H c G 5 j Z H l j c l l i a G J n S 0 0 5 e E 5 o d U o 4 S X c 3 M j d N S 1 d s d 3 B T U k F W T l d C c 3 p x S n o r a V h 4 b 0 s y d n d u V i s 2 b V Z X M 2 J 0 a 1 Y w Z E R U V 3 J s M k x v S 0 F n M U s 1 Z H U x R D M 2 T n k 1 O H h P d n V Y W H J G Z 0 N n Y X R X c X d y R m h 3 N F l o T E N 3 T X E x Y X R R b G h Z R 0 x S Y U x a W X V Y U W 9 B Z V B m Z G R 5 M k N w N X M z Y n d v d E N 6 U W F E W F E 2 S G V i T m 0 1 Z m 5 Q c m 0 5 W m V m T m 1 3 Z U Z R a U V F V U V G Q l F S Z 3 l a R W l l N j Q 4 Y 0 9 W S X V R M V l B Y 0 F y d U J 0 V n Z X N U I 5 N 0 J C Y 0 J n M n p k e m 4 1 a W 9 x S 2 d s Z 3 N 4 c X h a c y 9 E Z W U r O W g 5 Z X J W Q 0 F z T G c 2 K 3 Z M O H h t T T c 3 N T V o d X N X c l V L S X B F S V F N N G 1 W T W V P S F V Q d j N y M k Z Z M k t 4 M k N M M H p K W G J h e m Y z N y 9 i U W 9 V T z R l L 2 N 1 e G 9 3 W l l 4 R 3 k 1 c T Z L W H J K a 0 N W c T J i S W 5 v N k d n b 0 Z B c j A 3 T m x U b U Q v M 2 Z M T m 1 6 V E J 3 N E V C R V J F U U k 0 N D h m U H c 0 Q U Z v L 2 k y O E t M T D c 1 b 0 5 k Q 2 N N V 0 5 H d m 0 w V U h t K 1 B r R 3 Z C Z 2 d W N D l 0 b G 5 D N 3 l m W H E v S C 9 m d j N v V k F v O E 5 4 e n o y S H I x c T A 0 Z n Z 5 N H h T O G d o Z z h m a m o 1 O S t n Z z l Z W W 1 J a U l p S X J H S E l T a 1 J F T m l G e W N v Y X N m a V B J N m p m S z l 4 c H p a Z 1 p N c W t 5 W X N q S m h 5 c 3 l F T 1 N z e j U 3 V m F E Z W g x T U J z T W d O R U F z e U h u S H h q M E Z 2 K 3 J 1 M 1 M r e E 4 v S D R j T 0 h j Z k x r U 2 N q b G N u e j g 4 Y 2 M 0 Z H V 3 W V Z x M W F o V T g v L 1 J S T G x p e E J 6 W m 8 x Y l h L Z m 1 6 Z H Z B Z 0 Q 4 L 2 Y y R l k x M j d k c 1 d P S F R 0 d z d 0 d z V i T n k 0 R V R k d j N r U k N R Z 0 p h d D I 2 T j d 0 M j d X N H g v K 1 B D a F J l a G x O Q m 9 0 W G o 4 d U l p S U N y c T Z 1 U X V q a z Q r T m p r L 2 R S b G t o O G Z P S F F x a T A w e H c r W D J a Q l Z y O W Z q M E t G R G F O V 3 F G Y n k 5 d l J F U 0 V v S l Z x M W J o e k p r e m F O T 2 1 E V W F P S E l u U F B 2 c 0 1 C d z h l R k I 3 c j M 3 c D F L e H d k S F R G e T V N Z 2 k z Z X Y r L 2 Z 0 W X M y W U 5 n b 0 9 E M G F G R E I 2 d l g 1 T G F 6 Q 0 F n S V F O M j Z k W V Z m U X R T c 1 d S U G U z d D V 3 Z D N m S D N M b H p J U m F M N G U v d m o 4 R 0 R C e U 1 s S l V Y N F J j U 2 t T W k 1 3 Z n Z 4 N D R k e W p 2 e l N 3 e H R Q V H M 4 Q m Z k T 1 R Y Z m 1 E T W 1 E R V d H M W h s W k d R Z 0 x D d 0 1 W Y X B V U V h 4 O F B Q c j E 2 N G R 1 M 2 J w W m p N b j k z b E l x b F h q d z R B R 1 N r c E t R b E p T R T F O U l V Z Y k 8 1 c E t R a 2 1 N M W 1 U S m t 5 Q l Q x N z l v U y 9 2 e j k y N 3 R 5 S k h q M T Z R Q 3 d X S X o w O U h l b n A 2 W V g 2 N V F 3 U k V S R V J W V z R N V 1 l t S X F O U 0 l Y T j B n Y 1 h X R H B K a m p I N H p v Y j l O N k h u Z m 1 6 Q m t z W H J 3 W U F E Q n E x Q 2 g 0 Z T N 0 a n d J Q U J 1 S E R o Q W 8 0 Z E 8 0 W V B Q L 3 d R T T J m T 1 J N d V d M U X M 5 c D A 2 b n c v T G x 5 d 0 h B W W x P Z D N M N l p 6 e n p 6 a k h C T U x C W W p O R F F V N D h h T n c 0 W U 5 H d 0 R r Y k F v V U d o c W F a O T d X c l Z 0 a j k r N 2 R 3 d X Z V M U Z R N E 9 E a k F 4 Y 1 V G U U 0 1 R 1 B 1 Z k 9 u Y l B Z Y V Y 0 a 0 V n b T d 1 a G Q y V l c 1 N U l 3 O X N D b T M w S 1 J p V G s 4 c G t 5 N E E 5 Z S 9 Z Z 0 9 U a 1 p I M 3 p 3 Q V l D Y 2 x a d U h E e D h X V 2 x o M D d O Z 1 J k Z X J V U V Z 4 Y 0 h B Q W d N V E V S a H c 0 Z H d w d H Z 2 b W w x N V d w K 0 V o T V R F U m 9 h Q 2 c 4 U E Q w e W F O R W s 0 Y m p L W k x Q N m N r c E l D S H g 4 Z m k x W E 5 o d z h m e H Z M b H k r S H I 2 N H V G Q 3 h j S 3 d X Z T l l d l d F e j Z o V U t z W G N 1 W F B 4 O D g 4 L 1 k 4 c V V L Z W p X c l J 2 R 2 p S c 0 h O e m U z Q X V 2 S y 9 m d 1 Z s W i t m S H d E Q W J E W W p N a k l T Y T l h c 2 d a Z V h G N V l z V 1 l M e j U 4 O G p M Q 3 d N V 1 Z s W m V P d X R 0 N F N O d E x L e n M 5 R 3 Z Y e i t M R G N O R U l o R j h m S H h n T n B 2 U n B r M G I x S 2 h S Q X p W c T F F Q 1 R K a z B B Q U N O S G p z V G N 1 W F B 4 e X k r L 1 l Q a n c 0 V U l J M 2 F o U i 9 y O D h J a U l p S W l J Q 0 d M S V N F U k h C Y U R S a S s v Y n Q r T 0 d I S D J B e W 1 k Q 2 x T e G R o T X l J Q W 1 E W n R H a V F T Q 1 k 0 Z V B Z c X B V N m Z p N V p k Z n h w d H Z 2 d m 5 F U U F u S U N i T D I 3 T m x q Y 2 V 6 e T V j d E l U R X l F c j Y r d n h j N 3 F B T 0 R s N V l X Q W d B Q m N 2 M z R k Q U 5 D a V J R c 2 h P S D J V V 0 N 3 V 0 h x d k 9 5 c 3 J D M 0 x s e m 9 k V n F F U l l X a H V y V n E y U G R 1 b l h Z d G 0 w Y k J n M G F o R E Z q e G d p U G Y 1 O D l l e F l B O H Z U O H J D a m t q W E x D T X Q z V m k z R H k 2 Z m F F c T B 0 W F F r S U N 2 d i 8 r Z X p S c D B r U l l X U 3 F Y e X h F Y U d v c V l t Q m o 4 O W R k Z k F J Q i s v Z n B C T H B m a n I 3 L y t 3 d D k v L 3 c y U l N B U l h W M W Z o d k p l W F Y 3 N l B 3 W n R N S n V 6 Y n R 3 L 3 I x c T F E N D h h T k V S b 2 F L b 1 N r V m F 0 V 3 h U L y 8 v S V B H a l J 0 R E x w Y 2 p N a k l T S 3 B V S 2 R l d l d C W k R U b D N Y T m 1 q V 0 l p b 3 B D Y 0 h B d 3 B r e V p J b n p H V k N v V n R t M 2 J o d T N i d D B P a F V H R C s v U G t J R E F 4 R X U z Y n R z S D M 3 Z G 1 6 W X N B R m 5 6 N T d G K 1 B I a k V S d 2 N i T k 9 2 V z N a M k 5 p N W N 1 S U F M R n k 0 Z 0 l p S U N E e D g r U k 4 r K 2 Z U R n E x Q 2 c 0 T 2 p v a U 9 E Z 1 l B U U V C V 0 w 1 O E 9 V Y U 1 H S U Z t e l p x a F J Z c 1 c 2 T m F 0 R z R Z T U d R S k h S M G Z V c W x V T E 5 X d l d S S T B h T m F 6 M m U 4 M 1 Z z V 0 5 I O U 8 z Y k Z 4 c z J i T U N k T z N k d y s v W n R 5 T 1 Z 5 S V l R b E l p S W l J c 2 9 Q U T F Z a U l x c T B U Q 1 l U S W l N a j h l T 1 B Q d 2 9 y Q j d 0 M z c 0 N U p r e V l K d l M r Q m 5 B M n R R a 0 5 E V W I x N m R X e m V 2 Q m 0 3 Z C s v R 2 9 V T 0 g w T G R 2 W C 9 U d D J 6 Z F B V U G 9 v U j B k S G J O d T J 6 Z U x Z e X B V c k F T R F B E d X Z u e n A z R G t p V k w 4 T 0 R C Q T d p N 3 V 5 T W p J d 1 A 3 O X U x R F h G d 2 M z b i 8 v Z l d G e m 4 w Z n A 5 W H J N b m o w Y n Q y L 2 Z S c 3 V X T F Z H b F N o V U F P U 3 N r a n g w N 2 h s M j d k d U h P b l R 1 W V B u M D Z I a n g 0 Z 0 t 0 W H I 2 S m h 3 N G F G Q 2 9 q T E k y b E F U b U J v V E U 2 e W N 5 V j V y V j I 3 R m l L U k N C T W 5 U c l Q 0 Z k 1 Y R 3 h n c W Z D V 3 R r T W h u V 3 J s M H J 2 R z d T c E l u V m t G V 3 Y x M l B L b E N s S V R V M 0 Z l K y s 5 S n p 6 e W 5 t d m N 1 S E Z Z c 1 d J R n Z 2 a m l D N W p O W m p n N U 9 h R l h y M T d v M E t F R G Z 2 N z V a M n p j d U J F d U x p N F l Q M z Y 4 e G V a U j B k S F J t R D E 3 T m p R Y U R U c D I 3 S W o z M z M 5 Z i t K e E p K Q k l N S F R v V X p 6 N z d M T 2 J Q b j Q 4 R k N 4 Y m d o e D k r S 1 B C N 2 9 x a D B P a D J X T G w y S 0 d q V n F v R y 9 m d n V q Z H U 3 Z k Z o b D l B V G 1 1 Q X B V d V h D b U Y x W k d R a 1 h u b m x G W X d Z T W F M S T l 4 c y 9 m a n o 4 L 1 B 5 d 1 k 4 Y 0 9 a R 1 Z s W W N 5 W U 1 Y Q n d j T E R W M n l F a U l p S 2 l D a 3 B r Z n R J V 3 k w U k V S R 1 h F Z 3 h I O V V Y W E Q 3 M D g 5 V D F 4 Y 0 h Q N y s r M j h j T 2 5 R S T k r N 2 R B d 0 E 0 T 1 R u a D N Y Z m Z m Z U x P N U d m U G 5 z V z M z M z R y a E x K Q X p 1 W S 9 i Z H U y U l Z C U U V G c T F h a V V F V z d O b n o 4 Y T F h O W N z S H B H K 2 R l c 1 d 4 b z B i Q j Z Q U m l P K y 8 v e D U r Z m 4 2 N G M r Y 0 9 m d n p 4 U j Z H b m F y T m 1 6 V E J 6 N W t 6 R X h z W m k 0 Y 0 t G e U 1 6 T U J K Q 3 p 1 L 3 J M T D c r T V o 1 O T l G b k s 1 S E Z x d E Z u U G 1 6 T U d a T T J j U U d C a U l M N y 8 4 M H F K M 3 B G S 3 B 4 T l N w V X h F W E Y 0 Z l E w R k F j U F h v V U o w K 2 V 4 S 1 J K a z l D N 2 Q r O D g 3 M D J q M G V E M T E x K 0 h X c T N H b j M v K 2 F S S F F G W W V 0 L 3 I 2 S z Z 1 R 0 N u U F l L W H F F T F N 2 M 2 V C V W x J U 0 V C c W F t c V I y a z B V V l h w N k 9 o U U t o Y k F C V m 1 F b E p p W m l 6 N T Q 5 R 0 R a c 1 d K N l Y w e W F U Q 1 Q v L y 9 E T 2 V l K z Q 1 T k d q U U l O O D V O Q m 9 O T G w 2 O C t N V E 5 w b 3 J E W k R J O T l l Z V J p S W l J a U t n a 0 1 X U W x J c U p 5 N D J s R H V 3 c 1 h M d U N 6 e n o 1 R G V u c T Z j R X d t a z Z G U G 5 6 N T Q v Z l h Y N G U z d F h h a D V U Q 1 l U R G h 3 N G d F M m J O a U V 4 T V Z F N D N y R m p S O H l l U G J 2 Q W N S O T g 4 Q U Z p W T J Q U n F W T W 5 2 U H J x c T l p O G V U T k 9 u a n d K a z h r R U J 3 Y 0 h 2 U G 5 t b T N q b G x W Z U V R Q 2 t 0 T F E y c l Y 2 L 0 c w Y U 5 I a F h s N j k r N k 5 z V 1 B I W X N h T U d i a D Q 4 U 0 l h T k d p Q U w 3 L z g w b X B i Z 1 l 5 T U R C d y 9 m a H d L a F F M e j V z M k R o N G N I Z n Z u b E Y 4 a m x j Z 0 R B M U t s V D h m R G h R e m c 3 T y t Q Z X Z Y d F F L c F V J Q 2 d v U y t z Z y t E W H V G c k p r Y n Y w U D I 4 Y 1 B 3 L 1 d a V H F k K 2 J p S W l J a U l n c U o 3 W U x J Q 0 t p U 3 F O c D A 2 Y W 9 X N 2 N 1 W W 1 K a T B M a H h Z M 1 R x M U F s Z H U z W X Q 4 c V B 6 W X J F W X Z Y c j F R c T l l d l h E a n h n M U V S R V F n S m l Z R 0 V 5 Z E 9 m T 0 s 0 V n E x Y U l U R X h F Y U 5 I a j B a b V p p W k 9 u V G 9 G Q U 9 q V n F 4 Z E d q a H l a S i t q M T l Q V E U 5 T 2 5 U T V d U S U V H e m J 0 Z z F 4 Y 1 h F W U 8 z W X N r c E t T R U I 4 Z m o 4 R E F R S X Z O a V I 3 b j V 1 Y U d G M T k 4 R V l z V 0 x R S U F q Q j A 3 V m d o W W M r Y y 9 k K z Z j V U Y r a l J v M m U r R D d L T 2 9 t U E w 4 e H F G Y 3 h x R l V U T z F y O H V S R V J F U k V S R X R z U 1 Z y R V J F V k c 3 W V l t V m t S a 1 l H S k J K S n Z x R m t h Y m g 5 K 3 p a c T E 2 N E 5 B R G h 6 N W d 6 O C 9 m M 2 g 2 K 3 R i c U x H U F B q W W R I e D h Q S H g 4 Z k 9 E c z d G M n J j d m 4 z N z h P S 0 x M M W 8 5 c j l m c k l S Y U x J W k Z J Q 3 Z r d W 5 z e G V L M W w x V n k 0 a W J l R U 1 l R T Z i Q j N s Z z A x S y 9 Q e E V S R V J F U l Z U N W N 5 V X B F U k p W S 1 d k a n d L V G R n Q l l B M m J k b 1 V h Z X l q Z l N r R E F n S 0 t O Q z Y v Z 0 J W Q W d U d X V s e m V 5 L z I x K 1 p V a U l Z O G h L U k V S R V J F U 2 x n a n N J R U J F U l V Z V 1 M y e U x B c E Z M W n V S S W l J a U l p S X F v c 0 d M S V N F U k Z S a F N O c k Z B V G Q x W X Y y T G 9 P S W l J a U l p Q 2 9 K a H F 4 R V J F U l V J W m 5 W Y W 5 1 W F F F U k V S R V J F b F F S R F Z p S W l J c X B 3 N U k y Y X d w Q V F a K z h 5 a U l p S W l J a W 9 r b U R J U 2 t S R V J C V 0 9 X S k h U b D l X W W 5 H V G 5 T b 2 l J a U l p S X F E S m d 5 R X B F U k V R V m p 0 U y 9 E Z 0 R B b V B M Q X p w V V F F U k V S R V Z G b H d K Q 1 Z p S W l J S 2 h 4 W l F G M E F Z T X N B S W l J a U l p S X F G U X h a a V l p S X F N S V J P Y k 5 k Q U J F U k V S R V J s U j Z H c k V S R V J G U W h 5 U m 9 G U V o 5 d 3 k 5 N W x F Q k V S R V J G U k p j Q 1 F s W W l J a U N v a 3 N i T U N w c F J r Z T V k Q l J F U k V S R V N W Q U V O V 0 l p S W l x c E N r L 2 5 W a F R H R z d B Q 0 l p S W l J a U t u a 0 1 X W W 1 J c U 5 5 U U 4 y c G k 3 e E t v Q 0 9 6 O T l 5 W H g 4 U V V B R 0 9 M W k 1 v Q 0 l p S W l J a U V v V 1 E x W W l J a W 8 z V E t v c z Z M b G J m T G 1 n d j M w T H B t e V Z Y V 3 V R K 2 R m S n F Z V 2 Z H U 0 l p S W l J a U t t R U 1 X W W 1 J c U 5 5 U U J 0 U 0 J J W j Z C V 1 h s Z 2 l M O E Z h V U J k d T l h U W U z O S t a b 2 l J a U l p S X F L U X h a Q 1 V p b 2 5 M R G 9 W M H d k S m Z Q M j d z T U t n V H Q 1 Z k 5 3 Y l A r Q 3 Z j d U F y R k V R O U F s c 0 Y w Q k V S R V J F U k N X T E l T c 1 J F W l V i a n M x Y l E r V G d D U F g r Y 0 h 1 W F F n V l E 3 Z j B O W W h k W E 9 E U n B Z Z T l T S V B P d k M v M 1 Z 5 L 1 l 1 Z z R p S W l J a U l L a m l H c k V S R V Z L N j R q U n d I L 2 E z c l V Q L 0 Z v T F V z V X U v O U h j Y U U y M 0 F i T W N i Z X B R R E l h V E V C Q U 1 i a 0 p E d F h R a 1 J F U k V S R U Z S b E R W a U l p S 2 5 m Y z M 1 c 0 V 3 N z I 3 V U g 2 e k R O a 1 J C N k c v e m N m Q j d V b C 8 r e G F 5 S X c 0 a W Z m V m l H S k 1 m d 0 c z T V I v W X V T W k M 3 K 1 p Y d T Z r V T d W M E p F U k V S R V J C V 1 p 5 R 3 c y b S s x Z E J C R V J V W E h v T G t R a i s 5 U n h H T 0 p 2 U W V 5 a 2 d P N 3 F K W H V Y V k 9 u S U E 1 d k N w T T Z D T k t B d U h O d S 9 V Q 1 p h Q k R 3 d W F j d 3 d P T F J 1 R C 9 m U k U r e G R D a E V S R V J F U l Z W Q l N l e G R B U k V S V V h Q S m 1 y U 0 J 2 M X N y Z V p W Q V p K d z l z Q W o w R G V D S W l J a U l p S 2 t G c 0 Y w Q k V S R V F W b W p 5 d 0 t Z d 3 B T Z X p M U 2 t S R V J F U k V K W V l o S 3 h F U k V W V m 8 4 a 1 p O Q U x B d k t 4 R V J F U k V S b F J 5 R 3 J F U k V S R l N o U 1 F Q c V F 1 V G t E T j B W d G d 3 Z 0 l p S W l J c U t T d 1 p D V m l J a U l L a n l I M X U y a G p Z N n l k e G x F U k V S R V J G U k J N V 1 F s S W l L a U N z O H B 1 Q 3 Z N Y W h X e W p 4 M n l k e W x F U k V S R V J G U U J N V 1 F s S W l L a U N r O G U y Q l J p Y n g 5 b 3 o w Y m F 1 e F F p S W l J a U l x c U F H T E l T R V J I O V g z d j N I M X Y x V 2 V o e C 9 F U D U x V k p n a E o 4 b E p 1 M E c w Z 2 p i V U R l W l R x a U o 0 Q 1 J F U V h m R E V n b G t H U V l o Q T Z Q W m h S b 2 h X W E I v c 0 V F b W N W T W l p W U 8 0 T V J q T 3 p v e U J K c n U z W E l 6 a W N G d 2 p p Z 3 p S e m 9 s T S t W R z Y y Z 3 R T Q n B T M T l 3 K 3 k 0 e W 9 3 a D J l T 1 F W K 3 Y 1 Q 1 N j N S 9 1 Y z V 6 e m 4 v R V h l K 2 Z Z N W R B b W x O M z h r c D N m O W J 6 c E 9 0 b D d 1 c l F B Q U F G Y 1 p r U l V B N k J M N l R K N l d K R 2 w 5 Z H Z O b D N n a 0 F B S E M x R V Z r Q m d D N m g r N U N o N m Z t K z Y z U H l 2 N 2 Z r d G F h a m w z c z d B Q U R B V l V S a 0 J R Q z Z q U D R 6 T l g 3 S V d B Q U F E Q 2 h K U k V G V T U 2 V G p a R 3 Y r d G 1 I T j V k N E t B Q U J 3 R l J G W k F Z Q X V v M G Z W a U p S T 2 1 K a l R 1 M 2 J t e k w 0 O W w y M G Z a O C t l V F V O R F E x c G F X b 3 B l c T Y y d D d X M 1 l V V 2 Z 0 N 2 U w N W N l S k U y d H Z i M y 9 h M U F R R G d h a V N 5 Q W d C Z F N 2 O V p j O U t 0 c k U r T 1 A v T E 5 5 N 2 F I b H B h V 0 x G a X d J R n U z Y n Y y b m N 6 c z Z P c k p 0 M j d Z T E J z L 2 Y v d m E z b V R G a l J 2 Y n U z Z H R w L 0 1 T S k U v b n J Y L y 8 2 c G 8 5 a n g 0 N W Q 5 R D B Q S E R p U T I y K y 9 Q Y i 8 v L 2 U 4 T G V 6 a D I 3 T m h i Z W 5 S M G R G e m l 0 d 0 V B Q U Z l K 0 h w Z D d B d 0 F B N z Z S d W Z j c H p 6 Z H d 2 N S 8 4 Z W Z p R E h I M 2 s 0 L 2 I v d z V j d T l w W X M 2 Y 3 V S S U h u e n d 3 Z n p t T j c v S j h l U E g 4 O W 5 Q Z n J i V D l S R W p S c V N r c E N U Z i 9 2 Y T N z M n J W c W 5 U c j F p M U p z b n o 1 O H V 6 Y 3 V m T k 4 x e D Q r Z k h q V 3 J W d F h l S D d v M E t F M E 5 q Y m 1 n e C 8 4 N E h s e l c x d G J N M z M 2 O U x l M D V 5 Z W Z m R E l E Q n c 1 O F M z T U J B T 0 J x S W J J Q 0 F G M U 8 3 N X M v a 3 R J S k U v U H E 5 b T F K O H E 0 T H J X Z k 9 u R W x k W F Y w M m J 0 e V k x M T U 3 T G J O b n o 4 N j B h Z F B P b T F k Y V d w b 1 p N M m J r e V N l Z l R H T m p Z e W 9 x S 2 d y W E t p c 3 J j O D g 5 O T F 4 d y 9 T Z W V l Q 0 o v K 2 N 0 Z k 9 v M z k 5 S 2 M v e l p Z d F c 3 S m h 3 N G J D V 0 d 0 c m E r S H U x R z k r O C s 5 M y 9 q W T B O R 1 R W c W x X W k 0 y Z E 9 4 b z R k M j J t Z C 9 2 M z c v M H V m R 1 F B Q X J t U W l L d 0 R R S l Y w e j k x e F l m V G V G M X J h M n R 0 V F g x M m Z E a G c w N W V 2 U m 9 Q d k N C R D J U Q m d n V z U 5 d H B y T z g w N 2 R 1 e F l E a D A 2 b E N R W k 9 Y S m t G a T l l b k p h V 2 x w d z h l V E l q U m 9 4 S W t 2 V H A w e W M z M 0 h C R G t 1 V D U 1 N S 9 Q a 0 N G R E 1 u T G t 5 Q 1 R K Z 0 F F R H p v d X N G N 0 o 0 O G V M Q y 9 M c T Z 1 c 0 w 0 N j h j S W Z P S V R u O G l n U V l P S y 9 O U U F B S E R s R T F r Q m d D N 3 J q Y U c x N 2 N E K 0 R G e X l M T j M 2 b E w v a i s y a H F h a 3 A 5 Z l g w M m I 5 N m M 1 d W J t V k Z a V 1 p 1 b l N w W m t 3 W W N J R j U v L 2 l G N y 9 J a W h V c n p o d X Z x c X J L b W p W c n p o d i 8 r d G U v b m 8 5 L y 9 P T l p z R 0 R C S m U x c j h l T E Z 1 Z T Y 2 N j l L a l I 0 O D B O V F Z s M z c 1 O V N a S 2 R P M 2 V t d k x 6 O H Z M T m d 4 N D R k b X d F R E J s e l N l d 0 F B d 0 5 W Q V p B V U F 1 c l J y N W 4 0 N T N R Y 1 B U Z X V t N z Z Y c F A 3 K 1 E 4 c 2 5 U M G 1 m e T F I Y 3 N 0 a l k w T k 9 T T F g v e G l P a m 8 2 V W w x Z G 5 m b n o 1 N m V t c H F a d 3 Z 1 c U Y z S H J y c l Z t N 2 R t M 2 h l V k 5 U V T V Z c 1 d a S X h Z O F p j Y 0 g 1 N 2 U v d W J y b m N 4 d z R j U H o z W F h Y W m N r K 2 Z H U G Y 1 e j c 3 N z g v U F h 2 M k x G e G Z 2 b n g 1 a 2 5 N L 2 p I W D I 3 T m 1 z V 0 x F a U 4 5 M T A w e V c v R H d B Q V h P b E V W Z 0 N n e S t 2 N 0 h 6 U F N h L 1 F O K 2 R 2 N k 5 U b n g 5 T W E w L 3 R m b W x F K 2 V s d E l K R T l O O X l O Q i 8 2 M 3 R Y V j F m b j g 1 L y 9 m T W F O R z F m N G M v N S 9 w c n k 4 U E 9 Y b G Y 0 L 0 F h O W V 1 e m N D Q k F 6 T n Y z c n d M e m 0 5 d m I w L z M 3 d D B 2 d W w 1 R F E w T U 9 I e j Z j T T J m T 1 p Q Z n U z V G x 5 N U V p U z V N V V h Y O H l a T T J l U 0 p H Z l B u a z J T L 0 9 B S F A w a F p X V m 1 u M S s v Z n Z 6 O X o 1 O D U 5 U z N z S E F J Q 3 J r Y 2 d L Q U p D a z E r Z 2 J N M m p a d z N s M S s v L 2 s 1 T E 9 i Y y t M c G p U b n g 5 T W I w Z X Q 4 T m h l d m Q r c F N u W j l W M U t S a z A 5 S k x q N j B z d n Z a U T l l L 1 l r T 2 Z l R F V r b n l 3 Z 3 N 2 c E d m U G 5 p a 3 R M Y z J l U F h z S z E 5 O U 0 3 O T Y 5 T T J Y S 2 x N T H p M V n U y W k 1 l T 0 h i b i 8 v d n M 3 a G R j M 0 9 u U G 1 U S 2 M 3 V V A v U l F 3 O D l s Q m R m Z k R G S n N t a l J v c 0 w 0 d D c 3 M X J j S y 8 v L 0 d v Z 2 E 5 O D V T d X B x Y W 5 K M U t s V C 8 r b W V B U U R n Y W l l e U F n Q z h R V m 5 O c E p U V l R N c l p B M z g 4 Z D F i c n k z O U 0 y K y 8 y N X N 6 d l h 1 Z z B i O W k 2 W n k 1 c D N k M j d k M m Y x N n R X Z H h u Y n M y S k V k T z N a Y z B q c j k r d l V y U k 5 i W D E 3 e m x s b H N 1 Z W x S Q V I w Z E g y d H J h V W x w Y W V 0 R T F 2 L 0 d O Y j Z T O X Z i M 3 c v T U N C Q S 9 u S l Q z N l N 6 M z N 1 Y y t u V n E x Z V N j e i t l O V V a L y t N T W Z N b n I w N k V 2 Y U 9 3 Q U F Y S z F F V m d D Q U M r a F J O U 0 w 5 c W t Z V W 5 w O D k 4 T W U w b j J 6 O W w 5 Z W J P b l Z x U H Z u S l R 5 W k p t c H V i T T J m T 2 5 O e D E x M T M 1 e k d j K 2 s r U m N E S j A v Z j M 3 S 3 l z c X l j d V h L a T U 2 a C t 2 c D R R M E 5 E b G k 1 Z G 1 y Y T J 0 a H c r Z k R n e l o 4 N 0 1 2 Z m Z l b T V 0 d n Z y b l Q v S m F X b G l U b j R 1 e k Y 5 T z d k T z Z k U G 4 4 N m Y v L 3 p u d l B l O T c 4 M 1 J v M G Z 6 M U Z O U F p l Y k 1 t Z W N k R F F B Q U F K e X Y 1 S E p 2 Q U F E Z 1 N 0 Q 2 p h a 1 I 2 a m I 2 e D h M a F V Q W H Y y V E 4 r K 2 Z k T z N i O S 8 w N m R N b l N k S 3 J W N i 9 D V 0 w 5 K y 9 U S j k r d l R z M z c 4 L z I 3 Z H Z M N H o v N D Z P O H Z E d 0 5 E U T J w c m E z T n N H S E R V b E Z S a 1 Z H a l J t W D g r U E c 1 O T k 1 N z g 5 e H p 6 M 1 Y 2 M z R N S E R 5 W k p 0 b T d k b X Z y N i t v d n U 3 N 2 5 u b n N 2 Z G Q 5 K 2 R s M T k r d W R Q N D h l U E h z M m 5 U c G s 1 M 3 V p W k p X M X R i N F M 1 W E F B R G 8 2 a 1 J X Q U l C M 2 l V O S 8 r d E 9 w c k t 6 T T J y V n I w O W p Z Z U 5 G N X A w K 2 Z 6 d U R C Z z d O a X h Z c E N z R j I 0 Y 0 d G d X V 1 b W 0 3 T j I 3 d D l Q Y z N i d D N K M G 4 y N 2 R 0 W E 9 I Z j F R d X J y N j F O Z F h a M 0 t 5 c 3 B P N D Q 4 O T l s a l d y R m 1 U c H F h b X d s a G J X M X R P b l R w M T B U T m d B U U N n c X h G W k F R R G V K Y n A z N z U 2 d m Z 2 V 3 J l Z l h W V j d O b z B h S k 9 Z Z k 9 O c n I v K y t q e j Q 0 S U 1 a T U d C Q V l h e W t w Q 1 J m K z l y W E 1 u Z n U z T H o v L 2 U v U H V I S G o w d E h S a 2 E x Y n Q r W k R I L 3 B R Z X Z m d T N l b j E 0 O G V Q T H p 3 L 2 V Q Q m d k d T N h b G N t V E o z Z D Z u M T I 3 Z G 1 Y T G x p M l p Q W H Q y a G c w Y l Z o a i 8 w N S 8 r b E N R W l B u e j Q y L 0 s 1 Q V F E Z 1 N p Z X l B Z 0 M 4 a T R 3 Y U 5 T b 0 x G e T V N W T J O a k Z p M W F s U D M 3 O T U 4 M 3 A 2 U 2 t K Q U 1 I R G p 4 d n Z F Z V B j O G Z 0 M z N I S E h i b n p 6 a n V 6 Y m R 1 M k h E e D R N T k 9 t V G V z M D c x T 2 Y r b F R t e l p 1 W G x T d F h a d H U y Y m R t N G N X U E t 5 O H N M W j h h V 2 x K e j d M K 0 x L b F N z e m R 1 e l k z S D c 3 N 1 o x Z S 8 3 T 2 Y v U 3 h K V W w x Z F h m d 0 h C Z 0 N B c T R E S U N n Q n d t W j A 5 Z X p a Y n Q y N 0 4 z T G x 6 M D l y Y W 1 r b V R K c V c y d G p h T m p Z M j U r K z Y 3 O C t p a m o 2 Y X R y Z T J T M W p 4 e T V F a F d y M T Z k b X B x Y T N I c n J y U m V j c z I v Z n Z 2 e n F W N z l L V l Z W V l p z M m F s Z E x T M G l U S m U 5 N 3 p u Z 3 d h T k N n V k Z S V z U 3 N z c 3 V W x K U 2 t z c k t 5 a 3 l m U G o y d n Z Q S k t u b j c 2 N l N U b m p p a j Q 5 Y T k v b l d 1 d X V T Y l R w M C 9 2 Z E x j c k F B Q j B K V D B 1 O X d Z Q U F M c W F q b z Z P S k V s T F M w d l d y M S t m S C 8 3 d 2 g y b H V i c z Z n U V l N S z E y N j c 3 Y l p V V k Z S a y t m T G w y Y k J o U S t y c j Z 6 T m x 5 c F J N b V R J b G d 3 W U 5 l d F A x R H g w N m x D V k x s b V R B Z 0 F G W n V I Q m h Z Z n l O U D E 3 V j N 0 N m V W M T U 1 S l V P R 0 R N a 2 R k O X h S R 0 4 r M m J W c 2 V l d W l o R E I w N k 5 B O D g 4 R U R o M 0 5 X U k k w Z W 1 w S 1 F r U z V Z c 1 N Z O G V Q W E x m Z m Z m b D h j Y 2 Z U M j F 0 Y l N a T m 1 w V D U 4 K 2 V u Z i 8 v K 2 I 5 d D N C Q U F B V n h L U k Z R R G d I Y l p u e j U 0 a 1 N W M W R Y W k t r c X F v c X M y Z l B 6 c 1 N K R T l P e l o 4 L 0 N 2 Q n R 2 d k R I Z i t j N T N z b U h E a G 1 6 Y X R D b V B Q Z l p Z b m 5 y c X F U e j Y 2 S 0 9 k e m 1 O O V h Y d D d l N T U 5 O X R r O D h z Z 2 p H V E 5 t V E p Z c 1 d W S 0 l w T U 9 H R G N 2 U G Y v N 3 p q Q m t 6 S n I x N j l j c n p 6 e i t m M X R i V 2 p C Z 3 h J c 2 0 1 Y z F s W H I x N m R u V H Q z c H F h b U p y V z F 0 U 2 t y S z B 1 U 3 R M Y T I 1 d n Z m L z M 3 c T Z 1 c F N Y b D Z l W m N 1 V 1 p m V G 8 w Z m 5 3 a H o r Y 3 V y c T Z y R n U z T H I v O D V T L 3 p w U z k 5 S 1 R V M U 5 m L 1 c 3 d z R B Q U 4 2 T n V u V z h m c n N F Q U F E d m l H Z W V l U 2 F y V n E x S 2 R Y V j E 3 c n p 6 e n R 4 e X l 5 M 3 A x c T N i b T c 2 b X V i a z V t e m R 2 V G x W V l Z T W k 9 u R m d Z b n p k d l h x N j k 5 d G 9 z V 3 J R b 3 R i V z F h V z V 1 e n F 4 W n M z T G J i Y m N W e m x a T n p 2 M k k x Y 0 1 Q U D V 6 R G h 3 K 2 5 v N k 1 q W l d W b C t k a k h Q c F o 3 N 3 J r b l R 6 e n h S T m F 2 W D U r K 2 Z m d m 1 y c n Z 1 e X R T c F V 6 d T l i d W 5 T c F R s M T Z s U W 1 U S m l R Q l F z V 1 p Q R G d 3 W j M y O X R K T E w y W F p z b V U 1 Z l B o d 3 Z 2 d m Q 3 N m F p b 3 V K d C t x W U F B T 0 R L S U x J Q 0 F G d 0 c y N 2 R 2 e i 9 q e D R 6 d U Y w R 0 l k T z N Z c z V l W G x o U i 9 B Z X F z T 0 h U c V V I L z N v U j V r e F k w Y j Y 5 d T N i N l Z w N 2 U z c 2 V m L 3 p 4 Z l B T a k g 4 M m 9 V Y U 1 1 d X N h c F U 2 Z X l a O C t l a k J z M z d s L 2 F P d 0 F B W E 1 s R V Z n Q U F B Q U N B S X J 4 O X Q w N E F B Q U F B Q U h S Q k l p c 0 F B Q U F B U U J G R V Z n Q U F B Q U N B S W 9 p c 0 F B Q U F B Q U J G R U Z r Q k F B Q U F B S W 9 n c 2 d J Q U F B Q U F G R U Z r Q l F B Q U F B Q W 9 n c 2 d L Q U F B Q U F G Q U V r U l V B Q U F B Q W 9 B Z 2 l L d 0 F B Q U F C Q U V V U l d B Q U F B Q U l B a W l L d 0 F B Q U F B Q U V V U V d R R U F B Q U F B a W l D e U F n Q U F B Q U F V U V d R R k F B Q U F B Q 2 l D e U F v Q U F B Q U F V Q V N S R l F B Q U F B Q 2 d D Q 0 l y Q U F B Q U F F Q V J S R l l B Q U F B Q W d D S 0 l y Q U F B Q U F B Q V J S Q l p B U U F B Q U F D S 0 l M S U N B Q U F B Q U J S Q l p B V U F B Q U F B S 0 l M S U N n Q U F B Q U J R Q k p F V k F B Q U F B S 0 F J S W l z Q U F B Q U F R Q k Z F V m d B Q U F B Q 0 F J b 2 l z Q U F B Q U F B Q k Z F R m t C Q U F B Q U F J b 2 d z Z 0 l B Q U F B Q U Z F R m t C U U F B Q U F B b 2 d z Z 0 t B Q U F B Q U Z B R W t S V U F B Q U F B b 0 F n a U t 3 Q U F B Q U J B R V V S V 0 F B Q U F B S U F p a U t 3 Q U F B Q U F B R V V R V 1 F F Q U F B Q U F p a U N 5 Q W d B Q U F B Q V V R V 1 F G Q U F B Q U F D a U N 5 Q W 9 B Q U F B Q V V B U 1 J G U U F B Q U F D Z 0 N D S X J B Q U F B Q U V B U l J G W U F B Q U F B Z 0 N L S X J B Q U F B Q U F B U l J C W k F R Q U F B Q U N L S U x J Q 0 F B Q U F B Q l J C W k F V Q U F B Q U F L S U x J Q 2 d B Q U F B Q l F C S k V W Q U F B Q U F L Q U l J a X N B Q U F B Q V F C R k V W Z 0 F B Q U F D Q U l 2 d y 9 5 T n Z m S 1 M v a V N Q a 0 F B Q U F B U 1 V W T 1 J L N U N Z S U k 9 I i w K C S J U a G V t Z S I g O i A i I i w K C S J U e X B l I i A 6 I C J t a W 5 k I i w K C S J W Z X J z a W 9 u I i A 6 I C I i C n 0 K " / > < / e x t o b j > < / e x t o b j s > < / s : c u s t o m D a t a > 
</file>

<file path=customXml/itemProps553.xml><?xml version="1.0" encoding="utf-8"?>
<ds:datastoreItem xmlns:ds="http://schemas.openxmlformats.org/officeDocument/2006/customXml" ds:itemID="s:customData">
  <ds:schemaRefs>
    <ds:schemaRef ds:uri="http://www.wps.cn/officeDocument/2013/wpsCustomData"/>
  </ds:schemaRefs>
</ds:datastoreItem>
</file>

<file path=customXml/itemProps554.xml><?xml version="1.0" encoding="utf-8"?>
<ds:datastoreItem xmlns:ds="http://schemas.openxmlformats.org/officeDocument/2006/customXml" ds:itemID="{99620d62-85e8-4543-be28-2dfda4e4bb9f}">
  <ds:schemaRefs/>
</ds:datastoreItem>
</file>

<file path=docProps/app.xml><?xml version="1.0" encoding="utf-8"?>
<Properties xmlns="http://schemas.openxmlformats.org/officeDocument/2006/extended-properties" xmlns:vt="http://schemas.openxmlformats.org/officeDocument/2006/docPropsVTypes">
  <Template>Gallery</Template>
  <TotalTime>0</TotalTime>
  <Words>4956</Words>
  <Application>WPS 演示</Application>
  <PresentationFormat>全屏显示(16:9)</PresentationFormat>
  <Paragraphs>396</Paragraphs>
  <Slides>30</Slides>
  <Notes>21</Notes>
  <HiddenSlides>0</HiddenSlides>
  <MMClips>0</MMClips>
  <ScaleCrop>false</ScaleCrop>
  <HeadingPairs>
    <vt:vector size="6" baseType="variant">
      <vt:variant>
        <vt:lpstr>已用的字体</vt:lpstr>
      </vt:variant>
      <vt:variant>
        <vt:i4>22</vt:i4>
      </vt:variant>
      <vt:variant>
        <vt:lpstr>主题</vt:lpstr>
      </vt:variant>
      <vt:variant>
        <vt:i4>2</vt:i4>
      </vt:variant>
      <vt:variant>
        <vt:lpstr>幻灯片标题</vt:lpstr>
      </vt:variant>
      <vt:variant>
        <vt:i4>30</vt:i4>
      </vt:variant>
    </vt:vector>
  </HeadingPairs>
  <TitlesOfParts>
    <vt:vector size="54" baseType="lpstr">
      <vt:lpstr>Arial</vt:lpstr>
      <vt:lpstr>宋体</vt:lpstr>
      <vt:lpstr>Wingdings</vt:lpstr>
      <vt:lpstr>微软雅黑</vt:lpstr>
      <vt:lpstr>汉仪旗黑-85S</vt:lpstr>
      <vt:lpstr>黑体</vt:lpstr>
      <vt:lpstr>汉仪君黑-55W</vt:lpstr>
      <vt:lpstr>Times New Roman</vt:lpstr>
      <vt:lpstr>Wingdings</vt:lpstr>
      <vt:lpstr>Segoe UI</vt:lpstr>
      <vt:lpstr>Calibri</vt:lpstr>
      <vt:lpstr>Arial Unicode MS</vt:lpstr>
      <vt:lpstr>Helvetica Light</vt:lpstr>
      <vt:lpstr>Open Sans</vt:lpstr>
      <vt:lpstr>Aileron SemiBold</vt:lpstr>
      <vt:lpstr>Arial</vt:lpstr>
      <vt:lpstr>Times New Roman</vt:lpstr>
      <vt:lpstr>汉仪君黑-75简</vt:lpstr>
      <vt:lpstr>思源黑体 CN Normal</vt:lpstr>
      <vt:lpstr>Calibri Light</vt:lpstr>
      <vt:lpstr>Open Sans Light</vt:lpstr>
      <vt:lpstr>汉仪超粗宋简</vt:lpstr>
      <vt:lpstr>1_Office 主题​​</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第一PPT模板网-WWW.1PPT.COM</dc:title>
  <dc:creator>user</dc:creator>
  <cp:keywords>第一PPT模板网-WWW.1PPT.COM</cp:keywords>
  <cp:lastModifiedBy>Cindy.Z</cp:lastModifiedBy>
  <cp:revision>5322</cp:revision>
  <dcterms:created xsi:type="dcterms:W3CDTF">2015-12-11T17:46:00Z</dcterms:created>
  <dcterms:modified xsi:type="dcterms:W3CDTF">2024-09-03T13:15:12Z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B404D3630FE4422087940F02CBFD5616</vt:lpwstr>
  </property>
  <property fmtid="{D5CDD505-2E9C-101B-9397-08002B2CF9AE}" pid="3" name="KSOProductBuildVer">
    <vt:lpwstr>2052-12.1.0.17857</vt:lpwstr>
  </property>
</Properties>
</file>