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64" r:id="rId3"/>
  </p:sldMasterIdLst>
  <p:notesMasterIdLst>
    <p:notesMasterId r:id="rId85"/>
  </p:notesMasterIdLst>
  <p:sldIdLst>
    <p:sldId id="256" r:id="rId4"/>
    <p:sldId id="318" r:id="rId5"/>
    <p:sldId id="331" r:id="rId6"/>
    <p:sldId id="257" r:id="rId7"/>
    <p:sldId id="258" r:id="rId8"/>
    <p:sldId id="302" r:id="rId9"/>
    <p:sldId id="340" r:id="rId10"/>
    <p:sldId id="341" r:id="rId11"/>
    <p:sldId id="342" r:id="rId12"/>
    <p:sldId id="343" r:id="rId13"/>
    <p:sldId id="344" r:id="rId14"/>
    <p:sldId id="345" r:id="rId15"/>
    <p:sldId id="346" r:id="rId16"/>
    <p:sldId id="347" r:id="rId17"/>
    <p:sldId id="348" r:id="rId18"/>
    <p:sldId id="349" r:id="rId19"/>
    <p:sldId id="332" r:id="rId20"/>
    <p:sldId id="336" r:id="rId21"/>
    <p:sldId id="350" r:id="rId22"/>
    <p:sldId id="351" r:id="rId23"/>
    <p:sldId id="354" r:id="rId24"/>
    <p:sldId id="355" r:id="rId25"/>
    <p:sldId id="352" r:id="rId26"/>
    <p:sldId id="353" r:id="rId27"/>
    <p:sldId id="333" r:id="rId28"/>
    <p:sldId id="337" r:id="rId29"/>
    <p:sldId id="356" r:id="rId30"/>
    <p:sldId id="357" r:id="rId31"/>
    <p:sldId id="358" r:id="rId32"/>
    <p:sldId id="359" r:id="rId33"/>
    <p:sldId id="366" r:id="rId34"/>
    <p:sldId id="367" r:id="rId35"/>
    <p:sldId id="368" r:id="rId36"/>
    <p:sldId id="369" r:id="rId37"/>
    <p:sldId id="370" r:id="rId38"/>
    <p:sldId id="371" r:id="rId39"/>
    <p:sldId id="372" r:id="rId40"/>
    <p:sldId id="374" r:id="rId41"/>
    <p:sldId id="373" r:id="rId42"/>
    <p:sldId id="375" r:id="rId43"/>
    <p:sldId id="376" r:id="rId44"/>
    <p:sldId id="377" r:id="rId45"/>
    <p:sldId id="378" r:id="rId46"/>
    <p:sldId id="379" r:id="rId47"/>
    <p:sldId id="380" r:id="rId48"/>
    <p:sldId id="360" r:id="rId49"/>
    <p:sldId id="361" r:id="rId50"/>
    <p:sldId id="334" r:id="rId51"/>
    <p:sldId id="338"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6" r:id="rId67"/>
    <p:sldId id="397" r:id="rId68"/>
    <p:sldId id="398" r:id="rId69"/>
    <p:sldId id="399" r:id="rId70"/>
    <p:sldId id="400" r:id="rId71"/>
    <p:sldId id="363" r:id="rId72"/>
    <p:sldId id="362" r:id="rId73"/>
    <p:sldId id="335" r:id="rId74"/>
    <p:sldId id="339" r:id="rId75"/>
    <p:sldId id="401" r:id="rId76"/>
    <p:sldId id="402" r:id="rId77"/>
    <p:sldId id="403" r:id="rId78"/>
    <p:sldId id="404" r:id="rId79"/>
    <p:sldId id="405" r:id="rId80"/>
    <p:sldId id="406" r:id="rId81"/>
    <p:sldId id="364" r:id="rId82"/>
    <p:sldId id="395" r:id="rId83"/>
    <p:sldId id="277" r:id="rId84"/>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3692"/>
  </p:normalViewPr>
  <p:slideViewPr>
    <p:cSldViewPr snapToGrid="0" snapToObjects="1">
      <p:cViewPr varScale="1">
        <p:scale>
          <a:sx n="107" d="100"/>
          <a:sy n="107"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C3E64-103F-4D04-8A5F-B9A1A08A2D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5DD90A29-3D3C-48F8-B99A-850098A9C74B}">
      <dgm:prSet phldrT="[文本]"/>
      <dgm:spPr/>
      <dgm:t>
        <a:bodyPr/>
        <a:lstStyle/>
        <a:p>
          <a:r>
            <a:rPr lang="zh-CN" altLang="en-US" b="1" dirty="0"/>
            <a:t>有利于确定专属自我的就业目标</a:t>
          </a:r>
          <a:endParaRPr lang="zh-CN" altLang="en-US" dirty="0"/>
        </a:p>
      </dgm:t>
    </dgm:pt>
    <dgm:pt modelId="{E5DE09BA-0B4E-444C-8763-A560266FB5FE}" type="parTrans" cxnId="{4537414E-44DE-4436-8E46-1F57E22AEA6F}">
      <dgm:prSet/>
      <dgm:spPr/>
      <dgm:t>
        <a:bodyPr/>
        <a:lstStyle/>
        <a:p>
          <a:endParaRPr lang="zh-CN" altLang="en-US"/>
        </a:p>
      </dgm:t>
    </dgm:pt>
    <dgm:pt modelId="{7FB48338-826E-4BB3-94A9-E7D1C604B043}" type="sibTrans" cxnId="{4537414E-44DE-4436-8E46-1F57E22AEA6F}">
      <dgm:prSet/>
      <dgm:spPr/>
      <dgm:t>
        <a:bodyPr/>
        <a:lstStyle/>
        <a:p>
          <a:endParaRPr lang="zh-CN" altLang="en-US"/>
        </a:p>
      </dgm:t>
    </dgm:pt>
    <dgm:pt modelId="{BFA89514-07E8-472B-942E-BD465528C177}">
      <dgm:prSet phldrT="[文本]"/>
      <dgm:spPr/>
      <dgm:t>
        <a:bodyPr/>
        <a:lstStyle/>
        <a:p>
          <a:pPr>
            <a:buFont typeface="宋体" panose="02010600030101010101" pitchFamily="2" charset="-122"/>
            <a:buAutoNum type="ea1ChsPlain" startAt="2"/>
          </a:pPr>
          <a:r>
            <a:rPr lang="zh-CN" altLang="en-US" b="1" dirty="0"/>
            <a:t>有利于学生到职业人的转变</a:t>
          </a:r>
          <a:endParaRPr lang="zh-CN" altLang="en-US" dirty="0"/>
        </a:p>
      </dgm:t>
    </dgm:pt>
    <dgm:pt modelId="{69D9400A-2BCF-45CB-9B4D-9C6D69B051A5}" type="parTrans" cxnId="{13A7495F-01BB-4EDE-A62D-A4328D6502C0}">
      <dgm:prSet/>
      <dgm:spPr/>
      <dgm:t>
        <a:bodyPr/>
        <a:lstStyle/>
        <a:p>
          <a:endParaRPr lang="zh-CN" altLang="en-US"/>
        </a:p>
      </dgm:t>
    </dgm:pt>
    <dgm:pt modelId="{253A1069-525A-4E58-BC2E-42E3A6D4B3D6}" type="sibTrans" cxnId="{13A7495F-01BB-4EDE-A62D-A4328D6502C0}">
      <dgm:prSet/>
      <dgm:spPr/>
      <dgm:t>
        <a:bodyPr/>
        <a:lstStyle/>
        <a:p>
          <a:endParaRPr lang="zh-CN" altLang="en-US"/>
        </a:p>
      </dgm:t>
    </dgm:pt>
    <dgm:pt modelId="{41FBB04C-EBE8-46A4-90D1-F6FDC8778991}">
      <dgm:prSet phldrT="[文本]"/>
      <dgm:spPr/>
      <dgm:t>
        <a:bodyPr/>
        <a:lstStyle/>
        <a:p>
          <a:r>
            <a:rPr lang="zh-CN" altLang="en-US" b="1" dirty="0"/>
            <a:t>有利于明确岗位职责，做好本职工作 </a:t>
          </a:r>
          <a:endParaRPr lang="zh-CN" altLang="en-US" dirty="0"/>
        </a:p>
      </dgm:t>
    </dgm:pt>
    <dgm:pt modelId="{1CAD5327-19D5-4E5D-AABD-F40B54CD7F5E}" type="parTrans" cxnId="{567B5E8D-1C5F-4590-8B4D-CDF709A6542B}">
      <dgm:prSet/>
      <dgm:spPr/>
      <dgm:t>
        <a:bodyPr/>
        <a:lstStyle/>
        <a:p>
          <a:endParaRPr lang="zh-CN" altLang="en-US"/>
        </a:p>
      </dgm:t>
    </dgm:pt>
    <dgm:pt modelId="{B81525AF-689C-4C15-8937-C623021986DC}" type="sibTrans" cxnId="{567B5E8D-1C5F-4590-8B4D-CDF709A6542B}">
      <dgm:prSet/>
      <dgm:spPr/>
      <dgm:t>
        <a:bodyPr/>
        <a:lstStyle/>
        <a:p>
          <a:endParaRPr lang="zh-CN" altLang="en-US"/>
        </a:p>
      </dgm:t>
    </dgm:pt>
    <dgm:pt modelId="{0D153878-680B-44AC-86A9-EAFB359A9658}" type="pres">
      <dgm:prSet presAssocID="{168C3E64-103F-4D04-8A5F-B9A1A08A2DFA}" presName="Name0" presStyleCnt="0">
        <dgm:presLayoutVars>
          <dgm:chMax val="7"/>
          <dgm:chPref val="7"/>
          <dgm:dir/>
        </dgm:presLayoutVars>
      </dgm:prSet>
      <dgm:spPr/>
    </dgm:pt>
    <dgm:pt modelId="{4D7BBBDB-7784-4052-8955-5237C8DB18CD}" type="pres">
      <dgm:prSet presAssocID="{168C3E64-103F-4D04-8A5F-B9A1A08A2DFA}" presName="Name1" presStyleCnt="0"/>
      <dgm:spPr/>
    </dgm:pt>
    <dgm:pt modelId="{1F818524-46C3-4910-99B0-878E393C93CF}" type="pres">
      <dgm:prSet presAssocID="{168C3E64-103F-4D04-8A5F-B9A1A08A2DFA}" presName="cycle" presStyleCnt="0"/>
      <dgm:spPr/>
    </dgm:pt>
    <dgm:pt modelId="{FC515899-04E7-4C97-8D21-1E39BE32A0FC}" type="pres">
      <dgm:prSet presAssocID="{168C3E64-103F-4D04-8A5F-B9A1A08A2DFA}" presName="srcNode" presStyleLbl="node1" presStyleIdx="0" presStyleCnt="3"/>
      <dgm:spPr/>
    </dgm:pt>
    <dgm:pt modelId="{F5713678-3443-4476-A612-9D4633B860F9}" type="pres">
      <dgm:prSet presAssocID="{168C3E64-103F-4D04-8A5F-B9A1A08A2DFA}" presName="conn" presStyleLbl="parChTrans1D2" presStyleIdx="0" presStyleCnt="1"/>
      <dgm:spPr/>
    </dgm:pt>
    <dgm:pt modelId="{E7CA9610-D00E-48A3-9BE6-AFBD87689998}" type="pres">
      <dgm:prSet presAssocID="{168C3E64-103F-4D04-8A5F-B9A1A08A2DFA}" presName="extraNode" presStyleLbl="node1" presStyleIdx="0" presStyleCnt="3"/>
      <dgm:spPr/>
    </dgm:pt>
    <dgm:pt modelId="{43113FA0-9F6F-4F56-A283-BE3E3AC29C4C}" type="pres">
      <dgm:prSet presAssocID="{168C3E64-103F-4D04-8A5F-B9A1A08A2DFA}" presName="dstNode" presStyleLbl="node1" presStyleIdx="0" presStyleCnt="3"/>
      <dgm:spPr/>
    </dgm:pt>
    <dgm:pt modelId="{4B4F2E15-982D-490B-B6A7-721C724B4563}" type="pres">
      <dgm:prSet presAssocID="{5DD90A29-3D3C-48F8-B99A-850098A9C74B}" presName="text_1" presStyleLbl="node1" presStyleIdx="0" presStyleCnt="3">
        <dgm:presLayoutVars>
          <dgm:bulletEnabled val="1"/>
        </dgm:presLayoutVars>
      </dgm:prSet>
      <dgm:spPr/>
    </dgm:pt>
    <dgm:pt modelId="{EF6A57FD-D3AB-48DE-A481-1C562F627F7D}" type="pres">
      <dgm:prSet presAssocID="{5DD90A29-3D3C-48F8-B99A-850098A9C74B}" presName="accent_1" presStyleCnt="0"/>
      <dgm:spPr/>
    </dgm:pt>
    <dgm:pt modelId="{FE34939D-D9D9-4F64-BFB7-41F1CBEC0783}" type="pres">
      <dgm:prSet presAssocID="{5DD90A29-3D3C-48F8-B99A-850098A9C74B}" presName="accentRepeatNode" presStyleLbl="solidFgAcc1" presStyleIdx="0" presStyleCnt="3"/>
      <dgm:spPr/>
    </dgm:pt>
    <dgm:pt modelId="{AED6060B-783D-46DF-943D-ECE9BAFAA05F}" type="pres">
      <dgm:prSet presAssocID="{BFA89514-07E8-472B-942E-BD465528C177}" presName="text_2" presStyleLbl="node1" presStyleIdx="1" presStyleCnt="3">
        <dgm:presLayoutVars>
          <dgm:bulletEnabled val="1"/>
        </dgm:presLayoutVars>
      </dgm:prSet>
      <dgm:spPr/>
    </dgm:pt>
    <dgm:pt modelId="{4219DD2D-0D79-4811-B794-59BDBC1F00CC}" type="pres">
      <dgm:prSet presAssocID="{BFA89514-07E8-472B-942E-BD465528C177}" presName="accent_2" presStyleCnt="0"/>
      <dgm:spPr/>
    </dgm:pt>
    <dgm:pt modelId="{643305D6-16FE-4243-8EC8-CA189F3FFE8A}" type="pres">
      <dgm:prSet presAssocID="{BFA89514-07E8-472B-942E-BD465528C177}" presName="accentRepeatNode" presStyleLbl="solidFgAcc1" presStyleIdx="1" presStyleCnt="3"/>
      <dgm:spPr/>
    </dgm:pt>
    <dgm:pt modelId="{F6BBC773-C301-41C2-A496-D95862534CB2}" type="pres">
      <dgm:prSet presAssocID="{41FBB04C-EBE8-46A4-90D1-F6FDC8778991}" presName="text_3" presStyleLbl="node1" presStyleIdx="2" presStyleCnt="3">
        <dgm:presLayoutVars>
          <dgm:bulletEnabled val="1"/>
        </dgm:presLayoutVars>
      </dgm:prSet>
      <dgm:spPr/>
    </dgm:pt>
    <dgm:pt modelId="{9B671BC5-E2AC-4D12-98AB-E430BD7AEDF0}" type="pres">
      <dgm:prSet presAssocID="{41FBB04C-EBE8-46A4-90D1-F6FDC8778991}" presName="accent_3" presStyleCnt="0"/>
      <dgm:spPr/>
    </dgm:pt>
    <dgm:pt modelId="{B6BC8297-C432-4B13-9A6E-FA0C0B850AD8}" type="pres">
      <dgm:prSet presAssocID="{41FBB04C-EBE8-46A4-90D1-F6FDC8778991}" presName="accentRepeatNode" presStyleLbl="solidFgAcc1" presStyleIdx="2" presStyleCnt="3"/>
      <dgm:spPr/>
    </dgm:pt>
  </dgm:ptLst>
  <dgm:cxnLst>
    <dgm:cxn modelId="{F3A3A828-E91C-4FC5-82A9-F2A957627AD8}" type="presOf" srcId="{41FBB04C-EBE8-46A4-90D1-F6FDC8778991}" destId="{F6BBC773-C301-41C2-A496-D95862534CB2}" srcOrd="0" destOrd="0" presId="urn:microsoft.com/office/officeart/2008/layout/VerticalCurvedList"/>
    <dgm:cxn modelId="{13A7495F-01BB-4EDE-A62D-A4328D6502C0}" srcId="{168C3E64-103F-4D04-8A5F-B9A1A08A2DFA}" destId="{BFA89514-07E8-472B-942E-BD465528C177}" srcOrd="1" destOrd="0" parTransId="{69D9400A-2BCF-45CB-9B4D-9C6D69B051A5}" sibTransId="{253A1069-525A-4E58-BC2E-42E3A6D4B3D6}"/>
    <dgm:cxn modelId="{C8E44A62-6E17-4A8E-9B18-7567D2566FF0}" type="presOf" srcId="{168C3E64-103F-4D04-8A5F-B9A1A08A2DFA}" destId="{0D153878-680B-44AC-86A9-EAFB359A9658}" srcOrd="0" destOrd="0" presId="urn:microsoft.com/office/officeart/2008/layout/VerticalCurvedList"/>
    <dgm:cxn modelId="{EA932367-E50E-42AB-A1D2-3099F800A2E8}" type="presOf" srcId="{7FB48338-826E-4BB3-94A9-E7D1C604B043}" destId="{F5713678-3443-4476-A612-9D4633B860F9}" srcOrd="0" destOrd="0" presId="urn:microsoft.com/office/officeart/2008/layout/VerticalCurvedList"/>
    <dgm:cxn modelId="{4537414E-44DE-4436-8E46-1F57E22AEA6F}" srcId="{168C3E64-103F-4D04-8A5F-B9A1A08A2DFA}" destId="{5DD90A29-3D3C-48F8-B99A-850098A9C74B}" srcOrd="0" destOrd="0" parTransId="{E5DE09BA-0B4E-444C-8763-A560266FB5FE}" sibTransId="{7FB48338-826E-4BB3-94A9-E7D1C604B043}"/>
    <dgm:cxn modelId="{567B5E8D-1C5F-4590-8B4D-CDF709A6542B}" srcId="{168C3E64-103F-4D04-8A5F-B9A1A08A2DFA}" destId="{41FBB04C-EBE8-46A4-90D1-F6FDC8778991}" srcOrd="2" destOrd="0" parTransId="{1CAD5327-19D5-4E5D-AABD-F40B54CD7F5E}" sibTransId="{B81525AF-689C-4C15-8937-C623021986DC}"/>
    <dgm:cxn modelId="{EE354E8F-BB80-4749-8809-DCD43CD001D7}" type="presOf" srcId="{5DD90A29-3D3C-48F8-B99A-850098A9C74B}" destId="{4B4F2E15-982D-490B-B6A7-721C724B4563}" srcOrd="0" destOrd="0" presId="urn:microsoft.com/office/officeart/2008/layout/VerticalCurvedList"/>
    <dgm:cxn modelId="{189C44A4-86E6-4C7A-A94D-7C6FDAC2B12B}" type="presOf" srcId="{BFA89514-07E8-472B-942E-BD465528C177}" destId="{AED6060B-783D-46DF-943D-ECE9BAFAA05F}" srcOrd="0" destOrd="0" presId="urn:microsoft.com/office/officeart/2008/layout/VerticalCurvedList"/>
    <dgm:cxn modelId="{4A8360D0-863D-4DB5-B259-946705539A3D}" type="presParOf" srcId="{0D153878-680B-44AC-86A9-EAFB359A9658}" destId="{4D7BBBDB-7784-4052-8955-5237C8DB18CD}" srcOrd="0" destOrd="0" presId="urn:microsoft.com/office/officeart/2008/layout/VerticalCurvedList"/>
    <dgm:cxn modelId="{BCA6407B-D4B4-40B4-9F27-3C472443B579}" type="presParOf" srcId="{4D7BBBDB-7784-4052-8955-5237C8DB18CD}" destId="{1F818524-46C3-4910-99B0-878E393C93CF}" srcOrd="0" destOrd="0" presId="urn:microsoft.com/office/officeart/2008/layout/VerticalCurvedList"/>
    <dgm:cxn modelId="{3160CCAA-9FB1-40CC-9D18-6071F7171D37}" type="presParOf" srcId="{1F818524-46C3-4910-99B0-878E393C93CF}" destId="{FC515899-04E7-4C97-8D21-1E39BE32A0FC}" srcOrd="0" destOrd="0" presId="urn:microsoft.com/office/officeart/2008/layout/VerticalCurvedList"/>
    <dgm:cxn modelId="{91997649-565E-40F8-9FFB-7BE2B8DDDCDF}" type="presParOf" srcId="{1F818524-46C3-4910-99B0-878E393C93CF}" destId="{F5713678-3443-4476-A612-9D4633B860F9}" srcOrd="1" destOrd="0" presId="urn:microsoft.com/office/officeart/2008/layout/VerticalCurvedList"/>
    <dgm:cxn modelId="{966FFBA8-605B-4277-A55A-2A7B86DCFFC1}" type="presParOf" srcId="{1F818524-46C3-4910-99B0-878E393C93CF}" destId="{E7CA9610-D00E-48A3-9BE6-AFBD87689998}" srcOrd="2" destOrd="0" presId="urn:microsoft.com/office/officeart/2008/layout/VerticalCurvedList"/>
    <dgm:cxn modelId="{0CAD98AA-F6B4-4097-B207-78366238E5BB}" type="presParOf" srcId="{1F818524-46C3-4910-99B0-878E393C93CF}" destId="{43113FA0-9F6F-4F56-A283-BE3E3AC29C4C}" srcOrd="3" destOrd="0" presId="urn:microsoft.com/office/officeart/2008/layout/VerticalCurvedList"/>
    <dgm:cxn modelId="{839DB66E-57E2-40CA-90CE-60494BDB1CB8}" type="presParOf" srcId="{4D7BBBDB-7784-4052-8955-5237C8DB18CD}" destId="{4B4F2E15-982D-490B-B6A7-721C724B4563}" srcOrd="1" destOrd="0" presId="urn:microsoft.com/office/officeart/2008/layout/VerticalCurvedList"/>
    <dgm:cxn modelId="{7282D129-ECC5-437C-9070-AB23021DF966}" type="presParOf" srcId="{4D7BBBDB-7784-4052-8955-5237C8DB18CD}" destId="{EF6A57FD-D3AB-48DE-A481-1C562F627F7D}" srcOrd="2" destOrd="0" presId="urn:microsoft.com/office/officeart/2008/layout/VerticalCurvedList"/>
    <dgm:cxn modelId="{473712E9-CBE0-4DDA-AB79-A5A449046079}" type="presParOf" srcId="{EF6A57FD-D3AB-48DE-A481-1C562F627F7D}" destId="{FE34939D-D9D9-4F64-BFB7-41F1CBEC0783}" srcOrd="0" destOrd="0" presId="urn:microsoft.com/office/officeart/2008/layout/VerticalCurvedList"/>
    <dgm:cxn modelId="{E35C4412-97B2-498C-8CB7-16C96C740516}" type="presParOf" srcId="{4D7BBBDB-7784-4052-8955-5237C8DB18CD}" destId="{AED6060B-783D-46DF-943D-ECE9BAFAA05F}" srcOrd="3" destOrd="0" presId="urn:microsoft.com/office/officeart/2008/layout/VerticalCurvedList"/>
    <dgm:cxn modelId="{DA03566E-756D-4E0C-90F2-C8B8A561528C}" type="presParOf" srcId="{4D7BBBDB-7784-4052-8955-5237C8DB18CD}" destId="{4219DD2D-0D79-4811-B794-59BDBC1F00CC}" srcOrd="4" destOrd="0" presId="urn:microsoft.com/office/officeart/2008/layout/VerticalCurvedList"/>
    <dgm:cxn modelId="{AA0F7793-2E57-4E07-8E92-A1CEDC01167D}" type="presParOf" srcId="{4219DD2D-0D79-4811-B794-59BDBC1F00CC}" destId="{643305D6-16FE-4243-8EC8-CA189F3FFE8A}" srcOrd="0" destOrd="0" presId="urn:microsoft.com/office/officeart/2008/layout/VerticalCurvedList"/>
    <dgm:cxn modelId="{8E005FB1-DA5C-4557-85F1-1822445AE0FE}" type="presParOf" srcId="{4D7BBBDB-7784-4052-8955-5237C8DB18CD}" destId="{F6BBC773-C301-41C2-A496-D95862534CB2}" srcOrd="5" destOrd="0" presId="urn:microsoft.com/office/officeart/2008/layout/VerticalCurvedList"/>
    <dgm:cxn modelId="{1C154460-CB67-4B36-9E0C-69C683FC06F7}" type="presParOf" srcId="{4D7BBBDB-7784-4052-8955-5237C8DB18CD}" destId="{9B671BC5-E2AC-4D12-98AB-E430BD7AEDF0}" srcOrd="6" destOrd="0" presId="urn:microsoft.com/office/officeart/2008/layout/VerticalCurvedList"/>
    <dgm:cxn modelId="{1448D655-5072-4CD0-BCF4-CC95920FE8DE}" type="presParOf" srcId="{9B671BC5-E2AC-4D12-98AB-E430BD7AEDF0}" destId="{B6BC8297-C432-4B13-9A6E-FA0C0B850A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C0A69A-E2DF-4EA0-93B3-1487129C6DB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A420944D-8E75-490C-81B5-0C0C6774D555}">
      <dgm:prSet phldrT="[文本]"/>
      <dgm:spPr/>
      <dgm:t>
        <a:bodyPr vert="vert"/>
        <a:lstStyle/>
        <a:p>
          <a:r>
            <a:rPr lang="zh-CN" altLang="en-US" dirty="0"/>
            <a:t>简历的内容</a:t>
          </a:r>
        </a:p>
      </dgm:t>
    </dgm:pt>
    <dgm:pt modelId="{6EFD8C9A-5023-483B-B7FB-FA987EDF6AAB}" type="parTrans" cxnId="{620BA6C8-DB98-49F6-B868-68C46FAB32D6}">
      <dgm:prSet/>
      <dgm:spPr/>
      <dgm:t>
        <a:bodyPr/>
        <a:lstStyle/>
        <a:p>
          <a:endParaRPr lang="zh-CN" altLang="en-US"/>
        </a:p>
      </dgm:t>
    </dgm:pt>
    <dgm:pt modelId="{29475338-BA6A-455B-9A3B-D394B2402004}" type="sibTrans" cxnId="{620BA6C8-DB98-49F6-B868-68C46FAB32D6}">
      <dgm:prSet/>
      <dgm:spPr/>
      <dgm:t>
        <a:bodyPr/>
        <a:lstStyle/>
        <a:p>
          <a:endParaRPr lang="zh-CN" altLang="en-US"/>
        </a:p>
      </dgm:t>
    </dgm:pt>
    <dgm:pt modelId="{A70F5446-2F94-405A-B8A5-293573BC0FDC}">
      <dgm:prSet phldrT="[文本]"/>
      <dgm:spPr/>
      <dgm:t>
        <a:bodyPr/>
        <a:lstStyle/>
        <a:p>
          <a:r>
            <a:rPr lang="zh-CN" altLang="en-US" b="1" dirty="0"/>
            <a:t>个人基本情况</a:t>
          </a:r>
          <a:endParaRPr lang="zh-CN" altLang="en-US" dirty="0"/>
        </a:p>
      </dgm:t>
    </dgm:pt>
    <dgm:pt modelId="{D20C508A-F7F4-498E-B59E-29444843494F}" type="parTrans" cxnId="{D6520D7F-42EB-4E02-9BDC-A7E579419538}">
      <dgm:prSet/>
      <dgm:spPr/>
      <dgm:t>
        <a:bodyPr/>
        <a:lstStyle/>
        <a:p>
          <a:endParaRPr lang="zh-CN" altLang="en-US"/>
        </a:p>
      </dgm:t>
    </dgm:pt>
    <dgm:pt modelId="{E2D44B1B-51AF-4074-8BB7-25F6192CD440}" type="sibTrans" cxnId="{D6520D7F-42EB-4E02-9BDC-A7E579419538}">
      <dgm:prSet/>
      <dgm:spPr/>
      <dgm:t>
        <a:bodyPr/>
        <a:lstStyle/>
        <a:p>
          <a:endParaRPr lang="zh-CN" altLang="en-US"/>
        </a:p>
      </dgm:t>
    </dgm:pt>
    <dgm:pt modelId="{195A05DF-1FFC-44F9-9A17-170D9ECE3951}">
      <dgm:prSet phldrT="[文本]"/>
      <dgm:spPr/>
      <dgm:t>
        <a:bodyPr/>
        <a:lstStyle/>
        <a:p>
          <a:r>
            <a:rPr lang="zh-CN" altLang="en-US" b="1" dirty="0"/>
            <a:t>联系方式</a:t>
          </a:r>
          <a:endParaRPr lang="zh-CN" altLang="en-US" dirty="0"/>
        </a:p>
      </dgm:t>
    </dgm:pt>
    <dgm:pt modelId="{A47C3E75-B60F-48F0-A96A-93CF1E724B8C}" type="parTrans" cxnId="{090D8F6F-8281-4F76-BF42-7B1E2FE614FF}">
      <dgm:prSet/>
      <dgm:spPr/>
      <dgm:t>
        <a:bodyPr/>
        <a:lstStyle/>
        <a:p>
          <a:endParaRPr lang="zh-CN" altLang="en-US"/>
        </a:p>
      </dgm:t>
    </dgm:pt>
    <dgm:pt modelId="{FC6B5617-3C26-4879-A68B-AA02393C2547}" type="sibTrans" cxnId="{090D8F6F-8281-4F76-BF42-7B1E2FE614FF}">
      <dgm:prSet/>
      <dgm:spPr/>
      <dgm:t>
        <a:bodyPr/>
        <a:lstStyle/>
        <a:p>
          <a:endParaRPr lang="zh-CN" altLang="en-US"/>
        </a:p>
      </dgm:t>
    </dgm:pt>
    <dgm:pt modelId="{8F5F22AE-8AF1-47E1-A7E4-3DFA9AD85F5E}">
      <dgm:prSet phldrT="[文本]"/>
      <dgm:spPr/>
      <dgm:t>
        <a:bodyPr/>
        <a:lstStyle/>
        <a:p>
          <a:r>
            <a:rPr lang="zh-CN" altLang="en-US" b="1" dirty="0"/>
            <a:t>求职意向</a:t>
          </a:r>
          <a:endParaRPr lang="zh-CN" altLang="en-US" dirty="0"/>
        </a:p>
      </dgm:t>
    </dgm:pt>
    <dgm:pt modelId="{9F616561-4BA2-4AAF-B780-7CF9D3DC239D}" type="parTrans" cxnId="{3CDABC5A-B49B-46E2-87CB-01ABBB232ABB}">
      <dgm:prSet/>
      <dgm:spPr/>
      <dgm:t>
        <a:bodyPr/>
        <a:lstStyle/>
        <a:p>
          <a:endParaRPr lang="zh-CN" altLang="en-US"/>
        </a:p>
      </dgm:t>
    </dgm:pt>
    <dgm:pt modelId="{0E1EE69D-240F-433C-ADE6-BF9CEFF44B76}" type="sibTrans" cxnId="{3CDABC5A-B49B-46E2-87CB-01ABBB232ABB}">
      <dgm:prSet/>
      <dgm:spPr/>
      <dgm:t>
        <a:bodyPr/>
        <a:lstStyle/>
        <a:p>
          <a:endParaRPr lang="zh-CN" altLang="en-US"/>
        </a:p>
      </dgm:t>
    </dgm:pt>
    <dgm:pt modelId="{DC1F7714-A9BE-4262-9799-FB5850688DD0}">
      <dgm:prSet phldrT="[文本]"/>
      <dgm:spPr/>
      <dgm:t>
        <a:bodyPr/>
        <a:lstStyle/>
        <a:p>
          <a:r>
            <a:rPr lang="zh-CN" altLang="en-US" b="1"/>
            <a:t>主修课程</a:t>
          </a:r>
          <a:endParaRPr lang="zh-CN" altLang="en-US" dirty="0"/>
        </a:p>
      </dgm:t>
    </dgm:pt>
    <dgm:pt modelId="{83C739A0-B31D-4CA0-9C6B-A5AD8809944D}" type="parTrans" cxnId="{631662FA-A056-483A-951F-2A4E483C50AF}">
      <dgm:prSet/>
      <dgm:spPr/>
      <dgm:t>
        <a:bodyPr/>
        <a:lstStyle/>
        <a:p>
          <a:endParaRPr lang="zh-CN" altLang="en-US"/>
        </a:p>
      </dgm:t>
    </dgm:pt>
    <dgm:pt modelId="{8738A838-6D53-4671-9443-C07733B4E501}" type="sibTrans" cxnId="{631662FA-A056-483A-951F-2A4E483C50AF}">
      <dgm:prSet/>
      <dgm:spPr/>
      <dgm:t>
        <a:bodyPr/>
        <a:lstStyle/>
        <a:p>
          <a:endParaRPr lang="zh-CN" altLang="en-US"/>
        </a:p>
      </dgm:t>
    </dgm:pt>
    <dgm:pt modelId="{B79C1F5B-28A8-469D-8221-E996A16C90D7}">
      <dgm:prSet phldrT="[文本]"/>
      <dgm:spPr/>
      <dgm:t>
        <a:bodyPr/>
        <a:lstStyle/>
        <a:p>
          <a:r>
            <a:rPr lang="zh-CN" altLang="en-US" b="1" dirty="0"/>
            <a:t>实践活动和社会工作经历</a:t>
          </a:r>
          <a:endParaRPr lang="zh-CN" altLang="en-US" dirty="0"/>
        </a:p>
      </dgm:t>
    </dgm:pt>
    <dgm:pt modelId="{B1483C26-3204-48DA-A60B-70C9E14BE643}" type="parTrans" cxnId="{1E7B2328-0F5B-4956-94AF-56141E305142}">
      <dgm:prSet/>
      <dgm:spPr/>
      <dgm:t>
        <a:bodyPr/>
        <a:lstStyle/>
        <a:p>
          <a:endParaRPr lang="zh-CN" altLang="en-US"/>
        </a:p>
      </dgm:t>
    </dgm:pt>
    <dgm:pt modelId="{467CCD6E-B2D0-4696-8787-4F2200DDE9EE}" type="sibTrans" cxnId="{1E7B2328-0F5B-4956-94AF-56141E305142}">
      <dgm:prSet/>
      <dgm:spPr/>
      <dgm:t>
        <a:bodyPr/>
        <a:lstStyle/>
        <a:p>
          <a:endParaRPr lang="zh-CN" altLang="en-US"/>
        </a:p>
      </dgm:t>
    </dgm:pt>
    <dgm:pt modelId="{A80DD850-AAA5-4A92-A3A0-1FBCD0E25422}">
      <dgm:prSet phldrT="[文本]"/>
      <dgm:spPr/>
      <dgm:t>
        <a:bodyPr/>
        <a:lstStyle/>
        <a:p>
          <a:r>
            <a:rPr lang="zh-CN" altLang="en-US" b="1" dirty="0"/>
            <a:t>获奖情况</a:t>
          </a:r>
          <a:endParaRPr lang="zh-CN" altLang="en-US" dirty="0"/>
        </a:p>
      </dgm:t>
    </dgm:pt>
    <dgm:pt modelId="{D40D3556-DD53-46BB-963A-5AFC5560ED90}" type="parTrans" cxnId="{4D68DA5B-AE7B-4496-B676-9548DDF39540}">
      <dgm:prSet/>
      <dgm:spPr/>
      <dgm:t>
        <a:bodyPr/>
        <a:lstStyle/>
        <a:p>
          <a:endParaRPr lang="zh-CN" altLang="en-US"/>
        </a:p>
      </dgm:t>
    </dgm:pt>
    <dgm:pt modelId="{57CE15C5-282A-42C1-880A-57EA23B0117E}" type="sibTrans" cxnId="{4D68DA5B-AE7B-4496-B676-9548DDF39540}">
      <dgm:prSet/>
      <dgm:spPr/>
      <dgm:t>
        <a:bodyPr/>
        <a:lstStyle/>
        <a:p>
          <a:endParaRPr lang="zh-CN" altLang="en-US"/>
        </a:p>
      </dgm:t>
    </dgm:pt>
    <dgm:pt modelId="{06486DEF-8746-4D37-93AA-E33EC4D65FB3}">
      <dgm:prSet phldrT="[文本]"/>
      <dgm:spPr/>
      <dgm:t>
        <a:bodyPr/>
        <a:lstStyle/>
        <a:p>
          <a:r>
            <a:rPr lang="zh-CN" altLang="en-US" b="1" dirty="0"/>
            <a:t>技能证书</a:t>
          </a:r>
          <a:endParaRPr lang="zh-CN" altLang="en-US" dirty="0"/>
        </a:p>
      </dgm:t>
    </dgm:pt>
    <dgm:pt modelId="{29102DD6-AB0F-498D-A8A7-63FA602772C1}" type="parTrans" cxnId="{21AA643C-A8A9-4E60-B104-2162E88D3BBA}">
      <dgm:prSet/>
      <dgm:spPr/>
      <dgm:t>
        <a:bodyPr/>
        <a:lstStyle/>
        <a:p>
          <a:endParaRPr lang="zh-CN" altLang="en-US"/>
        </a:p>
      </dgm:t>
    </dgm:pt>
    <dgm:pt modelId="{CCF12419-8B39-4B9E-977B-B690C3057D7B}" type="sibTrans" cxnId="{21AA643C-A8A9-4E60-B104-2162E88D3BBA}">
      <dgm:prSet/>
      <dgm:spPr/>
      <dgm:t>
        <a:bodyPr/>
        <a:lstStyle/>
        <a:p>
          <a:endParaRPr lang="zh-CN" altLang="en-US"/>
        </a:p>
      </dgm:t>
    </dgm:pt>
    <dgm:pt modelId="{E643CFE1-BEC9-442A-A2BE-B28C7273241C}">
      <dgm:prSet/>
      <dgm:spPr/>
      <dgm:t>
        <a:bodyPr/>
        <a:lstStyle/>
        <a:p>
          <a:pPr>
            <a:buFont typeface="Times New Roman" panose="02020603050405020304" pitchFamily="18" charset="0"/>
            <a:buAutoNum type="arabicPeriod" startAt="8"/>
          </a:pPr>
          <a:r>
            <a:rPr lang="zh-CN" altLang="en-US" b="1"/>
            <a:t>自我评价</a:t>
          </a:r>
          <a:endParaRPr lang="zh-CN" altLang="en-US"/>
        </a:p>
      </dgm:t>
    </dgm:pt>
    <dgm:pt modelId="{ECBF993E-267C-49B4-B01C-8068F9AF9798}" type="parTrans" cxnId="{AB192111-E20D-416B-8AB6-4BB080E79F80}">
      <dgm:prSet/>
      <dgm:spPr/>
      <dgm:t>
        <a:bodyPr/>
        <a:lstStyle/>
        <a:p>
          <a:endParaRPr lang="zh-CN" altLang="en-US"/>
        </a:p>
      </dgm:t>
    </dgm:pt>
    <dgm:pt modelId="{C8E9E4F1-62F2-49BD-A7C1-C5DD099F9F03}" type="sibTrans" cxnId="{AB192111-E20D-416B-8AB6-4BB080E79F80}">
      <dgm:prSet/>
      <dgm:spPr/>
      <dgm:t>
        <a:bodyPr/>
        <a:lstStyle/>
        <a:p>
          <a:endParaRPr lang="zh-CN" altLang="en-US"/>
        </a:p>
      </dgm:t>
    </dgm:pt>
    <dgm:pt modelId="{2A0751D9-E856-45C2-B9A8-30E0397BE5A3}" type="pres">
      <dgm:prSet presAssocID="{1CC0A69A-E2DF-4EA0-93B3-1487129C6DB6}" presName="Name0" presStyleCnt="0">
        <dgm:presLayoutVars>
          <dgm:chPref val="1"/>
          <dgm:dir/>
          <dgm:animOne val="branch"/>
          <dgm:animLvl val="lvl"/>
          <dgm:resizeHandles val="exact"/>
        </dgm:presLayoutVars>
      </dgm:prSet>
      <dgm:spPr/>
    </dgm:pt>
    <dgm:pt modelId="{700C5A83-DCED-4CDB-BE58-D4C8933693BD}" type="pres">
      <dgm:prSet presAssocID="{A420944D-8E75-490C-81B5-0C0C6774D555}" presName="root1" presStyleCnt="0"/>
      <dgm:spPr/>
    </dgm:pt>
    <dgm:pt modelId="{4DB21022-D5D3-46B8-9FD6-3860F0A2AC37}" type="pres">
      <dgm:prSet presAssocID="{A420944D-8E75-490C-81B5-0C0C6774D555}" presName="LevelOneTextNode" presStyleLbl="node0" presStyleIdx="0" presStyleCnt="1">
        <dgm:presLayoutVars>
          <dgm:chPref val="3"/>
        </dgm:presLayoutVars>
      </dgm:prSet>
      <dgm:spPr/>
    </dgm:pt>
    <dgm:pt modelId="{5F5A81C5-F09D-4615-BDB0-D0C507966AF2}" type="pres">
      <dgm:prSet presAssocID="{A420944D-8E75-490C-81B5-0C0C6774D555}" presName="level2hierChild" presStyleCnt="0"/>
      <dgm:spPr/>
    </dgm:pt>
    <dgm:pt modelId="{87146DCA-8181-4DCC-AF7C-E53466EACB21}" type="pres">
      <dgm:prSet presAssocID="{D20C508A-F7F4-498E-B59E-29444843494F}" presName="conn2-1" presStyleLbl="parChTrans1D2" presStyleIdx="0" presStyleCnt="8"/>
      <dgm:spPr/>
    </dgm:pt>
    <dgm:pt modelId="{67CBA01F-82FA-432E-8DC1-93A91B3D0C49}" type="pres">
      <dgm:prSet presAssocID="{D20C508A-F7F4-498E-B59E-29444843494F}" presName="connTx" presStyleLbl="parChTrans1D2" presStyleIdx="0" presStyleCnt="8"/>
      <dgm:spPr/>
    </dgm:pt>
    <dgm:pt modelId="{241E8419-DE3D-4828-A654-D18BB869FAF0}" type="pres">
      <dgm:prSet presAssocID="{A70F5446-2F94-405A-B8A5-293573BC0FDC}" presName="root2" presStyleCnt="0"/>
      <dgm:spPr/>
    </dgm:pt>
    <dgm:pt modelId="{D72D9051-3F13-4782-A56E-B0D548B5B0DC}" type="pres">
      <dgm:prSet presAssocID="{A70F5446-2F94-405A-B8A5-293573BC0FDC}" presName="LevelTwoTextNode" presStyleLbl="node2" presStyleIdx="0" presStyleCnt="8">
        <dgm:presLayoutVars>
          <dgm:chPref val="3"/>
        </dgm:presLayoutVars>
      </dgm:prSet>
      <dgm:spPr/>
    </dgm:pt>
    <dgm:pt modelId="{7F8B5BEC-F78A-46D1-AC78-E70CEA9D6E9D}" type="pres">
      <dgm:prSet presAssocID="{A70F5446-2F94-405A-B8A5-293573BC0FDC}" presName="level3hierChild" presStyleCnt="0"/>
      <dgm:spPr/>
    </dgm:pt>
    <dgm:pt modelId="{76B7215B-EBA5-499E-8DE4-91F268C9538A}" type="pres">
      <dgm:prSet presAssocID="{A47C3E75-B60F-48F0-A96A-93CF1E724B8C}" presName="conn2-1" presStyleLbl="parChTrans1D2" presStyleIdx="1" presStyleCnt="8"/>
      <dgm:spPr/>
    </dgm:pt>
    <dgm:pt modelId="{D95C162A-5A98-48BE-B01C-FB184A996A4A}" type="pres">
      <dgm:prSet presAssocID="{A47C3E75-B60F-48F0-A96A-93CF1E724B8C}" presName="connTx" presStyleLbl="parChTrans1D2" presStyleIdx="1" presStyleCnt="8"/>
      <dgm:spPr/>
    </dgm:pt>
    <dgm:pt modelId="{9D39F05A-4B4B-4F4B-83FD-E23698259098}" type="pres">
      <dgm:prSet presAssocID="{195A05DF-1FFC-44F9-9A17-170D9ECE3951}" presName="root2" presStyleCnt="0"/>
      <dgm:spPr/>
    </dgm:pt>
    <dgm:pt modelId="{2C5B0F4B-BCDC-4380-B61E-1A01C6F81B8B}" type="pres">
      <dgm:prSet presAssocID="{195A05DF-1FFC-44F9-9A17-170D9ECE3951}" presName="LevelTwoTextNode" presStyleLbl="node2" presStyleIdx="1" presStyleCnt="8">
        <dgm:presLayoutVars>
          <dgm:chPref val="3"/>
        </dgm:presLayoutVars>
      </dgm:prSet>
      <dgm:spPr/>
    </dgm:pt>
    <dgm:pt modelId="{2FFFD653-A7D9-4F72-A3E3-A78672AE8E11}" type="pres">
      <dgm:prSet presAssocID="{195A05DF-1FFC-44F9-9A17-170D9ECE3951}" presName="level3hierChild" presStyleCnt="0"/>
      <dgm:spPr/>
    </dgm:pt>
    <dgm:pt modelId="{4052F428-3E08-4222-B2F8-295D33EA4A91}" type="pres">
      <dgm:prSet presAssocID="{9F616561-4BA2-4AAF-B780-7CF9D3DC239D}" presName="conn2-1" presStyleLbl="parChTrans1D2" presStyleIdx="2" presStyleCnt="8"/>
      <dgm:spPr/>
    </dgm:pt>
    <dgm:pt modelId="{2507A108-FCD0-4BE8-8998-35631D612B4D}" type="pres">
      <dgm:prSet presAssocID="{9F616561-4BA2-4AAF-B780-7CF9D3DC239D}" presName="connTx" presStyleLbl="parChTrans1D2" presStyleIdx="2" presStyleCnt="8"/>
      <dgm:spPr/>
    </dgm:pt>
    <dgm:pt modelId="{31F3CB3C-4CE9-4186-9061-F67A61EC4EAC}" type="pres">
      <dgm:prSet presAssocID="{8F5F22AE-8AF1-47E1-A7E4-3DFA9AD85F5E}" presName="root2" presStyleCnt="0"/>
      <dgm:spPr/>
    </dgm:pt>
    <dgm:pt modelId="{12940FEE-5FEC-48B0-B242-4566868CB151}" type="pres">
      <dgm:prSet presAssocID="{8F5F22AE-8AF1-47E1-A7E4-3DFA9AD85F5E}" presName="LevelTwoTextNode" presStyleLbl="node2" presStyleIdx="2" presStyleCnt="8">
        <dgm:presLayoutVars>
          <dgm:chPref val="3"/>
        </dgm:presLayoutVars>
      </dgm:prSet>
      <dgm:spPr/>
    </dgm:pt>
    <dgm:pt modelId="{9DCF2F16-4339-43E8-B09E-34E2A695B625}" type="pres">
      <dgm:prSet presAssocID="{8F5F22AE-8AF1-47E1-A7E4-3DFA9AD85F5E}" presName="level3hierChild" presStyleCnt="0"/>
      <dgm:spPr/>
    </dgm:pt>
    <dgm:pt modelId="{D71D6377-0A28-40B7-83F3-431D06F6AED5}" type="pres">
      <dgm:prSet presAssocID="{83C739A0-B31D-4CA0-9C6B-A5AD8809944D}" presName="conn2-1" presStyleLbl="parChTrans1D2" presStyleIdx="3" presStyleCnt="8"/>
      <dgm:spPr/>
    </dgm:pt>
    <dgm:pt modelId="{11382751-45E3-465A-A8F2-44E402666648}" type="pres">
      <dgm:prSet presAssocID="{83C739A0-B31D-4CA0-9C6B-A5AD8809944D}" presName="connTx" presStyleLbl="parChTrans1D2" presStyleIdx="3" presStyleCnt="8"/>
      <dgm:spPr/>
    </dgm:pt>
    <dgm:pt modelId="{AEE3B21C-C8E9-4E65-BA17-A3EAEC30A85B}" type="pres">
      <dgm:prSet presAssocID="{DC1F7714-A9BE-4262-9799-FB5850688DD0}" presName="root2" presStyleCnt="0"/>
      <dgm:spPr/>
    </dgm:pt>
    <dgm:pt modelId="{D52A2DE1-8DDB-449C-AC4B-997D1F6B01E0}" type="pres">
      <dgm:prSet presAssocID="{DC1F7714-A9BE-4262-9799-FB5850688DD0}" presName="LevelTwoTextNode" presStyleLbl="node2" presStyleIdx="3" presStyleCnt="8">
        <dgm:presLayoutVars>
          <dgm:chPref val="3"/>
        </dgm:presLayoutVars>
      </dgm:prSet>
      <dgm:spPr/>
    </dgm:pt>
    <dgm:pt modelId="{3A2431B2-1146-459A-9968-94B3FA865A3D}" type="pres">
      <dgm:prSet presAssocID="{DC1F7714-A9BE-4262-9799-FB5850688DD0}" presName="level3hierChild" presStyleCnt="0"/>
      <dgm:spPr/>
    </dgm:pt>
    <dgm:pt modelId="{E2DBAB23-2CF5-4BCE-B669-1B863D197B2A}" type="pres">
      <dgm:prSet presAssocID="{B1483C26-3204-48DA-A60B-70C9E14BE643}" presName="conn2-1" presStyleLbl="parChTrans1D2" presStyleIdx="4" presStyleCnt="8"/>
      <dgm:spPr/>
    </dgm:pt>
    <dgm:pt modelId="{5940A352-CF11-4378-A7F9-E3365D84DEA7}" type="pres">
      <dgm:prSet presAssocID="{B1483C26-3204-48DA-A60B-70C9E14BE643}" presName="connTx" presStyleLbl="parChTrans1D2" presStyleIdx="4" presStyleCnt="8"/>
      <dgm:spPr/>
    </dgm:pt>
    <dgm:pt modelId="{58FFCDE5-CEC5-45FC-90AF-4F3E01F87C8F}" type="pres">
      <dgm:prSet presAssocID="{B79C1F5B-28A8-469D-8221-E996A16C90D7}" presName="root2" presStyleCnt="0"/>
      <dgm:spPr/>
    </dgm:pt>
    <dgm:pt modelId="{AFB22CFB-72D7-4350-BBCE-0DBB2772994B}" type="pres">
      <dgm:prSet presAssocID="{B79C1F5B-28A8-469D-8221-E996A16C90D7}" presName="LevelTwoTextNode" presStyleLbl="node2" presStyleIdx="4" presStyleCnt="8">
        <dgm:presLayoutVars>
          <dgm:chPref val="3"/>
        </dgm:presLayoutVars>
      </dgm:prSet>
      <dgm:spPr/>
    </dgm:pt>
    <dgm:pt modelId="{ADBD6056-8526-4543-B1A5-D6E532AD3BEF}" type="pres">
      <dgm:prSet presAssocID="{B79C1F5B-28A8-469D-8221-E996A16C90D7}" presName="level3hierChild" presStyleCnt="0"/>
      <dgm:spPr/>
    </dgm:pt>
    <dgm:pt modelId="{FD33168A-0DE8-4048-B609-42B4D95A982E}" type="pres">
      <dgm:prSet presAssocID="{D40D3556-DD53-46BB-963A-5AFC5560ED90}" presName="conn2-1" presStyleLbl="parChTrans1D2" presStyleIdx="5" presStyleCnt="8"/>
      <dgm:spPr/>
    </dgm:pt>
    <dgm:pt modelId="{1F6F6B36-BC8B-4031-9DA4-62211BB25D8A}" type="pres">
      <dgm:prSet presAssocID="{D40D3556-DD53-46BB-963A-5AFC5560ED90}" presName="connTx" presStyleLbl="parChTrans1D2" presStyleIdx="5" presStyleCnt="8"/>
      <dgm:spPr/>
    </dgm:pt>
    <dgm:pt modelId="{ADE57E12-A942-4FAC-9AFF-CFFF400CE5DC}" type="pres">
      <dgm:prSet presAssocID="{A80DD850-AAA5-4A92-A3A0-1FBCD0E25422}" presName="root2" presStyleCnt="0"/>
      <dgm:spPr/>
    </dgm:pt>
    <dgm:pt modelId="{C442B053-0A73-43D8-A49B-64CD22215E01}" type="pres">
      <dgm:prSet presAssocID="{A80DD850-AAA5-4A92-A3A0-1FBCD0E25422}" presName="LevelTwoTextNode" presStyleLbl="node2" presStyleIdx="5" presStyleCnt="8">
        <dgm:presLayoutVars>
          <dgm:chPref val="3"/>
        </dgm:presLayoutVars>
      </dgm:prSet>
      <dgm:spPr/>
    </dgm:pt>
    <dgm:pt modelId="{B851C851-F61B-4C87-AA1E-C9CB717B5B3D}" type="pres">
      <dgm:prSet presAssocID="{A80DD850-AAA5-4A92-A3A0-1FBCD0E25422}" presName="level3hierChild" presStyleCnt="0"/>
      <dgm:spPr/>
    </dgm:pt>
    <dgm:pt modelId="{26E831D5-511E-4680-A060-B313DAD8E483}" type="pres">
      <dgm:prSet presAssocID="{29102DD6-AB0F-498D-A8A7-63FA602772C1}" presName="conn2-1" presStyleLbl="parChTrans1D2" presStyleIdx="6" presStyleCnt="8"/>
      <dgm:spPr/>
    </dgm:pt>
    <dgm:pt modelId="{3A7A5456-569A-46AF-BAD9-184A68684154}" type="pres">
      <dgm:prSet presAssocID="{29102DD6-AB0F-498D-A8A7-63FA602772C1}" presName="connTx" presStyleLbl="parChTrans1D2" presStyleIdx="6" presStyleCnt="8"/>
      <dgm:spPr/>
    </dgm:pt>
    <dgm:pt modelId="{7D5B1D35-EC8D-40C7-9FF9-D465837D8FEC}" type="pres">
      <dgm:prSet presAssocID="{06486DEF-8746-4D37-93AA-E33EC4D65FB3}" presName="root2" presStyleCnt="0"/>
      <dgm:spPr/>
    </dgm:pt>
    <dgm:pt modelId="{DC4C368A-1E3F-4705-A30D-B2C9A83802E5}" type="pres">
      <dgm:prSet presAssocID="{06486DEF-8746-4D37-93AA-E33EC4D65FB3}" presName="LevelTwoTextNode" presStyleLbl="node2" presStyleIdx="6" presStyleCnt="8">
        <dgm:presLayoutVars>
          <dgm:chPref val="3"/>
        </dgm:presLayoutVars>
      </dgm:prSet>
      <dgm:spPr/>
    </dgm:pt>
    <dgm:pt modelId="{56BE4C52-AAC5-4B0C-98F6-2F8668134A6E}" type="pres">
      <dgm:prSet presAssocID="{06486DEF-8746-4D37-93AA-E33EC4D65FB3}" presName="level3hierChild" presStyleCnt="0"/>
      <dgm:spPr/>
    </dgm:pt>
    <dgm:pt modelId="{153DE085-6C1A-4AC6-A583-E471092FFDA5}" type="pres">
      <dgm:prSet presAssocID="{ECBF993E-267C-49B4-B01C-8068F9AF9798}" presName="conn2-1" presStyleLbl="parChTrans1D2" presStyleIdx="7" presStyleCnt="8"/>
      <dgm:spPr/>
    </dgm:pt>
    <dgm:pt modelId="{B40F47E7-7F26-421F-A0EF-5C9AE09EDA5E}" type="pres">
      <dgm:prSet presAssocID="{ECBF993E-267C-49B4-B01C-8068F9AF9798}" presName="connTx" presStyleLbl="parChTrans1D2" presStyleIdx="7" presStyleCnt="8"/>
      <dgm:spPr/>
    </dgm:pt>
    <dgm:pt modelId="{555DA30D-75A3-4F55-9F38-39D4D3741A8E}" type="pres">
      <dgm:prSet presAssocID="{E643CFE1-BEC9-442A-A2BE-B28C7273241C}" presName="root2" presStyleCnt="0"/>
      <dgm:spPr/>
    </dgm:pt>
    <dgm:pt modelId="{98449A1C-2299-46D8-B4CD-A9AD243665C8}" type="pres">
      <dgm:prSet presAssocID="{E643CFE1-BEC9-442A-A2BE-B28C7273241C}" presName="LevelTwoTextNode" presStyleLbl="node2" presStyleIdx="7" presStyleCnt="8">
        <dgm:presLayoutVars>
          <dgm:chPref val="3"/>
        </dgm:presLayoutVars>
      </dgm:prSet>
      <dgm:spPr/>
    </dgm:pt>
    <dgm:pt modelId="{622D0168-248F-4215-B9C8-41978CC79275}" type="pres">
      <dgm:prSet presAssocID="{E643CFE1-BEC9-442A-A2BE-B28C7273241C}" presName="level3hierChild" presStyleCnt="0"/>
      <dgm:spPr/>
    </dgm:pt>
  </dgm:ptLst>
  <dgm:cxnLst>
    <dgm:cxn modelId="{E6F53A03-47D3-48C9-9EA2-4411FE0E696F}" type="presOf" srcId="{D40D3556-DD53-46BB-963A-5AFC5560ED90}" destId="{1F6F6B36-BC8B-4031-9DA4-62211BB25D8A}" srcOrd="1" destOrd="0" presId="urn:microsoft.com/office/officeart/2008/layout/HorizontalMultiLevelHierarchy"/>
    <dgm:cxn modelId="{4370DA05-B27A-4623-8D3F-E5FDDBDD275A}" type="presOf" srcId="{1CC0A69A-E2DF-4EA0-93B3-1487129C6DB6}" destId="{2A0751D9-E856-45C2-B9A8-30E0397BE5A3}" srcOrd="0" destOrd="0" presId="urn:microsoft.com/office/officeart/2008/layout/HorizontalMultiLevelHierarchy"/>
    <dgm:cxn modelId="{233AB206-DA6A-4F49-8845-589D1C09C515}" type="presOf" srcId="{A47C3E75-B60F-48F0-A96A-93CF1E724B8C}" destId="{76B7215B-EBA5-499E-8DE4-91F268C9538A}" srcOrd="0" destOrd="0" presId="urn:microsoft.com/office/officeart/2008/layout/HorizontalMultiLevelHierarchy"/>
    <dgm:cxn modelId="{AB192111-E20D-416B-8AB6-4BB080E79F80}" srcId="{A420944D-8E75-490C-81B5-0C0C6774D555}" destId="{E643CFE1-BEC9-442A-A2BE-B28C7273241C}" srcOrd="7" destOrd="0" parTransId="{ECBF993E-267C-49B4-B01C-8068F9AF9798}" sibTransId="{C8E9E4F1-62F2-49BD-A7C1-C5DD099F9F03}"/>
    <dgm:cxn modelId="{C3F3D813-CCB1-4F29-8CAC-2710DACA5ED9}" type="presOf" srcId="{06486DEF-8746-4D37-93AA-E33EC4D65FB3}" destId="{DC4C368A-1E3F-4705-A30D-B2C9A83802E5}" srcOrd="0" destOrd="0" presId="urn:microsoft.com/office/officeart/2008/layout/HorizontalMultiLevelHierarchy"/>
    <dgm:cxn modelId="{AF1B141A-0F71-41B9-AE83-4E934862293B}" type="presOf" srcId="{195A05DF-1FFC-44F9-9A17-170D9ECE3951}" destId="{2C5B0F4B-BCDC-4380-B61E-1A01C6F81B8B}" srcOrd="0" destOrd="0" presId="urn:microsoft.com/office/officeart/2008/layout/HorizontalMultiLevelHierarchy"/>
    <dgm:cxn modelId="{1E6AFE1A-CD19-433B-B3D9-E713FF772D6B}" type="presOf" srcId="{ECBF993E-267C-49B4-B01C-8068F9AF9798}" destId="{B40F47E7-7F26-421F-A0EF-5C9AE09EDA5E}" srcOrd="1" destOrd="0" presId="urn:microsoft.com/office/officeart/2008/layout/HorizontalMultiLevelHierarchy"/>
    <dgm:cxn modelId="{1E7B2328-0F5B-4956-94AF-56141E305142}" srcId="{A420944D-8E75-490C-81B5-0C0C6774D555}" destId="{B79C1F5B-28A8-469D-8221-E996A16C90D7}" srcOrd="4" destOrd="0" parTransId="{B1483C26-3204-48DA-A60B-70C9E14BE643}" sibTransId="{467CCD6E-B2D0-4696-8787-4F2200DDE9EE}"/>
    <dgm:cxn modelId="{6085FB36-EF34-4E8F-8FD4-6AABF074E3CA}" type="presOf" srcId="{D20C508A-F7F4-498E-B59E-29444843494F}" destId="{87146DCA-8181-4DCC-AF7C-E53466EACB21}" srcOrd="0" destOrd="0" presId="urn:microsoft.com/office/officeart/2008/layout/HorizontalMultiLevelHierarchy"/>
    <dgm:cxn modelId="{21AA643C-A8A9-4E60-B104-2162E88D3BBA}" srcId="{A420944D-8E75-490C-81B5-0C0C6774D555}" destId="{06486DEF-8746-4D37-93AA-E33EC4D65FB3}" srcOrd="6" destOrd="0" parTransId="{29102DD6-AB0F-498D-A8A7-63FA602772C1}" sibTransId="{CCF12419-8B39-4B9E-977B-B690C3057D7B}"/>
    <dgm:cxn modelId="{4D68DA5B-AE7B-4496-B676-9548DDF39540}" srcId="{A420944D-8E75-490C-81B5-0C0C6774D555}" destId="{A80DD850-AAA5-4A92-A3A0-1FBCD0E25422}" srcOrd="5" destOrd="0" parTransId="{D40D3556-DD53-46BB-963A-5AFC5560ED90}" sibTransId="{57CE15C5-282A-42C1-880A-57EA23B0117E}"/>
    <dgm:cxn modelId="{D3F83548-5F5E-476D-84B5-58C82C3C42C0}" type="presOf" srcId="{83C739A0-B31D-4CA0-9C6B-A5AD8809944D}" destId="{11382751-45E3-465A-A8F2-44E402666648}" srcOrd="1" destOrd="0" presId="urn:microsoft.com/office/officeart/2008/layout/HorizontalMultiLevelHierarchy"/>
    <dgm:cxn modelId="{3370BB69-E447-4501-8489-A497B5B1E15F}" type="presOf" srcId="{ECBF993E-267C-49B4-B01C-8068F9AF9798}" destId="{153DE085-6C1A-4AC6-A583-E471092FFDA5}" srcOrd="0" destOrd="0" presId="urn:microsoft.com/office/officeart/2008/layout/HorizontalMultiLevelHierarchy"/>
    <dgm:cxn modelId="{090D8F6F-8281-4F76-BF42-7B1E2FE614FF}" srcId="{A420944D-8E75-490C-81B5-0C0C6774D555}" destId="{195A05DF-1FFC-44F9-9A17-170D9ECE3951}" srcOrd="1" destOrd="0" parTransId="{A47C3E75-B60F-48F0-A96A-93CF1E724B8C}" sibTransId="{FC6B5617-3C26-4879-A68B-AA02393C2547}"/>
    <dgm:cxn modelId="{EB00B150-ADA8-4B75-853E-445649200E10}" type="presOf" srcId="{29102DD6-AB0F-498D-A8A7-63FA602772C1}" destId="{3A7A5456-569A-46AF-BAD9-184A68684154}" srcOrd="1" destOrd="0" presId="urn:microsoft.com/office/officeart/2008/layout/HorizontalMultiLevelHierarchy"/>
    <dgm:cxn modelId="{49018679-050E-41CE-A39B-05F7CFA4017A}" type="presOf" srcId="{D20C508A-F7F4-498E-B59E-29444843494F}" destId="{67CBA01F-82FA-432E-8DC1-93A91B3D0C49}" srcOrd="1" destOrd="0" presId="urn:microsoft.com/office/officeart/2008/layout/HorizontalMultiLevelHierarchy"/>
    <dgm:cxn modelId="{3CDABC5A-B49B-46E2-87CB-01ABBB232ABB}" srcId="{A420944D-8E75-490C-81B5-0C0C6774D555}" destId="{8F5F22AE-8AF1-47E1-A7E4-3DFA9AD85F5E}" srcOrd="2" destOrd="0" parTransId="{9F616561-4BA2-4AAF-B780-7CF9D3DC239D}" sibTransId="{0E1EE69D-240F-433C-ADE6-BF9CEFF44B76}"/>
    <dgm:cxn modelId="{1E4D767C-FD55-4C90-9350-4EFE5062CB50}" type="presOf" srcId="{A70F5446-2F94-405A-B8A5-293573BC0FDC}" destId="{D72D9051-3F13-4782-A56E-B0D548B5B0DC}" srcOrd="0" destOrd="0" presId="urn:microsoft.com/office/officeart/2008/layout/HorizontalMultiLevelHierarchy"/>
    <dgm:cxn modelId="{D6520D7F-42EB-4E02-9BDC-A7E579419538}" srcId="{A420944D-8E75-490C-81B5-0C0C6774D555}" destId="{A70F5446-2F94-405A-B8A5-293573BC0FDC}" srcOrd="0" destOrd="0" parTransId="{D20C508A-F7F4-498E-B59E-29444843494F}" sibTransId="{E2D44B1B-51AF-4074-8BB7-25F6192CD440}"/>
    <dgm:cxn modelId="{843C2981-8A6C-4BFA-A7AC-9ED8A18A7AD1}" type="presOf" srcId="{B79C1F5B-28A8-469D-8221-E996A16C90D7}" destId="{AFB22CFB-72D7-4350-BBCE-0DBB2772994B}" srcOrd="0" destOrd="0" presId="urn:microsoft.com/office/officeart/2008/layout/HorizontalMultiLevelHierarchy"/>
    <dgm:cxn modelId="{AEA0D884-7FB3-4FFC-B00C-6DE98914F9F1}" type="presOf" srcId="{B1483C26-3204-48DA-A60B-70C9E14BE643}" destId="{E2DBAB23-2CF5-4BCE-B669-1B863D197B2A}" srcOrd="0" destOrd="0" presId="urn:microsoft.com/office/officeart/2008/layout/HorizontalMultiLevelHierarchy"/>
    <dgm:cxn modelId="{93F8568F-CDB3-4479-8110-FBE2D7EF9CA4}" type="presOf" srcId="{A80DD850-AAA5-4A92-A3A0-1FBCD0E25422}" destId="{C442B053-0A73-43D8-A49B-64CD22215E01}" srcOrd="0" destOrd="0" presId="urn:microsoft.com/office/officeart/2008/layout/HorizontalMultiLevelHierarchy"/>
    <dgm:cxn modelId="{055FC09A-4460-4589-97BC-04AAF12749B0}" type="presOf" srcId="{A47C3E75-B60F-48F0-A96A-93CF1E724B8C}" destId="{D95C162A-5A98-48BE-B01C-FB184A996A4A}" srcOrd="1" destOrd="0" presId="urn:microsoft.com/office/officeart/2008/layout/HorizontalMultiLevelHierarchy"/>
    <dgm:cxn modelId="{6E1F3CA4-0424-4583-9A55-AF60773EA942}" type="presOf" srcId="{9F616561-4BA2-4AAF-B780-7CF9D3DC239D}" destId="{4052F428-3E08-4222-B2F8-295D33EA4A91}" srcOrd="0" destOrd="0" presId="urn:microsoft.com/office/officeart/2008/layout/HorizontalMultiLevelHierarchy"/>
    <dgm:cxn modelId="{1494CCB1-FC19-4E7E-9C3C-F3B3DCB5F7A3}" type="presOf" srcId="{83C739A0-B31D-4CA0-9C6B-A5AD8809944D}" destId="{D71D6377-0A28-40B7-83F3-431D06F6AED5}" srcOrd="0" destOrd="0" presId="urn:microsoft.com/office/officeart/2008/layout/HorizontalMultiLevelHierarchy"/>
    <dgm:cxn modelId="{A4AA4CC1-0448-4124-AA0F-7B57E191894A}" type="presOf" srcId="{E643CFE1-BEC9-442A-A2BE-B28C7273241C}" destId="{98449A1C-2299-46D8-B4CD-A9AD243665C8}" srcOrd="0" destOrd="0" presId="urn:microsoft.com/office/officeart/2008/layout/HorizontalMultiLevelHierarchy"/>
    <dgm:cxn modelId="{620BA6C8-DB98-49F6-B868-68C46FAB32D6}" srcId="{1CC0A69A-E2DF-4EA0-93B3-1487129C6DB6}" destId="{A420944D-8E75-490C-81B5-0C0C6774D555}" srcOrd="0" destOrd="0" parTransId="{6EFD8C9A-5023-483B-B7FB-FA987EDF6AAB}" sibTransId="{29475338-BA6A-455B-9A3B-D394B2402004}"/>
    <dgm:cxn modelId="{4CBEC1E0-8580-4842-92B9-D021E9D0CDBC}" type="presOf" srcId="{B1483C26-3204-48DA-A60B-70C9E14BE643}" destId="{5940A352-CF11-4378-A7F9-E3365D84DEA7}" srcOrd="1" destOrd="0" presId="urn:microsoft.com/office/officeart/2008/layout/HorizontalMultiLevelHierarchy"/>
    <dgm:cxn modelId="{D0B7BEE5-E239-4AF0-93B6-56577B519709}" type="presOf" srcId="{D40D3556-DD53-46BB-963A-5AFC5560ED90}" destId="{FD33168A-0DE8-4048-B609-42B4D95A982E}" srcOrd="0" destOrd="0" presId="urn:microsoft.com/office/officeart/2008/layout/HorizontalMultiLevelHierarchy"/>
    <dgm:cxn modelId="{05A3FDE6-983E-4DA9-9B08-1AF09E46C1BC}" type="presOf" srcId="{A420944D-8E75-490C-81B5-0C0C6774D555}" destId="{4DB21022-D5D3-46B8-9FD6-3860F0A2AC37}" srcOrd="0" destOrd="0" presId="urn:microsoft.com/office/officeart/2008/layout/HorizontalMultiLevelHierarchy"/>
    <dgm:cxn modelId="{7F3BE9EB-B5A1-4EB0-82F8-F302A357BD7C}" type="presOf" srcId="{9F616561-4BA2-4AAF-B780-7CF9D3DC239D}" destId="{2507A108-FCD0-4BE8-8998-35631D612B4D}" srcOrd="1" destOrd="0" presId="urn:microsoft.com/office/officeart/2008/layout/HorizontalMultiLevelHierarchy"/>
    <dgm:cxn modelId="{66711FF4-A2BB-4A3F-80EB-C20F475A9A7E}" type="presOf" srcId="{29102DD6-AB0F-498D-A8A7-63FA602772C1}" destId="{26E831D5-511E-4680-A060-B313DAD8E483}" srcOrd="0" destOrd="0" presId="urn:microsoft.com/office/officeart/2008/layout/HorizontalMultiLevelHierarchy"/>
    <dgm:cxn modelId="{551F0BFA-0874-4455-B953-23F47D5710EA}" type="presOf" srcId="{8F5F22AE-8AF1-47E1-A7E4-3DFA9AD85F5E}" destId="{12940FEE-5FEC-48B0-B242-4566868CB151}" srcOrd="0" destOrd="0" presId="urn:microsoft.com/office/officeart/2008/layout/HorizontalMultiLevelHierarchy"/>
    <dgm:cxn modelId="{631662FA-A056-483A-951F-2A4E483C50AF}" srcId="{A420944D-8E75-490C-81B5-0C0C6774D555}" destId="{DC1F7714-A9BE-4262-9799-FB5850688DD0}" srcOrd="3" destOrd="0" parTransId="{83C739A0-B31D-4CA0-9C6B-A5AD8809944D}" sibTransId="{8738A838-6D53-4671-9443-C07733B4E501}"/>
    <dgm:cxn modelId="{74CC9DFD-D712-4C0F-BE07-F5EAED6F7B0B}" type="presOf" srcId="{DC1F7714-A9BE-4262-9799-FB5850688DD0}" destId="{D52A2DE1-8DDB-449C-AC4B-997D1F6B01E0}" srcOrd="0" destOrd="0" presId="urn:microsoft.com/office/officeart/2008/layout/HorizontalMultiLevelHierarchy"/>
    <dgm:cxn modelId="{8C2F5EEF-770C-443A-BC4C-A8729BD0A9A7}" type="presParOf" srcId="{2A0751D9-E856-45C2-B9A8-30E0397BE5A3}" destId="{700C5A83-DCED-4CDB-BE58-D4C8933693BD}" srcOrd="0" destOrd="0" presId="urn:microsoft.com/office/officeart/2008/layout/HorizontalMultiLevelHierarchy"/>
    <dgm:cxn modelId="{DACBC634-6984-4267-B996-105A58B7DCF3}" type="presParOf" srcId="{700C5A83-DCED-4CDB-BE58-D4C8933693BD}" destId="{4DB21022-D5D3-46B8-9FD6-3860F0A2AC37}" srcOrd="0" destOrd="0" presId="urn:microsoft.com/office/officeart/2008/layout/HorizontalMultiLevelHierarchy"/>
    <dgm:cxn modelId="{42F75BB0-C2EE-4D3B-86CE-1512C2DF91B4}" type="presParOf" srcId="{700C5A83-DCED-4CDB-BE58-D4C8933693BD}" destId="{5F5A81C5-F09D-4615-BDB0-D0C507966AF2}" srcOrd="1" destOrd="0" presId="urn:microsoft.com/office/officeart/2008/layout/HorizontalMultiLevelHierarchy"/>
    <dgm:cxn modelId="{5BBAF5C5-42D0-4FBD-A672-FBA8D2F2EA81}" type="presParOf" srcId="{5F5A81C5-F09D-4615-BDB0-D0C507966AF2}" destId="{87146DCA-8181-4DCC-AF7C-E53466EACB21}" srcOrd="0" destOrd="0" presId="urn:microsoft.com/office/officeart/2008/layout/HorizontalMultiLevelHierarchy"/>
    <dgm:cxn modelId="{97B15270-73FE-43AF-92B1-2A931D9653F4}" type="presParOf" srcId="{87146DCA-8181-4DCC-AF7C-E53466EACB21}" destId="{67CBA01F-82FA-432E-8DC1-93A91B3D0C49}" srcOrd="0" destOrd="0" presId="urn:microsoft.com/office/officeart/2008/layout/HorizontalMultiLevelHierarchy"/>
    <dgm:cxn modelId="{812D10D6-7F21-4E2E-AFE5-4B911D1C143B}" type="presParOf" srcId="{5F5A81C5-F09D-4615-BDB0-D0C507966AF2}" destId="{241E8419-DE3D-4828-A654-D18BB869FAF0}" srcOrd="1" destOrd="0" presId="urn:microsoft.com/office/officeart/2008/layout/HorizontalMultiLevelHierarchy"/>
    <dgm:cxn modelId="{0EDAF28D-E734-4061-8567-C3AAEC330ADE}" type="presParOf" srcId="{241E8419-DE3D-4828-A654-D18BB869FAF0}" destId="{D72D9051-3F13-4782-A56E-B0D548B5B0DC}" srcOrd="0" destOrd="0" presId="urn:microsoft.com/office/officeart/2008/layout/HorizontalMultiLevelHierarchy"/>
    <dgm:cxn modelId="{1952C6F2-E4B8-473E-973D-B23E0926333D}" type="presParOf" srcId="{241E8419-DE3D-4828-A654-D18BB869FAF0}" destId="{7F8B5BEC-F78A-46D1-AC78-E70CEA9D6E9D}" srcOrd="1" destOrd="0" presId="urn:microsoft.com/office/officeart/2008/layout/HorizontalMultiLevelHierarchy"/>
    <dgm:cxn modelId="{A165B4C3-8835-40D1-973F-C51DE6090E90}" type="presParOf" srcId="{5F5A81C5-F09D-4615-BDB0-D0C507966AF2}" destId="{76B7215B-EBA5-499E-8DE4-91F268C9538A}" srcOrd="2" destOrd="0" presId="urn:microsoft.com/office/officeart/2008/layout/HorizontalMultiLevelHierarchy"/>
    <dgm:cxn modelId="{195CC71C-16E4-4E36-AB03-0874A20F8B73}" type="presParOf" srcId="{76B7215B-EBA5-499E-8DE4-91F268C9538A}" destId="{D95C162A-5A98-48BE-B01C-FB184A996A4A}" srcOrd="0" destOrd="0" presId="urn:microsoft.com/office/officeart/2008/layout/HorizontalMultiLevelHierarchy"/>
    <dgm:cxn modelId="{49FBAAC0-E199-4533-9D08-6224E825CC67}" type="presParOf" srcId="{5F5A81C5-F09D-4615-BDB0-D0C507966AF2}" destId="{9D39F05A-4B4B-4F4B-83FD-E23698259098}" srcOrd="3" destOrd="0" presId="urn:microsoft.com/office/officeart/2008/layout/HorizontalMultiLevelHierarchy"/>
    <dgm:cxn modelId="{9D907574-7FB7-42F0-B979-998BCC5B3CFF}" type="presParOf" srcId="{9D39F05A-4B4B-4F4B-83FD-E23698259098}" destId="{2C5B0F4B-BCDC-4380-B61E-1A01C6F81B8B}" srcOrd="0" destOrd="0" presId="urn:microsoft.com/office/officeart/2008/layout/HorizontalMultiLevelHierarchy"/>
    <dgm:cxn modelId="{99F6422E-3D21-4D2A-9C59-D5E0B17A5AE7}" type="presParOf" srcId="{9D39F05A-4B4B-4F4B-83FD-E23698259098}" destId="{2FFFD653-A7D9-4F72-A3E3-A78672AE8E11}" srcOrd="1" destOrd="0" presId="urn:microsoft.com/office/officeart/2008/layout/HorizontalMultiLevelHierarchy"/>
    <dgm:cxn modelId="{4B27C458-8B1D-430E-94D3-173A66EABB68}" type="presParOf" srcId="{5F5A81C5-F09D-4615-BDB0-D0C507966AF2}" destId="{4052F428-3E08-4222-B2F8-295D33EA4A91}" srcOrd="4" destOrd="0" presId="urn:microsoft.com/office/officeart/2008/layout/HorizontalMultiLevelHierarchy"/>
    <dgm:cxn modelId="{C6CFD5FE-F31D-4A99-8FF8-A55E78F6EBBD}" type="presParOf" srcId="{4052F428-3E08-4222-B2F8-295D33EA4A91}" destId="{2507A108-FCD0-4BE8-8998-35631D612B4D}" srcOrd="0" destOrd="0" presId="urn:microsoft.com/office/officeart/2008/layout/HorizontalMultiLevelHierarchy"/>
    <dgm:cxn modelId="{3A594908-82D5-44B2-8941-9E40628A18E7}" type="presParOf" srcId="{5F5A81C5-F09D-4615-BDB0-D0C507966AF2}" destId="{31F3CB3C-4CE9-4186-9061-F67A61EC4EAC}" srcOrd="5" destOrd="0" presId="urn:microsoft.com/office/officeart/2008/layout/HorizontalMultiLevelHierarchy"/>
    <dgm:cxn modelId="{5E08597C-0923-4EBF-9D5E-6BE0A785E2AF}" type="presParOf" srcId="{31F3CB3C-4CE9-4186-9061-F67A61EC4EAC}" destId="{12940FEE-5FEC-48B0-B242-4566868CB151}" srcOrd="0" destOrd="0" presId="urn:microsoft.com/office/officeart/2008/layout/HorizontalMultiLevelHierarchy"/>
    <dgm:cxn modelId="{F76A1F61-71FA-4033-AAEA-B6655FF8E8C5}" type="presParOf" srcId="{31F3CB3C-4CE9-4186-9061-F67A61EC4EAC}" destId="{9DCF2F16-4339-43E8-B09E-34E2A695B625}" srcOrd="1" destOrd="0" presId="urn:microsoft.com/office/officeart/2008/layout/HorizontalMultiLevelHierarchy"/>
    <dgm:cxn modelId="{812FD96F-A426-4225-8E3A-6B13ABA5BED7}" type="presParOf" srcId="{5F5A81C5-F09D-4615-BDB0-D0C507966AF2}" destId="{D71D6377-0A28-40B7-83F3-431D06F6AED5}" srcOrd="6" destOrd="0" presId="urn:microsoft.com/office/officeart/2008/layout/HorizontalMultiLevelHierarchy"/>
    <dgm:cxn modelId="{5EACF4A4-1274-4AF3-866D-15E9DDB33780}" type="presParOf" srcId="{D71D6377-0A28-40B7-83F3-431D06F6AED5}" destId="{11382751-45E3-465A-A8F2-44E402666648}" srcOrd="0" destOrd="0" presId="urn:microsoft.com/office/officeart/2008/layout/HorizontalMultiLevelHierarchy"/>
    <dgm:cxn modelId="{E810C9D9-5BBC-4B99-A5BC-2480A86B4728}" type="presParOf" srcId="{5F5A81C5-F09D-4615-BDB0-D0C507966AF2}" destId="{AEE3B21C-C8E9-4E65-BA17-A3EAEC30A85B}" srcOrd="7" destOrd="0" presId="urn:microsoft.com/office/officeart/2008/layout/HorizontalMultiLevelHierarchy"/>
    <dgm:cxn modelId="{02D3F4F1-44DB-49C1-83C6-916FA4192F7A}" type="presParOf" srcId="{AEE3B21C-C8E9-4E65-BA17-A3EAEC30A85B}" destId="{D52A2DE1-8DDB-449C-AC4B-997D1F6B01E0}" srcOrd="0" destOrd="0" presId="urn:microsoft.com/office/officeart/2008/layout/HorizontalMultiLevelHierarchy"/>
    <dgm:cxn modelId="{D89C3963-9110-402D-AB89-B1A8B9D7102C}" type="presParOf" srcId="{AEE3B21C-C8E9-4E65-BA17-A3EAEC30A85B}" destId="{3A2431B2-1146-459A-9968-94B3FA865A3D}" srcOrd="1" destOrd="0" presId="urn:microsoft.com/office/officeart/2008/layout/HorizontalMultiLevelHierarchy"/>
    <dgm:cxn modelId="{6F01BB82-FDDC-4DDE-A8D2-995C113AD1AD}" type="presParOf" srcId="{5F5A81C5-F09D-4615-BDB0-D0C507966AF2}" destId="{E2DBAB23-2CF5-4BCE-B669-1B863D197B2A}" srcOrd="8" destOrd="0" presId="urn:microsoft.com/office/officeart/2008/layout/HorizontalMultiLevelHierarchy"/>
    <dgm:cxn modelId="{4B31110B-0165-4572-BFE7-98571C456D7A}" type="presParOf" srcId="{E2DBAB23-2CF5-4BCE-B669-1B863D197B2A}" destId="{5940A352-CF11-4378-A7F9-E3365D84DEA7}" srcOrd="0" destOrd="0" presId="urn:microsoft.com/office/officeart/2008/layout/HorizontalMultiLevelHierarchy"/>
    <dgm:cxn modelId="{D9941345-F1FC-4F8D-B823-858B2A327639}" type="presParOf" srcId="{5F5A81C5-F09D-4615-BDB0-D0C507966AF2}" destId="{58FFCDE5-CEC5-45FC-90AF-4F3E01F87C8F}" srcOrd="9" destOrd="0" presId="urn:microsoft.com/office/officeart/2008/layout/HorizontalMultiLevelHierarchy"/>
    <dgm:cxn modelId="{302629F5-ED5F-44A5-8982-D92376A89141}" type="presParOf" srcId="{58FFCDE5-CEC5-45FC-90AF-4F3E01F87C8F}" destId="{AFB22CFB-72D7-4350-BBCE-0DBB2772994B}" srcOrd="0" destOrd="0" presId="urn:microsoft.com/office/officeart/2008/layout/HorizontalMultiLevelHierarchy"/>
    <dgm:cxn modelId="{82E5FB37-47EC-485E-B529-835A0877873A}" type="presParOf" srcId="{58FFCDE5-CEC5-45FC-90AF-4F3E01F87C8F}" destId="{ADBD6056-8526-4543-B1A5-D6E532AD3BEF}" srcOrd="1" destOrd="0" presId="urn:microsoft.com/office/officeart/2008/layout/HorizontalMultiLevelHierarchy"/>
    <dgm:cxn modelId="{8FD62BF9-CBEA-4EC4-B02C-2C6D345F1EBD}" type="presParOf" srcId="{5F5A81C5-F09D-4615-BDB0-D0C507966AF2}" destId="{FD33168A-0DE8-4048-B609-42B4D95A982E}" srcOrd="10" destOrd="0" presId="urn:microsoft.com/office/officeart/2008/layout/HorizontalMultiLevelHierarchy"/>
    <dgm:cxn modelId="{0688D2D0-4399-4965-BDA0-82DA4FA07A29}" type="presParOf" srcId="{FD33168A-0DE8-4048-B609-42B4D95A982E}" destId="{1F6F6B36-BC8B-4031-9DA4-62211BB25D8A}" srcOrd="0" destOrd="0" presId="urn:microsoft.com/office/officeart/2008/layout/HorizontalMultiLevelHierarchy"/>
    <dgm:cxn modelId="{6F141C9A-5E6F-4FF2-98DB-436DC38045BD}" type="presParOf" srcId="{5F5A81C5-F09D-4615-BDB0-D0C507966AF2}" destId="{ADE57E12-A942-4FAC-9AFF-CFFF400CE5DC}" srcOrd="11" destOrd="0" presId="urn:microsoft.com/office/officeart/2008/layout/HorizontalMultiLevelHierarchy"/>
    <dgm:cxn modelId="{02EE7CEE-1AA2-4A7C-96D9-37039AAFE0C8}" type="presParOf" srcId="{ADE57E12-A942-4FAC-9AFF-CFFF400CE5DC}" destId="{C442B053-0A73-43D8-A49B-64CD22215E01}" srcOrd="0" destOrd="0" presId="urn:microsoft.com/office/officeart/2008/layout/HorizontalMultiLevelHierarchy"/>
    <dgm:cxn modelId="{26F259EE-0FC3-4AEB-BBD1-F0C0002C9E09}" type="presParOf" srcId="{ADE57E12-A942-4FAC-9AFF-CFFF400CE5DC}" destId="{B851C851-F61B-4C87-AA1E-C9CB717B5B3D}" srcOrd="1" destOrd="0" presId="urn:microsoft.com/office/officeart/2008/layout/HorizontalMultiLevelHierarchy"/>
    <dgm:cxn modelId="{2B2F2461-2B37-4DA6-91DB-8336651A9E54}" type="presParOf" srcId="{5F5A81C5-F09D-4615-BDB0-D0C507966AF2}" destId="{26E831D5-511E-4680-A060-B313DAD8E483}" srcOrd="12" destOrd="0" presId="urn:microsoft.com/office/officeart/2008/layout/HorizontalMultiLevelHierarchy"/>
    <dgm:cxn modelId="{0C4768B7-A7B5-4860-93CF-3EF77459CEB7}" type="presParOf" srcId="{26E831D5-511E-4680-A060-B313DAD8E483}" destId="{3A7A5456-569A-46AF-BAD9-184A68684154}" srcOrd="0" destOrd="0" presId="urn:microsoft.com/office/officeart/2008/layout/HorizontalMultiLevelHierarchy"/>
    <dgm:cxn modelId="{CAC1FDC2-6D05-4E30-966D-65ECB1193764}" type="presParOf" srcId="{5F5A81C5-F09D-4615-BDB0-D0C507966AF2}" destId="{7D5B1D35-EC8D-40C7-9FF9-D465837D8FEC}" srcOrd="13" destOrd="0" presId="urn:microsoft.com/office/officeart/2008/layout/HorizontalMultiLevelHierarchy"/>
    <dgm:cxn modelId="{ACD9C0F5-1F2D-44EE-A026-6B52ECA72C7B}" type="presParOf" srcId="{7D5B1D35-EC8D-40C7-9FF9-D465837D8FEC}" destId="{DC4C368A-1E3F-4705-A30D-B2C9A83802E5}" srcOrd="0" destOrd="0" presId="urn:microsoft.com/office/officeart/2008/layout/HorizontalMultiLevelHierarchy"/>
    <dgm:cxn modelId="{1211D7DA-9CDC-4CF8-B999-A5A3D0AA1EFC}" type="presParOf" srcId="{7D5B1D35-EC8D-40C7-9FF9-D465837D8FEC}" destId="{56BE4C52-AAC5-4B0C-98F6-2F8668134A6E}" srcOrd="1" destOrd="0" presId="urn:microsoft.com/office/officeart/2008/layout/HorizontalMultiLevelHierarchy"/>
    <dgm:cxn modelId="{3800438C-373C-4A52-884A-E79F066AB29E}" type="presParOf" srcId="{5F5A81C5-F09D-4615-BDB0-D0C507966AF2}" destId="{153DE085-6C1A-4AC6-A583-E471092FFDA5}" srcOrd="14" destOrd="0" presId="urn:microsoft.com/office/officeart/2008/layout/HorizontalMultiLevelHierarchy"/>
    <dgm:cxn modelId="{D6652964-624F-481C-A8EE-917ADF3571BD}" type="presParOf" srcId="{153DE085-6C1A-4AC6-A583-E471092FFDA5}" destId="{B40F47E7-7F26-421F-A0EF-5C9AE09EDA5E}" srcOrd="0" destOrd="0" presId="urn:microsoft.com/office/officeart/2008/layout/HorizontalMultiLevelHierarchy"/>
    <dgm:cxn modelId="{ECDB9840-28F8-4485-A36C-3E2C0983DA5C}" type="presParOf" srcId="{5F5A81C5-F09D-4615-BDB0-D0C507966AF2}" destId="{555DA30D-75A3-4F55-9F38-39D4D3741A8E}" srcOrd="15" destOrd="0" presId="urn:microsoft.com/office/officeart/2008/layout/HorizontalMultiLevelHierarchy"/>
    <dgm:cxn modelId="{C881C692-AF05-44A0-9A65-ED31F34226CD}" type="presParOf" srcId="{555DA30D-75A3-4F55-9F38-39D4D3741A8E}" destId="{98449A1C-2299-46D8-B4CD-A9AD243665C8}" srcOrd="0" destOrd="0" presId="urn:microsoft.com/office/officeart/2008/layout/HorizontalMultiLevelHierarchy"/>
    <dgm:cxn modelId="{AFFD19B1-4058-4D3E-BC20-A64A95AC85F9}" type="presParOf" srcId="{555DA30D-75A3-4F55-9F38-39D4D3741A8E}" destId="{622D0168-248F-4215-B9C8-41978CC7927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151746-CEC0-4CAC-B95F-F231B2057A38}" type="doc">
      <dgm:prSet loTypeId="urn:microsoft.com/office/officeart/2005/8/layout/hProcess6" loCatId="process" qsTypeId="urn:microsoft.com/office/officeart/2005/8/quickstyle/simple1" qsCatId="simple" csTypeId="urn:microsoft.com/office/officeart/2005/8/colors/accent1_2" csCatId="accent1" phldr="1"/>
      <dgm:spPr/>
    </dgm:pt>
    <dgm:pt modelId="{B0479F18-BC50-40F5-8D21-F5544BA31F52}">
      <dgm:prSet phldrT="[文本]"/>
      <dgm:spPr/>
      <dgm:t>
        <a:bodyPr/>
        <a:lstStyle/>
        <a:p>
          <a:r>
            <a:rPr lang="zh-CN" altLang="en-US" dirty="0"/>
            <a:t>你做了什么？</a:t>
          </a:r>
        </a:p>
      </dgm:t>
    </dgm:pt>
    <dgm:pt modelId="{E9F91281-26FE-41A8-B682-E56E9563B401}" type="parTrans" cxnId="{11E2D54B-A935-4526-8FD3-8085DF3AC5FF}">
      <dgm:prSet/>
      <dgm:spPr/>
      <dgm:t>
        <a:bodyPr/>
        <a:lstStyle/>
        <a:p>
          <a:endParaRPr lang="zh-CN" altLang="en-US"/>
        </a:p>
      </dgm:t>
    </dgm:pt>
    <dgm:pt modelId="{01658009-B779-4606-BC26-150BC0F29795}" type="sibTrans" cxnId="{11E2D54B-A935-4526-8FD3-8085DF3AC5FF}">
      <dgm:prSet/>
      <dgm:spPr/>
      <dgm:t>
        <a:bodyPr/>
        <a:lstStyle/>
        <a:p>
          <a:endParaRPr lang="zh-CN" altLang="en-US"/>
        </a:p>
      </dgm:t>
    </dgm:pt>
    <dgm:pt modelId="{6E536F43-68CA-4737-8E4B-BA77C240785E}">
      <dgm:prSet phldrT="[文本]"/>
      <dgm:spPr/>
      <dgm:t>
        <a:bodyPr/>
        <a:lstStyle/>
        <a:p>
          <a:r>
            <a:rPr lang="zh-CN" altLang="en-US" dirty="0"/>
            <a:t>学习到什么？</a:t>
          </a:r>
        </a:p>
      </dgm:t>
    </dgm:pt>
    <dgm:pt modelId="{A89E5B9E-9FCF-495D-AD04-400E90D78672}" type="parTrans" cxnId="{A2D5F7EA-726C-4F78-84DF-FD802CBA2887}">
      <dgm:prSet/>
      <dgm:spPr/>
      <dgm:t>
        <a:bodyPr/>
        <a:lstStyle/>
        <a:p>
          <a:endParaRPr lang="zh-CN" altLang="en-US"/>
        </a:p>
      </dgm:t>
    </dgm:pt>
    <dgm:pt modelId="{CCC4323C-8456-4099-B9BD-0E0986C5CB95}" type="sibTrans" cxnId="{A2D5F7EA-726C-4F78-84DF-FD802CBA2887}">
      <dgm:prSet/>
      <dgm:spPr/>
      <dgm:t>
        <a:bodyPr/>
        <a:lstStyle/>
        <a:p>
          <a:endParaRPr lang="zh-CN" altLang="en-US"/>
        </a:p>
      </dgm:t>
    </dgm:pt>
    <dgm:pt modelId="{41C1FEDC-A216-49AB-B23F-14D258BA9636}">
      <dgm:prSet phldrT="[文本]"/>
      <dgm:spPr/>
      <dgm:t>
        <a:bodyPr/>
        <a:lstStyle/>
        <a:p>
          <a:r>
            <a:rPr lang="zh-CN" altLang="en-US" dirty="0"/>
            <a:t>有什么成果？</a:t>
          </a:r>
        </a:p>
      </dgm:t>
    </dgm:pt>
    <dgm:pt modelId="{CA404108-9C9F-4D40-BD1C-7CE6FA78C9EC}" type="parTrans" cxnId="{5B9F736B-4DB7-4C28-8C84-9D91C0FC7772}">
      <dgm:prSet/>
      <dgm:spPr/>
    </dgm:pt>
    <dgm:pt modelId="{CE505B50-55C6-4009-8512-7D14C779D926}" type="sibTrans" cxnId="{5B9F736B-4DB7-4C28-8C84-9D91C0FC7772}">
      <dgm:prSet/>
      <dgm:spPr/>
    </dgm:pt>
    <dgm:pt modelId="{539E70E0-8A63-44DD-AD43-7209A967C3F2}" type="pres">
      <dgm:prSet presAssocID="{BB151746-CEC0-4CAC-B95F-F231B2057A38}" presName="theList" presStyleCnt="0">
        <dgm:presLayoutVars>
          <dgm:dir/>
          <dgm:animLvl val="lvl"/>
          <dgm:resizeHandles val="exact"/>
        </dgm:presLayoutVars>
      </dgm:prSet>
      <dgm:spPr/>
    </dgm:pt>
    <dgm:pt modelId="{E3F1544D-BE07-4A43-8D0C-2EB20D9F7AF2}" type="pres">
      <dgm:prSet presAssocID="{B0479F18-BC50-40F5-8D21-F5544BA31F52}" presName="compNode" presStyleCnt="0"/>
      <dgm:spPr/>
    </dgm:pt>
    <dgm:pt modelId="{BDC3CAF4-1560-4D41-BBBC-37D8B096FF24}" type="pres">
      <dgm:prSet presAssocID="{B0479F18-BC50-40F5-8D21-F5544BA31F52}" presName="noGeometry" presStyleCnt="0"/>
      <dgm:spPr/>
    </dgm:pt>
    <dgm:pt modelId="{7F7C6025-6CFD-4C01-BB98-55E1AADA419E}" type="pres">
      <dgm:prSet presAssocID="{B0479F18-BC50-40F5-8D21-F5544BA31F52}" presName="childTextVisible" presStyleLbl="bgAccFollowNode1" presStyleIdx="0" presStyleCnt="3">
        <dgm:presLayoutVars>
          <dgm:bulletEnabled val="1"/>
        </dgm:presLayoutVars>
      </dgm:prSet>
      <dgm:spPr/>
    </dgm:pt>
    <dgm:pt modelId="{223BC39C-4FAB-47EC-97D0-957060905E54}" type="pres">
      <dgm:prSet presAssocID="{B0479F18-BC50-40F5-8D21-F5544BA31F52}" presName="childTextHidden" presStyleLbl="bgAccFollowNode1" presStyleIdx="0" presStyleCnt="3"/>
      <dgm:spPr/>
    </dgm:pt>
    <dgm:pt modelId="{8B3D2FA3-7733-4A29-A9BD-3B3D5AE91FE4}" type="pres">
      <dgm:prSet presAssocID="{B0479F18-BC50-40F5-8D21-F5544BA31F52}" presName="parentText" presStyleLbl="node1" presStyleIdx="0" presStyleCnt="3">
        <dgm:presLayoutVars>
          <dgm:chMax val="1"/>
          <dgm:bulletEnabled val="1"/>
        </dgm:presLayoutVars>
      </dgm:prSet>
      <dgm:spPr/>
    </dgm:pt>
    <dgm:pt modelId="{E74B8458-C1CB-4D0E-AADE-C212E804E024}" type="pres">
      <dgm:prSet presAssocID="{B0479F18-BC50-40F5-8D21-F5544BA31F52}" presName="aSpace" presStyleCnt="0"/>
      <dgm:spPr/>
    </dgm:pt>
    <dgm:pt modelId="{ED2772F1-75B9-4CA0-BFE3-B4C68AAD271C}" type="pres">
      <dgm:prSet presAssocID="{6E536F43-68CA-4737-8E4B-BA77C240785E}" presName="compNode" presStyleCnt="0"/>
      <dgm:spPr/>
    </dgm:pt>
    <dgm:pt modelId="{B07FFA9B-6C9A-43A9-BBE1-7C0799AC65F3}" type="pres">
      <dgm:prSet presAssocID="{6E536F43-68CA-4737-8E4B-BA77C240785E}" presName="noGeometry" presStyleCnt="0"/>
      <dgm:spPr/>
    </dgm:pt>
    <dgm:pt modelId="{3DEC3B6C-2296-40EC-B870-24425A3042B5}" type="pres">
      <dgm:prSet presAssocID="{6E536F43-68CA-4737-8E4B-BA77C240785E}" presName="childTextVisible" presStyleLbl="bgAccFollowNode1" presStyleIdx="1" presStyleCnt="3">
        <dgm:presLayoutVars>
          <dgm:bulletEnabled val="1"/>
        </dgm:presLayoutVars>
      </dgm:prSet>
      <dgm:spPr/>
    </dgm:pt>
    <dgm:pt modelId="{88D993ED-0FB3-4159-A3F9-C51F85369558}" type="pres">
      <dgm:prSet presAssocID="{6E536F43-68CA-4737-8E4B-BA77C240785E}" presName="childTextHidden" presStyleLbl="bgAccFollowNode1" presStyleIdx="1" presStyleCnt="3"/>
      <dgm:spPr/>
    </dgm:pt>
    <dgm:pt modelId="{0C06BFCD-504C-4DDC-B696-C22CC66C9D71}" type="pres">
      <dgm:prSet presAssocID="{6E536F43-68CA-4737-8E4B-BA77C240785E}" presName="parentText" presStyleLbl="node1" presStyleIdx="1" presStyleCnt="3" custLinFactNeighborX="4219" custLinFactNeighborY="-5063">
        <dgm:presLayoutVars>
          <dgm:chMax val="1"/>
          <dgm:bulletEnabled val="1"/>
        </dgm:presLayoutVars>
      </dgm:prSet>
      <dgm:spPr/>
    </dgm:pt>
    <dgm:pt modelId="{4CFA787C-79D9-449A-808D-F1903659DBF6}" type="pres">
      <dgm:prSet presAssocID="{6E536F43-68CA-4737-8E4B-BA77C240785E}" presName="aSpace" presStyleCnt="0"/>
      <dgm:spPr/>
    </dgm:pt>
    <dgm:pt modelId="{98CD5ACD-7D08-437E-B956-647EA07A09DF}" type="pres">
      <dgm:prSet presAssocID="{41C1FEDC-A216-49AB-B23F-14D258BA9636}" presName="compNode" presStyleCnt="0"/>
      <dgm:spPr/>
    </dgm:pt>
    <dgm:pt modelId="{9BAF4033-4CF5-4834-950D-65D1DF0062C1}" type="pres">
      <dgm:prSet presAssocID="{41C1FEDC-A216-49AB-B23F-14D258BA9636}" presName="noGeometry" presStyleCnt="0"/>
      <dgm:spPr/>
    </dgm:pt>
    <dgm:pt modelId="{05868909-81F5-4CA1-AD98-3462202E0A20}" type="pres">
      <dgm:prSet presAssocID="{41C1FEDC-A216-49AB-B23F-14D258BA9636}" presName="childTextVisible" presStyleLbl="bgAccFollowNode1" presStyleIdx="2" presStyleCnt="3">
        <dgm:presLayoutVars>
          <dgm:bulletEnabled val="1"/>
        </dgm:presLayoutVars>
      </dgm:prSet>
      <dgm:spPr/>
    </dgm:pt>
    <dgm:pt modelId="{0AF345A0-21A1-4119-9DD0-AB21C78075F9}" type="pres">
      <dgm:prSet presAssocID="{41C1FEDC-A216-49AB-B23F-14D258BA9636}" presName="childTextHidden" presStyleLbl="bgAccFollowNode1" presStyleIdx="2" presStyleCnt="3"/>
      <dgm:spPr/>
    </dgm:pt>
    <dgm:pt modelId="{49F6ACB2-26DF-4614-AEDB-3B95AA7310EB}" type="pres">
      <dgm:prSet presAssocID="{41C1FEDC-A216-49AB-B23F-14D258BA9636}" presName="parentText" presStyleLbl="node1" presStyleIdx="2" presStyleCnt="3">
        <dgm:presLayoutVars>
          <dgm:chMax val="1"/>
          <dgm:bulletEnabled val="1"/>
        </dgm:presLayoutVars>
      </dgm:prSet>
      <dgm:spPr/>
    </dgm:pt>
  </dgm:ptLst>
  <dgm:cxnLst>
    <dgm:cxn modelId="{E9156D31-E163-44C0-8761-5B8DDE393F1F}" type="presOf" srcId="{BB151746-CEC0-4CAC-B95F-F231B2057A38}" destId="{539E70E0-8A63-44DD-AD43-7209A967C3F2}" srcOrd="0" destOrd="0" presId="urn:microsoft.com/office/officeart/2005/8/layout/hProcess6"/>
    <dgm:cxn modelId="{5B9F736B-4DB7-4C28-8C84-9D91C0FC7772}" srcId="{BB151746-CEC0-4CAC-B95F-F231B2057A38}" destId="{41C1FEDC-A216-49AB-B23F-14D258BA9636}" srcOrd="2" destOrd="0" parTransId="{CA404108-9C9F-4D40-BD1C-7CE6FA78C9EC}" sibTransId="{CE505B50-55C6-4009-8512-7D14C779D926}"/>
    <dgm:cxn modelId="{11E2D54B-A935-4526-8FD3-8085DF3AC5FF}" srcId="{BB151746-CEC0-4CAC-B95F-F231B2057A38}" destId="{B0479F18-BC50-40F5-8D21-F5544BA31F52}" srcOrd="0" destOrd="0" parTransId="{E9F91281-26FE-41A8-B682-E56E9563B401}" sibTransId="{01658009-B779-4606-BC26-150BC0F29795}"/>
    <dgm:cxn modelId="{EEBF7B7F-86C4-4E4F-8387-76ABCFD40957}" type="presOf" srcId="{41C1FEDC-A216-49AB-B23F-14D258BA9636}" destId="{49F6ACB2-26DF-4614-AEDB-3B95AA7310EB}" srcOrd="0" destOrd="0" presId="urn:microsoft.com/office/officeart/2005/8/layout/hProcess6"/>
    <dgm:cxn modelId="{12F365A6-4EAD-4982-967A-C0C71D3FBE37}" type="presOf" srcId="{B0479F18-BC50-40F5-8D21-F5544BA31F52}" destId="{8B3D2FA3-7733-4A29-A9BD-3B3D5AE91FE4}" srcOrd="0" destOrd="0" presId="urn:microsoft.com/office/officeart/2005/8/layout/hProcess6"/>
    <dgm:cxn modelId="{4C6E13C4-0AE6-4379-BAD1-FB65B6616238}" type="presOf" srcId="{6E536F43-68CA-4737-8E4B-BA77C240785E}" destId="{0C06BFCD-504C-4DDC-B696-C22CC66C9D71}" srcOrd="0" destOrd="0" presId="urn:microsoft.com/office/officeart/2005/8/layout/hProcess6"/>
    <dgm:cxn modelId="{A2D5F7EA-726C-4F78-84DF-FD802CBA2887}" srcId="{BB151746-CEC0-4CAC-B95F-F231B2057A38}" destId="{6E536F43-68CA-4737-8E4B-BA77C240785E}" srcOrd="1" destOrd="0" parTransId="{A89E5B9E-9FCF-495D-AD04-400E90D78672}" sibTransId="{CCC4323C-8456-4099-B9BD-0E0986C5CB95}"/>
    <dgm:cxn modelId="{DACEFBC0-6BE5-448B-B15A-EE34BE9E2916}" type="presParOf" srcId="{539E70E0-8A63-44DD-AD43-7209A967C3F2}" destId="{E3F1544D-BE07-4A43-8D0C-2EB20D9F7AF2}" srcOrd="0" destOrd="0" presId="urn:microsoft.com/office/officeart/2005/8/layout/hProcess6"/>
    <dgm:cxn modelId="{53F132C5-9B92-4949-BCF7-86472706E75B}" type="presParOf" srcId="{E3F1544D-BE07-4A43-8D0C-2EB20D9F7AF2}" destId="{BDC3CAF4-1560-4D41-BBBC-37D8B096FF24}" srcOrd="0" destOrd="0" presId="urn:microsoft.com/office/officeart/2005/8/layout/hProcess6"/>
    <dgm:cxn modelId="{725963E1-9367-490F-9B33-3E40016C8994}" type="presParOf" srcId="{E3F1544D-BE07-4A43-8D0C-2EB20D9F7AF2}" destId="{7F7C6025-6CFD-4C01-BB98-55E1AADA419E}" srcOrd="1" destOrd="0" presId="urn:microsoft.com/office/officeart/2005/8/layout/hProcess6"/>
    <dgm:cxn modelId="{BF05E424-7250-4F79-8989-D5B0651B04DD}" type="presParOf" srcId="{E3F1544D-BE07-4A43-8D0C-2EB20D9F7AF2}" destId="{223BC39C-4FAB-47EC-97D0-957060905E54}" srcOrd="2" destOrd="0" presId="urn:microsoft.com/office/officeart/2005/8/layout/hProcess6"/>
    <dgm:cxn modelId="{A5D3830B-1303-4EEB-8352-A5D834A11CDC}" type="presParOf" srcId="{E3F1544D-BE07-4A43-8D0C-2EB20D9F7AF2}" destId="{8B3D2FA3-7733-4A29-A9BD-3B3D5AE91FE4}" srcOrd="3" destOrd="0" presId="urn:microsoft.com/office/officeart/2005/8/layout/hProcess6"/>
    <dgm:cxn modelId="{B97BD43A-2AEC-469E-ADB8-EBE049298ADC}" type="presParOf" srcId="{539E70E0-8A63-44DD-AD43-7209A967C3F2}" destId="{E74B8458-C1CB-4D0E-AADE-C212E804E024}" srcOrd="1" destOrd="0" presId="urn:microsoft.com/office/officeart/2005/8/layout/hProcess6"/>
    <dgm:cxn modelId="{3F15FBE6-DEA0-40F9-A85C-9C823BDB0AEC}" type="presParOf" srcId="{539E70E0-8A63-44DD-AD43-7209A967C3F2}" destId="{ED2772F1-75B9-4CA0-BFE3-B4C68AAD271C}" srcOrd="2" destOrd="0" presId="urn:microsoft.com/office/officeart/2005/8/layout/hProcess6"/>
    <dgm:cxn modelId="{53880ABB-41E5-47B9-A42C-45D73FD5C638}" type="presParOf" srcId="{ED2772F1-75B9-4CA0-BFE3-B4C68AAD271C}" destId="{B07FFA9B-6C9A-43A9-BBE1-7C0799AC65F3}" srcOrd="0" destOrd="0" presId="urn:microsoft.com/office/officeart/2005/8/layout/hProcess6"/>
    <dgm:cxn modelId="{753FFD7F-40B0-4980-BD2D-001138319B8C}" type="presParOf" srcId="{ED2772F1-75B9-4CA0-BFE3-B4C68AAD271C}" destId="{3DEC3B6C-2296-40EC-B870-24425A3042B5}" srcOrd="1" destOrd="0" presId="urn:microsoft.com/office/officeart/2005/8/layout/hProcess6"/>
    <dgm:cxn modelId="{695DD2CF-655C-45CC-87FA-C456901CC5AF}" type="presParOf" srcId="{ED2772F1-75B9-4CA0-BFE3-B4C68AAD271C}" destId="{88D993ED-0FB3-4159-A3F9-C51F85369558}" srcOrd="2" destOrd="0" presId="urn:microsoft.com/office/officeart/2005/8/layout/hProcess6"/>
    <dgm:cxn modelId="{E2E680AF-1474-41AF-AE30-77240A9653E3}" type="presParOf" srcId="{ED2772F1-75B9-4CA0-BFE3-B4C68AAD271C}" destId="{0C06BFCD-504C-4DDC-B696-C22CC66C9D71}" srcOrd="3" destOrd="0" presId="urn:microsoft.com/office/officeart/2005/8/layout/hProcess6"/>
    <dgm:cxn modelId="{837D408A-285E-4CBB-A942-51EEBF582B46}" type="presParOf" srcId="{539E70E0-8A63-44DD-AD43-7209A967C3F2}" destId="{4CFA787C-79D9-449A-808D-F1903659DBF6}" srcOrd="3" destOrd="0" presId="urn:microsoft.com/office/officeart/2005/8/layout/hProcess6"/>
    <dgm:cxn modelId="{51782F0A-A861-46C7-ACC8-935FD7C1D101}" type="presParOf" srcId="{539E70E0-8A63-44DD-AD43-7209A967C3F2}" destId="{98CD5ACD-7D08-437E-B956-647EA07A09DF}" srcOrd="4" destOrd="0" presId="urn:microsoft.com/office/officeart/2005/8/layout/hProcess6"/>
    <dgm:cxn modelId="{CA1B1A63-D573-41E4-8635-F70D191C161F}" type="presParOf" srcId="{98CD5ACD-7D08-437E-B956-647EA07A09DF}" destId="{9BAF4033-4CF5-4834-950D-65D1DF0062C1}" srcOrd="0" destOrd="0" presId="urn:microsoft.com/office/officeart/2005/8/layout/hProcess6"/>
    <dgm:cxn modelId="{124E9133-6553-4E5B-8018-A88A9E778046}" type="presParOf" srcId="{98CD5ACD-7D08-437E-B956-647EA07A09DF}" destId="{05868909-81F5-4CA1-AD98-3462202E0A20}" srcOrd="1" destOrd="0" presId="urn:microsoft.com/office/officeart/2005/8/layout/hProcess6"/>
    <dgm:cxn modelId="{0D11065F-08F8-453E-B921-4CCEE238A14F}" type="presParOf" srcId="{98CD5ACD-7D08-437E-B956-647EA07A09DF}" destId="{0AF345A0-21A1-4119-9DD0-AB21C78075F9}" srcOrd="2" destOrd="0" presId="urn:microsoft.com/office/officeart/2005/8/layout/hProcess6"/>
    <dgm:cxn modelId="{9901264E-5302-45F6-A4A6-5A57745CBFA8}" type="presParOf" srcId="{98CD5ACD-7D08-437E-B956-647EA07A09DF}" destId="{49F6ACB2-26DF-4614-AEDB-3B95AA7310E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70FE03-94C7-47D2-80B2-950A807038D0}" type="doc">
      <dgm:prSet loTypeId="urn:microsoft.com/office/officeart/2005/8/layout/hChevron3" loCatId="process" qsTypeId="urn:microsoft.com/office/officeart/2005/8/quickstyle/simple1" qsCatId="simple" csTypeId="urn:microsoft.com/office/officeart/2005/8/colors/accent1_2" csCatId="accent1" phldr="1"/>
      <dgm:spPr/>
    </dgm:pt>
    <dgm:pt modelId="{9848CD4D-A1A7-4AB5-8E8E-E168F2E6C063}">
      <dgm:prSet phldrT="[文本]"/>
      <dgm:spPr/>
      <dgm:t>
        <a:bodyPr/>
        <a:lstStyle/>
        <a:p>
          <a:r>
            <a:rPr lang="zh-CN" altLang="en-US" dirty="0"/>
            <a:t>选择简历</a:t>
          </a:r>
          <a:r>
            <a:rPr lang="zh-CN" altLang="en-US"/>
            <a:t>的类型（人职匹配）</a:t>
          </a:r>
          <a:endParaRPr lang="zh-CN" altLang="en-US" dirty="0"/>
        </a:p>
      </dgm:t>
    </dgm:pt>
    <dgm:pt modelId="{A24FB831-9EF8-4CE8-BC0F-E5664C906475}" type="parTrans" cxnId="{BA5E8F17-67C6-4F13-A2A6-65589899E84F}">
      <dgm:prSet/>
      <dgm:spPr/>
      <dgm:t>
        <a:bodyPr/>
        <a:lstStyle/>
        <a:p>
          <a:endParaRPr lang="zh-CN" altLang="en-US"/>
        </a:p>
      </dgm:t>
    </dgm:pt>
    <dgm:pt modelId="{F6EC2E19-F8F9-4B81-B08A-F4C3BCC8FC98}" type="sibTrans" cxnId="{BA5E8F17-67C6-4F13-A2A6-65589899E84F}">
      <dgm:prSet/>
      <dgm:spPr/>
      <dgm:t>
        <a:bodyPr/>
        <a:lstStyle/>
        <a:p>
          <a:endParaRPr lang="zh-CN" altLang="en-US"/>
        </a:p>
      </dgm:t>
    </dgm:pt>
    <dgm:pt modelId="{37EC8C86-9C52-493C-B7E3-B3C881519F2D}">
      <dgm:prSet phldrT="[文本]"/>
      <dgm:spPr/>
      <dgm:t>
        <a:bodyPr/>
        <a:lstStyle/>
        <a:p>
          <a:r>
            <a:rPr lang="zh-CN" altLang="en-US" dirty="0"/>
            <a:t>拟定框架</a:t>
          </a:r>
        </a:p>
      </dgm:t>
    </dgm:pt>
    <dgm:pt modelId="{7904FEED-68E1-4526-B68A-87FEF8EFC462}" type="parTrans" cxnId="{5B321152-DB2E-4E5F-BF26-7A190C73447D}">
      <dgm:prSet/>
      <dgm:spPr/>
      <dgm:t>
        <a:bodyPr/>
        <a:lstStyle/>
        <a:p>
          <a:endParaRPr lang="zh-CN" altLang="en-US"/>
        </a:p>
      </dgm:t>
    </dgm:pt>
    <dgm:pt modelId="{1827B41A-B591-4BE3-8393-B1991A58F2D9}" type="sibTrans" cxnId="{5B321152-DB2E-4E5F-BF26-7A190C73447D}">
      <dgm:prSet/>
      <dgm:spPr/>
      <dgm:t>
        <a:bodyPr/>
        <a:lstStyle/>
        <a:p>
          <a:endParaRPr lang="zh-CN" altLang="en-US"/>
        </a:p>
      </dgm:t>
    </dgm:pt>
    <dgm:pt modelId="{4A97DFB3-27CB-4095-A9F0-370713A1F4B8}">
      <dgm:prSet phldrT="[文本]"/>
      <dgm:spPr/>
      <dgm:t>
        <a:bodyPr/>
        <a:lstStyle/>
        <a:p>
          <a:r>
            <a:rPr lang="zh-CN" altLang="en-US" dirty="0"/>
            <a:t>突出个性和特点</a:t>
          </a:r>
        </a:p>
      </dgm:t>
    </dgm:pt>
    <dgm:pt modelId="{496B4415-4EE7-4EE2-B144-B69D275E2EC2}" type="parTrans" cxnId="{46632148-3B8B-44FD-A3B3-A73983A92912}">
      <dgm:prSet/>
      <dgm:spPr/>
      <dgm:t>
        <a:bodyPr/>
        <a:lstStyle/>
        <a:p>
          <a:endParaRPr lang="zh-CN" altLang="en-US"/>
        </a:p>
      </dgm:t>
    </dgm:pt>
    <dgm:pt modelId="{EC87798B-343B-4F7B-B991-4E691A8DCBE7}" type="sibTrans" cxnId="{46632148-3B8B-44FD-A3B3-A73983A92912}">
      <dgm:prSet/>
      <dgm:spPr/>
      <dgm:t>
        <a:bodyPr/>
        <a:lstStyle/>
        <a:p>
          <a:endParaRPr lang="zh-CN" altLang="en-US"/>
        </a:p>
      </dgm:t>
    </dgm:pt>
    <dgm:pt modelId="{F53D00DE-AB71-4C6B-B63D-F4387EB52BEC}">
      <dgm:prSet phldrT="[文本]"/>
      <dgm:spPr/>
      <dgm:t>
        <a:bodyPr/>
        <a:lstStyle/>
        <a:p>
          <a:r>
            <a:rPr lang="zh-CN" altLang="en-US" dirty="0"/>
            <a:t>撰写细节并包装修饰</a:t>
          </a:r>
        </a:p>
      </dgm:t>
    </dgm:pt>
    <dgm:pt modelId="{3BA258A9-FE26-4B79-BA3D-986FCB97FD22}" type="parTrans" cxnId="{1EC70258-46ED-4193-8BA6-8B675FC26932}">
      <dgm:prSet/>
      <dgm:spPr/>
      <dgm:t>
        <a:bodyPr/>
        <a:lstStyle/>
        <a:p>
          <a:endParaRPr lang="zh-CN" altLang="en-US"/>
        </a:p>
      </dgm:t>
    </dgm:pt>
    <dgm:pt modelId="{44393C3C-AFCB-4363-ABF9-470F0AFC6B4F}" type="sibTrans" cxnId="{1EC70258-46ED-4193-8BA6-8B675FC26932}">
      <dgm:prSet/>
      <dgm:spPr/>
      <dgm:t>
        <a:bodyPr/>
        <a:lstStyle/>
        <a:p>
          <a:endParaRPr lang="zh-CN" altLang="en-US"/>
        </a:p>
      </dgm:t>
    </dgm:pt>
    <dgm:pt modelId="{37C45DF7-86BB-4FD6-8B4B-2C7F89BC7D3F}">
      <dgm:prSet phldrT="[文本]"/>
      <dgm:spPr/>
      <dgm:t>
        <a:bodyPr/>
        <a:lstStyle/>
        <a:p>
          <a:r>
            <a:rPr lang="zh-CN" altLang="en-US"/>
            <a:t>听取意见</a:t>
          </a:r>
          <a:endParaRPr lang="zh-CN" altLang="en-US" dirty="0"/>
        </a:p>
      </dgm:t>
    </dgm:pt>
    <dgm:pt modelId="{8FBADA20-335C-4524-A974-66C372D23D0C}" type="parTrans" cxnId="{2FD901B7-C75C-4FBA-92A5-CC01C228E829}">
      <dgm:prSet/>
      <dgm:spPr/>
      <dgm:t>
        <a:bodyPr/>
        <a:lstStyle/>
        <a:p>
          <a:endParaRPr lang="zh-CN" altLang="en-US"/>
        </a:p>
      </dgm:t>
    </dgm:pt>
    <dgm:pt modelId="{137489BC-3FBB-4A61-88A7-82E8816A475F}" type="sibTrans" cxnId="{2FD901B7-C75C-4FBA-92A5-CC01C228E829}">
      <dgm:prSet/>
      <dgm:spPr/>
      <dgm:t>
        <a:bodyPr/>
        <a:lstStyle/>
        <a:p>
          <a:endParaRPr lang="zh-CN" altLang="en-US"/>
        </a:p>
      </dgm:t>
    </dgm:pt>
    <dgm:pt modelId="{3463DB63-B8F8-4476-AF83-65CBED6B4B28}">
      <dgm:prSet phldrT="[文本]"/>
      <dgm:spPr/>
      <dgm:t>
        <a:bodyPr/>
        <a:lstStyle/>
        <a:p>
          <a:r>
            <a:rPr lang="zh-CN" altLang="en-US" dirty="0"/>
            <a:t>反复修改</a:t>
          </a:r>
        </a:p>
      </dgm:t>
    </dgm:pt>
    <dgm:pt modelId="{67853204-7330-484F-A0A8-0FF18537043E}" type="parTrans" cxnId="{CC3BE115-F682-40E9-8475-E800A3F70DEC}">
      <dgm:prSet/>
      <dgm:spPr/>
      <dgm:t>
        <a:bodyPr/>
        <a:lstStyle/>
        <a:p>
          <a:endParaRPr lang="zh-CN" altLang="en-US"/>
        </a:p>
      </dgm:t>
    </dgm:pt>
    <dgm:pt modelId="{1399266A-DF45-4AC8-ABFB-A75DBB82F052}" type="sibTrans" cxnId="{CC3BE115-F682-40E9-8475-E800A3F70DEC}">
      <dgm:prSet/>
      <dgm:spPr/>
      <dgm:t>
        <a:bodyPr/>
        <a:lstStyle/>
        <a:p>
          <a:endParaRPr lang="zh-CN" altLang="en-US"/>
        </a:p>
      </dgm:t>
    </dgm:pt>
    <dgm:pt modelId="{42A548C3-0524-4BFE-8342-3FCF95152CE6}" type="pres">
      <dgm:prSet presAssocID="{2A70FE03-94C7-47D2-80B2-950A807038D0}" presName="Name0" presStyleCnt="0">
        <dgm:presLayoutVars>
          <dgm:dir/>
          <dgm:resizeHandles val="exact"/>
        </dgm:presLayoutVars>
      </dgm:prSet>
      <dgm:spPr/>
    </dgm:pt>
    <dgm:pt modelId="{50C893BF-DB5F-40A4-B9E7-291BBD108A66}" type="pres">
      <dgm:prSet presAssocID="{9848CD4D-A1A7-4AB5-8E8E-E168F2E6C063}" presName="parTxOnly" presStyleLbl="node1" presStyleIdx="0" presStyleCnt="6">
        <dgm:presLayoutVars>
          <dgm:bulletEnabled val="1"/>
        </dgm:presLayoutVars>
      </dgm:prSet>
      <dgm:spPr/>
    </dgm:pt>
    <dgm:pt modelId="{CCC092BB-AEC9-4079-84A2-75A67AD416F8}" type="pres">
      <dgm:prSet presAssocID="{F6EC2E19-F8F9-4B81-B08A-F4C3BCC8FC98}" presName="parSpace" presStyleCnt="0"/>
      <dgm:spPr/>
    </dgm:pt>
    <dgm:pt modelId="{F7EBEA96-CB0C-401F-9D00-902786D70450}" type="pres">
      <dgm:prSet presAssocID="{37EC8C86-9C52-493C-B7E3-B3C881519F2D}" presName="parTxOnly" presStyleLbl="node1" presStyleIdx="1" presStyleCnt="6">
        <dgm:presLayoutVars>
          <dgm:bulletEnabled val="1"/>
        </dgm:presLayoutVars>
      </dgm:prSet>
      <dgm:spPr/>
    </dgm:pt>
    <dgm:pt modelId="{E8876CBF-A944-4828-9838-9E5F8A83D02C}" type="pres">
      <dgm:prSet presAssocID="{1827B41A-B591-4BE3-8393-B1991A58F2D9}" presName="parSpace" presStyleCnt="0"/>
      <dgm:spPr/>
    </dgm:pt>
    <dgm:pt modelId="{B258B860-236F-41B9-94B0-25D7E9A6B8B9}" type="pres">
      <dgm:prSet presAssocID="{4A97DFB3-27CB-4095-A9F0-370713A1F4B8}" presName="parTxOnly" presStyleLbl="node1" presStyleIdx="2" presStyleCnt="6">
        <dgm:presLayoutVars>
          <dgm:bulletEnabled val="1"/>
        </dgm:presLayoutVars>
      </dgm:prSet>
      <dgm:spPr/>
    </dgm:pt>
    <dgm:pt modelId="{266BB4F5-9386-46EC-B6DB-6E6ABF11D23D}" type="pres">
      <dgm:prSet presAssocID="{EC87798B-343B-4F7B-B991-4E691A8DCBE7}" presName="parSpace" presStyleCnt="0"/>
      <dgm:spPr/>
    </dgm:pt>
    <dgm:pt modelId="{53267A6B-2DD1-46ED-A0F0-8FB9207E546D}" type="pres">
      <dgm:prSet presAssocID="{F53D00DE-AB71-4C6B-B63D-F4387EB52BEC}" presName="parTxOnly" presStyleLbl="node1" presStyleIdx="3" presStyleCnt="6">
        <dgm:presLayoutVars>
          <dgm:bulletEnabled val="1"/>
        </dgm:presLayoutVars>
      </dgm:prSet>
      <dgm:spPr/>
    </dgm:pt>
    <dgm:pt modelId="{6CB7F2FF-EE0F-47B8-A93C-421CF07E1754}" type="pres">
      <dgm:prSet presAssocID="{44393C3C-AFCB-4363-ABF9-470F0AFC6B4F}" presName="parSpace" presStyleCnt="0"/>
      <dgm:spPr/>
    </dgm:pt>
    <dgm:pt modelId="{3F12F0EF-4777-44AA-ABD1-5FAA9E0ECAD9}" type="pres">
      <dgm:prSet presAssocID="{37C45DF7-86BB-4FD6-8B4B-2C7F89BC7D3F}" presName="parTxOnly" presStyleLbl="node1" presStyleIdx="4" presStyleCnt="6">
        <dgm:presLayoutVars>
          <dgm:bulletEnabled val="1"/>
        </dgm:presLayoutVars>
      </dgm:prSet>
      <dgm:spPr/>
    </dgm:pt>
    <dgm:pt modelId="{0529DC82-F074-467C-879E-724E7D5B6AEC}" type="pres">
      <dgm:prSet presAssocID="{137489BC-3FBB-4A61-88A7-82E8816A475F}" presName="parSpace" presStyleCnt="0"/>
      <dgm:spPr/>
    </dgm:pt>
    <dgm:pt modelId="{D8B51BA7-1468-4368-8C0E-D3C2FA8276FC}" type="pres">
      <dgm:prSet presAssocID="{3463DB63-B8F8-4476-AF83-65CBED6B4B28}" presName="parTxOnly" presStyleLbl="node1" presStyleIdx="5" presStyleCnt="6">
        <dgm:presLayoutVars>
          <dgm:bulletEnabled val="1"/>
        </dgm:presLayoutVars>
      </dgm:prSet>
      <dgm:spPr/>
    </dgm:pt>
  </dgm:ptLst>
  <dgm:cxnLst>
    <dgm:cxn modelId="{CC3BE115-F682-40E9-8475-E800A3F70DEC}" srcId="{2A70FE03-94C7-47D2-80B2-950A807038D0}" destId="{3463DB63-B8F8-4476-AF83-65CBED6B4B28}" srcOrd="5" destOrd="0" parTransId="{67853204-7330-484F-A0A8-0FF18537043E}" sibTransId="{1399266A-DF45-4AC8-ABFB-A75DBB82F052}"/>
    <dgm:cxn modelId="{BA5E8F17-67C6-4F13-A2A6-65589899E84F}" srcId="{2A70FE03-94C7-47D2-80B2-950A807038D0}" destId="{9848CD4D-A1A7-4AB5-8E8E-E168F2E6C063}" srcOrd="0" destOrd="0" parTransId="{A24FB831-9EF8-4CE8-BC0F-E5664C906475}" sibTransId="{F6EC2E19-F8F9-4B81-B08A-F4C3BCC8FC98}"/>
    <dgm:cxn modelId="{18824864-07FC-4415-9A35-695B25661B65}" type="presOf" srcId="{2A70FE03-94C7-47D2-80B2-950A807038D0}" destId="{42A548C3-0524-4BFE-8342-3FCF95152CE6}" srcOrd="0" destOrd="0" presId="urn:microsoft.com/office/officeart/2005/8/layout/hChevron3"/>
    <dgm:cxn modelId="{D4195364-C198-48C6-90F1-B04110037C36}" type="presOf" srcId="{3463DB63-B8F8-4476-AF83-65CBED6B4B28}" destId="{D8B51BA7-1468-4368-8C0E-D3C2FA8276FC}" srcOrd="0" destOrd="0" presId="urn:microsoft.com/office/officeart/2005/8/layout/hChevron3"/>
    <dgm:cxn modelId="{46632148-3B8B-44FD-A3B3-A73983A92912}" srcId="{2A70FE03-94C7-47D2-80B2-950A807038D0}" destId="{4A97DFB3-27CB-4095-A9F0-370713A1F4B8}" srcOrd="2" destOrd="0" parTransId="{496B4415-4EE7-4EE2-B144-B69D275E2EC2}" sibTransId="{EC87798B-343B-4F7B-B991-4E691A8DCBE7}"/>
    <dgm:cxn modelId="{801EBB49-DD10-4FC7-BFBB-14DD4443CECA}" type="presOf" srcId="{F53D00DE-AB71-4C6B-B63D-F4387EB52BEC}" destId="{53267A6B-2DD1-46ED-A0F0-8FB9207E546D}" srcOrd="0" destOrd="0" presId="urn:microsoft.com/office/officeart/2005/8/layout/hChevron3"/>
    <dgm:cxn modelId="{5B321152-DB2E-4E5F-BF26-7A190C73447D}" srcId="{2A70FE03-94C7-47D2-80B2-950A807038D0}" destId="{37EC8C86-9C52-493C-B7E3-B3C881519F2D}" srcOrd="1" destOrd="0" parTransId="{7904FEED-68E1-4526-B68A-87FEF8EFC462}" sibTransId="{1827B41A-B591-4BE3-8393-B1991A58F2D9}"/>
    <dgm:cxn modelId="{1EC70258-46ED-4193-8BA6-8B675FC26932}" srcId="{2A70FE03-94C7-47D2-80B2-950A807038D0}" destId="{F53D00DE-AB71-4C6B-B63D-F4387EB52BEC}" srcOrd="3" destOrd="0" parTransId="{3BA258A9-FE26-4B79-BA3D-986FCB97FD22}" sibTransId="{44393C3C-AFCB-4363-ABF9-470F0AFC6B4F}"/>
    <dgm:cxn modelId="{81CDB394-C8F2-4F9A-A372-FB12871508E3}" type="presOf" srcId="{37EC8C86-9C52-493C-B7E3-B3C881519F2D}" destId="{F7EBEA96-CB0C-401F-9D00-902786D70450}" srcOrd="0" destOrd="0" presId="urn:microsoft.com/office/officeart/2005/8/layout/hChevron3"/>
    <dgm:cxn modelId="{330115B4-4B83-4F5E-B86C-26BFDD71B14B}" type="presOf" srcId="{9848CD4D-A1A7-4AB5-8E8E-E168F2E6C063}" destId="{50C893BF-DB5F-40A4-B9E7-291BBD108A66}" srcOrd="0" destOrd="0" presId="urn:microsoft.com/office/officeart/2005/8/layout/hChevron3"/>
    <dgm:cxn modelId="{2FD901B7-C75C-4FBA-92A5-CC01C228E829}" srcId="{2A70FE03-94C7-47D2-80B2-950A807038D0}" destId="{37C45DF7-86BB-4FD6-8B4B-2C7F89BC7D3F}" srcOrd="4" destOrd="0" parTransId="{8FBADA20-335C-4524-A974-66C372D23D0C}" sibTransId="{137489BC-3FBB-4A61-88A7-82E8816A475F}"/>
    <dgm:cxn modelId="{282D6DCF-1B20-49E0-8432-2907157C628D}" type="presOf" srcId="{37C45DF7-86BB-4FD6-8B4B-2C7F89BC7D3F}" destId="{3F12F0EF-4777-44AA-ABD1-5FAA9E0ECAD9}" srcOrd="0" destOrd="0" presId="urn:microsoft.com/office/officeart/2005/8/layout/hChevron3"/>
    <dgm:cxn modelId="{F46847E3-4727-47D0-828E-5CB279E5D884}" type="presOf" srcId="{4A97DFB3-27CB-4095-A9F0-370713A1F4B8}" destId="{B258B860-236F-41B9-94B0-25D7E9A6B8B9}" srcOrd="0" destOrd="0" presId="urn:microsoft.com/office/officeart/2005/8/layout/hChevron3"/>
    <dgm:cxn modelId="{D849F174-9F7C-4C59-8777-AD4CFF447993}" type="presParOf" srcId="{42A548C3-0524-4BFE-8342-3FCF95152CE6}" destId="{50C893BF-DB5F-40A4-B9E7-291BBD108A66}" srcOrd="0" destOrd="0" presId="urn:microsoft.com/office/officeart/2005/8/layout/hChevron3"/>
    <dgm:cxn modelId="{B230F355-FBC0-43C0-AE6A-9E6D4A0911A3}" type="presParOf" srcId="{42A548C3-0524-4BFE-8342-3FCF95152CE6}" destId="{CCC092BB-AEC9-4079-84A2-75A67AD416F8}" srcOrd="1" destOrd="0" presId="urn:microsoft.com/office/officeart/2005/8/layout/hChevron3"/>
    <dgm:cxn modelId="{6E5139CD-9BAC-4F88-98FB-14900B155A57}" type="presParOf" srcId="{42A548C3-0524-4BFE-8342-3FCF95152CE6}" destId="{F7EBEA96-CB0C-401F-9D00-902786D70450}" srcOrd="2" destOrd="0" presId="urn:microsoft.com/office/officeart/2005/8/layout/hChevron3"/>
    <dgm:cxn modelId="{34D9D99F-A1CD-45E0-A574-0BFEBF555C56}" type="presParOf" srcId="{42A548C3-0524-4BFE-8342-3FCF95152CE6}" destId="{E8876CBF-A944-4828-9838-9E5F8A83D02C}" srcOrd="3" destOrd="0" presId="urn:microsoft.com/office/officeart/2005/8/layout/hChevron3"/>
    <dgm:cxn modelId="{3A58FBDF-93A7-4DB7-A98A-880092A78E40}" type="presParOf" srcId="{42A548C3-0524-4BFE-8342-3FCF95152CE6}" destId="{B258B860-236F-41B9-94B0-25D7E9A6B8B9}" srcOrd="4" destOrd="0" presId="urn:microsoft.com/office/officeart/2005/8/layout/hChevron3"/>
    <dgm:cxn modelId="{E9FE5D83-4720-4741-941E-A8FBD918B90D}" type="presParOf" srcId="{42A548C3-0524-4BFE-8342-3FCF95152CE6}" destId="{266BB4F5-9386-46EC-B6DB-6E6ABF11D23D}" srcOrd="5" destOrd="0" presId="urn:microsoft.com/office/officeart/2005/8/layout/hChevron3"/>
    <dgm:cxn modelId="{04E77765-50FC-46E8-BF65-F1F67B3387BD}" type="presParOf" srcId="{42A548C3-0524-4BFE-8342-3FCF95152CE6}" destId="{53267A6B-2DD1-46ED-A0F0-8FB9207E546D}" srcOrd="6" destOrd="0" presId="urn:microsoft.com/office/officeart/2005/8/layout/hChevron3"/>
    <dgm:cxn modelId="{C99FD695-19FC-4CB3-B68E-4B30F871354C}" type="presParOf" srcId="{42A548C3-0524-4BFE-8342-3FCF95152CE6}" destId="{6CB7F2FF-EE0F-47B8-A93C-421CF07E1754}" srcOrd="7" destOrd="0" presId="urn:microsoft.com/office/officeart/2005/8/layout/hChevron3"/>
    <dgm:cxn modelId="{4ABBD129-8462-49AE-8CA3-80D560900DA4}" type="presParOf" srcId="{42A548C3-0524-4BFE-8342-3FCF95152CE6}" destId="{3F12F0EF-4777-44AA-ABD1-5FAA9E0ECAD9}" srcOrd="8" destOrd="0" presId="urn:microsoft.com/office/officeart/2005/8/layout/hChevron3"/>
    <dgm:cxn modelId="{895D8BEE-BD3C-47FD-A692-D7CAFC77CFFD}" type="presParOf" srcId="{42A548C3-0524-4BFE-8342-3FCF95152CE6}" destId="{0529DC82-F074-467C-879E-724E7D5B6AEC}" srcOrd="9" destOrd="0" presId="urn:microsoft.com/office/officeart/2005/8/layout/hChevron3"/>
    <dgm:cxn modelId="{9D05DD6C-2DD2-4D53-B68C-32267F515444}" type="presParOf" srcId="{42A548C3-0524-4BFE-8342-3FCF95152CE6}" destId="{D8B51BA7-1468-4368-8C0E-D3C2FA8276FC}"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7E590F-B72F-4F51-8453-B8DB498B132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7AA949F4-2A3A-45C0-B8EA-4DD00B450088}">
      <dgm:prSet phldrT="[文本]"/>
      <dgm:spPr/>
      <dgm:t>
        <a:bodyPr/>
        <a:lstStyle/>
        <a:p>
          <a:r>
            <a:rPr lang="zh-CN" altLang="en-US" b="1" dirty="0"/>
            <a:t>标题</a:t>
          </a:r>
          <a:endParaRPr lang="zh-CN" altLang="en-US" dirty="0"/>
        </a:p>
      </dgm:t>
    </dgm:pt>
    <dgm:pt modelId="{0FF47CF2-BACF-4D75-89D0-D4E4C315F400}" type="parTrans" cxnId="{FC91431C-AF09-45E5-8723-8378CB020F77}">
      <dgm:prSet/>
      <dgm:spPr/>
      <dgm:t>
        <a:bodyPr/>
        <a:lstStyle/>
        <a:p>
          <a:endParaRPr lang="zh-CN" altLang="en-US"/>
        </a:p>
      </dgm:t>
    </dgm:pt>
    <dgm:pt modelId="{D9138E7A-57A8-4473-B723-339E98E8FAFA}" type="sibTrans" cxnId="{FC91431C-AF09-45E5-8723-8378CB020F77}">
      <dgm:prSet/>
      <dgm:spPr/>
      <dgm:t>
        <a:bodyPr/>
        <a:lstStyle/>
        <a:p>
          <a:endParaRPr lang="zh-CN" altLang="en-US"/>
        </a:p>
      </dgm:t>
    </dgm:pt>
    <dgm:pt modelId="{0409BFA2-B912-4A7F-AF25-3B9482AF4D85}">
      <dgm:prSet phldrT="[文本]"/>
      <dgm:spPr/>
      <dgm:t>
        <a:bodyPr/>
        <a:lstStyle/>
        <a:p>
          <a:r>
            <a:rPr lang="zh-CN" altLang="en-US" b="1" dirty="0"/>
            <a:t>称谓</a:t>
          </a:r>
          <a:endParaRPr lang="zh-CN" altLang="en-US" dirty="0"/>
        </a:p>
      </dgm:t>
    </dgm:pt>
    <dgm:pt modelId="{96F2BA50-8752-41DE-A559-077BE6504EBF}" type="parTrans" cxnId="{DB5BE2DE-F546-401C-B236-DC40A575204D}">
      <dgm:prSet/>
      <dgm:spPr/>
      <dgm:t>
        <a:bodyPr/>
        <a:lstStyle/>
        <a:p>
          <a:endParaRPr lang="zh-CN" altLang="en-US"/>
        </a:p>
      </dgm:t>
    </dgm:pt>
    <dgm:pt modelId="{BA235FB6-B945-44E4-9830-59049FBAA62A}" type="sibTrans" cxnId="{DB5BE2DE-F546-401C-B236-DC40A575204D}">
      <dgm:prSet/>
      <dgm:spPr/>
      <dgm:t>
        <a:bodyPr/>
        <a:lstStyle/>
        <a:p>
          <a:endParaRPr lang="zh-CN" altLang="en-US"/>
        </a:p>
      </dgm:t>
    </dgm:pt>
    <dgm:pt modelId="{F7CBFD6E-0E16-4CB7-8F2B-ACF65B5710B2}">
      <dgm:prSet phldrT="[文本]"/>
      <dgm:spPr/>
      <dgm:t>
        <a:bodyPr/>
        <a:lstStyle/>
        <a:p>
          <a:r>
            <a:rPr lang="zh-CN" altLang="en-US" b="1" dirty="0"/>
            <a:t>正文</a:t>
          </a:r>
          <a:endParaRPr lang="zh-CN" altLang="en-US" dirty="0"/>
        </a:p>
      </dgm:t>
    </dgm:pt>
    <dgm:pt modelId="{B9DA7A89-C1FF-4E22-AD4F-6C04150B255F}" type="parTrans" cxnId="{3DBC4E34-488C-4D33-8419-5C420BC56A63}">
      <dgm:prSet/>
      <dgm:spPr/>
      <dgm:t>
        <a:bodyPr/>
        <a:lstStyle/>
        <a:p>
          <a:endParaRPr lang="zh-CN" altLang="en-US"/>
        </a:p>
      </dgm:t>
    </dgm:pt>
    <dgm:pt modelId="{02DC4143-DE06-4D09-BB9D-AFC83A504F82}" type="sibTrans" cxnId="{3DBC4E34-488C-4D33-8419-5C420BC56A63}">
      <dgm:prSet/>
      <dgm:spPr/>
      <dgm:t>
        <a:bodyPr/>
        <a:lstStyle/>
        <a:p>
          <a:endParaRPr lang="zh-CN" altLang="en-US"/>
        </a:p>
      </dgm:t>
    </dgm:pt>
    <dgm:pt modelId="{3C891118-7B68-44A8-8197-FFB6B411EA4F}">
      <dgm:prSet phldrT="[文本]"/>
      <dgm:spPr/>
      <dgm:t>
        <a:bodyPr/>
        <a:lstStyle/>
        <a:p>
          <a:pPr>
            <a:buFont typeface="Times New Roman" panose="02020603050405020304" pitchFamily="18" charset="0"/>
            <a:buAutoNum type="arabicPeriod" startAt="4"/>
          </a:pPr>
          <a:r>
            <a:rPr lang="zh-CN" altLang="en-US" b="1" dirty="0"/>
            <a:t>结尾</a:t>
          </a:r>
          <a:endParaRPr lang="zh-CN" altLang="en-US" dirty="0"/>
        </a:p>
      </dgm:t>
    </dgm:pt>
    <dgm:pt modelId="{0380037C-B8D3-478E-A8BB-9D89C7148724}" type="parTrans" cxnId="{3A153DCA-5AFB-4EE7-A300-CE9F784448E8}">
      <dgm:prSet/>
      <dgm:spPr/>
      <dgm:t>
        <a:bodyPr/>
        <a:lstStyle/>
        <a:p>
          <a:endParaRPr lang="zh-CN" altLang="en-US"/>
        </a:p>
      </dgm:t>
    </dgm:pt>
    <dgm:pt modelId="{2A23DF58-82EF-4917-BE2E-5558C9EE77E0}" type="sibTrans" cxnId="{3A153DCA-5AFB-4EE7-A300-CE9F784448E8}">
      <dgm:prSet/>
      <dgm:spPr/>
      <dgm:t>
        <a:bodyPr/>
        <a:lstStyle/>
        <a:p>
          <a:endParaRPr lang="zh-CN" altLang="en-US"/>
        </a:p>
      </dgm:t>
    </dgm:pt>
    <dgm:pt modelId="{549EB791-6732-4EC0-92EB-EE9142B0A74F}">
      <dgm:prSet phldrT="[文本]"/>
      <dgm:spPr/>
      <dgm:t>
        <a:bodyPr/>
        <a:lstStyle/>
        <a:p>
          <a:pPr>
            <a:buFont typeface="Times New Roman" panose="02020603050405020304" pitchFamily="18" charset="0"/>
            <a:buAutoNum type="arabicPeriod" startAt="4"/>
          </a:pPr>
          <a:r>
            <a:rPr lang="zh-CN" altLang="en-US" b="1" dirty="0"/>
            <a:t>署名和日期</a:t>
          </a:r>
          <a:endParaRPr lang="zh-CN" altLang="en-US" dirty="0"/>
        </a:p>
      </dgm:t>
    </dgm:pt>
    <dgm:pt modelId="{A5ECBFB7-BA7A-4B82-8320-27732D3ED512}" type="parTrans" cxnId="{DB23A10F-229F-4F0C-98EF-FA3D33C125FB}">
      <dgm:prSet/>
      <dgm:spPr/>
      <dgm:t>
        <a:bodyPr/>
        <a:lstStyle/>
        <a:p>
          <a:endParaRPr lang="zh-CN" altLang="en-US"/>
        </a:p>
      </dgm:t>
    </dgm:pt>
    <dgm:pt modelId="{F51C7B2C-19C2-466F-AAE0-9D78CB072AF4}" type="sibTrans" cxnId="{DB23A10F-229F-4F0C-98EF-FA3D33C125FB}">
      <dgm:prSet/>
      <dgm:spPr/>
      <dgm:t>
        <a:bodyPr/>
        <a:lstStyle/>
        <a:p>
          <a:endParaRPr lang="zh-CN" altLang="en-US"/>
        </a:p>
      </dgm:t>
    </dgm:pt>
    <dgm:pt modelId="{F5F7222D-DF13-4AF4-BA12-D08A8174302F}">
      <dgm:prSet phldrT="[文本]"/>
      <dgm:spPr/>
      <dgm:t>
        <a:bodyPr/>
        <a:lstStyle/>
        <a:p>
          <a:pPr>
            <a:buFont typeface="Times New Roman" panose="02020603050405020304" pitchFamily="18" charset="0"/>
            <a:buAutoNum type="arabicPeriod" startAt="4"/>
          </a:pPr>
          <a:r>
            <a:rPr lang="zh-CN" altLang="en-US" b="1"/>
            <a:t>附件</a:t>
          </a:r>
          <a:endParaRPr lang="zh-CN" altLang="en-US" dirty="0"/>
        </a:p>
      </dgm:t>
    </dgm:pt>
    <dgm:pt modelId="{94A805A4-818F-42BE-9BF7-31B2755C054C}" type="parTrans" cxnId="{9445648F-AA64-466B-ABF9-3C0079B18F42}">
      <dgm:prSet/>
      <dgm:spPr/>
      <dgm:t>
        <a:bodyPr/>
        <a:lstStyle/>
        <a:p>
          <a:endParaRPr lang="zh-CN" altLang="en-US"/>
        </a:p>
      </dgm:t>
    </dgm:pt>
    <dgm:pt modelId="{27D3D94D-20B7-4E76-B1E6-964795891D6F}" type="sibTrans" cxnId="{9445648F-AA64-466B-ABF9-3C0079B18F42}">
      <dgm:prSet/>
      <dgm:spPr/>
      <dgm:t>
        <a:bodyPr/>
        <a:lstStyle/>
        <a:p>
          <a:endParaRPr lang="zh-CN" altLang="en-US"/>
        </a:p>
      </dgm:t>
    </dgm:pt>
    <dgm:pt modelId="{93BBB61E-3F10-4C60-839C-D86FF34B1301}" type="pres">
      <dgm:prSet presAssocID="{BC7E590F-B72F-4F51-8453-B8DB498B1321}" presName="cycle" presStyleCnt="0">
        <dgm:presLayoutVars>
          <dgm:dir/>
          <dgm:resizeHandles val="exact"/>
        </dgm:presLayoutVars>
      </dgm:prSet>
      <dgm:spPr/>
    </dgm:pt>
    <dgm:pt modelId="{117A20A7-25FF-489C-9227-37E15FAD4BA6}" type="pres">
      <dgm:prSet presAssocID="{7AA949F4-2A3A-45C0-B8EA-4DD00B450088}" presName="node" presStyleLbl="node1" presStyleIdx="0" presStyleCnt="6">
        <dgm:presLayoutVars>
          <dgm:bulletEnabled val="1"/>
        </dgm:presLayoutVars>
      </dgm:prSet>
      <dgm:spPr/>
    </dgm:pt>
    <dgm:pt modelId="{3B80B40F-6807-490C-9F28-8FD926D78CDF}" type="pres">
      <dgm:prSet presAssocID="{D9138E7A-57A8-4473-B723-339E98E8FAFA}" presName="sibTrans" presStyleLbl="sibTrans2D1" presStyleIdx="0" presStyleCnt="6"/>
      <dgm:spPr/>
    </dgm:pt>
    <dgm:pt modelId="{469A8AB1-E208-483C-829A-756F6B5949F8}" type="pres">
      <dgm:prSet presAssocID="{D9138E7A-57A8-4473-B723-339E98E8FAFA}" presName="connectorText" presStyleLbl="sibTrans2D1" presStyleIdx="0" presStyleCnt="6"/>
      <dgm:spPr/>
    </dgm:pt>
    <dgm:pt modelId="{BE88B88C-654B-4E60-953A-705719CF765D}" type="pres">
      <dgm:prSet presAssocID="{0409BFA2-B912-4A7F-AF25-3B9482AF4D85}" presName="node" presStyleLbl="node1" presStyleIdx="1" presStyleCnt="6">
        <dgm:presLayoutVars>
          <dgm:bulletEnabled val="1"/>
        </dgm:presLayoutVars>
      </dgm:prSet>
      <dgm:spPr/>
    </dgm:pt>
    <dgm:pt modelId="{04C011CF-B1BE-47B0-825B-496FA2B3DDBD}" type="pres">
      <dgm:prSet presAssocID="{BA235FB6-B945-44E4-9830-59049FBAA62A}" presName="sibTrans" presStyleLbl="sibTrans2D1" presStyleIdx="1" presStyleCnt="6"/>
      <dgm:spPr/>
    </dgm:pt>
    <dgm:pt modelId="{B3C00C0D-D95F-4265-B874-C87A59C3D73C}" type="pres">
      <dgm:prSet presAssocID="{BA235FB6-B945-44E4-9830-59049FBAA62A}" presName="connectorText" presStyleLbl="sibTrans2D1" presStyleIdx="1" presStyleCnt="6"/>
      <dgm:spPr/>
    </dgm:pt>
    <dgm:pt modelId="{8C51242E-82AD-44CD-B5D1-F8F5DC3B9F68}" type="pres">
      <dgm:prSet presAssocID="{F7CBFD6E-0E16-4CB7-8F2B-ACF65B5710B2}" presName="node" presStyleLbl="node1" presStyleIdx="2" presStyleCnt="6">
        <dgm:presLayoutVars>
          <dgm:bulletEnabled val="1"/>
        </dgm:presLayoutVars>
      </dgm:prSet>
      <dgm:spPr/>
    </dgm:pt>
    <dgm:pt modelId="{ABE04B06-E2E1-4E17-984A-4A5050EF1CF1}" type="pres">
      <dgm:prSet presAssocID="{02DC4143-DE06-4D09-BB9D-AFC83A504F82}" presName="sibTrans" presStyleLbl="sibTrans2D1" presStyleIdx="2" presStyleCnt="6"/>
      <dgm:spPr/>
    </dgm:pt>
    <dgm:pt modelId="{5DD8AD6D-6001-4086-9E6F-8FA290E2ABB3}" type="pres">
      <dgm:prSet presAssocID="{02DC4143-DE06-4D09-BB9D-AFC83A504F82}" presName="connectorText" presStyleLbl="sibTrans2D1" presStyleIdx="2" presStyleCnt="6"/>
      <dgm:spPr/>
    </dgm:pt>
    <dgm:pt modelId="{F9D8D3D6-ECAF-464D-8AB5-34AF307835D0}" type="pres">
      <dgm:prSet presAssocID="{3C891118-7B68-44A8-8197-FFB6B411EA4F}" presName="node" presStyleLbl="node1" presStyleIdx="3" presStyleCnt="6">
        <dgm:presLayoutVars>
          <dgm:bulletEnabled val="1"/>
        </dgm:presLayoutVars>
      </dgm:prSet>
      <dgm:spPr/>
    </dgm:pt>
    <dgm:pt modelId="{ED9CE092-E4CE-4527-875B-8B266016F4C2}" type="pres">
      <dgm:prSet presAssocID="{2A23DF58-82EF-4917-BE2E-5558C9EE77E0}" presName="sibTrans" presStyleLbl="sibTrans2D1" presStyleIdx="3" presStyleCnt="6"/>
      <dgm:spPr/>
    </dgm:pt>
    <dgm:pt modelId="{432A9137-9493-4546-AA15-02B755CD39EA}" type="pres">
      <dgm:prSet presAssocID="{2A23DF58-82EF-4917-BE2E-5558C9EE77E0}" presName="connectorText" presStyleLbl="sibTrans2D1" presStyleIdx="3" presStyleCnt="6"/>
      <dgm:spPr/>
    </dgm:pt>
    <dgm:pt modelId="{15922717-B354-43B9-B639-285BE278C66F}" type="pres">
      <dgm:prSet presAssocID="{549EB791-6732-4EC0-92EB-EE9142B0A74F}" presName="node" presStyleLbl="node1" presStyleIdx="4" presStyleCnt="6">
        <dgm:presLayoutVars>
          <dgm:bulletEnabled val="1"/>
        </dgm:presLayoutVars>
      </dgm:prSet>
      <dgm:spPr/>
    </dgm:pt>
    <dgm:pt modelId="{4423B395-88DF-4718-9019-0732D815EE35}" type="pres">
      <dgm:prSet presAssocID="{F51C7B2C-19C2-466F-AAE0-9D78CB072AF4}" presName="sibTrans" presStyleLbl="sibTrans2D1" presStyleIdx="4" presStyleCnt="6"/>
      <dgm:spPr/>
    </dgm:pt>
    <dgm:pt modelId="{F067E8EE-FC33-4B23-9A11-2BCB7568369B}" type="pres">
      <dgm:prSet presAssocID="{F51C7B2C-19C2-466F-AAE0-9D78CB072AF4}" presName="connectorText" presStyleLbl="sibTrans2D1" presStyleIdx="4" presStyleCnt="6"/>
      <dgm:spPr/>
    </dgm:pt>
    <dgm:pt modelId="{9658F80A-8A4C-49EE-BA4F-EC9CEDDB29EF}" type="pres">
      <dgm:prSet presAssocID="{F5F7222D-DF13-4AF4-BA12-D08A8174302F}" presName="node" presStyleLbl="node1" presStyleIdx="5" presStyleCnt="6">
        <dgm:presLayoutVars>
          <dgm:bulletEnabled val="1"/>
        </dgm:presLayoutVars>
      </dgm:prSet>
      <dgm:spPr/>
    </dgm:pt>
    <dgm:pt modelId="{9E2DED98-96D1-4FD2-AE14-5E285F759C26}" type="pres">
      <dgm:prSet presAssocID="{27D3D94D-20B7-4E76-B1E6-964795891D6F}" presName="sibTrans" presStyleLbl="sibTrans2D1" presStyleIdx="5" presStyleCnt="6"/>
      <dgm:spPr/>
    </dgm:pt>
    <dgm:pt modelId="{5DA9E88A-9CB7-4DC7-806B-A7C329C4AE85}" type="pres">
      <dgm:prSet presAssocID="{27D3D94D-20B7-4E76-B1E6-964795891D6F}" presName="connectorText" presStyleLbl="sibTrans2D1" presStyleIdx="5" presStyleCnt="6"/>
      <dgm:spPr/>
    </dgm:pt>
  </dgm:ptLst>
  <dgm:cxnLst>
    <dgm:cxn modelId="{DB23A10F-229F-4F0C-98EF-FA3D33C125FB}" srcId="{BC7E590F-B72F-4F51-8453-B8DB498B1321}" destId="{549EB791-6732-4EC0-92EB-EE9142B0A74F}" srcOrd="4" destOrd="0" parTransId="{A5ECBFB7-BA7A-4B82-8320-27732D3ED512}" sibTransId="{F51C7B2C-19C2-466F-AAE0-9D78CB072AF4}"/>
    <dgm:cxn modelId="{2DFBEB13-91A8-47D8-8273-099760365030}" type="presOf" srcId="{D9138E7A-57A8-4473-B723-339E98E8FAFA}" destId="{3B80B40F-6807-490C-9F28-8FD926D78CDF}" srcOrd="0" destOrd="0" presId="urn:microsoft.com/office/officeart/2005/8/layout/cycle2"/>
    <dgm:cxn modelId="{5C137616-0713-4918-BA0B-F09978AA271A}" type="presOf" srcId="{3C891118-7B68-44A8-8197-FFB6B411EA4F}" destId="{F9D8D3D6-ECAF-464D-8AB5-34AF307835D0}" srcOrd="0" destOrd="0" presId="urn:microsoft.com/office/officeart/2005/8/layout/cycle2"/>
    <dgm:cxn modelId="{CC12391B-E689-4DCA-8A11-1A683725DAA7}" type="presOf" srcId="{BA235FB6-B945-44E4-9830-59049FBAA62A}" destId="{B3C00C0D-D95F-4265-B874-C87A59C3D73C}" srcOrd="1" destOrd="0" presId="urn:microsoft.com/office/officeart/2005/8/layout/cycle2"/>
    <dgm:cxn modelId="{FC91431C-AF09-45E5-8723-8378CB020F77}" srcId="{BC7E590F-B72F-4F51-8453-B8DB498B1321}" destId="{7AA949F4-2A3A-45C0-B8EA-4DD00B450088}" srcOrd="0" destOrd="0" parTransId="{0FF47CF2-BACF-4D75-89D0-D4E4C315F400}" sibTransId="{D9138E7A-57A8-4473-B723-339E98E8FAFA}"/>
    <dgm:cxn modelId="{8C3BFD23-ABCE-47CC-842D-EECD91A0F3B2}" type="presOf" srcId="{D9138E7A-57A8-4473-B723-339E98E8FAFA}" destId="{469A8AB1-E208-483C-829A-756F6B5949F8}" srcOrd="1" destOrd="0" presId="urn:microsoft.com/office/officeart/2005/8/layout/cycle2"/>
    <dgm:cxn modelId="{3DBC4E34-488C-4D33-8419-5C420BC56A63}" srcId="{BC7E590F-B72F-4F51-8453-B8DB498B1321}" destId="{F7CBFD6E-0E16-4CB7-8F2B-ACF65B5710B2}" srcOrd="2" destOrd="0" parTransId="{B9DA7A89-C1FF-4E22-AD4F-6C04150B255F}" sibTransId="{02DC4143-DE06-4D09-BB9D-AFC83A504F82}"/>
    <dgm:cxn modelId="{060BC53A-C2F7-4BF1-9292-FB1226A1E09C}" type="presOf" srcId="{2A23DF58-82EF-4917-BE2E-5558C9EE77E0}" destId="{432A9137-9493-4546-AA15-02B755CD39EA}" srcOrd="1" destOrd="0" presId="urn:microsoft.com/office/officeart/2005/8/layout/cycle2"/>
    <dgm:cxn modelId="{4C39733C-B7FB-4837-9100-23E64C219587}" type="presOf" srcId="{BA235FB6-B945-44E4-9830-59049FBAA62A}" destId="{04C011CF-B1BE-47B0-825B-496FA2B3DDBD}" srcOrd="0" destOrd="0" presId="urn:microsoft.com/office/officeart/2005/8/layout/cycle2"/>
    <dgm:cxn modelId="{8068233F-6F0E-46FF-BAB6-432458BE0748}" type="presOf" srcId="{27D3D94D-20B7-4E76-B1E6-964795891D6F}" destId="{9E2DED98-96D1-4FD2-AE14-5E285F759C26}" srcOrd="0" destOrd="0" presId="urn:microsoft.com/office/officeart/2005/8/layout/cycle2"/>
    <dgm:cxn modelId="{CDBF4B5F-548A-46BA-AAF3-4D4EF54F3F66}" type="presOf" srcId="{F51C7B2C-19C2-466F-AAE0-9D78CB072AF4}" destId="{4423B395-88DF-4718-9019-0732D815EE35}" srcOrd="0" destOrd="0" presId="urn:microsoft.com/office/officeart/2005/8/layout/cycle2"/>
    <dgm:cxn modelId="{9EF7627B-B174-45BA-A725-50AE33A49F36}" type="presOf" srcId="{02DC4143-DE06-4D09-BB9D-AFC83A504F82}" destId="{5DD8AD6D-6001-4086-9E6F-8FA290E2ABB3}" srcOrd="1" destOrd="0" presId="urn:microsoft.com/office/officeart/2005/8/layout/cycle2"/>
    <dgm:cxn modelId="{47B59783-D035-42C0-8B88-AEE356EF30EB}" type="presOf" srcId="{F7CBFD6E-0E16-4CB7-8F2B-ACF65B5710B2}" destId="{8C51242E-82AD-44CD-B5D1-F8F5DC3B9F68}" srcOrd="0" destOrd="0" presId="urn:microsoft.com/office/officeart/2005/8/layout/cycle2"/>
    <dgm:cxn modelId="{EC0F0687-3C6E-4B28-9404-DCF8F34565B6}" type="presOf" srcId="{02DC4143-DE06-4D09-BB9D-AFC83A504F82}" destId="{ABE04B06-E2E1-4E17-984A-4A5050EF1CF1}" srcOrd="0" destOrd="0" presId="urn:microsoft.com/office/officeart/2005/8/layout/cycle2"/>
    <dgm:cxn modelId="{46C4C08B-453A-4455-B38C-DCB12B6F5C12}" type="presOf" srcId="{F5F7222D-DF13-4AF4-BA12-D08A8174302F}" destId="{9658F80A-8A4C-49EE-BA4F-EC9CEDDB29EF}" srcOrd="0" destOrd="0" presId="urn:microsoft.com/office/officeart/2005/8/layout/cycle2"/>
    <dgm:cxn modelId="{86BBC48B-15ED-4D65-8E37-02BEB459B95A}" type="presOf" srcId="{7AA949F4-2A3A-45C0-B8EA-4DD00B450088}" destId="{117A20A7-25FF-489C-9227-37E15FAD4BA6}" srcOrd="0" destOrd="0" presId="urn:microsoft.com/office/officeart/2005/8/layout/cycle2"/>
    <dgm:cxn modelId="{9445648F-AA64-466B-ABF9-3C0079B18F42}" srcId="{BC7E590F-B72F-4F51-8453-B8DB498B1321}" destId="{F5F7222D-DF13-4AF4-BA12-D08A8174302F}" srcOrd="5" destOrd="0" parTransId="{94A805A4-818F-42BE-9BF7-31B2755C054C}" sibTransId="{27D3D94D-20B7-4E76-B1E6-964795891D6F}"/>
    <dgm:cxn modelId="{6A545A9C-8008-4061-BE70-B4DB4F80CC14}" type="presOf" srcId="{27D3D94D-20B7-4E76-B1E6-964795891D6F}" destId="{5DA9E88A-9CB7-4DC7-806B-A7C329C4AE85}" srcOrd="1" destOrd="0" presId="urn:microsoft.com/office/officeart/2005/8/layout/cycle2"/>
    <dgm:cxn modelId="{35A105A1-EFD4-486C-8043-074928238B2A}" type="presOf" srcId="{2A23DF58-82EF-4917-BE2E-5558C9EE77E0}" destId="{ED9CE092-E4CE-4527-875B-8B266016F4C2}" srcOrd="0" destOrd="0" presId="urn:microsoft.com/office/officeart/2005/8/layout/cycle2"/>
    <dgm:cxn modelId="{5D5B5DAF-5684-4586-9456-A0CF40C88A0A}" type="presOf" srcId="{F51C7B2C-19C2-466F-AAE0-9D78CB072AF4}" destId="{F067E8EE-FC33-4B23-9A11-2BCB7568369B}" srcOrd="1" destOrd="0" presId="urn:microsoft.com/office/officeart/2005/8/layout/cycle2"/>
    <dgm:cxn modelId="{3A153DCA-5AFB-4EE7-A300-CE9F784448E8}" srcId="{BC7E590F-B72F-4F51-8453-B8DB498B1321}" destId="{3C891118-7B68-44A8-8197-FFB6B411EA4F}" srcOrd="3" destOrd="0" parTransId="{0380037C-B8D3-478E-A8BB-9D89C7148724}" sibTransId="{2A23DF58-82EF-4917-BE2E-5558C9EE77E0}"/>
    <dgm:cxn modelId="{43A38CCA-ED18-4AA9-8CAA-590B06F665BC}" type="presOf" srcId="{BC7E590F-B72F-4F51-8453-B8DB498B1321}" destId="{93BBB61E-3F10-4C60-839C-D86FF34B1301}" srcOrd="0" destOrd="0" presId="urn:microsoft.com/office/officeart/2005/8/layout/cycle2"/>
    <dgm:cxn modelId="{4ECC90D5-7369-4BF1-94F7-AF0DC60473BC}" type="presOf" srcId="{0409BFA2-B912-4A7F-AF25-3B9482AF4D85}" destId="{BE88B88C-654B-4E60-953A-705719CF765D}" srcOrd="0" destOrd="0" presId="urn:microsoft.com/office/officeart/2005/8/layout/cycle2"/>
    <dgm:cxn modelId="{DB5BE2DE-F546-401C-B236-DC40A575204D}" srcId="{BC7E590F-B72F-4F51-8453-B8DB498B1321}" destId="{0409BFA2-B912-4A7F-AF25-3B9482AF4D85}" srcOrd="1" destOrd="0" parTransId="{96F2BA50-8752-41DE-A559-077BE6504EBF}" sibTransId="{BA235FB6-B945-44E4-9830-59049FBAA62A}"/>
    <dgm:cxn modelId="{C0165FFD-9F02-409D-B418-A4D12D685053}" type="presOf" srcId="{549EB791-6732-4EC0-92EB-EE9142B0A74F}" destId="{15922717-B354-43B9-B639-285BE278C66F}" srcOrd="0" destOrd="0" presId="urn:microsoft.com/office/officeart/2005/8/layout/cycle2"/>
    <dgm:cxn modelId="{7DCF4CEB-C756-44AF-89F5-EF202DC320CB}" type="presParOf" srcId="{93BBB61E-3F10-4C60-839C-D86FF34B1301}" destId="{117A20A7-25FF-489C-9227-37E15FAD4BA6}" srcOrd="0" destOrd="0" presId="urn:microsoft.com/office/officeart/2005/8/layout/cycle2"/>
    <dgm:cxn modelId="{1ACDF48B-670D-4914-9BED-2F18598114E5}" type="presParOf" srcId="{93BBB61E-3F10-4C60-839C-D86FF34B1301}" destId="{3B80B40F-6807-490C-9F28-8FD926D78CDF}" srcOrd="1" destOrd="0" presId="urn:microsoft.com/office/officeart/2005/8/layout/cycle2"/>
    <dgm:cxn modelId="{8EEEDA73-ED77-45B0-9F30-177484DA0EBF}" type="presParOf" srcId="{3B80B40F-6807-490C-9F28-8FD926D78CDF}" destId="{469A8AB1-E208-483C-829A-756F6B5949F8}" srcOrd="0" destOrd="0" presId="urn:microsoft.com/office/officeart/2005/8/layout/cycle2"/>
    <dgm:cxn modelId="{27FE54AF-E731-4891-9BD8-B21F7F0CD3A7}" type="presParOf" srcId="{93BBB61E-3F10-4C60-839C-D86FF34B1301}" destId="{BE88B88C-654B-4E60-953A-705719CF765D}" srcOrd="2" destOrd="0" presId="urn:microsoft.com/office/officeart/2005/8/layout/cycle2"/>
    <dgm:cxn modelId="{187407AE-E174-48F5-88B7-7BE158894AD5}" type="presParOf" srcId="{93BBB61E-3F10-4C60-839C-D86FF34B1301}" destId="{04C011CF-B1BE-47B0-825B-496FA2B3DDBD}" srcOrd="3" destOrd="0" presId="urn:microsoft.com/office/officeart/2005/8/layout/cycle2"/>
    <dgm:cxn modelId="{4366D16C-7F6A-4271-90E4-D9C898B005D8}" type="presParOf" srcId="{04C011CF-B1BE-47B0-825B-496FA2B3DDBD}" destId="{B3C00C0D-D95F-4265-B874-C87A59C3D73C}" srcOrd="0" destOrd="0" presId="urn:microsoft.com/office/officeart/2005/8/layout/cycle2"/>
    <dgm:cxn modelId="{85DDFF42-6E84-4ACA-B543-B6CD74F7B57E}" type="presParOf" srcId="{93BBB61E-3F10-4C60-839C-D86FF34B1301}" destId="{8C51242E-82AD-44CD-B5D1-F8F5DC3B9F68}" srcOrd="4" destOrd="0" presId="urn:microsoft.com/office/officeart/2005/8/layout/cycle2"/>
    <dgm:cxn modelId="{B3CB838C-2883-437B-AD6B-6C2A3DC19255}" type="presParOf" srcId="{93BBB61E-3F10-4C60-839C-D86FF34B1301}" destId="{ABE04B06-E2E1-4E17-984A-4A5050EF1CF1}" srcOrd="5" destOrd="0" presId="urn:microsoft.com/office/officeart/2005/8/layout/cycle2"/>
    <dgm:cxn modelId="{C0160DAF-1A41-4728-8BD0-D476709A5DCE}" type="presParOf" srcId="{ABE04B06-E2E1-4E17-984A-4A5050EF1CF1}" destId="{5DD8AD6D-6001-4086-9E6F-8FA290E2ABB3}" srcOrd="0" destOrd="0" presId="urn:microsoft.com/office/officeart/2005/8/layout/cycle2"/>
    <dgm:cxn modelId="{9E0BDBB4-803A-43D3-9886-1F12041810DB}" type="presParOf" srcId="{93BBB61E-3F10-4C60-839C-D86FF34B1301}" destId="{F9D8D3D6-ECAF-464D-8AB5-34AF307835D0}" srcOrd="6" destOrd="0" presId="urn:microsoft.com/office/officeart/2005/8/layout/cycle2"/>
    <dgm:cxn modelId="{459A83EF-CA45-4675-B784-230A9952F632}" type="presParOf" srcId="{93BBB61E-3F10-4C60-839C-D86FF34B1301}" destId="{ED9CE092-E4CE-4527-875B-8B266016F4C2}" srcOrd="7" destOrd="0" presId="urn:microsoft.com/office/officeart/2005/8/layout/cycle2"/>
    <dgm:cxn modelId="{B95CDD09-9414-4A25-8C22-F6C9956F6233}" type="presParOf" srcId="{ED9CE092-E4CE-4527-875B-8B266016F4C2}" destId="{432A9137-9493-4546-AA15-02B755CD39EA}" srcOrd="0" destOrd="0" presId="urn:microsoft.com/office/officeart/2005/8/layout/cycle2"/>
    <dgm:cxn modelId="{FC066F2B-E7FC-48C7-B53E-E80177AC76CF}" type="presParOf" srcId="{93BBB61E-3F10-4C60-839C-D86FF34B1301}" destId="{15922717-B354-43B9-B639-285BE278C66F}" srcOrd="8" destOrd="0" presId="urn:microsoft.com/office/officeart/2005/8/layout/cycle2"/>
    <dgm:cxn modelId="{FC2F447E-FA17-4D4A-87C0-FD07913A3410}" type="presParOf" srcId="{93BBB61E-3F10-4C60-839C-D86FF34B1301}" destId="{4423B395-88DF-4718-9019-0732D815EE35}" srcOrd="9" destOrd="0" presId="urn:microsoft.com/office/officeart/2005/8/layout/cycle2"/>
    <dgm:cxn modelId="{1F2AC252-51D7-47B6-9393-7C69C2C6080F}" type="presParOf" srcId="{4423B395-88DF-4718-9019-0732D815EE35}" destId="{F067E8EE-FC33-4B23-9A11-2BCB7568369B}" srcOrd="0" destOrd="0" presId="urn:microsoft.com/office/officeart/2005/8/layout/cycle2"/>
    <dgm:cxn modelId="{BD591AE5-8402-4EE6-B8DC-559A1733552C}" type="presParOf" srcId="{93BBB61E-3F10-4C60-839C-D86FF34B1301}" destId="{9658F80A-8A4C-49EE-BA4F-EC9CEDDB29EF}" srcOrd="10" destOrd="0" presId="urn:microsoft.com/office/officeart/2005/8/layout/cycle2"/>
    <dgm:cxn modelId="{B6C074D7-BB79-494C-8117-CEEDC0166CFE}" type="presParOf" srcId="{93BBB61E-3F10-4C60-839C-D86FF34B1301}" destId="{9E2DED98-96D1-4FD2-AE14-5E285F759C26}" srcOrd="11" destOrd="0" presId="urn:microsoft.com/office/officeart/2005/8/layout/cycle2"/>
    <dgm:cxn modelId="{591F90EC-E459-48AD-BD34-3D95B02D328F}" type="presParOf" srcId="{9E2DED98-96D1-4FD2-AE14-5E285F759C26}" destId="{5DA9E88A-9CB7-4DC7-806B-A7C329C4AE8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F79198-AF82-4A54-8457-ABCE73972A53}" type="doc">
      <dgm:prSet loTypeId="urn:microsoft.com/office/officeart/2005/8/layout/cycle8" loCatId="cycle" qsTypeId="urn:microsoft.com/office/officeart/2005/8/quickstyle/simple1" qsCatId="simple" csTypeId="urn:microsoft.com/office/officeart/2005/8/colors/accent1_2" csCatId="accent1" phldr="1"/>
      <dgm:spPr/>
    </dgm:pt>
    <dgm:pt modelId="{73482804-FB07-47CF-A5DE-27BDA78B04CE}">
      <dgm:prSet phldrT="[文本]"/>
      <dgm:spPr/>
      <dgm:t>
        <a:bodyPr/>
        <a:lstStyle/>
        <a:p>
          <a:r>
            <a:rPr lang="zh-CN" altLang="en-US" b="1" dirty="0"/>
            <a:t>篇幅尽量简短</a:t>
          </a:r>
          <a:endParaRPr lang="zh-CN" altLang="en-US" dirty="0"/>
        </a:p>
      </dgm:t>
    </dgm:pt>
    <dgm:pt modelId="{5B1F3D73-323D-420C-8E3D-315C6CE82F23}" type="parTrans" cxnId="{AE28FA1D-35DC-48B6-8A7A-E27353769E6B}">
      <dgm:prSet/>
      <dgm:spPr/>
      <dgm:t>
        <a:bodyPr/>
        <a:lstStyle/>
        <a:p>
          <a:endParaRPr lang="zh-CN" altLang="en-US"/>
        </a:p>
      </dgm:t>
    </dgm:pt>
    <dgm:pt modelId="{67A63C7C-6B37-4800-9CB1-47D8A997F2A0}" type="sibTrans" cxnId="{AE28FA1D-35DC-48B6-8A7A-E27353769E6B}">
      <dgm:prSet/>
      <dgm:spPr/>
      <dgm:t>
        <a:bodyPr/>
        <a:lstStyle/>
        <a:p>
          <a:endParaRPr lang="zh-CN" altLang="en-US"/>
        </a:p>
      </dgm:t>
    </dgm:pt>
    <dgm:pt modelId="{FB9AFFB4-6E14-40E8-8A24-94B181CEF9B6}">
      <dgm:prSet phldrT="[文本]"/>
      <dgm:spPr/>
      <dgm:t>
        <a:bodyPr/>
        <a:lstStyle/>
        <a:p>
          <a:r>
            <a:rPr lang="zh-CN" altLang="en-US" b="1" dirty="0"/>
            <a:t>突出个性</a:t>
          </a:r>
          <a:endParaRPr lang="zh-CN" altLang="en-US" dirty="0"/>
        </a:p>
      </dgm:t>
    </dgm:pt>
    <dgm:pt modelId="{A46C5CAC-AAB6-4555-9662-12A89AFCA98E}" type="parTrans" cxnId="{7D7054BB-DFFA-4544-B858-16A960BDC256}">
      <dgm:prSet/>
      <dgm:spPr/>
      <dgm:t>
        <a:bodyPr/>
        <a:lstStyle/>
        <a:p>
          <a:endParaRPr lang="zh-CN" altLang="en-US"/>
        </a:p>
      </dgm:t>
    </dgm:pt>
    <dgm:pt modelId="{0740C9C3-75BD-4BA0-9FF0-86797B0033DA}" type="sibTrans" cxnId="{7D7054BB-DFFA-4544-B858-16A960BDC256}">
      <dgm:prSet/>
      <dgm:spPr/>
      <dgm:t>
        <a:bodyPr/>
        <a:lstStyle/>
        <a:p>
          <a:endParaRPr lang="zh-CN" altLang="en-US"/>
        </a:p>
      </dgm:t>
    </dgm:pt>
    <dgm:pt modelId="{B4569FDF-DEAA-4986-A89B-85F76422B7EE}">
      <dgm:prSet phldrT="[文本]"/>
      <dgm:spPr/>
      <dgm:t>
        <a:bodyPr/>
        <a:lstStyle/>
        <a:p>
          <a:r>
            <a:rPr lang="zh-CN" altLang="en-US" b="1" dirty="0"/>
            <a:t>实事求是</a:t>
          </a:r>
          <a:endParaRPr lang="zh-CN" altLang="en-US" dirty="0"/>
        </a:p>
      </dgm:t>
    </dgm:pt>
    <dgm:pt modelId="{E886ED7B-0E5D-45D5-8278-96A4DBE4DC2C}" type="parTrans" cxnId="{78D2F787-E98E-4841-85C3-F005CEF3FF2B}">
      <dgm:prSet/>
      <dgm:spPr/>
      <dgm:t>
        <a:bodyPr/>
        <a:lstStyle/>
        <a:p>
          <a:endParaRPr lang="zh-CN" altLang="en-US"/>
        </a:p>
      </dgm:t>
    </dgm:pt>
    <dgm:pt modelId="{42605857-575C-46B8-A940-142B23E39A99}" type="sibTrans" cxnId="{78D2F787-E98E-4841-85C3-F005CEF3FF2B}">
      <dgm:prSet/>
      <dgm:spPr/>
      <dgm:t>
        <a:bodyPr/>
        <a:lstStyle/>
        <a:p>
          <a:endParaRPr lang="zh-CN" altLang="en-US"/>
        </a:p>
      </dgm:t>
    </dgm:pt>
    <dgm:pt modelId="{6DE2A7F7-A0DC-48D0-B993-4EF6B43200D0}">
      <dgm:prSet phldrT="[文本]"/>
      <dgm:spPr/>
      <dgm:t>
        <a:bodyPr/>
        <a:lstStyle/>
        <a:p>
          <a:r>
            <a:rPr lang="zh-CN" altLang="en-US" b="1"/>
            <a:t>可以用中、英文两种文字写求职信</a:t>
          </a:r>
          <a:endParaRPr lang="zh-CN" altLang="en-US" dirty="0"/>
        </a:p>
      </dgm:t>
    </dgm:pt>
    <dgm:pt modelId="{239FE585-BAFF-44A8-AEEB-20B977F18457}" type="parTrans" cxnId="{48B7AB10-2BD4-4FDE-8442-0869D038BD40}">
      <dgm:prSet/>
      <dgm:spPr/>
    </dgm:pt>
    <dgm:pt modelId="{C820C9C6-B4DC-4808-A992-31DFCD18EA66}" type="sibTrans" cxnId="{48B7AB10-2BD4-4FDE-8442-0869D038BD40}">
      <dgm:prSet/>
      <dgm:spPr/>
    </dgm:pt>
    <dgm:pt modelId="{014654CC-15E6-4E2B-B223-71767981BFC0}" type="pres">
      <dgm:prSet presAssocID="{06F79198-AF82-4A54-8457-ABCE73972A53}" presName="compositeShape" presStyleCnt="0">
        <dgm:presLayoutVars>
          <dgm:chMax val="7"/>
          <dgm:dir/>
          <dgm:resizeHandles val="exact"/>
        </dgm:presLayoutVars>
      </dgm:prSet>
      <dgm:spPr/>
    </dgm:pt>
    <dgm:pt modelId="{E5ECC5A6-F833-40F4-8511-B537E828011A}" type="pres">
      <dgm:prSet presAssocID="{06F79198-AF82-4A54-8457-ABCE73972A53}" presName="wedge1" presStyleLbl="node1" presStyleIdx="0" presStyleCnt="4"/>
      <dgm:spPr/>
    </dgm:pt>
    <dgm:pt modelId="{4038DA2C-3F58-4B8E-B4BA-A0876F42FCA8}" type="pres">
      <dgm:prSet presAssocID="{06F79198-AF82-4A54-8457-ABCE73972A53}" presName="dummy1a" presStyleCnt="0"/>
      <dgm:spPr/>
    </dgm:pt>
    <dgm:pt modelId="{27E9B69A-1139-4BC3-A001-C51E2472E9F0}" type="pres">
      <dgm:prSet presAssocID="{06F79198-AF82-4A54-8457-ABCE73972A53}" presName="dummy1b" presStyleCnt="0"/>
      <dgm:spPr/>
    </dgm:pt>
    <dgm:pt modelId="{B8C7B083-2DEE-4C30-8E95-BCA3CD5B2341}" type="pres">
      <dgm:prSet presAssocID="{06F79198-AF82-4A54-8457-ABCE73972A53}" presName="wedge1Tx" presStyleLbl="node1" presStyleIdx="0" presStyleCnt="4">
        <dgm:presLayoutVars>
          <dgm:chMax val="0"/>
          <dgm:chPref val="0"/>
          <dgm:bulletEnabled val="1"/>
        </dgm:presLayoutVars>
      </dgm:prSet>
      <dgm:spPr/>
    </dgm:pt>
    <dgm:pt modelId="{5B6DFE5F-4672-4D23-B4E1-D95795A1ECB3}" type="pres">
      <dgm:prSet presAssocID="{06F79198-AF82-4A54-8457-ABCE73972A53}" presName="wedge2" presStyleLbl="node1" presStyleIdx="1" presStyleCnt="4"/>
      <dgm:spPr/>
    </dgm:pt>
    <dgm:pt modelId="{F939CED1-93C1-4D78-A8F6-1B12ADC2EAB7}" type="pres">
      <dgm:prSet presAssocID="{06F79198-AF82-4A54-8457-ABCE73972A53}" presName="dummy2a" presStyleCnt="0"/>
      <dgm:spPr/>
    </dgm:pt>
    <dgm:pt modelId="{9B555B57-EA47-4880-A5F6-BB32E0A97978}" type="pres">
      <dgm:prSet presAssocID="{06F79198-AF82-4A54-8457-ABCE73972A53}" presName="dummy2b" presStyleCnt="0"/>
      <dgm:spPr/>
    </dgm:pt>
    <dgm:pt modelId="{F0FADB0D-C650-4D50-B02F-8DA32E18CB40}" type="pres">
      <dgm:prSet presAssocID="{06F79198-AF82-4A54-8457-ABCE73972A53}" presName="wedge2Tx" presStyleLbl="node1" presStyleIdx="1" presStyleCnt="4">
        <dgm:presLayoutVars>
          <dgm:chMax val="0"/>
          <dgm:chPref val="0"/>
          <dgm:bulletEnabled val="1"/>
        </dgm:presLayoutVars>
      </dgm:prSet>
      <dgm:spPr/>
    </dgm:pt>
    <dgm:pt modelId="{9F29A4DB-2869-4B99-8B86-09581AA231C2}" type="pres">
      <dgm:prSet presAssocID="{06F79198-AF82-4A54-8457-ABCE73972A53}" presName="wedge3" presStyleLbl="node1" presStyleIdx="2" presStyleCnt="4"/>
      <dgm:spPr/>
    </dgm:pt>
    <dgm:pt modelId="{EB497A50-C338-4ACF-91C8-4CE7BA2D1C8C}" type="pres">
      <dgm:prSet presAssocID="{06F79198-AF82-4A54-8457-ABCE73972A53}" presName="dummy3a" presStyleCnt="0"/>
      <dgm:spPr/>
    </dgm:pt>
    <dgm:pt modelId="{9984D626-EF68-4C00-B13E-070F37623054}" type="pres">
      <dgm:prSet presAssocID="{06F79198-AF82-4A54-8457-ABCE73972A53}" presName="dummy3b" presStyleCnt="0"/>
      <dgm:spPr/>
    </dgm:pt>
    <dgm:pt modelId="{ED8EE2D3-26E3-4B32-9B8F-231B0AFC860F}" type="pres">
      <dgm:prSet presAssocID="{06F79198-AF82-4A54-8457-ABCE73972A53}" presName="wedge3Tx" presStyleLbl="node1" presStyleIdx="2" presStyleCnt="4">
        <dgm:presLayoutVars>
          <dgm:chMax val="0"/>
          <dgm:chPref val="0"/>
          <dgm:bulletEnabled val="1"/>
        </dgm:presLayoutVars>
      </dgm:prSet>
      <dgm:spPr/>
    </dgm:pt>
    <dgm:pt modelId="{F473A5DA-E4FC-432F-8EF1-076F68A1E91F}" type="pres">
      <dgm:prSet presAssocID="{06F79198-AF82-4A54-8457-ABCE73972A53}" presName="wedge4" presStyleLbl="node1" presStyleIdx="3" presStyleCnt="4"/>
      <dgm:spPr/>
    </dgm:pt>
    <dgm:pt modelId="{D005EAA2-DAC6-467B-AF92-6E040138F961}" type="pres">
      <dgm:prSet presAssocID="{06F79198-AF82-4A54-8457-ABCE73972A53}" presName="dummy4a" presStyleCnt="0"/>
      <dgm:spPr/>
    </dgm:pt>
    <dgm:pt modelId="{0A6D6D1B-0B7C-4615-AEC4-A1D07C98E8F5}" type="pres">
      <dgm:prSet presAssocID="{06F79198-AF82-4A54-8457-ABCE73972A53}" presName="dummy4b" presStyleCnt="0"/>
      <dgm:spPr/>
    </dgm:pt>
    <dgm:pt modelId="{374F30CE-D0D8-4635-B87D-6FFF234C70DB}" type="pres">
      <dgm:prSet presAssocID="{06F79198-AF82-4A54-8457-ABCE73972A53}" presName="wedge4Tx" presStyleLbl="node1" presStyleIdx="3" presStyleCnt="4">
        <dgm:presLayoutVars>
          <dgm:chMax val="0"/>
          <dgm:chPref val="0"/>
          <dgm:bulletEnabled val="1"/>
        </dgm:presLayoutVars>
      </dgm:prSet>
      <dgm:spPr/>
    </dgm:pt>
    <dgm:pt modelId="{2283638B-8281-4A84-8BB5-08392A0D2E89}" type="pres">
      <dgm:prSet presAssocID="{67A63C7C-6B37-4800-9CB1-47D8A997F2A0}" presName="arrowWedge1" presStyleLbl="fgSibTrans2D1" presStyleIdx="0" presStyleCnt="4"/>
      <dgm:spPr/>
    </dgm:pt>
    <dgm:pt modelId="{C02E18EF-B311-4946-B173-03C449C0AAFD}" type="pres">
      <dgm:prSet presAssocID="{0740C9C3-75BD-4BA0-9FF0-86797B0033DA}" presName="arrowWedge2" presStyleLbl="fgSibTrans2D1" presStyleIdx="1" presStyleCnt="4"/>
      <dgm:spPr/>
    </dgm:pt>
    <dgm:pt modelId="{A4470FA8-4C07-4DC3-8936-76BAA7CDB753}" type="pres">
      <dgm:prSet presAssocID="{42605857-575C-46B8-A940-142B23E39A99}" presName="arrowWedge3" presStyleLbl="fgSibTrans2D1" presStyleIdx="2" presStyleCnt="4"/>
      <dgm:spPr/>
    </dgm:pt>
    <dgm:pt modelId="{6D90DFC9-B3D8-4D76-B1FF-27503245725F}" type="pres">
      <dgm:prSet presAssocID="{C820C9C6-B4DC-4808-A992-31DFCD18EA66}" presName="arrowWedge4" presStyleLbl="fgSibTrans2D1" presStyleIdx="3" presStyleCnt="4"/>
      <dgm:spPr/>
    </dgm:pt>
  </dgm:ptLst>
  <dgm:cxnLst>
    <dgm:cxn modelId="{E1225900-2129-42CC-B109-77A7482D5149}" type="presOf" srcId="{73482804-FB07-47CF-A5DE-27BDA78B04CE}" destId="{E5ECC5A6-F833-40F4-8511-B537E828011A}" srcOrd="0" destOrd="0" presId="urn:microsoft.com/office/officeart/2005/8/layout/cycle8"/>
    <dgm:cxn modelId="{48B7AB10-2BD4-4FDE-8442-0869D038BD40}" srcId="{06F79198-AF82-4A54-8457-ABCE73972A53}" destId="{6DE2A7F7-A0DC-48D0-B993-4EF6B43200D0}" srcOrd="3" destOrd="0" parTransId="{239FE585-BAFF-44A8-AEEB-20B977F18457}" sibTransId="{C820C9C6-B4DC-4808-A992-31DFCD18EA66}"/>
    <dgm:cxn modelId="{AE28FA1D-35DC-48B6-8A7A-E27353769E6B}" srcId="{06F79198-AF82-4A54-8457-ABCE73972A53}" destId="{73482804-FB07-47CF-A5DE-27BDA78B04CE}" srcOrd="0" destOrd="0" parTransId="{5B1F3D73-323D-420C-8E3D-315C6CE82F23}" sibTransId="{67A63C7C-6B37-4800-9CB1-47D8A997F2A0}"/>
    <dgm:cxn modelId="{18830F33-DE9C-4DB0-8A6A-D0ABF66B86DF}" type="presOf" srcId="{73482804-FB07-47CF-A5DE-27BDA78B04CE}" destId="{B8C7B083-2DEE-4C30-8E95-BCA3CD5B2341}" srcOrd="1" destOrd="0" presId="urn:microsoft.com/office/officeart/2005/8/layout/cycle8"/>
    <dgm:cxn modelId="{3C298549-4BF8-4D03-87B8-A4B69863196F}" type="presOf" srcId="{06F79198-AF82-4A54-8457-ABCE73972A53}" destId="{014654CC-15E6-4E2B-B223-71767981BFC0}" srcOrd="0" destOrd="0" presId="urn:microsoft.com/office/officeart/2005/8/layout/cycle8"/>
    <dgm:cxn modelId="{1CA6C876-A50D-4087-89BE-F3FDC00A76D2}" type="presOf" srcId="{B4569FDF-DEAA-4986-A89B-85F76422B7EE}" destId="{9F29A4DB-2869-4B99-8B86-09581AA231C2}" srcOrd="0" destOrd="0" presId="urn:microsoft.com/office/officeart/2005/8/layout/cycle8"/>
    <dgm:cxn modelId="{78D2F787-E98E-4841-85C3-F005CEF3FF2B}" srcId="{06F79198-AF82-4A54-8457-ABCE73972A53}" destId="{B4569FDF-DEAA-4986-A89B-85F76422B7EE}" srcOrd="2" destOrd="0" parTransId="{E886ED7B-0E5D-45D5-8278-96A4DBE4DC2C}" sibTransId="{42605857-575C-46B8-A940-142B23E39A99}"/>
    <dgm:cxn modelId="{454EFD87-A7AE-4EA2-A371-441FF5FD7A41}" type="presOf" srcId="{FB9AFFB4-6E14-40E8-8A24-94B181CEF9B6}" destId="{F0FADB0D-C650-4D50-B02F-8DA32E18CB40}" srcOrd="1" destOrd="0" presId="urn:microsoft.com/office/officeart/2005/8/layout/cycle8"/>
    <dgm:cxn modelId="{2C940F95-C967-4614-8893-5B85C10DC44E}" type="presOf" srcId="{FB9AFFB4-6E14-40E8-8A24-94B181CEF9B6}" destId="{5B6DFE5F-4672-4D23-B4E1-D95795A1ECB3}" srcOrd="0" destOrd="0" presId="urn:microsoft.com/office/officeart/2005/8/layout/cycle8"/>
    <dgm:cxn modelId="{7D7054BB-DFFA-4544-B858-16A960BDC256}" srcId="{06F79198-AF82-4A54-8457-ABCE73972A53}" destId="{FB9AFFB4-6E14-40E8-8A24-94B181CEF9B6}" srcOrd="1" destOrd="0" parTransId="{A46C5CAC-AAB6-4555-9662-12A89AFCA98E}" sibTransId="{0740C9C3-75BD-4BA0-9FF0-86797B0033DA}"/>
    <dgm:cxn modelId="{10A94BBD-B60B-4651-9E87-0BBEDA6B056E}" type="presOf" srcId="{6DE2A7F7-A0DC-48D0-B993-4EF6B43200D0}" destId="{374F30CE-D0D8-4635-B87D-6FFF234C70DB}" srcOrd="1" destOrd="0" presId="urn:microsoft.com/office/officeart/2005/8/layout/cycle8"/>
    <dgm:cxn modelId="{777DC6CE-004E-4C34-85A1-9741E88BD964}" type="presOf" srcId="{B4569FDF-DEAA-4986-A89B-85F76422B7EE}" destId="{ED8EE2D3-26E3-4B32-9B8F-231B0AFC860F}" srcOrd="1" destOrd="0" presId="urn:microsoft.com/office/officeart/2005/8/layout/cycle8"/>
    <dgm:cxn modelId="{4EB08CDE-B864-4A84-916B-B8683FD41A4C}" type="presOf" srcId="{6DE2A7F7-A0DC-48D0-B993-4EF6B43200D0}" destId="{F473A5DA-E4FC-432F-8EF1-076F68A1E91F}" srcOrd="0" destOrd="0" presId="urn:microsoft.com/office/officeart/2005/8/layout/cycle8"/>
    <dgm:cxn modelId="{42A37EF6-51FB-45B6-BD9F-71B0EB5995E4}" type="presParOf" srcId="{014654CC-15E6-4E2B-B223-71767981BFC0}" destId="{E5ECC5A6-F833-40F4-8511-B537E828011A}" srcOrd="0" destOrd="0" presId="urn:microsoft.com/office/officeart/2005/8/layout/cycle8"/>
    <dgm:cxn modelId="{FB8B6899-6DD9-4378-A931-045D23DA4F35}" type="presParOf" srcId="{014654CC-15E6-4E2B-B223-71767981BFC0}" destId="{4038DA2C-3F58-4B8E-B4BA-A0876F42FCA8}" srcOrd="1" destOrd="0" presId="urn:microsoft.com/office/officeart/2005/8/layout/cycle8"/>
    <dgm:cxn modelId="{C4A55DE9-7D36-4F65-900B-C6D3FEBA1E7C}" type="presParOf" srcId="{014654CC-15E6-4E2B-B223-71767981BFC0}" destId="{27E9B69A-1139-4BC3-A001-C51E2472E9F0}" srcOrd="2" destOrd="0" presId="urn:microsoft.com/office/officeart/2005/8/layout/cycle8"/>
    <dgm:cxn modelId="{A659C920-6E22-4107-AABB-8CC09DDF0B81}" type="presParOf" srcId="{014654CC-15E6-4E2B-B223-71767981BFC0}" destId="{B8C7B083-2DEE-4C30-8E95-BCA3CD5B2341}" srcOrd="3" destOrd="0" presId="urn:microsoft.com/office/officeart/2005/8/layout/cycle8"/>
    <dgm:cxn modelId="{C15B75EA-1012-45DB-9372-851C515D37F6}" type="presParOf" srcId="{014654CC-15E6-4E2B-B223-71767981BFC0}" destId="{5B6DFE5F-4672-4D23-B4E1-D95795A1ECB3}" srcOrd="4" destOrd="0" presId="urn:microsoft.com/office/officeart/2005/8/layout/cycle8"/>
    <dgm:cxn modelId="{B286C3B9-D3CB-44E7-B503-C9AFB5476219}" type="presParOf" srcId="{014654CC-15E6-4E2B-B223-71767981BFC0}" destId="{F939CED1-93C1-4D78-A8F6-1B12ADC2EAB7}" srcOrd="5" destOrd="0" presId="urn:microsoft.com/office/officeart/2005/8/layout/cycle8"/>
    <dgm:cxn modelId="{5957EDA8-00D3-4381-9360-6CD847A9B20D}" type="presParOf" srcId="{014654CC-15E6-4E2B-B223-71767981BFC0}" destId="{9B555B57-EA47-4880-A5F6-BB32E0A97978}" srcOrd="6" destOrd="0" presId="urn:microsoft.com/office/officeart/2005/8/layout/cycle8"/>
    <dgm:cxn modelId="{BDCCC81B-DFA7-406E-8017-E85CD0471456}" type="presParOf" srcId="{014654CC-15E6-4E2B-B223-71767981BFC0}" destId="{F0FADB0D-C650-4D50-B02F-8DA32E18CB40}" srcOrd="7" destOrd="0" presId="urn:microsoft.com/office/officeart/2005/8/layout/cycle8"/>
    <dgm:cxn modelId="{297612F0-30EB-46D7-BBCE-5776851CEE32}" type="presParOf" srcId="{014654CC-15E6-4E2B-B223-71767981BFC0}" destId="{9F29A4DB-2869-4B99-8B86-09581AA231C2}" srcOrd="8" destOrd="0" presId="urn:microsoft.com/office/officeart/2005/8/layout/cycle8"/>
    <dgm:cxn modelId="{73EE851E-B1BB-45CA-B2F9-45EEF83D0A36}" type="presParOf" srcId="{014654CC-15E6-4E2B-B223-71767981BFC0}" destId="{EB497A50-C338-4ACF-91C8-4CE7BA2D1C8C}" srcOrd="9" destOrd="0" presId="urn:microsoft.com/office/officeart/2005/8/layout/cycle8"/>
    <dgm:cxn modelId="{BBDC0004-9193-444F-AEA6-0193AEF147CC}" type="presParOf" srcId="{014654CC-15E6-4E2B-B223-71767981BFC0}" destId="{9984D626-EF68-4C00-B13E-070F37623054}" srcOrd="10" destOrd="0" presId="urn:microsoft.com/office/officeart/2005/8/layout/cycle8"/>
    <dgm:cxn modelId="{94E5D347-47DB-42FE-9EBA-2CD74E3D94BB}" type="presParOf" srcId="{014654CC-15E6-4E2B-B223-71767981BFC0}" destId="{ED8EE2D3-26E3-4B32-9B8F-231B0AFC860F}" srcOrd="11" destOrd="0" presId="urn:microsoft.com/office/officeart/2005/8/layout/cycle8"/>
    <dgm:cxn modelId="{86DA3FFD-FEE3-4155-9B1C-FB296C5C7437}" type="presParOf" srcId="{014654CC-15E6-4E2B-B223-71767981BFC0}" destId="{F473A5DA-E4FC-432F-8EF1-076F68A1E91F}" srcOrd="12" destOrd="0" presId="urn:microsoft.com/office/officeart/2005/8/layout/cycle8"/>
    <dgm:cxn modelId="{2B064B5A-7800-4266-8677-303CA6DA3C05}" type="presParOf" srcId="{014654CC-15E6-4E2B-B223-71767981BFC0}" destId="{D005EAA2-DAC6-467B-AF92-6E040138F961}" srcOrd="13" destOrd="0" presId="urn:microsoft.com/office/officeart/2005/8/layout/cycle8"/>
    <dgm:cxn modelId="{D5DA2E3F-7166-4CBF-9A61-204683736EA6}" type="presParOf" srcId="{014654CC-15E6-4E2B-B223-71767981BFC0}" destId="{0A6D6D1B-0B7C-4615-AEC4-A1D07C98E8F5}" srcOrd="14" destOrd="0" presId="urn:microsoft.com/office/officeart/2005/8/layout/cycle8"/>
    <dgm:cxn modelId="{601894A9-C9B9-43E5-96B1-2A7FC91DEB5F}" type="presParOf" srcId="{014654CC-15E6-4E2B-B223-71767981BFC0}" destId="{374F30CE-D0D8-4635-B87D-6FFF234C70DB}" srcOrd="15" destOrd="0" presId="urn:microsoft.com/office/officeart/2005/8/layout/cycle8"/>
    <dgm:cxn modelId="{5144560C-DD72-4E9B-AC7A-91EB9BCA6157}" type="presParOf" srcId="{014654CC-15E6-4E2B-B223-71767981BFC0}" destId="{2283638B-8281-4A84-8BB5-08392A0D2E89}" srcOrd="16" destOrd="0" presId="urn:microsoft.com/office/officeart/2005/8/layout/cycle8"/>
    <dgm:cxn modelId="{62A073E3-534E-4E53-9991-830D0BF2E918}" type="presParOf" srcId="{014654CC-15E6-4E2B-B223-71767981BFC0}" destId="{C02E18EF-B311-4946-B173-03C449C0AAFD}" srcOrd="17" destOrd="0" presId="urn:microsoft.com/office/officeart/2005/8/layout/cycle8"/>
    <dgm:cxn modelId="{E954AEBC-CE20-4F31-8A22-FF891A2FFDFD}" type="presParOf" srcId="{014654CC-15E6-4E2B-B223-71767981BFC0}" destId="{A4470FA8-4C07-4DC3-8936-76BAA7CDB753}" srcOrd="18" destOrd="0" presId="urn:microsoft.com/office/officeart/2005/8/layout/cycle8"/>
    <dgm:cxn modelId="{9E75E044-8729-4093-8341-BCBFA2299FA1}" type="presParOf" srcId="{014654CC-15E6-4E2B-B223-71767981BFC0}" destId="{6D90DFC9-B3D8-4D76-B1FF-27503245725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A0A591-DD91-483D-8AC9-9079DAA0DD66}" type="doc">
      <dgm:prSet loTypeId="urn:microsoft.com/office/officeart/2005/8/layout/cycle8" loCatId="cycle" qsTypeId="urn:microsoft.com/office/officeart/2005/8/quickstyle/simple1" qsCatId="simple" csTypeId="urn:microsoft.com/office/officeart/2005/8/colors/accent1_2" csCatId="accent1" phldr="1"/>
      <dgm:spPr/>
    </dgm:pt>
    <dgm:pt modelId="{CB56D248-93C7-4697-A751-D24841A517DF}">
      <dgm:prSet phldrT="[文本]"/>
      <dgm:spPr/>
      <dgm:t>
        <a:bodyPr/>
        <a:lstStyle/>
        <a:p>
          <a:r>
            <a:rPr lang="zh-CN" altLang="en-US" b="1" dirty="0"/>
            <a:t>在备注栏中叙述自己的突出优势</a:t>
          </a:r>
          <a:endParaRPr lang="zh-CN" altLang="en-US" dirty="0"/>
        </a:p>
      </dgm:t>
    </dgm:pt>
    <dgm:pt modelId="{FA04DBFA-CC2A-408B-AA02-EE5CEF3229DD}" type="parTrans" cxnId="{C412D389-9ABF-4B37-B991-4B67FED88112}">
      <dgm:prSet/>
      <dgm:spPr/>
      <dgm:t>
        <a:bodyPr/>
        <a:lstStyle/>
        <a:p>
          <a:endParaRPr lang="zh-CN" altLang="en-US"/>
        </a:p>
      </dgm:t>
    </dgm:pt>
    <dgm:pt modelId="{64C13B66-24DF-48A6-9364-F32F154A4017}" type="sibTrans" cxnId="{C412D389-9ABF-4B37-B991-4B67FED88112}">
      <dgm:prSet/>
      <dgm:spPr/>
      <dgm:t>
        <a:bodyPr/>
        <a:lstStyle/>
        <a:p>
          <a:endParaRPr lang="zh-CN" altLang="en-US"/>
        </a:p>
      </dgm:t>
    </dgm:pt>
    <dgm:pt modelId="{75D2D848-A888-40EA-AD20-9C44B9DCFF46}">
      <dgm:prSet phldrT="[文本]"/>
      <dgm:spPr/>
      <dgm:t>
        <a:bodyPr/>
        <a:lstStyle/>
        <a:p>
          <a:r>
            <a:rPr lang="zh-CN" altLang="en-US" b="1" dirty="0"/>
            <a:t>保证推荐表的唯一可信性</a:t>
          </a:r>
          <a:endParaRPr lang="zh-CN" altLang="en-US" dirty="0"/>
        </a:p>
      </dgm:t>
    </dgm:pt>
    <dgm:pt modelId="{1015C0D3-926C-430E-AE50-36516B232F14}" type="parTrans" cxnId="{402028A6-82F7-4498-9EAC-0F7611A13CD2}">
      <dgm:prSet/>
      <dgm:spPr/>
      <dgm:t>
        <a:bodyPr/>
        <a:lstStyle/>
        <a:p>
          <a:endParaRPr lang="zh-CN" altLang="en-US"/>
        </a:p>
      </dgm:t>
    </dgm:pt>
    <dgm:pt modelId="{7AA74944-CA05-46AD-BF9E-35400273941E}" type="sibTrans" cxnId="{402028A6-82F7-4498-9EAC-0F7611A13CD2}">
      <dgm:prSet/>
      <dgm:spPr/>
      <dgm:t>
        <a:bodyPr/>
        <a:lstStyle/>
        <a:p>
          <a:endParaRPr lang="zh-CN" altLang="en-US"/>
        </a:p>
      </dgm:t>
    </dgm:pt>
    <dgm:pt modelId="{8A7C73DC-A0F4-46C4-B7D9-642A32868427}">
      <dgm:prSet phldrT="[文本]"/>
      <dgm:spPr/>
      <dgm:t>
        <a:bodyPr/>
        <a:lstStyle/>
        <a:p>
          <a:r>
            <a:rPr lang="zh-CN" altLang="en-US" b="1" dirty="0"/>
            <a:t>不能涂改</a:t>
          </a:r>
          <a:endParaRPr lang="zh-CN" altLang="en-US" dirty="0"/>
        </a:p>
      </dgm:t>
    </dgm:pt>
    <dgm:pt modelId="{05DB88A2-41D9-4473-B8B3-078F662C97F1}" type="parTrans" cxnId="{A25C8DEE-F6AE-4D36-B780-EDFD540683B0}">
      <dgm:prSet/>
      <dgm:spPr/>
      <dgm:t>
        <a:bodyPr/>
        <a:lstStyle/>
        <a:p>
          <a:endParaRPr lang="zh-CN" altLang="en-US"/>
        </a:p>
      </dgm:t>
    </dgm:pt>
    <dgm:pt modelId="{C8E72E83-F13E-4D29-83EC-B5EFEFB57397}" type="sibTrans" cxnId="{A25C8DEE-F6AE-4D36-B780-EDFD540683B0}">
      <dgm:prSet/>
      <dgm:spPr/>
      <dgm:t>
        <a:bodyPr/>
        <a:lstStyle/>
        <a:p>
          <a:endParaRPr lang="zh-CN" altLang="en-US"/>
        </a:p>
      </dgm:t>
    </dgm:pt>
    <dgm:pt modelId="{D2F7DD65-E207-4720-9D3C-5309D019FA15}" type="pres">
      <dgm:prSet presAssocID="{89A0A591-DD91-483D-8AC9-9079DAA0DD66}" presName="compositeShape" presStyleCnt="0">
        <dgm:presLayoutVars>
          <dgm:chMax val="7"/>
          <dgm:dir/>
          <dgm:resizeHandles val="exact"/>
        </dgm:presLayoutVars>
      </dgm:prSet>
      <dgm:spPr/>
    </dgm:pt>
    <dgm:pt modelId="{E7F06D95-B7E8-4D07-82DD-90F01177FC7B}" type="pres">
      <dgm:prSet presAssocID="{89A0A591-DD91-483D-8AC9-9079DAA0DD66}" presName="wedge1" presStyleLbl="node1" presStyleIdx="0" presStyleCnt="3"/>
      <dgm:spPr/>
    </dgm:pt>
    <dgm:pt modelId="{50F3C916-A54C-4A4A-9C42-206FFAEF9095}" type="pres">
      <dgm:prSet presAssocID="{89A0A591-DD91-483D-8AC9-9079DAA0DD66}" presName="dummy1a" presStyleCnt="0"/>
      <dgm:spPr/>
    </dgm:pt>
    <dgm:pt modelId="{38FBCD16-321E-4AC5-8A21-6FDA0ACD0D51}" type="pres">
      <dgm:prSet presAssocID="{89A0A591-DD91-483D-8AC9-9079DAA0DD66}" presName="dummy1b" presStyleCnt="0"/>
      <dgm:spPr/>
    </dgm:pt>
    <dgm:pt modelId="{CC2DB49B-9FCD-4C08-8621-BEECBD1CAB67}" type="pres">
      <dgm:prSet presAssocID="{89A0A591-DD91-483D-8AC9-9079DAA0DD66}" presName="wedge1Tx" presStyleLbl="node1" presStyleIdx="0" presStyleCnt="3">
        <dgm:presLayoutVars>
          <dgm:chMax val="0"/>
          <dgm:chPref val="0"/>
          <dgm:bulletEnabled val="1"/>
        </dgm:presLayoutVars>
      </dgm:prSet>
      <dgm:spPr/>
    </dgm:pt>
    <dgm:pt modelId="{824ECEAC-76A1-421D-B4D2-7999A18716BB}" type="pres">
      <dgm:prSet presAssocID="{89A0A591-DD91-483D-8AC9-9079DAA0DD66}" presName="wedge2" presStyleLbl="node1" presStyleIdx="1" presStyleCnt="3"/>
      <dgm:spPr/>
    </dgm:pt>
    <dgm:pt modelId="{455BBFDA-5556-42FF-8CED-6FF14DE606ED}" type="pres">
      <dgm:prSet presAssocID="{89A0A591-DD91-483D-8AC9-9079DAA0DD66}" presName="dummy2a" presStyleCnt="0"/>
      <dgm:spPr/>
    </dgm:pt>
    <dgm:pt modelId="{C7A09184-DAD1-4788-AB80-18FCAB083CD2}" type="pres">
      <dgm:prSet presAssocID="{89A0A591-DD91-483D-8AC9-9079DAA0DD66}" presName="dummy2b" presStyleCnt="0"/>
      <dgm:spPr/>
    </dgm:pt>
    <dgm:pt modelId="{ED2BF871-3A90-4BB8-B4D0-536367D19BB5}" type="pres">
      <dgm:prSet presAssocID="{89A0A591-DD91-483D-8AC9-9079DAA0DD66}" presName="wedge2Tx" presStyleLbl="node1" presStyleIdx="1" presStyleCnt="3">
        <dgm:presLayoutVars>
          <dgm:chMax val="0"/>
          <dgm:chPref val="0"/>
          <dgm:bulletEnabled val="1"/>
        </dgm:presLayoutVars>
      </dgm:prSet>
      <dgm:spPr/>
    </dgm:pt>
    <dgm:pt modelId="{A5B1AED2-33E8-4A3E-94C9-46DA601357F1}" type="pres">
      <dgm:prSet presAssocID="{89A0A591-DD91-483D-8AC9-9079DAA0DD66}" presName="wedge3" presStyleLbl="node1" presStyleIdx="2" presStyleCnt="3"/>
      <dgm:spPr/>
    </dgm:pt>
    <dgm:pt modelId="{2672F03F-725F-49EC-A650-9D0AA700E9F9}" type="pres">
      <dgm:prSet presAssocID="{89A0A591-DD91-483D-8AC9-9079DAA0DD66}" presName="dummy3a" presStyleCnt="0"/>
      <dgm:spPr/>
    </dgm:pt>
    <dgm:pt modelId="{77C1D186-E117-400D-9CAA-B48B89EF746E}" type="pres">
      <dgm:prSet presAssocID="{89A0A591-DD91-483D-8AC9-9079DAA0DD66}" presName="dummy3b" presStyleCnt="0"/>
      <dgm:spPr/>
    </dgm:pt>
    <dgm:pt modelId="{857B4BFE-68F1-49B8-924F-6BF328978401}" type="pres">
      <dgm:prSet presAssocID="{89A0A591-DD91-483D-8AC9-9079DAA0DD66}" presName="wedge3Tx" presStyleLbl="node1" presStyleIdx="2" presStyleCnt="3">
        <dgm:presLayoutVars>
          <dgm:chMax val="0"/>
          <dgm:chPref val="0"/>
          <dgm:bulletEnabled val="1"/>
        </dgm:presLayoutVars>
      </dgm:prSet>
      <dgm:spPr/>
    </dgm:pt>
    <dgm:pt modelId="{8976D5EF-66B4-4F14-9341-B057AFF2EE95}" type="pres">
      <dgm:prSet presAssocID="{64C13B66-24DF-48A6-9364-F32F154A4017}" presName="arrowWedge1" presStyleLbl="fgSibTrans2D1" presStyleIdx="0" presStyleCnt="3"/>
      <dgm:spPr/>
    </dgm:pt>
    <dgm:pt modelId="{AD95DB94-1F99-47DB-B13E-47ACDB7FE246}" type="pres">
      <dgm:prSet presAssocID="{7AA74944-CA05-46AD-BF9E-35400273941E}" presName="arrowWedge2" presStyleLbl="fgSibTrans2D1" presStyleIdx="1" presStyleCnt="3"/>
      <dgm:spPr/>
    </dgm:pt>
    <dgm:pt modelId="{36B768D7-37AB-4851-9BF4-6E214209B262}" type="pres">
      <dgm:prSet presAssocID="{C8E72E83-F13E-4D29-83EC-B5EFEFB57397}" presName="arrowWedge3" presStyleLbl="fgSibTrans2D1" presStyleIdx="2" presStyleCnt="3"/>
      <dgm:spPr/>
    </dgm:pt>
  </dgm:ptLst>
  <dgm:cxnLst>
    <dgm:cxn modelId="{BBBAB91E-AC9D-45AD-8655-85DC195C9FED}" type="presOf" srcId="{8A7C73DC-A0F4-46C4-B7D9-642A32868427}" destId="{857B4BFE-68F1-49B8-924F-6BF328978401}" srcOrd="1" destOrd="0" presId="urn:microsoft.com/office/officeart/2005/8/layout/cycle8"/>
    <dgm:cxn modelId="{7A5F2B7E-BFA7-4FCB-9C51-49BE2AEC4C6C}" type="presOf" srcId="{75D2D848-A888-40EA-AD20-9C44B9DCFF46}" destId="{ED2BF871-3A90-4BB8-B4D0-536367D19BB5}" srcOrd="1" destOrd="0" presId="urn:microsoft.com/office/officeart/2005/8/layout/cycle8"/>
    <dgm:cxn modelId="{C412D389-9ABF-4B37-B991-4B67FED88112}" srcId="{89A0A591-DD91-483D-8AC9-9079DAA0DD66}" destId="{CB56D248-93C7-4697-A751-D24841A517DF}" srcOrd="0" destOrd="0" parTransId="{FA04DBFA-CC2A-408B-AA02-EE5CEF3229DD}" sibTransId="{64C13B66-24DF-48A6-9364-F32F154A4017}"/>
    <dgm:cxn modelId="{90451096-6F16-4A77-A543-6826872697C6}" type="presOf" srcId="{8A7C73DC-A0F4-46C4-B7D9-642A32868427}" destId="{A5B1AED2-33E8-4A3E-94C9-46DA601357F1}" srcOrd="0" destOrd="0" presId="urn:microsoft.com/office/officeart/2005/8/layout/cycle8"/>
    <dgm:cxn modelId="{402028A6-82F7-4498-9EAC-0F7611A13CD2}" srcId="{89A0A591-DD91-483D-8AC9-9079DAA0DD66}" destId="{75D2D848-A888-40EA-AD20-9C44B9DCFF46}" srcOrd="1" destOrd="0" parTransId="{1015C0D3-926C-430E-AE50-36516B232F14}" sibTransId="{7AA74944-CA05-46AD-BF9E-35400273941E}"/>
    <dgm:cxn modelId="{C300D3B5-548E-4EB7-A5CF-D88C193C2BE9}" type="presOf" srcId="{CB56D248-93C7-4697-A751-D24841A517DF}" destId="{E7F06D95-B7E8-4D07-82DD-90F01177FC7B}" srcOrd="0" destOrd="0" presId="urn:microsoft.com/office/officeart/2005/8/layout/cycle8"/>
    <dgm:cxn modelId="{BF3F4ABA-1847-4D7D-923C-D01EE84D2DAF}" type="presOf" srcId="{CB56D248-93C7-4697-A751-D24841A517DF}" destId="{CC2DB49B-9FCD-4C08-8621-BEECBD1CAB67}" srcOrd="1" destOrd="0" presId="urn:microsoft.com/office/officeart/2005/8/layout/cycle8"/>
    <dgm:cxn modelId="{C48FC9D4-4D38-457E-ADDA-55C44147B65D}" type="presOf" srcId="{89A0A591-DD91-483D-8AC9-9079DAA0DD66}" destId="{D2F7DD65-E207-4720-9D3C-5309D019FA15}" srcOrd="0" destOrd="0" presId="urn:microsoft.com/office/officeart/2005/8/layout/cycle8"/>
    <dgm:cxn modelId="{CB0801DF-9483-4986-A484-145668FB407C}" type="presOf" srcId="{75D2D848-A888-40EA-AD20-9C44B9DCFF46}" destId="{824ECEAC-76A1-421D-B4D2-7999A18716BB}" srcOrd="0" destOrd="0" presId="urn:microsoft.com/office/officeart/2005/8/layout/cycle8"/>
    <dgm:cxn modelId="{A25C8DEE-F6AE-4D36-B780-EDFD540683B0}" srcId="{89A0A591-DD91-483D-8AC9-9079DAA0DD66}" destId="{8A7C73DC-A0F4-46C4-B7D9-642A32868427}" srcOrd="2" destOrd="0" parTransId="{05DB88A2-41D9-4473-B8B3-078F662C97F1}" sibTransId="{C8E72E83-F13E-4D29-83EC-B5EFEFB57397}"/>
    <dgm:cxn modelId="{BF81FDD5-3F70-4FE7-A8F3-795442586965}" type="presParOf" srcId="{D2F7DD65-E207-4720-9D3C-5309D019FA15}" destId="{E7F06D95-B7E8-4D07-82DD-90F01177FC7B}" srcOrd="0" destOrd="0" presId="urn:microsoft.com/office/officeart/2005/8/layout/cycle8"/>
    <dgm:cxn modelId="{06930B5F-B691-46F5-AF11-B1BAFC726CED}" type="presParOf" srcId="{D2F7DD65-E207-4720-9D3C-5309D019FA15}" destId="{50F3C916-A54C-4A4A-9C42-206FFAEF9095}" srcOrd="1" destOrd="0" presId="urn:microsoft.com/office/officeart/2005/8/layout/cycle8"/>
    <dgm:cxn modelId="{EE4761E6-045E-40E6-AAB8-C3E183B90747}" type="presParOf" srcId="{D2F7DD65-E207-4720-9D3C-5309D019FA15}" destId="{38FBCD16-321E-4AC5-8A21-6FDA0ACD0D51}" srcOrd="2" destOrd="0" presId="urn:microsoft.com/office/officeart/2005/8/layout/cycle8"/>
    <dgm:cxn modelId="{AD2862BD-D0A0-4CC9-9EF2-2C175D8159BF}" type="presParOf" srcId="{D2F7DD65-E207-4720-9D3C-5309D019FA15}" destId="{CC2DB49B-9FCD-4C08-8621-BEECBD1CAB67}" srcOrd="3" destOrd="0" presId="urn:microsoft.com/office/officeart/2005/8/layout/cycle8"/>
    <dgm:cxn modelId="{EE5C0A13-06F0-4129-88BE-6F5AE2FC96AC}" type="presParOf" srcId="{D2F7DD65-E207-4720-9D3C-5309D019FA15}" destId="{824ECEAC-76A1-421D-B4D2-7999A18716BB}" srcOrd="4" destOrd="0" presId="urn:microsoft.com/office/officeart/2005/8/layout/cycle8"/>
    <dgm:cxn modelId="{8A115E8B-A5ED-4D98-943C-B123C210286E}" type="presParOf" srcId="{D2F7DD65-E207-4720-9D3C-5309D019FA15}" destId="{455BBFDA-5556-42FF-8CED-6FF14DE606ED}" srcOrd="5" destOrd="0" presId="urn:microsoft.com/office/officeart/2005/8/layout/cycle8"/>
    <dgm:cxn modelId="{0AA20872-4643-4C4D-A44D-56BC6C708478}" type="presParOf" srcId="{D2F7DD65-E207-4720-9D3C-5309D019FA15}" destId="{C7A09184-DAD1-4788-AB80-18FCAB083CD2}" srcOrd="6" destOrd="0" presId="urn:microsoft.com/office/officeart/2005/8/layout/cycle8"/>
    <dgm:cxn modelId="{ABB35562-79F4-4A13-8EAA-9E9458330D6E}" type="presParOf" srcId="{D2F7DD65-E207-4720-9D3C-5309D019FA15}" destId="{ED2BF871-3A90-4BB8-B4D0-536367D19BB5}" srcOrd="7" destOrd="0" presId="urn:microsoft.com/office/officeart/2005/8/layout/cycle8"/>
    <dgm:cxn modelId="{4ACE059A-086B-4C27-8735-C8C3CB2C512D}" type="presParOf" srcId="{D2F7DD65-E207-4720-9D3C-5309D019FA15}" destId="{A5B1AED2-33E8-4A3E-94C9-46DA601357F1}" srcOrd="8" destOrd="0" presId="urn:microsoft.com/office/officeart/2005/8/layout/cycle8"/>
    <dgm:cxn modelId="{AA710C97-A7F0-426F-B635-229094EB4EAC}" type="presParOf" srcId="{D2F7DD65-E207-4720-9D3C-5309D019FA15}" destId="{2672F03F-725F-49EC-A650-9D0AA700E9F9}" srcOrd="9" destOrd="0" presId="urn:microsoft.com/office/officeart/2005/8/layout/cycle8"/>
    <dgm:cxn modelId="{B39B3D41-20B2-435E-B510-44482BEB9A1F}" type="presParOf" srcId="{D2F7DD65-E207-4720-9D3C-5309D019FA15}" destId="{77C1D186-E117-400D-9CAA-B48B89EF746E}" srcOrd="10" destOrd="0" presId="urn:microsoft.com/office/officeart/2005/8/layout/cycle8"/>
    <dgm:cxn modelId="{4E806DF5-2C47-41A7-8297-C4F5EBB0AB4D}" type="presParOf" srcId="{D2F7DD65-E207-4720-9D3C-5309D019FA15}" destId="{857B4BFE-68F1-49B8-924F-6BF328978401}" srcOrd="11" destOrd="0" presId="urn:microsoft.com/office/officeart/2005/8/layout/cycle8"/>
    <dgm:cxn modelId="{80F64319-9250-46D3-A8D8-41D872911918}" type="presParOf" srcId="{D2F7DD65-E207-4720-9D3C-5309D019FA15}" destId="{8976D5EF-66B4-4F14-9341-B057AFF2EE95}" srcOrd="12" destOrd="0" presId="urn:microsoft.com/office/officeart/2005/8/layout/cycle8"/>
    <dgm:cxn modelId="{1CABFDE0-F8A8-43BA-958F-EC06A5C1160B}" type="presParOf" srcId="{D2F7DD65-E207-4720-9D3C-5309D019FA15}" destId="{AD95DB94-1F99-47DB-B13E-47ACDB7FE246}" srcOrd="13" destOrd="0" presId="urn:microsoft.com/office/officeart/2005/8/layout/cycle8"/>
    <dgm:cxn modelId="{B2B2F785-CE8F-49BD-87AF-8D964CECF9FD}" type="presParOf" srcId="{D2F7DD65-E207-4720-9D3C-5309D019FA15}" destId="{36B768D7-37AB-4851-9BF4-6E214209B26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a:t>
          </a:r>
          <a:r>
            <a:rPr lang="zh-CN" altLang="en-US" sz="2400" b="1" kern="1200" dirty="0"/>
            <a:t>个人简历设计大赛 </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t>一分钟自我介绍</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 </a:t>
          </a:r>
          <a:r>
            <a:rPr lang="zh-CN" altLang="en-US" sz="2400" kern="1200" dirty="0"/>
            <a:t>求职信息和简历中应该突出自己的哪些优势？ 换位思考，如果你是面试官，你会认真看你自己的简历吗？</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75B55B88-512E-4C92-9C85-89FE899C128C}">
      <dgm:prSet custT="1"/>
      <dgm:spPr/>
      <dgm:t>
        <a:bodyPr/>
        <a:lstStyle/>
        <a:p>
          <a:pPr>
            <a:buFont typeface="Times New Roman" panose="02020603050405020304" pitchFamily="18" charset="0"/>
            <a:buAutoNum type="arabicPeriod"/>
          </a:pPr>
          <a:r>
            <a:rPr lang="en-US" altLang="zh-CN" sz="2400" kern="1200" dirty="0"/>
            <a:t>2. </a:t>
          </a:r>
          <a:r>
            <a:rPr lang="zh-CN" altLang="en-US" sz="2400" kern="1200" dirty="0"/>
            <a:t>假设你现在是雇主，你在一个求职者的求职信和简历里面最想看到的是什么信息呢？ </a:t>
          </a:r>
        </a:p>
      </dgm:t>
    </dgm:pt>
    <dgm:pt modelId="{C506A5A3-BB88-4AAC-A102-FAA80DD9189C}" type="parTrans" cxnId="{236CC2D2-877D-4D11-8F56-40F460222702}">
      <dgm:prSet/>
      <dgm:spPr/>
      <dgm:t>
        <a:bodyPr/>
        <a:lstStyle/>
        <a:p>
          <a:endParaRPr lang="zh-CN" altLang="en-US"/>
        </a:p>
      </dgm:t>
    </dgm:pt>
    <dgm:pt modelId="{3354B216-1051-4975-BAEF-E7CDDA0CE9C5}" type="sibTrans" cxnId="{236CC2D2-877D-4D11-8F56-40F460222702}">
      <dgm:prSet/>
      <dgm:spPr/>
      <dgm:t>
        <a:bodyPr/>
        <a:lstStyle/>
        <a:p>
          <a:endParaRPr lang="zh-CN" altLang="en-US"/>
        </a:p>
      </dgm:t>
    </dgm:pt>
    <dgm:pt modelId="{CDDE626E-0A4D-4CC9-97B9-38FC99007545}">
      <dgm:prSet custT="1"/>
      <dgm:spPr/>
      <dgm:t>
        <a:bodyPr/>
        <a:lstStyle/>
        <a:p>
          <a:r>
            <a:rPr lang="en-US" altLang="zh-CN" sz="2400" kern="1200"/>
            <a:t>3. </a:t>
          </a:r>
          <a:r>
            <a:rPr lang="zh-CN" altLang="en-US" sz="2400" kern="1200"/>
            <a:t>在填写就业推荐表的时候要注意什么？</a:t>
          </a:r>
          <a:endParaRPr lang="zh-CN" altLang="en-US" sz="2400" kern="1200" dirty="0"/>
        </a:p>
      </dgm:t>
    </dgm:pt>
    <dgm:pt modelId="{8241D5A1-48E0-4BD2-BC95-A8B513DB709E}" type="parTrans" cxnId="{3B919E21-61A3-4381-9DDF-AADAC294DDFA}">
      <dgm:prSet/>
      <dgm:spPr/>
      <dgm:t>
        <a:bodyPr/>
        <a:lstStyle/>
        <a:p>
          <a:endParaRPr lang="zh-CN" altLang="en-US"/>
        </a:p>
      </dgm:t>
    </dgm:pt>
    <dgm:pt modelId="{9409ABCC-50E0-49EE-8323-FD6EC4C88DAA}" type="sibTrans" cxnId="{3B919E21-61A3-4381-9DDF-AADAC294DDFA}">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3" custLinFactNeighborX="-7575" custLinFactNeighborY="-39505">
        <dgm:presLayoutVars>
          <dgm:chMax val="0"/>
          <dgm:bulletEnabled val="1"/>
        </dgm:presLayoutVars>
      </dgm:prSet>
      <dgm:spPr/>
    </dgm:pt>
    <dgm:pt modelId="{EA7EED83-4BA6-477C-92B6-E615255E5669}" type="pres">
      <dgm:prSet presAssocID="{080B9B31-5EB9-4586-991C-A44925A02881}" presName="spacer" presStyleCnt="0"/>
      <dgm:spPr/>
    </dgm:pt>
    <dgm:pt modelId="{626853C2-085C-4A76-85D3-6BF06A085E1A}" type="pres">
      <dgm:prSet presAssocID="{75B55B88-512E-4C92-9C85-89FE899C128C}" presName="parentText" presStyleLbl="node1" presStyleIdx="1" presStyleCnt="3">
        <dgm:presLayoutVars>
          <dgm:chMax val="0"/>
          <dgm:bulletEnabled val="1"/>
        </dgm:presLayoutVars>
      </dgm:prSet>
      <dgm:spPr/>
    </dgm:pt>
    <dgm:pt modelId="{00B92F0A-E042-4393-9260-FF8BD0D5265C}" type="pres">
      <dgm:prSet presAssocID="{3354B216-1051-4975-BAEF-E7CDDA0CE9C5}" presName="spacer" presStyleCnt="0"/>
      <dgm:spPr/>
    </dgm:pt>
    <dgm:pt modelId="{B0E3F812-C1EE-4CF9-8670-1F0DE8AB3043}" type="pres">
      <dgm:prSet presAssocID="{CDDE626E-0A4D-4CC9-97B9-38FC99007545}" presName="parentText" presStyleLbl="node1" presStyleIdx="2" presStyleCnt="3">
        <dgm:presLayoutVars>
          <dgm:chMax val="0"/>
          <dgm:bulletEnabled val="1"/>
        </dgm:presLayoutVars>
      </dgm:prSet>
      <dgm:spPr/>
    </dgm:pt>
  </dgm:ptLst>
  <dgm:cxnLst>
    <dgm:cxn modelId="{3B919E21-61A3-4381-9DDF-AADAC294DDFA}" srcId="{CD448529-D8C7-4A6C-95EB-DE87BA3BD1FF}" destId="{CDDE626E-0A4D-4CC9-97B9-38FC99007545}" srcOrd="2" destOrd="0" parTransId="{8241D5A1-48E0-4BD2-BC95-A8B513DB709E}" sibTransId="{9409ABCC-50E0-49EE-8323-FD6EC4C88DAA}"/>
    <dgm:cxn modelId="{F838D645-CB31-434F-9953-F04F4E816CF3}" type="presOf" srcId="{75B55B88-512E-4C92-9C85-89FE899C128C}" destId="{626853C2-085C-4A76-85D3-6BF06A085E1A}"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071648B5-2BA2-4FC6-9EEA-87BC36308EA2}" type="presOf" srcId="{CDDE626E-0A4D-4CC9-97B9-38FC99007545}" destId="{B0E3F812-C1EE-4CF9-8670-1F0DE8AB3043}" srcOrd="0" destOrd="0" presId="urn:microsoft.com/office/officeart/2005/8/layout/vList2"/>
    <dgm:cxn modelId="{236CC2D2-877D-4D11-8F56-40F460222702}" srcId="{CD448529-D8C7-4A6C-95EB-DE87BA3BD1FF}" destId="{75B55B88-512E-4C92-9C85-89FE899C128C}" srcOrd="1" destOrd="0" parTransId="{C506A5A3-BB88-4AAC-A102-FAA80DD9189C}" sibTransId="{3354B216-1051-4975-BAEF-E7CDDA0CE9C5}"/>
    <dgm:cxn modelId="{C66574EE-1951-4C80-8872-466E6835EE93}" type="presParOf" srcId="{2D46B671-08A5-4807-AECF-93CA4B7AB44B}" destId="{5AB7C4ED-30F0-4A25-BF4B-16E2FA1D3550}" srcOrd="0" destOrd="0" presId="urn:microsoft.com/office/officeart/2005/8/layout/vList2"/>
    <dgm:cxn modelId="{B911C589-5C1B-4E5C-9DC9-62B5242C4A41}" type="presParOf" srcId="{2D46B671-08A5-4807-AECF-93CA4B7AB44B}" destId="{EA7EED83-4BA6-477C-92B6-E615255E5669}" srcOrd="1" destOrd="0" presId="urn:microsoft.com/office/officeart/2005/8/layout/vList2"/>
    <dgm:cxn modelId="{A6E43B3E-4C9D-4C52-9DB1-EB830C0F3A0C}" type="presParOf" srcId="{2D46B671-08A5-4807-AECF-93CA4B7AB44B}" destId="{626853C2-085C-4A76-85D3-6BF06A085E1A}" srcOrd="2" destOrd="0" presId="urn:microsoft.com/office/officeart/2005/8/layout/vList2"/>
    <dgm:cxn modelId="{4511DCFA-D27F-4C09-95B0-6EBECAB90639}" type="presParOf" srcId="{2D46B671-08A5-4807-AECF-93CA4B7AB44B}" destId="{00B92F0A-E042-4393-9260-FF8BD0D5265C}" srcOrd="3" destOrd="0" presId="urn:microsoft.com/office/officeart/2005/8/layout/vList2"/>
    <dgm:cxn modelId="{00FBD94F-3166-4140-B2DD-95ACCA1E3E88}" type="presParOf" srcId="{2D46B671-08A5-4807-AECF-93CA4B7AB44B}" destId="{B0E3F812-C1EE-4CF9-8670-1F0DE8AB304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19A128-11B4-4CEA-9CA7-51FE679D5A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3E2918C1-2D05-4F2F-AD19-5C5CB807C04F}">
      <dgm:prSet phldrT="[文本]"/>
      <dgm:spPr/>
      <dgm:t>
        <a:bodyPr/>
        <a:lstStyle/>
        <a:p>
          <a:r>
            <a:rPr lang="zh-CN" altLang="en-US" dirty="0"/>
            <a:t>一对一的个别面试</a:t>
          </a:r>
        </a:p>
      </dgm:t>
    </dgm:pt>
    <dgm:pt modelId="{0FA3DCC9-4040-489A-A9F7-A9563EFA9E50}" type="parTrans" cxnId="{7C1FF29B-4C44-4CD0-AEC4-91DE805298E0}">
      <dgm:prSet/>
      <dgm:spPr/>
      <dgm:t>
        <a:bodyPr/>
        <a:lstStyle/>
        <a:p>
          <a:endParaRPr lang="zh-CN" altLang="en-US"/>
        </a:p>
      </dgm:t>
    </dgm:pt>
    <dgm:pt modelId="{9F558EE3-CE78-456B-BA44-691596F018B7}" type="sibTrans" cxnId="{7C1FF29B-4C44-4CD0-AEC4-91DE805298E0}">
      <dgm:prSet/>
      <dgm:spPr/>
      <dgm:t>
        <a:bodyPr/>
        <a:lstStyle/>
        <a:p>
          <a:endParaRPr lang="zh-CN" altLang="en-US"/>
        </a:p>
      </dgm:t>
    </dgm:pt>
    <dgm:pt modelId="{BB66E424-70CC-45DF-A46D-450690B68DCB}">
      <dgm:prSet phldrT="[文本]"/>
      <dgm:spPr/>
      <dgm:t>
        <a:bodyPr/>
        <a:lstStyle/>
        <a:p>
          <a:r>
            <a:rPr lang="zh-CN" altLang="en-US" dirty="0"/>
            <a:t>多对一的主试团面试</a:t>
          </a:r>
        </a:p>
      </dgm:t>
    </dgm:pt>
    <dgm:pt modelId="{2936071D-D46C-4F6D-B534-03C82A39D26E}" type="parTrans" cxnId="{5A560414-8B36-4219-911E-B21C76C31AE1}">
      <dgm:prSet/>
      <dgm:spPr/>
      <dgm:t>
        <a:bodyPr/>
        <a:lstStyle/>
        <a:p>
          <a:endParaRPr lang="zh-CN" altLang="en-US"/>
        </a:p>
      </dgm:t>
    </dgm:pt>
    <dgm:pt modelId="{683B64FC-F915-4B65-A50D-EFD5A27653A8}" type="sibTrans" cxnId="{5A560414-8B36-4219-911E-B21C76C31AE1}">
      <dgm:prSet/>
      <dgm:spPr/>
      <dgm:t>
        <a:bodyPr/>
        <a:lstStyle/>
        <a:p>
          <a:endParaRPr lang="zh-CN" altLang="en-US"/>
        </a:p>
      </dgm:t>
    </dgm:pt>
    <dgm:pt modelId="{AC4995A4-9F94-407A-BD7A-343375909D5B}">
      <dgm:prSet phldrT="[文本]"/>
      <dgm:spPr/>
      <dgm:t>
        <a:bodyPr/>
        <a:lstStyle/>
        <a:p>
          <a:r>
            <a:rPr lang="zh-CN" altLang="en-US" dirty="0"/>
            <a:t>多对多的小组面试</a:t>
          </a:r>
        </a:p>
      </dgm:t>
    </dgm:pt>
    <dgm:pt modelId="{32E4B070-89A2-4514-A91E-7BD537AF42E3}" type="parTrans" cxnId="{21FE1FAA-B81F-4C2E-9687-BB6E43E16D2C}">
      <dgm:prSet/>
      <dgm:spPr/>
      <dgm:t>
        <a:bodyPr/>
        <a:lstStyle/>
        <a:p>
          <a:endParaRPr lang="zh-CN" altLang="en-US"/>
        </a:p>
      </dgm:t>
    </dgm:pt>
    <dgm:pt modelId="{39CDD5B2-168C-49C4-8D24-933EB55593B5}" type="sibTrans" cxnId="{21FE1FAA-B81F-4C2E-9687-BB6E43E16D2C}">
      <dgm:prSet/>
      <dgm:spPr/>
      <dgm:t>
        <a:bodyPr/>
        <a:lstStyle/>
        <a:p>
          <a:endParaRPr lang="zh-CN" altLang="en-US"/>
        </a:p>
      </dgm:t>
    </dgm:pt>
    <dgm:pt modelId="{B83DF2B2-71EF-4DD3-9757-8C52312F0873}">
      <dgm:prSet phldrT="[文本]"/>
      <dgm:spPr/>
      <dgm:t>
        <a:bodyPr/>
        <a:lstStyle/>
        <a:p>
          <a:r>
            <a:rPr lang="zh-CN" altLang="en-US" dirty="0"/>
            <a:t>小组讨论面试</a:t>
          </a:r>
        </a:p>
      </dgm:t>
    </dgm:pt>
    <dgm:pt modelId="{C3F9B293-694B-4C5D-A173-D2446C9B6D90}" type="parTrans" cxnId="{0C1BE3C1-0A0B-49D9-AD54-0833A4CEE4F9}">
      <dgm:prSet/>
      <dgm:spPr/>
      <dgm:t>
        <a:bodyPr/>
        <a:lstStyle/>
        <a:p>
          <a:endParaRPr lang="zh-CN" altLang="en-US"/>
        </a:p>
      </dgm:t>
    </dgm:pt>
    <dgm:pt modelId="{A66ACC61-C0B8-48A3-8B02-A1549164BCF3}" type="sibTrans" cxnId="{0C1BE3C1-0A0B-49D9-AD54-0833A4CEE4F9}">
      <dgm:prSet/>
      <dgm:spPr/>
      <dgm:t>
        <a:bodyPr/>
        <a:lstStyle/>
        <a:p>
          <a:endParaRPr lang="zh-CN" altLang="en-US"/>
        </a:p>
      </dgm:t>
    </dgm:pt>
    <dgm:pt modelId="{1E18C892-E7BE-47ED-B69B-1EF5C4D0723E}">
      <dgm:prSet phldrT="[文本]"/>
      <dgm:spPr/>
      <dgm:t>
        <a:bodyPr/>
        <a:lstStyle/>
        <a:p>
          <a:r>
            <a:rPr lang="zh-CN" altLang="en-US" dirty="0"/>
            <a:t>评估中心面试</a:t>
          </a:r>
        </a:p>
      </dgm:t>
    </dgm:pt>
    <dgm:pt modelId="{3371ABA2-B4DE-4A99-864E-7AC117FEA6A2}" type="parTrans" cxnId="{1C435FB0-9267-48B1-BEA7-8AC3F16A0CDC}">
      <dgm:prSet/>
      <dgm:spPr/>
      <dgm:t>
        <a:bodyPr/>
        <a:lstStyle/>
        <a:p>
          <a:endParaRPr lang="zh-CN" altLang="en-US"/>
        </a:p>
      </dgm:t>
    </dgm:pt>
    <dgm:pt modelId="{CBBCA9B5-36E8-48AE-B0F2-B4939A433B7D}" type="sibTrans" cxnId="{1C435FB0-9267-48B1-BEA7-8AC3F16A0CDC}">
      <dgm:prSet/>
      <dgm:spPr/>
      <dgm:t>
        <a:bodyPr/>
        <a:lstStyle/>
        <a:p>
          <a:endParaRPr lang="zh-CN" altLang="en-US"/>
        </a:p>
      </dgm:t>
    </dgm:pt>
    <dgm:pt modelId="{F3FA9450-995B-48B9-82AD-FC866BA0693A}" type="pres">
      <dgm:prSet presAssocID="{9719A128-11B4-4CEA-9CA7-51FE679D5A56}" presName="diagram" presStyleCnt="0">
        <dgm:presLayoutVars>
          <dgm:dir/>
          <dgm:resizeHandles val="exact"/>
        </dgm:presLayoutVars>
      </dgm:prSet>
      <dgm:spPr/>
    </dgm:pt>
    <dgm:pt modelId="{635EF29F-E405-4C7A-A8CC-259EAC92FF43}" type="pres">
      <dgm:prSet presAssocID="{3E2918C1-2D05-4F2F-AD19-5C5CB807C04F}" presName="node" presStyleLbl="node1" presStyleIdx="0" presStyleCnt="5">
        <dgm:presLayoutVars>
          <dgm:bulletEnabled val="1"/>
        </dgm:presLayoutVars>
      </dgm:prSet>
      <dgm:spPr/>
    </dgm:pt>
    <dgm:pt modelId="{82F993E2-A598-4BF4-95E7-CC0AF1C92206}" type="pres">
      <dgm:prSet presAssocID="{9F558EE3-CE78-456B-BA44-691596F018B7}" presName="sibTrans" presStyleCnt="0"/>
      <dgm:spPr/>
    </dgm:pt>
    <dgm:pt modelId="{EE603BD9-088D-4A61-B7A5-FD2174014A35}" type="pres">
      <dgm:prSet presAssocID="{BB66E424-70CC-45DF-A46D-450690B68DCB}" presName="node" presStyleLbl="node1" presStyleIdx="1" presStyleCnt="5">
        <dgm:presLayoutVars>
          <dgm:bulletEnabled val="1"/>
        </dgm:presLayoutVars>
      </dgm:prSet>
      <dgm:spPr/>
    </dgm:pt>
    <dgm:pt modelId="{314346FF-E9B0-4DC8-A61D-67B9E3578C25}" type="pres">
      <dgm:prSet presAssocID="{683B64FC-F915-4B65-A50D-EFD5A27653A8}" presName="sibTrans" presStyleCnt="0"/>
      <dgm:spPr/>
    </dgm:pt>
    <dgm:pt modelId="{49AC0304-45C1-47DD-BE39-82BC0952CFA2}" type="pres">
      <dgm:prSet presAssocID="{AC4995A4-9F94-407A-BD7A-343375909D5B}" presName="node" presStyleLbl="node1" presStyleIdx="2" presStyleCnt="5">
        <dgm:presLayoutVars>
          <dgm:bulletEnabled val="1"/>
        </dgm:presLayoutVars>
      </dgm:prSet>
      <dgm:spPr/>
    </dgm:pt>
    <dgm:pt modelId="{058B9BD7-6025-4972-8878-BCB4E6C2A901}" type="pres">
      <dgm:prSet presAssocID="{39CDD5B2-168C-49C4-8D24-933EB55593B5}" presName="sibTrans" presStyleCnt="0"/>
      <dgm:spPr/>
    </dgm:pt>
    <dgm:pt modelId="{2E682820-B94F-4422-912D-63F9BF697E66}" type="pres">
      <dgm:prSet presAssocID="{B83DF2B2-71EF-4DD3-9757-8C52312F0873}" presName="node" presStyleLbl="node1" presStyleIdx="3" presStyleCnt="5">
        <dgm:presLayoutVars>
          <dgm:bulletEnabled val="1"/>
        </dgm:presLayoutVars>
      </dgm:prSet>
      <dgm:spPr/>
    </dgm:pt>
    <dgm:pt modelId="{57FE10B7-D839-4FF2-A4CD-464537C61B5D}" type="pres">
      <dgm:prSet presAssocID="{A66ACC61-C0B8-48A3-8B02-A1549164BCF3}" presName="sibTrans" presStyleCnt="0"/>
      <dgm:spPr/>
    </dgm:pt>
    <dgm:pt modelId="{AC35CAFB-15D7-4AC2-A2D6-D62851A8F682}" type="pres">
      <dgm:prSet presAssocID="{1E18C892-E7BE-47ED-B69B-1EF5C4D0723E}" presName="node" presStyleLbl="node1" presStyleIdx="4" presStyleCnt="5">
        <dgm:presLayoutVars>
          <dgm:bulletEnabled val="1"/>
        </dgm:presLayoutVars>
      </dgm:prSet>
      <dgm:spPr/>
    </dgm:pt>
  </dgm:ptLst>
  <dgm:cxnLst>
    <dgm:cxn modelId="{B3ACFC03-4D15-4204-ABCA-752186F4690A}" type="presOf" srcId="{9719A128-11B4-4CEA-9CA7-51FE679D5A56}" destId="{F3FA9450-995B-48B9-82AD-FC866BA0693A}" srcOrd="0" destOrd="0" presId="urn:microsoft.com/office/officeart/2005/8/layout/default"/>
    <dgm:cxn modelId="{ABDB2809-A826-44AD-895A-74B915F48B17}" type="presOf" srcId="{1E18C892-E7BE-47ED-B69B-1EF5C4D0723E}" destId="{AC35CAFB-15D7-4AC2-A2D6-D62851A8F682}" srcOrd="0" destOrd="0" presId="urn:microsoft.com/office/officeart/2005/8/layout/default"/>
    <dgm:cxn modelId="{5A560414-8B36-4219-911E-B21C76C31AE1}" srcId="{9719A128-11B4-4CEA-9CA7-51FE679D5A56}" destId="{BB66E424-70CC-45DF-A46D-450690B68DCB}" srcOrd="1" destOrd="0" parTransId="{2936071D-D46C-4F6D-B534-03C82A39D26E}" sibTransId="{683B64FC-F915-4B65-A50D-EFD5A27653A8}"/>
    <dgm:cxn modelId="{F607DF39-8CF7-48F1-8828-F2BD44958D5B}" type="presOf" srcId="{AC4995A4-9F94-407A-BD7A-343375909D5B}" destId="{49AC0304-45C1-47DD-BE39-82BC0952CFA2}" srcOrd="0" destOrd="0" presId="urn:microsoft.com/office/officeart/2005/8/layout/default"/>
    <dgm:cxn modelId="{DE7B876C-B226-472A-808E-AF2736BD9BF9}" type="presOf" srcId="{3E2918C1-2D05-4F2F-AD19-5C5CB807C04F}" destId="{635EF29F-E405-4C7A-A8CC-259EAC92FF43}" srcOrd="0" destOrd="0" presId="urn:microsoft.com/office/officeart/2005/8/layout/default"/>
    <dgm:cxn modelId="{1A3BC870-ACBC-4B2D-A225-7CE8E43A101A}" type="presOf" srcId="{BB66E424-70CC-45DF-A46D-450690B68DCB}" destId="{EE603BD9-088D-4A61-B7A5-FD2174014A35}" srcOrd="0" destOrd="0" presId="urn:microsoft.com/office/officeart/2005/8/layout/default"/>
    <dgm:cxn modelId="{7C3B5051-747D-43F7-8A15-3C499A475D02}" type="presOf" srcId="{B83DF2B2-71EF-4DD3-9757-8C52312F0873}" destId="{2E682820-B94F-4422-912D-63F9BF697E66}" srcOrd="0" destOrd="0" presId="urn:microsoft.com/office/officeart/2005/8/layout/default"/>
    <dgm:cxn modelId="{7C1FF29B-4C44-4CD0-AEC4-91DE805298E0}" srcId="{9719A128-11B4-4CEA-9CA7-51FE679D5A56}" destId="{3E2918C1-2D05-4F2F-AD19-5C5CB807C04F}" srcOrd="0" destOrd="0" parTransId="{0FA3DCC9-4040-489A-A9F7-A9563EFA9E50}" sibTransId="{9F558EE3-CE78-456B-BA44-691596F018B7}"/>
    <dgm:cxn modelId="{21FE1FAA-B81F-4C2E-9687-BB6E43E16D2C}" srcId="{9719A128-11B4-4CEA-9CA7-51FE679D5A56}" destId="{AC4995A4-9F94-407A-BD7A-343375909D5B}" srcOrd="2" destOrd="0" parTransId="{32E4B070-89A2-4514-A91E-7BD537AF42E3}" sibTransId="{39CDD5B2-168C-49C4-8D24-933EB55593B5}"/>
    <dgm:cxn modelId="{1C435FB0-9267-48B1-BEA7-8AC3F16A0CDC}" srcId="{9719A128-11B4-4CEA-9CA7-51FE679D5A56}" destId="{1E18C892-E7BE-47ED-B69B-1EF5C4D0723E}" srcOrd="4" destOrd="0" parTransId="{3371ABA2-B4DE-4A99-864E-7AC117FEA6A2}" sibTransId="{CBBCA9B5-36E8-48AE-B0F2-B4939A433B7D}"/>
    <dgm:cxn modelId="{0C1BE3C1-0A0B-49D9-AD54-0833A4CEE4F9}" srcId="{9719A128-11B4-4CEA-9CA7-51FE679D5A56}" destId="{B83DF2B2-71EF-4DD3-9757-8C52312F0873}" srcOrd="3" destOrd="0" parTransId="{C3F9B293-694B-4C5D-A173-D2446C9B6D90}" sibTransId="{A66ACC61-C0B8-48A3-8B02-A1549164BCF3}"/>
    <dgm:cxn modelId="{2CB0BDC7-538F-4F83-8416-03D1C5C62DE8}" type="presParOf" srcId="{F3FA9450-995B-48B9-82AD-FC866BA0693A}" destId="{635EF29F-E405-4C7A-A8CC-259EAC92FF43}" srcOrd="0" destOrd="0" presId="urn:microsoft.com/office/officeart/2005/8/layout/default"/>
    <dgm:cxn modelId="{78A5D7A7-10E7-43D5-B247-845A9204087E}" type="presParOf" srcId="{F3FA9450-995B-48B9-82AD-FC866BA0693A}" destId="{82F993E2-A598-4BF4-95E7-CC0AF1C92206}" srcOrd="1" destOrd="0" presId="urn:microsoft.com/office/officeart/2005/8/layout/default"/>
    <dgm:cxn modelId="{66BF1C1A-9143-4F35-BD62-7333D9872AEA}" type="presParOf" srcId="{F3FA9450-995B-48B9-82AD-FC866BA0693A}" destId="{EE603BD9-088D-4A61-B7A5-FD2174014A35}" srcOrd="2" destOrd="0" presId="urn:microsoft.com/office/officeart/2005/8/layout/default"/>
    <dgm:cxn modelId="{7DF3D803-E55E-45DF-BF1D-17CDD1240F98}" type="presParOf" srcId="{F3FA9450-995B-48B9-82AD-FC866BA0693A}" destId="{314346FF-E9B0-4DC8-A61D-67B9E3578C25}" srcOrd="3" destOrd="0" presId="urn:microsoft.com/office/officeart/2005/8/layout/default"/>
    <dgm:cxn modelId="{EA310E02-D75D-4CF3-8E23-30DE390E044B}" type="presParOf" srcId="{F3FA9450-995B-48B9-82AD-FC866BA0693A}" destId="{49AC0304-45C1-47DD-BE39-82BC0952CFA2}" srcOrd="4" destOrd="0" presId="urn:microsoft.com/office/officeart/2005/8/layout/default"/>
    <dgm:cxn modelId="{A176ADB8-BD59-497D-9998-8FF6F11D4B23}" type="presParOf" srcId="{F3FA9450-995B-48B9-82AD-FC866BA0693A}" destId="{058B9BD7-6025-4972-8878-BCB4E6C2A901}" srcOrd="5" destOrd="0" presId="urn:microsoft.com/office/officeart/2005/8/layout/default"/>
    <dgm:cxn modelId="{615E9AEE-9F64-4827-9422-69D840069600}" type="presParOf" srcId="{F3FA9450-995B-48B9-82AD-FC866BA0693A}" destId="{2E682820-B94F-4422-912D-63F9BF697E66}" srcOrd="6" destOrd="0" presId="urn:microsoft.com/office/officeart/2005/8/layout/default"/>
    <dgm:cxn modelId="{C9178D1B-565F-4DC2-ACA5-FA4D943AEBB2}" type="presParOf" srcId="{F3FA9450-995B-48B9-82AD-FC866BA0693A}" destId="{57FE10B7-D839-4FF2-A4CD-464537C61B5D}" srcOrd="7" destOrd="0" presId="urn:microsoft.com/office/officeart/2005/8/layout/default"/>
    <dgm:cxn modelId="{7D9AD9FF-4064-4EF3-9A6D-345C3168F0C2}" type="presParOf" srcId="{F3FA9450-995B-48B9-82AD-FC866BA0693A}" destId="{AC35CAFB-15D7-4AC2-A2D6-D62851A8F6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6AC5290-AC03-4886-8B9E-D5F3470FD84F}" type="doc">
      <dgm:prSet loTypeId="urn:microsoft.com/office/officeart/2005/8/layout/hProcess9" loCatId="process" qsTypeId="urn:microsoft.com/office/officeart/2005/8/quickstyle/simple1" qsCatId="simple" csTypeId="urn:microsoft.com/office/officeart/2005/8/colors/accent1_2" csCatId="accent1" phldr="1"/>
      <dgm:spPr/>
    </dgm:pt>
    <dgm:pt modelId="{B1D7C906-EB42-4BB4-9FDA-D711CA6310FF}">
      <dgm:prSet phldrT="[文本]"/>
      <dgm:spPr/>
      <dgm:t>
        <a:bodyPr/>
        <a:lstStyle/>
        <a:p>
          <a:pPr>
            <a:buFont typeface="宋体" panose="02010600030101010101" pitchFamily="2" charset="-122"/>
            <a:buAutoNum type="ea1ChsPlain"/>
          </a:pPr>
          <a:r>
            <a:rPr lang="zh-CN" altLang="en-US" b="1"/>
            <a:t>研究用人单位</a:t>
          </a:r>
          <a:endParaRPr lang="zh-CN" altLang="en-US"/>
        </a:p>
      </dgm:t>
    </dgm:pt>
    <dgm:pt modelId="{6421199D-8EBC-4D01-AE5E-F89A136DB1FF}" type="parTrans" cxnId="{D7AA1353-36CC-4A6C-AFCA-288BDF8280AA}">
      <dgm:prSet/>
      <dgm:spPr/>
      <dgm:t>
        <a:bodyPr/>
        <a:lstStyle/>
        <a:p>
          <a:endParaRPr lang="zh-CN" altLang="en-US"/>
        </a:p>
      </dgm:t>
    </dgm:pt>
    <dgm:pt modelId="{5F15E53C-2D13-4446-B572-6FE6E2CAB95E}" type="sibTrans" cxnId="{D7AA1353-36CC-4A6C-AFCA-288BDF8280AA}">
      <dgm:prSet/>
      <dgm:spPr/>
      <dgm:t>
        <a:bodyPr/>
        <a:lstStyle/>
        <a:p>
          <a:endParaRPr lang="zh-CN" altLang="en-US"/>
        </a:p>
      </dgm:t>
    </dgm:pt>
    <dgm:pt modelId="{4AE3ED39-1560-47C4-9CA7-3D771F0B49AA}">
      <dgm:prSet phldrT="[文本]"/>
      <dgm:spPr/>
      <dgm:t>
        <a:bodyPr/>
        <a:lstStyle/>
        <a:p>
          <a:r>
            <a:rPr lang="zh-CN" altLang="en-US" b="1" dirty="0"/>
            <a:t>审视自己</a:t>
          </a:r>
          <a:endParaRPr lang="zh-CN" altLang="en-US" dirty="0"/>
        </a:p>
      </dgm:t>
    </dgm:pt>
    <dgm:pt modelId="{F405A7BD-DEF3-4907-B7CE-58F4C4AA57E6}" type="parTrans" cxnId="{734FFFB7-D39F-4E1B-8FC8-7BDF2BDF28A4}">
      <dgm:prSet/>
      <dgm:spPr/>
      <dgm:t>
        <a:bodyPr/>
        <a:lstStyle/>
        <a:p>
          <a:endParaRPr lang="zh-CN" altLang="en-US"/>
        </a:p>
      </dgm:t>
    </dgm:pt>
    <dgm:pt modelId="{D829C2D5-0280-47FA-B92C-62766C675E86}" type="sibTrans" cxnId="{734FFFB7-D39F-4E1B-8FC8-7BDF2BDF28A4}">
      <dgm:prSet/>
      <dgm:spPr/>
      <dgm:t>
        <a:bodyPr/>
        <a:lstStyle/>
        <a:p>
          <a:endParaRPr lang="zh-CN" altLang="en-US"/>
        </a:p>
      </dgm:t>
    </dgm:pt>
    <dgm:pt modelId="{799159E8-6D08-4063-9181-77D2FAB8A15C}">
      <dgm:prSet phldrT="[文本]"/>
      <dgm:spPr/>
      <dgm:t>
        <a:bodyPr/>
        <a:lstStyle/>
        <a:p>
          <a:r>
            <a:rPr lang="zh-CN" altLang="en-US" b="1" dirty="0"/>
            <a:t>物品准备</a:t>
          </a:r>
          <a:endParaRPr lang="zh-CN" altLang="en-US" dirty="0"/>
        </a:p>
      </dgm:t>
    </dgm:pt>
    <dgm:pt modelId="{1196C11E-FDA0-4642-B390-AD3527C00A4D}" type="parTrans" cxnId="{677DF6FB-82AF-4B22-959E-B76491E79169}">
      <dgm:prSet/>
      <dgm:spPr/>
      <dgm:t>
        <a:bodyPr/>
        <a:lstStyle/>
        <a:p>
          <a:endParaRPr lang="zh-CN" altLang="en-US"/>
        </a:p>
      </dgm:t>
    </dgm:pt>
    <dgm:pt modelId="{FE269298-5D1A-4854-9CBD-5CDB577881B8}" type="sibTrans" cxnId="{677DF6FB-82AF-4B22-959E-B76491E79169}">
      <dgm:prSet/>
      <dgm:spPr/>
      <dgm:t>
        <a:bodyPr/>
        <a:lstStyle/>
        <a:p>
          <a:endParaRPr lang="zh-CN" altLang="en-US"/>
        </a:p>
      </dgm:t>
    </dgm:pt>
    <dgm:pt modelId="{6D849909-797C-4CA6-8DA3-2895AE348F25}">
      <dgm:prSet phldrT="[文本]"/>
      <dgm:spPr/>
      <dgm:t>
        <a:bodyPr/>
        <a:lstStyle/>
        <a:p>
          <a:r>
            <a:rPr lang="zh-CN" altLang="en-US" b="1"/>
            <a:t>面试训练</a:t>
          </a:r>
          <a:endParaRPr lang="zh-CN" altLang="en-US" dirty="0"/>
        </a:p>
      </dgm:t>
    </dgm:pt>
    <dgm:pt modelId="{B437187C-0F5E-4B6E-BC8E-72798CF17081}" type="parTrans" cxnId="{9F1203B7-9DB8-4413-88D4-173DCA4431E9}">
      <dgm:prSet/>
      <dgm:spPr/>
      <dgm:t>
        <a:bodyPr/>
        <a:lstStyle/>
        <a:p>
          <a:endParaRPr lang="zh-CN" altLang="en-US"/>
        </a:p>
      </dgm:t>
    </dgm:pt>
    <dgm:pt modelId="{B85580CE-37DC-4510-A0E7-742E750F40A2}" type="sibTrans" cxnId="{9F1203B7-9DB8-4413-88D4-173DCA4431E9}">
      <dgm:prSet/>
      <dgm:spPr/>
      <dgm:t>
        <a:bodyPr/>
        <a:lstStyle/>
        <a:p>
          <a:endParaRPr lang="zh-CN" altLang="en-US"/>
        </a:p>
      </dgm:t>
    </dgm:pt>
    <dgm:pt modelId="{11719368-A1A8-478D-A1E4-C377FEBB60D8}">
      <dgm:prSet phldrT="[文本]"/>
      <dgm:spPr/>
      <dgm:t>
        <a:bodyPr/>
        <a:lstStyle/>
        <a:p>
          <a:pPr>
            <a:buFont typeface="宋体" panose="02010600030101010101" pitchFamily="2" charset="-122"/>
            <a:buAutoNum type="ea1ChsPlain"/>
          </a:pPr>
          <a:r>
            <a:rPr lang="zh-CN" altLang="en-US" b="1"/>
            <a:t>心理准备</a:t>
          </a:r>
          <a:endParaRPr lang="zh-CN" altLang="en-US" dirty="0"/>
        </a:p>
      </dgm:t>
    </dgm:pt>
    <dgm:pt modelId="{3424AEC8-8A41-4714-8EAD-E0D540890E9B}" type="parTrans" cxnId="{D4C4C82B-57DE-4E1E-A201-EC3C1B31481D}">
      <dgm:prSet/>
      <dgm:spPr/>
      <dgm:t>
        <a:bodyPr/>
        <a:lstStyle/>
        <a:p>
          <a:endParaRPr lang="zh-CN" altLang="en-US"/>
        </a:p>
      </dgm:t>
    </dgm:pt>
    <dgm:pt modelId="{DE547745-BCCF-429D-A600-D789EC1E9E76}" type="sibTrans" cxnId="{D4C4C82B-57DE-4E1E-A201-EC3C1B31481D}">
      <dgm:prSet/>
      <dgm:spPr/>
      <dgm:t>
        <a:bodyPr/>
        <a:lstStyle/>
        <a:p>
          <a:endParaRPr lang="zh-CN" altLang="en-US"/>
        </a:p>
      </dgm:t>
    </dgm:pt>
    <dgm:pt modelId="{C24A4270-CDFB-40D3-A8D3-672A491D5AC7}" type="pres">
      <dgm:prSet presAssocID="{26AC5290-AC03-4886-8B9E-D5F3470FD84F}" presName="CompostProcess" presStyleCnt="0">
        <dgm:presLayoutVars>
          <dgm:dir/>
          <dgm:resizeHandles val="exact"/>
        </dgm:presLayoutVars>
      </dgm:prSet>
      <dgm:spPr/>
    </dgm:pt>
    <dgm:pt modelId="{4E3B5731-2A92-4A1D-BBFA-FDA40DC3DA61}" type="pres">
      <dgm:prSet presAssocID="{26AC5290-AC03-4886-8B9E-D5F3470FD84F}" presName="arrow" presStyleLbl="bgShp" presStyleIdx="0" presStyleCnt="1" custLinFactNeighborX="4676" custLinFactNeighborY="7905"/>
      <dgm:spPr/>
    </dgm:pt>
    <dgm:pt modelId="{B07FD90B-0A6C-4A76-89DE-86107BECA5C8}" type="pres">
      <dgm:prSet presAssocID="{26AC5290-AC03-4886-8B9E-D5F3470FD84F}" presName="linearProcess" presStyleCnt="0"/>
      <dgm:spPr/>
    </dgm:pt>
    <dgm:pt modelId="{78283438-A630-49BC-A047-8AA3E1CCF0AF}" type="pres">
      <dgm:prSet presAssocID="{B1D7C906-EB42-4BB4-9FDA-D711CA6310FF}" presName="textNode" presStyleLbl="node1" presStyleIdx="0" presStyleCnt="5">
        <dgm:presLayoutVars>
          <dgm:bulletEnabled val="1"/>
        </dgm:presLayoutVars>
      </dgm:prSet>
      <dgm:spPr/>
    </dgm:pt>
    <dgm:pt modelId="{BD3A3708-6C41-485E-B92E-DDDAB238C275}" type="pres">
      <dgm:prSet presAssocID="{5F15E53C-2D13-4446-B572-6FE6E2CAB95E}" presName="sibTrans" presStyleCnt="0"/>
      <dgm:spPr/>
    </dgm:pt>
    <dgm:pt modelId="{48EA880B-891B-41EE-9831-9CE7F55679E7}" type="pres">
      <dgm:prSet presAssocID="{4AE3ED39-1560-47C4-9CA7-3D771F0B49AA}" presName="textNode" presStyleLbl="node1" presStyleIdx="1" presStyleCnt="5">
        <dgm:presLayoutVars>
          <dgm:bulletEnabled val="1"/>
        </dgm:presLayoutVars>
      </dgm:prSet>
      <dgm:spPr/>
    </dgm:pt>
    <dgm:pt modelId="{5450D0AA-B0A3-4493-B98E-7F9F970DD8EE}" type="pres">
      <dgm:prSet presAssocID="{D829C2D5-0280-47FA-B92C-62766C675E86}" presName="sibTrans" presStyleCnt="0"/>
      <dgm:spPr/>
    </dgm:pt>
    <dgm:pt modelId="{B7C43737-2CEA-4C6E-92DE-AFB3045001A1}" type="pres">
      <dgm:prSet presAssocID="{799159E8-6D08-4063-9181-77D2FAB8A15C}" presName="textNode" presStyleLbl="node1" presStyleIdx="2" presStyleCnt="5">
        <dgm:presLayoutVars>
          <dgm:bulletEnabled val="1"/>
        </dgm:presLayoutVars>
      </dgm:prSet>
      <dgm:spPr/>
    </dgm:pt>
    <dgm:pt modelId="{9212F770-1ED6-4954-8145-D9B747158912}" type="pres">
      <dgm:prSet presAssocID="{FE269298-5D1A-4854-9CBD-5CDB577881B8}" presName="sibTrans" presStyleCnt="0"/>
      <dgm:spPr/>
    </dgm:pt>
    <dgm:pt modelId="{06647F91-FA23-4FE1-A393-20C7C889F207}" type="pres">
      <dgm:prSet presAssocID="{6D849909-797C-4CA6-8DA3-2895AE348F25}" presName="textNode" presStyleLbl="node1" presStyleIdx="3" presStyleCnt="5">
        <dgm:presLayoutVars>
          <dgm:bulletEnabled val="1"/>
        </dgm:presLayoutVars>
      </dgm:prSet>
      <dgm:spPr/>
    </dgm:pt>
    <dgm:pt modelId="{A9AA01C9-B1B6-487D-B515-14875BB17BC3}" type="pres">
      <dgm:prSet presAssocID="{B85580CE-37DC-4510-A0E7-742E750F40A2}" presName="sibTrans" presStyleCnt="0"/>
      <dgm:spPr/>
    </dgm:pt>
    <dgm:pt modelId="{9D5774C8-95CE-4517-B9B8-242193A894FB}" type="pres">
      <dgm:prSet presAssocID="{11719368-A1A8-478D-A1E4-C377FEBB60D8}" presName="textNode" presStyleLbl="node1" presStyleIdx="4" presStyleCnt="5">
        <dgm:presLayoutVars>
          <dgm:bulletEnabled val="1"/>
        </dgm:presLayoutVars>
      </dgm:prSet>
      <dgm:spPr/>
    </dgm:pt>
  </dgm:ptLst>
  <dgm:cxnLst>
    <dgm:cxn modelId="{02D5FD17-DB5B-4C3B-B0AA-28383ABDA3B0}" type="presOf" srcId="{26AC5290-AC03-4886-8B9E-D5F3470FD84F}" destId="{C24A4270-CDFB-40D3-A8D3-672A491D5AC7}" srcOrd="0" destOrd="0" presId="urn:microsoft.com/office/officeart/2005/8/layout/hProcess9"/>
    <dgm:cxn modelId="{D4C4C82B-57DE-4E1E-A201-EC3C1B31481D}" srcId="{26AC5290-AC03-4886-8B9E-D5F3470FD84F}" destId="{11719368-A1A8-478D-A1E4-C377FEBB60D8}" srcOrd="4" destOrd="0" parTransId="{3424AEC8-8A41-4714-8EAD-E0D540890E9B}" sibTransId="{DE547745-BCCF-429D-A600-D789EC1E9E76}"/>
    <dgm:cxn modelId="{F0EBC76D-A0BF-4051-A2B0-535D8D8ACD66}" type="presOf" srcId="{11719368-A1A8-478D-A1E4-C377FEBB60D8}" destId="{9D5774C8-95CE-4517-B9B8-242193A894FB}" srcOrd="0" destOrd="0" presId="urn:microsoft.com/office/officeart/2005/8/layout/hProcess9"/>
    <dgm:cxn modelId="{D7AA1353-36CC-4A6C-AFCA-288BDF8280AA}" srcId="{26AC5290-AC03-4886-8B9E-D5F3470FD84F}" destId="{B1D7C906-EB42-4BB4-9FDA-D711CA6310FF}" srcOrd="0" destOrd="0" parTransId="{6421199D-8EBC-4D01-AE5E-F89A136DB1FF}" sibTransId="{5F15E53C-2D13-4446-B572-6FE6E2CAB95E}"/>
    <dgm:cxn modelId="{1D54849A-6C64-4459-AE62-B1F0C3EB05C3}" type="presOf" srcId="{6D849909-797C-4CA6-8DA3-2895AE348F25}" destId="{06647F91-FA23-4FE1-A393-20C7C889F207}" srcOrd="0" destOrd="0" presId="urn:microsoft.com/office/officeart/2005/8/layout/hProcess9"/>
    <dgm:cxn modelId="{9F1203B7-9DB8-4413-88D4-173DCA4431E9}" srcId="{26AC5290-AC03-4886-8B9E-D5F3470FD84F}" destId="{6D849909-797C-4CA6-8DA3-2895AE348F25}" srcOrd="3" destOrd="0" parTransId="{B437187C-0F5E-4B6E-BC8E-72798CF17081}" sibTransId="{B85580CE-37DC-4510-A0E7-742E750F40A2}"/>
    <dgm:cxn modelId="{734FFFB7-D39F-4E1B-8FC8-7BDF2BDF28A4}" srcId="{26AC5290-AC03-4886-8B9E-D5F3470FD84F}" destId="{4AE3ED39-1560-47C4-9CA7-3D771F0B49AA}" srcOrd="1" destOrd="0" parTransId="{F405A7BD-DEF3-4907-B7CE-58F4C4AA57E6}" sibTransId="{D829C2D5-0280-47FA-B92C-62766C675E86}"/>
    <dgm:cxn modelId="{F19F0FCA-0088-463C-9B15-71A8504D194A}" type="presOf" srcId="{B1D7C906-EB42-4BB4-9FDA-D711CA6310FF}" destId="{78283438-A630-49BC-A047-8AA3E1CCF0AF}" srcOrd="0" destOrd="0" presId="urn:microsoft.com/office/officeart/2005/8/layout/hProcess9"/>
    <dgm:cxn modelId="{1CA18BDE-F4FA-40B2-8D3F-B1A0FEB19710}" type="presOf" srcId="{4AE3ED39-1560-47C4-9CA7-3D771F0B49AA}" destId="{48EA880B-891B-41EE-9831-9CE7F55679E7}" srcOrd="0" destOrd="0" presId="urn:microsoft.com/office/officeart/2005/8/layout/hProcess9"/>
    <dgm:cxn modelId="{B5FAAEE5-A05A-4A70-B093-2D9A3E815474}" type="presOf" srcId="{799159E8-6D08-4063-9181-77D2FAB8A15C}" destId="{B7C43737-2CEA-4C6E-92DE-AFB3045001A1}" srcOrd="0" destOrd="0" presId="urn:microsoft.com/office/officeart/2005/8/layout/hProcess9"/>
    <dgm:cxn modelId="{677DF6FB-82AF-4B22-959E-B76491E79169}" srcId="{26AC5290-AC03-4886-8B9E-D5F3470FD84F}" destId="{799159E8-6D08-4063-9181-77D2FAB8A15C}" srcOrd="2" destOrd="0" parTransId="{1196C11E-FDA0-4642-B390-AD3527C00A4D}" sibTransId="{FE269298-5D1A-4854-9CBD-5CDB577881B8}"/>
    <dgm:cxn modelId="{7E0DE244-2859-466D-9E55-71D0205D1597}" type="presParOf" srcId="{C24A4270-CDFB-40D3-A8D3-672A491D5AC7}" destId="{4E3B5731-2A92-4A1D-BBFA-FDA40DC3DA61}" srcOrd="0" destOrd="0" presId="urn:microsoft.com/office/officeart/2005/8/layout/hProcess9"/>
    <dgm:cxn modelId="{38936533-A205-4F33-B0A1-7477FB75E7AD}" type="presParOf" srcId="{C24A4270-CDFB-40D3-A8D3-672A491D5AC7}" destId="{B07FD90B-0A6C-4A76-89DE-86107BECA5C8}" srcOrd="1" destOrd="0" presId="urn:microsoft.com/office/officeart/2005/8/layout/hProcess9"/>
    <dgm:cxn modelId="{0D1DEC3D-39CA-49F1-A60C-FF50A8956640}" type="presParOf" srcId="{B07FD90B-0A6C-4A76-89DE-86107BECA5C8}" destId="{78283438-A630-49BC-A047-8AA3E1CCF0AF}" srcOrd="0" destOrd="0" presId="urn:microsoft.com/office/officeart/2005/8/layout/hProcess9"/>
    <dgm:cxn modelId="{72F52CC5-E962-440C-80CA-033575275C56}" type="presParOf" srcId="{B07FD90B-0A6C-4A76-89DE-86107BECA5C8}" destId="{BD3A3708-6C41-485E-B92E-DDDAB238C275}" srcOrd="1" destOrd="0" presId="urn:microsoft.com/office/officeart/2005/8/layout/hProcess9"/>
    <dgm:cxn modelId="{9173B05E-D898-4EE2-A18A-844A7A15859F}" type="presParOf" srcId="{B07FD90B-0A6C-4A76-89DE-86107BECA5C8}" destId="{48EA880B-891B-41EE-9831-9CE7F55679E7}" srcOrd="2" destOrd="0" presId="urn:microsoft.com/office/officeart/2005/8/layout/hProcess9"/>
    <dgm:cxn modelId="{44F41708-1D91-4F4A-9CFB-45FFE79983CF}" type="presParOf" srcId="{B07FD90B-0A6C-4A76-89DE-86107BECA5C8}" destId="{5450D0AA-B0A3-4493-B98E-7F9F970DD8EE}" srcOrd="3" destOrd="0" presId="urn:microsoft.com/office/officeart/2005/8/layout/hProcess9"/>
    <dgm:cxn modelId="{91E1DE4D-CB05-4760-96B7-3BDA6C1EC459}" type="presParOf" srcId="{B07FD90B-0A6C-4A76-89DE-86107BECA5C8}" destId="{B7C43737-2CEA-4C6E-92DE-AFB3045001A1}" srcOrd="4" destOrd="0" presId="urn:microsoft.com/office/officeart/2005/8/layout/hProcess9"/>
    <dgm:cxn modelId="{93CB391C-F0DE-4859-A2FA-F1F87FED9F1F}" type="presParOf" srcId="{B07FD90B-0A6C-4A76-89DE-86107BECA5C8}" destId="{9212F770-1ED6-4954-8145-D9B747158912}" srcOrd="5" destOrd="0" presId="urn:microsoft.com/office/officeart/2005/8/layout/hProcess9"/>
    <dgm:cxn modelId="{C0AA056E-9A89-4BD9-9765-5807AF90FE7D}" type="presParOf" srcId="{B07FD90B-0A6C-4A76-89DE-86107BECA5C8}" destId="{06647F91-FA23-4FE1-A393-20C7C889F207}" srcOrd="6" destOrd="0" presId="urn:microsoft.com/office/officeart/2005/8/layout/hProcess9"/>
    <dgm:cxn modelId="{EBD462CB-AAC5-42E6-AC31-9673C3F9948A}" type="presParOf" srcId="{B07FD90B-0A6C-4A76-89DE-86107BECA5C8}" destId="{A9AA01C9-B1B6-487D-B515-14875BB17BC3}" srcOrd="7" destOrd="0" presId="urn:microsoft.com/office/officeart/2005/8/layout/hProcess9"/>
    <dgm:cxn modelId="{311A39A3-164A-490A-BCBF-2AB616A66224}" type="presParOf" srcId="{B07FD90B-0A6C-4A76-89DE-86107BECA5C8}" destId="{9D5774C8-95CE-4517-B9B8-242193A894F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F2957-2DCC-47F0-A9BC-DC72D349B44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E13BDA21-A475-4A52-BB8A-D5F6BC54C1E8}">
      <dgm:prSet phldrT="[文本]"/>
      <dgm:spPr/>
      <dgm:t>
        <a:bodyPr/>
        <a:lstStyle/>
        <a:p>
          <a:r>
            <a:rPr lang="zh-CN" altLang="en-US" b="1" dirty="0"/>
            <a:t>从众心理：缺乏方向</a:t>
          </a:r>
          <a:endParaRPr lang="zh-CN" altLang="en-US" dirty="0"/>
        </a:p>
      </dgm:t>
    </dgm:pt>
    <dgm:pt modelId="{5F83FB63-D026-45B2-AD0A-881945AF90C7}" type="parTrans" cxnId="{2C14A2F4-4E66-4A25-9896-16041F3C00D2}">
      <dgm:prSet/>
      <dgm:spPr/>
      <dgm:t>
        <a:bodyPr/>
        <a:lstStyle/>
        <a:p>
          <a:endParaRPr lang="zh-CN" altLang="en-US"/>
        </a:p>
      </dgm:t>
    </dgm:pt>
    <dgm:pt modelId="{A702E603-8BCC-4FAE-BC61-490382F11C5C}" type="sibTrans" cxnId="{2C14A2F4-4E66-4A25-9896-16041F3C00D2}">
      <dgm:prSet/>
      <dgm:spPr/>
      <dgm:t>
        <a:bodyPr/>
        <a:lstStyle/>
        <a:p>
          <a:endParaRPr lang="zh-CN" altLang="en-US"/>
        </a:p>
      </dgm:t>
    </dgm:pt>
    <dgm:pt modelId="{C939051E-4868-491A-9D27-CAFD6CE47F4E}">
      <dgm:prSet phldrT="[文本]"/>
      <dgm:spPr/>
      <dgm:t>
        <a:bodyPr/>
        <a:lstStyle/>
        <a:p>
          <a:r>
            <a:rPr lang="zh-CN" altLang="en-US" b="1" dirty="0"/>
            <a:t>焦虑心理：无所适从</a:t>
          </a:r>
          <a:endParaRPr lang="zh-CN" altLang="en-US" dirty="0"/>
        </a:p>
      </dgm:t>
    </dgm:pt>
    <dgm:pt modelId="{F3EEF6BF-BA39-4E70-9507-424B5CC68C4E}" type="parTrans" cxnId="{B1E7967D-8664-494E-8610-727A4D5BAB00}">
      <dgm:prSet/>
      <dgm:spPr/>
      <dgm:t>
        <a:bodyPr/>
        <a:lstStyle/>
        <a:p>
          <a:endParaRPr lang="zh-CN" altLang="en-US"/>
        </a:p>
      </dgm:t>
    </dgm:pt>
    <dgm:pt modelId="{54F2CD9E-7563-4DBB-9958-C5EC57F70845}" type="sibTrans" cxnId="{B1E7967D-8664-494E-8610-727A4D5BAB00}">
      <dgm:prSet/>
      <dgm:spPr/>
      <dgm:t>
        <a:bodyPr/>
        <a:lstStyle/>
        <a:p>
          <a:endParaRPr lang="zh-CN" altLang="en-US"/>
        </a:p>
      </dgm:t>
    </dgm:pt>
    <dgm:pt modelId="{0FCDDDF7-CC61-4B80-9E43-AF2DA076A0E4}">
      <dgm:prSet phldrT="[文本]"/>
      <dgm:spPr/>
      <dgm:t>
        <a:bodyPr/>
        <a:lstStyle/>
        <a:p>
          <a:pPr>
            <a:buFont typeface="宋体" panose="02010600030101010101" pitchFamily="2" charset="-122"/>
            <a:buAutoNum type="ea1ChsPlain" startAt="2"/>
          </a:pPr>
          <a:r>
            <a:rPr lang="zh-CN" altLang="en-US" b="1" dirty="0"/>
            <a:t>自卑心理：不思进取</a:t>
          </a:r>
          <a:endParaRPr lang="zh-CN" altLang="en-US" dirty="0"/>
        </a:p>
      </dgm:t>
    </dgm:pt>
    <dgm:pt modelId="{34ECBECD-FCEB-4624-9AC1-425F565E9403}" type="parTrans" cxnId="{3CB66EDB-2B1F-486F-A135-A026B73A7B2F}">
      <dgm:prSet/>
      <dgm:spPr/>
      <dgm:t>
        <a:bodyPr/>
        <a:lstStyle/>
        <a:p>
          <a:endParaRPr lang="zh-CN" altLang="en-US"/>
        </a:p>
      </dgm:t>
    </dgm:pt>
    <dgm:pt modelId="{5FE9273E-ECA0-4130-8CEC-8794EC3F62A5}" type="sibTrans" cxnId="{3CB66EDB-2B1F-486F-A135-A026B73A7B2F}">
      <dgm:prSet/>
      <dgm:spPr/>
      <dgm:t>
        <a:bodyPr/>
        <a:lstStyle/>
        <a:p>
          <a:endParaRPr lang="zh-CN" altLang="en-US"/>
        </a:p>
      </dgm:t>
    </dgm:pt>
    <dgm:pt modelId="{FC5390B0-239F-452D-894A-A56A614308F4}">
      <dgm:prSet phldrT="[文本]"/>
      <dgm:spPr/>
      <dgm:t>
        <a:bodyPr/>
        <a:lstStyle/>
        <a:p>
          <a:pPr>
            <a:buFont typeface="宋体" panose="02010600030101010101" pitchFamily="2" charset="-122"/>
            <a:buAutoNum type="ea1ChsPlain" startAt="2"/>
          </a:pPr>
          <a:r>
            <a:rPr lang="zh-CN" altLang="en-US" b="1" dirty="0"/>
            <a:t>攀比心理：自信心不足</a:t>
          </a:r>
          <a:endParaRPr lang="zh-CN" altLang="en-US" dirty="0"/>
        </a:p>
      </dgm:t>
    </dgm:pt>
    <dgm:pt modelId="{55E44C73-57C0-4770-A3B3-0BB720B41A7A}" type="parTrans" cxnId="{95FB72D4-AE43-4EE2-931C-C4A076A40556}">
      <dgm:prSet/>
      <dgm:spPr/>
      <dgm:t>
        <a:bodyPr/>
        <a:lstStyle/>
        <a:p>
          <a:endParaRPr lang="zh-CN" altLang="en-US"/>
        </a:p>
      </dgm:t>
    </dgm:pt>
    <dgm:pt modelId="{6543797D-0601-4327-8E41-9CF5C4BDF90B}" type="sibTrans" cxnId="{95FB72D4-AE43-4EE2-931C-C4A076A40556}">
      <dgm:prSet/>
      <dgm:spPr/>
      <dgm:t>
        <a:bodyPr/>
        <a:lstStyle/>
        <a:p>
          <a:endParaRPr lang="zh-CN" altLang="en-US"/>
        </a:p>
      </dgm:t>
    </dgm:pt>
    <dgm:pt modelId="{B9A93B5E-FB82-4443-8B52-F0A388EF8EED}">
      <dgm:prSet phldrT="[文本]"/>
      <dgm:spPr/>
      <dgm:t>
        <a:bodyPr/>
        <a:lstStyle/>
        <a:p>
          <a:r>
            <a:rPr lang="zh-CN" altLang="en-US" b="1" dirty="0"/>
            <a:t>依赖心理：得过且过</a:t>
          </a:r>
          <a:endParaRPr lang="zh-CN" altLang="en-US" dirty="0"/>
        </a:p>
      </dgm:t>
    </dgm:pt>
    <dgm:pt modelId="{46B130A7-5017-4CE6-8932-F96CF2CDE88C}" type="parTrans" cxnId="{F4980876-7BAE-4025-8334-792D51B96CAB}">
      <dgm:prSet/>
      <dgm:spPr/>
      <dgm:t>
        <a:bodyPr/>
        <a:lstStyle/>
        <a:p>
          <a:endParaRPr lang="zh-CN" altLang="en-US"/>
        </a:p>
      </dgm:t>
    </dgm:pt>
    <dgm:pt modelId="{B44CAF1B-E666-4A55-AA6E-87B221E7EEDA}" type="sibTrans" cxnId="{F4980876-7BAE-4025-8334-792D51B96CAB}">
      <dgm:prSet/>
      <dgm:spPr/>
      <dgm:t>
        <a:bodyPr/>
        <a:lstStyle/>
        <a:p>
          <a:endParaRPr lang="zh-CN" altLang="en-US"/>
        </a:p>
      </dgm:t>
    </dgm:pt>
    <dgm:pt modelId="{33C0EF8E-9ECC-4711-8A1B-642CF7850956}" type="pres">
      <dgm:prSet presAssocID="{674F2957-2DCC-47F0-A9BC-DC72D349B44A}" presName="Name0" presStyleCnt="0">
        <dgm:presLayoutVars>
          <dgm:chMax val="7"/>
          <dgm:chPref val="7"/>
          <dgm:dir/>
        </dgm:presLayoutVars>
      </dgm:prSet>
      <dgm:spPr/>
    </dgm:pt>
    <dgm:pt modelId="{495DDA03-8E1A-4EC8-8AB2-294CCE5C7227}" type="pres">
      <dgm:prSet presAssocID="{674F2957-2DCC-47F0-A9BC-DC72D349B44A}" presName="Name1" presStyleCnt="0"/>
      <dgm:spPr/>
    </dgm:pt>
    <dgm:pt modelId="{ED2928B2-234C-434A-A2FB-4EFE1CB071AF}" type="pres">
      <dgm:prSet presAssocID="{674F2957-2DCC-47F0-A9BC-DC72D349B44A}" presName="cycle" presStyleCnt="0"/>
      <dgm:spPr/>
    </dgm:pt>
    <dgm:pt modelId="{5A2E2095-ED93-43C8-989E-28F9FB04A72F}" type="pres">
      <dgm:prSet presAssocID="{674F2957-2DCC-47F0-A9BC-DC72D349B44A}" presName="srcNode" presStyleLbl="node1" presStyleIdx="0" presStyleCnt="5"/>
      <dgm:spPr/>
    </dgm:pt>
    <dgm:pt modelId="{2F5CCC43-50FD-47A2-88DB-B137D0552B32}" type="pres">
      <dgm:prSet presAssocID="{674F2957-2DCC-47F0-A9BC-DC72D349B44A}" presName="conn" presStyleLbl="parChTrans1D2" presStyleIdx="0" presStyleCnt="1"/>
      <dgm:spPr/>
    </dgm:pt>
    <dgm:pt modelId="{46B2118C-5B2A-4D83-91CE-703FCE1CBAF4}" type="pres">
      <dgm:prSet presAssocID="{674F2957-2DCC-47F0-A9BC-DC72D349B44A}" presName="extraNode" presStyleLbl="node1" presStyleIdx="0" presStyleCnt="5"/>
      <dgm:spPr/>
    </dgm:pt>
    <dgm:pt modelId="{37C64910-DADE-44A0-A4A0-C945B18EE48F}" type="pres">
      <dgm:prSet presAssocID="{674F2957-2DCC-47F0-A9BC-DC72D349B44A}" presName="dstNode" presStyleLbl="node1" presStyleIdx="0" presStyleCnt="5"/>
      <dgm:spPr/>
    </dgm:pt>
    <dgm:pt modelId="{2233685C-37FB-4AE0-8E50-6FB0DEBAA182}" type="pres">
      <dgm:prSet presAssocID="{E13BDA21-A475-4A52-BB8A-D5F6BC54C1E8}" presName="text_1" presStyleLbl="node1" presStyleIdx="0" presStyleCnt="5">
        <dgm:presLayoutVars>
          <dgm:bulletEnabled val="1"/>
        </dgm:presLayoutVars>
      </dgm:prSet>
      <dgm:spPr/>
    </dgm:pt>
    <dgm:pt modelId="{3E161D5C-DC2D-4648-8977-69441B4ABD1A}" type="pres">
      <dgm:prSet presAssocID="{E13BDA21-A475-4A52-BB8A-D5F6BC54C1E8}" presName="accent_1" presStyleCnt="0"/>
      <dgm:spPr/>
    </dgm:pt>
    <dgm:pt modelId="{39F0C8CC-7105-4749-929F-A291FB5F744F}" type="pres">
      <dgm:prSet presAssocID="{E13BDA21-A475-4A52-BB8A-D5F6BC54C1E8}" presName="accentRepeatNode" presStyleLbl="solidFgAcc1" presStyleIdx="0" presStyleCnt="5"/>
      <dgm:spPr/>
    </dgm:pt>
    <dgm:pt modelId="{75DF8396-39C4-4331-AE58-F38B12FFFF8D}" type="pres">
      <dgm:prSet presAssocID="{C939051E-4868-491A-9D27-CAFD6CE47F4E}" presName="text_2" presStyleLbl="node1" presStyleIdx="1" presStyleCnt="5">
        <dgm:presLayoutVars>
          <dgm:bulletEnabled val="1"/>
        </dgm:presLayoutVars>
      </dgm:prSet>
      <dgm:spPr/>
    </dgm:pt>
    <dgm:pt modelId="{B66D6C47-2741-4CEB-BD40-52BCD8AD1EB5}" type="pres">
      <dgm:prSet presAssocID="{C939051E-4868-491A-9D27-CAFD6CE47F4E}" presName="accent_2" presStyleCnt="0"/>
      <dgm:spPr/>
    </dgm:pt>
    <dgm:pt modelId="{1E2E2B2D-EEDE-4C76-BDDF-39488D92F589}" type="pres">
      <dgm:prSet presAssocID="{C939051E-4868-491A-9D27-CAFD6CE47F4E}" presName="accentRepeatNode" presStyleLbl="solidFgAcc1" presStyleIdx="1" presStyleCnt="5"/>
      <dgm:spPr/>
    </dgm:pt>
    <dgm:pt modelId="{27F80D15-C6E8-46AB-BC7B-B091F6089701}" type="pres">
      <dgm:prSet presAssocID="{0FCDDDF7-CC61-4B80-9E43-AF2DA076A0E4}" presName="text_3" presStyleLbl="node1" presStyleIdx="2" presStyleCnt="5">
        <dgm:presLayoutVars>
          <dgm:bulletEnabled val="1"/>
        </dgm:presLayoutVars>
      </dgm:prSet>
      <dgm:spPr/>
    </dgm:pt>
    <dgm:pt modelId="{74E7242B-F22E-4C8C-94CC-81B55A095D9E}" type="pres">
      <dgm:prSet presAssocID="{0FCDDDF7-CC61-4B80-9E43-AF2DA076A0E4}" presName="accent_3" presStyleCnt="0"/>
      <dgm:spPr/>
    </dgm:pt>
    <dgm:pt modelId="{6F6DBE05-2C8D-4484-88FB-88A0D05C5F97}" type="pres">
      <dgm:prSet presAssocID="{0FCDDDF7-CC61-4B80-9E43-AF2DA076A0E4}" presName="accentRepeatNode" presStyleLbl="solidFgAcc1" presStyleIdx="2" presStyleCnt="5"/>
      <dgm:spPr/>
    </dgm:pt>
    <dgm:pt modelId="{86EB8FE4-C7FB-4EF0-B3EA-070922FAF48C}" type="pres">
      <dgm:prSet presAssocID="{FC5390B0-239F-452D-894A-A56A614308F4}" presName="text_4" presStyleLbl="node1" presStyleIdx="3" presStyleCnt="5">
        <dgm:presLayoutVars>
          <dgm:bulletEnabled val="1"/>
        </dgm:presLayoutVars>
      </dgm:prSet>
      <dgm:spPr/>
    </dgm:pt>
    <dgm:pt modelId="{2622E882-D82E-4A15-92A6-5063969B09BC}" type="pres">
      <dgm:prSet presAssocID="{FC5390B0-239F-452D-894A-A56A614308F4}" presName="accent_4" presStyleCnt="0"/>
      <dgm:spPr/>
    </dgm:pt>
    <dgm:pt modelId="{7A21449F-10CB-4949-BF30-9AA87F8AB06A}" type="pres">
      <dgm:prSet presAssocID="{FC5390B0-239F-452D-894A-A56A614308F4}" presName="accentRepeatNode" presStyleLbl="solidFgAcc1" presStyleIdx="3" presStyleCnt="5"/>
      <dgm:spPr/>
    </dgm:pt>
    <dgm:pt modelId="{C094C4CA-22A7-4A55-B32B-3EBECD610C68}" type="pres">
      <dgm:prSet presAssocID="{B9A93B5E-FB82-4443-8B52-F0A388EF8EED}" presName="text_5" presStyleLbl="node1" presStyleIdx="4" presStyleCnt="5">
        <dgm:presLayoutVars>
          <dgm:bulletEnabled val="1"/>
        </dgm:presLayoutVars>
      </dgm:prSet>
      <dgm:spPr/>
    </dgm:pt>
    <dgm:pt modelId="{A3319AD0-B4AE-4A44-AA0F-B548EDEBFE56}" type="pres">
      <dgm:prSet presAssocID="{B9A93B5E-FB82-4443-8B52-F0A388EF8EED}" presName="accent_5" presStyleCnt="0"/>
      <dgm:spPr/>
    </dgm:pt>
    <dgm:pt modelId="{5C7388C2-753A-40A8-880C-6E72BE835CDC}" type="pres">
      <dgm:prSet presAssocID="{B9A93B5E-FB82-4443-8B52-F0A388EF8EED}" presName="accentRepeatNode" presStyleLbl="solidFgAcc1" presStyleIdx="4" presStyleCnt="5"/>
      <dgm:spPr/>
    </dgm:pt>
  </dgm:ptLst>
  <dgm:cxnLst>
    <dgm:cxn modelId="{632E1467-46C0-45A4-8877-D1EB1973B1A2}" type="presOf" srcId="{C939051E-4868-491A-9D27-CAFD6CE47F4E}" destId="{75DF8396-39C4-4331-AE58-F38B12FFFF8D}" srcOrd="0" destOrd="0" presId="urn:microsoft.com/office/officeart/2008/layout/VerticalCurvedList"/>
    <dgm:cxn modelId="{24D6CF4A-14FB-4549-822D-01536ACE8394}" type="presOf" srcId="{A702E603-8BCC-4FAE-BC61-490382F11C5C}" destId="{2F5CCC43-50FD-47A2-88DB-B137D0552B32}" srcOrd="0" destOrd="0" presId="urn:microsoft.com/office/officeart/2008/layout/VerticalCurvedList"/>
    <dgm:cxn modelId="{997E934C-CD5F-433A-96E3-80497A21749D}" type="presOf" srcId="{674F2957-2DCC-47F0-A9BC-DC72D349B44A}" destId="{33C0EF8E-9ECC-4711-8A1B-642CF7850956}" srcOrd="0" destOrd="0" presId="urn:microsoft.com/office/officeart/2008/layout/VerticalCurvedList"/>
    <dgm:cxn modelId="{F4980876-7BAE-4025-8334-792D51B96CAB}" srcId="{674F2957-2DCC-47F0-A9BC-DC72D349B44A}" destId="{B9A93B5E-FB82-4443-8B52-F0A388EF8EED}" srcOrd="4" destOrd="0" parTransId="{46B130A7-5017-4CE6-8932-F96CF2CDE88C}" sibTransId="{B44CAF1B-E666-4A55-AA6E-87B221E7EEDA}"/>
    <dgm:cxn modelId="{B1E7967D-8664-494E-8610-727A4D5BAB00}" srcId="{674F2957-2DCC-47F0-A9BC-DC72D349B44A}" destId="{C939051E-4868-491A-9D27-CAFD6CE47F4E}" srcOrd="1" destOrd="0" parTransId="{F3EEF6BF-BA39-4E70-9507-424B5CC68C4E}" sibTransId="{54F2CD9E-7563-4DBB-9958-C5EC57F70845}"/>
    <dgm:cxn modelId="{4FFB0B7F-75A1-44EB-AC4B-84C8CC8BF223}" type="presOf" srcId="{B9A93B5E-FB82-4443-8B52-F0A388EF8EED}" destId="{C094C4CA-22A7-4A55-B32B-3EBECD610C68}" srcOrd="0" destOrd="0" presId="urn:microsoft.com/office/officeart/2008/layout/VerticalCurvedList"/>
    <dgm:cxn modelId="{78C2668D-827E-4611-9353-C3495EB06BAD}" type="presOf" srcId="{0FCDDDF7-CC61-4B80-9E43-AF2DA076A0E4}" destId="{27F80D15-C6E8-46AB-BC7B-B091F6089701}" srcOrd="0" destOrd="0" presId="urn:microsoft.com/office/officeart/2008/layout/VerticalCurvedList"/>
    <dgm:cxn modelId="{C2BFF6B6-1887-436F-BCEF-4D740B20E234}" type="presOf" srcId="{E13BDA21-A475-4A52-BB8A-D5F6BC54C1E8}" destId="{2233685C-37FB-4AE0-8E50-6FB0DEBAA182}" srcOrd="0" destOrd="0" presId="urn:microsoft.com/office/officeart/2008/layout/VerticalCurvedList"/>
    <dgm:cxn modelId="{95FB72D4-AE43-4EE2-931C-C4A076A40556}" srcId="{674F2957-2DCC-47F0-A9BC-DC72D349B44A}" destId="{FC5390B0-239F-452D-894A-A56A614308F4}" srcOrd="3" destOrd="0" parTransId="{55E44C73-57C0-4770-A3B3-0BB720B41A7A}" sibTransId="{6543797D-0601-4327-8E41-9CF5C4BDF90B}"/>
    <dgm:cxn modelId="{3CB66EDB-2B1F-486F-A135-A026B73A7B2F}" srcId="{674F2957-2DCC-47F0-A9BC-DC72D349B44A}" destId="{0FCDDDF7-CC61-4B80-9E43-AF2DA076A0E4}" srcOrd="2" destOrd="0" parTransId="{34ECBECD-FCEB-4624-9AC1-425F565E9403}" sibTransId="{5FE9273E-ECA0-4130-8CEC-8794EC3F62A5}"/>
    <dgm:cxn modelId="{010087DE-ED57-45B4-9F89-1537E88EE51F}" type="presOf" srcId="{FC5390B0-239F-452D-894A-A56A614308F4}" destId="{86EB8FE4-C7FB-4EF0-B3EA-070922FAF48C}" srcOrd="0" destOrd="0" presId="urn:microsoft.com/office/officeart/2008/layout/VerticalCurvedList"/>
    <dgm:cxn modelId="{2C14A2F4-4E66-4A25-9896-16041F3C00D2}" srcId="{674F2957-2DCC-47F0-A9BC-DC72D349B44A}" destId="{E13BDA21-A475-4A52-BB8A-D5F6BC54C1E8}" srcOrd="0" destOrd="0" parTransId="{5F83FB63-D026-45B2-AD0A-881945AF90C7}" sibTransId="{A702E603-8BCC-4FAE-BC61-490382F11C5C}"/>
    <dgm:cxn modelId="{0C76C3FF-870A-4178-8300-728FF45E2182}" type="presParOf" srcId="{33C0EF8E-9ECC-4711-8A1B-642CF7850956}" destId="{495DDA03-8E1A-4EC8-8AB2-294CCE5C7227}" srcOrd="0" destOrd="0" presId="urn:microsoft.com/office/officeart/2008/layout/VerticalCurvedList"/>
    <dgm:cxn modelId="{5FE46E8B-C439-40BC-AECA-616218B8CB42}" type="presParOf" srcId="{495DDA03-8E1A-4EC8-8AB2-294CCE5C7227}" destId="{ED2928B2-234C-434A-A2FB-4EFE1CB071AF}" srcOrd="0" destOrd="0" presId="urn:microsoft.com/office/officeart/2008/layout/VerticalCurvedList"/>
    <dgm:cxn modelId="{AF806211-2AA6-4E3D-953F-7B47EA0A684B}" type="presParOf" srcId="{ED2928B2-234C-434A-A2FB-4EFE1CB071AF}" destId="{5A2E2095-ED93-43C8-989E-28F9FB04A72F}" srcOrd="0" destOrd="0" presId="urn:microsoft.com/office/officeart/2008/layout/VerticalCurvedList"/>
    <dgm:cxn modelId="{E9E3594C-EDA5-48E8-9596-D89720AC0638}" type="presParOf" srcId="{ED2928B2-234C-434A-A2FB-4EFE1CB071AF}" destId="{2F5CCC43-50FD-47A2-88DB-B137D0552B32}" srcOrd="1" destOrd="0" presId="urn:microsoft.com/office/officeart/2008/layout/VerticalCurvedList"/>
    <dgm:cxn modelId="{E4BCC69D-E553-4AD5-BAB9-2158F78C1308}" type="presParOf" srcId="{ED2928B2-234C-434A-A2FB-4EFE1CB071AF}" destId="{46B2118C-5B2A-4D83-91CE-703FCE1CBAF4}" srcOrd="2" destOrd="0" presId="urn:microsoft.com/office/officeart/2008/layout/VerticalCurvedList"/>
    <dgm:cxn modelId="{8E1E59E7-6934-4275-B4DE-7206E2F15ED0}" type="presParOf" srcId="{ED2928B2-234C-434A-A2FB-4EFE1CB071AF}" destId="{37C64910-DADE-44A0-A4A0-C945B18EE48F}" srcOrd="3" destOrd="0" presId="urn:microsoft.com/office/officeart/2008/layout/VerticalCurvedList"/>
    <dgm:cxn modelId="{5D397D3D-D2D3-4EE0-90B6-531599355DD0}" type="presParOf" srcId="{495DDA03-8E1A-4EC8-8AB2-294CCE5C7227}" destId="{2233685C-37FB-4AE0-8E50-6FB0DEBAA182}" srcOrd="1" destOrd="0" presId="urn:microsoft.com/office/officeart/2008/layout/VerticalCurvedList"/>
    <dgm:cxn modelId="{9DC1A492-36D7-4E7A-83DD-6E565ED7191B}" type="presParOf" srcId="{495DDA03-8E1A-4EC8-8AB2-294CCE5C7227}" destId="{3E161D5C-DC2D-4648-8977-69441B4ABD1A}" srcOrd="2" destOrd="0" presId="urn:microsoft.com/office/officeart/2008/layout/VerticalCurvedList"/>
    <dgm:cxn modelId="{5EABE122-2A1B-4F14-AFA2-3F47D22520A0}" type="presParOf" srcId="{3E161D5C-DC2D-4648-8977-69441B4ABD1A}" destId="{39F0C8CC-7105-4749-929F-A291FB5F744F}" srcOrd="0" destOrd="0" presId="urn:microsoft.com/office/officeart/2008/layout/VerticalCurvedList"/>
    <dgm:cxn modelId="{88FE1A0D-28FF-4DBD-B910-B00E89BF3D47}" type="presParOf" srcId="{495DDA03-8E1A-4EC8-8AB2-294CCE5C7227}" destId="{75DF8396-39C4-4331-AE58-F38B12FFFF8D}" srcOrd="3" destOrd="0" presId="urn:microsoft.com/office/officeart/2008/layout/VerticalCurvedList"/>
    <dgm:cxn modelId="{18A55DD1-DCD6-4D4E-B3FF-E771E17CFEB6}" type="presParOf" srcId="{495DDA03-8E1A-4EC8-8AB2-294CCE5C7227}" destId="{B66D6C47-2741-4CEB-BD40-52BCD8AD1EB5}" srcOrd="4" destOrd="0" presId="urn:microsoft.com/office/officeart/2008/layout/VerticalCurvedList"/>
    <dgm:cxn modelId="{31F1D29C-6768-40B0-933E-5638D7E466BE}" type="presParOf" srcId="{B66D6C47-2741-4CEB-BD40-52BCD8AD1EB5}" destId="{1E2E2B2D-EEDE-4C76-BDDF-39488D92F589}" srcOrd="0" destOrd="0" presId="urn:microsoft.com/office/officeart/2008/layout/VerticalCurvedList"/>
    <dgm:cxn modelId="{6E04723E-299C-427A-A8BA-8A96006556CB}" type="presParOf" srcId="{495DDA03-8E1A-4EC8-8AB2-294CCE5C7227}" destId="{27F80D15-C6E8-46AB-BC7B-B091F6089701}" srcOrd="5" destOrd="0" presId="urn:microsoft.com/office/officeart/2008/layout/VerticalCurvedList"/>
    <dgm:cxn modelId="{3EB8C139-CECE-4F4F-B2D6-FE39FE295EC8}" type="presParOf" srcId="{495DDA03-8E1A-4EC8-8AB2-294CCE5C7227}" destId="{74E7242B-F22E-4C8C-94CC-81B55A095D9E}" srcOrd="6" destOrd="0" presId="urn:microsoft.com/office/officeart/2008/layout/VerticalCurvedList"/>
    <dgm:cxn modelId="{410ADDA2-725B-44DA-8774-96B3D78830E6}" type="presParOf" srcId="{74E7242B-F22E-4C8C-94CC-81B55A095D9E}" destId="{6F6DBE05-2C8D-4484-88FB-88A0D05C5F97}" srcOrd="0" destOrd="0" presId="urn:microsoft.com/office/officeart/2008/layout/VerticalCurvedList"/>
    <dgm:cxn modelId="{23A78D71-BFAB-4089-B7B3-7BAD5E495A3D}" type="presParOf" srcId="{495DDA03-8E1A-4EC8-8AB2-294CCE5C7227}" destId="{86EB8FE4-C7FB-4EF0-B3EA-070922FAF48C}" srcOrd="7" destOrd="0" presId="urn:microsoft.com/office/officeart/2008/layout/VerticalCurvedList"/>
    <dgm:cxn modelId="{27A8F0C8-597D-4A67-93E7-279C8CDF42B5}" type="presParOf" srcId="{495DDA03-8E1A-4EC8-8AB2-294CCE5C7227}" destId="{2622E882-D82E-4A15-92A6-5063969B09BC}" srcOrd="8" destOrd="0" presId="urn:microsoft.com/office/officeart/2008/layout/VerticalCurvedList"/>
    <dgm:cxn modelId="{8363B05C-1C2E-444D-9A20-782BE072DF19}" type="presParOf" srcId="{2622E882-D82E-4A15-92A6-5063969B09BC}" destId="{7A21449F-10CB-4949-BF30-9AA87F8AB06A}" srcOrd="0" destOrd="0" presId="urn:microsoft.com/office/officeart/2008/layout/VerticalCurvedList"/>
    <dgm:cxn modelId="{14D008B0-1D7C-4362-AA44-2AA02F49963D}" type="presParOf" srcId="{495DDA03-8E1A-4EC8-8AB2-294CCE5C7227}" destId="{C094C4CA-22A7-4A55-B32B-3EBECD610C68}" srcOrd="9" destOrd="0" presId="urn:microsoft.com/office/officeart/2008/layout/VerticalCurvedList"/>
    <dgm:cxn modelId="{CA7E3EFD-89DE-4A57-89B8-472810BF7D28}" type="presParOf" srcId="{495DDA03-8E1A-4EC8-8AB2-294CCE5C7227}" destId="{A3319AD0-B4AE-4A44-AA0F-B548EDEBFE56}" srcOrd="10" destOrd="0" presId="urn:microsoft.com/office/officeart/2008/layout/VerticalCurvedList"/>
    <dgm:cxn modelId="{1C1C7CFB-886F-472C-A632-A12EAE467E59}" type="presParOf" srcId="{A3319AD0-B4AE-4A44-AA0F-B548EDEBFE56}" destId="{5C7388C2-753A-40A8-880C-6E72BE835C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200E79-97E4-4D78-9CD5-240098065B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59279D56-A55D-49B1-AEAF-A9E3101DC399}">
      <dgm:prSet phldrT="[文本]"/>
      <dgm:spPr/>
      <dgm:t>
        <a:bodyPr/>
        <a:lstStyle/>
        <a:p>
          <a:r>
            <a:rPr lang="zh-CN" altLang="en-US" b="1" dirty="0"/>
            <a:t>积极主动，简洁明了</a:t>
          </a:r>
          <a:endParaRPr lang="zh-CN" altLang="en-US" dirty="0"/>
        </a:p>
      </dgm:t>
    </dgm:pt>
    <dgm:pt modelId="{39F72C58-1B91-4C93-9104-2967C159ADC3}" type="parTrans" cxnId="{E7EB4183-1A3E-4B0A-A850-5151B58EB6E0}">
      <dgm:prSet/>
      <dgm:spPr/>
      <dgm:t>
        <a:bodyPr/>
        <a:lstStyle/>
        <a:p>
          <a:endParaRPr lang="zh-CN" altLang="en-US"/>
        </a:p>
      </dgm:t>
    </dgm:pt>
    <dgm:pt modelId="{E79E93F0-0BEA-4352-8DD6-443CCA298CDC}" type="sibTrans" cxnId="{E7EB4183-1A3E-4B0A-A850-5151B58EB6E0}">
      <dgm:prSet/>
      <dgm:spPr/>
      <dgm:t>
        <a:bodyPr/>
        <a:lstStyle/>
        <a:p>
          <a:endParaRPr lang="zh-CN" altLang="en-US"/>
        </a:p>
      </dgm:t>
    </dgm:pt>
    <dgm:pt modelId="{62673E1F-175E-4E0D-9698-C367C91BAF4E}">
      <dgm:prSet phldrT="[文本]"/>
      <dgm:spPr/>
      <dgm:t>
        <a:bodyPr/>
        <a:lstStyle/>
        <a:p>
          <a:r>
            <a:rPr lang="zh-CN" altLang="en-US" b="1" dirty="0"/>
            <a:t>强化自信，沉着冷静</a:t>
          </a:r>
          <a:endParaRPr lang="zh-CN" altLang="en-US" dirty="0"/>
        </a:p>
      </dgm:t>
    </dgm:pt>
    <dgm:pt modelId="{61AE017F-9DD7-4340-BA39-26F9BC84E1FD}" type="parTrans" cxnId="{994D7870-59E3-4AB1-9961-15A5372B1DCA}">
      <dgm:prSet/>
      <dgm:spPr/>
      <dgm:t>
        <a:bodyPr/>
        <a:lstStyle/>
        <a:p>
          <a:endParaRPr lang="zh-CN" altLang="en-US"/>
        </a:p>
      </dgm:t>
    </dgm:pt>
    <dgm:pt modelId="{3789C538-9F82-4A19-ABAE-6284421C1E2B}" type="sibTrans" cxnId="{994D7870-59E3-4AB1-9961-15A5372B1DCA}">
      <dgm:prSet/>
      <dgm:spPr/>
      <dgm:t>
        <a:bodyPr/>
        <a:lstStyle/>
        <a:p>
          <a:endParaRPr lang="zh-CN" altLang="en-US"/>
        </a:p>
      </dgm:t>
    </dgm:pt>
    <dgm:pt modelId="{48BF35E5-A7E7-4A72-97FD-378A86CC41F8}">
      <dgm:prSet phldrT="[文本]"/>
      <dgm:spPr/>
      <dgm:t>
        <a:bodyPr/>
        <a:lstStyle/>
        <a:p>
          <a:r>
            <a:rPr lang="zh-CN" altLang="en-US" b="1" dirty="0"/>
            <a:t>开拓思维，有理有据</a:t>
          </a:r>
          <a:endParaRPr lang="zh-CN" altLang="en-US" dirty="0"/>
        </a:p>
      </dgm:t>
    </dgm:pt>
    <dgm:pt modelId="{C80E18E0-2E94-4B4E-8AE1-7919335B35CE}" type="parTrans" cxnId="{E7B43ADD-423B-4CBF-B00F-8B3828D2DD31}">
      <dgm:prSet/>
      <dgm:spPr/>
      <dgm:t>
        <a:bodyPr/>
        <a:lstStyle/>
        <a:p>
          <a:endParaRPr lang="zh-CN" altLang="en-US"/>
        </a:p>
      </dgm:t>
    </dgm:pt>
    <dgm:pt modelId="{8D75B60D-D1F6-441A-ACFE-94B1FD37A44C}" type="sibTrans" cxnId="{E7B43ADD-423B-4CBF-B00F-8B3828D2DD31}">
      <dgm:prSet/>
      <dgm:spPr/>
      <dgm:t>
        <a:bodyPr/>
        <a:lstStyle/>
        <a:p>
          <a:endParaRPr lang="zh-CN" altLang="en-US"/>
        </a:p>
      </dgm:t>
    </dgm:pt>
    <dgm:pt modelId="{67704802-3EA0-4B6A-8558-803093BCD4EE}">
      <dgm:prSet phldrT="[文本]"/>
      <dgm:spPr/>
      <dgm:t>
        <a:bodyPr/>
        <a:lstStyle/>
        <a:p>
          <a:pPr>
            <a:buFont typeface="宋体" panose="02010600030101010101" pitchFamily="2" charset="-122"/>
            <a:buAutoNum type="ea1ChsPlain"/>
          </a:pPr>
          <a:r>
            <a:rPr lang="zh-CN" altLang="en-US" b="1"/>
            <a:t>把握时间，留有余地</a:t>
          </a:r>
          <a:endParaRPr lang="zh-CN" altLang="en-US" dirty="0"/>
        </a:p>
      </dgm:t>
    </dgm:pt>
    <dgm:pt modelId="{137C9341-3572-4947-85C3-22A95AC09FFF}" type="parTrans" cxnId="{BA511A34-ABC2-4DDA-BBAE-A8937A1C61AD}">
      <dgm:prSet/>
      <dgm:spPr/>
      <dgm:t>
        <a:bodyPr/>
        <a:lstStyle/>
        <a:p>
          <a:endParaRPr lang="zh-CN" altLang="en-US"/>
        </a:p>
      </dgm:t>
    </dgm:pt>
    <dgm:pt modelId="{A579CF81-9E22-4F91-B659-A63B637C3C63}" type="sibTrans" cxnId="{BA511A34-ABC2-4DDA-BBAE-A8937A1C61AD}">
      <dgm:prSet/>
      <dgm:spPr/>
      <dgm:t>
        <a:bodyPr/>
        <a:lstStyle/>
        <a:p>
          <a:endParaRPr lang="zh-CN" altLang="en-US"/>
        </a:p>
      </dgm:t>
    </dgm:pt>
    <dgm:pt modelId="{E67CEAA2-05DB-4E5D-ADB2-D50D2FDE7C95}">
      <dgm:prSet phldrT="[文本]"/>
      <dgm:spPr/>
      <dgm:t>
        <a:bodyPr/>
        <a:lstStyle/>
        <a:p>
          <a:pPr>
            <a:buFont typeface="宋体" panose="02010600030101010101" pitchFamily="2" charset="-122"/>
            <a:buAutoNum type="ea1ChsPlain"/>
          </a:pPr>
          <a:r>
            <a:rPr lang="zh-CN" altLang="en-US" b="1"/>
            <a:t>目标明确，注重逻辑</a:t>
          </a:r>
          <a:endParaRPr lang="zh-CN" altLang="en-US" dirty="0"/>
        </a:p>
      </dgm:t>
    </dgm:pt>
    <dgm:pt modelId="{086F74F0-1695-400A-9223-1F74BAA92D4D}" type="parTrans" cxnId="{203F68F3-F0EB-4B2E-BF27-798077C2B8CB}">
      <dgm:prSet/>
      <dgm:spPr/>
      <dgm:t>
        <a:bodyPr/>
        <a:lstStyle/>
        <a:p>
          <a:endParaRPr lang="zh-CN" altLang="en-US"/>
        </a:p>
      </dgm:t>
    </dgm:pt>
    <dgm:pt modelId="{3A4F6779-AA61-4122-B56D-1D54BA1FE3BF}" type="sibTrans" cxnId="{203F68F3-F0EB-4B2E-BF27-798077C2B8CB}">
      <dgm:prSet/>
      <dgm:spPr/>
      <dgm:t>
        <a:bodyPr/>
        <a:lstStyle/>
        <a:p>
          <a:endParaRPr lang="zh-CN" altLang="en-US"/>
        </a:p>
      </dgm:t>
    </dgm:pt>
    <dgm:pt modelId="{119F1BB2-C521-4437-9878-BAFA1EB79394}" type="pres">
      <dgm:prSet presAssocID="{A7200E79-97E4-4D78-9CD5-240098065B6C}" presName="Name0" presStyleCnt="0">
        <dgm:presLayoutVars>
          <dgm:chMax val="7"/>
          <dgm:chPref val="7"/>
          <dgm:dir/>
        </dgm:presLayoutVars>
      </dgm:prSet>
      <dgm:spPr/>
    </dgm:pt>
    <dgm:pt modelId="{1D488B92-A3F9-4842-AACE-640858CC08B3}" type="pres">
      <dgm:prSet presAssocID="{A7200E79-97E4-4D78-9CD5-240098065B6C}" presName="Name1" presStyleCnt="0"/>
      <dgm:spPr/>
    </dgm:pt>
    <dgm:pt modelId="{86527A1B-7366-4187-A263-7B4B0917E592}" type="pres">
      <dgm:prSet presAssocID="{A7200E79-97E4-4D78-9CD5-240098065B6C}" presName="cycle" presStyleCnt="0"/>
      <dgm:spPr/>
    </dgm:pt>
    <dgm:pt modelId="{A8804755-3DE3-4E1B-BA24-BE9C27C3A36A}" type="pres">
      <dgm:prSet presAssocID="{A7200E79-97E4-4D78-9CD5-240098065B6C}" presName="srcNode" presStyleLbl="node1" presStyleIdx="0" presStyleCnt="5"/>
      <dgm:spPr/>
    </dgm:pt>
    <dgm:pt modelId="{88156866-050E-4695-B761-C8596214D051}" type="pres">
      <dgm:prSet presAssocID="{A7200E79-97E4-4D78-9CD5-240098065B6C}" presName="conn" presStyleLbl="parChTrans1D2" presStyleIdx="0" presStyleCnt="1"/>
      <dgm:spPr/>
    </dgm:pt>
    <dgm:pt modelId="{60CFEF9C-98B5-4FE1-B4AB-6DC49AE87BEA}" type="pres">
      <dgm:prSet presAssocID="{A7200E79-97E4-4D78-9CD5-240098065B6C}" presName="extraNode" presStyleLbl="node1" presStyleIdx="0" presStyleCnt="5"/>
      <dgm:spPr/>
    </dgm:pt>
    <dgm:pt modelId="{6AEB0FA6-D0D8-459F-BE72-5D20021E815B}" type="pres">
      <dgm:prSet presAssocID="{A7200E79-97E4-4D78-9CD5-240098065B6C}" presName="dstNode" presStyleLbl="node1" presStyleIdx="0" presStyleCnt="5"/>
      <dgm:spPr/>
    </dgm:pt>
    <dgm:pt modelId="{D3E57D92-A104-48C8-B369-39CA033F25B3}" type="pres">
      <dgm:prSet presAssocID="{59279D56-A55D-49B1-AEAF-A9E3101DC399}" presName="text_1" presStyleLbl="node1" presStyleIdx="0" presStyleCnt="5">
        <dgm:presLayoutVars>
          <dgm:bulletEnabled val="1"/>
        </dgm:presLayoutVars>
      </dgm:prSet>
      <dgm:spPr/>
    </dgm:pt>
    <dgm:pt modelId="{0A928609-6C3D-49B2-B35A-F42725CC338F}" type="pres">
      <dgm:prSet presAssocID="{59279D56-A55D-49B1-AEAF-A9E3101DC399}" presName="accent_1" presStyleCnt="0"/>
      <dgm:spPr/>
    </dgm:pt>
    <dgm:pt modelId="{1D71CECA-00F4-48CD-9418-9418DAF9A0D7}" type="pres">
      <dgm:prSet presAssocID="{59279D56-A55D-49B1-AEAF-A9E3101DC399}" presName="accentRepeatNode" presStyleLbl="solidFgAcc1" presStyleIdx="0" presStyleCnt="5"/>
      <dgm:spPr/>
    </dgm:pt>
    <dgm:pt modelId="{6DF7C398-CA36-401E-A59B-118E88971C2F}" type="pres">
      <dgm:prSet presAssocID="{62673E1F-175E-4E0D-9698-C367C91BAF4E}" presName="text_2" presStyleLbl="node1" presStyleIdx="1" presStyleCnt="5">
        <dgm:presLayoutVars>
          <dgm:bulletEnabled val="1"/>
        </dgm:presLayoutVars>
      </dgm:prSet>
      <dgm:spPr/>
    </dgm:pt>
    <dgm:pt modelId="{A45EC9CE-CB2D-4B31-9C69-B28E37A634B8}" type="pres">
      <dgm:prSet presAssocID="{62673E1F-175E-4E0D-9698-C367C91BAF4E}" presName="accent_2" presStyleCnt="0"/>
      <dgm:spPr/>
    </dgm:pt>
    <dgm:pt modelId="{EA6C5C40-E102-49EA-8D6D-3F33C25FA379}" type="pres">
      <dgm:prSet presAssocID="{62673E1F-175E-4E0D-9698-C367C91BAF4E}" presName="accentRepeatNode" presStyleLbl="solidFgAcc1" presStyleIdx="1" presStyleCnt="5"/>
      <dgm:spPr/>
    </dgm:pt>
    <dgm:pt modelId="{53C5D3E2-4B89-4363-8F0E-58F9B7DF2FC0}" type="pres">
      <dgm:prSet presAssocID="{48BF35E5-A7E7-4A72-97FD-378A86CC41F8}" presName="text_3" presStyleLbl="node1" presStyleIdx="2" presStyleCnt="5">
        <dgm:presLayoutVars>
          <dgm:bulletEnabled val="1"/>
        </dgm:presLayoutVars>
      </dgm:prSet>
      <dgm:spPr/>
    </dgm:pt>
    <dgm:pt modelId="{F6FE4FFC-B173-4338-B593-8A48C2EEE9A6}" type="pres">
      <dgm:prSet presAssocID="{48BF35E5-A7E7-4A72-97FD-378A86CC41F8}" presName="accent_3" presStyleCnt="0"/>
      <dgm:spPr/>
    </dgm:pt>
    <dgm:pt modelId="{098C60FB-C7B4-4461-A648-DB962FCB015B}" type="pres">
      <dgm:prSet presAssocID="{48BF35E5-A7E7-4A72-97FD-378A86CC41F8}" presName="accentRepeatNode" presStyleLbl="solidFgAcc1" presStyleIdx="2" presStyleCnt="5"/>
      <dgm:spPr/>
    </dgm:pt>
    <dgm:pt modelId="{F3FC5DB2-45DF-4B33-9036-DA469725BCD7}" type="pres">
      <dgm:prSet presAssocID="{67704802-3EA0-4B6A-8558-803093BCD4EE}" presName="text_4" presStyleLbl="node1" presStyleIdx="3" presStyleCnt="5">
        <dgm:presLayoutVars>
          <dgm:bulletEnabled val="1"/>
        </dgm:presLayoutVars>
      </dgm:prSet>
      <dgm:spPr/>
    </dgm:pt>
    <dgm:pt modelId="{2FE8943C-AE4D-4757-A16D-7CB319922A02}" type="pres">
      <dgm:prSet presAssocID="{67704802-3EA0-4B6A-8558-803093BCD4EE}" presName="accent_4" presStyleCnt="0"/>
      <dgm:spPr/>
    </dgm:pt>
    <dgm:pt modelId="{F4BAB375-E329-4BB0-8D40-F6CBF785468B}" type="pres">
      <dgm:prSet presAssocID="{67704802-3EA0-4B6A-8558-803093BCD4EE}" presName="accentRepeatNode" presStyleLbl="solidFgAcc1" presStyleIdx="3" presStyleCnt="5"/>
      <dgm:spPr/>
    </dgm:pt>
    <dgm:pt modelId="{46190958-FDFB-4E99-AA3D-62E1FD2E966A}" type="pres">
      <dgm:prSet presAssocID="{E67CEAA2-05DB-4E5D-ADB2-D50D2FDE7C95}" presName="text_5" presStyleLbl="node1" presStyleIdx="4" presStyleCnt="5">
        <dgm:presLayoutVars>
          <dgm:bulletEnabled val="1"/>
        </dgm:presLayoutVars>
      </dgm:prSet>
      <dgm:spPr/>
    </dgm:pt>
    <dgm:pt modelId="{A84E6DF2-F54F-497D-A87D-4877DCD4EEAB}" type="pres">
      <dgm:prSet presAssocID="{E67CEAA2-05DB-4E5D-ADB2-D50D2FDE7C95}" presName="accent_5" presStyleCnt="0"/>
      <dgm:spPr/>
    </dgm:pt>
    <dgm:pt modelId="{D9EB5A34-859C-45A4-B280-6DAC446AA73C}" type="pres">
      <dgm:prSet presAssocID="{E67CEAA2-05DB-4E5D-ADB2-D50D2FDE7C95}" presName="accentRepeatNode" presStyleLbl="solidFgAcc1" presStyleIdx="4" presStyleCnt="5"/>
      <dgm:spPr/>
    </dgm:pt>
  </dgm:ptLst>
  <dgm:cxnLst>
    <dgm:cxn modelId="{40696E04-FA0A-4D16-8823-4FDA79E27E55}" type="presOf" srcId="{62673E1F-175E-4E0D-9698-C367C91BAF4E}" destId="{6DF7C398-CA36-401E-A59B-118E88971C2F}" srcOrd="0" destOrd="0" presId="urn:microsoft.com/office/officeart/2008/layout/VerticalCurvedList"/>
    <dgm:cxn modelId="{0B27500C-B217-4285-B59B-728066CB6743}" type="presOf" srcId="{E79E93F0-0BEA-4352-8DD6-443CCA298CDC}" destId="{88156866-050E-4695-B761-C8596214D051}" srcOrd="0" destOrd="0" presId="urn:microsoft.com/office/officeart/2008/layout/VerticalCurvedList"/>
    <dgm:cxn modelId="{CB1F072F-B416-4A5A-A04B-A5AEF5CED878}" type="presOf" srcId="{59279D56-A55D-49B1-AEAF-A9E3101DC399}" destId="{D3E57D92-A104-48C8-B369-39CA033F25B3}" srcOrd="0" destOrd="0" presId="urn:microsoft.com/office/officeart/2008/layout/VerticalCurvedList"/>
    <dgm:cxn modelId="{F5B3DD32-F4DE-4954-A2F6-ADAE1FD08BF0}" type="presOf" srcId="{A7200E79-97E4-4D78-9CD5-240098065B6C}" destId="{119F1BB2-C521-4437-9878-BAFA1EB79394}" srcOrd="0" destOrd="0" presId="urn:microsoft.com/office/officeart/2008/layout/VerticalCurvedList"/>
    <dgm:cxn modelId="{BA511A34-ABC2-4DDA-BBAE-A8937A1C61AD}" srcId="{A7200E79-97E4-4D78-9CD5-240098065B6C}" destId="{67704802-3EA0-4B6A-8558-803093BCD4EE}" srcOrd="3" destOrd="0" parTransId="{137C9341-3572-4947-85C3-22A95AC09FFF}" sibTransId="{A579CF81-9E22-4F91-B659-A63B637C3C63}"/>
    <dgm:cxn modelId="{994D7870-59E3-4AB1-9961-15A5372B1DCA}" srcId="{A7200E79-97E4-4D78-9CD5-240098065B6C}" destId="{62673E1F-175E-4E0D-9698-C367C91BAF4E}" srcOrd="1" destOrd="0" parTransId="{61AE017F-9DD7-4340-BA39-26F9BC84E1FD}" sibTransId="{3789C538-9F82-4A19-ABAE-6284421C1E2B}"/>
    <dgm:cxn modelId="{5E9CBB78-87B2-439B-A556-C3A090572122}" type="presOf" srcId="{E67CEAA2-05DB-4E5D-ADB2-D50D2FDE7C95}" destId="{46190958-FDFB-4E99-AA3D-62E1FD2E966A}" srcOrd="0" destOrd="0" presId="urn:microsoft.com/office/officeart/2008/layout/VerticalCurvedList"/>
    <dgm:cxn modelId="{E7EB4183-1A3E-4B0A-A850-5151B58EB6E0}" srcId="{A7200E79-97E4-4D78-9CD5-240098065B6C}" destId="{59279D56-A55D-49B1-AEAF-A9E3101DC399}" srcOrd="0" destOrd="0" parTransId="{39F72C58-1B91-4C93-9104-2967C159ADC3}" sibTransId="{E79E93F0-0BEA-4352-8DD6-443CCA298CDC}"/>
    <dgm:cxn modelId="{E4E40F97-C01E-42B8-A2EA-CBC2F1F2D47A}" type="presOf" srcId="{67704802-3EA0-4B6A-8558-803093BCD4EE}" destId="{F3FC5DB2-45DF-4B33-9036-DA469725BCD7}" srcOrd="0" destOrd="0" presId="urn:microsoft.com/office/officeart/2008/layout/VerticalCurvedList"/>
    <dgm:cxn modelId="{E7B43ADD-423B-4CBF-B00F-8B3828D2DD31}" srcId="{A7200E79-97E4-4D78-9CD5-240098065B6C}" destId="{48BF35E5-A7E7-4A72-97FD-378A86CC41F8}" srcOrd="2" destOrd="0" parTransId="{C80E18E0-2E94-4B4E-8AE1-7919335B35CE}" sibTransId="{8D75B60D-D1F6-441A-ACFE-94B1FD37A44C}"/>
    <dgm:cxn modelId="{C973CBEC-CA06-498E-BD7F-A51FB87DA545}" type="presOf" srcId="{48BF35E5-A7E7-4A72-97FD-378A86CC41F8}" destId="{53C5D3E2-4B89-4363-8F0E-58F9B7DF2FC0}" srcOrd="0" destOrd="0" presId="urn:microsoft.com/office/officeart/2008/layout/VerticalCurvedList"/>
    <dgm:cxn modelId="{203F68F3-F0EB-4B2E-BF27-798077C2B8CB}" srcId="{A7200E79-97E4-4D78-9CD5-240098065B6C}" destId="{E67CEAA2-05DB-4E5D-ADB2-D50D2FDE7C95}" srcOrd="4" destOrd="0" parTransId="{086F74F0-1695-400A-9223-1F74BAA92D4D}" sibTransId="{3A4F6779-AA61-4122-B56D-1D54BA1FE3BF}"/>
    <dgm:cxn modelId="{E906437B-EC26-4BAF-AFB7-2979317CC2EE}" type="presParOf" srcId="{119F1BB2-C521-4437-9878-BAFA1EB79394}" destId="{1D488B92-A3F9-4842-AACE-640858CC08B3}" srcOrd="0" destOrd="0" presId="urn:microsoft.com/office/officeart/2008/layout/VerticalCurvedList"/>
    <dgm:cxn modelId="{C4775888-2FD5-46EA-952F-12A59BE41EE2}" type="presParOf" srcId="{1D488B92-A3F9-4842-AACE-640858CC08B3}" destId="{86527A1B-7366-4187-A263-7B4B0917E592}" srcOrd="0" destOrd="0" presId="urn:microsoft.com/office/officeart/2008/layout/VerticalCurvedList"/>
    <dgm:cxn modelId="{2F64AEDE-5033-413A-9818-AA3CA2DD2B94}" type="presParOf" srcId="{86527A1B-7366-4187-A263-7B4B0917E592}" destId="{A8804755-3DE3-4E1B-BA24-BE9C27C3A36A}" srcOrd="0" destOrd="0" presId="urn:microsoft.com/office/officeart/2008/layout/VerticalCurvedList"/>
    <dgm:cxn modelId="{29EE9F91-D635-4852-B2CC-65133DDB995C}" type="presParOf" srcId="{86527A1B-7366-4187-A263-7B4B0917E592}" destId="{88156866-050E-4695-B761-C8596214D051}" srcOrd="1" destOrd="0" presId="urn:microsoft.com/office/officeart/2008/layout/VerticalCurvedList"/>
    <dgm:cxn modelId="{C4CA8178-DB32-4917-A467-DD20CE7AF9A5}" type="presParOf" srcId="{86527A1B-7366-4187-A263-7B4B0917E592}" destId="{60CFEF9C-98B5-4FE1-B4AB-6DC49AE87BEA}" srcOrd="2" destOrd="0" presId="urn:microsoft.com/office/officeart/2008/layout/VerticalCurvedList"/>
    <dgm:cxn modelId="{CE651B71-2F55-4588-9FBD-91130DABABED}" type="presParOf" srcId="{86527A1B-7366-4187-A263-7B4B0917E592}" destId="{6AEB0FA6-D0D8-459F-BE72-5D20021E815B}" srcOrd="3" destOrd="0" presId="urn:microsoft.com/office/officeart/2008/layout/VerticalCurvedList"/>
    <dgm:cxn modelId="{BF477162-2C49-49A3-BA02-DC487F11EAF3}" type="presParOf" srcId="{1D488B92-A3F9-4842-AACE-640858CC08B3}" destId="{D3E57D92-A104-48C8-B369-39CA033F25B3}" srcOrd="1" destOrd="0" presId="urn:microsoft.com/office/officeart/2008/layout/VerticalCurvedList"/>
    <dgm:cxn modelId="{87A2674C-BFCC-4460-A214-48294024FF79}" type="presParOf" srcId="{1D488B92-A3F9-4842-AACE-640858CC08B3}" destId="{0A928609-6C3D-49B2-B35A-F42725CC338F}" srcOrd="2" destOrd="0" presId="urn:microsoft.com/office/officeart/2008/layout/VerticalCurvedList"/>
    <dgm:cxn modelId="{157525A6-6881-467E-850A-974283E42D93}" type="presParOf" srcId="{0A928609-6C3D-49B2-B35A-F42725CC338F}" destId="{1D71CECA-00F4-48CD-9418-9418DAF9A0D7}" srcOrd="0" destOrd="0" presId="urn:microsoft.com/office/officeart/2008/layout/VerticalCurvedList"/>
    <dgm:cxn modelId="{E2E63DF1-98AC-407E-BD92-9B5ED6FABDBB}" type="presParOf" srcId="{1D488B92-A3F9-4842-AACE-640858CC08B3}" destId="{6DF7C398-CA36-401E-A59B-118E88971C2F}" srcOrd="3" destOrd="0" presId="urn:microsoft.com/office/officeart/2008/layout/VerticalCurvedList"/>
    <dgm:cxn modelId="{6F09D130-2DA7-4411-942C-C135DE02B1BE}" type="presParOf" srcId="{1D488B92-A3F9-4842-AACE-640858CC08B3}" destId="{A45EC9CE-CB2D-4B31-9C69-B28E37A634B8}" srcOrd="4" destOrd="0" presId="urn:microsoft.com/office/officeart/2008/layout/VerticalCurvedList"/>
    <dgm:cxn modelId="{8EDE6A5A-BCF7-4C70-A7DE-2FD2F2C420B0}" type="presParOf" srcId="{A45EC9CE-CB2D-4B31-9C69-B28E37A634B8}" destId="{EA6C5C40-E102-49EA-8D6D-3F33C25FA379}" srcOrd="0" destOrd="0" presId="urn:microsoft.com/office/officeart/2008/layout/VerticalCurvedList"/>
    <dgm:cxn modelId="{31A33550-0034-4402-9790-4B4A98B9A576}" type="presParOf" srcId="{1D488B92-A3F9-4842-AACE-640858CC08B3}" destId="{53C5D3E2-4B89-4363-8F0E-58F9B7DF2FC0}" srcOrd="5" destOrd="0" presId="urn:microsoft.com/office/officeart/2008/layout/VerticalCurvedList"/>
    <dgm:cxn modelId="{0BDAF26B-E365-40C4-B94B-D39861F27204}" type="presParOf" srcId="{1D488B92-A3F9-4842-AACE-640858CC08B3}" destId="{F6FE4FFC-B173-4338-B593-8A48C2EEE9A6}" srcOrd="6" destOrd="0" presId="urn:microsoft.com/office/officeart/2008/layout/VerticalCurvedList"/>
    <dgm:cxn modelId="{8B50701B-F546-406C-B00B-19E4AB3BC795}" type="presParOf" srcId="{F6FE4FFC-B173-4338-B593-8A48C2EEE9A6}" destId="{098C60FB-C7B4-4461-A648-DB962FCB015B}" srcOrd="0" destOrd="0" presId="urn:microsoft.com/office/officeart/2008/layout/VerticalCurvedList"/>
    <dgm:cxn modelId="{D37C6047-8DF6-438C-967F-9D60569EC4D2}" type="presParOf" srcId="{1D488B92-A3F9-4842-AACE-640858CC08B3}" destId="{F3FC5DB2-45DF-4B33-9036-DA469725BCD7}" srcOrd="7" destOrd="0" presId="urn:microsoft.com/office/officeart/2008/layout/VerticalCurvedList"/>
    <dgm:cxn modelId="{9BB8862D-ADA5-4894-84CE-A3B9A5B0C9BC}" type="presParOf" srcId="{1D488B92-A3F9-4842-AACE-640858CC08B3}" destId="{2FE8943C-AE4D-4757-A16D-7CB319922A02}" srcOrd="8" destOrd="0" presId="urn:microsoft.com/office/officeart/2008/layout/VerticalCurvedList"/>
    <dgm:cxn modelId="{C5ED2DA3-0328-4D9C-A8FB-BBA969553AE4}" type="presParOf" srcId="{2FE8943C-AE4D-4757-A16D-7CB319922A02}" destId="{F4BAB375-E329-4BB0-8D40-F6CBF785468B}" srcOrd="0" destOrd="0" presId="urn:microsoft.com/office/officeart/2008/layout/VerticalCurvedList"/>
    <dgm:cxn modelId="{399F6288-75DF-4CFD-8A3D-A5932D7C4CDA}" type="presParOf" srcId="{1D488B92-A3F9-4842-AACE-640858CC08B3}" destId="{46190958-FDFB-4E99-AA3D-62E1FD2E966A}" srcOrd="9" destOrd="0" presId="urn:microsoft.com/office/officeart/2008/layout/VerticalCurvedList"/>
    <dgm:cxn modelId="{F11B8A9C-BEB1-446F-AB5F-88AF4167058B}" type="presParOf" srcId="{1D488B92-A3F9-4842-AACE-640858CC08B3}" destId="{A84E6DF2-F54F-497D-A87D-4877DCD4EEAB}" srcOrd="10" destOrd="0" presId="urn:microsoft.com/office/officeart/2008/layout/VerticalCurvedList"/>
    <dgm:cxn modelId="{D9939BC0-6EF9-4024-A26E-605D840C7567}" type="presParOf" srcId="{A84E6DF2-F54F-497D-A87D-4877DCD4EEAB}" destId="{D9EB5A34-859C-45A4-B280-6DAC446AA7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BFFBF36-13EC-45DD-8479-2EE6288C69D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54E2C8C3-1CC0-4F6B-8B12-1CCDB1F6F6B0}">
      <dgm:prSet phldrT="[文本]"/>
      <dgm:spPr/>
      <dgm:t>
        <a:bodyPr/>
        <a:lstStyle/>
        <a:p>
          <a:r>
            <a:rPr lang="zh-CN" altLang="en-US" dirty="0"/>
            <a:t>西装</a:t>
          </a:r>
        </a:p>
      </dgm:t>
    </dgm:pt>
    <dgm:pt modelId="{94F35097-F9B5-42C2-BA2D-5C605EBB38CB}" type="parTrans" cxnId="{80096A61-C5FF-48A6-B0FB-1DCD68CD841A}">
      <dgm:prSet/>
      <dgm:spPr/>
      <dgm:t>
        <a:bodyPr/>
        <a:lstStyle/>
        <a:p>
          <a:endParaRPr lang="zh-CN" altLang="en-US"/>
        </a:p>
      </dgm:t>
    </dgm:pt>
    <dgm:pt modelId="{39DA77E7-4B12-4774-84CC-F1C3372393CF}" type="sibTrans" cxnId="{80096A61-C5FF-48A6-B0FB-1DCD68CD841A}">
      <dgm:prSet/>
      <dgm:spPr/>
      <dgm:t>
        <a:bodyPr/>
        <a:lstStyle/>
        <a:p>
          <a:endParaRPr lang="zh-CN" altLang="en-US"/>
        </a:p>
      </dgm:t>
    </dgm:pt>
    <dgm:pt modelId="{ACDA9758-6A77-4F9E-BE98-71049A1DD858}">
      <dgm:prSet phldrT="[文本]"/>
      <dgm:spPr/>
      <dgm:t>
        <a:bodyPr/>
        <a:lstStyle/>
        <a:p>
          <a:r>
            <a:rPr lang="zh-CN" altLang="en-US" dirty="0"/>
            <a:t>衬衫</a:t>
          </a:r>
        </a:p>
      </dgm:t>
    </dgm:pt>
    <dgm:pt modelId="{93A72B4F-E6C4-4FF9-B0A4-C86658968CA7}" type="parTrans" cxnId="{FE4F1D08-9CB9-4AC9-8DA0-46C20F2FA72F}">
      <dgm:prSet/>
      <dgm:spPr/>
      <dgm:t>
        <a:bodyPr/>
        <a:lstStyle/>
        <a:p>
          <a:endParaRPr lang="zh-CN" altLang="en-US"/>
        </a:p>
      </dgm:t>
    </dgm:pt>
    <dgm:pt modelId="{490DCC1D-0778-4F44-B802-70805AB1B545}" type="sibTrans" cxnId="{FE4F1D08-9CB9-4AC9-8DA0-46C20F2FA72F}">
      <dgm:prSet/>
      <dgm:spPr/>
      <dgm:t>
        <a:bodyPr/>
        <a:lstStyle/>
        <a:p>
          <a:endParaRPr lang="zh-CN" altLang="en-US"/>
        </a:p>
      </dgm:t>
    </dgm:pt>
    <dgm:pt modelId="{93DC1334-AD0C-46A4-ABF6-1EB6D0D790BC}">
      <dgm:prSet phldrT="[文本]"/>
      <dgm:spPr/>
      <dgm:t>
        <a:bodyPr/>
        <a:lstStyle/>
        <a:p>
          <a:r>
            <a:rPr lang="zh-CN" altLang="en-US" dirty="0"/>
            <a:t>皮带</a:t>
          </a:r>
        </a:p>
      </dgm:t>
    </dgm:pt>
    <dgm:pt modelId="{797FC86B-6724-48E7-853D-C2613E45D873}" type="parTrans" cxnId="{8AA5FC12-AD99-489D-8695-8A4C72471219}">
      <dgm:prSet/>
      <dgm:spPr/>
      <dgm:t>
        <a:bodyPr/>
        <a:lstStyle/>
        <a:p>
          <a:endParaRPr lang="zh-CN" altLang="en-US"/>
        </a:p>
      </dgm:t>
    </dgm:pt>
    <dgm:pt modelId="{E2F9B1A3-6821-414D-B677-4A167D05BA50}" type="sibTrans" cxnId="{8AA5FC12-AD99-489D-8695-8A4C72471219}">
      <dgm:prSet/>
      <dgm:spPr/>
      <dgm:t>
        <a:bodyPr/>
        <a:lstStyle/>
        <a:p>
          <a:endParaRPr lang="zh-CN" altLang="en-US"/>
        </a:p>
      </dgm:t>
    </dgm:pt>
    <dgm:pt modelId="{957E2BC5-A9A7-4148-A578-6E42EF8E5ACA}">
      <dgm:prSet phldrT="[文本]"/>
      <dgm:spPr/>
      <dgm:t>
        <a:bodyPr/>
        <a:lstStyle/>
        <a:p>
          <a:r>
            <a:rPr lang="zh-CN" altLang="en-US" dirty="0"/>
            <a:t>领带</a:t>
          </a:r>
        </a:p>
      </dgm:t>
    </dgm:pt>
    <dgm:pt modelId="{A0386C5C-3B78-4184-9F09-EC5ADA0B12CE}" type="parTrans" cxnId="{E5AFA558-EFE9-4FA6-BA5F-8F8C7E10B9D4}">
      <dgm:prSet/>
      <dgm:spPr/>
      <dgm:t>
        <a:bodyPr/>
        <a:lstStyle/>
        <a:p>
          <a:endParaRPr lang="zh-CN" altLang="en-US"/>
        </a:p>
      </dgm:t>
    </dgm:pt>
    <dgm:pt modelId="{E1AFDDAC-F6E9-4112-9759-2C8A5CB4772E}" type="sibTrans" cxnId="{E5AFA558-EFE9-4FA6-BA5F-8F8C7E10B9D4}">
      <dgm:prSet/>
      <dgm:spPr/>
      <dgm:t>
        <a:bodyPr/>
        <a:lstStyle/>
        <a:p>
          <a:endParaRPr lang="zh-CN" altLang="en-US"/>
        </a:p>
      </dgm:t>
    </dgm:pt>
    <dgm:pt modelId="{315FC83B-3160-4A13-8EB2-F7D09DFDF78B}" type="pres">
      <dgm:prSet presAssocID="{5BFFBF36-13EC-45DD-8479-2EE6288C69DA}" presName="matrix" presStyleCnt="0">
        <dgm:presLayoutVars>
          <dgm:chMax val="1"/>
          <dgm:dir/>
          <dgm:resizeHandles val="exact"/>
        </dgm:presLayoutVars>
      </dgm:prSet>
      <dgm:spPr/>
    </dgm:pt>
    <dgm:pt modelId="{AE22EE45-B228-4955-9DE8-763833CA30A0}" type="pres">
      <dgm:prSet presAssocID="{5BFFBF36-13EC-45DD-8479-2EE6288C69DA}" presName="diamond" presStyleLbl="bgShp" presStyleIdx="0" presStyleCnt="1"/>
      <dgm:spPr/>
    </dgm:pt>
    <dgm:pt modelId="{1D3EC35A-5CC7-4631-B768-4E9CEBD6FC76}" type="pres">
      <dgm:prSet presAssocID="{5BFFBF36-13EC-45DD-8479-2EE6288C69DA}" presName="quad1" presStyleLbl="node1" presStyleIdx="0" presStyleCnt="4">
        <dgm:presLayoutVars>
          <dgm:chMax val="0"/>
          <dgm:chPref val="0"/>
          <dgm:bulletEnabled val="1"/>
        </dgm:presLayoutVars>
      </dgm:prSet>
      <dgm:spPr/>
    </dgm:pt>
    <dgm:pt modelId="{11B542A4-AC83-4061-900B-8FBBFA3AF23A}" type="pres">
      <dgm:prSet presAssocID="{5BFFBF36-13EC-45DD-8479-2EE6288C69DA}" presName="quad2" presStyleLbl="node1" presStyleIdx="1" presStyleCnt="4">
        <dgm:presLayoutVars>
          <dgm:chMax val="0"/>
          <dgm:chPref val="0"/>
          <dgm:bulletEnabled val="1"/>
        </dgm:presLayoutVars>
      </dgm:prSet>
      <dgm:spPr/>
    </dgm:pt>
    <dgm:pt modelId="{66378824-177F-41E3-AFC1-7AAFCF480567}" type="pres">
      <dgm:prSet presAssocID="{5BFFBF36-13EC-45DD-8479-2EE6288C69DA}" presName="quad3" presStyleLbl="node1" presStyleIdx="2" presStyleCnt="4">
        <dgm:presLayoutVars>
          <dgm:chMax val="0"/>
          <dgm:chPref val="0"/>
          <dgm:bulletEnabled val="1"/>
        </dgm:presLayoutVars>
      </dgm:prSet>
      <dgm:spPr/>
    </dgm:pt>
    <dgm:pt modelId="{B751FA3F-9762-4A1F-A4C2-D79EC229562A}" type="pres">
      <dgm:prSet presAssocID="{5BFFBF36-13EC-45DD-8479-2EE6288C69DA}" presName="quad4" presStyleLbl="node1" presStyleIdx="3" presStyleCnt="4">
        <dgm:presLayoutVars>
          <dgm:chMax val="0"/>
          <dgm:chPref val="0"/>
          <dgm:bulletEnabled val="1"/>
        </dgm:presLayoutVars>
      </dgm:prSet>
      <dgm:spPr/>
    </dgm:pt>
  </dgm:ptLst>
  <dgm:cxnLst>
    <dgm:cxn modelId="{FE4F1D08-9CB9-4AC9-8DA0-46C20F2FA72F}" srcId="{5BFFBF36-13EC-45DD-8479-2EE6288C69DA}" destId="{ACDA9758-6A77-4F9E-BE98-71049A1DD858}" srcOrd="1" destOrd="0" parTransId="{93A72B4F-E6C4-4FF9-B0A4-C86658968CA7}" sibTransId="{490DCC1D-0778-4F44-B802-70805AB1B545}"/>
    <dgm:cxn modelId="{8AA5FC12-AD99-489D-8695-8A4C72471219}" srcId="{5BFFBF36-13EC-45DD-8479-2EE6288C69DA}" destId="{93DC1334-AD0C-46A4-ABF6-1EB6D0D790BC}" srcOrd="2" destOrd="0" parTransId="{797FC86B-6724-48E7-853D-C2613E45D873}" sibTransId="{E2F9B1A3-6821-414D-B677-4A167D05BA50}"/>
    <dgm:cxn modelId="{F92A5C1A-1AAD-404B-AEB9-552E137E0E85}" type="presOf" srcId="{5BFFBF36-13EC-45DD-8479-2EE6288C69DA}" destId="{315FC83B-3160-4A13-8EB2-F7D09DFDF78B}" srcOrd="0" destOrd="0" presId="urn:microsoft.com/office/officeart/2005/8/layout/matrix3"/>
    <dgm:cxn modelId="{8C63502D-EA59-46E5-B6B6-210AB19FD20A}" type="presOf" srcId="{957E2BC5-A9A7-4148-A578-6E42EF8E5ACA}" destId="{B751FA3F-9762-4A1F-A4C2-D79EC229562A}" srcOrd="0" destOrd="0" presId="urn:microsoft.com/office/officeart/2005/8/layout/matrix3"/>
    <dgm:cxn modelId="{80096A61-C5FF-48A6-B0FB-1DCD68CD841A}" srcId="{5BFFBF36-13EC-45DD-8479-2EE6288C69DA}" destId="{54E2C8C3-1CC0-4F6B-8B12-1CCDB1F6F6B0}" srcOrd="0" destOrd="0" parTransId="{94F35097-F9B5-42C2-BA2D-5C605EBB38CB}" sibTransId="{39DA77E7-4B12-4774-84CC-F1C3372393CF}"/>
    <dgm:cxn modelId="{E5AFA558-EFE9-4FA6-BA5F-8F8C7E10B9D4}" srcId="{5BFFBF36-13EC-45DD-8479-2EE6288C69DA}" destId="{957E2BC5-A9A7-4148-A578-6E42EF8E5ACA}" srcOrd="3" destOrd="0" parTransId="{A0386C5C-3B78-4184-9F09-EC5ADA0B12CE}" sibTransId="{E1AFDDAC-F6E9-4112-9759-2C8A5CB4772E}"/>
    <dgm:cxn modelId="{7303B985-6097-4E88-9DF5-2FECB6974E00}" type="presOf" srcId="{ACDA9758-6A77-4F9E-BE98-71049A1DD858}" destId="{11B542A4-AC83-4061-900B-8FBBFA3AF23A}" srcOrd="0" destOrd="0" presId="urn:microsoft.com/office/officeart/2005/8/layout/matrix3"/>
    <dgm:cxn modelId="{CA7AC295-2D61-483E-9461-BF8BED472216}" type="presOf" srcId="{54E2C8C3-1CC0-4F6B-8B12-1CCDB1F6F6B0}" destId="{1D3EC35A-5CC7-4631-B768-4E9CEBD6FC76}" srcOrd="0" destOrd="0" presId="urn:microsoft.com/office/officeart/2005/8/layout/matrix3"/>
    <dgm:cxn modelId="{168E38AD-AB43-49B5-AF6F-0864738717CC}" type="presOf" srcId="{93DC1334-AD0C-46A4-ABF6-1EB6D0D790BC}" destId="{66378824-177F-41E3-AFC1-7AAFCF480567}" srcOrd="0" destOrd="0" presId="urn:microsoft.com/office/officeart/2005/8/layout/matrix3"/>
    <dgm:cxn modelId="{B659DFCE-849F-4182-9C28-B7FE5B1EC08F}" type="presParOf" srcId="{315FC83B-3160-4A13-8EB2-F7D09DFDF78B}" destId="{AE22EE45-B228-4955-9DE8-763833CA30A0}" srcOrd="0" destOrd="0" presId="urn:microsoft.com/office/officeart/2005/8/layout/matrix3"/>
    <dgm:cxn modelId="{A1AB9D22-0D5D-4022-B2D1-FA3A349690FF}" type="presParOf" srcId="{315FC83B-3160-4A13-8EB2-F7D09DFDF78B}" destId="{1D3EC35A-5CC7-4631-B768-4E9CEBD6FC76}" srcOrd="1" destOrd="0" presId="urn:microsoft.com/office/officeart/2005/8/layout/matrix3"/>
    <dgm:cxn modelId="{0BBD514F-6136-48EE-AA97-BE50CD5CC6DE}" type="presParOf" srcId="{315FC83B-3160-4A13-8EB2-F7D09DFDF78B}" destId="{11B542A4-AC83-4061-900B-8FBBFA3AF23A}" srcOrd="2" destOrd="0" presId="urn:microsoft.com/office/officeart/2005/8/layout/matrix3"/>
    <dgm:cxn modelId="{0B4AFFED-F807-4F9C-9392-52BA4A33793D}" type="presParOf" srcId="{315FC83B-3160-4A13-8EB2-F7D09DFDF78B}" destId="{66378824-177F-41E3-AFC1-7AAFCF480567}" srcOrd="3" destOrd="0" presId="urn:microsoft.com/office/officeart/2005/8/layout/matrix3"/>
    <dgm:cxn modelId="{C6E077DE-7DB6-4F3A-8707-1717CAEC12C2}" type="presParOf" srcId="{315FC83B-3160-4A13-8EB2-F7D09DFDF78B}" destId="{B751FA3F-9762-4A1F-A4C2-D79EC229562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6E62E99-20B0-4D0C-8481-519E7E243FB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D9D73A44-834A-4034-861E-C68AEAC4CD31}">
      <dgm:prSet phldrT="[文本]"/>
      <dgm:spPr/>
      <dgm:t>
        <a:bodyPr/>
        <a:lstStyle/>
        <a:p>
          <a:r>
            <a:rPr lang="zh-CN" altLang="en-US" dirty="0"/>
            <a:t>套装</a:t>
          </a:r>
        </a:p>
      </dgm:t>
    </dgm:pt>
    <dgm:pt modelId="{AF910F20-0AFF-4E6B-8656-E32235FC0747}" type="parTrans" cxnId="{C5676925-71F0-4A81-99B3-20F020247911}">
      <dgm:prSet/>
      <dgm:spPr/>
      <dgm:t>
        <a:bodyPr/>
        <a:lstStyle/>
        <a:p>
          <a:endParaRPr lang="zh-CN" altLang="en-US"/>
        </a:p>
      </dgm:t>
    </dgm:pt>
    <dgm:pt modelId="{B5627FA8-7E39-4D01-84CF-63EE118B0CC8}" type="sibTrans" cxnId="{C5676925-71F0-4A81-99B3-20F020247911}">
      <dgm:prSet/>
      <dgm:spPr/>
      <dgm:t>
        <a:bodyPr/>
        <a:lstStyle/>
        <a:p>
          <a:endParaRPr lang="zh-CN" altLang="en-US"/>
        </a:p>
      </dgm:t>
    </dgm:pt>
    <dgm:pt modelId="{5BF56B39-4224-4254-894E-CB8AA70DE12F}">
      <dgm:prSet phldrT="[文本]"/>
      <dgm:spPr/>
      <dgm:t>
        <a:bodyPr/>
        <a:lstStyle/>
        <a:p>
          <a:r>
            <a:rPr lang="zh-CN" altLang="en-US" dirty="0"/>
            <a:t>衬衫</a:t>
          </a:r>
        </a:p>
      </dgm:t>
    </dgm:pt>
    <dgm:pt modelId="{4751CA0B-9D6A-4054-A94F-96FFBF6D051D}" type="parTrans" cxnId="{89D43CDF-AB0D-4C40-9E7A-3D6784570A14}">
      <dgm:prSet/>
      <dgm:spPr/>
      <dgm:t>
        <a:bodyPr/>
        <a:lstStyle/>
        <a:p>
          <a:endParaRPr lang="zh-CN" altLang="en-US"/>
        </a:p>
      </dgm:t>
    </dgm:pt>
    <dgm:pt modelId="{1A5784C6-51E7-4B4E-B3CD-C542F04A45AE}" type="sibTrans" cxnId="{89D43CDF-AB0D-4C40-9E7A-3D6784570A14}">
      <dgm:prSet/>
      <dgm:spPr/>
      <dgm:t>
        <a:bodyPr/>
        <a:lstStyle/>
        <a:p>
          <a:endParaRPr lang="zh-CN" altLang="en-US"/>
        </a:p>
      </dgm:t>
    </dgm:pt>
    <dgm:pt modelId="{98A6C866-DF58-4B60-AFA1-60282F1C66CF}">
      <dgm:prSet phldrT="[文本]"/>
      <dgm:spPr/>
      <dgm:t>
        <a:bodyPr/>
        <a:lstStyle/>
        <a:p>
          <a:r>
            <a:rPr lang="zh-CN" altLang="en-US" dirty="0"/>
            <a:t>皮鞋</a:t>
          </a:r>
        </a:p>
      </dgm:t>
    </dgm:pt>
    <dgm:pt modelId="{B871C1F5-3D68-47EF-A93D-D3656057CF44}" type="parTrans" cxnId="{263490B2-3B99-4BF5-AC8C-98E1C5A74A71}">
      <dgm:prSet/>
      <dgm:spPr/>
      <dgm:t>
        <a:bodyPr/>
        <a:lstStyle/>
        <a:p>
          <a:endParaRPr lang="zh-CN" altLang="en-US"/>
        </a:p>
      </dgm:t>
    </dgm:pt>
    <dgm:pt modelId="{DE073ED5-BA02-45FB-BD7B-C4BCF84CBF34}" type="sibTrans" cxnId="{263490B2-3B99-4BF5-AC8C-98E1C5A74A71}">
      <dgm:prSet/>
      <dgm:spPr/>
      <dgm:t>
        <a:bodyPr/>
        <a:lstStyle/>
        <a:p>
          <a:endParaRPr lang="zh-CN" altLang="en-US"/>
        </a:p>
      </dgm:t>
    </dgm:pt>
    <dgm:pt modelId="{3AC689DA-2CC1-4FEB-BEE0-F0CAD2392F9A}">
      <dgm:prSet phldrT="[文本]"/>
      <dgm:spPr/>
      <dgm:t>
        <a:bodyPr/>
        <a:lstStyle/>
        <a:p>
          <a:r>
            <a:rPr lang="zh-CN" altLang="en-US" dirty="0"/>
            <a:t>袜子</a:t>
          </a:r>
        </a:p>
      </dgm:t>
    </dgm:pt>
    <dgm:pt modelId="{EE32E029-FB48-497D-B3C8-471015DD793E}" type="parTrans" cxnId="{1BD2EE2F-AE95-41CB-9770-28D542949054}">
      <dgm:prSet/>
      <dgm:spPr/>
      <dgm:t>
        <a:bodyPr/>
        <a:lstStyle/>
        <a:p>
          <a:endParaRPr lang="zh-CN" altLang="en-US"/>
        </a:p>
      </dgm:t>
    </dgm:pt>
    <dgm:pt modelId="{C13F0D3F-5762-4C3B-8130-4DE5FB7AEBE3}" type="sibTrans" cxnId="{1BD2EE2F-AE95-41CB-9770-28D542949054}">
      <dgm:prSet/>
      <dgm:spPr/>
      <dgm:t>
        <a:bodyPr/>
        <a:lstStyle/>
        <a:p>
          <a:endParaRPr lang="zh-CN" altLang="en-US"/>
        </a:p>
      </dgm:t>
    </dgm:pt>
    <dgm:pt modelId="{A4C35164-38E5-44A2-B9DC-275C5D488D78}">
      <dgm:prSet phldrT="[文本]"/>
      <dgm:spPr/>
      <dgm:t>
        <a:bodyPr/>
        <a:lstStyle/>
        <a:p>
          <a:r>
            <a:rPr lang="zh-CN" altLang="en-US" dirty="0"/>
            <a:t>皮包</a:t>
          </a:r>
        </a:p>
      </dgm:t>
    </dgm:pt>
    <dgm:pt modelId="{1CDDD7AA-860A-4B62-8915-C4EE0BEB52EB}" type="parTrans" cxnId="{D63C6661-1A2A-4159-AEA1-BCB23CD7790B}">
      <dgm:prSet/>
      <dgm:spPr/>
      <dgm:t>
        <a:bodyPr/>
        <a:lstStyle/>
        <a:p>
          <a:endParaRPr lang="zh-CN" altLang="en-US"/>
        </a:p>
      </dgm:t>
    </dgm:pt>
    <dgm:pt modelId="{97FF4E2B-BCCB-44A2-998C-8EF0B0B9855D}" type="sibTrans" cxnId="{D63C6661-1A2A-4159-AEA1-BCB23CD7790B}">
      <dgm:prSet/>
      <dgm:spPr/>
      <dgm:t>
        <a:bodyPr/>
        <a:lstStyle/>
        <a:p>
          <a:endParaRPr lang="zh-CN" altLang="en-US"/>
        </a:p>
      </dgm:t>
    </dgm:pt>
    <dgm:pt modelId="{B996E19E-EF38-45B3-A1EF-A1D88CFBC20D}">
      <dgm:prSet phldrT="[文本]"/>
      <dgm:spPr/>
      <dgm:t>
        <a:bodyPr/>
        <a:lstStyle/>
        <a:p>
          <a:r>
            <a:rPr lang="zh-CN" altLang="en-US" dirty="0"/>
            <a:t>首饰</a:t>
          </a:r>
        </a:p>
      </dgm:t>
    </dgm:pt>
    <dgm:pt modelId="{3BEA61E1-29F1-4A47-B9EA-C0320B0FF4AF}" type="parTrans" cxnId="{FE09E482-E5FF-44E3-9C95-701C876EF11F}">
      <dgm:prSet/>
      <dgm:spPr/>
      <dgm:t>
        <a:bodyPr/>
        <a:lstStyle/>
        <a:p>
          <a:endParaRPr lang="zh-CN" altLang="en-US"/>
        </a:p>
      </dgm:t>
    </dgm:pt>
    <dgm:pt modelId="{97C9A489-47B8-451A-98B0-CB45029B3D29}" type="sibTrans" cxnId="{FE09E482-E5FF-44E3-9C95-701C876EF11F}">
      <dgm:prSet/>
      <dgm:spPr/>
      <dgm:t>
        <a:bodyPr/>
        <a:lstStyle/>
        <a:p>
          <a:endParaRPr lang="zh-CN" altLang="en-US"/>
        </a:p>
      </dgm:t>
    </dgm:pt>
    <dgm:pt modelId="{520B1C69-676D-4E29-B4D4-880C0FCB0665}">
      <dgm:prSet phldrT="[文本]"/>
      <dgm:spPr/>
      <dgm:t>
        <a:bodyPr/>
        <a:lstStyle/>
        <a:p>
          <a:r>
            <a:rPr lang="zh-CN" altLang="en-US" dirty="0"/>
            <a:t>眼镜</a:t>
          </a:r>
        </a:p>
      </dgm:t>
    </dgm:pt>
    <dgm:pt modelId="{A96E422C-14DC-4E35-9A17-DAAA36CA5C4F}" type="parTrans" cxnId="{8F87F032-9E5B-410B-A8F1-E3F4E88973F4}">
      <dgm:prSet/>
      <dgm:spPr/>
      <dgm:t>
        <a:bodyPr/>
        <a:lstStyle/>
        <a:p>
          <a:endParaRPr lang="zh-CN" altLang="en-US"/>
        </a:p>
      </dgm:t>
    </dgm:pt>
    <dgm:pt modelId="{C39E8940-7B7E-4294-B086-58C9079F60D2}" type="sibTrans" cxnId="{8F87F032-9E5B-410B-A8F1-E3F4E88973F4}">
      <dgm:prSet/>
      <dgm:spPr/>
      <dgm:t>
        <a:bodyPr/>
        <a:lstStyle/>
        <a:p>
          <a:endParaRPr lang="zh-CN" altLang="en-US"/>
        </a:p>
      </dgm:t>
    </dgm:pt>
    <dgm:pt modelId="{D66D8953-B3F0-4F19-8003-3BDAC22B18E3}">
      <dgm:prSet phldrT="[文本]"/>
      <dgm:spPr/>
      <dgm:t>
        <a:bodyPr/>
        <a:lstStyle/>
        <a:p>
          <a:r>
            <a:rPr lang="zh-CN" altLang="en-US" dirty="0"/>
            <a:t>围巾</a:t>
          </a:r>
        </a:p>
      </dgm:t>
    </dgm:pt>
    <dgm:pt modelId="{9B35CAC2-5FBE-42AA-8FB8-4EE2A67FAFB6}" type="parTrans" cxnId="{8129D661-E0B9-44F1-963D-5BE763C858B9}">
      <dgm:prSet/>
      <dgm:spPr/>
      <dgm:t>
        <a:bodyPr/>
        <a:lstStyle/>
        <a:p>
          <a:endParaRPr lang="zh-CN" altLang="en-US"/>
        </a:p>
      </dgm:t>
    </dgm:pt>
    <dgm:pt modelId="{05DB771F-8CE2-422B-AC18-EA98E77DD63C}" type="sibTrans" cxnId="{8129D661-E0B9-44F1-963D-5BE763C858B9}">
      <dgm:prSet/>
      <dgm:spPr/>
      <dgm:t>
        <a:bodyPr/>
        <a:lstStyle/>
        <a:p>
          <a:endParaRPr lang="zh-CN" altLang="en-US"/>
        </a:p>
      </dgm:t>
    </dgm:pt>
    <dgm:pt modelId="{2CB74E00-435D-4F4F-B812-1003821FE8A4}" type="pres">
      <dgm:prSet presAssocID="{76E62E99-20B0-4D0C-8481-519E7E243FBF}" presName="cycle" presStyleCnt="0">
        <dgm:presLayoutVars>
          <dgm:dir/>
          <dgm:resizeHandles val="exact"/>
        </dgm:presLayoutVars>
      </dgm:prSet>
      <dgm:spPr/>
    </dgm:pt>
    <dgm:pt modelId="{0806F257-B919-48AC-A676-6D6A57847998}" type="pres">
      <dgm:prSet presAssocID="{D9D73A44-834A-4034-861E-C68AEAC4CD31}" presName="node" presStyleLbl="node1" presStyleIdx="0" presStyleCnt="8">
        <dgm:presLayoutVars>
          <dgm:bulletEnabled val="1"/>
        </dgm:presLayoutVars>
      </dgm:prSet>
      <dgm:spPr/>
    </dgm:pt>
    <dgm:pt modelId="{65CAEFF4-0773-4F7C-915C-FC2E9515E13B}" type="pres">
      <dgm:prSet presAssocID="{B5627FA8-7E39-4D01-84CF-63EE118B0CC8}" presName="sibTrans" presStyleLbl="sibTrans2D1" presStyleIdx="0" presStyleCnt="8"/>
      <dgm:spPr/>
    </dgm:pt>
    <dgm:pt modelId="{9F83CEFC-FF1C-43C7-BB14-CE7480AC36D2}" type="pres">
      <dgm:prSet presAssocID="{B5627FA8-7E39-4D01-84CF-63EE118B0CC8}" presName="connectorText" presStyleLbl="sibTrans2D1" presStyleIdx="0" presStyleCnt="8"/>
      <dgm:spPr/>
    </dgm:pt>
    <dgm:pt modelId="{C9644B29-4851-42CD-AF54-762195651C62}" type="pres">
      <dgm:prSet presAssocID="{5BF56B39-4224-4254-894E-CB8AA70DE12F}" presName="node" presStyleLbl="node1" presStyleIdx="1" presStyleCnt="8">
        <dgm:presLayoutVars>
          <dgm:bulletEnabled val="1"/>
        </dgm:presLayoutVars>
      </dgm:prSet>
      <dgm:spPr/>
    </dgm:pt>
    <dgm:pt modelId="{1FF4CC60-B2CC-43F5-9E7F-09489CF93C91}" type="pres">
      <dgm:prSet presAssocID="{1A5784C6-51E7-4B4E-B3CD-C542F04A45AE}" presName="sibTrans" presStyleLbl="sibTrans2D1" presStyleIdx="1" presStyleCnt="8"/>
      <dgm:spPr/>
    </dgm:pt>
    <dgm:pt modelId="{9F925DAE-6290-414E-8EFF-9262B45614E4}" type="pres">
      <dgm:prSet presAssocID="{1A5784C6-51E7-4B4E-B3CD-C542F04A45AE}" presName="connectorText" presStyleLbl="sibTrans2D1" presStyleIdx="1" presStyleCnt="8"/>
      <dgm:spPr/>
    </dgm:pt>
    <dgm:pt modelId="{D5F7C564-4171-4846-B23D-D6D84AA4549A}" type="pres">
      <dgm:prSet presAssocID="{98A6C866-DF58-4B60-AFA1-60282F1C66CF}" presName="node" presStyleLbl="node1" presStyleIdx="2" presStyleCnt="8">
        <dgm:presLayoutVars>
          <dgm:bulletEnabled val="1"/>
        </dgm:presLayoutVars>
      </dgm:prSet>
      <dgm:spPr/>
    </dgm:pt>
    <dgm:pt modelId="{46F70E44-9880-4341-B407-B120AE5D4015}" type="pres">
      <dgm:prSet presAssocID="{DE073ED5-BA02-45FB-BD7B-C4BCF84CBF34}" presName="sibTrans" presStyleLbl="sibTrans2D1" presStyleIdx="2" presStyleCnt="8"/>
      <dgm:spPr/>
    </dgm:pt>
    <dgm:pt modelId="{0FF09092-C038-4B2E-996A-1D032906558C}" type="pres">
      <dgm:prSet presAssocID="{DE073ED5-BA02-45FB-BD7B-C4BCF84CBF34}" presName="connectorText" presStyleLbl="sibTrans2D1" presStyleIdx="2" presStyleCnt="8"/>
      <dgm:spPr/>
    </dgm:pt>
    <dgm:pt modelId="{7DB12F4C-394A-4C57-8A2A-8B8AE502CFCA}" type="pres">
      <dgm:prSet presAssocID="{3AC689DA-2CC1-4FEB-BEE0-F0CAD2392F9A}" presName="node" presStyleLbl="node1" presStyleIdx="3" presStyleCnt="8">
        <dgm:presLayoutVars>
          <dgm:bulletEnabled val="1"/>
        </dgm:presLayoutVars>
      </dgm:prSet>
      <dgm:spPr/>
    </dgm:pt>
    <dgm:pt modelId="{BD101320-D19B-4457-8805-1087D13FE355}" type="pres">
      <dgm:prSet presAssocID="{C13F0D3F-5762-4C3B-8130-4DE5FB7AEBE3}" presName="sibTrans" presStyleLbl="sibTrans2D1" presStyleIdx="3" presStyleCnt="8"/>
      <dgm:spPr/>
    </dgm:pt>
    <dgm:pt modelId="{6450E9B1-8FE4-4367-BC3A-031F7263E47C}" type="pres">
      <dgm:prSet presAssocID="{C13F0D3F-5762-4C3B-8130-4DE5FB7AEBE3}" presName="connectorText" presStyleLbl="sibTrans2D1" presStyleIdx="3" presStyleCnt="8"/>
      <dgm:spPr/>
    </dgm:pt>
    <dgm:pt modelId="{C6032549-EE55-4A25-86CD-DA24E58884AC}" type="pres">
      <dgm:prSet presAssocID="{A4C35164-38E5-44A2-B9DC-275C5D488D78}" presName="node" presStyleLbl="node1" presStyleIdx="4" presStyleCnt="8">
        <dgm:presLayoutVars>
          <dgm:bulletEnabled val="1"/>
        </dgm:presLayoutVars>
      </dgm:prSet>
      <dgm:spPr/>
    </dgm:pt>
    <dgm:pt modelId="{6DA6DB13-1F48-4B7D-B4DD-BA2B1B656B48}" type="pres">
      <dgm:prSet presAssocID="{97FF4E2B-BCCB-44A2-998C-8EF0B0B9855D}" presName="sibTrans" presStyleLbl="sibTrans2D1" presStyleIdx="4" presStyleCnt="8"/>
      <dgm:spPr/>
    </dgm:pt>
    <dgm:pt modelId="{924BB934-2E78-453D-A01B-2FDDA8EAD138}" type="pres">
      <dgm:prSet presAssocID="{97FF4E2B-BCCB-44A2-998C-8EF0B0B9855D}" presName="connectorText" presStyleLbl="sibTrans2D1" presStyleIdx="4" presStyleCnt="8"/>
      <dgm:spPr/>
    </dgm:pt>
    <dgm:pt modelId="{5F659885-5557-4BF5-B0E0-B50B448E7CD7}" type="pres">
      <dgm:prSet presAssocID="{B996E19E-EF38-45B3-A1EF-A1D88CFBC20D}" presName="node" presStyleLbl="node1" presStyleIdx="5" presStyleCnt="8">
        <dgm:presLayoutVars>
          <dgm:bulletEnabled val="1"/>
        </dgm:presLayoutVars>
      </dgm:prSet>
      <dgm:spPr/>
    </dgm:pt>
    <dgm:pt modelId="{BD4CDF71-9872-491B-B171-C0F55A2C098C}" type="pres">
      <dgm:prSet presAssocID="{97C9A489-47B8-451A-98B0-CB45029B3D29}" presName="sibTrans" presStyleLbl="sibTrans2D1" presStyleIdx="5" presStyleCnt="8"/>
      <dgm:spPr/>
    </dgm:pt>
    <dgm:pt modelId="{E5D3E406-CE0E-4141-80E5-9AC67B59AF69}" type="pres">
      <dgm:prSet presAssocID="{97C9A489-47B8-451A-98B0-CB45029B3D29}" presName="connectorText" presStyleLbl="sibTrans2D1" presStyleIdx="5" presStyleCnt="8"/>
      <dgm:spPr/>
    </dgm:pt>
    <dgm:pt modelId="{8C78B68B-7794-4988-91A7-079E7464A6B9}" type="pres">
      <dgm:prSet presAssocID="{520B1C69-676D-4E29-B4D4-880C0FCB0665}" presName="node" presStyleLbl="node1" presStyleIdx="6" presStyleCnt="8">
        <dgm:presLayoutVars>
          <dgm:bulletEnabled val="1"/>
        </dgm:presLayoutVars>
      </dgm:prSet>
      <dgm:spPr/>
    </dgm:pt>
    <dgm:pt modelId="{A5C3A00C-ED1D-4CEA-BE48-FE217275D2C1}" type="pres">
      <dgm:prSet presAssocID="{C39E8940-7B7E-4294-B086-58C9079F60D2}" presName="sibTrans" presStyleLbl="sibTrans2D1" presStyleIdx="6" presStyleCnt="8"/>
      <dgm:spPr/>
    </dgm:pt>
    <dgm:pt modelId="{6C6D5893-4C8E-4934-B4BA-FD6C824F91E8}" type="pres">
      <dgm:prSet presAssocID="{C39E8940-7B7E-4294-B086-58C9079F60D2}" presName="connectorText" presStyleLbl="sibTrans2D1" presStyleIdx="6" presStyleCnt="8"/>
      <dgm:spPr/>
    </dgm:pt>
    <dgm:pt modelId="{4CB4FC56-BC75-4C95-A544-4C227F24DD13}" type="pres">
      <dgm:prSet presAssocID="{D66D8953-B3F0-4F19-8003-3BDAC22B18E3}" presName="node" presStyleLbl="node1" presStyleIdx="7" presStyleCnt="8">
        <dgm:presLayoutVars>
          <dgm:bulletEnabled val="1"/>
        </dgm:presLayoutVars>
      </dgm:prSet>
      <dgm:spPr/>
    </dgm:pt>
    <dgm:pt modelId="{5A87E249-EFA2-456D-842C-ADAEB958D665}" type="pres">
      <dgm:prSet presAssocID="{05DB771F-8CE2-422B-AC18-EA98E77DD63C}" presName="sibTrans" presStyleLbl="sibTrans2D1" presStyleIdx="7" presStyleCnt="8"/>
      <dgm:spPr/>
    </dgm:pt>
    <dgm:pt modelId="{83402DD2-A856-42B6-BF28-F84F0E912B07}" type="pres">
      <dgm:prSet presAssocID="{05DB771F-8CE2-422B-AC18-EA98E77DD63C}" presName="connectorText" presStyleLbl="sibTrans2D1" presStyleIdx="7" presStyleCnt="8"/>
      <dgm:spPr/>
    </dgm:pt>
  </dgm:ptLst>
  <dgm:cxnLst>
    <dgm:cxn modelId="{0BFECE03-CC17-4384-B786-98308071E213}" type="presOf" srcId="{05DB771F-8CE2-422B-AC18-EA98E77DD63C}" destId="{5A87E249-EFA2-456D-842C-ADAEB958D665}" srcOrd="0" destOrd="0" presId="urn:microsoft.com/office/officeart/2005/8/layout/cycle2"/>
    <dgm:cxn modelId="{0B1C8F04-8ACB-4845-B5C9-63DA5B404515}" type="presOf" srcId="{C13F0D3F-5762-4C3B-8130-4DE5FB7AEBE3}" destId="{6450E9B1-8FE4-4367-BC3A-031F7263E47C}" srcOrd="1" destOrd="0" presId="urn:microsoft.com/office/officeart/2005/8/layout/cycle2"/>
    <dgm:cxn modelId="{F0169E07-5A30-4A77-8CEE-F84ACD34AEF7}" type="presOf" srcId="{C39E8940-7B7E-4294-B086-58C9079F60D2}" destId="{A5C3A00C-ED1D-4CEA-BE48-FE217275D2C1}" srcOrd="0" destOrd="0" presId="urn:microsoft.com/office/officeart/2005/8/layout/cycle2"/>
    <dgm:cxn modelId="{F47E4513-4DF1-46E3-B18B-A4E79548C04D}" type="presOf" srcId="{97C9A489-47B8-451A-98B0-CB45029B3D29}" destId="{E5D3E406-CE0E-4141-80E5-9AC67B59AF69}" srcOrd="1" destOrd="0" presId="urn:microsoft.com/office/officeart/2005/8/layout/cycle2"/>
    <dgm:cxn modelId="{7C106D19-139E-4E24-AE61-E6206DE972E4}" type="presOf" srcId="{DE073ED5-BA02-45FB-BD7B-C4BCF84CBF34}" destId="{46F70E44-9880-4341-B407-B120AE5D4015}" srcOrd="0" destOrd="0" presId="urn:microsoft.com/office/officeart/2005/8/layout/cycle2"/>
    <dgm:cxn modelId="{0912381C-E3EA-4ADA-A1EC-9578C2A1873B}" type="presOf" srcId="{B5627FA8-7E39-4D01-84CF-63EE118B0CC8}" destId="{65CAEFF4-0773-4F7C-915C-FC2E9515E13B}" srcOrd="0" destOrd="0" presId="urn:microsoft.com/office/officeart/2005/8/layout/cycle2"/>
    <dgm:cxn modelId="{C5676925-71F0-4A81-99B3-20F020247911}" srcId="{76E62E99-20B0-4D0C-8481-519E7E243FBF}" destId="{D9D73A44-834A-4034-861E-C68AEAC4CD31}" srcOrd="0" destOrd="0" parTransId="{AF910F20-0AFF-4E6B-8656-E32235FC0747}" sibTransId="{B5627FA8-7E39-4D01-84CF-63EE118B0CC8}"/>
    <dgm:cxn modelId="{13CCAA2A-641E-4F2D-91DD-2FC85D727D36}" type="presOf" srcId="{97C9A489-47B8-451A-98B0-CB45029B3D29}" destId="{BD4CDF71-9872-491B-B171-C0F55A2C098C}" srcOrd="0" destOrd="0" presId="urn:microsoft.com/office/officeart/2005/8/layout/cycle2"/>
    <dgm:cxn modelId="{6183742E-71F9-451C-AE98-5DBDEE1B0717}" type="presOf" srcId="{05DB771F-8CE2-422B-AC18-EA98E77DD63C}" destId="{83402DD2-A856-42B6-BF28-F84F0E912B07}" srcOrd="1" destOrd="0" presId="urn:microsoft.com/office/officeart/2005/8/layout/cycle2"/>
    <dgm:cxn modelId="{1BD2EE2F-AE95-41CB-9770-28D542949054}" srcId="{76E62E99-20B0-4D0C-8481-519E7E243FBF}" destId="{3AC689DA-2CC1-4FEB-BEE0-F0CAD2392F9A}" srcOrd="3" destOrd="0" parTransId="{EE32E029-FB48-497D-B3C8-471015DD793E}" sibTransId="{C13F0D3F-5762-4C3B-8130-4DE5FB7AEBE3}"/>
    <dgm:cxn modelId="{8F87F032-9E5B-410B-A8F1-E3F4E88973F4}" srcId="{76E62E99-20B0-4D0C-8481-519E7E243FBF}" destId="{520B1C69-676D-4E29-B4D4-880C0FCB0665}" srcOrd="6" destOrd="0" parTransId="{A96E422C-14DC-4E35-9A17-DAAA36CA5C4F}" sibTransId="{C39E8940-7B7E-4294-B086-58C9079F60D2}"/>
    <dgm:cxn modelId="{9C94F53D-500A-4D64-955F-7F0B87C4548F}" type="presOf" srcId="{98A6C866-DF58-4B60-AFA1-60282F1C66CF}" destId="{D5F7C564-4171-4846-B23D-D6D84AA4549A}" srcOrd="0" destOrd="0" presId="urn:microsoft.com/office/officeart/2005/8/layout/cycle2"/>
    <dgm:cxn modelId="{D63C6661-1A2A-4159-AEA1-BCB23CD7790B}" srcId="{76E62E99-20B0-4D0C-8481-519E7E243FBF}" destId="{A4C35164-38E5-44A2-B9DC-275C5D488D78}" srcOrd="4" destOrd="0" parTransId="{1CDDD7AA-860A-4B62-8915-C4EE0BEB52EB}" sibTransId="{97FF4E2B-BCCB-44A2-998C-8EF0B0B9855D}"/>
    <dgm:cxn modelId="{8129D661-E0B9-44F1-963D-5BE763C858B9}" srcId="{76E62E99-20B0-4D0C-8481-519E7E243FBF}" destId="{D66D8953-B3F0-4F19-8003-3BDAC22B18E3}" srcOrd="7" destOrd="0" parTransId="{9B35CAC2-5FBE-42AA-8FB8-4EE2A67FAFB6}" sibTransId="{05DB771F-8CE2-422B-AC18-EA98E77DD63C}"/>
    <dgm:cxn modelId="{2F38B864-0183-48F2-8B46-A7AF6CE1FB2B}" type="presOf" srcId="{D66D8953-B3F0-4F19-8003-3BDAC22B18E3}" destId="{4CB4FC56-BC75-4C95-A544-4C227F24DD13}" srcOrd="0" destOrd="0" presId="urn:microsoft.com/office/officeart/2005/8/layout/cycle2"/>
    <dgm:cxn modelId="{D2116768-286D-466A-B076-479B61C0783F}" type="presOf" srcId="{97FF4E2B-BCCB-44A2-998C-8EF0B0B9855D}" destId="{924BB934-2E78-453D-A01B-2FDDA8EAD138}" srcOrd="1" destOrd="0" presId="urn:microsoft.com/office/officeart/2005/8/layout/cycle2"/>
    <dgm:cxn modelId="{1CCD3553-0628-4D62-A83D-47DA99640309}" type="presOf" srcId="{C39E8940-7B7E-4294-B086-58C9079F60D2}" destId="{6C6D5893-4C8E-4934-B4BA-FD6C824F91E8}" srcOrd="1" destOrd="0" presId="urn:microsoft.com/office/officeart/2005/8/layout/cycle2"/>
    <dgm:cxn modelId="{9447F178-DA76-4121-938B-7879ADCB9961}" type="presOf" srcId="{520B1C69-676D-4E29-B4D4-880C0FCB0665}" destId="{8C78B68B-7794-4988-91A7-079E7464A6B9}" srcOrd="0" destOrd="0" presId="urn:microsoft.com/office/officeart/2005/8/layout/cycle2"/>
    <dgm:cxn modelId="{C364CA7D-B12F-4097-85C2-A43882C155F4}" type="presOf" srcId="{D9D73A44-834A-4034-861E-C68AEAC4CD31}" destId="{0806F257-B919-48AC-A676-6D6A57847998}" srcOrd="0" destOrd="0" presId="urn:microsoft.com/office/officeart/2005/8/layout/cycle2"/>
    <dgm:cxn modelId="{FE09E482-E5FF-44E3-9C95-701C876EF11F}" srcId="{76E62E99-20B0-4D0C-8481-519E7E243FBF}" destId="{B996E19E-EF38-45B3-A1EF-A1D88CFBC20D}" srcOrd="5" destOrd="0" parTransId="{3BEA61E1-29F1-4A47-B9EA-C0320B0FF4AF}" sibTransId="{97C9A489-47B8-451A-98B0-CB45029B3D29}"/>
    <dgm:cxn modelId="{9B9BD083-9802-4559-825E-6848AEA8F6DB}" type="presOf" srcId="{C13F0D3F-5762-4C3B-8130-4DE5FB7AEBE3}" destId="{BD101320-D19B-4457-8805-1087D13FE355}" srcOrd="0" destOrd="0" presId="urn:microsoft.com/office/officeart/2005/8/layout/cycle2"/>
    <dgm:cxn modelId="{6F4EFB87-BAB8-471F-83A9-786D2A2382B3}" type="presOf" srcId="{1A5784C6-51E7-4B4E-B3CD-C542F04A45AE}" destId="{1FF4CC60-B2CC-43F5-9E7F-09489CF93C91}" srcOrd="0" destOrd="0" presId="urn:microsoft.com/office/officeart/2005/8/layout/cycle2"/>
    <dgm:cxn modelId="{01838688-2A0F-4FB3-9E67-D9EB8AFBCA02}" type="presOf" srcId="{97FF4E2B-BCCB-44A2-998C-8EF0B0B9855D}" destId="{6DA6DB13-1F48-4B7D-B4DD-BA2B1B656B48}" srcOrd="0" destOrd="0" presId="urn:microsoft.com/office/officeart/2005/8/layout/cycle2"/>
    <dgm:cxn modelId="{3BE2648F-C52B-472F-B593-F97257E1DA49}" type="presOf" srcId="{A4C35164-38E5-44A2-B9DC-275C5D488D78}" destId="{C6032549-EE55-4A25-86CD-DA24E58884AC}" srcOrd="0" destOrd="0" presId="urn:microsoft.com/office/officeart/2005/8/layout/cycle2"/>
    <dgm:cxn modelId="{CE70E290-D71F-4E9B-9C18-E9DF13551AA4}" type="presOf" srcId="{1A5784C6-51E7-4B4E-B3CD-C542F04A45AE}" destId="{9F925DAE-6290-414E-8EFF-9262B45614E4}" srcOrd="1" destOrd="0" presId="urn:microsoft.com/office/officeart/2005/8/layout/cycle2"/>
    <dgm:cxn modelId="{6FC8CFAE-7001-4EE0-A450-28A94FD29994}" type="presOf" srcId="{DE073ED5-BA02-45FB-BD7B-C4BCF84CBF34}" destId="{0FF09092-C038-4B2E-996A-1D032906558C}" srcOrd="1" destOrd="0" presId="urn:microsoft.com/office/officeart/2005/8/layout/cycle2"/>
    <dgm:cxn modelId="{263490B2-3B99-4BF5-AC8C-98E1C5A74A71}" srcId="{76E62E99-20B0-4D0C-8481-519E7E243FBF}" destId="{98A6C866-DF58-4B60-AFA1-60282F1C66CF}" srcOrd="2" destOrd="0" parTransId="{B871C1F5-3D68-47EF-A93D-D3656057CF44}" sibTransId="{DE073ED5-BA02-45FB-BD7B-C4BCF84CBF34}"/>
    <dgm:cxn modelId="{166AACB3-D39D-4781-B480-7AC6366C9EEC}" type="presOf" srcId="{5BF56B39-4224-4254-894E-CB8AA70DE12F}" destId="{C9644B29-4851-42CD-AF54-762195651C62}" srcOrd="0" destOrd="0" presId="urn:microsoft.com/office/officeart/2005/8/layout/cycle2"/>
    <dgm:cxn modelId="{2E4360CA-C583-4DC2-9B7F-BBB1820D8FE6}" type="presOf" srcId="{3AC689DA-2CC1-4FEB-BEE0-F0CAD2392F9A}" destId="{7DB12F4C-394A-4C57-8A2A-8B8AE502CFCA}" srcOrd="0" destOrd="0" presId="urn:microsoft.com/office/officeart/2005/8/layout/cycle2"/>
    <dgm:cxn modelId="{E3AAD8DD-D5F8-45C7-9DD6-F4F18A976BE3}" type="presOf" srcId="{B5627FA8-7E39-4D01-84CF-63EE118B0CC8}" destId="{9F83CEFC-FF1C-43C7-BB14-CE7480AC36D2}" srcOrd="1" destOrd="0" presId="urn:microsoft.com/office/officeart/2005/8/layout/cycle2"/>
    <dgm:cxn modelId="{89D43CDF-AB0D-4C40-9E7A-3D6784570A14}" srcId="{76E62E99-20B0-4D0C-8481-519E7E243FBF}" destId="{5BF56B39-4224-4254-894E-CB8AA70DE12F}" srcOrd="1" destOrd="0" parTransId="{4751CA0B-9D6A-4054-A94F-96FFBF6D051D}" sibTransId="{1A5784C6-51E7-4B4E-B3CD-C542F04A45AE}"/>
    <dgm:cxn modelId="{58A33DEE-E56D-4710-8ACF-59505623FA16}" type="presOf" srcId="{76E62E99-20B0-4D0C-8481-519E7E243FBF}" destId="{2CB74E00-435D-4F4F-B812-1003821FE8A4}" srcOrd="0" destOrd="0" presId="urn:microsoft.com/office/officeart/2005/8/layout/cycle2"/>
    <dgm:cxn modelId="{53E330F9-6303-4290-A2FB-416D67C5BDC9}" type="presOf" srcId="{B996E19E-EF38-45B3-A1EF-A1D88CFBC20D}" destId="{5F659885-5557-4BF5-B0E0-B50B448E7CD7}" srcOrd="0" destOrd="0" presId="urn:microsoft.com/office/officeart/2005/8/layout/cycle2"/>
    <dgm:cxn modelId="{78EA2AAA-E68F-43E5-8A8B-2B62911E85C8}" type="presParOf" srcId="{2CB74E00-435D-4F4F-B812-1003821FE8A4}" destId="{0806F257-B919-48AC-A676-6D6A57847998}" srcOrd="0" destOrd="0" presId="urn:microsoft.com/office/officeart/2005/8/layout/cycle2"/>
    <dgm:cxn modelId="{3EAE2869-48B6-4B72-BF90-68E77EAE6E2C}" type="presParOf" srcId="{2CB74E00-435D-4F4F-B812-1003821FE8A4}" destId="{65CAEFF4-0773-4F7C-915C-FC2E9515E13B}" srcOrd="1" destOrd="0" presId="urn:microsoft.com/office/officeart/2005/8/layout/cycle2"/>
    <dgm:cxn modelId="{45A2AC8B-9F69-4409-8FA3-26C2C68F3A29}" type="presParOf" srcId="{65CAEFF4-0773-4F7C-915C-FC2E9515E13B}" destId="{9F83CEFC-FF1C-43C7-BB14-CE7480AC36D2}" srcOrd="0" destOrd="0" presId="urn:microsoft.com/office/officeart/2005/8/layout/cycle2"/>
    <dgm:cxn modelId="{6672879E-97A9-49D0-8F30-3165C7076C34}" type="presParOf" srcId="{2CB74E00-435D-4F4F-B812-1003821FE8A4}" destId="{C9644B29-4851-42CD-AF54-762195651C62}" srcOrd="2" destOrd="0" presId="urn:microsoft.com/office/officeart/2005/8/layout/cycle2"/>
    <dgm:cxn modelId="{4CF4CBF8-166A-4B26-8E1F-6FD80EA28AFF}" type="presParOf" srcId="{2CB74E00-435D-4F4F-B812-1003821FE8A4}" destId="{1FF4CC60-B2CC-43F5-9E7F-09489CF93C91}" srcOrd="3" destOrd="0" presId="urn:microsoft.com/office/officeart/2005/8/layout/cycle2"/>
    <dgm:cxn modelId="{5B0D162E-531A-4961-B2EC-25B92D22FE40}" type="presParOf" srcId="{1FF4CC60-B2CC-43F5-9E7F-09489CF93C91}" destId="{9F925DAE-6290-414E-8EFF-9262B45614E4}" srcOrd="0" destOrd="0" presId="urn:microsoft.com/office/officeart/2005/8/layout/cycle2"/>
    <dgm:cxn modelId="{8E104B49-45D7-43D0-A351-0EF3B0AC1D64}" type="presParOf" srcId="{2CB74E00-435D-4F4F-B812-1003821FE8A4}" destId="{D5F7C564-4171-4846-B23D-D6D84AA4549A}" srcOrd="4" destOrd="0" presId="urn:microsoft.com/office/officeart/2005/8/layout/cycle2"/>
    <dgm:cxn modelId="{A983EB2F-120E-40DC-90FC-96BAD78C525C}" type="presParOf" srcId="{2CB74E00-435D-4F4F-B812-1003821FE8A4}" destId="{46F70E44-9880-4341-B407-B120AE5D4015}" srcOrd="5" destOrd="0" presId="urn:microsoft.com/office/officeart/2005/8/layout/cycle2"/>
    <dgm:cxn modelId="{E7382DA5-6AB6-4538-B857-20F5C1816409}" type="presParOf" srcId="{46F70E44-9880-4341-B407-B120AE5D4015}" destId="{0FF09092-C038-4B2E-996A-1D032906558C}" srcOrd="0" destOrd="0" presId="urn:microsoft.com/office/officeart/2005/8/layout/cycle2"/>
    <dgm:cxn modelId="{51FBC5FB-4097-4A26-AA31-C7E844E8AD33}" type="presParOf" srcId="{2CB74E00-435D-4F4F-B812-1003821FE8A4}" destId="{7DB12F4C-394A-4C57-8A2A-8B8AE502CFCA}" srcOrd="6" destOrd="0" presId="urn:microsoft.com/office/officeart/2005/8/layout/cycle2"/>
    <dgm:cxn modelId="{EAED75D7-EDFD-4CF9-8F4B-C778DD7D14DB}" type="presParOf" srcId="{2CB74E00-435D-4F4F-B812-1003821FE8A4}" destId="{BD101320-D19B-4457-8805-1087D13FE355}" srcOrd="7" destOrd="0" presId="urn:microsoft.com/office/officeart/2005/8/layout/cycle2"/>
    <dgm:cxn modelId="{5AADF0BB-65A2-4A07-A7B5-3A1BF775E444}" type="presParOf" srcId="{BD101320-D19B-4457-8805-1087D13FE355}" destId="{6450E9B1-8FE4-4367-BC3A-031F7263E47C}" srcOrd="0" destOrd="0" presId="urn:microsoft.com/office/officeart/2005/8/layout/cycle2"/>
    <dgm:cxn modelId="{9645A178-50BF-4AD6-A271-5B4AD6836BAF}" type="presParOf" srcId="{2CB74E00-435D-4F4F-B812-1003821FE8A4}" destId="{C6032549-EE55-4A25-86CD-DA24E58884AC}" srcOrd="8" destOrd="0" presId="urn:microsoft.com/office/officeart/2005/8/layout/cycle2"/>
    <dgm:cxn modelId="{0471A2E9-8BB7-47C2-A5C4-C936D2B00172}" type="presParOf" srcId="{2CB74E00-435D-4F4F-B812-1003821FE8A4}" destId="{6DA6DB13-1F48-4B7D-B4DD-BA2B1B656B48}" srcOrd="9" destOrd="0" presId="urn:microsoft.com/office/officeart/2005/8/layout/cycle2"/>
    <dgm:cxn modelId="{C716C4C3-3937-40E3-9AA4-F695EBDEA761}" type="presParOf" srcId="{6DA6DB13-1F48-4B7D-B4DD-BA2B1B656B48}" destId="{924BB934-2E78-453D-A01B-2FDDA8EAD138}" srcOrd="0" destOrd="0" presId="urn:microsoft.com/office/officeart/2005/8/layout/cycle2"/>
    <dgm:cxn modelId="{2F35BCF9-1B96-478E-B380-01D89DE5CA79}" type="presParOf" srcId="{2CB74E00-435D-4F4F-B812-1003821FE8A4}" destId="{5F659885-5557-4BF5-B0E0-B50B448E7CD7}" srcOrd="10" destOrd="0" presId="urn:microsoft.com/office/officeart/2005/8/layout/cycle2"/>
    <dgm:cxn modelId="{7CFB8C33-8D54-4E98-BBAB-1B210B99846F}" type="presParOf" srcId="{2CB74E00-435D-4F4F-B812-1003821FE8A4}" destId="{BD4CDF71-9872-491B-B171-C0F55A2C098C}" srcOrd="11" destOrd="0" presId="urn:microsoft.com/office/officeart/2005/8/layout/cycle2"/>
    <dgm:cxn modelId="{1F4C5408-9FD1-4285-A855-C386554FEC00}" type="presParOf" srcId="{BD4CDF71-9872-491B-B171-C0F55A2C098C}" destId="{E5D3E406-CE0E-4141-80E5-9AC67B59AF69}" srcOrd="0" destOrd="0" presId="urn:microsoft.com/office/officeart/2005/8/layout/cycle2"/>
    <dgm:cxn modelId="{AEBA5FE6-7206-416D-9BD4-512E87F2C112}" type="presParOf" srcId="{2CB74E00-435D-4F4F-B812-1003821FE8A4}" destId="{8C78B68B-7794-4988-91A7-079E7464A6B9}" srcOrd="12" destOrd="0" presId="urn:microsoft.com/office/officeart/2005/8/layout/cycle2"/>
    <dgm:cxn modelId="{0D6DED95-F36C-40DC-9362-9FBF57556278}" type="presParOf" srcId="{2CB74E00-435D-4F4F-B812-1003821FE8A4}" destId="{A5C3A00C-ED1D-4CEA-BE48-FE217275D2C1}" srcOrd="13" destOrd="0" presId="urn:microsoft.com/office/officeart/2005/8/layout/cycle2"/>
    <dgm:cxn modelId="{C54CCD93-19C7-42EA-AC05-1BB4D422D623}" type="presParOf" srcId="{A5C3A00C-ED1D-4CEA-BE48-FE217275D2C1}" destId="{6C6D5893-4C8E-4934-B4BA-FD6C824F91E8}" srcOrd="0" destOrd="0" presId="urn:microsoft.com/office/officeart/2005/8/layout/cycle2"/>
    <dgm:cxn modelId="{D978E276-37F9-4B76-A39C-4C2FD128A3DE}" type="presParOf" srcId="{2CB74E00-435D-4F4F-B812-1003821FE8A4}" destId="{4CB4FC56-BC75-4C95-A544-4C227F24DD13}" srcOrd="14" destOrd="0" presId="urn:microsoft.com/office/officeart/2005/8/layout/cycle2"/>
    <dgm:cxn modelId="{3605FDFA-CE38-4C7F-BCA5-D1C75A0C9BD4}" type="presParOf" srcId="{2CB74E00-435D-4F4F-B812-1003821FE8A4}" destId="{5A87E249-EFA2-456D-842C-ADAEB958D665}" srcOrd="15" destOrd="0" presId="urn:microsoft.com/office/officeart/2005/8/layout/cycle2"/>
    <dgm:cxn modelId="{4C3DFCF2-8D15-4427-951B-10E0C5188BEB}" type="presParOf" srcId="{5A87E249-EFA2-456D-842C-ADAEB958D665}" destId="{83402DD2-A856-42B6-BF28-F84F0E912B0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85E161-7225-4E15-90A3-8ED1297A93D2}" type="doc">
      <dgm:prSet loTypeId="urn:microsoft.com/office/officeart/2005/8/layout/matrix2" loCatId="matrix" qsTypeId="urn:microsoft.com/office/officeart/2005/8/quickstyle/3d4" qsCatId="3D" csTypeId="urn:microsoft.com/office/officeart/2005/8/colors/accent1_2" csCatId="accent1" phldr="1"/>
      <dgm:spPr/>
      <dgm:t>
        <a:bodyPr/>
        <a:lstStyle/>
        <a:p>
          <a:endParaRPr lang="zh-CN" altLang="en-US"/>
        </a:p>
      </dgm:t>
    </dgm:pt>
    <dgm:pt modelId="{030D6A4E-02AC-400D-822B-D47A9FEF0368}">
      <dgm:prSet phldrT="[文本]"/>
      <dgm:spPr/>
      <dgm:t>
        <a:bodyPr/>
        <a:lstStyle/>
        <a:p>
          <a:r>
            <a:rPr lang="zh-CN" altLang="en-US" dirty="0"/>
            <a:t>站姿</a:t>
          </a:r>
        </a:p>
      </dgm:t>
    </dgm:pt>
    <dgm:pt modelId="{B250BF0A-3E4E-4FB8-A1B1-1607C7876D30}" type="parTrans" cxnId="{0FE14B21-4FE5-4CDB-A9A4-204850191DCB}">
      <dgm:prSet/>
      <dgm:spPr/>
      <dgm:t>
        <a:bodyPr/>
        <a:lstStyle/>
        <a:p>
          <a:endParaRPr lang="zh-CN" altLang="en-US"/>
        </a:p>
      </dgm:t>
    </dgm:pt>
    <dgm:pt modelId="{D239019E-CA94-4A29-B7D4-AF0618536735}" type="sibTrans" cxnId="{0FE14B21-4FE5-4CDB-A9A4-204850191DCB}">
      <dgm:prSet/>
      <dgm:spPr/>
      <dgm:t>
        <a:bodyPr/>
        <a:lstStyle/>
        <a:p>
          <a:endParaRPr lang="zh-CN" altLang="en-US"/>
        </a:p>
      </dgm:t>
    </dgm:pt>
    <dgm:pt modelId="{6EE49A88-AD14-4801-95D5-684BCB72A4B5}">
      <dgm:prSet phldrT="[文本]"/>
      <dgm:spPr/>
      <dgm:t>
        <a:bodyPr/>
        <a:lstStyle/>
        <a:p>
          <a:r>
            <a:rPr lang="zh-CN" altLang="en-US" dirty="0"/>
            <a:t>坐姿</a:t>
          </a:r>
        </a:p>
      </dgm:t>
    </dgm:pt>
    <dgm:pt modelId="{7E102A10-4ECD-469A-9794-843F4D60E930}" type="parTrans" cxnId="{E20E06DA-D8F0-47B8-A914-D006DB5E2F6F}">
      <dgm:prSet/>
      <dgm:spPr/>
      <dgm:t>
        <a:bodyPr/>
        <a:lstStyle/>
        <a:p>
          <a:endParaRPr lang="zh-CN" altLang="en-US"/>
        </a:p>
      </dgm:t>
    </dgm:pt>
    <dgm:pt modelId="{3F43F3E0-DAC4-40DF-B3D5-96359194D621}" type="sibTrans" cxnId="{E20E06DA-D8F0-47B8-A914-D006DB5E2F6F}">
      <dgm:prSet/>
      <dgm:spPr/>
      <dgm:t>
        <a:bodyPr/>
        <a:lstStyle/>
        <a:p>
          <a:endParaRPr lang="zh-CN" altLang="en-US"/>
        </a:p>
      </dgm:t>
    </dgm:pt>
    <dgm:pt modelId="{BD7FEDAF-B92C-491E-A02A-4BBA3E768830}">
      <dgm:prSet phldrT="[文本]"/>
      <dgm:spPr/>
      <dgm:t>
        <a:bodyPr/>
        <a:lstStyle/>
        <a:p>
          <a:r>
            <a:rPr lang="zh-CN" altLang="en-US" dirty="0"/>
            <a:t>走姿</a:t>
          </a:r>
        </a:p>
      </dgm:t>
    </dgm:pt>
    <dgm:pt modelId="{F6DFA8ED-E76C-4435-9114-769CCE7C5E87}" type="parTrans" cxnId="{AEFAC580-E235-4807-8792-F8E77B32A398}">
      <dgm:prSet/>
      <dgm:spPr/>
      <dgm:t>
        <a:bodyPr/>
        <a:lstStyle/>
        <a:p>
          <a:endParaRPr lang="zh-CN" altLang="en-US"/>
        </a:p>
      </dgm:t>
    </dgm:pt>
    <dgm:pt modelId="{AF1DDC91-7A9C-4BF7-A50F-7A68E24BC495}" type="sibTrans" cxnId="{AEFAC580-E235-4807-8792-F8E77B32A398}">
      <dgm:prSet/>
      <dgm:spPr/>
      <dgm:t>
        <a:bodyPr/>
        <a:lstStyle/>
        <a:p>
          <a:endParaRPr lang="zh-CN" altLang="en-US"/>
        </a:p>
      </dgm:t>
    </dgm:pt>
    <dgm:pt modelId="{A80B1BB7-3AAA-441E-A738-3ED1C1DE8A50}">
      <dgm:prSet phldrT="[文本]"/>
      <dgm:spPr/>
      <dgm:t>
        <a:bodyPr/>
        <a:lstStyle/>
        <a:p>
          <a:r>
            <a:rPr lang="zh-CN" altLang="en-US" dirty="0"/>
            <a:t>手势</a:t>
          </a:r>
        </a:p>
      </dgm:t>
    </dgm:pt>
    <dgm:pt modelId="{0C62A9F3-B7FB-4CB2-A37F-43CEEF6129B2}" type="parTrans" cxnId="{03D111E5-1D2C-4957-98FE-97DE210A3C91}">
      <dgm:prSet/>
      <dgm:spPr/>
      <dgm:t>
        <a:bodyPr/>
        <a:lstStyle/>
        <a:p>
          <a:endParaRPr lang="zh-CN" altLang="en-US"/>
        </a:p>
      </dgm:t>
    </dgm:pt>
    <dgm:pt modelId="{8C9FBA1E-D57C-4467-8421-9D665C56B2FE}" type="sibTrans" cxnId="{03D111E5-1D2C-4957-98FE-97DE210A3C91}">
      <dgm:prSet/>
      <dgm:spPr/>
      <dgm:t>
        <a:bodyPr/>
        <a:lstStyle/>
        <a:p>
          <a:endParaRPr lang="zh-CN" altLang="en-US"/>
        </a:p>
      </dgm:t>
    </dgm:pt>
    <dgm:pt modelId="{ABCF9A00-D369-408E-9B9B-2E4B96D4D1F9}" type="pres">
      <dgm:prSet presAssocID="{0385E161-7225-4E15-90A3-8ED1297A93D2}" presName="matrix" presStyleCnt="0">
        <dgm:presLayoutVars>
          <dgm:chMax val="1"/>
          <dgm:dir/>
          <dgm:resizeHandles val="exact"/>
        </dgm:presLayoutVars>
      </dgm:prSet>
      <dgm:spPr/>
    </dgm:pt>
    <dgm:pt modelId="{54F7078C-0A23-4171-9F19-C1E1F419F868}" type="pres">
      <dgm:prSet presAssocID="{0385E161-7225-4E15-90A3-8ED1297A93D2}" presName="axisShape" presStyleLbl="bgShp" presStyleIdx="0" presStyleCnt="1"/>
      <dgm:spPr/>
    </dgm:pt>
    <dgm:pt modelId="{A449F50D-B17A-47B9-A499-D27CD17FE1DE}" type="pres">
      <dgm:prSet presAssocID="{0385E161-7225-4E15-90A3-8ED1297A93D2}" presName="rect1" presStyleLbl="node1" presStyleIdx="0" presStyleCnt="4">
        <dgm:presLayoutVars>
          <dgm:chMax val="0"/>
          <dgm:chPref val="0"/>
          <dgm:bulletEnabled val="1"/>
        </dgm:presLayoutVars>
      </dgm:prSet>
      <dgm:spPr/>
    </dgm:pt>
    <dgm:pt modelId="{16924245-2575-47FC-8CBA-F4BC560A23BA}" type="pres">
      <dgm:prSet presAssocID="{0385E161-7225-4E15-90A3-8ED1297A93D2}" presName="rect2" presStyleLbl="node1" presStyleIdx="1" presStyleCnt="4">
        <dgm:presLayoutVars>
          <dgm:chMax val="0"/>
          <dgm:chPref val="0"/>
          <dgm:bulletEnabled val="1"/>
        </dgm:presLayoutVars>
      </dgm:prSet>
      <dgm:spPr/>
    </dgm:pt>
    <dgm:pt modelId="{9BCD5070-9B4E-4FCF-B44F-6317ADD3FA5D}" type="pres">
      <dgm:prSet presAssocID="{0385E161-7225-4E15-90A3-8ED1297A93D2}" presName="rect3" presStyleLbl="node1" presStyleIdx="2" presStyleCnt="4">
        <dgm:presLayoutVars>
          <dgm:chMax val="0"/>
          <dgm:chPref val="0"/>
          <dgm:bulletEnabled val="1"/>
        </dgm:presLayoutVars>
      </dgm:prSet>
      <dgm:spPr/>
    </dgm:pt>
    <dgm:pt modelId="{F75FCAA1-1B12-4E27-9C16-65BEBD58C268}" type="pres">
      <dgm:prSet presAssocID="{0385E161-7225-4E15-90A3-8ED1297A93D2}" presName="rect4" presStyleLbl="node1" presStyleIdx="3" presStyleCnt="4">
        <dgm:presLayoutVars>
          <dgm:chMax val="0"/>
          <dgm:chPref val="0"/>
          <dgm:bulletEnabled val="1"/>
        </dgm:presLayoutVars>
      </dgm:prSet>
      <dgm:spPr/>
    </dgm:pt>
  </dgm:ptLst>
  <dgm:cxnLst>
    <dgm:cxn modelId="{1B8BD008-A289-481C-A0A0-15BA54B7DFB6}" type="presOf" srcId="{0385E161-7225-4E15-90A3-8ED1297A93D2}" destId="{ABCF9A00-D369-408E-9B9B-2E4B96D4D1F9}" srcOrd="0" destOrd="0" presId="urn:microsoft.com/office/officeart/2005/8/layout/matrix2"/>
    <dgm:cxn modelId="{0FE14B21-4FE5-4CDB-A9A4-204850191DCB}" srcId="{0385E161-7225-4E15-90A3-8ED1297A93D2}" destId="{030D6A4E-02AC-400D-822B-D47A9FEF0368}" srcOrd="0" destOrd="0" parTransId="{B250BF0A-3E4E-4FB8-A1B1-1607C7876D30}" sibTransId="{D239019E-CA94-4A29-B7D4-AF0618536735}"/>
    <dgm:cxn modelId="{032AB154-08CA-4428-A222-D8CDDBBE5149}" type="presOf" srcId="{6EE49A88-AD14-4801-95D5-684BCB72A4B5}" destId="{16924245-2575-47FC-8CBA-F4BC560A23BA}" srcOrd="0" destOrd="0" presId="urn:microsoft.com/office/officeart/2005/8/layout/matrix2"/>
    <dgm:cxn modelId="{14A52078-3B5C-428E-B5D0-1A2B63F681FB}" type="presOf" srcId="{030D6A4E-02AC-400D-822B-D47A9FEF0368}" destId="{A449F50D-B17A-47B9-A499-D27CD17FE1DE}" srcOrd="0" destOrd="0" presId="urn:microsoft.com/office/officeart/2005/8/layout/matrix2"/>
    <dgm:cxn modelId="{C67DBC78-C753-40BF-8370-E6F184B4A71C}" type="presOf" srcId="{A80B1BB7-3AAA-441E-A738-3ED1C1DE8A50}" destId="{F75FCAA1-1B12-4E27-9C16-65BEBD58C268}" srcOrd="0" destOrd="0" presId="urn:microsoft.com/office/officeart/2005/8/layout/matrix2"/>
    <dgm:cxn modelId="{AEFAC580-E235-4807-8792-F8E77B32A398}" srcId="{0385E161-7225-4E15-90A3-8ED1297A93D2}" destId="{BD7FEDAF-B92C-491E-A02A-4BBA3E768830}" srcOrd="2" destOrd="0" parTransId="{F6DFA8ED-E76C-4435-9114-769CCE7C5E87}" sibTransId="{AF1DDC91-7A9C-4BF7-A50F-7A68E24BC495}"/>
    <dgm:cxn modelId="{F2A0EFAD-F575-45A6-8534-05D726DD227D}" type="presOf" srcId="{BD7FEDAF-B92C-491E-A02A-4BBA3E768830}" destId="{9BCD5070-9B4E-4FCF-B44F-6317ADD3FA5D}" srcOrd="0" destOrd="0" presId="urn:microsoft.com/office/officeart/2005/8/layout/matrix2"/>
    <dgm:cxn modelId="{E20E06DA-D8F0-47B8-A914-D006DB5E2F6F}" srcId="{0385E161-7225-4E15-90A3-8ED1297A93D2}" destId="{6EE49A88-AD14-4801-95D5-684BCB72A4B5}" srcOrd="1" destOrd="0" parTransId="{7E102A10-4ECD-469A-9794-843F4D60E930}" sibTransId="{3F43F3E0-DAC4-40DF-B3D5-96359194D621}"/>
    <dgm:cxn modelId="{03D111E5-1D2C-4957-98FE-97DE210A3C91}" srcId="{0385E161-7225-4E15-90A3-8ED1297A93D2}" destId="{A80B1BB7-3AAA-441E-A738-3ED1C1DE8A50}" srcOrd="3" destOrd="0" parTransId="{0C62A9F3-B7FB-4CB2-A37F-43CEEF6129B2}" sibTransId="{8C9FBA1E-D57C-4467-8421-9D665C56B2FE}"/>
    <dgm:cxn modelId="{7285061D-6FDF-4D42-B020-09AB9FB5208C}" type="presParOf" srcId="{ABCF9A00-D369-408E-9B9B-2E4B96D4D1F9}" destId="{54F7078C-0A23-4171-9F19-C1E1F419F868}" srcOrd="0" destOrd="0" presId="urn:microsoft.com/office/officeart/2005/8/layout/matrix2"/>
    <dgm:cxn modelId="{D96D9165-D4DE-422D-BF4F-51B7F95D3D8D}" type="presParOf" srcId="{ABCF9A00-D369-408E-9B9B-2E4B96D4D1F9}" destId="{A449F50D-B17A-47B9-A499-D27CD17FE1DE}" srcOrd="1" destOrd="0" presId="urn:microsoft.com/office/officeart/2005/8/layout/matrix2"/>
    <dgm:cxn modelId="{8455E594-9F79-4E81-A2F4-47D0A203DA4D}" type="presParOf" srcId="{ABCF9A00-D369-408E-9B9B-2E4B96D4D1F9}" destId="{16924245-2575-47FC-8CBA-F4BC560A23BA}" srcOrd="2" destOrd="0" presId="urn:microsoft.com/office/officeart/2005/8/layout/matrix2"/>
    <dgm:cxn modelId="{D446E018-9328-4E96-801D-CB8872223238}" type="presParOf" srcId="{ABCF9A00-D369-408E-9B9B-2E4B96D4D1F9}" destId="{9BCD5070-9B4E-4FCF-B44F-6317ADD3FA5D}" srcOrd="3" destOrd="0" presId="urn:microsoft.com/office/officeart/2005/8/layout/matrix2"/>
    <dgm:cxn modelId="{BA73C0B8-FF06-4450-9F56-2100388EF66F}" type="presParOf" srcId="{ABCF9A00-D369-408E-9B9B-2E4B96D4D1F9}" destId="{F75FCAA1-1B12-4E27-9C16-65BEBD58C26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F53C2B0-D214-4447-B694-9198E145FD11}" type="doc">
      <dgm:prSet loTypeId="urn:microsoft.com/office/officeart/2005/8/layout/pyramid2" loCatId="pyramid" qsTypeId="urn:microsoft.com/office/officeart/2005/8/quickstyle/simple1" qsCatId="simple" csTypeId="urn:microsoft.com/office/officeart/2005/8/colors/accent1_2" csCatId="accent1" phldr="1"/>
      <dgm:spPr/>
    </dgm:pt>
    <dgm:pt modelId="{860AACB5-24E6-4495-87C0-C2B2C74E3D5D}">
      <dgm:prSet phldrT="[文本]"/>
      <dgm:spPr/>
      <dgm:t>
        <a:bodyPr/>
        <a:lstStyle/>
        <a:p>
          <a:r>
            <a:rPr lang="zh-CN" altLang="en-US" b="1" dirty="0"/>
            <a:t>学会微笑礼仪</a:t>
          </a:r>
          <a:endParaRPr lang="zh-CN" altLang="en-US" dirty="0"/>
        </a:p>
      </dgm:t>
    </dgm:pt>
    <dgm:pt modelId="{A1128ABC-60B9-4CC0-91D5-CFE05756C0F5}" type="parTrans" cxnId="{6F9899A7-ECC1-467E-A6A5-85AA095FD114}">
      <dgm:prSet/>
      <dgm:spPr/>
      <dgm:t>
        <a:bodyPr/>
        <a:lstStyle/>
        <a:p>
          <a:endParaRPr lang="zh-CN" altLang="en-US"/>
        </a:p>
      </dgm:t>
    </dgm:pt>
    <dgm:pt modelId="{F8949B80-3792-472F-9C9F-54CE87C1CF73}" type="sibTrans" cxnId="{6F9899A7-ECC1-467E-A6A5-85AA095FD114}">
      <dgm:prSet/>
      <dgm:spPr/>
      <dgm:t>
        <a:bodyPr/>
        <a:lstStyle/>
        <a:p>
          <a:endParaRPr lang="zh-CN" altLang="en-US"/>
        </a:p>
      </dgm:t>
    </dgm:pt>
    <dgm:pt modelId="{D7955420-2849-4108-BECC-9F51CA483944}">
      <dgm:prSet phldrT="[文本]"/>
      <dgm:spPr/>
      <dgm:t>
        <a:bodyPr/>
        <a:lstStyle/>
        <a:p>
          <a:r>
            <a:rPr lang="zh-CN" altLang="en-US" b="1" dirty="0"/>
            <a:t>学会倾听</a:t>
          </a:r>
          <a:endParaRPr lang="zh-CN" altLang="en-US" dirty="0"/>
        </a:p>
      </dgm:t>
    </dgm:pt>
    <dgm:pt modelId="{8F6893FB-56EE-4092-A7D4-BD32EA635A0B}" type="parTrans" cxnId="{1FC6AA1F-8301-4DC8-90E2-B5524A57E0C5}">
      <dgm:prSet/>
      <dgm:spPr/>
      <dgm:t>
        <a:bodyPr/>
        <a:lstStyle/>
        <a:p>
          <a:endParaRPr lang="zh-CN" altLang="en-US"/>
        </a:p>
      </dgm:t>
    </dgm:pt>
    <dgm:pt modelId="{26B2D4F7-8027-42A7-A016-9A404B8A34AB}" type="sibTrans" cxnId="{1FC6AA1F-8301-4DC8-90E2-B5524A57E0C5}">
      <dgm:prSet/>
      <dgm:spPr/>
      <dgm:t>
        <a:bodyPr/>
        <a:lstStyle/>
        <a:p>
          <a:endParaRPr lang="zh-CN" altLang="en-US"/>
        </a:p>
      </dgm:t>
    </dgm:pt>
    <dgm:pt modelId="{34DF1522-5656-4C4E-B71B-39F88BBF0B5E}">
      <dgm:prSet phldrT="[文本]"/>
      <dgm:spPr/>
      <dgm:t>
        <a:bodyPr/>
        <a:lstStyle/>
        <a:p>
          <a:pPr>
            <a:buFont typeface="Times New Roman" panose="02020603050405020304" pitchFamily="18" charset="0"/>
            <a:buAutoNum type="arabicPeriod"/>
          </a:pPr>
          <a:r>
            <a:rPr lang="zh-CN" altLang="en-US" b="1" dirty="0"/>
            <a:t>学会用眼睛说话</a:t>
          </a:r>
          <a:endParaRPr lang="zh-CN" altLang="en-US" dirty="0"/>
        </a:p>
      </dgm:t>
    </dgm:pt>
    <dgm:pt modelId="{59E3A7CC-2CBE-4E56-948B-EAD8798E9D9C}" type="parTrans" cxnId="{2A3CBA2A-49BF-44FF-9994-514F15D9335C}">
      <dgm:prSet/>
      <dgm:spPr/>
      <dgm:t>
        <a:bodyPr/>
        <a:lstStyle/>
        <a:p>
          <a:endParaRPr lang="zh-CN" altLang="en-US"/>
        </a:p>
      </dgm:t>
    </dgm:pt>
    <dgm:pt modelId="{2CC9F7E8-237F-4A79-9B14-51702F14617D}" type="sibTrans" cxnId="{2A3CBA2A-49BF-44FF-9994-514F15D9335C}">
      <dgm:prSet/>
      <dgm:spPr/>
      <dgm:t>
        <a:bodyPr/>
        <a:lstStyle/>
        <a:p>
          <a:endParaRPr lang="zh-CN" altLang="en-US"/>
        </a:p>
      </dgm:t>
    </dgm:pt>
    <dgm:pt modelId="{278BDB9C-1942-46C0-B82B-99803C0E739B}" type="pres">
      <dgm:prSet presAssocID="{EF53C2B0-D214-4447-B694-9198E145FD11}" presName="compositeShape" presStyleCnt="0">
        <dgm:presLayoutVars>
          <dgm:dir/>
          <dgm:resizeHandles/>
        </dgm:presLayoutVars>
      </dgm:prSet>
      <dgm:spPr/>
    </dgm:pt>
    <dgm:pt modelId="{8699DF53-0B66-4676-87F9-7FB725642235}" type="pres">
      <dgm:prSet presAssocID="{EF53C2B0-D214-4447-B694-9198E145FD11}" presName="pyramid" presStyleLbl="node1" presStyleIdx="0" presStyleCnt="1"/>
      <dgm:spPr/>
    </dgm:pt>
    <dgm:pt modelId="{7C95C2CE-36E0-4088-ABD2-66EE8F6465AC}" type="pres">
      <dgm:prSet presAssocID="{EF53C2B0-D214-4447-B694-9198E145FD11}" presName="theList" presStyleCnt="0"/>
      <dgm:spPr/>
    </dgm:pt>
    <dgm:pt modelId="{16EA894C-F115-485D-931F-2B3DD2D1E7E7}" type="pres">
      <dgm:prSet presAssocID="{860AACB5-24E6-4495-87C0-C2B2C74E3D5D}" presName="aNode" presStyleLbl="fgAcc1" presStyleIdx="0" presStyleCnt="3">
        <dgm:presLayoutVars>
          <dgm:bulletEnabled val="1"/>
        </dgm:presLayoutVars>
      </dgm:prSet>
      <dgm:spPr/>
    </dgm:pt>
    <dgm:pt modelId="{7D64C4CF-864C-403A-B254-F471B515CDA2}" type="pres">
      <dgm:prSet presAssocID="{860AACB5-24E6-4495-87C0-C2B2C74E3D5D}" presName="aSpace" presStyleCnt="0"/>
      <dgm:spPr/>
    </dgm:pt>
    <dgm:pt modelId="{DA4B8BB7-A00C-43E3-9EAB-7B858BE05226}" type="pres">
      <dgm:prSet presAssocID="{D7955420-2849-4108-BECC-9F51CA483944}" presName="aNode" presStyleLbl="fgAcc1" presStyleIdx="1" presStyleCnt="3">
        <dgm:presLayoutVars>
          <dgm:bulletEnabled val="1"/>
        </dgm:presLayoutVars>
      </dgm:prSet>
      <dgm:spPr/>
    </dgm:pt>
    <dgm:pt modelId="{A17056AA-FF01-4B52-A1B7-3B3CDA1E7040}" type="pres">
      <dgm:prSet presAssocID="{D7955420-2849-4108-BECC-9F51CA483944}" presName="aSpace" presStyleCnt="0"/>
      <dgm:spPr/>
    </dgm:pt>
    <dgm:pt modelId="{F50ED164-C3BE-4E2F-8E57-4224A9965394}" type="pres">
      <dgm:prSet presAssocID="{34DF1522-5656-4C4E-B71B-39F88BBF0B5E}" presName="aNode" presStyleLbl="fgAcc1" presStyleIdx="2" presStyleCnt="3">
        <dgm:presLayoutVars>
          <dgm:bulletEnabled val="1"/>
        </dgm:presLayoutVars>
      </dgm:prSet>
      <dgm:spPr/>
    </dgm:pt>
    <dgm:pt modelId="{0C5FD158-DDB0-4849-9F6D-54D40997775B}" type="pres">
      <dgm:prSet presAssocID="{34DF1522-5656-4C4E-B71B-39F88BBF0B5E}" presName="aSpace" presStyleCnt="0"/>
      <dgm:spPr/>
    </dgm:pt>
  </dgm:ptLst>
  <dgm:cxnLst>
    <dgm:cxn modelId="{A102C714-35BF-4B39-86A2-9806A72C4791}" type="presOf" srcId="{EF53C2B0-D214-4447-B694-9198E145FD11}" destId="{278BDB9C-1942-46C0-B82B-99803C0E739B}" srcOrd="0" destOrd="0" presId="urn:microsoft.com/office/officeart/2005/8/layout/pyramid2"/>
    <dgm:cxn modelId="{89C91A1C-365E-4BF2-96D5-B62A377E99FA}" type="presOf" srcId="{860AACB5-24E6-4495-87C0-C2B2C74E3D5D}" destId="{16EA894C-F115-485D-931F-2B3DD2D1E7E7}" srcOrd="0" destOrd="0" presId="urn:microsoft.com/office/officeart/2005/8/layout/pyramid2"/>
    <dgm:cxn modelId="{1FC6AA1F-8301-4DC8-90E2-B5524A57E0C5}" srcId="{EF53C2B0-D214-4447-B694-9198E145FD11}" destId="{D7955420-2849-4108-BECC-9F51CA483944}" srcOrd="1" destOrd="0" parTransId="{8F6893FB-56EE-4092-A7D4-BD32EA635A0B}" sibTransId="{26B2D4F7-8027-42A7-A016-9A404B8A34AB}"/>
    <dgm:cxn modelId="{2A3CBA2A-49BF-44FF-9994-514F15D9335C}" srcId="{EF53C2B0-D214-4447-B694-9198E145FD11}" destId="{34DF1522-5656-4C4E-B71B-39F88BBF0B5E}" srcOrd="2" destOrd="0" parTransId="{59E3A7CC-2CBE-4E56-948B-EAD8798E9D9C}" sibTransId="{2CC9F7E8-237F-4A79-9B14-51702F14617D}"/>
    <dgm:cxn modelId="{6F9899A7-ECC1-467E-A6A5-85AA095FD114}" srcId="{EF53C2B0-D214-4447-B694-9198E145FD11}" destId="{860AACB5-24E6-4495-87C0-C2B2C74E3D5D}" srcOrd="0" destOrd="0" parTransId="{A1128ABC-60B9-4CC0-91D5-CFE05756C0F5}" sibTransId="{F8949B80-3792-472F-9C9F-54CE87C1CF73}"/>
    <dgm:cxn modelId="{972DA4B0-ECCB-44E5-ACBF-F5F64F93F808}" type="presOf" srcId="{34DF1522-5656-4C4E-B71B-39F88BBF0B5E}" destId="{F50ED164-C3BE-4E2F-8E57-4224A9965394}" srcOrd="0" destOrd="0" presId="urn:microsoft.com/office/officeart/2005/8/layout/pyramid2"/>
    <dgm:cxn modelId="{9D0445BA-0BD2-4A70-A412-BF8F3B359EC6}" type="presOf" srcId="{D7955420-2849-4108-BECC-9F51CA483944}" destId="{DA4B8BB7-A00C-43E3-9EAB-7B858BE05226}" srcOrd="0" destOrd="0" presId="urn:microsoft.com/office/officeart/2005/8/layout/pyramid2"/>
    <dgm:cxn modelId="{5CA749BF-9BC0-421C-BF8C-62E29716357D}" type="presParOf" srcId="{278BDB9C-1942-46C0-B82B-99803C0E739B}" destId="{8699DF53-0B66-4676-87F9-7FB725642235}" srcOrd="0" destOrd="0" presId="urn:microsoft.com/office/officeart/2005/8/layout/pyramid2"/>
    <dgm:cxn modelId="{A5F9647E-E435-414E-9135-E71D98D749E9}" type="presParOf" srcId="{278BDB9C-1942-46C0-B82B-99803C0E739B}" destId="{7C95C2CE-36E0-4088-ABD2-66EE8F6465AC}" srcOrd="1" destOrd="0" presId="urn:microsoft.com/office/officeart/2005/8/layout/pyramid2"/>
    <dgm:cxn modelId="{D900F1E0-DEFD-469D-B59B-C567D9C0BC05}" type="presParOf" srcId="{7C95C2CE-36E0-4088-ABD2-66EE8F6465AC}" destId="{16EA894C-F115-485D-931F-2B3DD2D1E7E7}" srcOrd="0" destOrd="0" presId="urn:microsoft.com/office/officeart/2005/8/layout/pyramid2"/>
    <dgm:cxn modelId="{A64FB08D-ED1D-435D-8443-3F7BF8D5E4DA}" type="presParOf" srcId="{7C95C2CE-36E0-4088-ABD2-66EE8F6465AC}" destId="{7D64C4CF-864C-403A-B254-F471B515CDA2}" srcOrd="1" destOrd="0" presId="urn:microsoft.com/office/officeart/2005/8/layout/pyramid2"/>
    <dgm:cxn modelId="{9EEC74CC-18B5-4834-BD0A-7EE3FC188EAD}" type="presParOf" srcId="{7C95C2CE-36E0-4088-ABD2-66EE8F6465AC}" destId="{DA4B8BB7-A00C-43E3-9EAB-7B858BE05226}" srcOrd="2" destOrd="0" presId="urn:microsoft.com/office/officeart/2005/8/layout/pyramid2"/>
    <dgm:cxn modelId="{58BA1F02-FCE5-4491-B896-CD6EB4220342}" type="presParOf" srcId="{7C95C2CE-36E0-4088-ABD2-66EE8F6465AC}" destId="{A17056AA-FF01-4B52-A1B7-3B3CDA1E7040}" srcOrd="3" destOrd="0" presId="urn:microsoft.com/office/officeart/2005/8/layout/pyramid2"/>
    <dgm:cxn modelId="{07B8F121-97C5-497E-B3EA-C82A935AA959}" type="presParOf" srcId="{7C95C2CE-36E0-4088-ABD2-66EE8F6465AC}" destId="{F50ED164-C3BE-4E2F-8E57-4224A9965394}" srcOrd="4" destOrd="0" presId="urn:microsoft.com/office/officeart/2005/8/layout/pyramid2"/>
    <dgm:cxn modelId="{5CA3D5ED-76A0-437F-BE49-6C59D87335D7}" type="presParOf" srcId="{7C95C2CE-36E0-4088-ABD2-66EE8F6465AC}" destId="{0C5FD158-DDB0-4849-9F6D-54D40997775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模拟面试</a:t>
          </a:r>
          <a:endParaRPr lang="zh-CN" altLang="en-US" sz="2400" kern="1200" dirty="0"/>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t>如何展示自己的“不完美”</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b="1" kern="1200" dirty="0"/>
            <a:t>1. </a:t>
          </a:r>
          <a:r>
            <a:rPr lang="zh-CN" altLang="en-US" sz="2400" b="1" kern="1200" dirty="0"/>
            <a:t>面试的常见形式有哪些？如何准备</a:t>
          </a:r>
          <a:r>
            <a:rPr lang="zh-CN" altLang="en-US" sz="2400" kern="1200" dirty="0"/>
            <a:t>？</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75B55B88-512E-4C92-9C85-89FE899C128C}">
      <dgm:prSet custT="1"/>
      <dgm:spPr/>
      <dgm:t>
        <a:bodyPr/>
        <a:lstStyle/>
        <a:p>
          <a:pPr>
            <a:buFont typeface="Times New Roman" panose="02020603050405020304" pitchFamily="18" charset="0"/>
            <a:buAutoNum type="arabicPeriod"/>
          </a:pPr>
          <a:r>
            <a:rPr lang="en-US" altLang="zh-CN" sz="2400" b="1" kern="1200" dirty="0"/>
            <a:t>2. </a:t>
          </a:r>
          <a:r>
            <a:rPr lang="zh-CN" altLang="en-US" sz="2400" b="1" kern="1200" dirty="0"/>
            <a:t>面试应注意的问题具体包括哪些</a:t>
          </a:r>
          <a:r>
            <a:rPr lang="zh-CN" altLang="en-US" sz="2400" kern="1200" dirty="0"/>
            <a:t>？</a:t>
          </a:r>
        </a:p>
      </dgm:t>
    </dgm:pt>
    <dgm:pt modelId="{C506A5A3-BB88-4AAC-A102-FAA80DD9189C}" type="parTrans" cxnId="{236CC2D2-877D-4D11-8F56-40F460222702}">
      <dgm:prSet/>
      <dgm:spPr/>
      <dgm:t>
        <a:bodyPr/>
        <a:lstStyle/>
        <a:p>
          <a:endParaRPr lang="zh-CN" altLang="en-US"/>
        </a:p>
      </dgm:t>
    </dgm:pt>
    <dgm:pt modelId="{3354B216-1051-4975-BAEF-E7CDDA0CE9C5}" type="sibTrans" cxnId="{236CC2D2-877D-4D11-8F56-40F460222702}">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EA7EED83-4BA6-477C-92B6-E615255E5669}" type="pres">
      <dgm:prSet presAssocID="{080B9B31-5EB9-4586-991C-A44925A02881}" presName="spacer" presStyleCnt="0"/>
      <dgm:spPr/>
    </dgm:pt>
    <dgm:pt modelId="{626853C2-085C-4A76-85D3-6BF06A085E1A}" type="pres">
      <dgm:prSet presAssocID="{75B55B88-512E-4C92-9C85-89FE899C128C}" presName="parentText" presStyleLbl="node1" presStyleIdx="1" presStyleCnt="2">
        <dgm:presLayoutVars>
          <dgm:chMax val="0"/>
          <dgm:bulletEnabled val="1"/>
        </dgm:presLayoutVars>
      </dgm:prSet>
      <dgm:spPr/>
    </dgm:pt>
  </dgm:ptLst>
  <dgm:cxnLst>
    <dgm:cxn modelId="{F838D645-CB31-434F-9953-F04F4E816CF3}" type="presOf" srcId="{75B55B88-512E-4C92-9C85-89FE899C128C}" destId="{626853C2-085C-4A76-85D3-6BF06A085E1A}"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236CC2D2-877D-4D11-8F56-40F460222702}" srcId="{CD448529-D8C7-4A6C-95EB-DE87BA3BD1FF}" destId="{75B55B88-512E-4C92-9C85-89FE899C128C}" srcOrd="1" destOrd="0" parTransId="{C506A5A3-BB88-4AAC-A102-FAA80DD9189C}" sibTransId="{3354B216-1051-4975-BAEF-E7CDDA0CE9C5}"/>
    <dgm:cxn modelId="{C66574EE-1951-4C80-8872-466E6835EE93}" type="presParOf" srcId="{2D46B671-08A5-4807-AECF-93CA4B7AB44B}" destId="{5AB7C4ED-30F0-4A25-BF4B-16E2FA1D3550}" srcOrd="0" destOrd="0" presId="urn:microsoft.com/office/officeart/2005/8/layout/vList2"/>
    <dgm:cxn modelId="{B911C589-5C1B-4E5C-9DC9-62B5242C4A41}" type="presParOf" srcId="{2D46B671-08A5-4807-AECF-93CA4B7AB44B}" destId="{EA7EED83-4BA6-477C-92B6-E615255E5669}" srcOrd="1" destOrd="0" presId="urn:microsoft.com/office/officeart/2005/8/layout/vList2"/>
    <dgm:cxn modelId="{A6E43B3E-4C9D-4C52-9DB1-EB830C0F3A0C}" type="presParOf" srcId="{2D46B671-08A5-4807-AECF-93CA4B7AB44B}" destId="{626853C2-085C-4A76-85D3-6BF06A085E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60AE413-1528-4469-9607-0480FB5D7DE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0D15D0E6-4A84-4C4D-A1B3-2C2E83443EC3}">
      <dgm:prSet phldrT="[文本]"/>
      <dgm:spPr/>
      <dgm:t>
        <a:bodyPr/>
        <a:lstStyle/>
        <a:p>
          <a:r>
            <a:rPr lang="zh-CN" altLang="en-US" b="1" dirty="0"/>
            <a:t>及时签订顶岗实习协议</a:t>
          </a:r>
          <a:endParaRPr lang="zh-CN" altLang="en-US" dirty="0"/>
        </a:p>
      </dgm:t>
    </dgm:pt>
    <dgm:pt modelId="{23158F5D-6A1B-43BA-9E27-0F7D62CFD6D9}" type="parTrans" cxnId="{646AD0CC-11B5-48E1-A0AE-A3FCAAA4D9E1}">
      <dgm:prSet/>
      <dgm:spPr/>
      <dgm:t>
        <a:bodyPr/>
        <a:lstStyle/>
        <a:p>
          <a:endParaRPr lang="zh-CN" altLang="en-US"/>
        </a:p>
      </dgm:t>
    </dgm:pt>
    <dgm:pt modelId="{94F16F5C-7E79-44C6-BF33-A1B91336DF67}" type="sibTrans" cxnId="{646AD0CC-11B5-48E1-A0AE-A3FCAAA4D9E1}">
      <dgm:prSet/>
      <dgm:spPr/>
      <dgm:t>
        <a:bodyPr/>
        <a:lstStyle/>
        <a:p>
          <a:endParaRPr lang="zh-CN" altLang="en-US"/>
        </a:p>
      </dgm:t>
    </dgm:pt>
    <dgm:pt modelId="{79F61B3A-3461-44B6-A27E-F29B572460D4}">
      <dgm:prSet phldrT="[文本]"/>
      <dgm:spPr/>
      <dgm:t>
        <a:bodyPr/>
        <a:lstStyle/>
        <a:p>
          <a:r>
            <a:rPr lang="zh-CN" altLang="en-US" b="1" dirty="0"/>
            <a:t>学生配合学校积极填写顶岗实习管理系统</a:t>
          </a:r>
          <a:endParaRPr lang="zh-CN" altLang="en-US" dirty="0"/>
        </a:p>
      </dgm:t>
    </dgm:pt>
    <dgm:pt modelId="{2E496975-7ECE-4ED8-B83F-FAB57199AE25}" type="parTrans" cxnId="{5882E4D8-E292-4922-B716-6F87F4AD721A}">
      <dgm:prSet/>
      <dgm:spPr/>
      <dgm:t>
        <a:bodyPr/>
        <a:lstStyle/>
        <a:p>
          <a:endParaRPr lang="zh-CN" altLang="en-US"/>
        </a:p>
      </dgm:t>
    </dgm:pt>
    <dgm:pt modelId="{76418EEA-4952-4FB6-A81D-F7494706CD30}" type="sibTrans" cxnId="{5882E4D8-E292-4922-B716-6F87F4AD721A}">
      <dgm:prSet/>
      <dgm:spPr/>
      <dgm:t>
        <a:bodyPr/>
        <a:lstStyle/>
        <a:p>
          <a:endParaRPr lang="zh-CN" altLang="en-US"/>
        </a:p>
      </dgm:t>
    </dgm:pt>
    <dgm:pt modelId="{28EDFBDD-AF67-4384-AC8E-80B68669150A}">
      <dgm:prSet phldrT="[文本]"/>
      <dgm:spPr/>
      <dgm:t>
        <a:bodyPr/>
        <a:lstStyle/>
        <a:p>
          <a:r>
            <a:rPr lang="zh-CN" altLang="en-US" b="1" dirty="0"/>
            <a:t>顶岗实习期间企业应当支付报酬</a:t>
          </a:r>
          <a:endParaRPr lang="zh-CN" altLang="en-US" dirty="0"/>
        </a:p>
      </dgm:t>
    </dgm:pt>
    <dgm:pt modelId="{A39A01FF-23CC-49E3-8DC9-A8E7C9AD09CF}" type="parTrans" cxnId="{279D1D5C-F8DE-407C-A075-634028BA2117}">
      <dgm:prSet/>
      <dgm:spPr/>
      <dgm:t>
        <a:bodyPr/>
        <a:lstStyle/>
        <a:p>
          <a:endParaRPr lang="zh-CN" altLang="en-US"/>
        </a:p>
      </dgm:t>
    </dgm:pt>
    <dgm:pt modelId="{4DA17187-EB84-4590-8B82-C1CB670F5013}" type="sibTrans" cxnId="{279D1D5C-F8DE-407C-A075-634028BA2117}">
      <dgm:prSet/>
      <dgm:spPr/>
      <dgm:t>
        <a:bodyPr/>
        <a:lstStyle/>
        <a:p>
          <a:endParaRPr lang="zh-CN" altLang="en-US"/>
        </a:p>
      </dgm:t>
    </dgm:pt>
    <dgm:pt modelId="{855594BB-A4B2-4CF4-BC71-95234F2F9DE5}">
      <dgm:prSet phldrT="[文本]"/>
      <dgm:spPr/>
      <dgm:t>
        <a:bodyPr/>
        <a:lstStyle/>
        <a:p>
          <a:r>
            <a:rPr lang="zh-CN" altLang="en-US" b="1" dirty="0"/>
            <a:t>强制保险制度</a:t>
          </a:r>
          <a:endParaRPr lang="zh-CN" altLang="en-US" dirty="0"/>
        </a:p>
      </dgm:t>
    </dgm:pt>
    <dgm:pt modelId="{490DF28E-F349-4317-9CCB-64CFEA7DF1BE}" type="parTrans" cxnId="{A8A3B205-BE61-4E2D-9995-B18B14C19125}">
      <dgm:prSet/>
      <dgm:spPr/>
      <dgm:t>
        <a:bodyPr/>
        <a:lstStyle/>
        <a:p>
          <a:endParaRPr lang="zh-CN" altLang="en-US"/>
        </a:p>
      </dgm:t>
    </dgm:pt>
    <dgm:pt modelId="{89F2BFAE-5516-4D06-B21A-5BC6CAA3EB09}" type="sibTrans" cxnId="{A8A3B205-BE61-4E2D-9995-B18B14C19125}">
      <dgm:prSet/>
      <dgm:spPr/>
      <dgm:t>
        <a:bodyPr/>
        <a:lstStyle/>
        <a:p>
          <a:endParaRPr lang="zh-CN" altLang="en-US"/>
        </a:p>
      </dgm:t>
    </dgm:pt>
    <dgm:pt modelId="{C8593539-D435-4B93-A2DA-D60BB7E3F546}" type="pres">
      <dgm:prSet presAssocID="{460AE413-1528-4469-9607-0480FB5D7DE0}" presName="Name0" presStyleCnt="0">
        <dgm:presLayoutVars>
          <dgm:dir/>
          <dgm:resizeHandles val="exact"/>
        </dgm:presLayoutVars>
      </dgm:prSet>
      <dgm:spPr/>
    </dgm:pt>
    <dgm:pt modelId="{A6F0A970-C4DC-4591-B13D-2E1DC9632E00}" type="pres">
      <dgm:prSet presAssocID="{0D15D0E6-4A84-4C4D-A1B3-2C2E83443EC3}" presName="node" presStyleLbl="node1" presStyleIdx="0" presStyleCnt="4">
        <dgm:presLayoutVars>
          <dgm:bulletEnabled val="1"/>
        </dgm:presLayoutVars>
      </dgm:prSet>
      <dgm:spPr/>
    </dgm:pt>
    <dgm:pt modelId="{8167861C-E3BE-42CE-91CB-B3219D03B7D3}" type="pres">
      <dgm:prSet presAssocID="{94F16F5C-7E79-44C6-BF33-A1B91336DF67}" presName="sibTrans" presStyleCnt="0"/>
      <dgm:spPr/>
    </dgm:pt>
    <dgm:pt modelId="{BAC36D62-B042-43B9-B4B7-F76C2817F601}" type="pres">
      <dgm:prSet presAssocID="{79F61B3A-3461-44B6-A27E-F29B572460D4}" presName="node" presStyleLbl="node1" presStyleIdx="1" presStyleCnt="4">
        <dgm:presLayoutVars>
          <dgm:bulletEnabled val="1"/>
        </dgm:presLayoutVars>
      </dgm:prSet>
      <dgm:spPr/>
    </dgm:pt>
    <dgm:pt modelId="{8A2434D8-1F48-4519-AD98-16456FA6E02D}" type="pres">
      <dgm:prSet presAssocID="{76418EEA-4952-4FB6-A81D-F7494706CD30}" presName="sibTrans" presStyleCnt="0"/>
      <dgm:spPr/>
    </dgm:pt>
    <dgm:pt modelId="{0043E39D-7174-4A52-B298-3ED7AC2D1E11}" type="pres">
      <dgm:prSet presAssocID="{28EDFBDD-AF67-4384-AC8E-80B68669150A}" presName="node" presStyleLbl="node1" presStyleIdx="2" presStyleCnt="4">
        <dgm:presLayoutVars>
          <dgm:bulletEnabled val="1"/>
        </dgm:presLayoutVars>
      </dgm:prSet>
      <dgm:spPr/>
    </dgm:pt>
    <dgm:pt modelId="{30DC8EE9-BF9D-48A6-9BC7-F4A2884FCE97}" type="pres">
      <dgm:prSet presAssocID="{4DA17187-EB84-4590-8B82-C1CB670F5013}" presName="sibTrans" presStyleCnt="0"/>
      <dgm:spPr/>
    </dgm:pt>
    <dgm:pt modelId="{3F1FC97F-D29D-4E68-B52C-E646AE55EEC9}" type="pres">
      <dgm:prSet presAssocID="{855594BB-A4B2-4CF4-BC71-95234F2F9DE5}" presName="node" presStyleLbl="node1" presStyleIdx="3" presStyleCnt="4">
        <dgm:presLayoutVars>
          <dgm:bulletEnabled val="1"/>
        </dgm:presLayoutVars>
      </dgm:prSet>
      <dgm:spPr/>
    </dgm:pt>
  </dgm:ptLst>
  <dgm:cxnLst>
    <dgm:cxn modelId="{A8A3B205-BE61-4E2D-9995-B18B14C19125}" srcId="{460AE413-1528-4469-9607-0480FB5D7DE0}" destId="{855594BB-A4B2-4CF4-BC71-95234F2F9DE5}" srcOrd="3" destOrd="0" parTransId="{490DF28E-F349-4317-9CCB-64CFEA7DF1BE}" sibTransId="{89F2BFAE-5516-4D06-B21A-5BC6CAA3EB09}"/>
    <dgm:cxn modelId="{F30B4D2B-5F3A-4C78-B27F-C052BB14DC12}" type="presOf" srcId="{28EDFBDD-AF67-4384-AC8E-80B68669150A}" destId="{0043E39D-7174-4A52-B298-3ED7AC2D1E11}" srcOrd="0" destOrd="0" presId="urn:microsoft.com/office/officeart/2005/8/layout/hList6"/>
    <dgm:cxn modelId="{279D1D5C-F8DE-407C-A075-634028BA2117}" srcId="{460AE413-1528-4469-9607-0480FB5D7DE0}" destId="{28EDFBDD-AF67-4384-AC8E-80B68669150A}" srcOrd="2" destOrd="0" parTransId="{A39A01FF-23CC-49E3-8DC9-A8E7C9AD09CF}" sibTransId="{4DA17187-EB84-4590-8B82-C1CB670F5013}"/>
    <dgm:cxn modelId="{BEC944B1-061E-4CE2-9940-162C484DED9E}" type="presOf" srcId="{0D15D0E6-4A84-4C4D-A1B3-2C2E83443EC3}" destId="{A6F0A970-C4DC-4591-B13D-2E1DC9632E00}" srcOrd="0" destOrd="0" presId="urn:microsoft.com/office/officeart/2005/8/layout/hList6"/>
    <dgm:cxn modelId="{D6052ECA-E800-4F0C-B405-12766B461A49}" type="presOf" srcId="{79F61B3A-3461-44B6-A27E-F29B572460D4}" destId="{BAC36D62-B042-43B9-B4B7-F76C2817F601}" srcOrd="0" destOrd="0" presId="urn:microsoft.com/office/officeart/2005/8/layout/hList6"/>
    <dgm:cxn modelId="{646AD0CC-11B5-48E1-A0AE-A3FCAAA4D9E1}" srcId="{460AE413-1528-4469-9607-0480FB5D7DE0}" destId="{0D15D0E6-4A84-4C4D-A1B3-2C2E83443EC3}" srcOrd="0" destOrd="0" parTransId="{23158F5D-6A1B-43BA-9E27-0F7D62CFD6D9}" sibTransId="{94F16F5C-7E79-44C6-BF33-A1B91336DF67}"/>
    <dgm:cxn modelId="{5882E4D8-E292-4922-B716-6F87F4AD721A}" srcId="{460AE413-1528-4469-9607-0480FB5D7DE0}" destId="{79F61B3A-3461-44B6-A27E-F29B572460D4}" srcOrd="1" destOrd="0" parTransId="{2E496975-7ECE-4ED8-B83F-FAB57199AE25}" sibTransId="{76418EEA-4952-4FB6-A81D-F7494706CD30}"/>
    <dgm:cxn modelId="{EAA98DE2-0D12-400B-9640-BC45E0CDC335}" type="presOf" srcId="{855594BB-A4B2-4CF4-BC71-95234F2F9DE5}" destId="{3F1FC97F-D29D-4E68-B52C-E646AE55EEC9}" srcOrd="0" destOrd="0" presId="urn:microsoft.com/office/officeart/2005/8/layout/hList6"/>
    <dgm:cxn modelId="{5893EDE8-7F52-4339-B384-D84EA6BC90DE}" type="presOf" srcId="{460AE413-1528-4469-9607-0480FB5D7DE0}" destId="{C8593539-D435-4B93-A2DA-D60BB7E3F546}" srcOrd="0" destOrd="0" presId="urn:microsoft.com/office/officeart/2005/8/layout/hList6"/>
    <dgm:cxn modelId="{77B4E3DA-BC04-4E3E-BBD5-8DA80D7CC639}" type="presParOf" srcId="{C8593539-D435-4B93-A2DA-D60BB7E3F546}" destId="{A6F0A970-C4DC-4591-B13D-2E1DC9632E00}" srcOrd="0" destOrd="0" presId="urn:microsoft.com/office/officeart/2005/8/layout/hList6"/>
    <dgm:cxn modelId="{4AEF35C7-EA03-4D19-9A19-EC022CF0FFAF}" type="presParOf" srcId="{C8593539-D435-4B93-A2DA-D60BB7E3F546}" destId="{8167861C-E3BE-42CE-91CB-B3219D03B7D3}" srcOrd="1" destOrd="0" presId="urn:microsoft.com/office/officeart/2005/8/layout/hList6"/>
    <dgm:cxn modelId="{C1CEA8B9-21D9-4C43-9FD2-E82849E0BAD6}" type="presParOf" srcId="{C8593539-D435-4B93-A2DA-D60BB7E3F546}" destId="{BAC36D62-B042-43B9-B4B7-F76C2817F601}" srcOrd="2" destOrd="0" presId="urn:microsoft.com/office/officeart/2005/8/layout/hList6"/>
    <dgm:cxn modelId="{9B9B0C73-F27B-4E2D-9F0F-D2A45DEBAE3F}" type="presParOf" srcId="{C8593539-D435-4B93-A2DA-D60BB7E3F546}" destId="{8A2434D8-1F48-4519-AD98-16456FA6E02D}" srcOrd="3" destOrd="0" presId="urn:microsoft.com/office/officeart/2005/8/layout/hList6"/>
    <dgm:cxn modelId="{88721FCA-B9B9-4BEE-B090-DB007DE2600E}" type="presParOf" srcId="{C8593539-D435-4B93-A2DA-D60BB7E3F546}" destId="{0043E39D-7174-4A52-B298-3ED7AC2D1E11}" srcOrd="4" destOrd="0" presId="urn:microsoft.com/office/officeart/2005/8/layout/hList6"/>
    <dgm:cxn modelId="{BF2E3CD8-55B6-4DEA-9F6A-0CC58CCABFA7}" type="presParOf" srcId="{C8593539-D435-4B93-A2DA-D60BB7E3F546}" destId="{30DC8EE9-BF9D-48A6-9BC7-F4A2884FCE97}" srcOrd="5" destOrd="0" presId="urn:microsoft.com/office/officeart/2005/8/layout/hList6"/>
    <dgm:cxn modelId="{9B8222FF-94BD-47A0-85D7-D7E473C6621D}" type="presParOf" srcId="{C8593539-D435-4B93-A2DA-D60BB7E3F546}" destId="{3F1FC97F-D29D-4E68-B52C-E646AE55EEC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E99CE3F-14CF-4C88-BC5E-07F7FEA042D1}" type="doc">
      <dgm:prSet loTypeId="urn:microsoft.com/office/officeart/2005/8/layout/hProcess9" loCatId="process" qsTypeId="urn:microsoft.com/office/officeart/2005/8/quickstyle/simple1" qsCatId="simple" csTypeId="urn:microsoft.com/office/officeart/2005/8/colors/accent1_2" csCatId="accent1" phldr="1"/>
      <dgm:spPr/>
    </dgm:pt>
    <dgm:pt modelId="{B05A593D-43C3-4974-9063-A66C0AD54944}">
      <dgm:prSet phldrT="[文本]"/>
      <dgm:spPr/>
      <dgm:t>
        <a:bodyPr/>
        <a:lstStyle/>
        <a:p>
          <a:r>
            <a:rPr lang="zh-CN" altLang="en-US" b="1"/>
            <a:t>关于违约金</a:t>
          </a:r>
          <a:endParaRPr lang="zh-CN" altLang="en-US"/>
        </a:p>
      </dgm:t>
    </dgm:pt>
    <dgm:pt modelId="{C622C6A5-1349-4501-B264-496CAD324BAC}" type="parTrans" cxnId="{88570A87-055E-4B2C-A914-E3E3BAF55A7F}">
      <dgm:prSet/>
      <dgm:spPr/>
      <dgm:t>
        <a:bodyPr/>
        <a:lstStyle/>
        <a:p>
          <a:endParaRPr lang="zh-CN" altLang="en-US"/>
        </a:p>
      </dgm:t>
    </dgm:pt>
    <dgm:pt modelId="{56CE2FBA-8D97-4A6F-9C15-347A2D73D0DA}" type="sibTrans" cxnId="{88570A87-055E-4B2C-A914-E3E3BAF55A7F}">
      <dgm:prSet/>
      <dgm:spPr/>
      <dgm:t>
        <a:bodyPr/>
        <a:lstStyle/>
        <a:p>
          <a:endParaRPr lang="zh-CN" altLang="en-US"/>
        </a:p>
      </dgm:t>
    </dgm:pt>
    <dgm:pt modelId="{9077C300-5062-4F52-97AC-7B3C2B5CD381}">
      <dgm:prSet phldrT="[文本]"/>
      <dgm:spPr/>
      <dgm:t>
        <a:bodyPr/>
        <a:lstStyle/>
        <a:p>
          <a:r>
            <a:rPr lang="zh-CN" altLang="en-US" b="1" dirty="0"/>
            <a:t>利用好“备注”</a:t>
          </a:r>
          <a:endParaRPr lang="zh-CN" altLang="en-US" dirty="0"/>
        </a:p>
      </dgm:t>
    </dgm:pt>
    <dgm:pt modelId="{8AAF2A76-AB9D-412F-85B1-380EBEC5D3DC}" type="parTrans" cxnId="{EDF330AB-069C-4B52-A39D-0386F8BC4BD0}">
      <dgm:prSet/>
      <dgm:spPr/>
      <dgm:t>
        <a:bodyPr/>
        <a:lstStyle/>
        <a:p>
          <a:endParaRPr lang="zh-CN" altLang="en-US"/>
        </a:p>
      </dgm:t>
    </dgm:pt>
    <dgm:pt modelId="{BF6F7E62-1A6D-4DF4-A7DB-8B6DFBE0A651}" type="sibTrans" cxnId="{EDF330AB-069C-4B52-A39D-0386F8BC4BD0}">
      <dgm:prSet/>
      <dgm:spPr/>
      <dgm:t>
        <a:bodyPr/>
        <a:lstStyle/>
        <a:p>
          <a:endParaRPr lang="zh-CN" altLang="en-US"/>
        </a:p>
      </dgm:t>
    </dgm:pt>
    <dgm:pt modelId="{BA19EDC9-5AD0-4074-9AB0-6E49E832E077}">
      <dgm:prSet phldrT="[文本]"/>
      <dgm:spPr/>
      <dgm:t>
        <a:bodyPr/>
        <a:lstStyle/>
        <a:p>
          <a:r>
            <a:rPr lang="zh-CN" altLang="en-US" b="1" dirty="0"/>
            <a:t>就业协议的解除</a:t>
          </a:r>
          <a:endParaRPr lang="zh-CN" altLang="en-US" dirty="0"/>
        </a:p>
      </dgm:t>
    </dgm:pt>
    <dgm:pt modelId="{82734579-0D75-499D-AEE8-4F9CCF502C3C}" type="parTrans" cxnId="{FCCA38C1-26FE-4C82-A338-3F920EE4CB17}">
      <dgm:prSet/>
      <dgm:spPr/>
      <dgm:t>
        <a:bodyPr/>
        <a:lstStyle/>
        <a:p>
          <a:endParaRPr lang="zh-CN" altLang="en-US"/>
        </a:p>
      </dgm:t>
    </dgm:pt>
    <dgm:pt modelId="{B96FF016-A0E3-4C79-B4AA-2B41780454B0}" type="sibTrans" cxnId="{FCCA38C1-26FE-4C82-A338-3F920EE4CB17}">
      <dgm:prSet/>
      <dgm:spPr/>
      <dgm:t>
        <a:bodyPr/>
        <a:lstStyle/>
        <a:p>
          <a:endParaRPr lang="zh-CN" altLang="en-US"/>
        </a:p>
      </dgm:t>
    </dgm:pt>
    <dgm:pt modelId="{7DD4E8E7-B362-4250-A56D-7CA808ECFC75}" type="pres">
      <dgm:prSet presAssocID="{1E99CE3F-14CF-4C88-BC5E-07F7FEA042D1}" presName="CompostProcess" presStyleCnt="0">
        <dgm:presLayoutVars>
          <dgm:dir/>
          <dgm:resizeHandles val="exact"/>
        </dgm:presLayoutVars>
      </dgm:prSet>
      <dgm:spPr/>
    </dgm:pt>
    <dgm:pt modelId="{EE49C80F-CC49-4F5C-9571-4699707DB4BB}" type="pres">
      <dgm:prSet presAssocID="{1E99CE3F-14CF-4C88-BC5E-07F7FEA042D1}" presName="arrow" presStyleLbl="bgShp" presStyleIdx="0" presStyleCnt="1"/>
      <dgm:spPr/>
    </dgm:pt>
    <dgm:pt modelId="{D795E169-E405-4576-8E99-54604A3E127E}" type="pres">
      <dgm:prSet presAssocID="{1E99CE3F-14CF-4C88-BC5E-07F7FEA042D1}" presName="linearProcess" presStyleCnt="0"/>
      <dgm:spPr/>
    </dgm:pt>
    <dgm:pt modelId="{E5DC7961-DEDD-4B01-AFE3-0D6C79976B47}" type="pres">
      <dgm:prSet presAssocID="{B05A593D-43C3-4974-9063-A66C0AD54944}" presName="textNode" presStyleLbl="node1" presStyleIdx="0" presStyleCnt="3">
        <dgm:presLayoutVars>
          <dgm:bulletEnabled val="1"/>
        </dgm:presLayoutVars>
      </dgm:prSet>
      <dgm:spPr/>
    </dgm:pt>
    <dgm:pt modelId="{666BD6EF-EE04-4887-B1ED-E169FE63DBF8}" type="pres">
      <dgm:prSet presAssocID="{56CE2FBA-8D97-4A6F-9C15-347A2D73D0DA}" presName="sibTrans" presStyleCnt="0"/>
      <dgm:spPr/>
    </dgm:pt>
    <dgm:pt modelId="{1BD4B2F4-C3D9-4A03-9F81-7C34AAF10C83}" type="pres">
      <dgm:prSet presAssocID="{9077C300-5062-4F52-97AC-7B3C2B5CD381}" presName="textNode" presStyleLbl="node1" presStyleIdx="1" presStyleCnt="3">
        <dgm:presLayoutVars>
          <dgm:bulletEnabled val="1"/>
        </dgm:presLayoutVars>
      </dgm:prSet>
      <dgm:spPr/>
    </dgm:pt>
    <dgm:pt modelId="{160D2431-FFF7-4998-9B5B-15A9077410CA}" type="pres">
      <dgm:prSet presAssocID="{BF6F7E62-1A6D-4DF4-A7DB-8B6DFBE0A651}" presName="sibTrans" presStyleCnt="0"/>
      <dgm:spPr/>
    </dgm:pt>
    <dgm:pt modelId="{F8AB34E6-C5AE-475A-9184-15A5B8FA91F9}" type="pres">
      <dgm:prSet presAssocID="{BA19EDC9-5AD0-4074-9AB0-6E49E832E077}" presName="textNode" presStyleLbl="node1" presStyleIdx="2" presStyleCnt="3">
        <dgm:presLayoutVars>
          <dgm:bulletEnabled val="1"/>
        </dgm:presLayoutVars>
      </dgm:prSet>
      <dgm:spPr/>
    </dgm:pt>
  </dgm:ptLst>
  <dgm:cxnLst>
    <dgm:cxn modelId="{6D22FC08-E806-413D-8FA5-DCF612147E36}" type="presOf" srcId="{B05A593D-43C3-4974-9063-A66C0AD54944}" destId="{E5DC7961-DEDD-4B01-AFE3-0D6C79976B47}" srcOrd="0" destOrd="0" presId="urn:microsoft.com/office/officeart/2005/8/layout/hProcess9"/>
    <dgm:cxn modelId="{7620DA5C-5FD2-49CF-8E7C-39AF342363F4}" type="presOf" srcId="{1E99CE3F-14CF-4C88-BC5E-07F7FEA042D1}" destId="{7DD4E8E7-B362-4250-A56D-7CA808ECFC75}" srcOrd="0" destOrd="0" presId="urn:microsoft.com/office/officeart/2005/8/layout/hProcess9"/>
    <dgm:cxn modelId="{88570A87-055E-4B2C-A914-E3E3BAF55A7F}" srcId="{1E99CE3F-14CF-4C88-BC5E-07F7FEA042D1}" destId="{B05A593D-43C3-4974-9063-A66C0AD54944}" srcOrd="0" destOrd="0" parTransId="{C622C6A5-1349-4501-B264-496CAD324BAC}" sibTransId="{56CE2FBA-8D97-4A6F-9C15-347A2D73D0DA}"/>
    <dgm:cxn modelId="{FA41B18E-D4A6-4EB7-9951-93658349BBEF}" type="presOf" srcId="{BA19EDC9-5AD0-4074-9AB0-6E49E832E077}" destId="{F8AB34E6-C5AE-475A-9184-15A5B8FA91F9}" srcOrd="0" destOrd="0" presId="urn:microsoft.com/office/officeart/2005/8/layout/hProcess9"/>
    <dgm:cxn modelId="{129C62A6-878E-4632-A0E2-B90F7F3C2BC8}" type="presOf" srcId="{9077C300-5062-4F52-97AC-7B3C2B5CD381}" destId="{1BD4B2F4-C3D9-4A03-9F81-7C34AAF10C83}" srcOrd="0" destOrd="0" presId="urn:microsoft.com/office/officeart/2005/8/layout/hProcess9"/>
    <dgm:cxn modelId="{EDF330AB-069C-4B52-A39D-0386F8BC4BD0}" srcId="{1E99CE3F-14CF-4C88-BC5E-07F7FEA042D1}" destId="{9077C300-5062-4F52-97AC-7B3C2B5CD381}" srcOrd="1" destOrd="0" parTransId="{8AAF2A76-AB9D-412F-85B1-380EBEC5D3DC}" sibTransId="{BF6F7E62-1A6D-4DF4-A7DB-8B6DFBE0A651}"/>
    <dgm:cxn modelId="{FCCA38C1-26FE-4C82-A338-3F920EE4CB17}" srcId="{1E99CE3F-14CF-4C88-BC5E-07F7FEA042D1}" destId="{BA19EDC9-5AD0-4074-9AB0-6E49E832E077}" srcOrd="2" destOrd="0" parTransId="{82734579-0D75-499D-AEE8-4F9CCF502C3C}" sibTransId="{B96FF016-A0E3-4C79-B4AA-2B41780454B0}"/>
    <dgm:cxn modelId="{A40D8C59-1630-4A1A-A9BD-8779A3C525F1}" type="presParOf" srcId="{7DD4E8E7-B362-4250-A56D-7CA808ECFC75}" destId="{EE49C80F-CC49-4F5C-9571-4699707DB4BB}" srcOrd="0" destOrd="0" presId="urn:microsoft.com/office/officeart/2005/8/layout/hProcess9"/>
    <dgm:cxn modelId="{7D7F1F40-AB9B-4DC2-AE1A-172AF387BA8D}" type="presParOf" srcId="{7DD4E8E7-B362-4250-A56D-7CA808ECFC75}" destId="{D795E169-E405-4576-8E99-54604A3E127E}" srcOrd="1" destOrd="0" presId="urn:microsoft.com/office/officeart/2005/8/layout/hProcess9"/>
    <dgm:cxn modelId="{A8EEC32A-181B-416A-88C9-70A3CC99B910}" type="presParOf" srcId="{D795E169-E405-4576-8E99-54604A3E127E}" destId="{E5DC7961-DEDD-4B01-AFE3-0D6C79976B47}" srcOrd="0" destOrd="0" presId="urn:microsoft.com/office/officeart/2005/8/layout/hProcess9"/>
    <dgm:cxn modelId="{E67BF035-A3F4-4625-8F21-9DF8888B7B1A}" type="presParOf" srcId="{D795E169-E405-4576-8E99-54604A3E127E}" destId="{666BD6EF-EE04-4887-B1ED-E169FE63DBF8}" srcOrd="1" destOrd="0" presId="urn:microsoft.com/office/officeart/2005/8/layout/hProcess9"/>
    <dgm:cxn modelId="{944C3433-1DF9-434F-89DB-555870161FAD}" type="presParOf" srcId="{D795E169-E405-4576-8E99-54604A3E127E}" destId="{1BD4B2F4-C3D9-4A03-9F81-7C34AAF10C83}" srcOrd="2" destOrd="0" presId="urn:microsoft.com/office/officeart/2005/8/layout/hProcess9"/>
    <dgm:cxn modelId="{9B8F526C-E201-4584-A8B8-4492D66EF85C}" type="presParOf" srcId="{D795E169-E405-4576-8E99-54604A3E127E}" destId="{160D2431-FFF7-4998-9B5B-15A9077410CA}" srcOrd="3" destOrd="0" presId="urn:microsoft.com/office/officeart/2005/8/layout/hProcess9"/>
    <dgm:cxn modelId="{7AD7B72D-B1FA-46BD-8EBB-905100823DB3}" type="presParOf" srcId="{D795E169-E405-4576-8E99-54604A3E127E}" destId="{F8AB34E6-C5AE-475A-9184-15A5B8FA91F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80DC305-467D-4930-B59B-34244FB3BD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73E16AF2-0AC6-40F9-8996-F946A0C2899B}">
      <dgm:prSet phldrT="[文本]"/>
      <dgm:spPr/>
      <dgm:t>
        <a:bodyPr/>
        <a:lstStyle/>
        <a:p>
          <a:r>
            <a:rPr lang="zh-CN" altLang="en-US" b="1" dirty="0"/>
            <a:t>审查用人单位的合法性</a:t>
          </a:r>
          <a:endParaRPr lang="zh-CN" altLang="en-US" dirty="0"/>
        </a:p>
      </dgm:t>
    </dgm:pt>
    <dgm:pt modelId="{C3E3C364-9183-48DB-88E6-2454EBB7020E}" type="parTrans" cxnId="{46BF2817-D2DE-4876-BFC5-FDB1BB150241}">
      <dgm:prSet/>
      <dgm:spPr/>
      <dgm:t>
        <a:bodyPr/>
        <a:lstStyle/>
        <a:p>
          <a:endParaRPr lang="zh-CN" altLang="en-US"/>
        </a:p>
      </dgm:t>
    </dgm:pt>
    <dgm:pt modelId="{7C124669-CB47-46D1-AA08-59035347E6A0}" type="sibTrans" cxnId="{46BF2817-D2DE-4876-BFC5-FDB1BB150241}">
      <dgm:prSet/>
      <dgm:spPr/>
      <dgm:t>
        <a:bodyPr/>
        <a:lstStyle/>
        <a:p>
          <a:endParaRPr lang="zh-CN" altLang="en-US"/>
        </a:p>
      </dgm:t>
    </dgm:pt>
    <dgm:pt modelId="{892035CF-10DD-44FF-92B0-B83CDD61358B}">
      <dgm:prSet phldrT="[文本]"/>
      <dgm:spPr/>
      <dgm:t>
        <a:bodyPr/>
        <a:lstStyle/>
        <a:p>
          <a:r>
            <a:rPr lang="zh-CN" altLang="en-US" b="1" dirty="0"/>
            <a:t>检查劳动合同的完整性</a:t>
          </a:r>
          <a:endParaRPr lang="zh-CN" altLang="en-US" dirty="0"/>
        </a:p>
      </dgm:t>
    </dgm:pt>
    <dgm:pt modelId="{5CF05E40-A2CB-4741-A11A-BCC261165063}" type="parTrans" cxnId="{255CA595-C3CF-47F2-B563-FDAE376B7CC4}">
      <dgm:prSet/>
      <dgm:spPr/>
      <dgm:t>
        <a:bodyPr/>
        <a:lstStyle/>
        <a:p>
          <a:endParaRPr lang="zh-CN" altLang="en-US"/>
        </a:p>
      </dgm:t>
    </dgm:pt>
    <dgm:pt modelId="{6BF95892-40F1-44FD-AF94-55581C8A3CA7}" type="sibTrans" cxnId="{255CA595-C3CF-47F2-B563-FDAE376B7CC4}">
      <dgm:prSet/>
      <dgm:spPr/>
      <dgm:t>
        <a:bodyPr/>
        <a:lstStyle/>
        <a:p>
          <a:endParaRPr lang="zh-CN" altLang="en-US"/>
        </a:p>
      </dgm:t>
    </dgm:pt>
    <dgm:pt modelId="{46B0C7E6-6F10-459D-BE7E-998A7B5C15CB}">
      <dgm:prSet phldrT="[文本]"/>
      <dgm:spPr/>
      <dgm:t>
        <a:bodyPr/>
        <a:lstStyle/>
        <a:p>
          <a:r>
            <a:rPr lang="zh-CN" altLang="en-US" b="1" dirty="0"/>
            <a:t>试用期</a:t>
          </a:r>
          <a:endParaRPr lang="zh-CN" altLang="en-US" dirty="0"/>
        </a:p>
      </dgm:t>
    </dgm:pt>
    <dgm:pt modelId="{1FC5422A-0167-40BA-8129-3DCC127CD536}" type="parTrans" cxnId="{8D1F601A-2B84-437F-9E22-34F015E6C265}">
      <dgm:prSet/>
      <dgm:spPr/>
      <dgm:t>
        <a:bodyPr/>
        <a:lstStyle/>
        <a:p>
          <a:endParaRPr lang="zh-CN" altLang="en-US"/>
        </a:p>
      </dgm:t>
    </dgm:pt>
    <dgm:pt modelId="{EF844A43-E8EC-4C41-8835-FAF6D6C8FB1B}" type="sibTrans" cxnId="{8D1F601A-2B84-437F-9E22-34F015E6C265}">
      <dgm:prSet/>
      <dgm:spPr/>
      <dgm:t>
        <a:bodyPr/>
        <a:lstStyle/>
        <a:p>
          <a:endParaRPr lang="zh-CN" altLang="en-US"/>
        </a:p>
      </dgm:t>
    </dgm:pt>
    <dgm:pt modelId="{885F7F9F-FC4C-4681-9EF1-07A834D7C35B}">
      <dgm:prSet phldrT="[文本]"/>
      <dgm:spPr/>
      <dgm:t>
        <a:bodyPr/>
        <a:lstStyle/>
        <a:p>
          <a:r>
            <a:rPr lang="zh-CN" altLang="en-US" b="1" dirty="0"/>
            <a:t>违约金</a:t>
          </a:r>
          <a:endParaRPr lang="zh-CN" altLang="en-US" dirty="0"/>
        </a:p>
      </dgm:t>
    </dgm:pt>
    <dgm:pt modelId="{E6B2DF55-2A48-42B7-8491-F560535F8C56}" type="parTrans" cxnId="{A33DA06A-B09F-4763-8C12-057B5A1EEE88}">
      <dgm:prSet/>
      <dgm:spPr/>
      <dgm:t>
        <a:bodyPr/>
        <a:lstStyle/>
        <a:p>
          <a:endParaRPr lang="zh-CN" altLang="en-US"/>
        </a:p>
      </dgm:t>
    </dgm:pt>
    <dgm:pt modelId="{12F1ABBE-F0EA-47BF-8E20-C8DFC0942FFA}" type="sibTrans" cxnId="{A33DA06A-B09F-4763-8C12-057B5A1EEE88}">
      <dgm:prSet/>
      <dgm:spPr/>
      <dgm:t>
        <a:bodyPr/>
        <a:lstStyle/>
        <a:p>
          <a:endParaRPr lang="zh-CN" altLang="en-US"/>
        </a:p>
      </dgm:t>
    </dgm:pt>
    <dgm:pt modelId="{C36217C8-5630-4148-953A-883FA574F0B6}">
      <dgm:prSet phldrT="[文本]"/>
      <dgm:spPr/>
      <dgm:t>
        <a:bodyPr/>
        <a:lstStyle/>
        <a:p>
          <a:pPr>
            <a:buFont typeface="Times New Roman" panose="02020603050405020304" pitchFamily="18" charset="0"/>
            <a:buAutoNum type="arabicPeriod"/>
          </a:pPr>
          <a:r>
            <a:rPr lang="zh-CN" altLang="en-US" b="1" dirty="0"/>
            <a:t>择业自主权</a:t>
          </a:r>
          <a:endParaRPr lang="zh-CN" altLang="en-US" dirty="0"/>
        </a:p>
      </dgm:t>
    </dgm:pt>
    <dgm:pt modelId="{040816C3-5633-4B64-94F6-0B3CD53CC5CD}" type="parTrans" cxnId="{8E40D219-7CC0-4DD4-9CC6-4F5B8A22FD46}">
      <dgm:prSet/>
      <dgm:spPr/>
      <dgm:t>
        <a:bodyPr/>
        <a:lstStyle/>
        <a:p>
          <a:endParaRPr lang="zh-CN" altLang="en-US"/>
        </a:p>
      </dgm:t>
    </dgm:pt>
    <dgm:pt modelId="{7CB117B5-FB16-440B-9DAA-25EF2779567B}" type="sibTrans" cxnId="{8E40D219-7CC0-4DD4-9CC6-4F5B8A22FD46}">
      <dgm:prSet/>
      <dgm:spPr/>
      <dgm:t>
        <a:bodyPr/>
        <a:lstStyle/>
        <a:p>
          <a:endParaRPr lang="zh-CN" altLang="en-US"/>
        </a:p>
      </dgm:t>
    </dgm:pt>
    <dgm:pt modelId="{6E30364E-AC7A-4CA2-8D4E-F86F1A077671}">
      <dgm:prSet phldrT="[文本]"/>
      <dgm:spPr/>
      <dgm:t>
        <a:bodyPr/>
        <a:lstStyle/>
        <a:p>
          <a:r>
            <a:rPr lang="zh-CN" altLang="en-US" b="1" dirty="0"/>
            <a:t>“五险一金”</a:t>
          </a:r>
          <a:endParaRPr lang="zh-CN" altLang="en-US" dirty="0"/>
        </a:p>
      </dgm:t>
    </dgm:pt>
    <dgm:pt modelId="{F8016388-031E-48E0-A372-F954B930C74D}" type="parTrans" cxnId="{38CA0822-2838-4F57-A7A0-F9EE2DB284FE}">
      <dgm:prSet/>
      <dgm:spPr/>
      <dgm:t>
        <a:bodyPr/>
        <a:lstStyle/>
        <a:p>
          <a:endParaRPr lang="zh-CN" altLang="en-US"/>
        </a:p>
      </dgm:t>
    </dgm:pt>
    <dgm:pt modelId="{E505A10C-9226-4EE3-8E0F-86D165AA1ED2}" type="sibTrans" cxnId="{38CA0822-2838-4F57-A7A0-F9EE2DB284FE}">
      <dgm:prSet/>
      <dgm:spPr/>
      <dgm:t>
        <a:bodyPr/>
        <a:lstStyle/>
        <a:p>
          <a:endParaRPr lang="zh-CN" altLang="en-US"/>
        </a:p>
      </dgm:t>
    </dgm:pt>
    <dgm:pt modelId="{87CCF7AC-0BF9-4FCF-9B30-B0C6FDABEC7F}" type="pres">
      <dgm:prSet presAssocID="{F80DC305-467D-4930-B59B-34244FB3BDA0}" presName="diagram" presStyleCnt="0">
        <dgm:presLayoutVars>
          <dgm:dir/>
          <dgm:resizeHandles val="exact"/>
        </dgm:presLayoutVars>
      </dgm:prSet>
      <dgm:spPr/>
    </dgm:pt>
    <dgm:pt modelId="{139066C3-15BD-42EF-858F-7F24D6CF6276}" type="pres">
      <dgm:prSet presAssocID="{73E16AF2-0AC6-40F9-8996-F946A0C2899B}" presName="node" presStyleLbl="node1" presStyleIdx="0" presStyleCnt="6">
        <dgm:presLayoutVars>
          <dgm:bulletEnabled val="1"/>
        </dgm:presLayoutVars>
      </dgm:prSet>
      <dgm:spPr/>
    </dgm:pt>
    <dgm:pt modelId="{29682DCE-BF79-471E-945F-527433DD9C2B}" type="pres">
      <dgm:prSet presAssocID="{7C124669-CB47-46D1-AA08-59035347E6A0}" presName="sibTrans" presStyleCnt="0"/>
      <dgm:spPr/>
    </dgm:pt>
    <dgm:pt modelId="{56C0A693-C34A-41F8-AD25-A220BED48863}" type="pres">
      <dgm:prSet presAssocID="{892035CF-10DD-44FF-92B0-B83CDD61358B}" presName="node" presStyleLbl="node1" presStyleIdx="1" presStyleCnt="6">
        <dgm:presLayoutVars>
          <dgm:bulletEnabled val="1"/>
        </dgm:presLayoutVars>
      </dgm:prSet>
      <dgm:spPr/>
    </dgm:pt>
    <dgm:pt modelId="{01FC3CBF-766E-4FE3-9153-4948B6BC1643}" type="pres">
      <dgm:prSet presAssocID="{6BF95892-40F1-44FD-AF94-55581C8A3CA7}" presName="sibTrans" presStyleCnt="0"/>
      <dgm:spPr/>
    </dgm:pt>
    <dgm:pt modelId="{2312851D-6647-4BA5-8E6A-13357CB6C751}" type="pres">
      <dgm:prSet presAssocID="{46B0C7E6-6F10-459D-BE7E-998A7B5C15CB}" presName="node" presStyleLbl="node1" presStyleIdx="2" presStyleCnt="6">
        <dgm:presLayoutVars>
          <dgm:bulletEnabled val="1"/>
        </dgm:presLayoutVars>
      </dgm:prSet>
      <dgm:spPr/>
    </dgm:pt>
    <dgm:pt modelId="{F6C59962-B96B-4422-970D-96462A3C102C}" type="pres">
      <dgm:prSet presAssocID="{EF844A43-E8EC-4C41-8835-FAF6D6C8FB1B}" presName="sibTrans" presStyleCnt="0"/>
      <dgm:spPr/>
    </dgm:pt>
    <dgm:pt modelId="{C7FF968F-58D5-46BA-956A-05C3BEDD05D1}" type="pres">
      <dgm:prSet presAssocID="{885F7F9F-FC4C-4681-9EF1-07A834D7C35B}" presName="node" presStyleLbl="node1" presStyleIdx="3" presStyleCnt="6">
        <dgm:presLayoutVars>
          <dgm:bulletEnabled val="1"/>
        </dgm:presLayoutVars>
      </dgm:prSet>
      <dgm:spPr/>
    </dgm:pt>
    <dgm:pt modelId="{A3A8ED85-C405-4D44-BA8E-B02FA45BABAC}" type="pres">
      <dgm:prSet presAssocID="{12F1ABBE-F0EA-47BF-8E20-C8DFC0942FFA}" presName="sibTrans" presStyleCnt="0"/>
      <dgm:spPr/>
    </dgm:pt>
    <dgm:pt modelId="{EC0D58F1-1CB0-412A-8A21-52D2B4CCDE20}" type="pres">
      <dgm:prSet presAssocID="{C36217C8-5630-4148-953A-883FA574F0B6}" presName="node" presStyleLbl="node1" presStyleIdx="4" presStyleCnt="6">
        <dgm:presLayoutVars>
          <dgm:bulletEnabled val="1"/>
        </dgm:presLayoutVars>
      </dgm:prSet>
      <dgm:spPr/>
    </dgm:pt>
    <dgm:pt modelId="{CF9C0444-33BC-4200-BDDE-CD3CBDAC55A8}" type="pres">
      <dgm:prSet presAssocID="{7CB117B5-FB16-440B-9DAA-25EF2779567B}" presName="sibTrans" presStyleCnt="0"/>
      <dgm:spPr/>
    </dgm:pt>
    <dgm:pt modelId="{247F3DE8-F12B-45FB-BB3C-79F45FA66979}" type="pres">
      <dgm:prSet presAssocID="{6E30364E-AC7A-4CA2-8D4E-F86F1A077671}" presName="node" presStyleLbl="node1" presStyleIdx="5" presStyleCnt="6">
        <dgm:presLayoutVars>
          <dgm:bulletEnabled val="1"/>
        </dgm:presLayoutVars>
      </dgm:prSet>
      <dgm:spPr/>
    </dgm:pt>
  </dgm:ptLst>
  <dgm:cxnLst>
    <dgm:cxn modelId="{46BF2817-D2DE-4876-BFC5-FDB1BB150241}" srcId="{F80DC305-467D-4930-B59B-34244FB3BDA0}" destId="{73E16AF2-0AC6-40F9-8996-F946A0C2899B}" srcOrd="0" destOrd="0" parTransId="{C3E3C364-9183-48DB-88E6-2454EBB7020E}" sibTransId="{7C124669-CB47-46D1-AA08-59035347E6A0}"/>
    <dgm:cxn modelId="{8E40D219-7CC0-4DD4-9CC6-4F5B8A22FD46}" srcId="{F80DC305-467D-4930-B59B-34244FB3BDA0}" destId="{C36217C8-5630-4148-953A-883FA574F0B6}" srcOrd="4" destOrd="0" parTransId="{040816C3-5633-4B64-94F6-0B3CD53CC5CD}" sibTransId="{7CB117B5-FB16-440B-9DAA-25EF2779567B}"/>
    <dgm:cxn modelId="{8D1F601A-2B84-437F-9E22-34F015E6C265}" srcId="{F80DC305-467D-4930-B59B-34244FB3BDA0}" destId="{46B0C7E6-6F10-459D-BE7E-998A7B5C15CB}" srcOrd="2" destOrd="0" parTransId="{1FC5422A-0167-40BA-8129-3DCC127CD536}" sibTransId="{EF844A43-E8EC-4C41-8835-FAF6D6C8FB1B}"/>
    <dgm:cxn modelId="{38CA0822-2838-4F57-A7A0-F9EE2DB284FE}" srcId="{F80DC305-467D-4930-B59B-34244FB3BDA0}" destId="{6E30364E-AC7A-4CA2-8D4E-F86F1A077671}" srcOrd="5" destOrd="0" parTransId="{F8016388-031E-48E0-A372-F954B930C74D}" sibTransId="{E505A10C-9226-4EE3-8E0F-86D165AA1ED2}"/>
    <dgm:cxn modelId="{61195760-4A66-4783-9AF8-D6546F34F582}" type="presOf" srcId="{892035CF-10DD-44FF-92B0-B83CDD61358B}" destId="{56C0A693-C34A-41F8-AD25-A220BED48863}" srcOrd="0" destOrd="0" presId="urn:microsoft.com/office/officeart/2005/8/layout/default"/>
    <dgm:cxn modelId="{98171948-33E6-4EDD-9E22-F69545C506A8}" type="presOf" srcId="{6E30364E-AC7A-4CA2-8D4E-F86F1A077671}" destId="{247F3DE8-F12B-45FB-BB3C-79F45FA66979}" srcOrd="0" destOrd="0" presId="urn:microsoft.com/office/officeart/2005/8/layout/default"/>
    <dgm:cxn modelId="{A33DA06A-B09F-4763-8C12-057B5A1EEE88}" srcId="{F80DC305-467D-4930-B59B-34244FB3BDA0}" destId="{885F7F9F-FC4C-4681-9EF1-07A834D7C35B}" srcOrd="3" destOrd="0" parTransId="{E6B2DF55-2A48-42B7-8491-F560535F8C56}" sibTransId="{12F1ABBE-F0EA-47BF-8E20-C8DFC0942FFA}"/>
    <dgm:cxn modelId="{DC9B1172-B843-486F-BDA5-DAE2E0624F3F}" type="presOf" srcId="{885F7F9F-FC4C-4681-9EF1-07A834D7C35B}" destId="{C7FF968F-58D5-46BA-956A-05C3BEDD05D1}" srcOrd="0" destOrd="0" presId="urn:microsoft.com/office/officeart/2005/8/layout/default"/>
    <dgm:cxn modelId="{255CA595-C3CF-47F2-B563-FDAE376B7CC4}" srcId="{F80DC305-467D-4930-B59B-34244FB3BDA0}" destId="{892035CF-10DD-44FF-92B0-B83CDD61358B}" srcOrd="1" destOrd="0" parTransId="{5CF05E40-A2CB-4741-A11A-BCC261165063}" sibTransId="{6BF95892-40F1-44FD-AF94-55581C8A3CA7}"/>
    <dgm:cxn modelId="{AEED66B6-6B9E-4DA8-9B07-EB6D73BDA344}" type="presOf" srcId="{46B0C7E6-6F10-459D-BE7E-998A7B5C15CB}" destId="{2312851D-6647-4BA5-8E6A-13357CB6C751}" srcOrd="0" destOrd="0" presId="urn:microsoft.com/office/officeart/2005/8/layout/default"/>
    <dgm:cxn modelId="{933D00BD-DBF3-4A89-9FDC-363C6494278F}" type="presOf" srcId="{C36217C8-5630-4148-953A-883FA574F0B6}" destId="{EC0D58F1-1CB0-412A-8A21-52D2B4CCDE20}" srcOrd="0" destOrd="0" presId="urn:microsoft.com/office/officeart/2005/8/layout/default"/>
    <dgm:cxn modelId="{39E47AD8-A5E7-48CE-8A2C-102319B1503A}" type="presOf" srcId="{73E16AF2-0AC6-40F9-8996-F946A0C2899B}" destId="{139066C3-15BD-42EF-858F-7F24D6CF6276}" srcOrd="0" destOrd="0" presId="urn:microsoft.com/office/officeart/2005/8/layout/default"/>
    <dgm:cxn modelId="{18223EFD-468B-4DA1-91A1-CE7C5D68A54F}" type="presOf" srcId="{F80DC305-467D-4930-B59B-34244FB3BDA0}" destId="{87CCF7AC-0BF9-4FCF-9B30-B0C6FDABEC7F}" srcOrd="0" destOrd="0" presId="urn:microsoft.com/office/officeart/2005/8/layout/default"/>
    <dgm:cxn modelId="{DBBB01D1-A3CD-491F-8374-B706C7FD1004}" type="presParOf" srcId="{87CCF7AC-0BF9-4FCF-9B30-B0C6FDABEC7F}" destId="{139066C3-15BD-42EF-858F-7F24D6CF6276}" srcOrd="0" destOrd="0" presId="urn:microsoft.com/office/officeart/2005/8/layout/default"/>
    <dgm:cxn modelId="{371F2791-71D8-47F7-99AF-E57F1FD9AE60}" type="presParOf" srcId="{87CCF7AC-0BF9-4FCF-9B30-B0C6FDABEC7F}" destId="{29682DCE-BF79-471E-945F-527433DD9C2B}" srcOrd="1" destOrd="0" presId="urn:microsoft.com/office/officeart/2005/8/layout/default"/>
    <dgm:cxn modelId="{99994C7D-9A79-440F-8A74-7357BF4EEF0F}" type="presParOf" srcId="{87CCF7AC-0BF9-4FCF-9B30-B0C6FDABEC7F}" destId="{56C0A693-C34A-41F8-AD25-A220BED48863}" srcOrd="2" destOrd="0" presId="urn:microsoft.com/office/officeart/2005/8/layout/default"/>
    <dgm:cxn modelId="{A7FB16A6-075B-4AF6-BA81-47BD791D09E0}" type="presParOf" srcId="{87CCF7AC-0BF9-4FCF-9B30-B0C6FDABEC7F}" destId="{01FC3CBF-766E-4FE3-9153-4948B6BC1643}" srcOrd="3" destOrd="0" presId="urn:microsoft.com/office/officeart/2005/8/layout/default"/>
    <dgm:cxn modelId="{BBDF5588-1495-4554-829A-D3B7A1B30377}" type="presParOf" srcId="{87CCF7AC-0BF9-4FCF-9B30-B0C6FDABEC7F}" destId="{2312851D-6647-4BA5-8E6A-13357CB6C751}" srcOrd="4" destOrd="0" presId="urn:microsoft.com/office/officeart/2005/8/layout/default"/>
    <dgm:cxn modelId="{3ACFCCB5-0A64-4805-A8EC-BC40ABC32F36}" type="presParOf" srcId="{87CCF7AC-0BF9-4FCF-9B30-B0C6FDABEC7F}" destId="{F6C59962-B96B-4422-970D-96462A3C102C}" srcOrd="5" destOrd="0" presId="urn:microsoft.com/office/officeart/2005/8/layout/default"/>
    <dgm:cxn modelId="{3E03ABF6-7F44-49CE-9C1E-54ABD50C8208}" type="presParOf" srcId="{87CCF7AC-0BF9-4FCF-9B30-B0C6FDABEC7F}" destId="{C7FF968F-58D5-46BA-956A-05C3BEDD05D1}" srcOrd="6" destOrd="0" presId="urn:microsoft.com/office/officeart/2005/8/layout/default"/>
    <dgm:cxn modelId="{2499FF41-2C8E-4DBA-B04B-FE72301A5CD7}" type="presParOf" srcId="{87CCF7AC-0BF9-4FCF-9B30-B0C6FDABEC7F}" destId="{A3A8ED85-C405-4D44-BA8E-B02FA45BABAC}" srcOrd="7" destOrd="0" presId="urn:microsoft.com/office/officeart/2005/8/layout/default"/>
    <dgm:cxn modelId="{A0C2EC9F-2C28-4BED-9F5F-3B7C937914B7}" type="presParOf" srcId="{87CCF7AC-0BF9-4FCF-9B30-B0C6FDABEC7F}" destId="{EC0D58F1-1CB0-412A-8A21-52D2B4CCDE20}" srcOrd="8" destOrd="0" presId="urn:microsoft.com/office/officeart/2005/8/layout/default"/>
    <dgm:cxn modelId="{0CFD220C-749A-498D-AD00-3F5F3F7EF70D}" type="presParOf" srcId="{87CCF7AC-0BF9-4FCF-9B30-B0C6FDABEC7F}" destId="{CF9C0444-33BC-4200-BDDE-CD3CBDAC55A8}" srcOrd="9" destOrd="0" presId="urn:microsoft.com/office/officeart/2005/8/layout/default"/>
    <dgm:cxn modelId="{8F82B127-3DE4-4556-8C52-1AE71132D0A1}" type="presParOf" srcId="{87CCF7AC-0BF9-4FCF-9B30-B0C6FDABEC7F}" destId="{247F3DE8-F12B-45FB-BB3C-79F45FA6697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4F202-8333-4187-8C97-81F38D0C174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7DCB147F-2DE8-42B0-A70D-852301F14DB2}">
      <dgm:prSet phldrT="[文本]"/>
      <dgm:spPr/>
      <dgm:t>
        <a:bodyPr/>
        <a:lstStyle/>
        <a:p>
          <a:r>
            <a:rPr lang="zh-CN" altLang="en-US" b="1"/>
            <a:t>榜样激励法</a:t>
          </a:r>
          <a:endParaRPr lang="zh-CN" altLang="en-US"/>
        </a:p>
      </dgm:t>
    </dgm:pt>
    <dgm:pt modelId="{B9826BE4-F7AA-4AE6-8580-2C81ECA671AF}" type="parTrans" cxnId="{073455CA-BCC9-4FB2-8DA4-4D6A7D48130F}">
      <dgm:prSet/>
      <dgm:spPr/>
      <dgm:t>
        <a:bodyPr/>
        <a:lstStyle/>
        <a:p>
          <a:endParaRPr lang="zh-CN" altLang="en-US"/>
        </a:p>
      </dgm:t>
    </dgm:pt>
    <dgm:pt modelId="{AAECA8F2-A94F-414E-BC9C-F7BC8ECA9257}" type="sibTrans" cxnId="{073455CA-BCC9-4FB2-8DA4-4D6A7D48130F}">
      <dgm:prSet/>
      <dgm:spPr/>
      <dgm:t>
        <a:bodyPr/>
        <a:lstStyle/>
        <a:p>
          <a:endParaRPr lang="zh-CN" altLang="en-US"/>
        </a:p>
      </dgm:t>
    </dgm:pt>
    <dgm:pt modelId="{B0A58359-B6B2-4DAE-869C-7D3F0911AC3A}">
      <dgm:prSet phldrT="[文本]"/>
      <dgm:spPr/>
      <dgm:t>
        <a:bodyPr/>
        <a:lstStyle/>
        <a:p>
          <a:r>
            <a:rPr lang="zh-CN" altLang="en-US" b="1" dirty="0"/>
            <a:t>目标转移法</a:t>
          </a:r>
          <a:endParaRPr lang="zh-CN" altLang="en-US" dirty="0"/>
        </a:p>
      </dgm:t>
    </dgm:pt>
    <dgm:pt modelId="{05580A15-6D83-4F65-83E4-2459D54C3EDE}" type="parTrans" cxnId="{457DCD7D-A9D0-48CA-A06C-0ED7847B0DFF}">
      <dgm:prSet/>
      <dgm:spPr/>
      <dgm:t>
        <a:bodyPr/>
        <a:lstStyle/>
        <a:p>
          <a:endParaRPr lang="zh-CN" altLang="en-US"/>
        </a:p>
      </dgm:t>
    </dgm:pt>
    <dgm:pt modelId="{B358C64A-AC35-4F78-B66B-E92BE90839BE}" type="sibTrans" cxnId="{457DCD7D-A9D0-48CA-A06C-0ED7847B0DFF}">
      <dgm:prSet/>
      <dgm:spPr/>
      <dgm:t>
        <a:bodyPr/>
        <a:lstStyle/>
        <a:p>
          <a:endParaRPr lang="zh-CN" altLang="en-US"/>
        </a:p>
      </dgm:t>
    </dgm:pt>
    <dgm:pt modelId="{596FAE2D-9B87-42A7-B1B7-28AB2FD1620B}">
      <dgm:prSet phldrT="[文本]"/>
      <dgm:spPr/>
      <dgm:t>
        <a:bodyPr/>
        <a:lstStyle/>
        <a:p>
          <a:pPr>
            <a:buFont typeface="Times New Roman" panose="02020603050405020304" pitchFamily="18" charset="0"/>
            <a:buAutoNum type="arabicPeriod"/>
          </a:pPr>
          <a:r>
            <a:rPr lang="zh-CN" altLang="en-US" b="1" dirty="0"/>
            <a:t>适度宣泄法</a:t>
          </a:r>
          <a:endParaRPr lang="zh-CN" altLang="en-US" dirty="0"/>
        </a:p>
      </dgm:t>
    </dgm:pt>
    <dgm:pt modelId="{08A06B78-21E2-4F4B-AF98-DA2417480907}" type="parTrans" cxnId="{EEB89AC1-0479-4DA4-88E2-6B30E9B6CECD}">
      <dgm:prSet/>
      <dgm:spPr/>
      <dgm:t>
        <a:bodyPr/>
        <a:lstStyle/>
        <a:p>
          <a:endParaRPr lang="zh-CN" altLang="en-US"/>
        </a:p>
      </dgm:t>
    </dgm:pt>
    <dgm:pt modelId="{6073A638-1633-4D75-AAF0-8CE457BD1D86}" type="sibTrans" cxnId="{EEB89AC1-0479-4DA4-88E2-6B30E9B6CECD}">
      <dgm:prSet/>
      <dgm:spPr/>
      <dgm:t>
        <a:bodyPr/>
        <a:lstStyle/>
        <a:p>
          <a:endParaRPr lang="zh-CN" altLang="en-US"/>
        </a:p>
      </dgm:t>
    </dgm:pt>
    <dgm:pt modelId="{410739CE-8D54-406F-A5C2-2388D3653A84}" type="pres">
      <dgm:prSet presAssocID="{60F4F202-8333-4187-8C97-81F38D0C1741}" presName="Name0" presStyleCnt="0">
        <dgm:presLayoutVars>
          <dgm:chMax val="7"/>
          <dgm:chPref val="7"/>
          <dgm:dir/>
          <dgm:animLvl val="lvl"/>
        </dgm:presLayoutVars>
      </dgm:prSet>
      <dgm:spPr/>
    </dgm:pt>
    <dgm:pt modelId="{0D75D272-C491-448F-8B47-9ED954464D99}" type="pres">
      <dgm:prSet presAssocID="{7DCB147F-2DE8-42B0-A70D-852301F14DB2}" presName="Accent1" presStyleCnt="0"/>
      <dgm:spPr/>
    </dgm:pt>
    <dgm:pt modelId="{4CA5B8CE-264D-48FC-9E4A-AF1A912A2559}" type="pres">
      <dgm:prSet presAssocID="{7DCB147F-2DE8-42B0-A70D-852301F14DB2}" presName="Accent" presStyleLbl="node1" presStyleIdx="0" presStyleCnt="3"/>
      <dgm:spPr/>
    </dgm:pt>
    <dgm:pt modelId="{D51A9BF9-0401-43C7-8BA5-DE4EFA48B3E1}" type="pres">
      <dgm:prSet presAssocID="{7DCB147F-2DE8-42B0-A70D-852301F14DB2}" presName="Parent1" presStyleLbl="revTx" presStyleIdx="0" presStyleCnt="3">
        <dgm:presLayoutVars>
          <dgm:chMax val="1"/>
          <dgm:chPref val="1"/>
          <dgm:bulletEnabled val="1"/>
        </dgm:presLayoutVars>
      </dgm:prSet>
      <dgm:spPr/>
    </dgm:pt>
    <dgm:pt modelId="{1E5114CA-A405-42D2-8BD4-9018000E1090}" type="pres">
      <dgm:prSet presAssocID="{B0A58359-B6B2-4DAE-869C-7D3F0911AC3A}" presName="Accent2" presStyleCnt="0"/>
      <dgm:spPr/>
    </dgm:pt>
    <dgm:pt modelId="{F40CBA4E-C6D9-4312-AA62-A37BCC548159}" type="pres">
      <dgm:prSet presAssocID="{B0A58359-B6B2-4DAE-869C-7D3F0911AC3A}" presName="Accent" presStyleLbl="node1" presStyleIdx="1" presStyleCnt="3"/>
      <dgm:spPr/>
    </dgm:pt>
    <dgm:pt modelId="{E5B03685-C502-4051-A3A5-A02DA49817FF}" type="pres">
      <dgm:prSet presAssocID="{B0A58359-B6B2-4DAE-869C-7D3F0911AC3A}" presName="Parent2" presStyleLbl="revTx" presStyleIdx="1" presStyleCnt="3">
        <dgm:presLayoutVars>
          <dgm:chMax val="1"/>
          <dgm:chPref val="1"/>
          <dgm:bulletEnabled val="1"/>
        </dgm:presLayoutVars>
      </dgm:prSet>
      <dgm:spPr/>
    </dgm:pt>
    <dgm:pt modelId="{029D8344-B335-48D5-90EE-6450A22A1840}" type="pres">
      <dgm:prSet presAssocID="{596FAE2D-9B87-42A7-B1B7-28AB2FD1620B}" presName="Accent3" presStyleCnt="0"/>
      <dgm:spPr/>
    </dgm:pt>
    <dgm:pt modelId="{72EA3429-D667-48B3-93AD-FC816C889D79}" type="pres">
      <dgm:prSet presAssocID="{596FAE2D-9B87-42A7-B1B7-28AB2FD1620B}" presName="Accent" presStyleLbl="node1" presStyleIdx="2" presStyleCnt="3"/>
      <dgm:spPr/>
    </dgm:pt>
    <dgm:pt modelId="{D900160D-9650-43FF-A697-566DEAB9008B}" type="pres">
      <dgm:prSet presAssocID="{596FAE2D-9B87-42A7-B1B7-28AB2FD1620B}" presName="Parent3" presStyleLbl="revTx" presStyleIdx="2" presStyleCnt="3">
        <dgm:presLayoutVars>
          <dgm:chMax val="1"/>
          <dgm:chPref val="1"/>
          <dgm:bulletEnabled val="1"/>
        </dgm:presLayoutVars>
      </dgm:prSet>
      <dgm:spPr/>
    </dgm:pt>
  </dgm:ptLst>
  <dgm:cxnLst>
    <dgm:cxn modelId="{86504824-5C57-4F8E-B23C-6137C12CE225}" type="presOf" srcId="{7DCB147F-2DE8-42B0-A70D-852301F14DB2}" destId="{D51A9BF9-0401-43C7-8BA5-DE4EFA48B3E1}" srcOrd="0" destOrd="0" presId="urn:microsoft.com/office/officeart/2009/layout/CircleArrowProcess"/>
    <dgm:cxn modelId="{92C94B4D-8FA2-4F7F-8DDE-A1072C73F979}" type="presOf" srcId="{596FAE2D-9B87-42A7-B1B7-28AB2FD1620B}" destId="{D900160D-9650-43FF-A697-566DEAB9008B}" srcOrd="0" destOrd="0" presId="urn:microsoft.com/office/officeart/2009/layout/CircleArrowProcess"/>
    <dgm:cxn modelId="{457DCD7D-A9D0-48CA-A06C-0ED7847B0DFF}" srcId="{60F4F202-8333-4187-8C97-81F38D0C1741}" destId="{B0A58359-B6B2-4DAE-869C-7D3F0911AC3A}" srcOrd="1" destOrd="0" parTransId="{05580A15-6D83-4F65-83E4-2459D54C3EDE}" sibTransId="{B358C64A-AC35-4F78-B66B-E92BE90839BE}"/>
    <dgm:cxn modelId="{3CA28EA5-8A32-47CD-9E0C-89D7755EE661}" type="presOf" srcId="{B0A58359-B6B2-4DAE-869C-7D3F0911AC3A}" destId="{E5B03685-C502-4051-A3A5-A02DA49817FF}" srcOrd="0" destOrd="0" presId="urn:microsoft.com/office/officeart/2009/layout/CircleArrowProcess"/>
    <dgm:cxn modelId="{00E03DB2-1503-4850-BAB8-C863B3146E97}" type="presOf" srcId="{60F4F202-8333-4187-8C97-81F38D0C1741}" destId="{410739CE-8D54-406F-A5C2-2388D3653A84}" srcOrd="0" destOrd="0" presId="urn:microsoft.com/office/officeart/2009/layout/CircleArrowProcess"/>
    <dgm:cxn modelId="{EEB89AC1-0479-4DA4-88E2-6B30E9B6CECD}" srcId="{60F4F202-8333-4187-8C97-81F38D0C1741}" destId="{596FAE2D-9B87-42A7-B1B7-28AB2FD1620B}" srcOrd="2" destOrd="0" parTransId="{08A06B78-21E2-4F4B-AF98-DA2417480907}" sibTransId="{6073A638-1633-4D75-AAF0-8CE457BD1D86}"/>
    <dgm:cxn modelId="{073455CA-BCC9-4FB2-8DA4-4D6A7D48130F}" srcId="{60F4F202-8333-4187-8C97-81F38D0C1741}" destId="{7DCB147F-2DE8-42B0-A70D-852301F14DB2}" srcOrd="0" destOrd="0" parTransId="{B9826BE4-F7AA-4AE6-8580-2C81ECA671AF}" sibTransId="{AAECA8F2-A94F-414E-BC9C-F7BC8ECA9257}"/>
    <dgm:cxn modelId="{E05BC660-470C-4A6D-9C0F-9165C007701F}" type="presParOf" srcId="{410739CE-8D54-406F-A5C2-2388D3653A84}" destId="{0D75D272-C491-448F-8B47-9ED954464D99}" srcOrd="0" destOrd="0" presId="urn:microsoft.com/office/officeart/2009/layout/CircleArrowProcess"/>
    <dgm:cxn modelId="{BB884C46-0900-48B6-AC58-D96C23A7AAC7}" type="presParOf" srcId="{0D75D272-C491-448F-8B47-9ED954464D99}" destId="{4CA5B8CE-264D-48FC-9E4A-AF1A912A2559}" srcOrd="0" destOrd="0" presId="urn:microsoft.com/office/officeart/2009/layout/CircleArrowProcess"/>
    <dgm:cxn modelId="{57E9AB16-5536-4985-A6FE-1337461BFD0C}" type="presParOf" srcId="{410739CE-8D54-406F-A5C2-2388D3653A84}" destId="{D51A9BF9-0401-43C7-8BA5-DE4EFA48B3E1}" srcOrd="1" destOrd="0" presId="urn:microsoft.com/office/officeart/2009/layout/CircleArrowProcess"/>
    <dgm:cxn modelId="{33D3FC72-9FAE-45FF-A4FC-A31230F0F6C2}" type="presParOf" srcId="{410739CE-8D54-406F-A5C2-2388D3653A84}" destId="{1E5114CA-A405-42D2-8BD4-9018000E1090}" srcOrd="2" destOrd="0" presId="urn:microsoft.com/office/officeart/2009/layout/CircleArrowProcess"/>
    <dgm:cxn modelId="{6B4BCB62-D5D2-42F9-B655-F9A3AB955474}" type="presParOf" srcId="{1E5114CA-A405-42D2-8BD4-9018000E1090}" destId="{F40CBA4E-C6D9-4312-AA62-A37BCC548159}" srcOrd="0" destOrd="0" presId="urn:microsoft.com/office/officeart/2009/layout/CircleArrowProcess"/>
    <dgm:cxn modelId="{5D2F0D99-0E41-4FA7-B34B-74908C7393EF}" type="presParOf" srcId="{410739CE-8D54-406F-A5C2-2388D3653A84}" destId="{E5B03685-C502-4051-A3A5-A02DA49817FF}" srcOrd="3" destOrd="0" presId="urn:microsoft.com/office/officeart/2009/layout/CircleArrowProcess"/>
    <dgm:cxn modelId="{9AB67BE5-0067-43DD-82FA-3C88B51E7ED1}" type="presParOf" srcId="{410739CE-8D54-406F-A5C2-2388D3653A84}" destId="{029D8344-B335-48D5-90EE-6450A22A1840}" srcOrd="4" destOrd="0" presId="urn:microsoft.com/office/officeart/2009/layout/CircleArrowProcess"/>
    <dgm:cxn modelId="{295E8086-771D-4B4D-B853-FCF6DA62AB09}" type="presParOf" srcId="{029D8344-B335-48D5-90EE-6450A22A1840}" destId="{72EA3429-D667-48B3-93AD-FC816C889D79}" srcOrd="0" destOrd="0" presId="urn:microsoft.com/office/officeart/2009/layout/CircleArrowProcess"/>
    <dgm:cxn modelId="{E2ED4E68-A298-471B-BFE4-708C6312CC75}" type="presParOf" srcId="{410739CE-8D54-406F-A5C2-2388D3653A84}" destId="{D900160D-9650-43FF-A697-566DEAB9008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80DC305-467D-4930-B59B-34244FB3BD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46B0C7E6-6F10-459D-BE7E-998A7B5C15CB}">
      <dgm:prSet phldrT="[文本]"/>
      <dgm:spPr/>
      <dgm:t>
        <a:bodyPr/>
        <a:lstStyle/>
        <a:p>
          <a:r>
            <a:rPr lang="zh-CN" altLang="en-US" b="1" dirty="0"/>
            <a:t>试用期</a:t>
          </a:r>
          <a:endParaRPr lang="zh-CN" altLang="en-US" dirty="0"/>
        </a:p>
      </dgm:t>
    </dgm:pt>
    <dgm:pt modelId="{1FC5422A-0167-40BA-8129-3DCC127CD536}" type="parTrans" cxnId="{8D1F601A-2B84-437F-9E22-34F015E6C265}">
      <dgm:prSet/>
      <dgm:spPr/>
      <dgm:t>
        <a:bodyPr/>
        <a:lstStyle/>
        <a:p>
          <a:endParaRPr lang="zh-CN" altLang="en-US"/>
        </a:p>
      </dgm:t>
    </dgm:pt>
    <dgm:pt modelId="{EF844A43-E8EC-4C41-8835-FAF6D6C8FB1B}" type="sibTrans" cxnId="{8D1F601A-2B84-437F-9E22-34F015E6C265}">
      <dgm:prSet/>
      <dgm:spPr/>
      <dgm:t>
        <a:bodyPr/>
        <a:lstStyle/>
        <a:p>
          <a:endParaRPr lang="zh-CN" altLang="en-US"/>
        </a:p>
      </dgm:t>
    </dgm:pt>
    <dgm:pt modelId="{87CCF7AC-0BF9-4FCF-9B30-B0C6FDABEC7F}" type="pres">
      <dgm:prSet presAssocID="{F80DC305-467D-4930-B59B-34244FB3BDA0}" presName="diagram" presStyleCnt="0">
        <dgm:presLayoutVars>
          <dgm:dir/>
          <dgm:resizeHandles val="exact"/>
        </dgm:presLayoutVars>
      </dgm:prSet>
      <dgm:spPr/>
    </dgm:pt>
    <dgm:pt modelId="{2312851D-6647-4BA5-8E6A-13357CB6C751}" type="pres">
      <dgm:prSet presAssocID="{46B0C7E6-6F10-459D-BE7E-998A7B5C15CB}" presName="node" presStyleLbl="node1" presStyleIdx="0" presStyleCnt="1" custLinFactNeighborX="-22314" custLinFactNeighborY="-97722">
        <dgm:presLayoutVars>
          <dgm:bulletEnabled val="1"/>
        </dgm:presLayoutVars>
      </dgm:prSet>
      <dgm:spPr/>
    </dgm:pt>
  </dgm:ptLst>
  <dgm:cxnLst>
    <dgm:cxn modelId="{8D1F601A-2B84-437F-9E22-34F015E6C265}" srcId="{F80DC305-467D-4930-B59B-34244FB3BDA0}" destId="{46B0C7E6-6F10-459D-BE7E-998A7B5C15CB}" srcOrd="0" destOrd="0" parTransId="{1FC5422A-0167-40BA-8129-3DCC127CD536}" sibTransId="{EF844A43-E8EC-4C41-8835-FAF6D6C8FB1B}"/>
    <dgm:cxn modelId="{AEED66B6-6B9E-4DA8-9B07-EB6D73BDA344}" type="presOf" srcId="{46B0C7E6-6F10-459D-BE7E-998A7B5C15CB}" destId="{2312851D-6647-4BA5-8E6A-13357CB6C751}" srcOrd="0" destOrd="0" presId="urn:microsoft.com/office/officeart/2005/8/layout/default"/>
    <dgm:cxn modelId="{18223EFD-468B-4DA1-91A1-CE7C5D68A54F}" type="presOf" srcId="{F80DC305-467D-4930-B59B-34244FB3BDA0}" destId="{87CCF7AC-0BF9-4FCF-9B30-B0C6FDABEC7F}" srcOrd="0" destOrd="0" presId="urn:microsoft.com/office/officeart/2005/8/layout/default"/>
    <dgm:cxn modelId="{BBDF5588-1495-4554-829A-D3B7A1B30377}" type="presParOf" srcId="{87CCF7AC-0BF9-4FCF-9B30-B0C6FDABEC7F}" destId="{2312851D-6647-4BA5-8E6A-13357CB6C75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a:t>
          </a:r>
          <a:r>
            <a:rPr lang="zh-CN" altLang="en-US" sz="2400" b="1" kern="1200" dirty="0"/>
            <a:t>权利与义务大讨论</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t>如何保障我们的合法权益？</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1491" custLinFactNeighborY="-3827">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b="1" kern="1200" dirty="0"/>
            <a:t>1. </a:t>
          </a:r>
          <a:r>
            <a:rPr lang="zh-CN" altLang="en-US" sz="2400" b="1" kern="1200" dirty="0"/>
            <a:t>如何选择顶岗实习的企业？</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75B55B88-512E-4C92-9C85-89FE899C128C}">
      <dgm:prSet custT="1"/>
      <dgm:spPr/>
      <dgm:t>
        <a:bodyPr/>
        <a:lstStyle/>
        <a:p>
          <a:r>
            <a:rPr lang="en-US" altLang="zh-CN" sz="2400" b="1" kern="1200" dirty="0"/>
            <a:t>2. </a:t>
          </a:r>
          <a:r>
            <a:rPr lang="zh-CN" altLang="en-US" sz="2400" b="1" kern="1200" dirty="0"/>
            <a:t>如何防范就业过程中的法律风险</a:t>
          </a:r>
          <a:r>
            <a:rPr lang="zh-CN" altLang="en-US" sz="2400" kern="1200" dirty="0"/>
            <a:t>？</a:t>
          </a:r>
        </a:p>
      </dgm:t>
    </dgm:pt>
    <dgm:pt modelId="{C506A5A3-BB88-4AAC-A102-FAA80DD9189C}" type="parTrans" cxnId="{236CC2D2-877D-4D11-8F56-40F460222702}">
      <dgm:prSet/>
      <dgm:spPr/>
      <dgm:t>
        <a:bodyPr/>
        <a:lstStyle/>
        <a:p>
          <a:endParaRPr lang="zh-CN" altLang="en-US"/>
        </a:p>
      </dgm:t>
    </dgm:pt>
    <dgm:pt modelId="{3354B216-1051-4975-BAEF-E7CDDA0CE9C5}" type="sibTrans" cxnId="{236CC2D2-877D-4D11-8F56-40F460222702}">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EA7EED83-4BA6-477C-92B6-E615255E5669}" type="pres">
      <dgm:prSet presAssocID="{080B9B31-5EB9-4586-991C-A44925A02881}" presName="spacer" presStyleCnt="0"/>
      <dgm:spPr/>
    </dgm:pt>
    <dgm:pt modelId="{626853C2-085C-4A76-85D3-6BF06A085E1A}" type="pres">
      <dgm:prSet presAssocID="{75B55B88-512E-4C92-9C85-89FE899C128C}" presName="parentText" presStyleLbl="node1" presStyleIdx="1" presStyleCnt="2">
        <dgm:presLayoutVars>
          <dgm:chMax val="0"/>
          <dgm:bulletEnabled val="1"/>
        </dgm:presLayoutVars>
      </dgm:prSet>
      <dgm:spPr/>
    </dgm:pt>
  </dgm:ptLst>
  <dgm:cxnLst>
    <dgm:cxn modelId="{F838D645-CB31-434F-9953-F04F4E816CF3}" type="presOf" srcId="{75B55B88-512E-4C92-9C85-89FE899C128C}" destId="{626853C2-085C-4A76-85D3-6BF06A085E1A}"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236CC2D2-877D-4D11-8F56-40F460222702}" srcId="{CD448529-D8C7-4A6C-95EB-DE87BA3BD1FF}" destId="{75B55B88-512E-4C92-9C85-89FE899C128C}" srcOrd="1" destOrd="0" parTransId="{C506A5A3-BB88-4AAC-A102-FAA80DD9189C}" sibTransId="{3354B216-1051-4975-BAEF-E7CDDA0CE9C5}"/>
    <dgm:cxn modelId="{C66574EE-1951-4C80-8872-466E6835EE93}" type="presParOf" srcId="{2D46B671-08A5-4807-AECF-93CA4B7AB44B}" destId="{5AB7C4ED-30F0-4A25-BF4B-16E2FA1D3550}" srcOrd="0" destOrd="0" presId="urn:microsoft.com/office/officeart/2005/8/layout/vList2"/>
    <dgm:cxn modelId="{B911C589-5C1B-4E5C-9DC9-62B5242C4A41}" type="presParOf" srcId="{2D46B671-08A5-4807-AECF-93CA4B7AB44B}" destId="{EA7EED83-4BA6-477C-92B6-E615255E5669}" srcOrd="1" destOrd="0" presId="urn:microsoft.com/office/officeart/2005/8/layout/vList2"/>
    <dgm:cxn modelId="{A6E43B3E-4C9D-4C52-9DB1-EB830C0F3A0C}" type="presParOf" srcId="{2D46B671-08A5-4807-AECF-93CA4B7AB44B}" destId="{626853C2-085C-4A76-85D3-6BF06A085E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换个视角看“自卑”</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t>自信心训练</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b="1" kern="1200" dirty="0"/>
            <a:t>1.</a:t>
          </a:r>
          <a:r>
            <a:rPr lang="zh-CN" altLang="en-US" sz="2400" b="1" kern="1200" dirty="0"/>
            <a:t>如果你将踏入职场，你有哪些困惑？</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75B55B88-512E-4C92-9C85-89FE899C128C}">
      <dgm:prSet custT="1"/>
      <dgm:spPr/>
      <dgm:t>
        <a:bodyPr/>
        <a:lstStyle/>
        <a:p>
          <a:pPr>
            <a:buFont typeface="Times New Roman" panose="02020603050405020304" pitchFamily="18" charset="0"/>
            <a:buAutoNum type="arabicPeriod"/>
          </a:pPr>
          <a:r>
            <a:rPr lang="en-US" altLang="zh-CN" sz="2400" b="1" kern="1200" dirty="0"/>
            <a:t>2.</a:t>
          </a:r>
          <a:r>
            <a:rPr lang="zh-CN" altLang="en-US" sz="2400" b="1" kern="1200" dirty="0"/>
            <a:t>如果你第一次求职失败了，你打算如何对待该次失败</a:t>
          </a:r>
          <a:r>
            <a:rPr lang="zh-CN" altLang="en-US" sz="2400" kern="1200" dirty="0"/>
            <a:t>？</a:t>
          </a:r>
        </a:p>
      </dgm:t>
    </dgm:pt>
    <dgm:pt modelId="{C506A5A3-BB88-4AAC-A102-FAA80DD9189C}" type="parTrans" cxnId="{236CC2D2-877D-4D11-8F56-40F460222702}">
      <dgm:prSet/>
      <dgm:spPr/>
    </dgm:pt>
    <dgm:pt modelId="{3354B216-1051-4975-BAEF-E7CDDA0CE9C5}" type="sibTrans" cxnId="{236CC2D2-877D-4D11-8F56-40F460222702}">
      <dgm:prSet/>
      <dgm:spPr/>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EA7EED83-4BA6-477C-92B6-E615255E5669}" type="pres">
      <dgm:prSet presAssocID="{080B9B31-5EB9-4586-991C-A44925A02881}" presName="spacer" presStyleCnt="0"/>
      <dgm:spPr/>
    </dgm:pt>
    <dgm:pt modelId="{626853C2-085C-4A76-85D3-6BF06A085E1A}" type="pres">
      <dgm:prSet presAssocID="{75B55B88-512E-4C92-9C85-89FE899C128C}" presName="parentText" presStyleLbl="node1" presStyleIdx="1" presStyleCnt="2">
        <dgm:presLayoutVars>
          <dgm:chMax val="0"/>
          <dgm:bulletEnabled val="1"/>
        </dgm:presLayoutVars>
      </dgm:prSet>
      <dgm:spPr/>
    </dgm:pt>
  </dgm:ptLst>
  <dgm:cxnLst>
    <dgm:cxn modelId="{F838D645-CB31-434F-9953-F04F4E816CF3}" type="presOf" srcId="{75B55B88-512E-4C92-9C85-89FE899C128C}" destId="{626853C2-085C-4A76-85D3-6BF06A085E1A}"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236CC2D2-877D-4D11-8F56-40F460222702}" srcId="{CD448529-D8C7-4A6C-95EB-DE87BA3BD1FF}" destId="{75B55B88-512E-4C92-9C85-89FE899C128C}" srcOrd="1" destOrd="0" parTransId="{C506A5A3-BB88-4AAC-A102-FAA80DD9189C}" sibTransId="{3354B216-1051-4975-BAEF-E7CDDA0CE9C5}"/>
    <dgm:cxn modelId="{C66574EE-1951-4C80-8872-466E6835EE93}" type="presParOf" srcId="{2D46B671-08A5-4807-AECF-93CA4B7AB44B}" destId="{5AB7C4ED-30F0-4A25-BF4B-16E2FA1D3550}" srcOrd="0" destOrd="0" presId="urn:microsoft.com/office/officeart/2005/8/layout/vList2"/>
    <dgm:cxn modelId="{B911C589-5C1B-4E5C-9DC9-62B5242C4A41}" type="presParOf" srcId="{2D46B671-08A5-4807-AECF-93CA4B7AB44B}" destId="{EA7EED83-4BA6-477C-92B6-E615255E5669}" srcOrd="1" destOrd="0" presId="urn:microsoft.com/office/officeart/2005/8/layout/vList2"/>
    <dgm:cxn modelId="{A6E43B3E-4C9D-4C52-9DB1-EB830C0F3A0C}" type="presParOf" srcId="{2D46B671-08A5-4807-AECF-93CA4B7AB44B}" destId="{626853C2-085C-4A76-85D3-6BF06A085E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89CFF1-E4E5-4C75-80D9-2DDD127CC702}" type="doc">
      <dgm:prSet loTypeId="urn:microsoft.com/office/officeart/2005/8/layout/venn1" loCatId="relationship" qsTypeId="urn:microsoft.com/office/officeart/2005/8/quickstyle/simple1" qsCatId="simple" csTypeId="urn:microsoft.com/office/officeart/2005/8/colors/accent1_2" csCatId="accent1" phldr="1"/>
      <dgm:spPr/>
    </dgm:pt>
    <dgm:pt modelId="{245B8E4D-8B46-4180-8443-81EBAF85A430}">
      <dgm:prSet phldrT="[文本]"/>
      <dgm:spPr/>
      <dgm:t>
        <a:bodyPr/>
        <a:lstStyle/>
        <a:p>
          <a:r>
            <a:rPr lang="zh-CN" altLang="en-US" dirty="0"/>
            <a:t>有形就业市场</a:t>
          </a:r>
        </a:p>
      </dgm:t>
    </dgm:pt>
    <dgm:pt modelId="{A0F7E5B9-FF88-4585-AA3E-AAF2EAE5411A}" type="parTrans" cxnId="{F13A44F6-6F2A-44B6-957A-F1507CB0E0C8}">
      <dgm:prSet/>
      <dgm:spPr/>
      <dgm:t>
        <a:bodyPr/>
        <a:lstStyle/>
        <a:p>
          <a:endParaRPr lang="zh-CN" altLang="en-US"/>
        </a:p>
      </dgm:t>
    </dgm:pt>
    <dgm:pt modelId="{0128056A-5118-4141-9EF3-A7145BF2E922}" type="sibTrans" cxnId="{F13A44F6-6F2A-44B6-957A-F1507CB0E0C8}">
      <dgm:prSet/>
      <dgm:spPr/>
      <dgm:t>
        <a:bodyPr/>
        <a:lstStyle/>
        <a:p>
          <a:endParaRPr lang="zh-CN" altLang="en-US"/>
        </a:p>
      </dgm:t>
    </dgm:pt>
    <dgm:pt modelId="{BC1400F7-00DF-4F2F-9544-4A41D72A770D}">
      <dgm:prSet phldrT="[文本]"/>
      <dgm:spPr/>
      <dgm:t>
        <a:bodyPr/>
        <a:lstStyle/>
        <a:p>
          <a:r>
            <a:rPr lang="zh-CN" altLang="en-US" dirty="0"/>
            <a:t>无形就业市场</a:t>
          </a:r>
        </a:p>
      </dgm:t>
    </dgm:pt>
    <dgm:pt modelId="{2FEEEFC0-8142-4858-B65F-35F3C0B8348F}" type="parTrans" cxnId="{7CE7F60A-C188-405C-980F-5D9D53599900}">
      <dgm:prSet/>
      <dgm:spPr/>
      <dgm:t>
        <a:bodyPr/>
        <a:lstStyle/>
        <a:p>
          <a:endParaRPr lang="zh-CN" altLang="en-US"/>
        </a:p>
      </dgm:t>
    </dgm:pt>
    <dgm:pt modelId="{D81BD915-EA96-4D00-A3A9-B45DE7F2F3A8}" type="sibTrans" cxnId="{7CE7F60A-C188-405C-980F-5D9D53599900}">
      <dgm:prSet/>
      <dgm:spPr/>
      <dgm:t>
        <a:bodyPr/>
        <a:lstStyle/>
        <a:p>
          <a:endParaRPr lang="zh-CN" altLang="en-US"/>
        </a:p>
      </dgm:t>
    </dgm:pt>
    <dgm:pt modelId="{366BCBD0-9967-414E-8A55-986951999E21}" type="pres">
      <dgm:prSet presAssocID="{3689CFF1-E4E5-4C75-80D9-2DDD127CC702}" presName="compositeShape" presStyleCnt="0">
        <dgm:presLayoutVars>
          <dgm:chMax val="7"/>
          <dgm:dir/>
          <dgm:resizeHandles val="exact"/>
        </dgm:presLayoutVars>
      </dgm:prSet>
      <dgm:spPr/>
    </dgm:pt>
    <dgm:pt modelId="{E62CA9D5-7C52-4056-8434-B4407961FADB}" type="pres">
      <dgm:prSet presAssocID="{245B8E4D-8B46-4180-8443-81EBAF85A430}" presName="circ1" presStyleLbl="vennNode1" presStyleIdx="0" presStyleCnt="2"/>
      <dgm:spPr/>
    </dgm:pt>
    <dgm:pt modelId="{B444A7D2-3E9E-4107-8E25-1ED7EFA5DC61}" type="pres">
      <dgm:prSet presAssocID="{245B8E4D-8B46-4180-8443-81EBAF85A430}" presName="circ1Tx" presStyleLbl="revTx" presStyleIdx="0" presStyleCnt="0">
        <dgm:presLayoutVars>
          <dgm:chMax val="0"/>
          <dgm:chPref val="0"/>
          <dgm:bulletEnabled val="1"/>
        </dgm:presLayoutVars>
      </dgm:prSet>
      <dgm:spPr/>
    </dgm:pt>
    <dgm:pt modelId="{EE4AE8D1-679D-43F3-B39B-E0848BCC8A96}" type="pres">
      <dgm:prSet presAssocID="{BC1400F7-00DF-4F2F-9544-4A41D72A770D}" presName="circ2" presStyleLbl="vennNode1" presStyleIdx="1" presStyleCnt="2"/>
      <dgm:spPr/>
    </dgm:pt>
    <dgm:pt modelId="{FEB00926-66FC-4410-99AC-C6D699CE083C}" type="pres">
      <dgm:prSet presAssocID="{BC1400F7-00DF-4F2F-9544-4A41D72A770D}" presName="circ2Tx" presStyleLbl="revTx" presStyleIdx="0" presStyleCnt="0">
        <dgm:presLayoutVars>
          <dgm:chMax val="0"/>
          <dgm:chPref val="0"/>
          <dgm:bulletEnabled val="1"/>
        </dgm:presLayoutVars>
      </dgm:prSet>
      <dgm:spPr/>
    </dgm:pt>
  </dgm:ptLst>
  <dgm:cxnLst>
    <dgm:cxn modelId="{7CE7F60A-C188-405C-980F-5D9D53599900}" srcId="{3689CFF1-E4E5-4C75-80D9-2DDD127CC702}" destId="{BC1400F7-00DF-4F2F-9544-4A41D72A770D}" srcOrd="1" destOrd="0" parTransId="{2FEEEFC0-8142-4858-B65F-35F3C0B8348F}" sibTransId="{D81BD915-EA96-4D00-A3A9-B45DE7F2F3A8}"/>
    <dgm:cxn modelId="{07D3F126-95E4-4BF8-962E-5B0B8DFE5247}" type="presOf" srcId="{245B8E4D-8B46-4180-8443-81EBAF85A430}" destId="{B444A7D2-3E9E-4107-8E25-1ED7EFA5DC61}" srcOrd="1" destOrd="0" presId="urn:microsoft.com/office/officeart/2005/8/layout/venn1"/>
    <dgm:cxn modelId="{2C1A884B-C5F9-4CA1-94A4-C9EE613E481B}" type="presOf" srcId="{BC1400F7-00DF-4F2F-9544-4A41D72A770D}" destId="{EE4AE8D1-679D-43F3-B39B-E0848BCC8A96}" srcOrd="0" destOrd="0" presId="urn:microsoft.com/office/officeart/2005/8/layout/venn1"/>
    <dgm:cxn modelId="{B8ECAB4D-0715-43B8-85C9-0B5501226658}" type="presOf" srcId="{BC1400F7-00DF-4F2F-9544-4A41D72A770D}" destId="{FEB00926-66FC-4410-99AC-C6D699CE083C}" srcOrd="1" destOrd="0" presId="urn:microsoft.com/office/officeart/2005/8/layout/venn1"/>
    <dgm:cxn modelId="{1E767BA4-61FD-493D-B18C-8FD0AB08697F}" type="presOf" srcId="{3689CFF1-E4E5-4C75-80D9-2DDD127CC702}" destId="{366BCBD0-9967-414E-8A55-986951999E21}" srcOrd="0" destOrd="0" presId="urn:microsoft.com/office/officeart/2005/8/layout/venn1"/>
    <dgm:cxn modelId="{5E5F1BCD-29BD-4670-88A2-2076F6F53FCE}" type="presOf" srcId="{245B8E4D-8B46-4180-8443-81EBAF85A430}" destId="{E62CA9D5-7C52-4056-8434-B4407961FADB}" srcOrd="0" destOrd="0" presId="urn:microsoft.com/office/officeart/2005/8/layout/venn1"/>
    <dgm:cxn modelId="{F13A44F6-6F2A-44B6-957A-F1507CB0E0C8}" srcId="{3689CFF1-E4E5-4C75-80D9-2DDD127CC702}" destId="{245B8E4D-8B46-4180-8443-81EBAF85A430}" srcOrd="0" destOrd="0" parTransId="{A0F7E5B9-FF88-4585-AA3E-AAF2EAE5411A}" sibTransId="{0128056A-5118-4141-9EF3-A7145BF2E922}"/>
    <dgm:cxn modelId="{21BEBC55-2837-4EF2-9874-084373657A5B}" type="presParOf" srcId="{366BCBD0-9967-414E-8A55-986951999E21}" destId="{E62CA9D5-7C52-4056-8434-B4407961FADB}" srcOrd="0" destOrd="0" presId="urn:microsoft.com/office/officeart/2005/8/layout/venn1"/>
    <dgm:cxn modelId="{7FB741FF-3C37-49DD-846B-67F887FAA6F1}" type="presParOf" srcId="{366BCBD0-9967-414E-8A55-986951999E21}" destId="{B444A7D2-3E9E-4107-8E25-1ED7EFA5DC61}" srcOrd="1" destOrd="0" presId="urn:microsoft.com/office/officeart/2005/8/layout/venn1"/>
    <dgm:cxn modelId="{71F555FC-D55B-4D2F-AB11-260C9DD1DA3F}" type="presParOf" srcId="{366BCBD0-9967-414E-8A55-986951999E21}" destId="{EE4AE8D1-679D-43F3-B39B-E0848BCC8A96}" srcOrd="2" destOrd="0" presId="urn:microsoft.com/office/officeart/2005/8/layout/venn1"/>
    <dgm:cxn modelId="{36910062-1698-472B-8403-A3FAE19EE83E}" type="presParOf" srcId="{366BCBD0-9967-414E-8A55-986951999E21}" destId="{FEB00926-66FC-4410-99AC-C6D699CE083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C6515F-2204-46BE-A9BE-D6A795D94C84}"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zh-CN" altLang="en-US"/>
        </a:p>
      </dgm:t>
    </dgm:pt>
    <dgm:pt modelId="{300B50C5-D507-408A-BE32-33F15E2F6AB6}">
      <dgm:prSet phldrT="[文本]"/>
      <dgm:spPr/>
      <dgm:t>
        <a:bodyPr/>
        <a:lstStyle/>
        <a:p>
          <a:r>
            <a:rPr lang="zh-CN" altLang="en-US" dirty="0"/>
            <a:t>搜集渠道</a:t>
          </a:r>
        </a:p>
      </dgm:t>
    </dgm:pt>
    <dgm:pt modelId="{DF87E95C-E13A-4ACA-8A9C-DBB23BAC1081}" type="parTrans" cxnId="{84B57D78-BEA1-43B2-B173-26BC73333218}">
      <dgm:prSet/>
      <dgm:spPr/>
      <dgm:t>
        <a:bodyPr/>
        <a:lstStyle/>
        <a:p>
          <a:endParaRPr lang="zh-CN" altLang="en-US"/>
        </a:p>
      </dgm:t>
    </dgm:pt>
    <dgm:pt modelId="{84AA04AE-EAD9-4A2B-BE55-DA3DFC240748}" type="sibTrans" cxnId="{84B57D78-BEA1-43B2-B173-26BC73333218}">
      <dgm:prSet/>
      <dgm:spPr/>
      <dgm:t>
        <a:bodyPr/>
        <a:lstStyle/>
        <a:p>
          <a:endParaRPr lang="zh-CN" altLang="en-US"/>
        </a:p>
      </dgm:t>
    </dgm:pt>
    <dgm:pt modelId="{D73545F0-DFD6-4AAB-B9A1-726FE370FD0C}">
      <dgm:prSet phldrT="[文本]"/>
      <dgm:spPr/>
      <dgm:t>
        <a:bodyPr/>
        <a:lstStyle/>
        <a:p>
          <a:r>
            <a:rPr lang="zh-CN" altLang="en-US" b="1" dirty="0"/>
            <a:t>国家政府部门 </a:t>
          </a:r>
          <a:endParaRPr lang="zh-CN" altLang="en-US" dirty="0"/>
        </a:p>
      </dgm:t>
    </dgm:pt>
    <dgm:pt modelId="{6A8DA052-53F9-4629-894C-3386FB6F06FB}" type="parTrans" cxnId="{955ECFE2-1457-40CF-A5B8-741D14681447}">
      <dgm:prSet/>
      <dgm:spPr/>
      <dgm:t>
        <a:bodyPr/>
        <a:lstStyle/>
        <a:p>
          <a:endParaRPr lang="zh-CN" altLang="en-US"/>
        </a:p>
      </dgm:t>
    </dgm:pt>
    <dgm:pt modelId="{52EA238E-DB79-45B9-8BCF-59FC1A3A524D}" type="sibTrans" cxnId="{955ECFE2-1457-40CF-A5B8-741D14681447}">
      <dgm:prSet/>
      <dgm:spPr/>
      <dgm:t>
        <a:bodyPr/>
        <a:lstStyle/>
        <a:p>
          <a:endParaRPr lang="zh-CN" altLang="en-US"/>
        </a:p>
      </dgm:t>
    </dgm:pt>
    <dgm:pt modelId="{3A68EDB9-4E94-4A1B-8F04-5B4AA8DC9AEE}">
      <dgm:prSet phldrT="[文本]"/>
      <dgm:spPr/>
      <dgm:t>
        <a:bodyPr/>
        <a:lstStyle/>
        <a:p>
          <a:r>
            <a:rPr lang="zh-CN" altLang="en-US" b="1" dirty="0"/>
            <a:t>学校就业指导中心</a:t>
          </a:r>
          <a:endParaRPr lang="zh-CN" altLang="en-US" dirty="0"/>
        </a:p>
      </dgm:t>
    </dgm:pt>
    <dgm:pt modelId="{2E3297F6-9B8E-4301-9AB0-E8DB2276D0D2}" type="parTrans" cxnId="{06482FD9-3A7B-4515-8140-564FE53F1885}">
      <dgm:prSet/>
      <dgm:spPr/>
      <dgm:t>
        <a:bodyPr/>
        <a:lstStyle/>
        <a:p>
          <a:endParaRPr lang="zh-CN" altLang="en-US"/>
        </a:p>
      </dgm:t>
    </dgm:pt>
    <dgm:pt modelId="{30590EF4-3371-47BB-8C0C-6B3090410AB6}" type="sibTrans" cxnId="{06482FD9-3A7B-4515-8140-564FE53F1885}">
      <dgm:prSet/>
      <dgm:spPr/>
      <dgm:t>
        <a:bodyPr/>
        <a:lstStyle/>
        <a:p>
          <a:endParaRPr lang="zh-CN" altLang="en-US"/>
        </a:p>
      </dgm:t>
    </dgm:pt>
    <dgm:pt modelId="{D8964C72-4A1D-484D-951F-669FDD652419}">
      <dgm:prSet phldrT="[文本]"/>
      <dgm:spPr/>
      <dgm:t>
        <a:bodyPr/>
        <a:lstStyle/>
        <a:p>
          <a:r>
            <a:rPr lang="zh-CN" altLang="en-US" b="1" dirty="0"/>
            <a:t>人力资源市场 </a:t>
          </a:r>
          <a:endParaRPr lang="zh-CN" altLang="en-US" dirty="0"/>
        </a:p>
      </dgm:t>
    </dgm:pt>
    <dgm:pt modelId="{BB7830FE-6402-46A3-B47E-5AA054E72FC0}" type="parTrans" cxnId="{BF575C52-F4B7-4AFF-AA4F-93CE7C4A23FA}">
      <dgm:prSet/>
      <dgm:spPr/>
      <dgm:t>
        <a:bodyPr/>
        <a:lstStyle/>
        <a:p>
          <a:endParaRPr lang="zh-CN" altLang="en-US"/>
        </a:p>
      </dgm:t>
    </dgm:pt>
    <dgm:pt modelId="{72C71C93-1984-45F0-90FA-9CC7B10567F4}" type="sibTrans" cxnId="{BF575C52-F4B7-4AFF-AA4F-93CE7C4A23FA}">
      <dgm:prSet/>
      <dgm:spPr/>
      <dgm:t>
        <a:bodyPr/>
        <a:lstStyle/>
        <a:p>
          <a:endParaRPr lang="zh-CN" altLang="en-US"/>
        </a:p>
      </dgm:t>
    </dgm:pt>
    <dgm:pt modelId="{EEC5617F-5C82-4C9D-9254-57837E253F93}">
      <dgm:prSet phldrT="[文本]"/>
      <dgm:spPr/>
      <dgm:t>
        <a:bodyPr/>
        <a:lstStyle/>
        <a:p>
          <a:r>
            <a:rPr lang="zh-CN" altLang="en-US" b="1"/>
            <a:t>各类招聘会</a:t>
          </a:r>
          <a:endParaRPr lang="zh-CN" altLang="en-US" dirty="0"/>
        </a:p>
      </dgm:t>
    </dgm:pt>
    <dgm:pt modelId="{3FE2630D-0ACE-44E8-A10C-B90F92ABCBF5}" type="parTrans" cxnId="{F1416762-A9E7-4154-AC21-C4B157836893}">
      <dgm:prSet/>
      <dgm:spPr/>
      <dgm:t>
        <a:bodyPr/>
        <a:lstStyle/>
        <a:p>
          <a:endParaRPr lang="zh-CN" altLang="en-US"/>
        </a:p>
      </dgm:t>
    </dgm:pt>
    <dgm:pt modelId="{4E1FACAA-262A-4BA0-831F-54FC0B8CB523}" type="sibTrans" cxnId="{F1416762-A9E7-4154-AC21-C4B157836893}">
      <dgm:prSet/>
      <dgm:spPr/>
      <dgm:t>
        <a:bodyPr/>
        <a:lstStyle/>
        <a:p>
          <a:endParaRPr lang="zh-CN" altLang="en-US"/>
        </a:p>
      </dgm:t>
    </dgm:pt>
    <dgm:pt modelId="{21154B55-69AA-48A1-8C67-14BC596E1B44}">
      <dgm:prSet phldrT="[文本]"/>
      <dgm:spPr/>
      <dgm:t>
        <a:bodyPr/>
        <a:lstStyle/>
        <a:p>
          <a:r>
            <a:rPr lang="zh-CN" altLang="en-US" b="1"/>
            <a:t>各种媒体 </a:t>
          </a:r>
          <a:endParaRPr lang="zh-CN" altLang="en-US" dirty="0"/>
        </a:p>
      </dgm:t>
    </dgm:pt>
    <dgm:pt modelId="{26FC2165-DAD2-4B2F-B750-3A46367E4A32}" type="parTrans" cxnId="{EC614B3B-C3ED-424A-A72F-F938029903E0}">
      <dgm:prSet/>
      <dgm:spPr/>
      <dgm:t>
        <a:bodyPr/>
        <a:lstStyle/>
        <a:p>
          <a:endParaRPr lang="zh-CN" altLang="en-US"/>
        </a:p>
      </dgm:t>
    </dgm:pt>
    <dgm:pt modelId="{00E640CA-8C92-4100-8597-E13C7489E10A}" type="sibTrans" cxnId="{EC614B3B-C3ED-424A-A72F-F938029903E0}">
      <dgm:prSet/>
      <dgm:spPr/>
      <dgm:t>
        <a:bodyPr/>
        <a:lstStyle/>
        <a:p>
          <a:endParaRPr lang="zh-CN" altLang="en-US"/>
        </a:p>
      </dgm:t>
    </dgm:pt>
    <dgm:pt modelId="{16B5E6B6-1CEA-401A-AEA3-58EF31904090}">
      <dgm:prSet phldrT="[文本]"/>
      <dgm:spPr/>
      <dgm:t>
        <a:bodyPr/>
        <a:lstStyle/>
        <a:p>
          <a:r>
            <a:rPr lang="zh-CN" altLang="en-US" b="1"/>
            <a:t>人际关系网络</a:t>
          </a:r>
          <a:endParaRPr lang="zh-CN" altLang="en-US" dirty="0"/>
        </a:p>
      </dgm:t>
    </dgm:pt>
    <dgm:pt modelId="{83196E8E-12DB-49D2-8580-920F055B3439}" type="parTrans" cxnId="{ACAE7AEC-31F1-42E6-B874-8D1FAE5C99FD}">
      <dgm:prSet/>
      <dgm:spPr/>
      <dgm:t>
        <a:bodyPr/>
        <a:lstStyle/>
        <a:p>
          <a:endParaRPr lang="zh-CN" altLang="en-US"/>
        </a:p>
      </dgm:t>
    </dgm:pt>
    <dgm:pt modelId="{3D18BFFB-86BC-46E8-8ACD-76A20ADC3462}" type="sibTrans" cxnId="{ACAE7AEC-31F1-42E6-B874-8D1FAE5C99FD}">
      <dgm:prSet/>
      <dgm:spPr/>
      <dgm:t>
        <a:bodyPr/>
        <a:lstStyle/>
        <a:p>
          <a:endParaRPr lang="zh-CN" altLang="en-US"/>
        </a:p>
      </dgm:t>
    </dgm:pt>
    <dgm:pt modelId="{B440A9F1-BEA1-46A5-BE93-4BE54D54EBFA}">
      <dgm:prSet phldrT="[文本]"/>
      <dgm:spPr/>
      <dgm:t>
        <a:bodyPr/>
        <a:lstStyle/>
        <a:p>
          <a:r>
            <a:rPr lang="zh-CN" altLang="en-US" b="1"/>
            <a:t>社会实践、实习、见习、兼职</a:t>
          </a:r>
          <a:endParaRPr lang="zh-CN" altLang="en-US" dirty="0"/>
        </a:p>
      </dgm:t>
    </dgm:pt>
    <dgm:pt modelId="{5387F899-82FF-447E-96C3-E08B79594523}" type="parTrans" cxnId="{56174DA0-1138-4BF0-9C68-7ECAF4D15A04}">
      <dgm:prSet/>
      <dgm:spPr/>
      <dgm:t>
        <a:bodyPr/>
        <a:lstStyle/>
        <a:p>
          <a:endParaRPr lang="zh-CN" altLang="en-US"/>
        </a:p>
      </dgm:t>
    </dgm:pt>
    <dgm:pt modelId="{465B8320-FB6F-4A1B-BBB5-21B8A769BCA4}" type="sibTrans" cxnId="{56174DA0-1138-4BF0-9C68-7ECAF4D15A04}">
      <dgm:prSet/>
      <dgm:spPr/>
      <dgm:t>
        <a:bodyPr/>
        <a:lstStyle/>
        <a:p>
          <a:endParaRPr lang="zh-CN" altLang="en-US"/>
        </a:p>
      </dgm:t>
    </dgm:pt>
    <dgm:pt modelId="{DF5840F7-6EB6-41EC-8D2C-4464D64312A6}" type="pres">
      <dgm:prSet presAssocID="{E0C6515F-2204-46BE-A9BE-D6A795D94C84}" presName="vert0" presStyleCnt="0">
        <dgm:presLayoutVars>
          <dgm:dir/>
          <dgm:animOne val="branch"/>
          <dgm:animLvl val="lvl"/>
        </dgm:presLayoutVars>
      </dgm:prSet>
      <dgm:spPr/>
    </dgm:pt>
    <dgm:pt modelId="{E88D5AC3-0253-41ED-B6A0-3846DACB3CE5}" type="pres">
      <dgm:prSet presAssocID="{300B50C5-D507-408A-BE32-33F15E2F6AB6}" presName="thickLine" presStyleLbl="alignNode1" presStyleIdx="0" presStyleCnt="1"/>
      <dgm:spPr/>
    </dgm:pt>
    <dgm:pt modelId="{94871B3E-8419-4AA5-BC2A-7DB847EC41B7}" type="pres">
      <dgm:prSet presAssocID="{300B50C5-D507-408A-BE32-33F15E2F6AB6}" presName="horz1" presStyleCnt="0"/>
      <dgm:spPr/>
    </dgm:pt>
    <dgm:pt modelId="{55BE056F-1820-4F72-AFA1-B7ED4CD59129}" type="pres">
      <dgm:prSet presAssocID="{300B50C5-D507-408A-BE32-33F15E2F6AB6}" presName="tx1" presStyleLbl="revTx" presStyleIdx="0" presStyleCnt="8"/>
      <dgm:spPr/>
    </dgm:pt>
    <dgm:pt modelId="{22BAE7BC-EA72-459D-89DE-C33CDA1F0F0A}" type="pres">
      <dgm:prSet presAssocID="{300B50C5-D507-408A-BE32-33F15E2F6AB6}" presName="vert1" presStyleCnt="0"/>
      <dgm:spPr/>
    </dgm:pt>
    <dgm:pt modelId="{662640F4-CC15-47D2-B9C6-D4C3C545CA1C}" type="pres">
      <dgm:prSet presAssocID="{D73545F0-DFD6-4AAB-B9A1-726FE370FD0C}" presName="vertSpace2a" presStyleCnt="0"/>
      <dgm:spPr/>
    </dgm:pt>
    <dgm:pt modelId="{7E30733E-0EA5-4609-9A5B-F01D24351920}" type="pres">
      <dgm:prSet presAssocID="{D73545F0-DFD6-4AAB-B9A1-726FE370FD0C}" presName="horz2" presStyleCnt="0"/>
      <dgm:spPr/>
    </dgm:pt>
    <dgm:pt modelId="{80C9088C-296C-4596-A297-7776D5357304}" type="pres">
      <dgm:prSet presAssocID="{D73545F0-DFD6-4AAB-B9A1-726FE370FD0C}" presName="horzSpace2" presStyleCnt="0"/>
      <dgm:spPr/>
    </dgm:pt>
    <dgm:pt modelId="{FA3F0B9F-5017-4A00-8FCF-78D53492955B}" type="pres">
      <dgm:prSet presAssocID="{D73545F0-DFD6-4AAB-B9A1-726FE370FD0C}" presName="tx2" presStyleLbl="revTx" presStyleIdx="1" presStyleCnt="8"/>
      <dgm:spPr/>
    </dgm:pt>
    <dgm:pt modelId="{18F0E1E7-E35C-451A-90AD-D96CFAB23950}" type="pres">
      <dgm:prSet presAssocID="{D73545F0-DFD6-4AAB-B9A1-726FE370FD0C}" presName="vert2" presStyleCnt="0"/>
      <dgm:spPr/>
    </dgm:pt>
    <dgm:pt modelId="{DF43B1DF-F7A1-4ED7-A3ED-5D79A3CB8BC4}" type="pres">
      <dgm:prSet presAssocID="{D73545F0-DFD6-4AAB-B9A1-726FE370FD0C}" presName="thinLine2b" presStyleLbl="callout" presStyleIdx="0" presStyleCnt="7"/>
      <dgm:spPr/>
    </dgm:pt>
    <dgm:pt modelId="{C2A4A088-A7C3-4ED9-8AF1-3A891A259033}" type="pres">
      <dgm:prSet presAssocID="{D73545F0-DFD6-4AAB-B9A1-726FE370FD0C}" presName="vertSpace2b" presStyleCnt="0"/>
      <dgm:spPr/>
    </dgm:pt>
    <dgm:pt modelId="{7665EC61-867C-4D12-BE80-F91A3788D45B}" type="pres">
      <dgm:prSet presAssocID="{3A68EDB9-4E94-4A1B-8F04-5B4AA8DC9AEE}" presName="horz2" presStyleCnt="0"/>
      <dgm:spPr/>
    </dgm:pt>
    <dgm:pt modelId="{CC829109-130B-4BDB-A0D0-17FD0AAB460D}" type="pres">
      <dgm:prSet presAssocID="{3A68EDB9-4E94-4A1B-8F04-5B4AA8DC9AEE}" presName="horzSpace2" presStyleCnt="0"/>
      <dgm:spPr/>
    </dgm:pt>
    <dgm:pt modelId="{4989580D-8B16-4C89-ADE6-5AF0366F9C94}" type="pres">
      <dgm:prSet presAssocID="{3A68EDB9-4E94-4A1B-8F04-5B4AA8DC9AEE}" presName="tx2" presStyleLbl="revTx" presStyleIdx="2" presStyleCnt="8"/>
      <dgm:spPr/>
    </dgm:pt>
    <dgm:pt modelId="{391689A8-90CD-4556-8A78-108E54114214}" type="pres">
      <dgm:prSet presAssocID="{3A68EDB9-4E94-4A1B-8F04-5B4AA8DC9AEE}" presName="vert2" presStyleCnt="0"/>
      <dgm:spPr/>
    </dgm:pt>
    <dgm:pt modelId="{74E3D40F-A2B0-4555-B847-864BE28CDA30}" type="pres">
      <dgm:prSet presAssocID="{3A68EDB9-4E94-4A1B-8F04-5B4AA8DC9AEE}" presName="thinLine2b" presStyleLbl="callout" presStyleIdx="1" presStyleCnt="7"/>
      <dgm:spPr/>
    </dgm:pt>
    <dgm:pt modelId="{B70630B4-2C34-48AB-891A-5B43133F29BF}" type="pres">
      <dgm:prSet presAssocID="{3A68EDB9-4E94-4A1B-8F04-5B4AA8DC9AEE}" presName="vertSpace2b" presStyleCnt="0"/>
      <dgm:spPr/>
    </dgm:pt>
    <dgm:pt modelId="{AF5B7CD9-0AA1-4DC6-82EA-B3C9C73515EF}" type="pres">
      <dgm:prSet presAssocID="{D8964C72-4A1D-484D-951F-669FDD652419}" presName="horz2" presStyleCnt="0"/>
      <dgm:spPr/>
    </dgm:pt>
    <dgm:pt modelId="{E41AE338-6089-481B-B3DE-1ABD1975327B}" type="pres">
      <dgm:prSet presAssocID="{D8964C72-4A1D-484D-951F-669FDD652419}" presName="horzSpace2" presStyleCnt="0"/>
      <dgm:spPr/>
    </dgm:pt>
    <dgm:pt modelId="{FBE24227-419D-4606-93F8-E21FB87004BA}" type="pres">
      <dgm:prSet presAssocID="{D8964C72-4A1D-484D-951F-669FDD652419}" presName="tx2" presStyleLbl="revTx" presStyleIdx="3" presStyleCnt="8"/>
      <dgm:spPr/>
    </dgm:pt>
    <dgm:pt modelId="{C3330AFC-BD89-4E8F-8505-0CFD3AF25F34}" type="pres">
      <dgm:prSet presAssocID="{D8964C72-4A1D-484D-951F-669FDD652419}" presName="vert2" presStyleCnt="0"/>
      <dgm:spPr/>
    </dgm:pt>
    <dgm:pt modelId="{2409DC1C-948B-4588-9FE9-27109CAF4A84}" type="pres">
      <dgm:prSet presAssocID="{D8964C72-4A1D-484D-951F-669FDD652419}" presName="thinLine2b" presStyleLbl="callout" presStyleIdx="2" presStyleCnt="7"/>
      <dgm:spPr/>
    </dgm:pt>
    <dgm:pt modelId="{EFDE6BEF-21D3-49FA-A5BA-2AB8C3C56892}" type="pres">
      <dgm:prSet presAssocID="{D8964C72-4A1D-484D-951F-669FDD652419}" presName="vertSpace2b" presStyleCnt="0"/>
      <dgm:spPr/>
    </dgm:pt>
    <dgm:pt modelId="{8D5A6C3C-0CC9-4578-9E61-8057F3AF3F7B}" type="pres">
      <dgm:prSet presAssocID="{EEC5617F-5C82-4C9D-9254-57837E253F93}" presName="horz2" presStyleCnt="0"/>
      <dgm:spPr/>
    </dgm:pt>
    <dgm:pt modelId="{F71DC80B-9192-48B9-9FE1-BC01A5CDF734}" type="pres">
      <dgm:prSet presAssocID="{EEC5617F-5C82-4C9D-9254-57837E253F93}" presName="horzSpace2" presStyleCnt="0"/>
      <dgm:spPr/>
    </dgm:pt>
    <dgm:pt modelId="{7D796F52-0EF8-40E3-8A98-00F757FACE77}" type="pres">
      <dgm:prSet presAssocID="{EEC5617F-5C82-4C9D-9254-57837E253F93}" presName="tx2" presStyleLbl="revTx" presStyleIdx="4" presStyleCnt="8"/>
      <dgm:spPr/>
    </dgm:pt>
    <dgm:pt modelId="{514808BC-1ECE-4C12-AFD6-3CDC5B5EE066}" type="pres">
      <dgm:prSet presAssocID="{EEC5617F-5C82-4C9D-9254-57837E253F93}" presName="vert2" presStyleCnt="0"/>
      <dgm:spPr/>
    </dgm:pt>
    <dgm:pt modelId="{AA75DF39-3F7C-4DAE-BB56-EE7AF2DDB03F}" type="pres">
      <dgm:prSet presAssocID="{EEC5617F-5C82-4C9D-9254-57837E253F93}" presName="thinLine2b" presStyleLbl="callout" presStyleIdx="3" presStyleCnt="7"/>
      <dgm:spPr/>
    </dgm:pt>
    <dgm:pt modelId="{5E942BEB-7C9E-4570-A59F-FA84CA473166}" type="pres">
      <dgm:prSet presAssocID="{EEC5617F-5C82-4C9D-9254-57837E253F93}" presName="vertSpace2b" presStyleCnt="0"/>
      <dgm:spPr/>
    </dgm:pt>
    <dgm:pt modelId="{874E5D37-8365-470A-B731-71EEB740793F}" type="pres">
      <dgm:prSet presAssocID="{21154B55-69AA-48A1-8C67-14BC596E1B44}" presName="horz2" presStyleCnt="0"/>
      <dgm:spPr/>
    </dgm:pt>
    <dgm:pt modelId="{B87B7F70-8844-4ADD-A580-C6779D64CD62}" type="pres">
      <dgm:prSet presAssocID="{21154B55-69AA-48A1-8C67-14BC596E1B44}" presName="horzSpace2" presStyleCnt="0"/>
      <dgm:spPr/>
    </dgm:pt>
    <dgm:pt modelId="{4A214489-0706-4AEB-8486-462FEA2EA35B}" type="pres">
      <dgm:prSet presAssocID="{21154B55-69AA-48A1-8C67-14BC596E1B44}" presName="tx2" presStyleLbl="revTx" presStyleIdx="5" presStyleCnt="8"/>
      <dgm:spPr/>
    </dgm:pt>
    <dgm:pt modelId="{805B716A-34DA-4BBD-97DF-16559D53118F}" type="pres">
      <dgm:prSet presAssocID="{21154B55-69AA-48A1-8C67-14BC596E1B44}" presName="vert2" presStyleCnt="0"/>
      <dgm:spPr/>
    </dgm:pt>
    <dgm:pt modelId="{3E9624CC-3B7D-4698-AE88-4DDB1CC87000}" type="pres">
      <dgm:prSet presAssocID="{21154B55-69AA-48A1-8C67-14BC596E1B44}" presName="thinLine2b" presStyleLbl="callout" presStyleIdx="4" presStyleCnt="7"/>
      <dgm:spPr/>
    </dgm:pt>
    <dgm:pt modelId="{D0424A1B-3D90-4AED-A69A-DB300F635003}" type="pres">
      <dgm:prSet presAssocID="{21154B55-69AA-48A1-8C67-14BC596E1B44}" presName="vertSpace2b" presStyleCnt="0"/>
      <dgm:spPr/>
    </dgm:pt>
    <dgm:pt modelId="{B1C437B3-5FE4-4294-8BFA-C0D11AABB0C8}" type="pres">
      <dgm:prSet presAssocID="{16B5E6B6-1CEA-401A-AEA3-58EF31904090}" presName="horz2" presStyleCnt="0"/>
      <dgm:spPr/>
    </dgm:pt>
    <dgm:pt modelId="{84586C0A-1482-41D4-AE80-9D7E8354E660}" type="pres">
      <dgm:prSet presAssocID="{16B5E6B6-1CEA-401A-AEA3-58EF31904090}" presName="horzSpace2" presStyleCnt="0"/>
      <dgm:spPr/>
    </dgm:pt>
    <dgm:pt modelId="{E4370B90-587F-41E6-847F-D1ACA1B3D1BC}" type="pres">
      <dgm:prSet presAssocID="{16B5E6B6-1CEA-401A-AEA3-58EF31904090}" presName="tx2" presStyleLbl="revTx" presStyleIdx="6" presStyleCnt="8"/>
      <dgm:spPr/>
    </dgm:pt>
    <dgm:pt modelId="{4250EBB8-D4F0-469E-8B56-01409A061EBA}" type="pres">
      <dgm:prSet presAssocID="{16B5E6B6-1CEA-401A-AEA3-58EF31904090}" presName="vert2" presStyleCnt="0"/>
      <dgm:spPr/>
    </dgm:pt>
    <dgm:pt modelId="{CA0C1FA1-2112-4F84-BF08-7D350A005E98}" type="pres">
      <dgm:prSet presAssocID="{16B5E6B6-1CEA-401A-AEA3-58EF31904090}" presName="thinLine2b" presStyleLbl="callout" presStyleIdx="5" presStyleCnt="7"/>
      <dgm:spPr/>
    </dgm:pt>
    <dgm:pt modelId="{BB083958-C6D4-4CA5-B7B6-9170F74345DD}" type="pres">
      <dgm:prSet presAssocID="{16B5E6B6-1CEA-401A-AEA3-58EF31904090}" presName="vertSpace2b" presStyleCnt="0"/>
      <dgm:spPr/>
    </dgm:pt>
    <dgm:pt modelId="{C58FFE26-F19D-459E-A742-4A195D61B075}" type="pres">
      <dgm:prSet presAssocID="{B440A9F1-BEA1-46A5-BE93-4BE54D54EBFA}" presName="horz2" presStyleCnt="0"/>
      <dgm:spPr/>
    </dgm:pt>
    <dgm:pt modelId="{93E0037B-6EF8-40C3-BEC5-4E8A261DCD19}" type="pres">
      <dgm:prSet presAssocID="{B440A9F1-BEA1-46A5-BE93-4BE54D54EBFA}" presName="horzSpace2" presStyleCnt="0"/>
      <dgm:spPr/>
    </dgm:pt>
    <dgm:pt modelId="{A5EF411E-D836-45E4-B071-F2EA580AD863}" type="pres">
      <dgm:prSet presAssocID="{B440A9F1-BEA1-46A5-BE93-4BE54D54EBFA}" presName="tx2" presStyleLbl="revTx" presStyleIdx="7" presStyleCnt="8"/>
      <dgm:spPr/>
    </dgm:pt>
    <dgm:pt modelId="{A9719164-277C-4139-9B0B-243799CFB35F}" type="pres">
      <dgm:prSet presAssocID="{B440A9F1-BEA1-46A5-BE93-4BE54D54EBFA}" presName="vert2" presStyleCnt="0"/>
      <dgm:spPr/>
    </dgm:pt>
    <dgm:pt modelId="{254925ED-A437-47EE-A3CC-BFA37156E836}" type="pres">
      <dgm:prSet presAssocID="{B440A9F1-BEA1-46A5-BE93-4BE54D54EBFA}" presName="thinLine2b" presStyleLbl="callout" presStyleIdx="6" presStyleCnt="7"/>
      <dgm:spPr/>
    </dgm:pt>
    <dgm:pt modelId="{002DDD7F-C493-40E4-AB0B-7E9EF59CA5B2}" type="pres">
      <dgm:prSet presAssocID="{B440A9F1-BEA1-46A5-BE93-4BE54D54EBFA}" presName="vertSpace2b" presStyleCnt="0"/>
      <dgm:spPr/>
    </dgm:pt>
  </dgm:ptLst>
  <dgm:cxnLst>
    <dgm:cxn modelId="{45D5D502-7F00-44CF-877A-C4389B56C1E8}" type="presOf" srcId="{21154B55-69AA-48A1-8C67-14BC596E1B44}" destId="{4A214489-0706-4AEB-8486-462FEA2EA35B}" srcOrd="0" destOrd="0" presId="urn:microsoft.com/office/officeart/2008/layout/LinedList"/>
    <dgm:cxn modelId="{EC614B3B-C3ED-424A-A72F-F938029903E0}" srcId="{300B50C5-D507-408A-BE32-33F15E2F6AB6}" destId="{21154B55-69AA-48A1-8C67-14BC596E1B44}" srcOrd="4" destOrd="0" parTransId="{26FC2165-DAD2-4B2F-B750-3A46367E4A32}" sibTransId="{00E640CA-8C92-4100-8597-E13C7489E10A}"/>
    <dgm:cxn modelId="{F1416762-A9E7-4154-AC21-C4B157836893}" srcId="{300B50C5-D507-408A-BE32-33F15E2F6AB6}" destId="{EEC5617F-5C82-4C9D-9254-57837E253F93}" srcOrd="3" destOrd="0" parTransId="{3FE2630D-0ACE-44E8-A10C-B90F92ABCBF5}" sibTransId="{4E1FACAA-262A-4BA0-831F-54FC0B8CB523}"/>
    <dgm:cxn modelId="{2468FF46-5A78-4107-AF96-2B955E9E344A}" type="presOf" srcId="{300B50C5-D507-408A-BE32-33F15E2F6AB6}" destId="{55BE056F-1820-4F72-AFA1-B7ED4CD59129}" srcOrd="0" destOrd="0" presId="urn:microsoft.com/office/officeart/2008/layout/LinedList"/>
    <dgm:cxn modelId="{BF575C52-F4B7-4AFF-AA4F-93CE7C4A23FA}" srcId="{300B50C5-D507-408A-BE32-33F15E2F6AB6}" destId="{D8964C72-4A1D-484D-951F-669FDD652419}" srcOrd="2" destOrd="0" parTransId="{BB7830FE-6402-46A3-B47E-5AA054E72FC0}" sibTransId="{72C71C93-1984-45F0-90FA-9CC7B10567F4}"/>
    <dgm:cxn modelId="{84B57D78-BEA1-43B2-B173-26BC73333218}" srcId="{E0C6515F-2204-46BE-A9BE-D6A795D94C84}" destId="{300B50C5-D507-408A-BE32-33F15E2F6AB6}" srcOrd="0" destOrd="0" parTransId="{DF87E95C-E13A-4ACA-8A9C-DBB23BAC1081}" sibTransId="{84AA04AE-EAD9-4A2B-BE55-DA3DFC240748}"/>
    <dgm:cxn modelId="{98C51883-63E8-4D5B-966F-DC328A302182}" type="presOf" srcId="{D8964C72-4A1D-484D-951F-669FDD652419}" destId="{FBE24227-419D-4606-93F8-E21FB87004BA}" srcOrd="0" destOrd="0" presId="urn:microsoft.com/office/officeart/2008/layout/LinedList"/>
    <dgm:cxn modelId="{6B6C5098-EE5B-42D5-9156-7C47B6E09B7E}" type="presOf" srcId="{EEC5617F-5C82-4C9D-9254-57837E253F93}" destId="{7D796F52-0EF8-40E3-8A98-00F757FACE77}" srcOrd="0" destOrd="0" presId="urn:microsoft.com/office/officeart/2008/layout/LinedList"/>
    <dgm:cxn modelId="{42855C9A-D17D-4FC6-A7D7-68D8B1EDF974}" type="presOf" srcId="{16B5E6B6-1CEA-401A-AEA3-58EF31904090}" destId="{E4370B90-587F-41E6-847F-D1ACA1B3D1BC}" srcOrd="0" destOrd="0" presId="urn:microsoft.com/office/officeart/2008/layout/LinedList"/>
    <dgm:cxn modelId="{56174DA0-1138-4BF0-9C68-7ECAF4D15A04}" srcId="{300B50C5-D507-408A-BE32-33F15E2F6AB6}" destId="{B440A9F1-BEA1-46A5-BE93-4BE54D54EBFA}" srcOrd="6" destOrd="0" parTransId="{5387F899-82FF-447E-96C3-E08B79594523}" sibTransId="{465B8320-FB6F-4A1B-BBB5-21B8A769BCA4}"/>
    <dgm:cxn modelId="{7128CEAE-A429-4A49-974E-B6E76E675C6A}" type="presOf" srcId="{D73545F0-DFD6-4AAB-B9A1-726FE370FD0C}" destId="{FA3F0B9F-5017-4A00-8FCF-78D53492955B}" srcOrd="0" destOrd="0" presId="urn:microsoft.com/office/officeart/2008/layout/LinedList"/>
    <dgm:cxn modelId="{BD09DBC4-3A07-4542-B556-695624347464}" type="presOf" srcId="{3A68EDB9-4E94-4A1B-8F04-5B4AA8DC9AEE}" destId="{4989580D-8B16-4C89-ADE6-5AF0366F9C94}" srcOrd="0" destOrd="0" presId="urn:microsoft.com/office/officeart/2008/layout/LinedList"/>
    <dgm:cxn modelId="{6C44F6D1-5411-40F0-B11B-209E4B0C866D}" type="presOf" srcId="{B440A9F1-BEA1-46A5-BE93-4BE54D54EBFA}" destId="{A5EF411E-D836-45E4-B071-F2EA580AD863}" srcOrd="0" destOrd="0" presId="urn:microsoft.com/office/officeart/2008/layout/LinedList"/>
    <dgm:cxn modelId="{06482FD9-3A7B-4515-8140-564FE53F1885}" srcId="{300B50C5-D507-408A-BE32-33F15E2F6AB6}" destId="{3A68EDB9-4E94-4A1B-8F04-5B4AA8DC9AEE}" srcOrd="1" destOrd="0" parTransId="{2E3297F6-9B8E-4301-9AB0-E8DB2276D0D2}" sibTransId="{30590EF4-3371-47BB-8C0C-6B3090410AB6}"/>
    <dgm:cxn modelId="{955ECFE2-1457-40CF-A5B8-741D14681447}" srcId="{300B50C5-D507-408A-BE32-33F15E2F6AB6}" destId="{D73545F0-DFD6-4AAB-B9A1-726FE370FD0C}" srcOrd="0" destOrd="0" parTransId="{6A8DA052-53F9-4629-894C-3386FB6F06FB}" sibTransId="{52EA238E-DB79-45B9-8BCF-59FC1A3A524D}"/>
    <dgm:cxn modelId="{DD848EEB-D4D4-4B20-B861-157C20516978}" type="presOf" srcId="{E0C6515F-2204-46BE-A9BE-D6A795D94C84}" destId="{DF5840F7-6EB6-41EC-8D2C-4464D64312A6}" srcOrd="0" destOrd="0" presId="urn:microsoft.com/office/officeart/2008/layout/LinedList"/>
    <dgm:cxn modelId="{ACAE7AEC-31F1-42E6-B874-8D1FAE5C99FD}" srcId="{300B50C5-D507-408A-BE32-33F15E2F6AB6}" destId="{16B5E6B6-1CEA-401A-AEA3-58EF31904090}" srcOrd="5" destOrd="0" parTransId="{83196E8E-12DB-49D2-8580-920F055B3439}" sibTransId="{3D18BFFB-86BC-46E8-8ACD-76A20ADC3462}"/>
    <dgm:cxn modelId="{35F2B865-99D5-4760-8F73-D3FE79D2AE50}" type="presParOf" srcId="{DF5840F7-6EB6-41EC-8D2C-4464D64312A6}" destId="{E88D5AC3-0253-41ED-B6A0-3846DACB3CE5}" srcOrd="0" destOrd="0" presId="urn:microsoft.com/office/officeart/2008/layout/LinedList"/>
    <dgm:cxn modelId="{950924AF-51F6-4B7B-977A-57FF25F6BD20}" type="presParOf" srcId="{DF5840F7-6EB6-41EC-8D2C-4464D64312A6}" destId="{94871B3E-8419-4AA5-BC2A-7DB847EC41B7}" srcOrd="1" destOrd="0" presId="urn:microsoft.com/office/officeart/2008/layout/LinedList"/>
    <dgm:cxn modelId="{9D40D564-11EE-4C50-8028-EB37B4ED117E}" type="presParOf" srcId="{94871B3E-8419-4AA5-BC2A-7DB847EC41B7}" destId="{55BE056F-1820-4F72-AFA1-B7ED4CD59129}" srcOrd="0" destOrd="0" presId="urn:microsoft.com/office/officeart/2008/layout/LinedList"/>
    <dgm:cxn modelId="{024A9BCB-046C-4388-9489-BA4810D1F154}" type="presParOf" srcId="{94871B3E-8419-4AA5-BC2A-7DB847EC41B7}" destId="{22BAE7BC-EA72-459D-89DE-C33CDA1F0F0A}" srcOrd="1" destOrd="0" presId="urn:microsoft.com/office/officeart/2008/layout/LinedList"/>
    <dgm:cxn modelId="{6299F0AA-A94A-4B2B-92A9-71EFF84ECE19}" type="presParOf" srcId="{22BAE7BC-EA72-459D-89DE-C33CDA1F0F0A}" destId="{662640F4-CC15-47D2-B9C6-D4C3C545CA1C}" srcOrd="0" destOrd="0" presId="urn:microsoft.com/office/officeart/2008/layout/LinedList"/>
    <dgm:cxn modelId="{47CA5DF3-BE3F-4A08-8509-AEC8863CFF4D}" type="presParOf" srcId="{22BAE7BC-EA72-459D-89DE-C33CDA1F0F0A}" destId="{7E30733E-0EA5-4609-9A5B-F01D24351920}" srcOrd="1" destOrd="0" presId="urn:microsoft.com/office/officeart/2008/layout/LinedList"/>
    <dgm:cxn modelId="{6AD254C0-327E-4232-B740-DBD2DCF72D2F}" type="presParOf" srcId="{7E30733E-0EA5-4609-9A5B-F01D24351920}" destId="{80C9088C-296C-4596-A297-7776D5357304}" srcOrd="0" destOrd="0" presId="urn:microsoft.com/office/officeart/2008/layout/LinedList"/>
    <dgm:cxn modelId="{5BA26D11-D195-4D97-8670-4DC46B955539}" type="presParOf" srcId="{7E30733E-0EA5-4609-9A5B-F01D24351920}" destId="{FA3F0B9F-5017-4A00-8FCF-78D53492955B}" srcOrd="1" destOrd="0" presId="urn:microsoft.com/office/officeart/2008/layout/LinedList"/>
    <dgm:cxn modelId="{F6350F18-12E1-4043-99AD-AC393D405656}" type="presParOf" srcId="{7E30733E-0EA5-4609-9A5B-F01D24351920}" destId="{18F0E1E7-E35C-451A-90AD-D96CFAB23950}" srcOrd="2" destOrd="0" presId="urn:microsoft.com/office/officeart/2008/layout/LinedList"/>
    <dgm:cxn modelId="{77827A92-A363-452F-B569-7AFBA2DA0D2D}" type="presParOf" srcId="{22BAE7BC-EA72-459D-89DE-C33CDA1F0F0A}" destId="{DF43B1DF-F7A1-4ED7-A3ED-5D79A3CB8BC4}" srcOrd="2" destOrd="0" presId="urn:microsoft.com/office/officeart/2008/layout/LinedList"/>
    <dgm:cxn modelId="{DA1A02CA-F1CB-46F0-AF1E-7454238EE6B9}" type="presParOf" srcId="{22BAE7BC-EA72-459D-89DE-C33CDA1F0F0A}" destId="{C2A4A088-A7C3-4ED9-8AF1-3A891A259033}" srcOrd="3" destOrd="0" presId="urn:microsoft.com/office/officeart/2008/layout/LinedList"/>
    <dgm:cxn modelId="{09CC9BF9-27FA-4955-99A2-2EF785931644}" type="presParOf" srcId="{22BAE7BC-EA72-459D-89DE-C33CDA1F0F0A}" destId="{7665EC61-867C-4D12-BE80-F91A3788D45B}" srcOrd="4" destOrd="0" presId="urn:microsoft.com/office/officeart/2008/layout/LinedList"/>
    <dgm:cxn modelId="{BC71BF58-90DE-4229-9F74-C1F00F2FBFD5}" type="presParOf" srcId="{7665EC61-867C-4D12-BE80-F91A3788D45B}" destId="{CC829109-130B-4BDB-A0D0-17FD0AAB460D}" srcOrd="0" destOrd="0" presId="urn:microsoft.com/office/officeart/2008/layout/LinedList"/>
    <dgm:cxn modelId="{73865F8E-9DDA-4697-B4F2-C35A13F5DBA0}" type="presParOf" srcId="{7665EC61-867C-4D12-BE80-F91A3788D45B}" destId="{4989580D-8B16-4C89-ADE6-5AF0366F9C94}" srcOrd="1" destOrd="0" presId="urn:microsoft.com/office/officeart/2008/layout/LinedList"/>
    <dgm:cxn modelId="{ACD0743F-FEA1-4DE0-A2F0-68D3E5550649}" type="presParOf" srcId="{7665EC61-867C-4D12-BE80-F91A3788D45B}" destId="{391689A8-90CD-4556-8A78-108E54114214}" srcOrd="2" destOrd="0" presId="urn:microsoft.com/office/officeart/2008/layout/LinedList"/>
    <dgm:cxn modelId="{9CECCE80-53A7-4EE6-9950-BF1B946A5F19}" type="presParOf" srcId="{22BAE7BC-EA72-459D-89DE-C33CDA1F0F0A}" destId="{74E3D40F-A2B0-4555-B847-864BE28CDA30}" srcOrd="5" destOrd="0" presId="urn:microsoft.com/office/officeart/2008/layout/LinedList"/>
    <dgm:cxn modelId="{0EBDE39E-75E1-40F8-95D5-6FD5E4EB1D11}" type="presParOf" srcId="{22BAE7BC-EA72-459D-89DE-C33CDA1F0F0A}" destId="{B70630B4-2C34-48AB-891A-5B43133F29BF}" srcOrd="6" destOrd="0" presId="urn:microsoft.com/office/officeart/2008/layout/LinedList"/>
    <dgm:cxn modelId="{3CBD6E1D-7627-44FC-A41E-65DA172BA04A}" type="presParOf" srcId="{22BAE7BC-EA72-459D-89DE-C33CDA1F0F0A}" destId="{AF5B7CD9-0AA1-4DC6-82EA-B3C9C73515EF}" srcOrd="7" destOrd="0" presId="urn:microsoft.com/office/officeart/2008/layout/LinedList"/>
    <dgm:cxn modelId="{61C15A6F-A8E3-463B-9F43-38D6AD42C1C6}" type="presParOf" srcId="{AF5B7CD9-0AA1-4DC6-82EA-B3C9C73515EF}" destId="{E41AE338-6089-481B-B3DE-1ABD1975327B}" srcOrd="0" destOrd="0" presId="urn:microsoft.com/office/officeart/2008/layout/LinedList"/>
    <dgm:cxn modelId="{76EFB22D-EF42-48EA-AB0D-69640FAD38EF}" type="presParOf" srcId="{AF5B7CD9-0AA1-4DC6-82EA-B3C9C73515EF}" destId="{FBE24227-419D-4606-93F8-E21FB87004BA}" srcOrd="1" destOrd="0" presId="urn:microsoft.com/office/officeart/2008/layout/LinedList"/>
    <dgm:cxn modelId="{FF45D052-6459-40B7-9D40-E721E4D3AA71}" type="presParOf" srcId="{AF5B7CD9-0AA1-4DC6-82EA-B3C9C73515EF}" destId="{C3330AFC-BD89-4E8F-8505-0CFD3AF25F34}" srcOrd="2" destOrd="0" presId="urn:microsoft.com/office/officeart/2008/layout/LinedList"/>
    <dgm:cxn modelId="{0761652E-3D85-444F-BFB2-46B8D467DCB0}" type="presParOf" srcId="{22BAE7BC-EA72-459D-89DE-C33CDA1F0F0A}" destId="{2409DC1C-948B-4588-9FE9-27109CAF4A84}" srcOrd="8" destOrd="0" presId="urn:microsoft.com/office/officeart/2008/layout/LinedList"/>
    <dgm:cxn modelId="{D57A5325-F48F-4CC8-8EE9-A75AA9D78388}" type="presParOf" srcId="{22BAE7BC-EA72-459D-89DE-C33CDA1F0F0A}" destId="{EFDE6BEF-21D3-49FA-A5BA-2AB8C3C56892}" srcOrd="9" destOrd="0" presId="urn:microsoft.com/office/officeart/2008/layout/LinedList"/>
    <dgm:cxn modelId="{C372A484-2481-43F7-AB96-2EC0981DE873}" type="presParOf" srcId="{22BAE7BC-EA72-459D-89DE-C33CDA1F0F0A}" destId="{8D5A6C3C-0CC9-4578-9E61-8057F3AF3F7B}" srcOrd="10" destOrd="0" presId="urn:microsoft.com/office/officeart/2008/layout/LinedList"/>
    <dgm:cxn modelId="{97CB853C-95C1-45A8-9F2E-BE33BE57B576}" type="presParOf" srcId="{8D5A6C3C-0CC9-4578-9E61-8057F3AF3F7B}" destId="{F71DC80B-9192-48B9-9FE1-BC01A5CDF734}" srcOrd="0" destOrd="0" presId="urn:microsoft.com/office/officeart/2008/layout/LinedList"/>
    <dgm:cxn modelId="{0CB9F888-5DD3-49B9-B1E2-C7EEF740744F}" type="presParOf" srcId="{8D5A6C3C-0CC9-4578-9E61-8057F3AF3F7B}" destId="{7D796F52-0EF8-40E3-8A98-00F757FACE77}" srcOrd="1" destOrd="0" presId="urn:microsoft.com/office/officeart/2008/layout/LinedList"/>
    <dgm:cxn modelId="{E1F7C353-8131-496D-96C2-35D551CB5355}" type="presParOf" srcId="{8D5A6C3C-0CC9-4578-9E61-8057F3AF3F7B}" destId="{514808BC-1ECE-4C12-AFD6-3CDC5B5EE066}" srcOrd="2" destOrd="0" presId="urn:microsoft.com/office/officeart/2008/layout/LinedList"/>
    <dgm:cxn modelId="{315F6852-8CA1-4157-93A9-A0CCA268134D}" type="presParOf" srcId="{22BAE7BC-EA72-459D-89DE-C33CDA1F0F0A}" destId="{AA75DF39-3F7C-4DAE-BB56-EE7AF2DDB03F}" srcOrd="11" destOrd="0" presId="urn:microsoft.com/office/officeart/2008/layout/LinedList"/>
    <dgm:cxn modelId="{5FC0EBCF-7A71-4B43-988F-EF3A51192033}" type="presParOf" srcId="{22BAE7BC-EA72-459D-89DE-C33CDA1F0F0A}" destId="{5E942BEB-7C9E-4570-A59F-FA84CA473166}" srcOrd="12" destOrd="0" presId="urn:microsoft.com/office/officeart/2008/layout/LinedList"/>
    <dgm:cxn modelId="{BF7A9715-6FFF-494D-B8A6-014DFF0833A8}" type="presParOf" srcId="{22BAE7BC-EA72-459D-89DE-C33CDA1F0F0A}" destId="{874E5D37-8365-470A-B731-71EEB740793F}" srcOrd="13" destOrd="0" presId="urn:microsoft.com/office/officeart/2008/layout/LinedList"/>
    <dgm:cxn modelId="{87754E1A-D473-4AC4-9A99-62E0EEE5D541}" type="presParOf" srcId="{874E5D37-8365-470A-B731-71EEB740793F}" destId="{B87B7F70-8844-4ADD-A580-C6779D64CD62}" srcOrd="0" destOrd="0" presId="urn:microsoft.com/office/officeart/2008/layout/LinedList"/>
    <dgm:cxn modelId="{731A1814-834B-4C0C-8F9A-5405DE6C6030}" type="presParOf" srcId="{874E5D37-8365-470A-B731-71EEB740793F}" destId="{4A214489-0706-4AEB-8486-462FEA2EA35B}" srcOrd="1" destOrd="0" presId="urn:microsoft.com/office/officeart/2008/layout/LinedList"/>
    <dgm:cxn modelId="{B6B9B6A7-6A0D-49BE-BA47-5F95DF102336}" type="presParOf" srcId="{874E5D37-8365-470A-B731-71EEB740793F}" destId="{805B716A-34DA-4BBD-97DF-16559D53118F}" srcOrd="2" destOrd="0" presId="urn:microsoft.com/office/officeart/2008/layout/LinedList"/>
    <dgm:cxn modelId="{25D3A594-0D65-4872-A500-CA2F378C5E64}" type="presParOf" srcId="{22BAE7BC-EA72-459D-89DE-C33CDA1F0F0A}" destId="{3E9624CC-3B7D-4698-AE88-4DDB1CC87000}" srcOrd="14" destOrd="0" presId="urn:microsoft.com/office/officeart/2008/layout/LinedList"/>
    <dgm:cxn modelId="{B3823040-1E07-4C32-BD4B-A6CF9F2EE524}" type="presParOf" srcId="{22BAE7BC-EA72-459D-89DE-C33CDA1F0F0A}" destId="{D0424A1B-3D90-4AED-A69A-DB300F635003}" srcOrd="15" destOrd="0" presId="urn:microsoft.com/office/officeart/2008/layout/LinedList"/>
    <dgm:cxn modelId="{01F11EE9-8172-49F5-B93C-0305FF849784}" type="presParOf" srcId="{22BAE7BC-EA72-459D-89DE-C33CDA1F0F0A}" destId="{B1C437B3-5FE4-4294-8BFA-C0D11AABB0C8}" srcOrd="16" destOrd="0" presId="urn:microsoft.com/office/officeart/2008/layout/LinedList"/>
    <dgm:cxn modelId="{E28C66B0-C8C2-488C-A664-AB4F10164D2F}" type="presParOf" srcId="{B1C437B3-5FE4-4294-8BFA-C0D11AABB0C8}" destId="{84586C0A-1482-41D4-AE80-9D7E8354E660}" srcOrd="0" destOrd="0" presId="urn:microsoft.com/office/officeart/2008/layout/LinedList"/>
    <dgm:cxn modelId="{449B3A5B-3BC5-4533-8B92-86545D11EC73}" type="presParOf" srcId="{B1C437B3-5FE4-4294-8BFA-C0D11AABB0C8}" destId="{E4370B90-587F-41E6-847F-D1ACA1B3D1BC}" srcOrd="1" destOrd="0" presId="urn:microsoft.com/office/officeart/2008/layout/LinedList"/>
    <dgm:cxn modelId="{5847477F-41A3-4AEC-8CD9-FC4FB8C9B90D}" type="presParOf" srcId="{B1C437B3-5FE4-4294-8BFA-C0D11AABB0C8}" destId="{4250EBB8-D4F0-469E-8B56-01409A061EBA}" srcOrd="2" destOrd="0" presId="urn:microsoft.com/office/officeart/2008/layout/LinedList"/>
    <dgm:cxn modelId="{A8D9E4BC-87A6-44DF-A295-F34298431EAF}" type="presParOf" srcId="{22BAE7BC-EA72-459D-89DE-C33CDA1F0F0A}" destId="{CA0C1FA1-2112-4F84-BF08-7D350A005E98}" srcOrd="17" destOrd="0" presId="urn:microsoft.com/office/officeart/2008/layout/LinedList"/>
    <dgm:cxn modelId="{BAA22E0C-BFD0-43A2-B8BA-7124EA005EC7}" type="presParOf" srcId="{22BAE7BC-EA72-459D-89DE-C33CDA1F0F0A}" destId="{BB083958-C6D4-4CA5-B7B6-9170F74345DD}" srcOrd="18" destOrd="0" presId="urn:microsoft.com/office/officeart/2008/layout/LinedList"/>
    <dgm:cxn modelId="{23789AD5-CC27-4EAD-8280-5C6754B3BF5D}" type="presParOf" srcId="{22BAE7BC-EA72-459D-89DE-C33CDA1F0F0A}" destId="{C58FFE26-F19D-459E-A742-4A195D61B075}" srcOrd="19" destOrd="0" presId="urn:microsoft.com/office/officeart/2008/layout/LinedList"/>
    <dgm:cxn modelId="{1537E9B7-8C40-45D0-911A-608F8E55BD0A}" type="presParOf" srcId="{C58FFE26-F19D-459E-A742-4A195D61B075}" destId="{93E0037B-6EF8-40C3-BEC5-4E8A261DCD19}" srcOrd="0" destOrd="0" presId="urn:microsoft.com/office/officeart/2008/layout/LinedList"/>
    <dgm:cxn modelId="{D4AAFE50-132B-4DE7-A7E8-30A8515B27E8}" type="presParOf" srcId="{C58FFE26-F19D-459E-A742-4A195D61B075}" destId="{A5EF411E-D836-45E4-B071-F2EA580AD863}" srcOrd="1" destOrd="0" presId="urn:microsoft.com/office/officeart/2008/layout/LinedList"/>
    <dgm:cxn modelId="{C5BDBDD5-723F-4B50-A936-EE1504FBC39E}" type="presParOf" srcId="{C58FFE26-F19D-459E-A742-4A195D61B075}" destId="{A9719164-277C-4139-9B0B-243799CFB35F}" srcOrd="2" destOrd="0" presId="urn:microsoft.com/office/officeart/2008/layout/LinedList"/>
    <dgm:cxn modelId="{99EAD788-CD51-4E98-9EED-66E00B2D8022}" type="presParOf" srcId="{22BAE7BC-EA72-459D-89DE-C33CDA1F0F0A}" destId="{254925ED-A437-47EE-A3CC-BFA37156E836}" srcOrd="20" destOrd="0" presId="urn:microsoft.com/office/officeart/2008/layout/LinedList"/>
    <dgm:cxn modelId="{7D4FDF85-22CE-48DF-AEE6-9315FDCFF8B0}" type="presParOf" srcId="{22BAE7BC-EA72-459D-89DE-C33CDA1F0F0A}" destId="{002DDD7F-C493-40E4-AB0B-7E9EF59CA5B2}"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a:t>
          </a:r>
          <a:r>
            <a:rPr lang="zh-CN" altLang="en-US" sz="2400" b="1" kern="1200" dirty="0"/>
            <a:t>谁是搜集小能手</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sz="2400" b="0" kern="1200" dirty="0">
              <a:solidFill>
                <a:prstClr val="white"/>
              </a:solidFill>
              <a:latin typeface="Calibri"/>
              <a:ea typeface="微软雅黑"/>
              <a:cs typeface="+mn-cs"/>
            </a:rPr>
            <a:t> </a:t>
          </a:r>
          <a:r>
            <a:rPr lang="zh-CN" altLang="en-US" sz="2400" b="0" kern="1200" dirty="0"/>
            <a:t>我找我查我抄抄抄</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b="1" kern="1200" dirty="0"/>
            <a:t>1</a:t>
          </a:r>
          <a:r>
            <a:rPr lang="zh-CN" altLang="en-US" sz="2400" b="1" kern="1200" dirty="0"/>
            <a:t>、就业信息是有时效性的，你认为在临近毕业时收集就业信息即可，还是越早收集越好？ 为什么？</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75B55B88-512E-4C92-9C85-89FE899C128C}">
      <dgm:prSet custT="1"/>
      <dgm:spPr/>
      <dgm:t>
        <a:bodyPr/>
        <a:lstStyle/>
        <a:p>
          <a:pPr>
            <a:buFont typeface="Times New Roman" panose="02020603050405020304" pitchFamily="18" charset="0"/>
            <a:buAutoNum type="arabicPeriod"/>
          </a:pPr>
          <a:r>
            <a:rPr lang="en-US" altLang="zh-CN" sz="2400" kern="1200" dirty="0"/>
            <a:t>2</a:t>
          </a:r>
          <a:r>
            <a:rPr lang="zh-CN" altLang="en-US" sz="2400" b="1" kern="1200" dirty="0"/>
            <a:t>、如何甄别一份企业的招聘信息的真假</a:t>
          </a:r>
          <a:r>
            <a:rPr lang="zh-CN" altLang="en-US" sz="2400" kern="1200" dirty="0"/>
            <a:t>？</a:t>
          </a:r>
        </a:p>
      </dgm:t>
    </dgm:pt>
    <dgm:pt modelId="{C506A5A3-BB88-4AAC-A102-FAA80DD9189C}" type="parTrans" cxnId="{236CC2D2-877D-4D11-8F56-40F460222702}">
      <dgm:prSet/>
      <dgm:spPr/>
      <dgm:t>
        <a:bodyPr/>
        <a:lstStyle/>
        <a:p>
          <a:endParaRPr lang="zh-CN" altLang="en-US"/>
        </a:p>
      </dgm:t>
    </dgm:pt>
    <dgm:pt modelId="{3354B216-1051-4975-BAEF-E7CDDA0CE9C5}" type="sibTrans" cxnId="{236CC2D2-877D-4D11-8F56-40F460222702}">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EA7EED83-4BA6-477C-92B6-E615255E5669}" type="pres">
      <dgm:prSet presAssocID="{080B9B31-5EB9-4586-991C-A44925A02881}" presName="spacer" presStyleCnt="0"/>
      <dgm:spPr/>
    </dgm:pt>
    <dgm:pt modelId="{626853C2-085C-4A76-85D3-6BF06A085E1A}" type="pres">
      <dgm:prSet presAssocID="{75B55B88-512E-4C92-9C85-89FE899C128C}" presName="parentText" presStyleLbl="node1" presStyleIdx="1" presStyleCnt="2">
        <dgm:presLayoutVars>
          <dgm:chMax val="0"/>
          <dgm:bulletEnabled val="1"/>
        </dgm:presLayoutVars>
      </dgm:prSet>
      <dgm:spPr/>
    </dgm:pt>
  </dgm:ptLst>
  <dgm:cxnLst>
    <dgm:cxn modelId="{F838D645-CB31-434F-9953-F04F4E816CF3}" type="presOf" srcId="{75B55B88-512E-4C92-9C85-89FE899C128C}" destId="{626853C2-085C-4A76-85D3-6BF06A085E1A}"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236CC2D2-877D-4D11-8F56-40F460222702}" srcId="{CD448529-D8C7-4A6C-95EB-DE87BA3BD1FF}" destId="{75B55B88-512E-4C92-9C85-89FE899C128C}" srcOrd="1" destOrd="0" parTransId="{C506A5A3-BB88-4AAC-A102-FAA80DD9189C}" sibTransId="{3354B216-1051-4975-BAEF-E7CDDA0CE9C5}"/>
    <dgm:cxn modelId="{C66574EE-1951-4C80-8872-466E6835EE93}" type="presParOf" srcId="{2D46B671-08A5-4807-AECF-93CA4B7AB44B}" destId="{5AB7C4ED-30F0-4A25-BF4B-16E2FA1D3550}" srcOrd="0" destOrd="0" presId="urn:microsoft.com/office/officeart/2005/8/layout/vList2"/>
    <dgm:cxn modelId="{B911C589-5C1B-4E5C-9DC9-62B5242C4A41}" type="presParOf" srcId="{2D46B671-08A5-4807-AECF-93CA4B7AB44B}" destId="{EA7EED83-4BA6-477C-92B6-E615255E5669}" srcOrd="1" destOrd="0" presId="urn:microsoft.com/office/officeart/2005/8/layout/vList2"/>
    <dgm:cxn modelId="{A6E43B3E-4C9D-4C52-9DB1-EB830C0F3A0C}" type="presParOf" srcId="{2D46B671-08A5-4807-AECF-93CA4B7AB44B}" destId="{626853C2-085C-4A76-85D3-6BF06A085E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13678-3443-4476-A612-9D4633B860F9}">
      <dsp:nvSpPr>
        <dsp:cNvPr id="0" name=""/>
        <dsp:cNvSpPr/>
      </dsp:nvSpPr>
      <dsp:spPr>
        <a:xfrm>
          <a:off x="-5151645" y="-789146"/>
          <a:ext cx="6134961" cy="6134961"/>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4F2E15-982D-490B-B6A7-721C724B4563}">
      <dsp:nvSpPr>
        <dsp:cNvPr id="0" name=""/>
        <dsp:cNvSpPr/>
      </dsp:nvSpPr>
      <dsp:spPr>
        <a:xfrm>
          <a:off x="632465" y="455666"/>
          <a:ext cx="5922382" cy="911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371" tIns="63500" rIns="63500" bIns="63500" numCol="1" spcCol="1270" anchor="ctr" anchorCtr="0">
          <a:noAutofit/>
        </a:bodyPr>
        <a:lstStyle/>
        <a:p>
          <a:pPr marL="0" lvl="0" indent="0" algn="l" defTabSz="1111250">
            <a:lnSpc>
              <a:spcPct val="90000"/>
            </a:lnSpc>
            <a:spcBef>
              <a:spcPct val="0"/>
            </a:spcBef>
            <a:spcAft>
              <a:spcPct val="35000"/>
            </a:spcAft>
            <a:buNone/>
          </a:pPr>
          <a:r>
            <a:rPr lang="zh-CN" altLang="en-US" sz="2500" b="1" kern="1200" dirty="0"/>
            <a:t>有利于确定专属自我的就业目标</a:t>
          </a:r>
          <a:endParaRPr lang="zh-CN" altLang="en-US" sz="2500" kern="1200" dirty="0"/>
        </a:p>
      </dsp:txBody>
      <dsp:txXfrm>
        <a:off x="632465" y="455666"/>
        <a:ext cx="5922382" cy="911333"/>
      </dsp:txXfrm>
    </dsp:sp>
    <dsp:sp modelId="{FE34939D-D9D9-4F64-BFB7-41F1CBEC0783}">
      <dsp:nvSpPr>
        <dsp:cNvPr id="0" name=""/>
        <dsp:cNvSpPr/>
      </dsp:nvSpPr>
      <dsp:spPr>
        <a:xfrm>
          <a:off x="62882" y="341750"/>
          <a:ext cx="1139167" cy="113916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D6060B-783D-46DF-943D-ECE9BAFAA05F}">
      <dsp:nvSpPr>
        <dsp:cNvPr id="0" name=""/>
        <dsp:cNvSpPr/>
      </dsp:nvSpPr>
      <dsp:spPr>
        <a:xfrm>
          <a:off x="963735" y="1822667"/>
          <a:ext cx="5591112" cy="911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371" tIns="63500" rIns="63500" bIns="63500" numCol="1" spcCol="1270" anchor="ctr" anchorCtr="0">
          <a:noAutofit/>
        </a:bodyPr>
        <a:lstStyle/>
        <a:p>
          <a:pPr marL="0" lvl="0" indent="0" algn="l" defTabSz="1111250">
            <a:lnSpc>
              <a:spcPct val="90000"/>
            </a:lnSpc>
            <a:spcBef>
              <a:spcPct val="0"/>
            </a:spcBef>
            <a:spcAft>
              <a:spcPct val="35000"/>
            </a:spcAft>
            <a:buFont typeface="宋体" panose="02010600030101010101" pitchFamily="2" charset="-122"/>
            <a:buNone/>
          </a:pPr>
          <a:r>
            <a:rPr lang="zh-CN" altLang="en-US" sz="2500" b="1" kern="1200" dirty="0"/>
            <a:t>有利于学生到职业人的转变</a:t>
          </a:r>
          <a:endParaRPr lang="zh-CN" altLang="en-US" sz="2500" kern="1200" dirty="0"/>
        </a:p>
      </dsp:txBody>
      <dsp:txXfrm>
        <a:off x="963735" y="1822667"/>
        <a:ext cx="5591112" cy="911333"/>
      </dsp:txXfrm>
    </dsp:sp>
    <dsp:sp modelId="{643305D6-16FE-4243-8EC8-CA189F3FFE8A}">
      <dsp:nvSpPr>
        <dsp:cNvPr id="0" name=""/>
        <dsp:cNvSpPr/>
      </dsp:nvSpPr>
      <dsp:spPr>
        <a:xfrm>
          <a:off x="394151" y="1708750"/>
          <a:ext cx="1139167" cy="113916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BC773-C301-41C2-A496-D95862534CB2}">
      <dsp:nvSpPr>
        <dsp:cNvPr id="0" name=""/>
        <dsp:cNvSpPr/>
      </dsp:nvSpPr>
      <dsp:spPr>
        <a:xfrm>
          <a:off x="632465" y="3189667"/>
          <a:ext cx="5922382" cy="911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371" tIns="63500" rIns="63500" bIns="63500" numCol="1" spcCol="1270" anchor="ctr" anchorCtr="0">
          <a:noAutofit/>
        </a:bodyPr>
        <a:lstStyle/>
        <a:p>
          <a:pPr marL="0" lvl="0" indent="0" algn="l" defTabSz="1111250">
            <a:lnSpc>
              <a:spcPct val="90000"/>
            </a:lnSpc>
            <a:spcBef>
              <a:spcPct val="0"/>
            </a:spcBef>
            <a:spcAft>
              <a:spcPct val="35000"/>
            </a:spcAft>
            <a:buNone/>
          </a:pPr>
          <a:r>
            <a:rPr lang="zh-CN" altLang="en-US" sz="2500" b="1" kern="1200" dirty="0"/>
            <a:t>有利于明确岗位职责，做好本职工作 </a:t>
          </a:r>
          <a:endParaRPr lang="zh-CN" altLang="en-US" sz="2500" kern="1200" dirty="0"/>
        </a:p>
      </dsp:txBody>
      <dsp:txXfrm>
        <a:off x="632465" y="3189667"/>
        <a:ext cx="5922382" cy="911333"/>
      </dsp:txXfrm>
    </dsp:sp>
    <dsp:sp modelId="{B6BC8297-C432-4B13-9A6E-FA0C0B850AD8}">
      <dsp:nvSpPr>
        <dsp:cNvPr id="0" name=""/>
        <dsp:cNvSpPr/>
      </dsp:nvSpPr>
      <dsp:spPr>
        <a:xfrm>
          <a:off x="62882" y="3075750"/>
          <a:ext cx="1139167" cy="113916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DE085-6C1A-4AC6-A583-E471092FFDA5}">
      <dsp:nvSpPr>
        <dsp:cNvPr id="0" name=""/>
        <dsp:cNvSpPr/>
      </dsp:nvSpPr>
      <dsp:spPr>
        <a:xfrm>
          <a:off x="3026908" y="2389545"/>
          <a:ext cx="321101" cy="2141489"/>
        </a:xfrm>
        <a:custGeom>
          <a:avLst/>
          <a:gdLst/>
          <a:ahLst/>
          <a:cxnLst/>
          <a:rect l="0" t="0" r="0" b="0"/>
          <a:pathLst>
            <a:path>
              <a:moveTo>
                <a:pt x="0" y="0"/>
              </a:moveTo>
              <a:lnTo>
                <a:pt x="160550" y="0"/>
              </a:lnTo>
              <a:lnTo>
                <a:pt x="160550" y="2141489"/>
              </a:lnTo>
              <a:lnTo>
                <a:pt x="321101" y="2141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3133323" y="3406154"/>
        <a:ext cx="108271" cy="108271"/>
      </dsp:txXfrm>
    </dsp:sp>
    <dsp:sp modelId="{26E831D5-511E-4680-A060-B313DAD8E483}">
      <dsp:nvSpPr>
        <dsp:cNvPr id="0" name=""/>
        <dsp:cNvSpPr/>
      </dsp:nvSpPr>
      <dsp:spPr>
        <a:xfrm>
          <a:off x="3026908" y="2389545"/>
          <a:ext cx="321101" cy="1529635"/>
        </a:xfrm>
        <a:custGeom>
          <a:avLst/>
          <a:gdLst/>
          <a:ahLst/>
          <a:cxnLst/>
          <a:rect l="0" t="0" r="0" b="0"/>
          <a:pathLst>
            <a:path>
              <a:moveTo>
                <a:pt x="0" y="0"/>
              </a:moveTo>
              <a:lnTo>
                <a:pt x="160550" y="0"/>
              </a:lnTo>
              <a:lnTo>
                <a:pt x="160550" y="1529635"/>
              </a:lnTo>
              <a:lnTo>
                <a:pt x="321101" y="1529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48385" y="3115288"/>
        <a:ext cx="78148" cy="78148"/>
      </dsp:txXfrm>
    </dsp:sp>
    <dsp:sp modelId="{FD33168A-0DE8-4048-B609-42B4D95A982E}">
      <dsp:nvSpPr>
        <dsp:cNvPr id="0" name=""/>
        <dsp:cNvSpPr/>
      </dsp:nvSpPr>
      <dsp:spPr>
        <a:xfrm>
          <a:off x="3026908" y="2389545"/>
          <a:ext cx="321101" cy="917781"/>
        </a:xfrm>
        <a:custGeom>
          <a:avLst/>
          <a:gdLst/>
          <a:ahLst/>
          <a:cxnLst/>
          <a:rect l="0" t="0" r="0" b="0"/>
          <a:pathLst>
            <a:path>
              <a:moveTo>
                <a:pt x="0" y="0"/>
              </a:moveTo>
              <a:lnTo>
                <a:pt x="160550" y="0"/>
              </a:lnTo>
              <a:lnTo>
                <a:pt x="160550" y="917781"/>
              </a:lnTo>
              <a:lnTo>
                <a:pt x="321101" y="917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63151" y="2824127"/>
        <a:ext cx="48616" cy="48616"/>
      </dsp:txXfrm>
    </dsp:sp>
    <dsp:sp modelId="{E2DBAB23-2CF5-4BCE-B669-1B863D197B2A}">
      <dsp:nvSpPr>
        <dsp:cNvPr id="0" name=""/>
        <dsp:cNvSpPr/>
      </dsp:nvSpPr>
      <dsp:spPr>
        <a:xfrm>
          <a:off x="3026908" y="2389545"/>
          <a:ext cx="321101" cy="305927"/>
        </a:xfrm>
        <a:custGeom>
          <a:avLst/>
          <a:gdLst/>
          <a:ahLst/>
          <a:cxnLst/>
          <a:rect l="0" t="0" r="0" b="0"/>
          <a:pathLst>
            <a:path>
              <a:moveTo>
                <a:pt x="0" y="0"/>
              </a:moveTo>
              <a:lnTo>
                <a:pt x="160550" y="0"/>
              </a:lnTo>
              <a:lnTo>
                <a:pt x="160550" y="305927"/>
              </a:lnTo>
              <a:lnTo>
                <a:pt x="321101" y="3059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76371" y="2531420"/>
        <a:ext cx="22175" cy="22175"/>
      </dsp:txXfrm>
    </dsp:sp>
    <dsp:sp modelId="{D71D6377-0A28-40B7-83F3-431D06F6AED5}">
      <dsp:nvSpPr>
        <dsp:cNvPr id="0" name=""/>
        <dsp:cNvSpPr/>
      </dsp:nvSpPr>
      <dsp:spPr>
        <a:xfrm>
          <a:off x="3026908" y="2083617"/>
          <a:ext cx="321101" cy="305927"/>
        </a:xfrm>
        <a:custGeom>
          <a:avLst/>
          <a:gdLst/>
          <a:ahLst/>
          <a:cxnLst/>
          <a:rect l="0" t="0" r="0" b="0"/>
          <a:pathLst>
            <a:path>
              <a:moveTo>
                <a:pt x="0" y="305927"/>
              </a:moveTo>
              <a:lnTo>
                <a:pt x="160550" y="305927"/>
              </a:lnTo>
              <a:lnTo>
                <a:pt x="160550" y="0"/>
              </a:lnTo>
              <a:lnTo>
                <a:pt x="3211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76371" y="2225493"/>
        <a:ext cx="22175" cy="22175"/>
      </dsp:txXfrm>
    </dsp:sp>
    <dsp:sp modelId="{4052F428-3E08-4222-B2F8-295D33EA4A91}">
      <dsp:nvSpPr>
        <dsp:cNvPr id="0" name=""/>
        <dsp:cNvSpPr/>
      </dsp:nvSpPr>
      <dsp:spPr>
        <a:xfrm>
          <a:off x="3026908" y="1471763"/>
          <a:ext cx="321101" cy="917781"/>
        </a:xfrm>
        <a:custGeom>
          <a:avLst/>
          <a:gdLst/>
          <a:ahLst/>
          <a:cxnLst/>
          <a:rect l="0" t="0" r="0" b="0"/>
          <a:pathLst>
            <a:path>
              <a:moveTo>
                <a:pt x="0" y="917781"/>
              </a:moveTo>
              <a:lnTo>
                <a:pt x="160550" y="917781"/>
              </a:lnTo>
              <a:lnTo>
                <a:pt x="160550" y="0"/>
              </a:lnTo>
              <a:lnTo>
                <a:pt x="3211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63151" y="1906346"/>
        <a:ext cx="48616" cy="48616"/>
      </dsp:txXfrm>
    </dsp:sp>
    <dsp:sp modelId="{76B7215B-EBA5-499E-8DE4-91F268C9538A}">
      <dsp:nvSpPr>
        <dsp:cNvPr id="0" name=""/>
        <dsp:cNvSpPr/>
      </dsp:nvSpPr>
      <dsp:spPr>
        <a:xfrm>
          <a:off x="3026908" y="859909"/>
          <a:ext cx="321101" cy="1529635"/>
        </a:xfrm>
        <a:custGeom>
          <a:avLst/>
          <a:gdLst/>
          <a:ahLst/>
          <a:cxnLst/>
          <a:rect l="0" t="0" r="0" b="0"/>
          <a:pathLst>
            <a:path>
              <a:moveTo>
                <a:pt x="0" y="1529635"/>
              </a:moveTo>
              <a:lnTo>
                <a:pt x="160550" y="1529635"/>
              </a:lnTo>
              <a:lnTo>
                <a:pt x="160550" y="0"/>
              </a:lnTo>
              <a:lnTo>
                <a:pt x="3211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48385" y="1585652"/>
        <a:ext cx="78148" cy="78148"/>
      </dsp:txXfrm>
    </dsp:sp>
    <dsp:sp modelId="{87146DCA-8181-4DCC-AF7C-E53466EACB21}">
      <dsp:nvSpPr>
        <dsp:cNvPr id="0" name=""/>
        <dsp:cNvSpPr/>
      </dsp:nvSpPr>
      <dsp:spPr>
        <a:xfrm>
          <a:off x="3026908" y="248055"/>
          <a:ext cx="321101" cy="2141489"/>
        </a:xfrm>
        <a:custGeom>
          <a:avLst/>
          <a:gdLst/>
          <a:ahLst/>
          <a:cxnLst/>
          <a:rect l="0" t="0" r="0" b="0"/>
          <a:pathLst>
            <a:path>
              <a:moveTo>
                <a:pt x="0" y="2141489"/>
              </a:moveTo>
              <a:lnTo>
                <a:pt x="160550" y="2141489"/>
              </a:lnTo>
              <a:lnTo>
                <a:pt x="160550" y="0"/>
              </a:lnTo>
              <a:lnTo>
                <a:pt x="3211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3133323" y="1264664"/>
        <a:ext cx="108271" cy="108271"/>
      </dsp:txXfrm>
    </dsp:sp>
    <dsp:sp modelId="{4DB21022-D5D3-46B8-9FD6-3860F0A2AC37}">
      <dsp:nvSpPr>
        <dsp:cNvPr id="0" name=""/>
        <dsp:cNvSpPr/>
      </dsp:nvSpPr>
      <dsp:spPr>
        <a:xfrm rot="16200000">
          <a:off x="1494053" y="2144803"/>
          <a:ext cx="2576228"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简历的内容</a:t>
          </a:r>
        </a:p>
      </dsp:txBody>
      <dsp:txXfrm>
        <a:off x="1494053" y="2144803"/>
        <a:ext cx="2576228" cy="489483"/>
      </dsp:txXfrm>
    </dsp:sp>
    <dsp:sp modelId="{D72D9051-3F13-4782-A56E-B0D548B5B0DC}">
      <dsp:nvSpPr>
        <dsp:cNvPr id="0" name=""/>
        <dsp:cNvSpPr/>
      </dsp:nvSpPr>
      <dsp:spPr>
        <a:xfrm>
          <a:off x="3348010" y="3313"/>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个人基本情况</a:t>
          </a:r>
          <a:endParaRPr lang="zh-CN" altLang="en-US" sz="1100" kern="1200" dirty="0"/>
        </a:p>
      </dsp:txBody>
      <dsp:txXfrm>
        <a:off x="3348010" y="3313"/>
        <a:ext cx="1605505" cy="489483"/>
      </dsp:txXfrm>
    </dsp:sp>
    <dsp:sp modelId="{2C5B0F4B-BCDC-4380-B61E-1A01C6F81B8B}">
      <dsp:nvSpPr>
        <dsp:cNvPr id="0" name=""/>
        <dsp:cNvSpPr/>
      </dsp:nvSpPr>
      <dsp:spPr>
        <a:xfrm>
          <a:off x="3348010" y="615167"/>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联系方式</a:t>
          </a:r>
          <a:endParaRPr lang="zh-CN" altLang="en-US" sz="1100" kern="1200" dirty="0"/>
        </a:p>
      </dsp:txBody>
      <dsp:txXfrm>
        <a:off x="3348010" y="615167"/>
        <a:ext cx="1605505" cy="489483"/>
      </dsp:txXfrm>
    </dsp:sp>
    <dsp:sp modelId="{12940FEE-5FEC-48B0-B242-4566868CB151}">
      <dsp:nvSpPr>
        <dsp:cNvPr id="0" name=""/>
        <dsp:cNvSpPr/>
      </dsp:nvSpPr>
      <dsp:spPr>
        <a:xfrm>
          <a:off x="3348010" y="1227022"/>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求职意向</a:t>
          </a:r>
          <a:endParaRPr lang="zh-CN" altLang="en-US" sz="1100" kern="1200" dirty="0"/>
        </a:p>
      </dsp:txBody>
      <dsp:txXfrm>
        <a:off x="3348010" y="1227022"/>
        <a:ext cx="1605505" cy="489483"/>
      </dsp:txXfrm>
    </dsp:sp>
    <dsp:sp modelId="{D52A2DE1-8DDB-449C-AC4B-997D1F6B01E0}">
      <dsp:nvSpPr>
        <dsp:cNvPr id="0" name=""/>
        <dsp:cNvSpPr/>
      </dsp:nvSpPr>
      <dsp:spPr>
        <a:xfrm>
          <a:off x="3348010" y="1838876"/>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a:t>主修课程</a:t>
          </a:r>
          <a:endParaRPr lang="zh-CN" altLang="en-US" sz="1100" kern="1200" dirty="0"/>
        </a:p>
      </dsp:txBody>
      <dsp:txXfrm>
        <a:off x="3348010" y="1838876"/>
        <a:ext cx="1605505" cy="489483"/>
      </dsp:txXfrm>
    </dsp:sp>
    <dsp:sp modelId="{AFB22CFB-72D7-4350-BBCE-0DBB2772994B}">
      <dsp:nvSpPr>
        <dsp:cNvPr id="0" name=""/>
        <dsp:cNvSpPr/>
      </dsp:nvSpPr>
      <dsp:spPr>
        <a:xfrm>
          <a:off x="3348010" y="2450730"/>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实践活动和社会工作经历</a:t>
          </a:r>
          <a:endParaRPr lang="zh-CN" altLang="en-US" sz="1100" kern="1200" dirty="0"/>
        </a:p>
      </dsp:txBody>
      <dsp:txXfrm>
        <a:off x="3348010" y="2450730"/>
        <a:ext cx="1605505" cy="489483"/>
      </dsp:txXfrm>
    </dsp:sp>
    <dsp:sp modelId="{C442B053-0A73-43D8-A49B-64CD22215E01}">
      <dsp:nvSpPr>
        <dsp:cNvPr id="0" name=""/>
        <dsp:cNvSpPr/>
      </dsp:nvSpPr>
      <dsp:spPr>
        <a:xfrm>
          <a:off x="3348010" y="3062584"/>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获奖情况</a:t>
          </a:r>
          <a:endParaRPr lang="zh-CN" altLang="en-US" sz="1100" kern="1200" dirty="0"/>
        </a:p>
      </dsp:txBody>
      <dsp:txXfrm>
        <a:off x="3348010" y="3062584"/>
        <a:ext cx="1605505" cy="489483"/>
      </dsp:txXfrm>
    </dsp:sp>
    <dsp:sp modelId="{DC4C368A-1E3F-4705-A30D-B2C9A83802E5}">
      <dsp:nvSpPr>
        <dsp:cNvPr id="0" name=""/>
        <dsp:cNvSpPr/>
      </dsp:nvSpPr>
      <dsp:spPr>
        <a:xfrm>
          <a:off x="3348010" y="3674438"/>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技能证书</a:t>
          </a:r>
          <a:endParaRPr lang="zh-CN" altLang="en-US" sz="1100" kern="1200" dirty="0"/>
        </a:p>
      </dsp:txBody>
      <dsp:txXfrm>
        <a:off x="3348010" y="3674438"/>
        <a:ext cx="1605505" cy="489483"/>
      </dsp:txXfrm>
    </dsp:sp>
    <dsp:sp modelId="{98449A1C-2299-46D8-B4CD-A9AD243665C8}">
      <dsp:nvSpPr>
        <dsp:cNvPr id="0" name=""/>
        <dsp:cNvSpPr/>
      </dsp:nvSpPr>
      <dsp:spPr>
        <a:xfrm>
          <a:off x="3348010" y="4286293"/>
          <a:ext cx="1605505" cy="489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Times New Roman" panose="02020603050405020304" pitchFamily="18" charset="0"/>
            <a:buNone/>
          </a:pPr>
          <a:r>
            <a:rPr lang="zh-CN" altLang="en-US" sz="1100" b="1" kern="1200"/>
            <a:t>自我评价</a:t>
          </a:r>
          <a:endParaRPr lang="zh-CN" altLang="en-US" sz="1100" kern="1200"/>
        </a:p>
      </dsp:txBody>
      <dsp:txXfrm>
        <a:off x="3348010" y="4286293"/>
        <a:ext cx="1605505" cy="4894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C6025-6CFD-4C01-BB98-55E1AADA419E}">
      <dsp:nvSpPr>
        <dsp:cNvPr id="0" name=""/>
        <dsp:cNvSpPr/>
      </dsp:nvSpPr>
      <dsp:spPr>
        <a:xfrm>
          <a:off x="491821" y="1486753"/>
          <a:ext cx="1952496" cy="17067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D2FA3-7733-4A29-A9BD-3B3D5AE91FE4}">
      <dsp:nvSpPr>
        <dsp:cNvPr id="0" name=""/>
        <dsp:cNvSpPr/>
      </dsp:nvSpPr>
      <dsp:spPr>
        <a:xfrm>
          <a:off x="3697" y="1851993"/>
          <a:ext cx="976248" cy="9762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你做了什么？</a:t>
          </a:r>
        </a:p>
      </dsp:txBody>
      <dsp:txXfrm>
        <a:off x="146665" y="1994961"/>
        <a:ext cx="690312" cy="690312"/>
      </dsp:txXfrm>
    </dsp:sp>
    <dsp:sp modelId="{3DEC3B6C-2296-40EC-B870-24425A3042B5}">
      <dsp:nvSpPr>
        <dsp:cNvPr id="0" name=""/>
        <dsp:cNvSpPr/>
      </dsp:nvSpPr>
      <dsp:spPr>
        <a:xfrm>
          <a:off x="3054472" y="1486753"/>
          <a:ext cx="1952496" cy="17067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6BFCD-504C-4DDC-B696-C22CC66C9D71}">
      <dsp:nvSpPr>
        <dsp:cNvPr id="0" name=""/>
        <dsp:cNvSpPr/>
      </dsp:nvSpPr>
      <dsp:spPr>
        <a:xfrm>
          <a:off x="2607536" y="1802566"/>
          <a:ext cx="976248" cy="9762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学习到什么？</a:t>
          </a:r>
        </a:p>
      </dsp:txBody>
      <dsp:txXfrm>
        <a:off x="2750504" y="1945534"/>
        <a:ext cx="690312" cy="690312"/>
      </dsp:txXfrm>
    </dsp:sp>
    <dsp:sp modelId="{05868909-81F5-4CA1-AD98-3462202E0A20}">
      <dsp:nvSpPr>
        <dsp:cNvPr id="0" name=""/>
        <dsp:cNvSpPr/>
      </dsp:nvSpPr>
      <dsp:spPr>
        <a:xfrm>
          <a:off x="5617124" y="1486753"/>
          <a:ext cx="1952496" cy="170672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6ACB2-26DF-4614-AEDB-3B95AA7310EB}">
      <dsp:nvSpPr>
        <dsp:cNvPr id="0" name=""/>
        <dsp:cNvSpPr/>
      </dsp:nvSpPr>
      <dsp:spPr>
        <a:xfrm>
          <a:off x="5129000" y="1851993"/>
          <a:ext cx="976248" cy="9762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有什么成果？</a:t>
          </a:r>
        </a:p>
      </dsp:txBody>
      <dsp:txXfrm>
        <a:off x="5271968" y="1994961"/>
        <a:ext cx="690312" cy="6903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893BF-DB5F-40A4-B9E7-291BBD108A66}">
      <dsp:nvSpPr>
        <dsp:cNvPr id="0" name=""/>
        <dsp:cNvSpPr/>
      </dsp:nvSpPr>
      <dsp:spPr>
        <a:xfrm>
          <a:off x="992" y="2384292"/>
          <a:ext cx="1625203" cy="6500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选择简历</a:t>
          </a:r>
          <a:r>
            <a:rPr lang="zh-CN" altLang="en-US" sz="1400" kern="1200"/>
            <a:t>的类型（人职匹配）</a:t>
          </a:r>
          <a:endParaRPr lang="zh-CN" altLang="en-US" sz="1400" kern="1200" dirty="0"/>
        </a:p>
      </dsp:txBody>
      <dsp:txXfrm>
        <a:off x="992" y="2384292"/>
        <a:ext cx="1462683" cy="650081"/>
      </dsp:txXfrm>
    </dsp:sp>
    <dsp:sp modelId="{F7EBEA96-CB0C-401F-9D00-902786D70450}">
      <dsp:nvSpPr>
        <dsp:cNvPr id="0" name=""/>
        <dsp:cNvSpPr/>
      </dsp:nvSpPr>
      <dsp:spPr>
        <a:xfrm>
          <a:off x="1301154" y="2384292"/>
          <a:ext cx="1625203" cy="6500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拟定框架</a:t>
          </a:r>
        </a:p>
      </dsp:txBody>
      <dsp:txXfrm>
        <a:off x="1626195" y="2384292"/>
        <a:ext cx="975122" cy="650081"/>
      </dsp:txXfrm>
    </dsp:sp>
    <dsp:sp modelId="{B258B860-236F-41B9-94B0-25D7E9A6B8B9}">
      <dsp:nvSpPr>
        <dsp:cNvPr id="0" name=""/>
        <dsp:cNvSpPr/>
      </dsp:nvSpPr>
      <dsp:spPr>
        <a:xfrm>
          <a:off x="2601317" y="2384292"/>
          <a:ext cx="1625203" cy="6500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突出个性和特点</a:t>
          </a:r>
        </a:p>
      </dsp:txBody>
      <dsp:txXfrm>
        <a:off x="2926358" y="2384292"/>
        <a:ext cx="975122" cy="650081"/>
      </dsp:txXfrm>
    </dsp:sp>
    <dsp:sp modelId="{53267A6B-2DD1-46ED-A0F0-8FB9207E546D}">
      <dsp:nvSpPr>
        <dsp:cNvPr id="0" name=""/>
        <dsp:cNvSpPr/>
      </dsp:nvSpPr>
      <dsp:spPr>
        <a:xfrm>
          <a:off x="3901479" y="2384292"/>
          <a:ext cx="1625203" cy="6500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撰写细节并包装修饰</a:t>
          </a:r>
        </a:p>
      </dsp:txBody>
      <dsp:txXfrm>
        <a:off x="4226520" y="2384292"/>
        <a:ext cx="975122" cy="650081"/>
      </dsp:txXfrm>
    </dsp:sp>
    <dsp:sp modelId="{3F12F0EF-4777-44AA-ABD1-5FAA9E0ECAD9}">
      <dsp:nvSpPr>
        <dsp:cNvPr id="0" name=""/>
        <dsp:cNvSpPr/>
      </dsp:nvSpPr>
      <dsp:spPr>
        <a:xfrm>
          <a:off x="5201642" y="2384292"/>
          <a:ext cx="1625203" cy="6500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zh-CN" altLang="en-US" sz="1400" kern="1200"/>
            <a:t>听取意见</a:t>
          </a:r>
          <a:endParaRPr lang="zh-CN" altLang="en-US" sz="1400" kern="1200" dirty="0"/>
        </a:p>
      </dsp:txBody>
      <dsp:txXfrm>
        <a:off x="5526683" y="2384292"/>
        <a:ext cx="975122" cy="650081"/>
      </dsp:txXfrm>
    </dsp:sp>
    <dsp:sp modelId="{D8B51BA7-1468-4368-8C0E-D3C2FA8276FC}">
      <dsp:nvSpPr>
        <dsp:cNvPr id="0" name=""/>
        <dsp:cNvSpPr/>
      </dsp:nvSpPr>
      <dsp:spPr>
        <a:xfrm>
          <a:off x="6501804" y="2384292"/>
          <a:ext cx="1625203" cy="6500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反复修改</a:t>
          </a:r>
        </a:p>
      </dsp:txBody>
      <dsp:txXfrm>
        <a:off x="6826845" y="2384292"/>
        <a:ext cx="975122" cy="6500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A20A7-25FF-489C-9227-37E15FAD4BA6}">
      <dsp:nvSpPr>
        <dsp:cNvPr id="0" name=""/>
        <dsp:cNvSpPr/>
      </dsp:nvSpPr>
      <dsp:spPr>
        <a:xfrm>
          <a:off x="3427015" y="563"/>
          <a:ext cx="1273968" cy="1273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标题</a:t>
          </a:r>
          <a:endParaRPr lang="zh-CN" altLang="en-US" sz="2100" kern="1200" dirty="0"/>
        </a:p>
      </dsp:txBody>
      <dsp:txXfrm>
        <a:off x="3613583" y="187131"/>
        <a:ext cx="900832" cy="900832"/>
      </dsp:txXfrm>
    </dsp:sp>
    <dsp:sp modelId="{3B80B40F-6807-490C-9F28-8FD926D78CDF}">
      <dsp:nvSpPr>
        <dsp:cNvPr id="0" name=""/>
        <dsp:cNvSpPr/>
      </dsp:nvSpPr>
      <dsp:spPr>
        <a:xfrm rot="1800000">
          <a:off x="4714652" y="895933"/>
          <a:ext cx="338493" cy="4299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721454" y="956539"/>
        <a:ext cx="236945" cy="257978"/>
      </dsp:txXfrm>
    </dsp:sp>
    <dsp:sp modelId="{BE88B88C-654B-4E60-953A-705719CF765D}">
      <dsp:nvSpPr>
        <dsp:cNvPr id="0" name=""/>
        <dsp:cNvSpPr/>
      </dsp:nvSpPr>
      <dsp:spPr>
        <a:xfrm>
          <a:off x="5083406" y="956880"/>
          <a:ext cx="1273968" cy="1273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称谓</a:t>
          </a:r>
          <a:endParaRPr lang="zh-CN" altLang="en-US" sz="2100" kern="1200" dirty="0"/>
        </a:p>
      </dsp:txBody>
      <dsp:txXfrm>
        <a:off x="5269974" y="1143448"/>
        <a:ext cx="900832" cy="900832"/>
      </dsp:txXfrm>
    </dsp:sp>
    <dsp:sp modelId="{04C011CF-B1BE-47B0-825B-496FA2B3DDBD}">
      <dsp:nvSpPr>
        <dsp:cNvPr id="0" name=""/>
        <dsp:cNvSpPr/>
      </dsp:nvSpPr>
      <dsp:spPr>
        <a:xfrm rot="5400000">
          <a:off x="5551143" y="2325620"/>
          <a:ext cx="338493" cy="4299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5601917" y="2360839"/>
        <a:ext cx="236945" cy="257978"/>
      </dsp:txXfrm>
    </dsp:sp>
    <dsp:sp modelId="{8C51242E-82AD-44CD-B5D1-F8F5DC3B9F68}">
      <dsp:nvSpPr>
        <dsp:cNvPr id="0" name=""/>
        <dsp:cNvSpPr/>
      </dsp:nvSpPr>
      <dsp:spPr>
        <a:xfrm>
          <a:off x="5083406" y="2869515"/>
          <a:ext cx="1273968" cy="1273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正文</a:t>
          </a:r>
          <a:endParaRPr lang="zh-CN" altLang="en-US" sz="2100" kern="1200" dirty="0"/>
        </a:p>
      </dsp:txBody>
      <dsp:txXfrm>
        <a:off x="5269974" y="3056083"/>
        <a:ext cx="900832" cy="900832"/>
      </dsp:txXfrm>
    </dsp:sp>
    <dsp:sp modelId="{ABE04B06-E2E1-4E17-984A-4A5050EF1CF1}">
      <dsp:nvSpPr>
        <dsp:cNvPr id="0" name=""/>
        <dsp:cNvSpPr/>
      </dsp:nvSpPr>
      <dsp:spPr>
        <a:xfrm rot="9000000">
          <a:off x="4731245" y="3764886"/>
          <a:ext cx="338493" cy="4299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4825991" y="3825492"/>
        <a:ext cx="236945" cy="257978"/>
      </dsp:txXfrm>
    </dsp:sp>
    <dsp:sp modelId="{F9D8D3D6-ECAF-464D-8AB5-34AF307835D0}">
      <dsp:nvSpPr>
        <dsp:cNvPr id="0" name=""/>
        <dsp:cNvSpPr/>
      </dsp:nvSpPr>
      <dsp:spPr>
        <a:xfrm>
          <a:off x="3427015" y="3825833"/>
          <a:ext cx="1273968" cy="1273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Times New Roman" panose="02020603050405020304" pitchFamily="18" charset="0"/>
            <a:buNone/>
          </a:pPr>
          <a:r>
            <a:rPr lang="zh-CN" altLang="en-US" sz="2100" b="1" kern="1200" dirty="0"/>
            <a:t>结尾</a:t>
          </a:r>
          <a:endParaRPr lang="zh-CN" altLang="en-US" sz="2100" kern="1200" dirty="0"/>
        </a:p>
      </dsp:txBody>
      <dsp:txXfrm>
        <a:off x="3613583" y="4012401"/>
        <a:ext cx="900832" cy="900832"/>
      </dsp:txXfrm>
    </dsp:sp>
    <dsp:sp modelId="{ED9CE092-E4CE-4527-875B-8B266016F4C2}">
      <dsp:nvSpPr>
        <dsp:cNvPr id="0" name=""/>
        <dsp:cNvSpPr/>
      </dsp:nvSpPr>
      <dsp:spPr>
        <a:xfrm rot="12600000">
          <a:off x="3074854" y="3774466"/>
          <a:ext cx="338493" cy="4299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3169600" y="3885846"/>
        <a:ext cx="236945" cy="257978"/>
      </dsp:txXfrm>
    </dsp:sp>
    <dsp:sp modelId="{15922717-B354-43B9-B639-285BE278C66F}">
      <dsp:nvSpPr>
        <dsp:cNvPr id="0" name=""/>
        <dsp:cNvSpPr/>
      </dsp:nvSpPr>
      <dsp:spPr>
        <a:xfrm>
          <a:off x="1770625" y="2869515"/>
          <a:ext cx="1273968" cy="1273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Times New Roman" panose="02020603050405020304" pitchFamily="18" charset="0"/>
            <a:buNone/>
          </a:pPr>
          <a:r>
            <a:rPr lang="zh-CN" altLang="en-US" sz="2100" b="1" kern="1200" dirty="0"/>
            <a:t>署名和日期</a:t>
          </a:r>
          <a:endParaRPr lang="zh-CN" altLang="en-US" sz="2100" kern="1200" dirty="0"/>
        </a:p>
      </dsp:txBody>
      <dsp:txXfrm>
        <a:off x="1957193" y="3056083"/>
        <a:ext cx="900832" cy="900832"/>
      </dsp:txXfrm>
    </dsp:sp>
    <dsp:sp modelId="{4423B395-88DF-4718-9019-0732D815EE35}">
      <dsp:nvSpPr>
        <dsp:cNvPr id="0" name=""/>
        <dsp:cNvSpPr/>
      </dsp:nvSpPr>
      <dsp:spPr>
        <a:xfrm rot="16200000">
          <a:off x="2238362" y="2344780"/>
          <a:ext cx="338493" cy="4299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2289136" y="2481547"/>
        <a:ext cx="236945" cy="257978"/>
      </dsp:txXfrm>
    </dsp:sp>
    <dsp:sp modelId="{9658F80A-8A4C-49EE-BA4F-EC9CEDDB29EF}">
      <dsp:nvSpPr>
        <dsp:cNvPr id="0" name=""/>
        <dsp:cNvSpPr/>
      </dsp:nvSpPr>
      <dsp:spPr>
        <a:xfrm>
          <a:off x="1770625" y="956880"/>
          <a:ext cx="1273968" cy="1273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Times New Roman" panose="02020603050405020304" pitchFamily="18" charset="0"/>
            <a:buNone/>
          </a:pPr>
          <a:r>
            <a:rPr lang="zh-CN" altLang="en-US" sz="2100" b="1" kern="1200"/>
            <a:t>附件</a:t>
          </a:r>
          <a:endParaRPr lang="zh-CN" altLang="en-US" sz="2100" kern="1200" dirty="0"/>
        </a:p>
      </dsp:txBody>
      <dsp:txXfrm>
        <a:off x="1957193" y="1143448"/>
        <a:ext cx="900832" cy="900832"/>
      </dsp:txXfrm>
    </dsp:sp>
    <dsp:sp modelId="{9E2DED98-96D1-4FD2-AE14-5E285F759C26}">
      <dsp:nvSpPr>
        <dsp:cNvPr id="0" name=""/>
        <dsp:cNvSpPr/>
      </dsp:nvSpPr>
      <dsp:spPr>
        <a:xfrm rot="19800000">
          <a:off x="3058261" y="905513"/>
          <a:ext cx="338493" cy="4299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065063" y="1016893"/>
        <a:ext cx="236945" cy="2579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CC5A6-F833-40F4-8511-B537E828011A}">
      <dsp:nvSpPr>
        <dsp:cNvPr id="0" name=""/>
        <dsp:cNvSpPr/>
      </dsp:nvSpPr>
      <dsp:spPr>
        <a:xfrm>
          <a:off x="1410037" y="266631"/>
          <a:ext cx="3628081" cy="362808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篇幅尽量简短</a:t>
          </a:r>
          <a:endParaRPr lang="zh-CN" altLang="en-US" sz="1600" kern="1200" dirty="0"/>
        </a:p>
      </dsp:txBody>
      <dsp:txXfrm>
        <a:off x="3335944" y="1018594"/>
        <a:ext cx="1338934" cy="993403"/>
      </dsp:txXfrm>
    </dsp:sp>
    <dsp:sp modelId="{5B6DFE5F-4672-4D23-B4E1-D95795A1ECB3}">
      <dsp:nvSpPr>
        <dsp:cNvPr id="0" name=""/>
        <dsp:cNvSpPr/>
      </dsp:nvSpPr>
      <dsp:spPr>
        <a:xfrm>
          <a:off x="1410037" y="388431"/>
          <a:ext cx="3628081" cy="3628081"/>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突出个性</a:t>
          </a:r>
          <a:endParaRPr lang="zh-CN" altLang="en-US" sz="1600" kern="1200" dirty="0"/>
        </a:p>
      </dsp:txBody>
      <dsp:txXfrm>
        <a:off x="3335944" y="2271146"/>
        <a:ext cx="1338934" cy="993403"/>
      </dsp:txXfrm>
    </dsp:sp>
    <dsp:sp modelId="{9F29A4DB-2869-4B99-8B86-09581AA231C2}">
      <dsp:nvSpPr>
        <dsp:cNvPr id="0" name=""/>
        <dsp:cNvSpPr/>
      </dsp:nvSpPr>
      <dsp:spPr>
        <a:xfrm>
          <a:off x="1288237" y="388431"/>
          <a:ext cx="3628081" cy="3628081"/>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实事求是</a:t>
          </a:r>
          <a:endParaRPr lang="zh-CN" altLang="en-US" sz="1600" kern="1200" dirty="0"/>
        </a:p>
      </dsp:txBody>
      <dsp:txXfrm>
        <a:off x="1651477" y="2271146"/>
        <a:ext cx="1338934" cy="993403"/>
      </dsp:txXfrm>
    </dsp:sp>
    <dsp:sp modelId="{F473A5DA-E4FC-432F-8EF1-076F68A1E91F}">
      <dsp:nvSpPr>
        <dsp:cNvPr id="0" name=""/>
        <dsp:cNvSpPr/>
      </dsp:nvSpPr>
      <dsp:spPr>
        <a:xfrm>
          <a:off x="1288237" y="266631"/>
          <a:ext cx="3628081" cy="3628081"/>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a:t>可以用中、英文两种文字写求职信</a:t>
          </a:r>
          <a:endParaRPr lang="zh-CN" altLang="en-US" sz="1600" kern="1200" dirty="0"/>
        </a:p>
      </dsp:txBody>
      <dsp:txXfrm>
        <a:off x="1651477" y="1018594"/>
        <a:ext cx="1338934" cy="993403"/>
      </dsp:txXfrm>
    </dsp:sp>
    <dsp:sp modelId="{2283638B-8281-4A84-8BB5-08392A0D2E89}">
      <dsp:nvSpPr>
        <dsp:cNvPr id="0" name=""/>
        <dsp:cNvSpPr/>
      </dsp:nvSpPr>
      <dsp:spPr>
        <a:xfrm>
          <a:off x="1185442" y="42036"/>
          <a:ext cx="4077272" cy="4077272"/>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2E18EF-B311-4946-B173-03C449C0AAFD}">
      <dsp:nvSpPr>
        <dsp:cNvPr id="0" name=""/>
        <dsp:cNvSpPr/>
      </dsp:nvSpPr>
      <dsp:spPr>
        <a:xfrm>
          <a:off x="1185442" y="163836"/>
          <a:ext cx="4077272" cy="4077272"/>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470FA8-4C07-4DC3-8936-76BAA7CDB753}">
      <dsp:nvSpPr>
        <dsp:cNvPr id="0" name=""/>
        <dsp:cNvSpPr/>
      </dsp:nvSpPr>
      <dsp:spPr>
        <a:xfrm>
          <a:off x="1063642" y="163836"/>
          <a:ext cx="4077272" cy="4077272"/>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90DFC9-B3D8-4D76-B1FF-27503245725F}">
      <dsp:nvSpPr>
        <dsp:cNvPr id="0" name=""/>
        <dsp:cNvSpPr/>
      </dsp:nvSpPr>
      <dsp:spPr>
        <a:xfrm>
          <a:off x="1063642" y="42036"/>
          <a:ext cx="4077272" cy="4077272"/>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6D95-B7E8-4D07-82DD-90F01177FC7B}">
      <dsp:nvSpPr>
        <dsp:cNvPr id="0" name=""/>
        <dsp:cNvSpPr/>
      </dsp:nvSpPr>
      <dsp:spPr>
        <a:xfrm>
          <a:off x="1506371" y="292270"/>
          <a:ext cx="3777039" cy="377703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在备注栏中叙述自己的突出优势</a:t>
          </a:r>
          <a:endParaRPr lang="zh-CN" altLang="en-US" sz="1800" kern="1200" dirty="0"/>
        </a:p>
      </dsp:txBody>
      <dsp:txXfrm>
        <a:off x="3496961" y="1092643"/>
        <a:ext cx="1348942" cy="1124119"/>
      </dsp:txXfrm>
    </dsp:sp>
    <dsp:sp modelId="{824ECEAC-76A1-421D-B4D2-7999A18716BB}">
      <dsp:nvSpPr>
        <dsp:cNvPr id="0" name=""/>
        <dsp:cNvSpPr/>
      </dsp:nvSpPr>
      <dsp:spPr>
        <a:xfrm>
          <a:off x="1428582" y="427165"/>
          <a:ext cx="3777039" cy="377703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保证推荐表的唯一可信性</a:t>
          </a:r>
          <a:endParaRPr lang="zh-CN" altLang="en-US" sz="1800" kern="1200" dirty="0"/>
        </a:p>
      </dsp:txBody>
      <dsp:txXfrm>
        <a:off x="2327877" y="2877744"/>
        <a:ext cx="2023414" cy="989224"/>
      </dsp:txXfrm>
    </dsp:sp>
    <dsp:sp modelId="{A5B1AED2-33E8-4A3E-94C9-46DA601357F1}">
      <dsp:nvSpPr>
        <dsp:cNvPr id="0" name=""/>
        <dsp:cNvSpPr/>
      </dsp:nvSpPr>
      <dsp:spPr>
        <a:xfrm>
          <a:off x="1350793" y="292270"/>
          <a:ext cx="3777039" cy="3777039"/>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不能涂改</a:t>
          </a:r>
          <a:endParaRPr lang="zh-CN" altLang="en-US" sz="1800" kern="1200" dirty="0"/>
        </a:p>
      </dsp:txBody>
      <dsp:txXfrm>
        <a:off x="1788300" y="1092643"/>
        <a:ext cx="1348942" cy="1124119"/>
      </dsp:txXfrm>
    </dsp:sp>
    <dsp:sp modelId="{8976D5EF-66B4-4F14-9341-B057AFF2EE95}">
      <dsp:nvSpPr>
        <dsp:cNvPr id="0" name=""/>
        <dsp:cNvSpPr/>
      </dsp:nvSpPr>
      <dsp:spPr>
        <a:xfrm>
          <a:off x="1272866" y="58454"/>
          <a:ext cx="4244673" cy="424467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5DB94-1F99-47DB-B13E-47ACDB7FE246}">
      <dsp:nvSpPr>
        <dsp:cNvPr id="0" name=""/>
        <dsp:cNvSpPr/>
      </dsp:nvSpPr>
      <dsp:spPr>
        <a:xfrm>
          <a:off x="1194765" y="193109"/>
          <a:ext cx="4244673" cy="424467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B768D7-37AB-4851-9BF4-6E214209B262}">
      <dsp:nvSpPr>
        <dsp:cNvPr id="0" name=""/>
        <dsp:cNvSpPr/>
      </dsp:nvSpPr>
      <dsp:spPr>
        <a:xfrm>
          <a:off x="1116665" y="58454"/>
          <a:ext cx="4244673" cy="424467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a:t>
          </a:r>
          <a:r>
            <a:rPr lang="zh-CN" altLang="en-US" sz="2400" b="1" kern="1200" dirty="0"/>
            <a:t>个人简历设计大赛 </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t>一分钟自我介绍</a:t>
          </a:r>
        </a:p>
      </dsp:txBody>
      <dsp:txXfrm>
        <a:off x="36239" y="859340"/>
        <a:ext cx="7662852" cy="6698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620897" cy="1200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 </a:t>
          </a:r>
          <a:r>
            <a:rPr lang="zh-CN" altLang="en-US" sz="2400" kern="1200" dirty="0"/>
            <a:t>求职信息和简历中应该突出自己的哪些优势？ 换位思考，如果你是面试官，你会认真看你自己的简历吗？</a:t>
          </a:r>
        </a:p>
      </dsp:txBody>
      <dsp:txXfrm>
        <a:off x="58612" y="58612"/>
        <a:ext cx="8503673" cy="1083442"/>
      </dsp:txXfrm>
    </dsp:sp>
    <dsp:sp modelId="{626853C2-085C-4A76-85D3-6BF06A085E1A}">
      <dsp:nvSpPr>
        <dsp:cNvPr id="0" name=""/>
        <dsp:cNvSpPr/>
      </dsp:nvSpPr>
      <dsp:spPr>
        <a:xfrm>
          <a:off x="0" y="1216109"/>
          <a:ext cx="8620897" cy="1200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Times New Roman" panose="02020603050405020304" pitchFamily="18" charset="0"/>
            <a:buNone/>
          </a:pPr>
          <a:r>
            <a:rPr lang="en-US" altLang="zh-CN" sz="2400" kern="1200" dirty="0"/>
            <a:t>2. </a:t>
          </a:r>
          <a:r>
            <a:rPr lang="zh-CN" altLang="en-US" sz="2400" kern="1200" dirty="0"/>
            <a:t>假设你现在是雇主，你在一个求职者的求职信和简历里面最想看到的是什么信息呢？ </a:t>
          </a:r>
        </a:p>
      </dsp:txBody>
      <dsp:txXfrm>
        <a:off x="58612" y="1274721"/>
        <a:ext cx="8503673" cy="1083442"/>
      </dsp:txXfrm>
    </dsp:sp>
    <dsp:sp modelId="{B0E3F812-C1EE-4CF9-8670-1F0DE8AB3043}">
      <dsp:nvSpPr>
        <dsp:cNvPr id="0" name=""/>
        <dsp:cNvSpPr/>
      </dsp:nvSpPr>
      <dsp:spPr>
        <a:xfrm>
          <a:off x="0" y="2430459"/>
          <a:ext cx="8620897" cy="1200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a:t>3. </a:t>
          </a:r>
          <a:r>
            <a:rPr lang="zh-CN" altLang="en-US" sz="2400" kern="1200"/>
            <a:t>在填写就业推荐表的时候要注意什么？</a:t>
          </a:r>
          <a:endParaRPr lang="zh-CN" altLang="en-US" sz="2400" kern="1200" dirty="0"/>
        </a:p>
      </dsp:txBody>
      <dsp:txXfrm>
        <a:off x="58612" y="2489071"/>
        <a:ext cx="8503673" cy="10834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EF29F-E405-4C7A-A8CC-259EAC92FF43}">
      <dsp:nvSpPr>
        <dsp:cNvPr id="0" name=""/>
        <dsp:cNvSpPr/>
      </dsp:nvSpPr>
      <dsp:spPr>
        <a:xfrm>
          <a:off x="1125227" y="578"/>
          <a:ext cx="2318944" cy="139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一对一的个别面试</a:t>
          </a:r>
        </a:p>
      </dsp:txBody>
      <dsp:txXfrm>
        <a:off x="1125227" y="578"/>
        <a:ext cx="2318944" cy="1391366"/>
      </dsp:txXfrm>
    </dsp:sp>
    <dsp:sp modelId="{EE603BD9-088D-4A61-B7A5-FD2174014A35}">
      <dsp:nvSpPr>
        <dsp:cNvPr id="0" name=""/>
        <dsp:cNvSpPr/>
      </dsp:nvSpPr>
      <dsp:spPr>
        <a:xfrm>
          <a:off x="3676066" y="578"/>
          <a:ext cx="2318944" cy="139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多对一的主试团面试</a:t>
          </a:r>
        </a:p>
      </dsp:txBody>
      <dsp:txXfrm>
        <a:off x="3676066" y="578"/>
        <a:ext cx="2318944" cy="1391366"/>
      </dsp:txXfrm>
    </dsp:sp>
    <dsp:sp modelId="{49AC0304-45C1-47DD-BE39-82BC0952CFA2}">
      <dsp:nvSpPr>
        <dsp:cNvPr id="0" name=""/>
        <dsp:cNvSpPr/>
      </dsp:nvSpPr>
      <dsp:spPr>
        <a:xfrm>
          <a:off x="1125227" y="1623840"/>
          <a:ext cx="2318944" cy="139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多对多的小组面试</a:t>
          </a:r>
        </a:p>
      </dsp:txBody>
      <dsp:txXfrm>
        <a:off x="1125227" y="1623840"/>
        <a:ext cx="2318944" cy="1391366"/>
      </dsp:txXfrm>
    </dsp:sp>
    <dsp:sp modelId="{2E682820-B94F-4422-912D-63F9BF697E66}">
      <dsp:nvSpPr>
        <dsp:cNvPr id="0" name=""/>
        <dsp:cNvSpPr/>
      </dsp:nvSpPr>
      <dsp:spPr>
        <a:xfrm>
          <a:off x="3676066" y="1623840"/>
          <a:ext cx="2318944" cy="139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小组讨论面试</a:t>
          </a:r>
        </a:p>
      </dsp:txBody>
      <dsp:txXfrm>
        <a:off x="3676066" y="1623840"/>
        <a:ext cx="2318944" cy="1391366"/>
      </dsp:txXfrm>
    </dsp:sp>
    <dsp:sp modelId="{AC35CAFB-15D7-4AC2-A2D6-D62851A8F682}">
      <dsp:nvSpPr>
        <dsp:cNvPr id="0" name=""/>
        <dsp:cNvSpPr/>
      </dsp:nvSpPr>
      <dsp:spPr>
        <a:xfrm>
          <a:off x="2400646" y="3247101"/>
          <a:ext cx="2318944" cy="139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评估中心面试</a:t>
          </a:r>
        </a:p>
      </dsp:txBody>
      <dsp:txXfrm>
        <a:off x="2400646" y="3247101"/>
        <a:ext cx="2318944" cy="13913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B5731-2A92-4A1D-BBFA-FDA40DC3DA61}">
      <dsp:nvSpPr>
        <dsp:cNvPr id="0" name=""/>
        <dsp:cNvSpPr/>
      </dsp:nvSpPr>
      <dsp:spPr>
        <a:xfrm>
          <a:off x="932655"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83438-A630-49BC-A047-8AA3E1CCF0AF}">
      <dsp:nvSpPr>
        <dsp:cNvPr id="0" name=""/>
        <dsp:cNvSpPr/>
      </dsp:nvSpPr>
      <dsp:spPr>
        <a:xfrm>
          <a:off x="508" y="1625600"/>
          <a:ext cx="153935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宋体" panose="02010600030101010101" pitchFamily="2" charset="-122"/>
            <a:buNone/>
          </a:pPr>
          <a:r>
            <a:rPr lang="zh-CN" altLang="en-US" sz="3000" b="1" kern="1200"/>
            <a:t>研究用人单位</a:t>
          </a:r>
          <a:endParaRPr lang="zh-CN" altLang="en-US" sz="3000" kern="1200"/>
        </a:p>
      </dsp:txBody>
      <dsp:txXfrm>
        <a:off x="75653" y="1700745"/>
        <a:ext cx="1389064" cy="2017176"/>
      </dsp:txXfrm>
    </dsp:sp>
    <dsp:sp modelId="{48EA880B-891B-41EE-9831-9CE7F55679E7}">
      <dsp:nvSpPr>
        <dsp:cNvPr id="0" name=""/>
        <dsp:cNvSpPr/>
      </dsp:nvSpPr>
      <dsp:spPr>
        <a:xfrm>
          <a:off x="1647415" y="1625600"/>
          <a:ext cx="153935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审视自己</a:t>
          </a:r>
          <a:endParaRPr lang="zh-CN" altLang="en-US" sz="3000" kern="1200" dirty="0"/>
        </a:p>
      </dsp:txBody>
      <dsp:txXfrm>
        <a:off x="1722560" y="1700745"/>
        <a:ext cx="1389064" cy="2017176"/>
      </dsp:txXfrm>
    </dsp:sp>
    <dsp:sp modelId="{B7C43737-2CEA-4C6E-92DE-AFB3045001A1}">
      <dsp:nvSpPr>
        <dsp:cNvPr id="0" name=""/>
        <dsp:cNvSpPr/>
      </dsp:nvSpPr>
      <dsp:spPr>
        <a:xfrm>
          <a:off x="3294322" y="1625600"/>
          <a:ext cx="153935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物品准备</a:t>
          </a:r>
          <a:endParaRPr lang="zh-CN" altLang="en-US" sz="3000" kern="1200" dirty="0"/>
        </a:p>
      </dsp:txBody>
      <dsp:txXfrm>
        <a:off x="3369467" y="1700745"/>
        <a:ext cx="1389064" cy="2017176"/>
      </dsp:txXfrm>
    </dsp:sp>
    <dsp:sp modelId="{06647F91-FA23-4FE1-A393-20C7C889F207}">
      <dsp:nvSpPr>
        <dsp:cNvPr id="0" name=""/>
        <dsp:cNvSpPr/>
      </dsp:nvSpPr>
      <dsp:spPr>
        <a:xfrm>
          <a:off x="4941230" y="1625600"/>
          <a:ext cx="153935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a:t>面试训练</a:t>
          </a:r>
          <a:endParaRPr lang="zh-CN" altLang="en-US" sz="3000" kern="1200" dirty="0"/>
        </a:p>
      </dsp:txBody>
      <dsp:txXfrm>
        <a:off x="5016375" y="1700745"/>
        <a:ext cx="1389064" cy="2017176"/>
      </dsp:txXfrm>
    </dsp:sp>
    <dsp:sp modelId="{9D5774C8-95CE-4517-B9B8-242193A894FB}">
      <dsp:nvSpPr>
        <dsp:cNvPr id="0" name=""/>
        <dsp:cNvSpPr/>
      </dsp:nvSpPr>
      <dsp:spPr>
        <a:xfrm>
          <a:off x="6588137" y="1625600"/>
          <a:ext cx="153935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宋体" panose="02010600030101010101" pitchFamily="2" charset="-122"/>
            <a:buNone/>
          </a:pPr>
          <a:r>
            <a:rPr lang="zh-CN" altLang="en-US" sz="3000" b="1" kern="1200"/>
            <a:t>心理准备</a:t>
          </a:r>
          <a:endParaRPr lang="zh-CN" altLang="en-US" sz="3000" kern="1200" dirty="0"/>
        </a:p>
      </dsp:txBody>
      <dsp:txXfrm>
        <a:off x="6663282" y="1700745"/>
        <a:ext cx="1389064" cy="2017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CCC43-50FD-47A2-88DB-B137D0552B32}">
      <dsp:nvSpPr>
        <dsp:cNvPr id="0" name=""/>
        <dsp:cNvSpPr/>
      </dsp:nvSpPr>
      <dsp:spPr>
        <a:xfrm>
          <a:off x="-5338134" y="-817485"/>
          <a:ext cx="6356395" cy="6356395"/>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33685C-37FB-4AE0-8E50-6FB0DEBAA182}">
      <dsp:nvSpPr>
        <dsp:cNvPr id="0" name=""/>
        <dsp:cNvSpPr/>
      </dsp:nvSpPr>
      <dsp:spPr>
        <a:xfrm>
          <a:off x="445288" y="294994"/>
          <a:ext cx="4928860" cy="590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604"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从众心理：缺乏方向</a:t>
          </a:r>
          <a:endParaRPr lang="zh-CN" altLang="en-US" sz="2300" kern="1200" dirty="0"/>
        </a:p>
      </dsp:txBody>
      <dsp:txXfrm>
        <a:off x="445288" y="294994"/>
        <a:ext cx="4928860" cy="590366"/>
      </dsp:txXfrm>
    </dsp:sp>
    <dsp:sp modelId="{39F0C8CC-7105-4749-929F-A291FB5F744F}">
      <dsp:nvSpPr>
        <dsp:cNvPr id="0" name=""/>
        <dsp:cNvSpPr/>
      </dsp:nvSpPr>
      <dsp:spPr>
        <a:xfrm>
          <a:off x="76308" y="221198"/>
          <a:ext cx="737958" cy="7379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F8396-39C4-4331-AE58-F38B12FFFF8D}">
      <dsp:nvSpPr>
        <dsp:cNvPr id="0" name=""/>
        <dsp:cNvSpPr/>
      </dsp:nvSpPr>
      <dsp:spPr>
        <a:xfrm>
          <a:off x="868327" y="1180261"/>
          <a:ext cx="4505821" cy="590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604"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焦虑心理：无所适从</a:t>
          </a:r>
          <a:endParaRPr lang="zh-CN" altLang="en-US" sz="2300" kern="1200" dirty="0"/>
        </a:p>
      </dsp:txBody>
      <dsp:txXfrm>
        <a:off x="868327" y="1180261"/>
        <a:ext cx="4505821" cy="590366"/>
      </dsp:txXfrm>
    </dsp:sp>
    <dsp:sp modelId="{1E2E2B2D-EEDE-4C76-BDDF-39488D92F589}">
      <dsp:nvSpPr>
        <dsp:cNvPr id="0" name=""/>
        <dsp:cNvSpPr/>
      </dsp:nvSpPr>
      <dsp:spPr>
        <a:xfrm>
          <a:off x="499348" y="1106465"/>
          <a:ext cx="737958" cy="7379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80D15-C6E8-46AB-BC7B-B091F6089701}">
      <dsp:nvSpPr>
        <dsp:cNvPr id="0" name=""/>
        <dsp:cNvSpPr/>
      </dsp:nvSpPr>
      <dsp:spPr>
        <a:xfrm>
          <a:off x="998167" y="2065529"/>
          <a:ext cx="4375981" cy="590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604" tIns="58420" rIns="58420" bIns="58420" numCol="1" spcCol="1270" anchor="ctr" anchorCtr="0">
          <a:noAutofit/>
        </a:bodyPr>
        <a:lstStyle/>
        <a:p>
          <a:pPr marL="0" lvl="0" indent="0" algn="l" defTabSz="1022350">
            <a:lnSpc>
              <a:spcPct val="90000"/>
            </a:lnSpc>
            <a:spcBef>
              <a:spcPct val="0"/>
            </a:spcBef>
            <a:spcAft>
              <a:spcPct val="35000"/>
            </a:spcAft>
            <a:buFont typeface="宋体" panose="02010600030101010101" pitchFamily="2" charset="-122"/>
            <a:buNone/>
          </a:pPr>
          <a:r>
            <a:rPr lang="zh-CN" altLang="en-US" sz="2300" b="1" kern="1200" dirty="0"/>
            <a:t>自卑心理：不思进取</a:t>
          </a:r>
          <a:endParaRPr lang="zh-CN" altLang="en-US" sz="2300" kern="1200" dirty="0"/>
        </a:p>
      </dsp:txBody>
      <dsp:txXfrm>
        <a:off x="998167" y="2065529"/>
        <a:ext cx="4375981" cy="590366"/>
      </dsp:txXfrm>
    </dsp:sp>
    <dsp:sp modelId="{6F6DBE05-2C8D-4484-88FB-88A0D05C5F97}">
      <dsp:nvSpPr>
        <dsp:cNvPr id="0" name=""/>
        <dsp:cNvSpPr/>
      </dsp:nvSpPr>
      <dsp:spPr>
        <a:xfrm>
          <a:off x="629187" y="1991733"/>
          <a:ext cx="737958" cy="7379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B8FE4-C7FB-4EF0-B3EA-070922FAF48C}">
      <dsp:nvSpPr>
        <dsp:cNvPr id="0" name=""/>
        <dsp:cNvSpPr/>
      </dsp:nvSpPr>
      <dsp:spPr>
        <a:xfrm>
          <a:off x="868327" y="2950796"/>
          <a:ext cx="4505821" cy="590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604" tIns="58420" rIns="58420" bIns="58420" numCol="1" spcCol="1270" anchor="ctr" anchorCtr="0">
          <a:noAutofit/>
        </a:bodyPr>
        <a:lstStyle/>
        <a:p>
          <a:pPr marL="0" lvl="0" indent="0" algn="l" defTabSz="1022350">
            <a:lnSpc>
              <a:spcPct val="90000"/>
            </a:lnSpc>
            <a:spcBef>
              <a:spcPct val="0"/>
            </a:spcBef>
            <a:spcAft>
              <a:spcPct val="35000"/>
            </a:spcAft>
            <a:buFont typeface="宋体" panose="02010600030101010101" pitchFamily="2" charset="-122"/>
            <a:buNone/>
          </a:pPr>
          <a:r>
            <a:rPr lang="zh-CN" altLang="en-US" sz="2300" b="1" kern="1200" dirty="0"/>
            <a:t>攀比心理：自信心不足</a:t>
          </a:r>
          <a:endParaRPr lang="zh-CN" altLang="en-US" sz="2300" kern="1200" dirty="0"/>
        </a:p>
      </dsp:txBody>
      <dsp:txXfrm>
        <a:off x="868327" y="2950796"/>
        <a:ext cx="4505821" cy="590366"/>
      </dsp:txXfrm>
    </dsp:sp>
    <dsp:sp modelId="{7A21449F-10CB-4949-BF30-9AA87F8AB06A}">
      <dsp:nvSpPr>
        <dsp:cNvPr id="0" name=""/>
        <dsp:cNvSpPr/>
      </dsp:nvSpPr>
      <dsp:spPr>
        <a:xfrm>
          <a:off x="499348" y="2877000"/>
          <a:ext cx="737958" cy="7379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94C4CA-22A7-4A55-B32B-3EBECD610C68}">
      <dsp:nvSpPr>
        <dsp:cNvPr id="0" name=""/>
        <dsp:cNvSpPr/>
      </dsp:nvSpPr>
      <dsp:spPr>
        <a:xfrm>
          <a:off x="445288" y="3836063"/>
          <a:ext cx="4928860" cy="590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604"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依赖心理：得过且过</a:t>
          </a:r>
          <a:endParaRPr lang="zh-CN" altLang="en-US" sz="2300" kern="1200" dirty="0"/>
        </a:p>
      </dsp:txBody>
      <dsp:txXfrm>
        <a:off x="445288" y="3836063"/>
        <a:ext cx="4928860" cy="590366"/>
      </dsp:txXfrm>
    </dsp:sp>
    <dsp:sp modelId="{5C7388C2-753A-40A8-880C-6E72BE835CDC}">
      <dsp:nvSpPr>
        <dsp:cNvPr id="0" name=""/>
        <dsp:cNvSpPr/>
      </dsp:nvSpPr>
      <dsp:spPr>
        <a:xfrm>
          <a:off x="76308" y="3762267"/>
          <a:ext cx="737958" cy="7379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56866-050E-4695-B761-C8596214D051}">
      <dsp:nvSpPr>
        <dsp:cNvPr id="0" name=""/>
        <dsp:cNvSpPr/>
      </dsp:nvSpPr>
      <dsp:spPr>
        <a:xfrm>
          <a:off x="-5170371" y="-791980"/>
          <a:ext cx="6157105" cy="6157105"/>
        </a:xfrm>
        <a:prstGeom prst="blockArc">
          <a:avLst>
            <a:gd name="adj1" fmla="val 18900000"/>
            <a:gd name="adj2" fmla="val 2700000"/>
            <a:gd name="adj3" fmla="val 35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57D92-A104-48C8-B369-39CA033F25B3}">
      <dsp:nvSpPr>
        <dsp:cNvPr id="0" name=""/>
        <dsp:cNvSpPr/>
      </dsp:nvSpPr>
      <dsp:spPr>
        <a:xfrm>
          <a:off x="431586" y="285730"/>
          <a:ext cx="4162309" cy="571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887"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t>积极主动，简洁明了</a:t>
          </a:r>
          <a:endParaRPr lang="zh-CN" altLang="en-US" sz="2200" kern="1200" dirty="0"/>
        </a:p>
      </dsp:txBody>
      <dsp:txXfrm>
        <a:off x="431586" y="285730"/>
        <a:ext cx="4162309" cy="571825"/>
      </dsp:txXfrm>
    </dsp:sp>
    <dsp:sp modelId="{1D71CECA-00F4-48CD-9418-9418DAF9A0D7}">
      <dsp:nvSpPr>
        <dsp:cNvPr id="0" name=""/>
        <dsp:cNvSpPr/>
      </dsp:nvSpPr>
      <dsp:spPr>
        <a:xfrm>
          <a:off x="74195" y="214251"/>
          <a:ext cx="714782" cy="714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F7C398-CA36-401E-A59B-118E88971C2F}">
      <dsp:nvSpPr>
        <dsp:cNvPr id="0" name=""/>
        <dsp:cNvSpPr/>
      </dsp:nvSpPr>
      <dsp:spPr>
        <a:xfrm>
          <a:off x="841339" y="1143194"/>
          <a:ext cx="3752556" cy="571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887"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t>强化自信，沉着冷静</a:t>
          </a:r>
          <a:endParaRPr lang="zh-CN" altLang="en-US" sz="2200" kern="1200" dirty="0"/>
        </a:p>
      </dsp:txBody>
      <dsp:txXfrm>
        <a:off x="841339" y="1143194"/>
        <a:ext cx="3752556" cy="571825"/>
      </dsp:txXfrm>
    </dsp:sp>
    <dsp:sp modelId="{EA6C5C40-E102-49EA-8D6D-3F33C25FA379}">
      <dsp:nvSpPr>
        <dsp:cNvPr id="0" name=""/>
        <dsp:cNvSpPr/>
      </dsp:nvSpPr>
      <dsp:spPr>
        <a:xfrm>
          <a:off x="483948" y="1071716"/>
          <a:ext cx="714782" cy="714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5D3E2-4B89-4363-8F0E-58F9B7DF2FC0}">
      <dsp:nvSpPr>
        <dsp:cNvPr id="0" name=""/>
        <dsp:cNvSpPr/>
      </dsp:nvSpPr>
      <dsp:spPr>
        <a:xfrm>
          <a:off x="967101" y="2000659"/>
          <a:ext cx="3626794" cy="571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887"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t>开拓思维，有理有据</a:t>
          </a:r>
          <a:endParaRPr lang="zh-CN" altLang="en-US" sz="2200" kern="1200" dirty="0"/>
        </a:p>
      </dsp:txBody>
      <dsp:txXfrm>
        <a:off x="967101" y="2000659"/>
        <a:ext cx="3626794" cy="571825"/>
      </dsp:txXfrm>
    </dsp:sp>
    <dsp:sp modelId="{098C60FB-C7B4-4461-A648-DB962FCB015B}">
      <dsp:nvSpPr>
        <dsp:cNvPr id="0" name=""/>
        <dsp:cNvSpPr/>
      </dsp:nvSpPr>
      <dsp:spPr>
        <a:xfrm>
          <a:off x="609710" y="1929180"/>
          <a:ext cx="714782" cy="714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FC5DB2-45DF-4B33-9036-DA469725BCD7}">
      <dsp:nvSpPr>
        <dsp:cNvPr id="0" name=""/>
        <dsp:cNvSpPr/>
      </dsp:nvSpPr>
      <dsp:spPr>
        <a:xfrm>
          <a:off x="841339" y="2858123"/>
          <a:ext cx="3752556" cy="571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887" tIns="55880" rIns="55880" bIns="55880" numCol="1" spcCol="1270" anchor="ctr" anchorCtr="0">
          <a:noAutofit/>
        </a:bodyPr>
        <a:lstStyle/>
        <a:p>
          <a:pPr marL="0" lvl="0" indent="0" algn="l" defTabSz="977900">
            <a:lnSpc>
              <a:spcPct val="90000"/>
            </a:lnSpc>
            <a:spcBef>
              <a:spcPct val="0"/>
            </a:spcBef>
            <a:spcAft>
              <a:spcPct val="35000"/>
            </a:spcAft>
            <a:buFont typeface="宋体" panose="02010600030101010101" pitchFamily="2" charset="-122"/>
            <a:buNone/>
          </a:pPr>
          <a:r>
            <a:rPr lang="zh-CN" altLang="en-US" sz="2200" b="1" kern="1200"/>
            <a:t>把握时间，留有余地</a:t>
          </a:r>
          <a:endParaRPr lang="zh-CN" altLang="en-US" sz="2200" kern="1200" dirty="0"/>
        </a:p>
      </dsp:txBody>
      <dsp:txXfrm>
        <a:off x="841339" y="2858123"/>
        <a:ext cx="3752556" cy="571825"/>
      </dsp:txXfrm>
    </dsp:sp>
    <dsp:sp modelId="{F4BAB375-E329-4BB0-8D40-F6CBF785468B}">
      <dsp:nvSpPr>
        <dsp:cNvPr id="0" name=""/>
        <dsp:cNvSpPr/>
      </dsp:nvSpPr>
      <dsp:spPr>
        <a:xfrm>
          <a:off x="483948" y="2786645"/>
          <a:ext cx="714782" cy="714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90958-FDFB-4E99-AA3D-62E1FD2E966A}">
      <dsp:nvSpPr>
        <dsp:cNvPr id="0" name=""/>
        <dsp:cNvSpPr/>
      </dsp:nvSpPr>
      <dsp:spPr>
        <a:xfrm>
          <a:off x="431586" y="3715588"/>
          <a:ext cx="4162309" cy="571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887" tIns="55880" rIns="55880" bIns="55880" numCol="1" spcCol="1270" anchor="ctr" anchorCtr="0">
          <a:noAutofit/>
        </a:bodyPr>
        <a:lstStyle/>
        <a:p>
          <a:pPr marL="0" lvl="0" indent="0" algn="l" defTabSz="977900">
            <a:lnSpc>
              <a:spcPct val="90000"/>
            </a:lnSpc>
            <a:spcBef>
              <a:spcPct val="0"/>
            </a:spcBef>
            <a:spcAft>
              <a:spcPct val="35000"/>
            </a:spcAft>
            <a:buFont typeface="宋体" panose="02010600030101010101" pitchFamily="2" charset="-122"/>
            <a:buNone/>
          </a:pPr>
          <a:r>
            <a:rPr lang="zh-CN" altLang="en-US" sz="2200" b="1" kern="1200"/>
            <a:t>目标明确，注重逻辑</a:t>
          </a:r>
          <a:endParaRPr lang="zh-CN" altLang="en-US" sz="2200" kern="1200" dirty="0"/>
        </a:p>
      </dsp:txBody>
      <dsp:txXfrm>
        <a:off x="431586" y="3715588"/>
        <a:ext cx="4162309" cy="571825"/>
      </dsp:txXfrm>
    </dsp:sp>
    <dsp:sp modelId="{D9EB5A34-859C-45A4-B280-6DAC446AA73C}">
      <dsp:nvSpPr>
        <dsp:cNvPr id="0" name=""/>
        <dsp:cNvSpPr/>
      </dsp:nvSpPr>
      <dsp:spPr>
        <a:xfrm>
          <a:off x="74195" y="3644109"/>
          <a:ext cx="714782" cy="714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2EE45-B228-4955-9DE8-763833CA30A0}">
      <dsp:nvSpPr>
        <dsp:cNvPr id="0" name=""/>
        <dsp:cNvSpPr/>
      </dsp:nvSpPr>
      <dsp:spPr>
        <a:xfrm>
          <a:off x="1162336" y="0"/>
          <a:ext cx="4062398" cy="406239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EC35A-5CC7-4631-B768-4E9CEBD6FC76}">
      <dsp:nvSpPr>
        <dsp:cNvPr id="0" name=""/>
        <dsp:cNvSpPr/>
      </dsp:nvSpPr>
      <dsp:spPr>
        <a:xfrm>
          <a:off x="1548263" y="385927"/>
          <a:ext cx="1584335" cy="1584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西装</a:t>
          </a:r>
        </a:p>
      </dsp:txBody>
      <dsp:txXfrm>
        <a:off x="1625604" y="463268"/>
        <a:ext cx="1429653" cy="1429653"/>
      </dsp:txXfrm>
    </dsp:sp>
    <dsp:sp modelId="{11B542A4-AC83-4061-900B-8FBBFA3AF23A}">
      <dsp:nvSpPr>
        <dsp:cNvPr id="0" name=""/>
        <dsp:cNvSpPr/>
      </dsp:nvSpPr>
      <dsp:spPr>
        <a:xfrm>
          <a:off x="3254470" y="385927"/>
          <a:ext cx="1584335" cy="1584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衬衫</a:t>
          </a:r>
        </a:p>
      </dsp:txBody>
      <dsp:txXfrm>
        <a:off x="3331811" y="463268"/>
        <a:ext cx="1429653" cy="1429653"/>
      </dsp:txXfrm>
    </dsp:sp>
    <dsp:sp modelId="{66378824-177F-41E3-AFC1-7AAFCF480567}">
      <dsp:nvSpPr>
        <dsp:cNvPr id="0" name=""/>
        <dsp:cNvSpPr/>
      </dsp:nvSpPr>
      <dsp:spPr>
        <a:xfrm>
          <a:off x="1548263" y="2092134"/>
          <a:ext cx="1584335" cy="1584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皮带</a:t>
          </a:r>
        </a:p>
      </dsp:txBody>
      <dsp:txXfrm>
        <a:off x="1625604" y="2169475"/>
        <a:ext cx="1429653" cy="1429653"/>
      </dsp:txXfrm>
    </dsp:sp>
    <dsp:sp modelId="{B751FA3F-9762-4A1F-A4C2-D79EC229562A}">
      <dsp:nvSpPr>
        <dsp:cNvPr id="0" name=""/>
        <dsp:cNvSpPr/>
      </dsp:nvSpPr>
      <dsp:spPr>
        <a:xfrm>
          <a:off x="3254470" y="2092134"/>
          <a:ext cx="1584335" cy="15843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领带</a:t>
          </a:r>
        </a:p>
      </dsp:txBody>
      <dsp:txXfrm>
        <a:off x="3331811" y="2169475"/>
        <a:ext cx="1429653" cy="14296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6F257-B919-48AC-A676-6D6A57847998}">
      <dsp:nvSpPr>
        <dsp:cNvPr id="0" name=""/>
        <dsp:cNvSpPr/>
      </dsp:nvSpPr>
      <dsp:spPr>
        <a:xfrm>
          <a:off x="2876798" y="2087"/>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套装</a:t>
          </a:r>
        </a:p>
      </dsp:txBody>
      <dsp:txXfrm>
        <a:off x="2992490" y="117779"/>
        <a:ext cx="558607" cy="558607"/>
      </dsp:txXfrm>
    </dsp:sp>
    <dsp:sp modelId="{65CAEFF4-0773-4F7C-915C-FC2E9515E13B}">
      <dsp:nvSpPr>
        <dsp:cNvPr id="0" name=""/>
        <dsp:cNvSpPr/>
      </dsp:nvSpPr>
      <dsp:spPr>
        <a:xfrm rot="1350000">
          <a:off x="3709207" y="488412"/>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711603" y="529691"/>
        <a:ext cx="146884" cy="159974"/>
      </dsp:txXfrm>
    </dsp:sp>
    <dsp:sp modelId="{C9644B29-4851-42CD-AF54-762195651C62}">
      <dsp:nvSpPr>
        <dsp:cNvPr id="0" name=""/>
        <dsp:cNvSpPr/>
      </dsp:nvSpPr>
      <dsp:spPr>
        <a:xfrm>
          <a:off x="3972432" y="455913"/>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衬衫</a:t>
          </a:r>
        </a:p>
      </dsp:txBody>
      <dsp:txXfrm>
        <a:off x="4088124" y="571605"/>
        <a:ext cx="558607" cy="558607"/>
      </dsp:txXfrm>
    </dsp:sp>
    <dsp:sp modelId="{1FF4CC60-B2CC-43F5-9E7F-09489CF93C91}">
      <dsp:nvSpPr>
        <dsp:cNvPr id="0" name=""/>
        <dsp:cNvSpPr/>
      </dsp:nvSpPr>
      <dsp:spPr>
        <a:xfrm rot="4050000">
          <a:off x="4487151" y="1259928"/>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506581" y="1284173"/>
        <a:ext cx="146884" cy="159974"/>
      </dsp:txXfrm>
    </dsp:sp>
    <dsp:sp modelId="{D5F7C564-4171-4846-B23D-D6D84AA4549A}">
      <dsp:nvSpPr>
        <dsp:cNvPr id="0" name=""/>
        <dsp:cNvSpPr/>
      </dsp:nvSpPr>
      <dsp:spPr>
        <a:xfrm>
          <a:off x="4426258" y="1551546"/>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皮鞋</a:t>
          </a:r>
        </a:p>
      </dsp:txBody>
      <dsp:txXfrm>
        <a:off x="4541950" y="1667238"/>
        <a:ext cx="558607" cy="558607"/>
      </dsp:txXfrm>
    </dsp:sp>
    <dsp:sp modelId="{46F70E44-9880-4341-B407-B120AE5D4015}">
      <dsp:nvSpPr>
        <dsp:cNvPr id="0" name=""/>
        <dsp:cNvSpPr/>
      </dsp:nvSpPr>
      <dsp:spPr>
        <a:xfrm rot="6750000">
          <a:off x="4491696" y="2355561"/>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10800000">
        <a:off x="4535216" y="2379806"/>
        <a:ext cx="146884" cy="159974"/>
      </dsp:txXfrm>
    </dsp:sp>
    <dsp:sp modelId="{7DB12F4C-394A-4C57-8A2A-8B8AE502CFCA}">
      <dsp:nvSpPr>
        <dsp:cNvPr id="0" name=""/>
        <dsp:cNvSpPr/>
      </dsp:nvSpPr>
      <dsp:spPr>
        <a:xfrm>
          <a:off x="3972432" y="2647180"/>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袜子</a:t>
          </a:r>
        </a:p>
      </dsp:txBody>
      <dsp:txXfrm>
        <a:off x="4088124" y="2762872"/>
        <a:ext cx="558607" cy="558607"/>
      </dsp:txXfrm>
    </dsp:sp>
    <dsp:sp modelId="{BD101320-D19B-4457-8805-1087D13FE355}">
      <dsp:nvSpPr>
        <dsp:cNvPr id="0" name=""/>
        <dsp:cNvSpPr/>
      </dsp:nvSpPr>
      <dsp:spPr>
        <a:xfrm rot="9450000">
          <a:off x="3720180" y="3133505"/>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10800000">
        <a:off x="3780734" y="3174784"/>
        <a:ext cx="146884" cy="159974"/>
      </dsp:txXfrm>
    </dsp:sp>
    <dsp:sp modelId="{C6032549-EE55-4A25-86CD-DA24E58884AC}">
      <dsp:nvSpPr>
        <dsp:cNvPr id="0" name=""/>
        <dsp:cNvSpPr/>
      </dsp:nvSpPr>
      <dsp:spPr>
        <a:xfrm>
          <a:off x="2876798" y="3101006"/>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皮包</a:t>
          </a:r>
        </a:p>
      </dsp:txBody>
      <dsp:txXfrm>
        <a:off x="2992490" y="3216698"/>
        <a:ext cx="558607" cy="558607"/>
      </dsp:txXfrm>
    </dsp:sp>
    <dsp:sp modelId="{6DA6DB13-1F48-4B7D-B4DD-BA2B1B656B48}">
      <dsp:nvSpPr>
        <dsp:cNvPr id="0" name=""/>
        <dsp:cNvSpPr/>
      </dsp:nvSpPr>
      <dsp:spPr>
        <a:xfrm rot="12150000">
          <a:off x="2624547" y="3138050"/>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10800000">
        <a:off x="2685101" y="3203419"/>
        <a:ext cx="146884" cy="159974"/>
      </dsp:txXfrm>
    </dsp:sp>
    <dsp:sp modelId="{5F659885-5557-4BF5-B0E0-B50B448E7CD7}">
      <dsp:nvSpPr>
        <dsp:cNvPr id="0" name=""/>
        <dsp:cNvSpPr/>
      </dsp:nvSpPr>
      <dsp:spPr>
        <a:xfrm>
          <a:off x="1781165" y="2647180"/>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首饰</a:t>
          </a:r>
        </a:p>
      </dsp:txBody>
      <dsp:txXfrm>
        <a:off x="1896857" y="2762872"/>
        <a:ext cx="558607" cy="558607"/>
      </dsp:txXfrm>
    </dsp:sp>
    <dsp:sp modelId="{BD4CDF71-9872-491B-B171-C0F55A2C098C}">
      <dsp:nvSpPr>
        <dsp:cNvPr id="0" name=""/>
        <dsp:cNvSpPr/>
      </dsp:nvSpPr>
      <dsp:spPr>
        <a:xfrm rot="14850000">
          <a:off x="1846603" y="2366534"/>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rot="10800000">
        <a:off x="1890123" y="2448937"/>
        <a:ext cx="146884" cy="159974"/>
      </dsp:txXfrm>
    </dsp:sp>
    <dsp:sp modelId="{8C78B68B-7794-4988-91A7-079E7464A6B9}">
      <dsp:nvSpPr>
        <dsp:cNvPr id="0" name=""/>
        <dsp:cNvSpPr/>
      </dsp:nvSpPr>
      <dsp:spPr>
        <a:xfrm>
          <a:off x="1327339" y="1551546"/>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眼镜</a:t>
          </a:r>
        </a:p>
      </dsp:txBody>
      <dsp:txXfrm>
        <a:off x="1443031" y="1667238"/>
        <a:ext cx="558607" cy="558607"/>
      </dsp:txXfrm>
    </dsp:sp>
    <dsp:sp modelId="{A5C3A00C-ED1D-4CEA-BE48-FE217275D2C1}">
      <dsp:nvSpPr>
        <dsp:cNvPr id="0" name=""/>
        <dsp:cNvSpPr/>
      </dsp:nvSpPr>
      <dsp:spPr>
        <a:xfrm rot="17550000">
          <a:off x="1842058" y="1270901"/>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61488" y="1353304"/>
        <a:ext cx="146884" cy="159974"/>
      </dsp:txXfrm>
    </dsp:sp>
    <dsp:sp modelId="{4CB4FC56-BC75-4C95-A544-4C227F24DD13}">
      <dsp:nvSpPr>
        <dsp:cNvPr id="0" name=""/>
        <dsp:cNvSpPr/>
      </dsp:nvSpPr>
      <dsp:spPr>
        <a:xfrm>
          <a:off x="1781165" y="455913"/>
          <a:ext cx="789991" cy="7899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围巾</a:t>
          </a:r>
        </a:p>
      </dsp:txBody>
      <dsp:txXfrm>
        <a:off x="1896857" y="571605"/>
        <a:ext cx="558607" cy="558607"/>
      </dsp:txXfrm>
    </dsp:sp>
    <dsp:sp modelId="{5A87E249-EFA2-456D-842C-ADAEB958D665}">
      <dsp:nvSpPr>
        <dsp:cNvPr id="0" name=""/>
        <dsp:cNvSpPr/>
      </dsp:nvSpPr>
      <dsp:spPr>
        <a:xfrm rot="20250000">
          <a:off x="2613574" y="492957"/>
          <a:ext cx="209834" cy="266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2615970" y="558326"/>
        <a:ext cx="146884" cy="1599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078C-0A23-4171-9F19-C1E1F419F868}">
      <dsp:nvSpPr>
        <dsp:cNvPr id="0" name=""/>
        <dsp:cNvSpPr/>
      </dsp:nvSpPr>
      <dsp:spPr>
        <a:xfrm>
          <a:off x="1302379" y="0"/>
          <a:ext cx="3914117" cy="391411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449F50D-B17A-47B9-A499-D27CD17FE1DE}">
      <dsp:nvSpPr>
        <dsp:cNvPr id="0" name=""/>
        <dsp:cNvSpPr/>
      </dsp:nvSpPr>
      <dsp:spPr>
        <a:xfrm>
          <a:off x="1556797" y="254417"/>
          <a:ext cx="1565646" cy="15656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站姿</a:t>
          </a:r>
        </a:p>
      </dsp:txBody>
      <dsp:txXfrm>
        <a:off x="1633226" y="330846"/>
        <a:ext cx="1412788" cy="1412788"/>
      </dsp:txXfrm>
    </dsp:sp>
    <dsp:sp modelId="{16924245-2575-47FC-8CBA-F4BC560A23BA}">
      <dsp:nvSpPr>
        <dsp:cNvPr id="0" name=""/>
        <dsp:cNvSpPr/>
      </dsp:nvSpPr>
      <dsp:spPr>
        <a:xfrm>
          <a:off x="3396432" y="254417"/>
          <a:ext cx="1565646" cy="15656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坐姿</a:t>
          </a:r>
        </a:p>
      </dsp:txBody>
      <dsp:txXfrm>
        <a:off x="3472861" y="330846"/>
        <a:ext cx="1412788" cy="1412788"/>
      </dsp:txXfrm>
    </dsp:sp>
    <dsp:sp modelId="{9BCD5070-9B4E-4FCF-B44F-6317ADD3FA5D}">
      <dsp:nvSpPr>
        <dsp:cNvPr id="0" name=""/>
        <dsp:cNvSpPr/>
      </dsp:nvSpPr>
      <dsp:spPr>
        <a:xfrm>
          <a:off x="1556797" y="2094052"/>
          <a:ext cx="1565646" cy="15656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走姿</a:t>
          </a:r>
        </a:p>
      </dsp:txBody>
      <dsp:txXfrm>
        <a:off x="1633226" y="2170481"/>
        <a:ext cx="1412788" cy="1412788"/>
      </dsp:txXfrm>
    </dsp:sp>
    <dsp:sp modelId="{F75FCAA1-1B12-4E27-9C16-65BEBD58C268}">
      <dsp:nvSpPr>
        <dsp:cNvPr id="0" name=""/>
        <dsp:cNvSpPr/>
      </dsp:nvSpPr>
      <dsp:spPr>
        <a:xfrm>
          <a:off x="3396432" y="2094052"/>
          <a:ext cx="1565646" cy="15656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手势</a:t>
          </a:r>
        </a:p>
      </dsp:txBody>
      <dsp:txXfrm>
        <a:off x="3472861" y="2170481"/>
        <a:ext cx="1412788" cy="14127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9DF53-0B66-4676-87F9-7FB725642235}">
      <dsp:nvSpPr>
        <dsp:cNvPr id="0" name=""/>
        <dsp:cNvSpPr/>
      </dsp:nvSpPr>
      <dsp:spPr>
        <a:xfrm>
          <a:off x="410959" y="0"/>
          <a:ext cx="4087111" cy="408711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A894C-F115-485D-931F-2B3DD2D1E7E7}">
      <dsp:nvSpPr>
        <dsp:cNvPr id="0" name=""/>
        <dsp:cNvSpPr/>
      </dsp:nvSpPr>
      <dsp:spPr>
        <a:xfrm>
          <a:off x="2454515" y="410906"/>
          <a:ext cx="2656622" cy="9674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t>学会微笑礼仪</a:t>
          </a:r>
          <a:endParaRPr lang="zh-CN" altLang="en-US" sz="2600" kern="1200" dirty="0"/>
        </a:p>
      </dsp:txBody>
      <dsp:txXfrm>
        <a:off x="2501744" y="458135"/>
        <a:ext cx="2562164" cy="873037"/>
      </dsp:txXfrm>
    </dsp:sp>
    <dsp:sp modelId="{DA4B8BB7-A00C-43E3-9EAB-7B858BE05226}">
      <dsp:nvSpPr>
        <dsp:cNvPr id="0" name=""/>
        <dsp:cNvSpPr/>
      </dsp:nvSpPr>
      <dsp:spPr>
        <a:xfrm>
          <a:off x="2454515" y="1499339"/>
          <a:ext cx="2656622" cy="9674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t>学会倾听</a:t>
          </a:r>
          <a:endParaRPr lang="zh-CN" altLang="en-US" sz="2600" kern="1200" dirty="0"/>
        </a:p>
      </dsp:txBody>
      <dsp:txXfrm>
        <a:off x="2501744" y="1546568"/>
        <a:ext cx="2562164" cy="873037"/>
      </dsp:txXfrm>
    </dsp:sp>
    <dsp:sp modelId="{F50ED164-C3BE-4E2F-8E57-4224A9965394}">
      <dsp:nvSpPr>
        <dsp:cNvPr id="0" name=""/>
        <dsp:cNvSpPr/>
      </dsp:nvSpPr>
      <dsp:spPr>
        <a:xfrm>
          <a:off x="2454515" y="2587771"/>
          <a:ext cx="2656622" cy="9674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Times New Roman" panose="02020603050405020304" pitchFamily="18" charset="0"/>
            <a:buNone/>
          </a:pPr>
          <a:r>
            <a:rPr lang="zh-CN" altLang="en-US" sz="2600" b="1" kern="1200" dirty="0"/>
            <a:t>学会用眼睛说话</a:t>
          </a:r>
          <a:endParaRPr lang="zh-CN" altLang="en-US" sz="2600" kern="1200" dirty="0"/>
        </a:p>
      </dsp:txBody>
      <dsp:txXfrm>
        <a:off x="2501744" y="2635000"/>
        <a:ext cx="2562164" cy="87303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模拟面试</a:t>
          </a:r>
          <a:endParaRPr lang="zh-CN" altLang="en-US" sz="2400" kern="1200" dirty="0"/>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t>如何展示自己的“不完美”</a:t>
          </a:r>
        </a:p>
      </dsp:txBody>
      <dsp:txXfrm>
        <a:off x="36239" y="859340"/>
        <a:ext cx="7662852" cy="6698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1. </a:t>
          </a:r>
          <a:r>
            <a:rPr lang="zh-CN" altLang="en-US" sz="2400" b="1" kern="1200" dirty="0"/>
            <a:t>面试的常见形式有哪些？如何准备</a:t>
          </a:r>
          <a:r>
            <a:rPr lang="zh-CN" altLang="en-US" sz="2400" kern="1200" dirty="0"/>
            <a:t>？</a:t>
          </a:r>
        </a:p>
      </dsp:txBody>
      <dsp:txXfrm>
        <a:off x="55744" y="55744"/>
        <a:ext cx="8262274" cy="1030432"/>
      </dsp:txXfrm>
    </dsp:sp>
    <dsp:sp modelId="{626853C2-085C-4A76-85D3-6BF06A085E1A}">
      <dsp:nvSpPr>
        <dsp:cNvPr id="0" name=""/>
        <dsp:cNvSpPr/>
      </dsp:nvSpPr>
      <dsp:spPr>
        <a:xfrm>
          <a:off x="0" y="1319689"/>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Times New Roman" panose="02020603050405020304" pitchFamily="18" charset="0"/>
            <a:buNone/>
          </a:pPr>
          <a:r>
            <a:rPr lang="en-US" altLang="zh-CN" sz="2400" b="1" kern="1200" dirty="0"/>
            <a:t>2. </a:t>
          </a:r>
          <a:r>
            <a:rPr lang="zh-CN" altLang="en-US" sz="2400" b="1" kern="1200" dirty="0"/>
            <a:t>面试应注意的问题具体包括哪些</a:t>
          </a:r>
          <a:r>
            <a:rPr lang="zh-CN" altLang="en-US" sz="2400" kern="1200" dirty="0"/>
            <a:t>？</a:t>
          </a:r>
        </a:p>
      </dsp:txBody>
      <dsp:txXfrm>
        <a:off x="55744" y="1375433"/>
        <a:ext cx="8262274" cy="10304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0A970-C4DC-4591-B13D-2E1DC9632E00}">
      <dsp:nvSpPr>
        <dsp:cNvPr id="0" name=""/>
        <dsp:cNvSpPr/>
      </dsp:nvSpPr>
      <dsp:spPr>
        <a:xfrm rot="16200000">
          <a:off x="-995317" y="996980"/>
          <a:ext cx="3625792" cy="163183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336" bIns="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及时签订顶岗实习协议</a:t>
          </a:r>
          <a:endParaRPr lang="zh-CN" altLang="en-US" sz="2200" kern="1200" dirty="0"/>
        </a:p>
      </dsp:txBody>
      <dsp:txXfrm rot="5400000">
        <a:off x="1663" y="725158"/>
        <a:ext cx="1631831" cy="2175476"/>
      </dsp:txXfrm>
    </dsp:sp>
    <dsp:sp modelId="{BAC36D62-B042-43B9-B4B7-F76C2817F601}">
      <dsp:nvSpPr>
        <dsp:cNvPr id="0" name=""/>
        <dsp:cNvSpPr/>
      </dsp:nvSpPr>
      <dsp:spPr>
        <a:xfrm rot="16200000">
          <a:off x="758902" y="996980"/>
          <a:ext cx="3625792" cy="163183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336" bIns="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学生配合学校积极填写顶岗实习管理系统</a:t>
          </a:r>
          <a:endParaRPr lang="zh-CN" altLang="en-US" sz="2200" kern="1200" dirty="0"/>
        </a:p>
      </dsp:txBody>
      <dsp:txXfrm rot="5400000">
        <a:off x="1755882" y="725158"/>
        <a:ext cx="1631831" cy="2175476"/>
      </dsp:txXfrm>
    </dsp:sp>
    <dsp:sp modelId="{0043E39D-7174-4A52-B298-3ED7AC2D1E11}">
      <dsp:nvSpPr>
        <dsp:cNvPr id="0" name=""/>
        <dsp:cNvSpPr/>
      </dsp:nvSpPr>
      <dsp:spPr>
        <a:xfrm rot="16200000">
          <a:off x="2513121" y="996980"/>
          <a:ext cx="3625792" cy="163183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336" bIns="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顶岗实习期间企业应当支付报酬</a:t>
          </a:r>
          <a:endParaRPr lang="zh-CN" altLang="en-US" sz="2200" kern="1200" dirty="0"/>
        </a:p>
      </dsp:txBody>
      <dsp:txXfrm rot="5400000">
        <a:off x="3510101" y="725158"/>
        <a:ext cx="1631831" cy="2175476"/>
      </dsp:txXfrm>
    </dsp:sp>
    <dsp:sp modelId="{3F1FC97F-D29D-4E68-B52C-E646AE55EEC9}">
      <dsp:nvSpPr>
        <dsp:cNvPr id="0" name=""/>
        <dsp:cNvSpPr/>
      </dsp:nvSpPr>
      <dsp:spPr>
        <a:xfrm rot="16200000">
          <a:off x="4267341" y="996980"/>
          <a:ext cx="3625792" cy="163183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336" bIns="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强制保险制度</a:t>
          </a:r>
          <a:endParaRPr lang="zh-CN" altLang="en-US" sz="2200" kern="1200" dirty="0"/>
        </a:p>
      </dsp:txBody>
      <dsp:txXfrm rot="5400000">
        <a:off x="5264321" y="725158"/>
        <a:ext cx="1631831" cy="21754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9C80F-CC49-4F5C-9571-4699707DB4BB}">
      <dsp:nvSpPr>
        <dsp:cNvPr id="0" name=""/>
        <dsp:cNvSpPr/>
      </dsp:nvSpPr>
      <dsp:spPr>
        <a:xfrm>
          <a:off x="537724" y="0"/>
          <a:ext cx="6094215" cy="41859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C7961-DEDD-4B01-AFE3-0D6C79976B47}">
      <dsp:nvSpPr>
        <dsp:cNvPr id="0" name=""/>
        <dsp:cNvSpPr/>
      </dsp:nvSpPr>
      <dsp:spPr>
        <a:xfrm>
          <a:off x="206723" y="1255789"/>
          <a:ext cx="2150899" cy="1674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b="1" kern="1200"/>
            <a:t>关于违约金</a:t>
          </a:r>
          <a:endParaRPr lang="zh-CN" altLang="en-US" sz="3100" kern="1200"/>
        </a:p>
      </dsp:txBody>
      <dsp:txXfrm>
        <a:off x="288460" y="1337526"/>
        <a:ext cx="1987425" cy="1510912"/>
      </dsp:txXfrm>
    </dsp:sp>
    <dsp:sp modelId="{1BD4B2F4-C3D9-4A03-9F81-7C34AAF10C83}">
      <dsp:nvSpPr>
        <dsp:cNvPr id="0" name=""/>
        <dsp:cNvSpPr/>
      </dsp:nvSpPr>
      <dsp:spPr>
        <a:xfrm>
          <a:off x="2509382" y="1255789"/>
          <a:ext cx="2150899" cy="1674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b="1" kern="1200" dirty="0"/>
            <a:t>利用好“备注”</a:t>
          </a:r>
          <a:endParaRPr lang="zh-CN" altLang="en-US" sz="3100" kern="1200" dirty="0"/>
        </a:p>
      </dsp:txBody>
      <dsp:txXfrm>
        <a:off x="2591119" y="1337526"/>
        <a:ext cx="1987425" cy="1510912"/>
      </dsp:txXfrm>
    </dsp:sp>
    <dsp:sp modelId="{F8AB34E6-C5AE-475A-9184-15A5B8FA91F9}">
      <dsp:nvSpPr>
        <dsp:cNvPr id="0" name=""/>
        <dsp:cNvSpPr/>
      </dsp:nvSpPr>
      <dsp:spPr>
        <a:xfrm>
          <a:off x="4812042" y="1255789"/>
          <a:ext cx="2150899" cy="16743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b="1" kern="1200" dirty="0"/>
            <a:t>就业协议的解除</a:t>
          </a:r>
          <a:endParaRPr lang="zh-CN" altLang="en-US" sz="3100" kern="1200" dirty="0"/>
        </a:p>
      </dsp:txBody>
      <dsp:txXfrm>
        <a:off x="4893779" y="1337526"/>
        <a:ext cx="1987425" cy="15109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66C3-15BD-42EF-858F-7F24D6CF6276}">
      <dsp:nvSpPr>
        <dsp:cNvPr id="0" name=""/>
        <dsp:cNvSpPr/>
      </dsp:nvSpPr>
      <dsp:spPr>
        <a:xfrm>
          <a:off x="0" y="637030"/>
          <a:ext cx="1872391" cy="1123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t>审查用人单位的合法性</a:t>
          </a:r>
          <a:endParaRPr lang="zh-CN" altLang="en-US" sz="2300" kern="1200" dirty="0"/>
        </a:p>
      </dsp:txBody>
      <dsp:txXfrm>
        <a:off x="0" y="637030"/>
        <a:ext cx="1872391" cy="1123435"/>
      </dsp:txXfrm>
    </dsp:sp>
    <dsp:sp modelId="{56C0A693-C34A-41F8-AD25-A220BED48863}">
      <dsp:nvSpPr>
        <dsp:cNvPr id="0" name=""/>
        <dsp:cNvSpPr/>
      </dsp:nvSpPr>
      <dsp:spPr>
        <a:xfrm>
          <a:off x="2059631" y="637030"/>
          <a:ext cx="1872391" cy="1123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t>检查劳动合同的完整性</a:t>
          </a:r>
          <a:endParaRPr lang="zh-CN" altLang="en-US" sz="2300" kern="1200" dirty="0"/>
        </a:p>
      </dsp:txBody>
      <dsp:txXfrm>
        <a:off x="2059631" y="637030"/>
        <a:ext cx="1872391" cy="1123435"/>
      </dsp:txXfrm>
    </dsp:sp>
    <dsp:sp modelId="{2312851D-6647-4BA5-8E6A-13357CB6C751}">
      <dsp:nvSpPr>
        <dsp:cNvPr id="0" name=""/>
        <dsp:cNvSpPr/>
      </dsp:nvSpPr>
      <dsp:spPr>
        <a:xfrm>
          <a:off x="4119262" y="637030"/>
          <a:ext cx="1872391" cy="1123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t>试用期</a:t>
          </a:r>
          <a:endParaRPr lang="zh-CN" altLang="en-US" sz="2300" kern="1200" dirty="0"/>
        </a:p>
      </dsp:txBody>
      <dsp:txXfrm>
        <a:off x="4119262" y="637030"/>
        <a:ext cx="1872391" cy="1123435"/>
      </dsp:txXfrm>
    </dsp:sp>
    <dsp:sp modelId="{C7FF968F-58D5-46BA-956A-05C3BEDD05D1}">
      <dsp:nvSpPr>
        <dsp:cNvPr id="0" name=""/>
        <dsp:cNvSpPr/>
      </dsp:nvSpPr>
      <dsp:spPr>
        <a:xfrm>
          <a:off x="0" y="1947705"/>
          <a:ext cx="1872391" cy="1123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t>违约金</a:t>
          </a:r>
          <a:endParaRPr lang="zh-CN" altLang="en-US" sz="2300" kern="1200" dirty="0"/>
        </a:p>
      </dsp:txBody>
      <dsp:txXfrm>
        <a:off x="0" y="1947705"/>
        <a:ext cx="1872391" cy="1123435"/>
      </dsp:txXfrm>
    </dsp:sp>
    <dsp:sp modelId="{EC0D58F1-1CB0-412A-8A21-52D2B4CCDE20}">
      <dsp:nvSpPr>
        <dsp:cNvPr id="0" name=""/>
        <dsp:cNvSpPr/>
      </dsp:nvSpPr>
      <dsp:spPr>
        <a:xfrm>
          <a:off x="2059631" y="1947705"/>
          <a:ext cx="1872391" cy="1123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Times New Roman" panose="02020603050405020304" pitchFamily="18" charset="0"/>
            <a:buNone/>
          </a:pPr>
          <a:r>
            <a:rPr lang="zh-CN" altLang="en-US" sz="2300" b="1" kern="1200" dirty="0"/>
            <a:t>择业自主权</a:t>
          </a:r>
          <a:endParaRPr lang="zh-CN" altLang="en-US" sz="2300" kern="1200" dirty="0"/>
        </a:p>
      </dsp:txBody>
      <dsp:txXfrm>
        <a:off x="2059631" y="1947705"/>
        <a:ext cx="1872391" cy="1123435"/>
      </dsp:txXfrm>
    </dsp:sp>
    <dsp:sp modelId="{247F3DE8-F12B-45FB-BB3C-79F45FA66979}">
      <dsp:nvSpPr>
        <dsp:cNvPr id="0" name=""/>
        <dsp:cNvSpPr/>
      </dsp:nvSpPr>
      <dsp:spPr>
        <a:xfrm>
          <a:off x="4119262" y="1947705"/>
          <a:ext cx="1872391" cy="1123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t>“五险一金”</a:t>
          </a:r>
          <a:endParaRPr lang="zh-CN" altLang="en-US" sz="2300" kern="1200" dirty="0"/>
        </a:p>
      </dsp:txBody>
      <dsp:txXfrm>
        <a:off x="4119262" y="1947705"/>
        <a:ext cx="1872391" cy="1123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5B8CE-264D-48FC-9E4A-AF1A912A2559}">
      <dsp:nvSpPr>
        <dsp:cNvPr id="0" name=""/>
        <dsp:cNvSpPr/>
      </dsp:nvSpPr>
      <dsp:spPr>
        <a:xfrm>
          <a:off x="2302017" y="0"/>
          <a:ext cx="2012482" cy="201278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A9BF9-0401-43C7-8BA5-DE4EFA48B3E1}">
      <dsp:nvSpPr>
        <dsp:cNvPr id="0" name=""/>
        <dsp:cNvSpPr/>
      </dsp:nvSpPr>
      <dsp:spPr>
        <a:xfrm>
          <a:off x="2746842" y="726677"/>
          <a:ext cx="1118297" cy="55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a:t>榜样激励法</a:t>
          </a:r>
          <a:endParaRPr lang="zh-CN" altLang="en-US" sz="1700" kern="1200"/>
        </a:p>
      </dsp:txBody>
      <dsp:txXfrm>
        <a:off x="2746842" y="726677"/>
        <a:ext cx="1118297" cy="559014"/>
      </dsp:txXfrm>
    </dsp:sp>
    <dsp:sp modelId="{F40CBA4E-C6D9-4312-AA62-A37BCC548159}">
      <dsp:nvSpPr>
        <dsp:cNvPr id="0" name=""/>
        <dsp:cNvSpPr/>
      </dsp:nvSpPr>
      <dsp:spPr>
        <a:xfrm>
          <a:off x="1743057" y="1156496"/>
          <a:ext cx="2012482" cy="201278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03685-C502-4051-A3A5-A02DA49817FF}">
      <dsp:nvSpPr>
        <dsp:cNvPr id="0" name=""/>
        <dsp:cNvSpPr/>
      </dsp:nvSpPr>
      <dsp:spPr>
        <a:xfrm>
          <a:off x="2190149" y="1889863"/>
          <a:ext cx="1118297" cy="55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目标转移法</a:t>
          </a:r>
          <a:endParaRPr lang="zh-CN" altLang="en-US" sz="1700" kern="1200" dirty="0"/>
        </a:p>
      </dsp:txBody>
      <dsp:txXfrm>
        <a:off x="2190149" y="1889863"/>
        <a:ext cx="1118297" cy="559014"/>
      </dsp:txXfrm>
    </dsp:sp>
    <dsp:sp modelId="{72EA3429-D667-48B3-93AD-FC816C889D79}">
      <dsp:nvSpPr>
        <dsp:cNvPr id="0" name=""/>
        <dsp:cNvSpPr/>
      </dsp:nvSpPr>
      <dsp:spPr>
        <a:xfrm>
          <a:off x="2445253" y="2451387"/>
          <a:ext cx="1729033" cy="172972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0160D-9650-43FF-A697-566DEAB9008B}">
      <dsp:nvSpPr>
        <dsp:cNvPr id="0" name=""/>
        <dsp:cNvSpPr/>
      </dsp:nvSpPr>
      <dsp:spPr>
        <a:xfrm>
          <a:off x="2749487" y="3054721"/>
          <a:ext cx="1118297" cy="55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Font typeface="Times New Roman" panose="02020603050405020304" pitchFamily="18" charset="0"/>
            <a:buNone/>
          </a:pPr>
          <a:r>
            <a:rPr lang="zh-CN" altLang="en-US" sz="1700" b="1" kern="1200" dirty="0"/>
            <a:t>适度宣泄法</a:t>
          </a:r>
          <a:endParaRPr lang="zh-CN" altLang="en-US" sz="1700" kern="1200" dirty="0"/>
        </a:p>
      </dsp:txBody>
      <dsp:txXfrm>
        <a:off x="2749487" y="3054721"/>
        <a:ext cx="1118297" cy="55901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851D-6647-4BA5-8E6A-13357CB6C751}">
      <dsp:nvSpPr>
        <dsp:cNvPr id="0" name=""/>
        <dsp:cNvSpPr/>
      </dsp:nvSpPr>
      <dsp:spPr>
        <a:xfrm>
          <a:off x="0" y="0"/>
          <a:ext cx="2325815" cy="1395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zh-CN" altLang="en-US" sz="5000" b="1" kern="1200" dirty="0"/>
            <a:t>试用期</a:t>
          </a:r>
          <a:endParaRPr lang="zh-CN" altLang="en-US" sz="5000" kern="1200" dirty="0"/>
        </a:p>
      </dsp:txBody>
      <dsp:txXfrm>
        <a:off x="0" y="0"/>
        <a:ext cx="2325815" cy="139548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a:t>
          </a:r>
          <a:r>
            <a:rPr lang="zh-CN" altLang="en-US" sz="2400" b="1" kern="1200" dirty="0"/>
            <a:t>权利与义务大讨论</a:t>
          </a:r>
        </a:p>
      </dsp:txBody>
      <dsp:txXfrm>
        <a:off x="36239" y="36239"/>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t>如何保障我们的合法权益？</a:t>
          </a:r>
        </a:p>
      </dsp:txBody>
      <dsp:txXfrm>
        <a:off x="36239" y="859340"/>
        <a:ext cx="7662852" cy="6698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1. </a:t>
          </a:r>
          <a:r>
            <a:rPr lang="zh-CN" altLang="en-US" sz="2400" b="1" kern="1200" dirty="0"/>
            <a:t>如何选择顶岗实习的企业？</a:t>
          </a:r>
        </a:p>
      </dsp:txBody>
      <dsp:txXfrm>
        <a:off x="55744" y="55744"/>
        <a:ext cx="8262274" cy="1030432"/>
      </dsp:txXfrm>
    </dsp:sp>
    <dsp:sp modelId="{626853C2-085C-4A76-85D3-6BF06A085E1A}">
      <dsp:nvSpPr>
        <dsp:cNvPr id="0" name=""/>
        <dsp:cNvSpPr/>
      </dsp:nvSpPr>
      <dsp:spPr>
        <a:xfrm>
          <a:off x="0" y="1319689"/>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2. </a:t>
          </a:r>
          <a:r>
            <a:rPr lang="zh-CN" altLang="en-US" sz="2400" b="1" kern="1200" dirty="0"/>
            <a:t>如何防范就业过程中的法律风险</a:t>
          </a:r>
          <a:r>
            <a:rPr lang="zh-CN" altLang="en-US" sz="2400" kern="1200" dirty="0"/>
            <a:t>？</a:t>
          </a:r>
        </a:p>
      </dsp:txBody>
      <dsp:txXfrm>
        <a:off x="55744" y="1375433"/>
        <a:ext cx="8262274"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换个视角看“自卑”</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t>自信心训练</a:t>
          </a:r>
        </a:p>
      </dsp:txBody>
      <dsp:txXfrm>
        <a:off x="36239" y="859340"/>
        <a:ext cx="7662852" cy="669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1.</a:t>
          </a:r>
          <a:r>
            <a:rPr lang="zh-CN" altLang="en-US" sz="2400" b="1" kern="1200" dirty="0"/>
            <a:t>如果你将踏入职场，你有哪些困惑？</a:t>
          </a:r>
        </a:p>
      </dsp:txBody>
      <dsp:txXfrm>
        <a:off x="55744" y="55744"/>
        <a:ext cx="8262274" cy="1030432"/>
      </dsp:txXfrm>
    </dsp:sp>
    <dsp:sp modelId="{626853C2-085C-4A76-85D3-6BF06A085E1A}">
      <dsp:nvSpPr>
        <dsp:cNvPr id="0" name=""/>
        <dsp:cNvSpPr/>
      </dsp:nvSpPr>
      <dsp:spPr>
        <a:xfrm>
          <a:off x="0" y="1319689"/>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Times New Roman" panose="02020603050405020304" pitchFamily="18" charset="0"/>
            <a:buNone/>
          </a:pPr>
          <a:r>
            <a:rPr lang="en-US" altLang="zh-CN" sz="2400" b="1" kern="1200" dirty="0"/>
            <a:t>2.</a:t>
          </a:r>
          <a:r>
            <a:rPr lang="zh-CN" altLang="en-US" sz="2400" b="1" kern="1200" dirty="0"/>
            <a:t>如果你第一次求职失败了，你打算如何对待该次失败</a:t>
          </a:r>
          <a:r>
            <a:rPr lang="zh-CN" altLang="en-US" sz="2400" kern="1200" dirty="0"/>
            <a:t>？</a:t>
          </a:r>
        </a:p>
      </dsp:txBody>
      <dsp:txXfrm>
        <a:off x="55744" y="1375433"/>
        <a:ext cx="8262274"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A9D5-7C52-4056-8434-B4407961FADB}">
      <dsp:nvSpPr>
        <dsp:cNvPr id="0" name=""/>
        <dsp:cNvSpPr/>
      </dsp:nvSpPr>
      <dsp:spPr>
        <a:xfrm>
          <a:off x="153718" y="530758"/>
          <a:ext cx="3791712" cy="37917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zh-CN" altLang="en-US" sz="5700" kern="1200" dirty="0"/>
            <a:t>有形就业市场</a:t>
          </a:r>
        </a:p>
      </dsp:txBody>
      <dsp:txXfrm>
        <a:off x="683191" y="977883"/>
        <a:ext cx="2186212" cy="2897463"/>
      </dsp:txXfrm>
    </dsp:sp>
    <dsp:sp modelId="{EE4AE8D1-679D-43F3-B39B-E0848BCC8A96}">
      <dsp:nvSpPr>
        <dsp:cNvPr id="0" name=""/>
        <dsp:cNvSpPr/>
      </dsp:nvSpPr>
      <dsp:spPr>
        <a:xfrm>
          <a:off x="2886483" y="530758"/>
          <a:ext cx="3791712" cy="37917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zh-CN" altLang="en-US" sz="5700" kern="1200" dirty="0"/>
            <a:t>无形就业市场</a:t>
          </a:r>
        </a:p>
      </dsp:txBody>
      <dsp:txXfrm>
        <a:off x="3962510" y="977883"/>
        <a:ext cx="2186212" cy="2897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D5AC3-0253-41ED-B6A0-3846DACB3CE5}">
      <dsp:nvSpPr>
        <dsp:cNvPr id="0" name=""/>
        <dsp:cNvSpPr/>
      </dsp:nvSpPr>
      <dsp:spPr>
        <a:xfrm>
          <a:off x="0" y="0"/>
          <a:ext cx="74827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5BE056F-1820-4F72-AFA1-B7ED4CD59129}">
      <dsp:nvSpPr>
        <dsp:cNvPr id="0" name=""/>
        <dsp:cNvSpPr/>
      </dsp:nvSpPr>
      <dsp:spPr>
        <a:xfrm>
          <a:off x="0" y="0"/>
          <a:ext cx="1496540" cy="4927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搜集渠道</a:t>
          </a:r>
        </a:p>
      </dsp:txBody>
      <dsp:txXfrm>
        <a:off x="0" y="0"/>
        <a:ext cx="1496540" cy="4927371"/>
      </dsp:txXfrm>
    </dsp:sp>
    <dsp:sp modelId="{FA3F0B9F-5017-4A00-8FCF-78D53492955B}">
      <dsp:nvSpPr>
        <dsp:cNvPr id="0" name=""/>
        <dsp:cNvSpPr/>
      </dsp:nvSpPr>
      <dsp:spPr>
        <a:xfrm>
          <a:off x="1608781" y="33262"/>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dirty="0"/>
            <a:t>国家政府部门 </a:t>
          </a:r>
          <a:endParaRPr lang="zh-CN" altLang="en-US" sz="2300" kern="1200" dirty="0"/>
        </a:p>
      </dsp:txBody>
      <dsp:txXfrm>
        <a:off x="1608781" y="33262"/>
        <a:ext cx="5873921" cy="665243"/>
      </dsp:txXfrm>
    </dsp:sp>
    <dsp:sp modelId="{DF43B1DF-F7A1-4ED7-A3ED-5D79A3CB8BC4}">
      <dsp:nvSpPr>
        <dsp:cNvPr id="0" name=""/>
        <dsp:cNvSpPr/>
      </dsp:nvSpPr>
      <dsp:spPr>
        <a:xfrm>
          <a:off x="1496540" y="698505"/>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989580D-8B16-4C89-ADE6-5AF0366F9C94}">
      <dsp:nvSpPr>
        <dsp:cNvPr id="0" name=""/>
        <dsp:cNvSpPr/>
      </dsp:nvSpPr>
      <dsp:spPr>
        <a:xfrm>
          <a:off x="1608781" y="731767"/>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dirty="0"/>
            <a:t>学校就业指导中心</a:t>
          </a:r>
          <a:endParaRPr lang="zh-CN" altLang="en-US" sz="2300" kern="1200" dirty="0"/>
        </a:p>
      </dsp:txBody>
      <dsp:txXfrm>
        <a:off x="1608781" y="731767"/>
        <a:ext cx="5873921" cy="665243"/>
      </dsp:txXfrm>
    </dsp:sp>
    <dsp:sp modelId="{74E3D40F-A2B0-4555-B847-864BE28CDA30}">
      <dsp:nvSpPr>
        <dsp:cNvPr id="0" name=""/>
        <dsp:cNvSpPr/>
      </dsp:nvSpPr>
      <dsp:spPr>
        <a:xfrm>
          <a:off x="1496540" y="1397010"/>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BE24227-419D-4606-93F8-E21FB87004BA}">
      <dsp:nvSpPr>
        <dsp:cNvPr id="0" name=""/>
        <dsp:cNvSpPr/>
      </dsp:nvSpPr>
      <dsp:spPr>
        <a:xfrm>
          <a:off x="1608781" y="1430272"/>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dirty="0"/>
            <a:t>人力资源市场 </a:t>
          </a:r>
          <a:endParaRPr lang="zh-CN" altLang="en-US" sz="2300" kern="1200" dirty="0"/>
        </a:p>
      </dsp:txBody>
      <dsp:txXfrm>
        <a:off x="1608781" y="1430272"/>
        <a:ext cx="5873921" cy="665243"/>
      </dsp:txXfrm>
    </dsp:sp>
    <dsp:sp modelId="{2409DC1C-948B-4588-9FE9-27109CAF4A84}">
      <dsp:nvSpPr>
        <dsp:cNvPr id="0" name=""/>
        <dsp:cNvSpPr/>
      </dsp:nvSpPr>
      <dsp:spPr>
        <a:xfrm>
          <a:off x="1496540" y="2095516"/>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D796F52-0EF8-40E3-8A98-00F757FACE77}">
      <dsp:nvSpPr>
        <dsp:cNvPr id="0" name=""/>
        <dsp:cNvSpPr/>
      </dsp:nvSpPr>
      <dsp:spPr>
        <a:xfrm>
          <a:off x="1608781" y="2128778"/>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a:t>各类招聘会</a:t>
          </a:r>
          <a:endParaRPr lang="zh-CN" altLang="en-US" sz="2300" kern="1200" dirty="0"/>
        </a:p>
      </dsp:txBody>
      <dsp:txXfrm>
        <a:off x="1608781" y="2128778"/>
        <a:ext cx="5873921" cy="665243"/>
      </dsp:txXfrm>
    </dsp:sp>
    <dsp:sp modelId="{AA75DF39-3F7C-4DAE-BB56-EE7AF2DDB03F}">
      <dsp:nvSpPr>
        <dsp:cNvPr id="0" name=""/>
        <dsp:cNvSpPr/>
      </dsp:nvSpPr>
      <dsp:spPr>
        <a:xfrm>
          <a:off x="1496540" y="2794021"/>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A214489-0706-4AEB-8486-462FEA2EA35B}">
      <dsp:nvSpPr>
        <dsp:cNvPr id="0" name=""/>
        <dsp:cNvSpPr/>
      </dsp:nvSpPr>
      <dsp:spPr>
        <a:xfrm>
          <a:off x="1608781" y="2827283"/>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a:t>各种媒体 </a:t>
          </a:r>
          <a:endParaRPr lang="zh-CN" altLang="en-US" sz="2300" kern="1200" dirty="0"/>
        </a:p>
      </dsp:txBody>
      <dsp:txXfrm>
        <a:off x="1608781" y="2827283"/>
        <a:ext cx="5873921" cy="665243"/>
      </dsp:txXfrm>
    </dsp:sp>
    <dsp:sp modelId="{3E9624CC-3B7D-4698-AE88-4DDB1CC87000}">
      <dsp:nvSpPr>
        <dsp:cNvPr id="0" name=""/>
        <dsp:cNvSpPr/>
      </dsp:nvSpPr>
      <dsp:spPr>
        <a:xfrm>
          <a:off x="1496540" y="3492526"/>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4370B90-587F-41E6-847F-D1ACA1B3D1BC}">
      <dsp:nvSpPr>
        <dsp:cNvPr id="0" name=""/>
        <dsp:cNvSpPr/>
      </dsp:nvSpPr>
      <dsp:spPr>
        <a:xfrm>
          <a:off x="1608781" y="3525788"/>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a:t>人际关系网络</a:t>
          </a:r>
          <a:endParaRPr lang="zh-CN" altLang="en-US" sz="2300" kern="1200" dirty="0"/>
        </a:p>
      </dsp:txBody>
      <dsp:txXfrm>
        <a:off x="1608781" y="3525788"/>
        <a:ext cx="5873921" cy="665243"/>
      </dsp:txXfrm>
    </dsp:sp>
    <dsp:sp modelId="{CA0C1FA1-2112-4F84-BF08-7D350A005E98}">
      <dsp:nvSpPr>
        <dsp:cNvPr id="0" name=""/>
        <dsp:cNvSpPr/>
      </dsp:nvSpPr>
      <dsp:spPr>
        <a:xfrm>
          <a:off x="1496540" y="4191032"/>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5EF411E-D836-45E4-B071-F2EA580AD863}">
      <dsp:nvSpPr>
        <dsp:cNvPr id="0" name=""/>
        <dsp:cNvSpPr/>
      </dsp:nvSpPr>
      <dsp:spPr>
        <a:xfrm>
          <a:off x="1608781" y="4224294"/>
          <a:ext cx="5873921" cy="66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1" kern="1200"/>
            <a:t>社会实践、实习、见习、兼职</a:t>
          </a:r>
          <a:endParaRPr lang="zh-CN" altLang="en-US" sz="2300" kern="1200" dirty="0"/>
        </a:p>
      </dsp:txBody>
      <dsp:txXfrm>
        <a:off x="1608781" y="4224294"/>
        <a:ext cx="5873921" cy="665243"/>
      </dsp:txXfrm>
    </dsp:sp>
    <dsp:sp modelId="{254925ED-A437-47EE-A3CC-BFA37156E836}">
      <dsp:nvSpPr>
        <dsp:cNvPr id="0" name=""/>
        <dsp:cNvSpPr/>
      </dsp:nvSpPr>
      <dsp:spPr>
        <a:xfrm>
          <a:off x="1496540" y="4889537"/>
          <a:ext cx="59861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a:t>
          </a:r>
          <a:r>
            <a:rPr lang="zh-CN" altLang="en-US" sz="2400" b="1" kern="1200" dirty="0">
              <a:solidFill>
                <a:prstClr val="white"/>
              </a:solidFill>
              <a:latin typeface="Calibri"/>
              <a:ea typeface="微软雅黑"/>
              <a:cs typeface="+mn-cs"/>
            </a:rPr>
            <a:t>一   </a:t>
          </a:r>
          <a:r>
            <a:rPr lang="zh-CN" altLang="en-US" sz="2400" b="1" kern="1200" dirty="0"/>
            <a:t>谁是搜集小能手</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sz="2400" b="0" kern="1200" dirty="0">
              <a:solidFill>
                <a:prstClr val="white"/>
              </a:solidFill>
              <a:latin typeface="Calibri"/>
              <a:ea typeface="微软雅黑"/>
              <a:cs typeface="+mn-cs"/>
            </a:rPr>
            <a:t> </a:t>
          </a:r>
          <a:r>
            <a:rPr lang="zh-CN" altLang="en-US" sz="2400" b="0" kern="1200" dirty="0"/>
            <a:t>我找我查我抄抄抄</a:t>
          </a:r>
        </a:p>
      </dsp:txBody>
      <dsp:txXfrm>
        <a:off x="36239" y="859340"/>
        <a:ext cx="7662852" cy="6698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1</a:t>
          </a:r>
          <a:r>
            <a:rPr lang="zh-CN" altLang="en-US" sz="2400" b="1" kern="1200" dirty="0"/>
            <a:t>、就业信息是有时效性的，你认为在临近毕业时收集就业信息即可，还是越早收集越好？ 为什么？</a:t>
          </a:r>
        </a:p>
      </dsp:txBody>
      <dsp:txXfrm>
        <a:off x="59756" y="59756"/>
        <a:ext cx="8254250" cy="1104600"/>
      </dsp:txXfrm>
    </dsp:sp>
    <dsp:sp modelId="{626853C2-085C-4A76-85D3-6BF06A085E1A}">
      <dsp:nvSpPr>
        <dsp:cNvPr id="0" name=""/>
        <dsp:cNvSpPr/>
      </dsp:nvSpPr>
      <dsp:spPr>
        <a:xfrm>
          <a:off x="0" y="1238824"/>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Times New Roman" panose="02020603050405020304" pitchFamily="18" charset="0"/>
            <a:buNone/>
          </a:pPr>
          <a:r>
            <a:rPr lang="en-US" altLang="zh-CN" sz="2400" kern="1200" dirty="0"/>
            <a:t>2</a:t>
          </a:r>
          <a:r>
            <a:rPr lang="zh-CN" altLang="en-US" sz="2400" b="1" kern="1200" dirty="0"/>
            <a:t>、如何甄别一份企业的招聘信息的真假</a:t>
          </a:r>
          <a:r>
            <a:rPr lang="zh-CN" altLang="en-US" sz="2400" kern="1200" dirty="0"/>
            <a:t>？</a:t>
          </a:r>
        </a:p>
      </dsp:txBody>
      <dsp:txXfrm>
        <a:off x="59756" y="1298580"/>
        <a:ext cx="8254250" cy="11046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48B12-FF4E-4E54-B8D8-36A39D59A782}" type="datetimeFigureOut">
              <a:rPr lang="zh-CN" altLang="en-US" smtClean="0"/>
              <a:t>2024-09-17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821A2-D58B-4A32-A8D7-A20B9F479C95}" type="slidenum">
              <a:rPr lang="zh-CN" altLang="en-US" smtClean="0"/>
              <a:t>‹#›</a:t>
            </a:fld>
            <a:endParaRPr lang="zh-CN" altLang="en-US"/>
          </a:p>
        </p:txBody>
      </p:sp>
    </p:spTree>
    <p:extLst>
      <p:ext uri="{BB962C8B-B14F-4D97-AF65-F5344CB8AC3E}">
        <p14:creationId xmlns:p14="http://schemas.microsoft.com/office/powerpoint/2010/main" val="309245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E821A2-D58B-4A32-A8D7-A20B9F479C95}" type="slidenum">
              <a:rPr lang="zh-CN" altLang="en-US" smtClean="0"/>
              <a:t>16</a:t>
            </a:fld>
            <a:endParaRPr lang="zh-CN" altLang="en-US"/>
          </a:p>
        </p:txBody>
      </p:sp>
    </p:spTree>
    <p:extLst>
      <p:ext uri="{BB962C8B-B14F-4D97-AF65-F5344CB8AC3E}">
        <p14:creationId xmlns:p14="http://schemas.microsoft.com/office/powerpoint/2010/main" val="325235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E821A2-D58B-4A32-A8D7-A20B9F479C95}" type="slidenum">
              <a:rPr lang="zh-CN" altLang="en-US" smtClean="0"/>
              <a:t>24</a:t>
            </a:fld>
            <a:endParaRPr lang="zh-CN" altLang="en-US"/>
          </a:p>
        </p:txBody>
      </p:sp>
    </p:spTree>
    <p:extLst>
      <p:ext uri="{BB962C8B-B14F-4D97-AF65-F5344CB8AC3E}">
        <p14:creationId xmlns:p14="http://schemas.microsoft.com/office/powerpoint/2010/main" val="232392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E821A2-D58B-4A32-A8D7-A20B9F479C95}" type="slidenum">
              <a:rPr lang="zh-CN" altLang="en-US" smtClean="0"/>
              <a:t>47</a:t>
            </a:fld>
            <a:endParaRPr lang="zh-CN" altLang="en-US"/>
          </a:p>
        </p:txBody>
      </p:sp>
    </p:spTree>
    <p:extLst>
      <p:ext uri="{BB962C8B-B14F-4D97-AF65-F5344CB8AC3E}">
        <p14:creationId xmlns:p14="http://schemas.microsoft.com/office/powerpoint/2010/main" val="88656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E821A2-D58B-4A32-A8D7-A20B9F479C95}" type="slidenum">
              <a:rPr lang="zh-CN" altLang="en-US" smtClean="0"/>
              <a:t>70</a:t>
            </a:fld>
            <a:endParaRPr lang="zh-CN" altLang="en-US"/>
          </a:p>
        </p:txBody>
      </p:sp>
    </p:spTree>
    <p:extLst>
      <p:ext uri="{BB962C8B-B14F-4D97-AF65-F5344CB8AC3E}">
        <p14:creationId xmlns:p14="http://schemas.microsoft.com/office/powerpoint/2010/main" val="267864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E821A2-D58B-4A32-A8D7-A20B9F479C95}" type="slidenum">
              <a:rPr lang="zh-CN" altLang="en-US" smtClean="0"/>
              <a:t>80</a:t>
            </a:fld>
            <a:endParaRPr lang="zh-CN" altLang="en-US"/>
          </a:p>
        </p:txBody>
      </p:sp>
    </p:spTree>
    <p:extLst>
      <p:ext uri="{BB962C8B-B14F-4D97-AF65-F5344CB8AC3E}">
        <p14:creationId xmlns:p14="http://schemas.microsoft.com/office/powerpoint/2010/main" val="521213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3" y="21463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4" name="矩形 3"/>
          <p:cNvSpPr/>
          <p:nvPr userDrawn="1"/>
        </p:nvSpPr>
        <p:spPr>
          <a:xfrm>
            <a:off x="5994399"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矩形 4"/>
          <p:cNvSpPr/>
          <p:nvPr userDrawn="1"/>
        </p:nvSpPr>
        <p:spPr>
          <a:xfrm>
            <a:off x="5994398" y="31818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矩形 5"/>
          <p:cNvSpPr/>
          <p:nvPr userDrawn="1"/>
        </p:nvSpPr>
        <p:spPr>
          <a:xfrm>
            <a:off x="5994397" y="2146300"/>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p:cNvSpPr/>
          <p:nvPr userDrawn="1"/>
        </p:nvSpPr>
        <p:spPr>
          <a:xfrm>
            <a:off x="7150100"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矩形 8"/>
          <p:cNvSpPr/>
          <p:nvPr userDrawn="1"/>
        </p:nvSpPr>
        <p:spPr>
          <a:xfrm>
            <a:off x="7150099" y="31818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 name="矩形 9"/>
          <p:cNvSpPr/>
          <p:nvPr userDrawn="1"/>
        </p:nvSpPr>
        <p:spPr>
          <a:xfrm>
            <a:off x="7150098"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 name="矩形 10"/>
          <p:cNvSpPr/>
          <p:nvPr userDrawn="1"/>
        </p:nvSpPr>
        <p:spPr>
          <a:xfrm>
            <a:off x="8305798" y="42261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矩形 11"/>
          <p:cNvSpPr/>
          <p:nvPr userDrawn="1"/>
        </p:nvSpPr>
        <p:spPr>
          <a:xfrm>
            <a:off x="8305797" y="3181884"/>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3" name="矩形 12"/>
          <p:cNvSpPr/>
          <p:nvPr userDrawn="1"/>
        </p:nvSpPr>
        <p:spPr>
          <a:xfrm>
            <a:off x="8305796" y="2146300"/>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4" name="矩形 13"/>
          <p:cNvSpPr/>
          <p:nvPr userDrawn="1"/>
        </p:nvSpPr>
        <p:spPr>
          <a:xfrm>
            <a:off x="5994398" y="11019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5" name="矩形 14"/>
          <p:cNvSpPr/>
          <p:nvPr userDrawn="1"/>
        </p:nvSpPr>
        <p:spPr>
          <a:xfrm>
            <a:off x="9474195" y="42261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6" name="矩形 15"/>
          <p:cNvSpPr/>
          <p:nvPr userDrawn="1"/>
        </p:nvSpPr>
        <p:spPr>
          <a:xfrm>
            <a:off x="9474194" y="3181884"/>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7" name="矩形 16"/>
          <p:cNvSpPr/>
          <p:nvPr userDrawn="1"/>
        </p:nvSpPr>
        <p:spPr>
          <a:xfrm>
            <a:off x="9474194" y="11019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8" name="矩形 17"/>
          <p:cNvSpPr/>
          <p:nvPr userDrawn="1"/>
        </p:nvSpPr>
        <p:spPr>
          <a:xfrm>
            <a:off x="10617194"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4" name="文本占位符 21"/>
          <p:cNvSpPr>
            <a:spLocks noGrp="1"/>
          </p:cNvSpPr>
          <p:nvPr>
            <p:ph type="body" sz="quarter" idx="12" hasCustomPrompt="1"/>
          </p:nvPr>
        </p:nvSpPr>
        <p:spPr>
          <a:xfrm>
            <a:off x="571502" y="2191957"/>
            <a:ext cx="6565895" cy="2048766"/>
          </a:xfrm>
          <a:prstGeom prst="rect">
            <a:avLst/>
          </a:prstGeom>
        </p:spPr>
        <p:txBody>
          <a:bodyPr wrap="square">
            <a:spAutoFit/>
          </a:bodyPr>
          <a:lstStyle>
            <a:lvl1pPr marL="0" indent="0">
              <a:buNone/>
              <a:defRPr kumimoji="1" lang="zh-CN" altLang="en-US" sz="6600" b="1" dirty="0">
                <a:solidFill>
                  <a:schemeClr val="bg1"/>
                </a:solidFill>
                <a:latin typeface="Calibri" panose="020F0502020204030204" pitchFamily="34" charset="0"/>
                <a:ea typeface="微软雅黑" panose="020B0503020204020204" pitchFamily="34" charset="-122"/>
                <a:cs typeface="+mn-ea"/>
              </a:defRPr>
            </a:lvl1pPr>
          </a:lstStyle>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POWERPOINT</a:t>
            </a:r>
            <a:r>
              <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endPar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TEMPLATE</a:t>
            </a:r>
            <a:endPar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5" name="文本占位符 21"/>
          <p:cNvSpPr>
            <a:spLocks noGrp="1"/>
          </p:cNvSpPr>
          <p:nvPr>
            <p:ph type="body" sz="quarter" idx="13" hasCustomPrompt="1"/>
          </p:nvPr>
        </p:nvSpPr>
        <p:spPr>
          <a:xfrm>
            <a:off x="571502" y="4106858"/>
            <a:ext cx="5016500" cy="492443"/>
          </a:xfrm>
          <a:prstGeom prst="rect">
            <a:avLst/>
          </a:prstGeom>
        </p:spPr>
        <p:txBody>
          <a:bodyPr wrap="square">
            <a:spAutoFit/>
          </a:bodyPr>
          <a:lstStyle>
            <a:lvl1pPr marL="0" indent="0" defTabSz="685165">
              <a:lnSpc>
                <a:spcPct val="130000"/>
              </a:lnSpc>
              <a:buNone/>
              <a:defRPr lang="zh-CN" altLang="en-US" sz="1000" dirty="0">
                <a:solidFill>
                  <a:schemeClr val="bg1"/>
                </a:solidFill>
                <a:latin typeface="Calibri" panose="020F0502020204030204" pitchFamily="34" charset="0"/>
                <a:ea typeface="微软雅黑" panose="020B0503020204020204" pitchFamily="34" charset="-122"/>
                <a:cs typeface="+mn-ea"/>
              </a:defRPr>
            </a:lvl1pPr>
          </a:lstStyle>
          <a:p>
            <a:pPr marL="0" lvl="0" defTabSz="685165">
              <a:lnSpc>
                <a:spcPct val="130000"/>
              </a:lnSpc>
            </a:pPr>
            <a:r>
              <a:rPr lang="zh-CN" altLang="en-US" dirty="0"/>
              <a:t>标题数字等都可以通过点击和重新输入进行更改，顶部“开始”面板中可以对字体、字号、颜色、行距等进行修改。建议正文</a:t>
            </a:r>
            <a:r>
              <a:rPr lang="en-US" altLang="zh-CN" dirty="0"/>
              <a:t>10</a:t>
            </a:r>
            <a:r>
              <a:rPr lang="zh-CN" altLang="en-US" dirty="0"/>
              <a:t>号字，</a:t>
            </a:r>
            <a:r>
              <a:rPr lang="en-US" altLang="zh-CN" dirty="0"/>
              <a:t>1.3</a:t>
            </a:r>
            <a:r>
              <a:rPr lang="zh-CN" altLang="en-US" dirty="0"/>
              <a:t>倍字间距。</a:t>
            </a:r>
          </a:p>
        </p:txBody>
      </p:sp>
      <p:sp>
        <p:nvSpPr>
          <p:cNvPr id="26" name="文本占位符 21"/>
          <p:cNvSpPr>
            <a:spLocks noGrp="1"/>
          </p:cNvSpPr>
          <p:nvPr>
            <p:ph type="body" sz="quarter" idx="14" hasCustomPrompt="1"/>
          </p:nvPr>
        </p:nvSpPr>
        <p:spPr>
          <a:xfrm>
            <a:off x="571502" y="4903454"/>
            <a:ext cx="2806700" cy="313928"/>
          </a:xfrm>
          <a:prstGeom prst="rect">
            <a:avLst/>
          </a:prstGeom>
          <a:noFill/>
        </p:spPr>
        <p:txBody>
          <a:bodyPr wrap="square" lIns="91436" tIns="45718" rIns="91436" bIns="45718" rtlCol="0">
            <a:sp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latin typeface="Calibri" panose="020F0502020204030204" pitchFamily="34" charset="0"/>
                <a:ea typeface="微软雅黑" panose="020B0503020204020204" pitchFamily="34" charset="-122"/>
                <a:cs typeface="+mn-ea"/>
              </a:defRPr>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PRESENTED</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BY</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OfficePLUS</a:t>
            </a:r>
            <a:endPar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pic>
        <p:nvPicPr>
          <p:cNvPr id="23" name="Picture 2" descr="http://dc.officeplus.cn/t/33/CF843B91917E7B5BAA55EB332D396666.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642"/>
          <a:stretch>
            <a:fillRect/>
          </a:stretch>
        </p:blipFill>
        <p:spPr bwMode="auto">
          <a:xfrm>
            <a:off x="0" y="0"/>
            <a:ext cx="5164244" cy="685610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4" name="矩形 13"/>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1"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矩形 20"/>
          <p:cNvSpPr/>
          <p:nvPr userDrawn="1"/>
        </p:nvSpPr>
        <p:spPr>
          <a:xfrm>
            <a:off x="2533650" y="19939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8528049" y="4073792"/>
            <a:ext cx="1155701" cy="10443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683749" y="30294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8540747" y="1985176"/>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7321544" y="940868"/>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1377948" y="40737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1377947" y="30294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8"/>
          <p:cNvSpPr>
            <a:spLocks noGrp="1"/>
          </p:cNvSpPr>
          <p:nvPr>
            <p:ph type="body" sz="quarter" idx="10" hasCustomPrompt="1"/>
          </p:nvPr>
        </p:nvSpPr>
        <p:spPr>
          <a:xfrm>
            <a:off x="4100009" y="2197100"/>
            <a:ext cx="2861681" cy="2048766"/>
          </a:xfrm>
          <a:prstGeom prst="rect">
            <a:avLst/>
          </a:prstGeom>
        </p:spPr>
        <p:txBody>
          <a:bodyPr wrap="none">
            <a:spAutoFit/>
          </a:bodyPr>
          <a:lstStyle>
            <a:lvl1pPr marL="0" indent="0">
              <a:buNone/>
              <a:defRPr kumimoji="1" lang="zh-CN" altLang="en-US" sz="6600" b="1" dirty="0">
                <a:solidFill>
                  <a:schemeClr val="bg1"/>
                </a:solidFill>
              </a:defRPr>
            </a:lvl1pPr>
          </a:lstStyle>
          <a:p>
            <a:pPr algn="ctr"/>
            <a:r>
              <a:rPr kumimoji="1" lang="en-US" altLang="zh-CN" sz="6600" b="1" dirty="0">
                <a:solidFill>
                  <a:schemeClr val="bg1"/>
                </a:solidFill>
              </a:rPr>
              <a:t>THANK</a:t>
            </a:r>
            <a:r>
              <a:rPr kumimoji="1" lang="zh-CN" altLang="en-US" sz="6600" b="1" dirty="0">
                <a:solidFill>
                  <a:schemeClr val="bg1"/>
                </a:solidFill>
              </a:rPr>
              <a:t> </a:t>
            </a:r>
            <a:endParaRPr kumimoji="1" lang="en-US" altLang="zh-CN" sz="6600" b="1" dirty="0">
              <a:solidFill>
                <a:schemeClr val="bg1"/>
              </a:solidFill>
            </a:endParaRP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33" name="文本占位符 18"/>
          <p:cNvSpPr>
            <a:spLocks noGrp="1"/>
          </p:cNvSpPr>
          <p:nvPr>
            <p:ph type="body" sz="quarter" idx="11" hasCustomPrompt="1"/>
          </p:nvPr>
        </p:nvSpPr>
        <p:spPr>
          <a:xfrm>
            <a:off x="4348317" y="4525019"/>
            <a:ext cx="2365063" cy="313928"/>
          </a:xfrm>
          <a:prstGeom prst="rect">
            <a:avLst/>
          </a:prstGeom>
          <a:noFill/>
        </p:spPr>
        <p:txBody>
          <a:bodyPr wrap="none" lIns="91436" tIns="45718" rIns="91436" bIns="45718" rtlCol="0">
            <a:spAutoFit/>
          </a:bodyPr>
          <a:lstStyle>
            <a:lvl1pPr marL="0" marR="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defRPr>
            </a:lvl1pPr>
          </a:lstStyle>
          <a:p>
            <a:pPr marL="0" marR="0" lvl="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rPr>
              <a:t>PRESENTED</a:t>
            </a:r>
            <a:r>
              <a:rPr kumimoji="1" lang="zh-CN" altLang="en-US" sz="1600" dirty="0">
                <a:solidFill>
                  <a:schemeClr val="bg1"/>
                </a:solidFill>
              </a:rPr>
              <a:t> </a:t>
            </a:r>
            <a:r>
              <a:rPr kumimoji="1" lang="en-US" altLang="zh-CN" sz="1600" dirty="0">
                <a:solidFill>
                  <a:schemeClr val="bg1"/>
                </a:solidFill>
              </a:rPr>
              <a:t>BY</a:t>
            </a:r>
            <a:r>
              <a:rPr kumimoji="1" lang="zh-CN" altLang="en-US" sz="1600" dirty="0">
                <a:solidFill>
                  <a:schemeClr val="bg1"/>
                </a:solidFill>
              </a:rPr>
              <a:t> </a:t>
            </a:r>
            <a:r>
              <a:rPr kumimoji="1" lang="en-US" altLang="zh-CN" sz="1600" dirty="0">
                <a:solidFill>
                  <a:schemeClr val="bg1"/>
                </a:solidFill>
              </a:rPr>
              <a:t>OfficePLUS</a:t>
            </a:r>
            <a:endParaRPr kumimoji="1" lang="zh-CN" altLang="en-US" sz="16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3">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240DC-4355-43F1-A5FF-EB8542C8A5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478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Calibri</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794" y="0"/>
            <a:ext cx="12192000" cy="20224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2" name="直线连接符 2"/>
          <p:cNvCxnSpPr/>
          <p:nvPr userDrawn="1"/>
        </p:nvCxnSpPr>
        <p:spPr>
          <a:xfrm>
            <a:off x="3462595" y="3118936"/>
            <a:ext cx="52684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文本占位符 24"/>
          <p:cNvSpPr>
            <a:spLocks noGrp="1"/>
          </p:cNvSpPr>
          <p:nvPr>
            <p:ph type="body" sz="quarter" idx="10" hasCustomPrompt="1"/>
          </p:nvPr>
        </p:nvSpPr>
        <p:spPr>
          <a:xfrm>
            <a:off x="946944" y="2144334"/>
            <a:ext cx="10299700" cy="830997"/>
          </a:xfrm>
          <a:prstGeom prst="rect">
            <a:avLst/>
          </a:prstGeom>
        </p:spPr>
        <p:txBody>
          <a:bodyPr>
            <a:spAutoFit/>
          </a:bodyPr>
          <a:lstStyle>
            <a:lvl1pPr marL="0" indent="0" algn="ctr">
              <a:buNone/>
              <a:defRPr sz="4800" b="1"/>
            </a:lvl1pPr>
          </a:lstStyle>
          <a:p>
            <a:pPr lvl="0"/>
            <a:r>
              <a:rPr lang="en-US" altLang="zh-CN" dirty="0"/>
              <a:t>BUSINESS PLAN</a:t>
            </a:r>
          </a:p>
        </p:txBody>
      </p:sp>
      <p:sp>
        <p:nvSpPr>
          <p:cNvPr id="26" name="文本占位符 24"/>
          <p:cNvSpPr>
            <a:spLocks noGrp="1"/>
          </p:cNvSpPr>
          <p:nvPr>
            <p:ph type="body" sz="quarter" idx="11" hasCustomPrompt="1"/>
          </p:nvPr>
        </p:nvSpPr>
        <p:spPr>
          <a:xfrm>
            <a:off x="-214009" y="3305173"/>
            <a:ext cx="12621606" cy="1323439"/>
          </a:xfrm>
          <a:prstGeom prst="rect">
            <a:avLst/>
          </a:prstGeom>
        </p:spPr>
        <p:txBody>
          <a:bodyPr wrap="square">
            <a:spAutoFit/>
          </a:bodyPr>
          <a:lstStyle>
            <a:lvl1pPr marL="0" indent="0" algn="ctr">
              <a:buNone/>
              <a:defRPr sz="8000"/>
            </a:lvl1pPr>
          </a:lstStyle>
          <a:p>
            <a:pPr lvl="0"/>
            <a:r>
              <a:rPr lang="zh-CN" altLang="en-US" dirty="0"/>
              <a:t>产品策划商务模板</a:t>
            </a:r>
          </a:p>
        </p:txBody>
      </p:sp>
      <p:sp>
        <p:nvSpPr>
          <p:cNvPr id="27" name="文本占位符 24"/>
          <p:cNvSpPr>
            <a:spLocks noGrp="1"/>
          </p:cNvSpPr>
          <p:nvPr>
            <p:ph type="body" sz="quarter" idx="12" hasCustomPrompt="1"/>
          </p:nvPr>
        </p:nvSpPr>
        <p:spPr>
          <a:xfrm>
            <a:off x="946944" y="5742089"/>
            <a:ext cx="10299700" cy="338554"/>
          </a:xfrm>
          <a:prstGeom prst="rect">
            <a:avLst/>
          </a:prstGeom>
        </p:spPr>
        <p:txBody>
          <a:bodyPr>
            <a:spAutoFit/>
          </a:bodyPr>
          <a:lstStyle>
            <a:lvl1pPr marL="0" indent="0" algn="ctr">
              <a:buNone/>
              <a:defRPr sz="1600"/>
            </a:lvl1pPr>
          </a:lstStyle>
          <a:p>
            <a:pPr lvl="0"/>
            <a:r>
              <a:rPr lang="en-US" altLang="zh-CN" dirty="0"/>
              <a:t>PRESENTED BY OfficePLUS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sp>
        <p:nvSpPr>
          <p:cNvPr id="2" name="矩形 1"/>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 name="文本框 2"/>
          <p:cNvSpPr txBox="1"/>
          <p:nvPr userDrawn="1"/>
        </p:nvSpPr>
        <p:spPr>
          <a:xfrm>
            <a:off x="247750" y="224109"/>
            <a:ext cx="2528363" cy="584775"/>
          </a:xfrm>
          <a:prstGeom prst="rect">
            <a:avLst/>
          </a:prstGeom>
          <a:noFill/>
        </p:spPr>
        <p:txBody>
          <a:bodyPr wrap="square" rtlCol="0">
            <a:spAutoFit/>
          </a:bodyPr>
          <a:lstStyle/>
          <a:p>
            <a:r>
              <a:rPr kumimoji="1" lang="en-US" altLang="zh-CN" sz="3200" b="1" dirty="0">
                <a:cs typeface="+mn-ea"/>
                <a:sym typeface="+mn-lt"/>
              </a:rPr>
              <a:t>CONTENTS</a:t>
            </a:r>
            <a:endParaRPr kumimoji="1" lang="zh-CN" altLang="en-US" sz="3200" b="1" dirty="0">
              <a:cs typeface="+mn-ea"/>
              <a:sym typeface="+mn-lt"/>
            </a:endParaRPr>
          </a:p>
        </p:txBody>
      </p:sp>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组 1"/>
          <p:cNvGrpSpPr/>
          <p:nvPr userDrawn="1"/>
        </p:nvGrpSpPr>
        <p:grpSpPr>
          <a:xfrm>
            <a:off x="365345" y="1064122"/>
            <a:ext cx="834836" cy="834836"/>
            <a:chOff x="529193" y="798091"/>
            <a:chExt cx="626127" cy="626127"/>
          </a:xfrm>
        </p:grpSpPr>
        <p:sp>
          <p:nvSpPr>
            <p:cNvPr id="6" name="椭圆 5"/>
            <p:cNvSpPr/>
            <p:nvPr/>
          </p:nvSpPr>
          <p:spPr>
            <a:xfrm>
              <a:off x="529193" y="798091"/>
              <a:ext cx="626127" cy="626127"/>
            </a:xfrm>
            <a:prstGeom prst="ellipse">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7" name="组 16"/>
            <p:cNvGrpSpPr/>
            <p:nvPr/>
          </p:nvGrpSpPr>
          <p:grpSpPr>
            <a:xfrm>
              <a:off x="700440" y="956739"/>
              <a:ext cx="283634" cy="308830"/>
              <a:chOff x="1411179" y="1821366"/>
              <a:chExt cx="343975" cy="374532"/>
            </a:xfrm>
          </p:grpSpPr>
          <p:sp>
            <p:nvSpPr>
              <p:cNvPr id="8" name="空心弧 7"/>
              <p:cNvSpPr/>
              <p:nvPr/>
            </p:nvSpPr>
            <p:spPr>
              <a:xfrm>
                <a:off x="1411179" y="1851923"/>
                <a:ext cx="343975" cy="343975"/>
              </a:xfrm>
              <a:prstGeom prst="blockArc">
                <a:avLst>
                  <a:gd name="adj1" fmla="val 17291385"/>
                  <a:gd name="adj2" fmla="val 15167453"/>
                  <a:gd name="adj3" fmla="val 3867"/>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cs typeface="+mn-ea"/>
                  <a:sym typeface="+mn-lt"/>
                </a:endParaRPr>
              </a:p>
            </p:txBody>
          </p:sp>
          <p:cxnSp>
            <p:nvCxnSpPr>
              <p:cNvPr id="9" name="直线连接符 10"/>
              <p:cNvCxnSpPr/>
              <p:nvPr/>
            </p:nvCxnSpPr>
            <p:spPr>
              <a:xfrm flipV="1">
                <a:off x="1587577" y="1821366"/>
                <a:ext cx="0" cy="167268"/>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a:off x="2337883" y="1657914"/>
            <a:ext cx="1" cy="38918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882" y="2047096"/>
            <a:ext cx="2416003" cy="45140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6182961"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a:endCxn id="18" idx="0"/>
          </p:cNvCxnSpPr>
          <p:nvPr userDrawn="1"/>
        </p:nvCxnSpPr>
        <p:spPr>
          <a:xfrm>
            <a:off x="6359335" y="1657914"/>
            <a:ext cx="1" cy="38918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5151334" y="2047096"/>
            <a:ext cx="2416003" cy="451405"/>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10204417"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10380791" y="1657914"/>
            <a:ext cx="1" cy="3891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9172790" y="2047096"/>
            <a:ext cx="2416003" cy="451405"/>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5289949"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9311405"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9" name="文本占位符 24"/>
          <p:cNvSpPr>
            <a:spLocks noGrp="1"/>
          </p:cNvSpPr>
          <p:nvPr>
            <p:ph type="body" sz="quarter" idx="16" hasCustomPrompt="1"/>
          </p:nvPr>
        </p:nvSpPr>
        <p:spPr>
          <a:xfrm>
            <a:off x="1129881"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0" name="文本占位符 24"/>
          <p:cNvSpPr>
            <a:spLocks noGrp="1"/>
          </p:cNvSpPr>
          <p:nvPr>
            <p:ph type="body" sz="quarter" idx="17" hasCustomPrompt="1"/>
          </p:nvPr>
        </p:nvSpPr>
        <p:spPr>
          <a:xfrm>
            <a:off x="5151334"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1" name="文本占位符 24"/>
          <p:cNvSpPr>
            <a:spLocks noGrp="1"/>
          </p:cNvSpPr>
          <p:nvPr>
            <p:ph type="body" sz="quarter" idx="18" hasCustomPrompt="1"/>
          </p:nvPr>
        </p:nvSpPr>
        <p:spPr>
          <a:xfrm>
            <a:off x="9172790"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flipH="1">
            <a:off x="2322008" y="1657914"/>
            <a:ext cx="15875" cy="38925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665" y="2047240"/>
            <a:ext cx="2384425" cy="71818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4883090"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p:cNvCxnSpPr>
          <p:nvPr userDrawn="1"/>
        </p:nvCxnSpPr>
        <p:spPr>
          <a:xfrm flipH="1">
            <a:off x="5055235" y="1657985"/>
            <a:ext cx="4445" cy="3892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3851275" y="2047240"/>
            <a:ext cx="2331085" cy="717550"/>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7604674"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7781048" y="1657914"/>
            <a:ext cx="0" cy="30480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572885" y="1962785"/>
            <a:ext cx="2416175" cy="801370"/>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5" name="椭圆 24"/>
          <p:cNvSpPr/>
          <p:nvPr userDrawn="1"/>
        </p:nvSpPr>
        <p:spPr>
          <a:xfrm>
            <a:off x="10326258" y="1305167"/>
            <a:ext cx="352747" cy="35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6" name="直线连接符 81"/>
          <p:cNvCxnSpPr>
            <a:stCxn id="25" idx="4"/>
            <a:endCxn id="28" idx="0"/>
          </p:cNvCxnSpPr>
          <p:nvPr userDrawn="1"/>
        </p:nvCxnSpPr>
        <p:spPr>
          <a:xfrm>
            <a:off x="10502632" y="1657914"/>
            <a:ext cx="0" cy="38925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圆角矩形 27"/>
          <p:cNvSpPr/>
          <p:nvPr/>
        </p:nvSpPr>
        <p:spPr>
          <a:xfrm>
            <a:off x="9294495" y="2047240"/>
            <a:ext cx="2416175" cy="591820"/>
          </a:xfrm>
          <a:prstGeom prst="roundRect">
            <a:avLst/>
          </a:prstGeom>
          <a:solidFill>
            <a:schemeClr val="accent1"/>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3990078"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6711662" y="2073378"/>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8" name="文本占位符 24"/>
          <p:cNvSpPr>
            <a:spLocks noGrp="1"/>
          </p:cNvSpPr>
          <p:nvPr>
            <p:ph type="body" sz="quarter" idx="15" hasCustomPrompt="1"/>
          </p:nvPr>
        </p:nvSpPr>
        <p:spPr>
          <a:xfrm>
            <a:off x="9433244"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0" name="文本占位符 24"/>
          <p:cNvSpPr>
            <a:spLocks noGrp="1"/>
          </p:cNvSpPr>
          <p:nvPr>
            <p:ph type="body" sz="quarter" idx="20" hasCustomPrompt="1"/>
          </p:nvPr>
        </p:nvSpPr>
        <p:spPr>
          <a:xfrm>
            <a:off x="130794" y="236090"/>
            <a:ext cx="2138774" cy="584775"/>
          </a:xfrm>
          <a:prstGeom prst="rect">
            <a:avLst/>
          </a:prstGeom>
        </p:spPr>
        <p:txBody>
          <a:bodyPr wrap="square">
            <a:spAutoFit/>
          </a:bodyPr>
          <a:lstStyle>
            <a:lvl1pPr marL="0" indent="0" algn="l">
              <a:buNone/>
              <a:defRPr sz="3200" b="1"/>
            </a:lvl1pPr>
          </a:lstStyle>
          <a:p>
            <a:pPr lvl="0"/>
            <a:r>
              <a:rPr lang="en-US" altLang="zh-CN" dirty="0"/>
              <a:t>CONTENT</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1"/>
        </a:solidFill>
        <a:effectLst/>
      </p:bgPr>
    </p:bg>
    <p:spTree>
      <p:nvGrpSpPr>
        <p:cNvPr id="1" name=""/>
        <p:cNvGrpSpPr/>
        <p:nvPr/>
      </p:nvGrpSpPr>
      <p:grpSpPr>
        <a:xfrm>
          <a:off x="0" y="0"/>
          <a:ext cx="0" cy="0"/>
          <a:chOff x="0" y="0"/>
          <a:chExt cx="0" cy="0"/>
        </a:xfrm>
      </p:grpSpPr>
      <p:sp>
        <p:nvSpPr>
          <p:cNvPr id="4"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5"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2"/>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5"/>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3"/>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矩形 3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9"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0"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1"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2"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矩形 27"/>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617262"/>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矩形 41"/>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50867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25664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00460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75256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465653"/>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7" name="文本占位符 21"/>
          <p:cNvSpPr>
            <a:spLocks noGrp="1"/>
          </p:cNvSpPr>
          <p:nvPr>
            <p:ph type="body" sz="quarter" idx="17"/>
          </p:nvPr>
        </p:nvSpPr>
        <p:spPr>
          <a:xfrm>
            <a:off x="5181606" y="6213617"/>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7" name="矩形 6"/>
          <p:cNvSpPr/>
          <p:nvPr/>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8" name="矩形 7"/>
          <p:cNvSpPr/>
          <p:nvPr/>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538288" y="2460973"/>
            <a:ext cx="1181100" cy="1181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143249" y="3414714"/>
            <a:ext cx="1181100" cy="11811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443162" y="27622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 name="文本占位符 2"/>
          <p:cNvSpPr>
            <a:spLocks noGrp="1"/>
          </p:cNvSpPr>
          <p:nvPr>
            <p:ph type="body" sz="quarter" idx="11"/>
          </p:nvPr>
        </p:nvSpPr>
        <p:spPr>
          <a:xfrm>
            <a:off x="4648200" y="2948869"/>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17" name="文本占位符 2"/>
          <p:cNvSpPr>
            <a:spLocks noGrp="1"/>
          </p:cNvSpPr>
          <p:nvPr>
            <p:ph type="body" sz="quarter" idx="12" hasCustomPrompt="1"/>
          </p:nvPr>
        </p:nvSpPr>
        <p:spPr>
          <a:xfrm>
            <a:off x="4648200" y="3451157"/>
            <a:ext cx="5323573" cy="492443"/>
          </a:xfrm>
          <a:prstGeom prst="rect">
            <a:avLst/>
          </a:prstGeom>
        </p:spPr>
        <p:txBody>
          <a:bodyPr wrap="square">
            <a:spAutoFit/>
          </a:bodyPr>
          <a:lstStyle>
            <a:lvl1pPr marL="0" marR="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号字，</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倍字间距。</a:t>
            </a:r>
          </a:p>
        </p:txBody>
      </p:sp>
      <p:sp>
        <p:nvSpPr>
          <p:cNvPr id="5" name="文本占位符 4"/>
          <p:cNvSpPr>
            <a:spLocks noGrp="1"/>
          </p:cNvSpPr>
          <p:nvPr>
            <p:ph type="body" sz="quarter" idx="13" hasCustomPrompt="1"/>
          </p:nvPr>
        </p:nvSpPr>
        <p:spPr>
          <a:xfrm>
            <a:off x="2590799" y="2761997"/>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16" name="矩形 15"/>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7" name="矩形 16"/>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4"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16" name="直角三角形 15"/>
          <p:cNvSpPr/>
          <p:nvPr/>
        </p:nvSpPr>
        <p:spPr>
          <a:xfrm>
            <a:off x="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7" name="直角三角形 16"/>
          <p:cNvSpPr/>
          <p:nvPr/>
        </p:nvSpPr>
        <p:spPr>
          <a:xfrm rot="10800000">
            <a:off x="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8" name="直角三角形 17"/>
          <p:cNvSpPr/>
          <p:nvPr/>
        </p:nvSpPr>
        <p:spPr>
          <a:xfrm rot="5400000">
            <a:off x="2032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9" name="直角三角形 18"/>
          <p:cNvSpPr/>
          <p:nvPr/>
        </p:nvSpPr>
        <p:spPr>
          <a:xfrm rot="16200000">
            <a:off x="2032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29" name="矩形 28"/>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0" name="矩形 29"/>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userDrawn="1"/>
        </p:nvSpPr>
        <p:spPr>
          <a:xfrm>
            <a:off x="4064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7" name="直角三角形 36"/>
          <p:cNvSpPr/>
          <p:nvPr userDrawn="1"/>
        </p:nvSpPr>
        <p:spPr>
          <a:xfrm rot="10800000">
            <a:off x="4064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8" name="直角三角形 37"/>
          <p:cNvSpPr/>
          <p:nvPr userDrawn="1"/>
        </p:nvSpPr>
        <p:spPr>
          <a:xfrm rot="5400000">
            <a:off x="6096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9" name="直角三角形 38"/>
          <p:cNvSpPr/>
          <p:nvPr userDrawn="1"/>
        </p:nvSpPr>
        <p:spPr>
          <a:xfrm rot="16200000">
            <a:off x="6096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0" name="直角三角形 39"/>
          <p:cNvSpPr/>
          <p:nvPr userDrawn="1"/>
        </p:nvSpPr>
        <p:spPr>
          <a:xfrm>
            <a:off x="8128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1" name="直角三角形 40"/>
          <p:cNvSpPr/>
          <p:nvPr userDrawn="1"/>
        </p:nvSpPr>
        <p:spPr>
          <a:xfrm rot="10800000">
            <a:off x="8128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2" name="直角三角形 41"/>
          <p:cNvSpPr/>
          <p:nvPr userDrawn="1"/>
        </p:nvSpPr>
        <p:spPr>
          <a:xfrm rot="5400000">
            <a:off x="10160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3" name="直角三角形 42"/>
          <p:cNvSpPr/>
          <p:nvPr userDrawn="1"/>
        </p:nvSpPr>
        <p:spPr>
          <a:xfrm rot="16200000">
            <a:off x="10160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4"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45"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6" name="任意多边形 25"/>
          <p:cNvSpPr/>
          <p:nvPr userDrawn="1"/>
        </p:nvSpPr>
        <p:spPr>
          <a:xfrm>
            <a:off x="0" y="2181225"/>
            <a:ext cx="8953500" cy="3009900"/>
          </a:xfrm>
          <a:custGeom>
            <a:avLst/>
            <a:gdLst>
              <a:gd name="connsiteX0" fmla="*/ 0 w 8953500"/>
              <a:gd name="connsiteY0" fmla="*/ 0 h 3009900"/>
              <a:gd name="connsiteX1" fmla="*/ 8953500 w 8953500"/>
              <a:gd name="connsiteY1" fmla="*/ 0 h 3009900"/>
              <a:gd name="connsiteX2" fmla="*/ 7286617 w 8953500"/>
              <a:gd name="connsiteY2" fmla="*/ 3009900 h 3009900"/>
              <a:gd name="connsiteX3" fmla="*/ 0 w 89535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8953500" h="3009900">
                <a:moveTo>
                  <a:pt x="0" y="0"/>
                </a:moveTo>
                <a:lnTo>
                  <a:pt x="8953500" y="0"/>
                </a:lnTo>
                <a:lnTo>
                  <a:pt x="7286617" y="3009900"/>
                </a:lnTo>
                <a:lnTo>
                  <a:pt x="0" y="3009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userDrawn="1"/>
        </p:nvSpPr>
        <p:spPr>
          <a:xfrm>
            <a:off x="7410450" y="2771775"/>
            <a:ext cx="4781550" cy="3009900"/>
          </a:xfrm>
          <a:custGeom>
            <a:avLst/>
            <a:gdLst>
              <a:gd name="connsiteX0" fmla="*/ 1666883 w 4781550"/>
              <a:gd name="connsiteY0" fmla="*/ 0 h 3009900"/>
              <a:gd name="connsiteX1" fmla="*/ 4781550 w 4781550"/>
              <a:gd name="connsiteY1" fmla="*/ 0 h 3009900"/>
              <a:gd name="connsiteX2" fmla="*/ 4781550 w 4781550"/>
              <a:gd name="connsiteY2" fmla="*/ 3009900 h 3009900"/>
              <a:gd name="connsiteX3" fmla="*/ 0 w 47815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4781550" h="3009900">
                <a:moveTo>
                  <a:pt x="1666883" y="0"/>
                </a:moveTo>
                <a:lnTo>
                  <a:pt x="4781550" y="0"/>
                </a:lnTo>
                <a:lnTo>
                  <a:pt x="4781550" y="3009900"/>
                </a:lnTo>
                <a:lnTo>
                  <a:pt x="0" y="30099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5" name="矩形 14"/>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8"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25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1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17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13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09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7365" algn="l" defTabSz="608965" rtl="0" eaLnBrk="1" latinLnBrk="0" hangingPunct="1">
        <a:defRPr sz="2400" kern="1200">
          <a:solidFill>
            <a:schemeClr val="tx1"/>
          </a:solidFill>
          <a:latin typeface="+mn-lt"/>
          <a:ea typeface="+mn-ea"/>
          <a:cs typeface="+mn-cs"/>
        </a:defRPr>
      </a:lvl6pPr>
      <a:lvl7pPr marL="3656965" algn="l" defTabSz="608965" rtl="0" eaLnBrk="1" latinLnBrk="0" hangingPunct="1">
        <a:defRPr sz="2400" kern="1200">
          <a:solidFill>
            <a:schemeClr val="tx1"/>
          </a:solidFill>
          <a:latin typeface="+mn-lt"/>
          <a:ea typeface="+mn-ea"/>
          <a:cs typeface="+mn-cs"/>
        </a:defRPr>
      </a:lvl7pPr>
      <a:lvl8pPr marL="4266565" algn="l" defTabSz="608965" rtl="0" eaLnBrk="1" latinLnBrk="0" hangingPunct="1">
        <a:defRPr sz="2400" kern="1200">
          <a:solidFill>
            <a:schemeClr val="tx1"/>
          </a:solidFill>
          <a:latin typeface="+mn-lt"/>
          <a:ea typeface="+mn-ea"/>
          <a:cs typeface="+mn-cs"/>
        </a:defRPr>
      </a:lvl8pPr>
      <a:lvl9pPr marL="4876165"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em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5.emf"/><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2"/>
          </p:nvPr>
        </p:nvSpPr>
        <p:spPr>
          <a:xfrm>
            <a:off x="356872" y="2271332"/>
            <a:ext cx="6565895" cy="1624034"/>
          </a:xfrm>
        </p:spPr>
        <p:txBody>
          <a:bodyPr/>
          <a:lstStyle/>
          <a:p>
            <a:pPr lvl="0">
              <a:lnSpc>
                <a:spcPct val="100000"/>
              </a:lnSpc>
              <a:spcBef>
                <a:spcPts val="0"/>
              </a:spcBef>
              <a:defRPr/>
            </a:pPr>
            <a:r>
              <a:rPr lang="zh-CN" altLang="en-US" sz="4800" kern="0" dirty="0">
                <a:sym typeface="Calibri" panose="020F0502020204030204" pitchFamily="34" charset="0"/>
              </a:rPr>
              <a:t>第八单元  </a:t>
            </a:r>
          </a:p>
          <a:p>
            <a:r>
              <a:rPr lang="zh-CN" altLang="en-US" sz="4800" kern="0" dirty="0"/>
              <a:t>备战你的第一份职业</a:t>
            </a:r>
          </a:p>
        </p:txBody>
      </p:sp>
      <p:sp>
        <p:nvSpPr>
          <p:cNvPr id="21" name="文本占位符 20"/>
          <p:cNvSpPr>
            <a:spLocks noGrp="1"/>
          </p:cNvSpPr>
          <p:nvPr>
            <p:ph type="body" sz="quarter" idx="13"/>
          </p:nvPr>
        </p:nvSpPr>
        <p:spPr>
          <a:xfrm>
            <a:off x="2910207" y="4098603"/>
            <a:ext cx="5016500" cy="385362"/>
          </a:xfrm>
        </p:spPr>
        <p:txBody>
          <a:bodyPr/>
          <a:lstStyle/>
          <a:p>
            <a:pPr lvl="0"/>
            <a:r>
              <a:rPr lang="en-US" altLang="zh-CN"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   </a:t>
            </a:r>
            <a:r>
              <a:rPr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授课老师：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259295" cy="1328569"/>
          </a:xfrm>
        </p:spPr>
        <p:txBody>
          <a:bodyPr/>
          <a:lstStyle/>
          <a:p>
            <a:r>
              <a:rPr lang="zh-CN" altLang="en-US" sz="4000" dirty="0">
                <a:solidFill>
                  <a:schemeClr val="tx1"/>
                </a:solidFill>
              </a:rPr>
              <a:t>二、常见的求职心理误区</a:t>
            </a:r>
          </a:p>
          <a:p>
            <a:endParaRPr lang="zh-CN" altLang="en-US" sz="4000" dirty="0">
              <a:solidFill>
                <a:schemeClr val="tx1"/>
              </a:solidFill>
            </a:endParaRPr>
          </a:p>
        </p:txBody>
      </p:sp>
      <p:pic>
        <p:nvPicPr>
          <p:cNvPr id="5" name="图片 4">
            <a:extLst>
              <a:ext uri="{FF2B5EF4-FFF2-40B4-BE49-F238E27FC236}">
                <a16:creationId xmlns:a16="http://schemas.microsoft.com/office/drawing/2014/main" id="{DA976541-A744-41B8-A174-7F63AC5915E5}"/>
              </a:ext>
            </a:extLst>
          </p:cNvPr>
          <p:cNvPicPr>
            <a:picLocks noChangeAspect="1"/>
          </p:cNvPicPr>
          <p:nvPr/>
        </p:nvPicPr>
        <p:blipFill>
          <a:blip r:embed="rId2"/>
          <a:stretch>
            <a:fillRect/>
          </a:stretch>
        </p:blipFill>
        <p:spPr>
          <a:xfrm>
            <a:off x="3154243" y="2044284"/>
            <a:ext cx="9606167" cy="2007409"/>
          </a:xfrm>
          <a:prstGeom prst="rect">
            <a:avLst/>
          </a:prstGeom>
        </p:spPr>
      </p:pic>
      <p:graphicFrame>
        <p:nvGraphicFramePr>
          <p:cNvPr id="6" name="表格 5">
            <a:extLst>
              <a:ext uri="{FF2B5EF4-FFF2-40B4-BE49-F238E27FC236}">
                <a16:creationId xmlns:a16="http://schemas.microsoft.com/office/drawing/2014/main" id="{A239D903-857B-4003-8D9E-15961FF4F172}"/>
              </a:ext>
            </a:extLst>
          </p:cNvPr>
          <p:cNvGraphicFramePr>
            <a:graphicFrameLocks noGrp="1"/>
          </p:cNvGraphicFramePr>
          <p:nvPr>
            <p:extLst>
              <p:ext uri="{D42A27DB-BD31-4B8C-83A1-F6EECF244321}">
                <p14:modId xmlns:p14="http://schemas.microsoft.com/office/powerpoint/2010/main" val="28841764"/>
              </p:ext>
            </p:extLst>
          </p:nvPr>
        </p:nvGraphicFramePr>
        <p:xfrm>
          <a:off x="2668631" y="3863546"/>
          <a:ext cx="8139412" cy="1688910"/>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8139412">
                  <a:extLst>
                    <a:ext uri="{9D8B030D-6E8A-4147-A177-3AD203B41FA5}">
                      <a16:colId xmlns:a16="http://schemas.microsoft.com/office/drawing/2014/main" val="474351190"/>
                    </a:ext>
                  </a:extLst>
                </a:gridCol>
              </a:tblGrid>
              <a:tr h="0">
                <a:tc>
                  <a:txBody>
                    <a:bodyPr/>
                    <a:lstStyle/>
                    <a:p>
                      <a:pPr marL="0" marR="0">
                        <a:lnSpc>
                          <a:spcPct val="150000"/>
                        </a:lnSpc>
                        <a:spcBef>
                          <a:spcPts val="0"/>
                        </a:spcBef>
                        <a:spcAft>
                          <a:spcPts val="0"/>
                        </a:spcAft>
                      </a:pPr>
                      <a:r>
                        <a:rPr lang="zh-CN" altLang="en-US" sz="1800" kern="100" dirty="0">
                          <a:effectLst/>
                          <a:latin typeface="+mj-ea"/>
                          <a:ea typeface="+mj-ea"/>
                        </a:rPr>
                        <a:t>名人名言</a:t>
                      </a:r>
                    </a:p>
                    <a:p>
                      <a:pPr marL="0" marR="0">
                        <a:lnSpc>
                          <a:spcPct val="150000"/>
                        </a:lnSpc>
                        <a:spcBef>
                          <a:spcPts val="0"/>
                        </a:spcBef>
                        <a:spcAft>
                          <a:spcPts val="0"/>
                        </a:spcAft>
                      </a:pPr>
                      <a:r>
                        <a:rPr lang="zh-CN" altLang="en-US" sz="1800" kern="100" dirty="0">
                          <a:effectLst/>
                          <a:latin typeface="+mj-ea"/>
                          <a:ea typeface="+mj-ea"/>
                        </a:rPr>
                        <a:t>      择业是“一种使人焦虑痛苦、剥夺人的安全感的自由，一种促使人想要逃避的自由，因为你必须选择，无人能代替你选择，且须由你对选择的后果负责”。</a:t>
                      </a:r>
                    </a:p>
                    <a:p>
                      <a:pPr marL="0" marR="0" algn="r">
                        <a:lnSpc>
                          <a:spcPct val="150000"/>
                        </a:lnSpc>
                        <a:spcBef>
                          <a:spcPts val="0"/>
                        </a:spcBef>
                        <a:spcAft>
                          <a:spcPts val="0"/>
                        </a:spcAft>
                      </a:pPr>
                      <a:r>
                        <a:rPr lang="zh-CN" altLang="en-US" sz="1800" kern="100" dirty="0">
                          <a:effectLst/>
                          <a:latin typeface="+mj-ea"/>
                          <a:ea typeface="+mj-ea"/>
                        </a:rPr>
                        <a:t>                                    </a:t>
                      </a:r>
                      <a:r>
                        <a:rPr lang="en-US" altLang="zh-CN" sz="1800" kern="100" dirty="0">
                          <a:effectLst/>
                          <a:latin typeface="+mj-ea"/>
                          <a:ea typeface="+mj-ea"/>
                        </a:rPr>
                        <a:t>——</a:t>
                      </a:r>
                      <a:r>
                        <a:rPr lang="zh-CN" altLang="en-US" sz="1800" kern="100" dirty="0">
                          <a:effectLst/>
                          <a:latin typeface="+mj-ea"/>
                          <a:ea typeface="+mj-ea"/>
                        </a:rPr>
                        <a:t>美国心理学家弗洛姆</a:t>
                      </a:r>
                      <a:endParaRPr lang="zh-CN" altLang="en-US" sz="1800" kern="100" dirty="0">
                        <a:effectLst/>
                        <a:latin typeface="+mj-ea"/>
                        <a:ea typeface="+mj-ea"/>
                        <a:cs typeface="Times New Roman" panose="02020603050405020304" pitchFamily="18" charset="0"/>
                      </a:endParaRPr>
                    </a:p>
                  </a:txBody>
                  <a:tcPr marL="68580" marR="68580"/>
                </a:tc>
                <a:extLst>
                  <a:ext uri="{0D108BD9-81ED-4DB2-BD59-A6C34878D82A}">
                    <a16:rowId xmlns:a16="http://schemas.microsoft.com/office/drawing/2014/main" val="3004457835"/>
                  </a:ext>
                </a:extLst>
              </a:tr>
            </a:tbl>
          </a:graphicData>
        </a:graphic>
      </p:graphicFrame>
    </p:spTree>
    <p:extLst>
      <p:ext uri="{BB962C8B-B14F-4D97-AF65-F5344CB8AC3E}">
        <p14:creationId xmlns:p14="http://schemas.microsoft.com/office/powerpoint/2010/main" val="31205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259295" cy="1328569"/>
          </a:xfrm>
        </p:spPr>
        <p:txBody>
          <a:bodyPr/>
          <a:lstStyle/>
          <a:p>
            <a:r>
              <a:rPr lang="zh-CN" altLang="en-US" sz="4000" dirty="0">
                <a:solidFill>
                  <a:schemeClr val="tx1"/>
                </a:solidFill>
              </a:rPr>
              <a:t>二、常见的求职心理误区</a:t>
            </a:r>
          </a:p>
          <a:p>
            <a:endParaRPr lang="zh-CN" altLang="en-US" sz="4000" dirty="0">
              <a:solidFill>
                <a:schemeClr val="tx1"/>
              </a:solidFill>
            </a:endParaRPr>
          </a:p>
        </p:txBody>
      </p:sp>
      <p:graphicFrame>
        <p:nvGraphicFramePr>
          <p:cNvPr id="3" name="图示 2">
            <a:extLst>
              <a:ext uri="{FF2B5EF4-FFF2-40B4-BE49-F238E27FC236}">
                <a16:creationId xmlns:a16="http://schemas.microsoft.com/office/drawing/2014/main" id="{0108DA22-9127-4C27-862C-CB93F51A3C37}"/>
              </a:ext>
            </a:extLst>
          </p:cNvPr>
          <p:cNvGraphicFramePr/>
          <p:nvPr>
            <p:extLst>
              <p:ext uri="{D42A27DB-BD31-4B8C-83A1-F6EECF244321}">
                <p14:modId xmlns:p14="http://schemas.microsoft.com/office/powerpoint/2010/main" val="3765855973"/>
              </p:ext>
            </p:extLst>
          </p:nvPr>
        </p:nvGraphicFramePr>
        <p:xfrm>
          <a:off x="2781643" y="1688757"/>
          <a:ext cx="5439719" cy="472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25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259295" cy="1328569"/>
          </a:xfrm>
        </p:spPr>
        <p:txBody>
          <a:bodyPr/>
          <a:lstStyle/>
          <a:p>
            <a:r>
              <a:rPr lang="zh-CN" altLang="en-US" sz="4000" dirty="0">
                <a:solidFill>
                  <a:schemeClr val="tx1"/>
                </a:solidFill>
              </a:rPr>
              <a:t>三、常见的求职心理误区</a:t>
            </a:r>
          </a:p>
          <a:p>
            <a:endParaRPr lang="zh-CN" altLang="en-US" sz="4000" dirty="0">
              <a:solidFill>
                <a:schemeClr val="tx1"/>
              </a:solidFill>
            </a:endParaRPr>
          </a:p>
        </p:txBody>
      </p:sp>
      <p:sp>
        <p:nvSpPr>
          <p:cNvPr id="5" name="矩形 4">
            <a:extLst>
              <a:ext uri="{FF2B5EF4-FFF2-40B4-BE49-F238E27FC236}">
                <a16:creationId xmlns:a16="http://schemas.microsoft.com/office/drawing/2014/main" id="{DF87D21B-545A-4EFC-8401-7D2DCCF9FF7D}"/>
              </a:ext>
            </a:extLst>
          </p:cNvPr>
          <p:cNvSpPr/>
          <p:nvPr/>
        </p:nvSpPr>
        <p:spPr>
          <a:xfrm>
            <a:off x="3447389" y="1798376"/>
            <a:ext cx="3320140" cy="46038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marL="342900" marR="0" lvl="0" indent="-342900">
              <a:lnSpc>
                <a:spcPct val="150000"/>
              </a:lnSpc>
              <a:spcBef>
                <a:spcPts val="0"/>
              </a:spcBef>
              <a:spcAft>
                <a:spcPts val="0"/>
              </a:spcAft>
              <a:buFont typeface="宋体" panose="02010600030101010101" pitchFamily="2" charset="-122"/>
              <a:buAutoNum type="ea1ChsPlain"/>
            </a:pPr>
            <a:r>
              <a:rPr lang="zh-CN" altLang="en-US" b="1" kern="100" dirty="0">
                <a:latin typeface="PPYXXW+FZSSJW--GB1-0"/>
                <a:ea typeface="宋体" panose="02010600030101010101" pitchFamily="2" charset="-122"/>
                <a:cs typeface="Times New Roman" panose="02020603050405020304" pitchFamily="18" charset="0"/>
              </a:rPr>
              <a:t>认识自我，提高心理适应力</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A49B28AB-A4EC-4B4E-B9A2-4B438D14E11D}"/>
              </a:ext>
            </a:extLst>
          </p:cNvPr>
          <p:cNvSpPr/>
          <p:nvPr/>
        </p:nvSpPr>
        <p:spPr>
          <a:xfrm>
            <a:off x="3447389" y="2358549"/>
            <a:ext cx="5298245" cy="46038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marR="0" lvl="0">
              <a:lnSpc>
                <a:spcPct val="150000"/>
              </a:lnSpc>
              <a:spcBef>
                <a:spcPts val="0"/>
              </a:spcBef>
              <a:spcAft>
                <a:spcPts val="0"/>
              </a:spcAft>
            </a:pPr>
            <a:r>
              <a:rPr lang="zh-CN" altLang="en-US" b="1" kern="100" dirty="0">
                <a:latin typeface="PPYXXW+FZSSJW--GB1-0"/>
                <a:ea typeface="宋体" panose="02010600030101010101" pitchFamily="2" charset="-122"/>
                <a:cs typeface="Times New Roman" panose="02020603050405020304" pitchFamily="18" charset="0"/>
              </a:rPr>
              <a:t>二摒弃过时的就业观念，培养积极向上的人生态度</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CFAE7FA4-5F81-448B-8D2D-F11F3946A472}"/>
              </a:ext>
            </a:extLst>
          </p:cNvPr>
          <p:cNvSpPr/>
          <p:nvPr/>
        </p:nvSpPr>
        <p:spPr>
          <a:xfrm>
            <a:off x="3447389" y="3001100"/>
            <a:ext cx="3118168" cy="4603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nSpc>
                <a:spcPct val="150000"/>
              </a:lnSpc>
              <a:spcBef>
                <a:spcPts val="0"/>
              </a:spcBef>
              <a:spcAft>
                <a:spcPts val="0"/>
              </a:spcAft>
            </a:pPr>
            <a:r>
              <a:rPr lang="zh-CN" altLang="en-US" b="1" kern="100" dirty="0">
                <a:latin typeface="PPYXXW+FZSSJW--GB1-0"/>
                <a:ea typeface="宋体" panose="02010600030101010101" pitchFamily="2" charset="-122"/>
                <a:cs typeface="Times New Roman" panose="02020603050405020304" pitchFamily="18" charset="0"/>
              </a:rPr>
              <a:t>三提高执行力，不找借口</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965400C9-57AD-4F66-9D77-2786CE601C7D}"/>
              </a:ext>
            </a:extLst>
          </p:cNvPr>
          <p:cNvSpPr/>
          <p:nvPr/>
        </p:nvSpPr>
        <p:spPr>
          <a:xfrm>
            <a:off x="3447389" y="3635413"/>
            <a:ext cx="3118168" cy="4603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nSpc>
                <a:spcPct val="150000"/>
              </a:lnSpc>
              <a:spcBef>
                <a:spcPts val="0"/>
              </a:spcBef>
              <a:spcAft>
                <a:spcPts val="0"/>
              </a:spcAft>
            </a:pPr>
            <a:r>
              <a:rPr lang="zh-CN" altLang="en-US" b="1" kern="100" dirty="0">
                <a:latin typeface="PPYXXW+FZSSJW--GB1-0"/>
                <a:ea typeface="宋体" panose="02010600030101010101" pitchFamily="2" charset="-122"/>
                <a:cs typeface="Times New Roman" panose="02020603050405020304" pitchFamily="18" charset="0"/>
              </a:rPr>
              <a:t>四掌握必要的心理调适方法</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7267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259295" cy="1328569"/>
          </a:xfrm>
        </p:spPr>
        <p:txBody>
          <a:bodyPr/>
          <a:lstStyle/>
          <a:p>
            <a:r>
              <a:rPr lang="zh-CN" altLang="en-US" sz="4000" dirty="0">
                <a:solidFill>
                  <a:schemeClr val="tx1"/>
                </a:solidFill>
              </a:rPr>
              <a:t>三、常见的求职心理误区</a:t>
            </a:r>
          </a:p>
          <a:p>
            <a:endParaRPr lang="zh-CN" altLang="en-US" sz="4000" dirty="0">
              <a:solidFill>
                <a:schemeClr val="tx1"/>
              </a:solidFill>
            </a:endParaRPr>
          </a:p>
        </p:txBody>
      </p:sp>
      <p:sp>
        <p:nvSpPr>
          <p:cNvPr id="7" name="矩形 6">
            <a:extLst>
              <a:ext uri="{FF2B5EF4-FFF2-40B4-BE49-F238E27FC236}">
                <a16:creationId xmlns:a16="http://schemas.microsoft.com/office/drawing/2014/main" id="{CFAE7FA4-5F81-448B-8D2D-F11F3946A472}"/>
              </a:ext>
            </a:extLst>
          </p:cNvPr>
          <p:cNvSpPr/>
          <p:nvPr/>
        </p:nvSpPr>
        <p:spPr>
          <a:xfrm>
            <a:off x="3134351" y="1496837"/>
            <a:ext cx="3118168" cy="4603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nSpc>
                <a:spcPct val="150000"/>
              </a:lnSpc>
              <a:spcBef>
                <a:spcPts val="0"/>
              </a:spcBef>
              <a:spcAft>
                <a:spcPts val="0"/>
              </a:spcAft>
            </a:pPr>
            <a:r>
              <a:rPr lang="zh-CN" altLang="en-US" b="1" kern="100" dirty="0">
                <a:latin typeface="PPYXXW+FZSSJW--GB1-0"/>
                <a:ea typeface="宋体" panose="02010600030101010101" pitchFamily="2" charset="-122"/>
                <a:cs typeface="Times New Roman" panose="02020603050405020304" pitchFamily="18" charset="0"/>
              </a:rPr>
              <a:t>三提高执行力，不找借口</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a:extLst>
              <a:ext uri="{FF2B5EF4-FFF2-40B4-BE49-F238E27FC236}">
                <a16:creationId xmlns:a16="http://schemas.microsoft.com/office/drawing/2014/main" id="{76EAEE85-B405-4B34-AFEE-9943BB6FAA9E}"/>
              </a:ext>
            </a:extLst>
          </p:cNvPr>
          <p:cNvSpPr/>
          <p:nvPr/>
        </p:nvSpPr>
        <p:spPr>
          <a:xfrm>
            <a:off x="2963862" y="2075103"/>
            <a:ext cx="7545859" cy="419986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50000"/>
              </a:lnSpc>
            </a:pPr>
            <a:r>
              <a:rPr lang="zh-CN" altLang="en-US" b="1" i="1" kern="100" dirty="0">
                <a:latin typeface="PPYXXW+FZSSJW--GB1-0"/>
                <a:ea typeface="宋体" panose="02010600030101010101" pitchFamily="2" charset="-122"/>
                <a:cs typeface="Times New Roman" panose="02020603050405020304" pitchFamily="18" charset="0"/>
              </a:rPr>
              <a:t>案例展示 李娟的坚持和努力</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kern="100" dirty="0">
                <a:latin typeface="PPYXXW+FZSSJW--GB1-0"/>
                <a:ea typeface="宋体" panose="02010600030101010101" pitchFamily="2" charset="-122"/>
                <a:cs typeface="Times New Roman" panose="02020603050405020304" pitchFamily="18" charset="0"/>
              </a:rPr>
              <a:t>李娟，某高职院校法律事务专业</a:t>
            </a:r>
            <a:r>
              <a:rPr lang="en-US" altLang="zh-CN" kern="100" dirty="0">
                <a:latin typeface="PPYXXW+FZSSJW--GB1-0"/>
                <a:ea typeface="宋体" panose="02010600030101010101" pitchFamily="2" charset="-122"/>
                <a:cs typeface="Times New Roman" panose="02020603050405020304" pitchFamily="18" charset="0"/>
              </a:rPr>
              <a:t>2012</a:t>
            </a:r>
            <a:r>
              <a:rPr lang="zh-CN" altLang="en-US" kern="100" dirty="0">
                <a:latin typeface="PPYXXW+FZSSJW--GB1-0"/>
                <a:ea typeface="宋体" panose="02010600030101010101" pitchFamily="2" charset="-122"/>
                <a:cs typeface="Times New Roman" panose="02020603050405020304" pitchFamily="18" charset="0"/>
              </a:rPr>
              <a:t>届毕业生，理想是成为一名法官。毕业时她和同班同学一同考入法院，成为一名书记员。由于工作枯燥繁忙，收入也不是很高，三年后，同时进入法院的同学都陆续离开了。李娟仍然坚持自己的法官梦，她通过参加成人高考取得了本科学历，连续两年参加司法考试并最终通过。除了加强文化知识学习外，她还坚持苦练技能，连续三年获得法院内部速录技能考核前三名。由于工作认真负责，速录技能出众，她多次跟随领导出国参加大型会议记录工作，连续两年被评为优秀工作者。</a:t>
            </a:r>
            <a:r>
              <a:rPr lang="en-US" altLang="zh-CN" kern="100" dirty="0">
                <a:latin typeface="PPYXXW+FZSSJW--GB1-0"/>
                <a:ea typeface="宋体" panose="02010600030101010101" pitchFamily="2" charset="-122"/>
                <a:cs typeface="Times New Roman" panose="02020603050405020304" pitchFamily="18" charset="0"/>
              </a:rPr>
              <a:t>2017</a:t>
            </a:r>
            <a:r>
              <a:rPr lang="zh-CN" altLang="en-US" kern="100" dirty="0">
                <a:latin typeface="PPYXXW+FZSSJW--GB1-0"/>
                <a:ea typeface="宋体" panose="02010600030101010101" pitchFamily="2" charset="-122"/>
                <a:cs typeface="Times New Roman" panose="02020603050405020304" pitchFamily="18" charset="0"/>
              </a:rPr>
              <a:t>年，她从一名合同制书记员转为有正式编制的工作人员，离自己的职业目标又近了一步。</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9504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259295" cy="1328569"/>
          </a:xfrm>
        </p:spPr>
        <p:txBody>
          <a:bodyPr/>
          <a:lstStyle/>
          <a:p>
            <a:r>
              <a:rPr lang="zh-CN" altLang="en-US" sz="4000" dirty="0">
                <a:solidFill>
                  <a:schemeClr val="tx1"/>
                </a:solidFill>
              </a:rPr>
              <a:t>三、常见的求职心理误区</a:t>
            </a:r>
          </a:p>
          <a:p>
            <a:endParaRPr lang="zh-CN" altLang="en-US" sz="4000" dirty="0">
              <a:solidFill>
                <a:schemeClr val="tx1"/>
              </a:solidFill>
            </a:endParaRPr>
          </a:p>
        </p:txBody>
      </p:sp>
      <p:sp>
        <p:nvSpPr>
          <p:cNvPr id="5" name="矩形 4">
            <a:extLst>
              <a:ext uri="{FF2B5EF4-FFF2-40B4-BE49-F238E27FC236}">
                <a16:creationId xmlns:a16="http://schemas.microsoft.com/office/drawing/2014/main" id="{152EE11E-44EC-407A-9F45-30A8928D8BE5}"/>
              </a:ext>
            </a:extLst>
          </p:cNvPr>
          <p:cNvSpPr/>
          <p:nvPr/>
        </p:nvSpPr>
        <p:spPr>
          <a:xfrm>
            <a:off x="3068449" y="1496837"/>
            <a:ext cx="3118168" cy="4603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nSpc>
                <a:spcPct val="150000"/>
              </a:lnSpc>
              <a:spcBef>
                <a:spcPts val="0"/>
              </a:spcBef>
              <a:spcAft>
                <a:spcPts val="0"/>
              </a:spcAft>
            </a:pPr>
            <a:r>
              <a:rPr lang="zh-CN" altLang="en-US" b="1" kern="100" dirty="0">
                <a:latin typeface="PPYXXW+FZSSJW--GB1-0"/>
                <a:ea typeface="宋体" panose="02010600030101010101" pitchFamily="2" charset="-122"/>
                <a:cs typeface="Times New Roman" panose="02020603050405020304" pitchFamily="18" charset="0"/>
              </a:rPr>
              <a:t>四掌握必要的心理调适方法</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28B70570-FE17-49E1-A3FC-7A145EB1ABF6}"/>
              </a:ext>
            </a:extLst>
          </p:cNvPr>
          <p:cNvGraphicFramePr/>
          <p:nvPr>
            <p:extLst>
              <p:ext uri="{D42A27DB-BD31-4B8C-83A1-F6EECF244321}">
                <p14:modId xmlns:p14="http://schemas.microsoft.com/office/powerpoint/2010/main" val="3289432912"/>
              </p:ext>
            </p:extLst>
          </p:nvPr>
        </p:nvGraphicFramePr>
        <p:xfrm>
          <a:off x="-933621" y="2179640"/>
          <a:ext cx="6057557" cy="418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a:extLst>
              <a:ext uri="{FF2B5EF4-FFF2-40B4-BE49-F238E27FC236}">
                <a16:creationId xmlns:a16="http://schemas.microsoft.com/office/drawing/2014/main" id="{F22982A5-767D-42F6-AEA9-88F2E2FAD487}"/>
              </a:ext>
            </a:extLst>
          </p:cNvPr>
          <p:cNvPicPr>
            <a:picLocks noChangeAspect="1"/>
          </p:cNvPicPr>
          <p:nvPr/>
        </p:nvPicPr>
        <p:blipFill>
          <a:blip r:embed="rId7"/>
          <a:stretch>
            <a:fillRect/>
          </a:stretch>
        </p:blipFill>
        <p:spPr>
          <a:xfrm>
            <a:off x="3955837" y="2436357"/>
            <a:ext cx="7580858" cy="3807923"/>
          </a:xfrm>
          <a:prstGeom prst="rect">
            <a:avLst/>
          </a:prstGeom>
        </p:spPr>
      </p:pic>
    </p:spTree>
    <p:extLst>
      <p:ext uri="{BB962C8B-B14F-4D97-AF65-F5344CB8AC3E}">
        <p14:creationId xmlns:p14="http://schemas.microsoft.com/office/powerpoint/2010/main" val="64763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2505549673"/>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47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2939366936"/>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20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4" y="628386"/>
            <a:ext cx="6096967" cy="3136243"/>
          </a:xfrm>
          <a:prstGeom prst="rect">
            <a:avLst/>
          </a:prstGeom>
        </p:spPr>
        <p:txBody>
          <a:bodyPr/>
          <a:lstStyle/>
          <a:p>
            <a:r>
              <a:rPr lang="zh-CN" altLang="en-US" sz="4800" dirty="0">
                <a:sym typeface="+mn-ea"/>
              </a:rPr>
              <a:t>第二节 </a:t>
            </a:r>
            <a:endParaRPr lang="en-US" altLang="zh-CN" sz="4800" dirty="0">
              <a:sym typeface="+mn-ea"/>
            </a:endParaRPr>
          </a:p>
          <a:p>
            <a:r>
              <a:rPr lang="zh-CN" altLang="en-US" sz="4800" dirty="0"/>
              <a:t>搜集相关就业信息 </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29918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219967"/>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投资黄金梦一场</a:t>
            </a:r>
            <a:endParaRPr lang="zh-CN" altLang="en-US" dirty="0">
              <a:solidFill>
                <a:schemeClr val="tx1"/>
              </a:solidFill>
            </a:endParaRPr>
          </a:p>
          <a:p>
            <a:r>
              <a:rPr lang="zh-CN" altLang="en-US" dirty="0">
                <a:solidFill>
                  <a:schemeClr val="tx1"/>
                </a:solidFill>
              </a:rPr>
              <a:t> </a:t>
            </a:r>
          </a:p>
          <a:p>
            <a:endParaRPr lang="zh-CN" altLang="en-US" dirty="0">
              <a:solidFill>
                <a:schemeClr val="tx1"/>
              </a:solidFill>
              <a:latin typeface="Calibri" panose="020F0502020204030204" pitchFamily="34" charset="0"/>
              <a:ea typeface="微软雅黑" panose="020B0503020204020204" pitchFamily="34" charset="-122"/>
              <a:cs typeface="+mn-ea"/>
            </a:endParaRPr>
          </a:p>
          <a:p>
            <a:pPr>
              <a:lnSpc>
                <a:spcPct val="150000"/>
              </a:lnSpc>
            </a:pPr>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922294" y="1958529"/>
            <a:ext cx="10693400" cy="4198377"/>
          </a:xfrm>
          <a:prstGeom prst="rect">
            <a:avLst/>
          </a:prstGeom>
          <a:noFill/>
        </p:spPr>
        <p:txBody>
          <a:bodyPr wrap="square" lIns="91424" tIns="45712" rIns="91424" bIns="45712" rtlCol="0">
            <a:spAutoFit/>
          </a:bodyPr>
          <a:lstStyle/>
          <a:p>
            <a:pPr>
              <a:lnSpc>
                <a:spcPct val="150000"/>
              </a:lnSpc>
            </a:pPr>
            <a:r>
              <a:rPr lang="zh-CN" altLang="en-US" dirty="0"/>
              <a:t>       小彭是广东某高职院财经系大三证券与期货的学生，他最近春风得意，在临近毕业前找到了一份让人极其羡慕的工作：黄金投资。通过一名老乡的介绍，他到广东某事业投资有限公司工作，从事黄金境外投资操盘手一职，公司老总告诉他做这一行的是高投资高回报，顾客有风险，但操盘手没有任何风险，一进一出挣的都是顾客的手续费。小彭是学财经专业的，对期货也有一定的认识，虽然他对黄金期货买卖并不熟悉，但由于是熟人介绍，而且最关键的是公司办公地点在寸土寸金的天河珠江新城</a:t>
            </a:r>
            <a:r>
              <a:rPr lang="en-US" altLang="zh-CN" dirty="0"/>
              <a:t>CBD</a:t>
            </a:r>
            <a:r>
              <a:rPr lang="zh-CN" altLang="en-US" dirty="0"/>
              <a:t>，一个月的月租都好几十万，他毫不犹豫地入了职。室友们都羡慕地看着他每天西装革履出入在甲级写字楼。谁知一个月后，小彭哭丧着脸找到了学校的就业指导中心，向老师哭诉他的遭遇。原来公司老总告诉新入职的小彭他们，在成为正式的操盘手之前需要自缴考核金练习操盘，小彭东拼西凑了</a:t>
            </a:r>
            <a:r>
              <a:rPr lang="en-US" altLang="zh-CN" dirty="0"/>
              <a:t>5</a:t>
            </a:r>
            <a:r>
              <a:rPr lang="zh-CN" altLang="en-US" dirty="0"/>
              <a:t>万元投入了操作平台，结果这却是个黑平台，这个所谓的老总利用这个平台卷走了所有客户和员工的款项不翼而飞。老师带着小彭去报案，但警方以其描述的案情不符合诈骗案件的要求而不予立案。</a:t>
            </a: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90912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1328569"/>
          </a:xfrm>
        </p:spPr>
        <p:txBody>
          <a:bodyPr/>
          <a:lstStyle/>
          <a:p>
            <a:r>
              <a:rPr lang="zh-CN" altLang="en-US" sz="4000" dirty="0">
                <a:solidFill>
                  <a:schemeClr val="tx1"/>
                </a:solidFill>
              </a:rPr>
              <a:t>一、大学生就业市场</a:t>
            </a:r>
          </a:p>
          <a:p>
            <a:endParaRPr lang="zh-CN" altLang="en-US" sz="4000" dirty="0">
              <a:solidFill>
                <a:schemeClr val="tx1"/>
              </a:solidFill>
            </a:endParaRPr>
          </a:p>
        </p:txBody>
      </p:sp>
      <p:graphicFrame>
        <p:nvGraphicFramePr>
          <p:cNvPr id="2" name="图示 1">
            <a:extLst>
              <a:ext uri="{FF2B5EF4-FFF2-40B4-BE49-F238E27FC236}">
                <a16:creationId xmlns:a16="http://schemas.microsoft.com/office/drawing/2014/main" id="{31B220C7-0F57-462F-8F02-B62AD73962E2}"/>
              </a:ext>
            </a:extLst>
          </p:cNvPr>
          <p:cNvGraphicFramePr/>
          <p:nvPr>
            <p:extLst>
              <p:ext uri="{D42A27DB-BD31-4B8C-83A1-F6EECF244321}">
                <p14:modId xmlns:p14="http://schemas.microsoft.com/office/powerpoint/2010/main" val="896048586"/>
              </p:ext>
            </p:extLst>
          </p:nvPr>
        </p:nvGraphicFramePr>
        <p:xfrm>
          <a:off x="3061729" y="1351006"/>
          <a:ext cx="6831914" cy="485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35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C6C0640-5141-48D3-9F5A-616BD76D343E}"/>
              </a:ext>
            </a:extLst>
          </p:cNvPr>
          <p:cNvPicPr>
            <a:picLocks noChangeAspect="1"/>
          </p:cNvPicPr>
          <p:nvPr/>
        </p:nvPicPr>
        <p:blipFill>
          <a:blip r:embed="rId2"/>
          <a:stretch>
            <a:fillRect/>
          </a:stretch>
        </p:blipFill>
        <p:spPr>
          <a:xfrm>
            <a:off x="2281882" y="0"/>
            <a:ext cx="7496431" cy="6858000"/>
          </a:xfrm>
          <a:prstGeom prst="rect">
            <a:avLst/>
          </a:prstGeom>
        </p:spPr>
      </p:pic>
    </p:spTree>
    <p:extLst>
      <p:ext uri="{BB962C8B-B14F-4D97-AF65-F5344CB8AC3E}">
        <p14:creationId xmlns:p14="http://schemas.microsoft.com/office/powerpoint/2010/main" val="418918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789738" cy="2010807"/>
          </a:xfrm>
        </p:spPr>
        <p:txBody>
          <a:bodyPr/>
          <a:lstStyle/>
          <a:p>
            <a:r>
              <a:rPr lang="zh-CN" altLang="en-US" sz="4000" dirty="0">
                <a:solidFill>
                  <a:schemeClr val="tx1"/>
                </a:solidFill>
              </a:rPr>
              <a:t>二、就业信息的搜集与利用</a:t>
            </a:r>
          </a:p>
          <a:p>
            <a:endParaRPr lang="zh-CN" altLang="en-US" sz="4000" dirty="0">
              <a:solidFill>
                <a:schemeClr val="tx1"/>
              </a:solidFill>
            </a:endParaRPr>
          </a:p>
          <a:p>
            <a:endParaRPr lang="zh-CN" altLang="en-US" sz="4000" dirty="0">
              <a:solidFill>
                <a:schemeClr val="tx1"/>
              </a:solidFill>
            </a:endParaRPr>
          </a:p>
        </p:txBody>
      </p:sp>
      <p:sp>
        <p:nvSpPr>
          <p:cNvPr id="3" name="矩形 2">
            <a:extLst>
              <a:ext uri="{FF2B5EF4-FFF2-40B4-BE49-F238E27FC236}">
                <a16:creationId xmlns:a16="http://schemas.microsoft.com/office/drawing/2014/main" id="{629D5DB1-99C1-4A35-98FC-7E0FE33D09EB}"/>
              </a:ext>
            </a:extLst>
          </p:cNvPr>
          <p:cNvSpPr/>
          <p:nvPr/>
        </p:nvSpPr>
        <p:spPr>
          <a:xfrm>
            <a:off x="0" y="1748950"/>
            <a:ext cx="3012043" cy="460382"/>
          </a:xfrm>
          <a:prstGeom prst="rect">
            <a:avLst/>
          </a:prstGeom>
        </p:spPr>
        <p:txBody>
          <a:bodyPr wrap="none">
            <a:spAutoFit/>
          </a:bodyPr>
          <a:lstStyle/>
          <a:p>
            <a:pPr indent="267970">
              <a:lnSpc>
                <a:spcPct val="150000"/>
              </a:lnSpc>
            </a:pP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（一）就业信息及其意义</a:t>
            </a:r>
            <a:endParaRPr lang="zh-CN" altLang="en-US" kern="100" dirty="0">
              <a:solidFill>
                <a:schemeClr val="accent5">
                  <a:lumMod val="75000"/>
                </a:schemeClr>
              </a:solidFill>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DBB5174A-2FEA-4282-991A-7E20CC19C99B}"/>
              </a:ext>
            </a:extLst>
          </p:cNvPr>
          <p:cNvGraphicFramePr>
            <a:graphicFrameLocks noGrp="1"/>
          </p:cNvGraphicFramePr>
          <p:nvPr>
            <p:extLst>
              <p:ext uri="{D42A27DB-BD31-4B8C-83A1-F6EECF244321}">
                <p14:modId xmlns:p14="http://schemas.microsoft.com/office/powerpoint/2010/main" val="975635217"/>
              </p:ext>
            </p:extLst>
          </p:nvPr>
        </p:nvGraphicFramePr>
        <p:xfrm>
          <a:off x="3427850" y="2021762"/>
          <a:ext cx="7264863" cy="2923350"/>
        </p:xfrm>
        <a:graphic>
          <a:graphicData uri="http://schemas.openxmlformats.org/drawingml/2006/table">
            <a:tbl>
              <a:tblPr/>
              <a:tblGrid>
                <a:gridCol w="7264863">
                  <a:extLst>
                    <a:ext uri="{9D8B030D-6E8A-4147-A177-3AD203B41FA5}">
                      <a16:colId xmlns:a16="http://schemas.microsoft.com/office/drawing/2014/main" val="4237869037"/>
                    </a:ext>
                  </a:extLst>
                </a:gridCol>
              </a:tblGrid>
              <a:tr h="1152525">
                <a:tc>
                  <a:txBody>
                    <a:bodyPr/>
                    <a:lstStyle/>
                    <a:p>
                      <a:pPr marL="0" marR="0">
                        <a:lnSpc>
                          <a:spcPct val="150000"/>
                        </a:lnSpc>
                        <a:spcBef>
                          <a:spcPts val="0"/>
                        </a:spcBef>
                        <a:spcAft>
                          <a:spcPts val="0"/>
                        </a:spcAft>
                      </a:pPr>
                      <a:r>
                        <a:rPr lang="zh-CN" altLang="en-US" sz="1800" b="1" i="1" kern="100" dirty="0">
                          <a:effectLst/>
                          <a:latin typeface="+mj-ea"/>
                          <a:ea typeface="+mj-ea"/>
                          <a:cs typeface="Times New Roman" panose="02020603050405020304" pitchFamily="18" charset="0"/>
                        </a:rPr>
                        <a:t>名人名言</a:t>
                      </a:r>
                      <a:endParaRPr lang="zh-CN" altLang="en-US" sz="1800" kern="100" dirty="0">
                        <a:effectLst/>
                        <a:latin typeface="+mj-ea"/>
                        <a:ea typeface="+mj-ea"/>
                        <a:cs typeface="Times New Roman" panose="02020603050405020304" pitchFamily="18" charset="0"/>
                      </a:endParaRPr>
                    </a:p>
                    <a:p>
                      <a:pPr marL="0" marR="0">
                        <a:lnSpc>
                          <a:spcPct val="150000"/>
                        </a:lnSpc>
                        <a:spcBef>
                          <a:spcPts val="0"/>
                        </a:spcBef>
                        <a:spcAft>
                          <a:spcPts val="0"/>
                        </a:spcAft>
                      </a:pPr>
                      <a:r>
                        <a:rPr lang="zh-CN" altLang="en-US" sz="1800" kern="100" dirty="0">
                          <a:effectLst/>
                          <a:latin typeface="+mj-ea"/>
                          <a:ea typeface="+mj-ea"/>
                          <a:cs typeface="Times New Roman" panose="02020603050405020304" pitchFamily="18" charset="0"/>
                        </a:rPr>
                        <a:t>    要想做出正确的决定，我们首先要占有充分的信息，而要想占有充分的信息，就必须提出正确的问题。所以那些擅长逻辑推理的人，往往也比较善于提出问题，搜集相关信息，用“正确的”方式对这些信息进行评估。最重要的是，他们可以在不受他人干扰的情况下独立完成这一过程。</a:t>
                      </a:r>
                    </a:p>
                    <a:p>
                      <a:pPr marL="0" marR="0" algn="r">
                        <a:lnSpc>
                          <a:spcPct val="150000"/>
                        </a:lnSpc>
                        <a:spcBef>
                          <a:spcPts val="0"/>
                        </a:spcBef>
                        <a:spcAft>
                          <a:spcPts val="0"/>
                        </a:spcAft>
                      </a:pPr>
                      <a:r>
                        <a:rPr lang="en-US" altLang="zh-CN" sz="1800" kern="100" dirty="0">
                          <a:effectLst/>
                          <a:latin typeface="+mj-ea"/>
                          <a:ea typeface="+mj-ea"/>
                          <a:cs typeface="Times New Roman" panose="02020603050405020304" pitchFamily="18" charset="0"/>
                        </a:rPr>
                        <a:t>——</a:t>
                      </a:r>
                      <a:r>
                        <a:rPr lang="zh-CN" altLang="en-US" sz="1800" kern="100" dirty="0">
                          <a:effectLst/>
                          <a:latin typeface="+mj-ea"/>
                          <a:ea typeface="+mj-ea"/>
                          <a:cs typeface="Times New Roman" panose="02020603050405020304" pitchFamily="18" charset="0"/>
                        </a:rPr>
                        <a:t>布兰登</a:t>
                      </a:r>
                      <a:r>
                        <a:rPr lang="en-US" altLang="zh-CN" sz="1800" kern="100" dirty="0">
                          <a:effectLst/>
                          <a:latin typeface="+mj-ea"/>
                          <a:ea typeface="+mj-ea"/>
                          <a:cs typeface="Times New Roman" panose="02020603050405020304" pitchFamily="18" charset="0"/>
                        </a:rPr>
                        <a:t>·</a:t>
                      </a:r>
                      <a:r>
                        <a:rPr lang="zh-CN" altLang="en-US" sz="1800" kern="100" dirty="0">
                          <a:effectLst/>
                          <a:latin typeface="+mj-ea"/>
                          <a:ea typeface="+mj-ea"/>
                          <a:cs typeface="Times New Roman" panose="02020603050405020304" pitchFamily="18" charset="0"/>
                        </a:rPr>
                        <a:t>罗伊尔</a:t>
                      </a:r>
                      <a:r>
                        <a:rPr lang="en-US" altLang="zh-CN" sz="1800" kern="100" dirty="0">
                          <a:effectLst/>
                          <a:latin typeface="+mj-ea"/>
                          <a:ea typeface="+mj-ea"/>
                          <a:cs typeface="Times New Roman" panose="02020603050405020304" pitchFamily="18" charset="0"/>
                        </a:rPr>
                        <a:t>《</a:t>
                      </a:r>
                      <a:r>
                        <a:rPr lang="zh-CN" altLang="en-US" sz="1800" kern="100" dirty="0">
                          <a:effectLst/>
                          <a:latin typeface="+mj-ea"/>
                          <a:ea typeface="+mj-ea"/>
                          <a:cs typeface="Times New Roman" panose="02020603050405020304" pitchFamily="18" charset="0"/>
                        </a:rPr>
                        <a:t>一本小小的蓝色逻辑书</a:t>
                      </a:r>
                      <a:r>
                        <a:rPr lang="en-US" altLang="zh-CN" sz="1800" kern="100" dirty="0">
                          <a:effectLst/>
                          <a:latin typeface="+mj-ea"/>
                          <a:ea typeface="+mj-ea"/>
                          <a:cs typeface="Times New Roman" panose="02020603050405020304" pitchFamily="18" charset="0"/>
                        </a:rPr>
                        <a:t>》</a:t>
                      </a:r>
                      <a:endParaRPr lang="zh-CN" altLang="en-US" sz="1800" kern="100" dirty="0">
                        <a:effectLst/>
                        <a:latin typeface="+mj-ea"/>
                        <a:ea typeface="+mj-ea"/>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9739843"/>
                  </a:ext>
                </a:extLst>
              </a:tr>
            </a:tbl>
          </a:graphicData>
        </a:graphic>
      </p:graphicFrame>
    </p:spTree>
    <p:extLst>
      <p:ext uri="{BB962C8B-B14F-4D97-AF65-F5344CB8AC3E}">
        <p14:creationId xmlns:p14="http://schemas.microsoft.com/office/powerpoint/2010/main" val="122949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789738" cy="2010807"/>
          </a:xfrm>
        </p:spPr>
        <p:txBody>
          <a:bodyPr/>
          <a:lstStyle/>
          <a:p>
            <a:r>
              <a:rPr lang="zh-CN" altLang="en-US" sz="4000" dirty="0">
                <a:solidFill>
                  <a:schemeClr val="tx1"/>
                </a:solidFill>
              </a:rPr>
              <a:t>二、就业信息的搜集与利用</a:t>
            </a:r>
          </a:p>
          <a:p>
            <a:endParaRPr lang="zh-CN" altLang="en-US" sz="4000" dirty="0">
              <a:solidFill>
                <a:schemeClr val="tx1"/>
              </a:solidFill>
            </a:endParaRPr>
          </a:p>
          <a:p>
            <a:endParaRPr lang="zh-CN" altLang="en-US" sz="4000" dirty="0">
              <a:solidFill>
                <a:schemeClr val="tx1"/>
              </a:solidFill>
            </a:endParaRPr>
          </a:p>
        </p:txBody>
      </p:sp>
      <p:sp>
        <p:nvSpPr>
          <p:cNvPr id="3" name="矩形 2">
            <a:extLst>
              <a:ext uri="{FF2B5EF4-FFF2-40B4-BE49-F238E27FC236}">
                <a16:creationId xmlns:a16="http://schemas.microsoft.com/office/drawing/2014/main" id="{629D5DB1-99C1-4A35-98FC-7E0FE33D09EB}"/>
              </a:ext>
            </a:extLst>
          </p:cNvPr>
          <p:cNvSpPr/>
          <p:nvPr/>
        </p:nvSpPr>
        <p:spPr>
          <a:xfrm>
            <a:off x="0" y="1748950"/>
            <a:ext cx="3012043" cy="460382"/>
          </a:xfrm>
          <a:prstGeom prst="rect">
            <a:avLst/>
          </a:prstGeom>
        </p:spPr>
        <p:txBody>
          <a:bodyPr wrap="none">
            <a:spAutoFit/>
          </a:bodyPr>
          <a:lstStyle/>
          <a:p>
            <a:pPr indent="267970">
              <a:lnSpc>
                <a:spcPct val="150000"/>
              </a:lnSpc>
            </a:pP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（一）就业信息及其意义</a:t>
            </a:r>
            <a:endParaRPr lang="zh-CN" altLang="en-US" kern="100" dirty="0">
              <a:solidFill>
                <a:schemeClr val="accent5">
                  <a:lumMod val="75000"/>
                </a:schemeClr>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CC5AF6EA-CBB5-4FBE-B0A7-FA0C5DCD56EC}"/>
              </a:ext>
            </a:extLst>
          </p:cNvPr>
          <p:cNvSpPr/>
          <p:nvPr/>
        </p:nvSpPr>
        <p:spPr>
          <a:xfrm>
            <a:off x="374783" y="2270125"/>
            <a:ext cx="2743059" cy="369332"/>
          </a:xfrm>
          <a:prstGeom prst="rect">
            <a:avLst/>
          </a:prstGeom>
        </p:spPr>
        <p:txBody>
          <a:bodyPr wrap="none">
            <a:spAutoFit/>
          </a:bodyPr>
          <a:lstStyle/>
          <a:p>
            <a:r>
              <a:rPr lang="en-US" altLang="zh-CN"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二</a:t>
            </a:r>
            <a:r>
              <a:rPr lang="en-US" altLang="zh-CN"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就业信息的搜集渠道</a:t>
            </a:r>
          </a:p>
        </p:txBody>
      </p:sp>
      <p:graphicFrame>
        <p:nvGraphicFramePr>
          <p:cNvPr id="6" name="图示 5">
            <a:extLst>
              <a:ext uri="{FF2B5EF4-FFF2-40B4-BE49-F238E27FC236}">
                <a16:creationId xmlns:a16="http://schemas.microsoft.com/office/drawing/2014/main" id="{0B13734A-B41F-4815-99A0-647C892AD89A}"/>
              </a:ext>
            </a:extLst>
          </p:cNvPr>
          <p:cNvGraphicFramePr/>
          <p:nvPr>
            <p:extLst>
              <p:ext uri="{D42A27DB-BD31-4B8C-83A1-F6EECF244321}">
                <p14:modId xmlns:p14="http://schemas.microsoft.com/office/powerpoint/2010/main" val="1874814600"/>
              </p:ext>
            </p:extLst>
          </p:nvPr>
        </p:nvGraphicFramePr>
        <p:xfrm>
          <a:off x="3117842" y="1433384"/>
          <a:ext cx="7482703" cy="492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91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789738" cy="2010807"/>
          </a:xfrm>
        </p:spPr>
        <p:txBody>
          <a:bodyPr/>
          <a:lstStyle/>
          <a:p>
            <a:r>
              <a:rPr lang="zh-CN" altLang="en-US" sz="4000" dirty="0">
                <a:solidFill>
                  <a:schemeClr val="tx1"/>
                </a:solidFill>
              </a:rPr>
              <a:t>二、就业信息的搜集与利用</a:t>
            </a:r>
          </a:p>
          <a:p>
            <a:endParaRPr lang="zh-CN" altLang="en-US" sz="4000" dirty="0">
              <a:solidFill>
                <a:schemeClr val="tx1"/>
              </a:solidFill>
            </a:endParaRPr>
          </a:p>
          <a:p>
            <a:endParaRPr lang="zh-CN" altLang="en-US" sz="4000" dirty="0">
              <a:solidFill>
                <a:schemeClr val="tx1"/>
              </a:solidFill>
            </a:endParaRPr>
          </a:p>
        </p:txBody>
      </p:sp>
      <p:sp>
        <p:nvSpPr>
          <p:cNvPr id="3" name="矩形 2">
            <a:extLst>
              <a:ext uri="{FF2B5EF4-FFF2-40B4-BE49-F238E27FC236}">
                <a16:creationId xmlns:a16="http://schemas.microsoft.com/office/drawing/2014/main" id="{629D5DB1-99C1-4A35-98FC-7E0FE33D09EB}"/>
              </a:ext>
            </a:extLst>
          </p:cNvPr>
          <p:cNvSpPr/>
          <p:nvPr/>
        </p:nvSpPr>
        <p:spPr>
          <a:xfrm>
            <a:off x="0" y="1748950"/>
            <a:ext cx="3012043" cy="460382"/>
          </a:xfrm>
          <a:prstGeom prst="rect">
            <a:avLst/>
          </a:prstGeom>
        </p:spPr>
        <p:txBody>
          <a:bodyPr wrap="none">
            <a:spAutoFit/>
          </a:bodyPr>
          <a:lstStyle/>
          <a:p>
            <a:pPr indent="267970">
              <a:lnSpc>
                <a:spcPct val="150000"/>
              </a:lnSpc>
            </a:pP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（一）就业信息及其意义</a:t>
            </a:r>
            <a:endParaRPr lang="zh-CN" altLang="en-US" kern="100" dirty="0">
              <a:solidFill>
                <a:schemeClr val="accent5">
                  <a:lumMod val="75000"/>
                </a:schemeClr>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CC5AF6EA-CBB5-4FBE-B0A7-FA0C5DCD56EC}"/>
              </a:ext>
            </a:extLst>
          </p:cNvPr>
          <p:cNvSpPr/>
          <p:nvPr/>
        </p:nvSpPr>
        <p:spPr>
          <a:xfrm>
            <a:off x="374783" y="2270125"/>
            <a:ext cx="2743059" cy="369332"/>
          </a:xfrm>
          <a:prstGeom prst="rect">
            <a:avLst/>
          </a:prstGeom>
        </p:spPr>
        <p:txBody>
          <a:bodyPr wrap="none">
            <a:spAutoFit/>
          </a:bodyPr>
          <a:lstStyle/>
          <a:p>
            <a:r>
              <a:rPr lang="en-US" altLang="zh-CN"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二</a:t>
            </a:r>
            <a:r>
              <a:rPr lang="en-US" altLang="zh-CN"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就业信息的搜集渠道</a:t>
            </a:r>
          </a:p>
        </p:txBody>
      </p:sp>
      <p:sp>
        <p:nvSpPr>
          <p:cNvPr id="7" name="矩形 6">
            <a:extLst>
              <a:ext uri="{FF2B5EF4-FFF2-40B4-BE49-F238E27FC236}">
                <a16:creationId xmlns:a16="http://schemas.microsoft.com/office/drawing/2014/main" id="{101CA03B-D445-4F17-9DA0-28B403E31DEB}"/>
              </a:ext>
            </a:extLst>
          </p:cNvPr>
          <p:cNvSpPr/>
          <p:nvPr/>
        </p:nvSpPr>
        <p:spPr>
          <a:xfrm>
            <a:off x="292405" y="2747920"/>
            <a:ext cx="3185487" cy="369332"/>
          </a:xfrm>
          <a:prstGeom prst="rect">
            <a:avLst/>
          </a:prstGeom>
        </p:spPr>
        <p:txBody>
          <a:bodyPr wrap="none">
            <a:spAutoFit/>
          </a:bodyPr>
          <a:lstStyle/>
          <a:p>
            <a:r>
              <a:rPr lang="zh-CN" altLang="en-US"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（三）就业信息的甄别与利用</a:t>
            </a:r>
          </a:p>
        </p:txBody>
      </p:sp>
      <p:pic>
        <p:nvPicPr>
          <p:cNvPr id="9" name="图片 8">
            <a:extLst>
              <a:ext uri="{FF2B5EF4-FFF2-40B4-BE49-F238E27FC236}">
                <a16:creationId xmlns:a16="http://schemas.microsoft.com/office/drawing/2014/main" id="{0826F322-271C-4C9D-9609-3ACFB4A8E190}"/>
              </a:ext>
            </a:extLst>
          </p:cNvPr>
          <p:cNvPicPr>
            <a:picLocks noChangeAspect="1"/>
          </p:cNvPicPr>
          <p:nvPr/>
        </p:nvPicPr>
        <p:blipFill>
          <a:blip r:embed="rId2"/>
          <a:stretch>
            <a:fillRect/>
          </a:stretch>
        </p:blipFill>
        <p:spPr>
          <a:xfrm>
            <a:off x="3567646" y="1644200"/>
            <a:ext cx="7386520" cy="4748361"/>
          </a:xfrm>
          <a:prstGeom prst="rect">
            <a:avLst/>
          </a:prstGeom>
        </p:spPr>
      </p:pic>
    </p:spTree>
    <p:extLst>
      <p:ext uri="{BB962C8B-B14F-4D97-AF65-F5344CB8AC3E}">
        <p14:creationId xmlns:p14="http://schemas.microsoft.com/office/powerpoint/2010/main" val="52127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902420379"/>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47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787513747"/>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62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3962400" cy="3136243"/>
          </a:xfrm>
          <a:prstGeom prst="rect">
            <a:avLst/>
          </a:prstGeom>
        </p:spPr>
        <p:txBody>
          <a:bodyPr/>
          <a:lstStyle/>
          <a:p>
            <a:r>
              <a:rPr lang="zh-CN" altLang="en-US" sz="4800" dirty="0">
                <a:sym typeface="+mn-ea"/>
              </a:rPr>
              <a:t>第三节 </a:t>
            </a:r>
            <a:endParaRPr lang="en-US" altLang="zh-CN" sz="4800" dirty="0">
              <a:sym typeface="+mn-ea"/>
            </a:endParaRPr>
          </a:p>
          <a:p>
            <a:r>
              <a:rPr lang="zh-CN" altLang="en-US" sz="4800" dirty="0"/>
              <a:t>准备求职材料</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81694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219967"/>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被“准备”绊了一脚的俊凯</a:t>
            </a:r>
            <a:endParaRPr lang="zh-CN" altLang="en-US" dirty="0">
              <a:solidFill>
                <a:schemeClr val="tx1"/>
              </a:solidFill>
            </a:endParaRPr>
          </a:p>
          <a:p>
            <a:r>
              <a:rPr lang="zh-CN" altLang="en-US" dirty="0">
                <a:solidFill>
                  <a:schemeClr val="tx1"/>
                </a:solidFill>
              </a:rPr>
              <a:t> </a:t>
            </a:r>
          </a:p>
          <a:p>
            <a:endParaRPr lang="zh-CN" altLang="en-US" dirty="0">
              <a:solidFill>
                <a:schemeClr val="tx1"/>
              </a:solidFill>
              <a:latin typeface="Calibri" panose="020F0502020204030204" pitchFamily="34" charset="0"/>
              <a:ea typeface="微软雅黑" panose="020B0503020204020204" pitchFamily="34" charset="-122"/>
              <a:cs typeface="+mn-ea"/>
            </a:endParaRPr>
          </a:p>
          <a:p>
            <a:pPr>
              <a:lnSpc>
                <a:spcPct val="150000"/>
              </a:lnSpc>
            </a:pPr>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922294" y="1958529"/>
            <a:ext cx="10693400" cy="3823595"/>
          </a:xfrm>
          <a:prstGeom prst="rect">
            <a:avLst/>
          </a:prstGeom>
          <a:noFill/>
        </p:spPr>
        <p:txBody>
          <a:bodyPr wrap="square" lIns="91424" tIns="45712" rIns="91424" bIns="45712" rtlCol="0">
            <a:spAutoFit/>
          </a:bodyPr>
          <a:lstStyle/>
          <a:p>
            <a:pPr>
              <a:lnSpc>
                <a:spcPct val="150000"/>
              </a:lnSpc>
            </a:pPr>
            <a:r>
              <a:rPr lang="zh-CN" altLang="en-US" dirty="0"/>
              <a:t>     </a:t>
            </a:r>
            <a:r>
              <a:rPr lang="zh-CN" altLang="en-US" sz="2400" dirty="0"/>
              <a:t>    李俊凯，一名大三的学生，专业是舞蹈表演。对于自己的专业水平，他可谓信心满满。临近毕业，有一家用人单位来学校进行招聘，李俊凯对该单位非常感兴趣。但是，用人单位要求他提供完整简历的要求却难住了他。他平时对就业问题不太重视，一时间不知该怎样制作一份完整、专业的简历。用人单位还希望他能提供一些演出的视频资料，也令李俊凯非常为难，因为他平时并不注意这些资料的收集和保存。</a:t>
            </a:r>
          </a:p>
          <a:p>
            <a:pPr>
              <a:lnSpc>
                <a:spcPct val="150000"/>
              </a:lnSpc>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06849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2010807"/>
          </a:xfrm>
        </p:spPr>
        <p:txBody>
          <a:bodyPr/>
          <a:lstStyle/>
          <a:p>
            <a:r>
              <a:rPr lang="zh-CN" altLang="en-US" sz="4000" dirty="0">
                <a:solidFill>
                  <a:schemeClr val="tx1"/>
                </a:solidFill>
              </a:rPr>
              <a:t>一、求职材料包括什么？</a:t>
            </a:r>
          </a:p>
          <a:p>
            <a:endParaRPr lang="zh-CN" altLang="en-US" sz="4000" dirty="0">
              <a:solidFill>
                <a:schemeClr val="tx1"/>
              </a:solidFill>
            </a:endParaRPr>
          </a:p>
          <a:p>
            <a:endParaRPr lang="zh-CN" altLang="en-US" sz="4000" dirty="0">
              <a:solidFill>
                <a:schemeClr val="tx1"/>
              </a:solidFill>
            </a:endParaRPr>
          </a:p>
        </p:txBody>
      </p:sp>
      <p:sp>
        <p:nvSpPr>
          <p:cNvPr id="3" name="矩形 2">
            <a:extLst>
              <a:ext uri="{FF2B5EF4-FFF2-40B4-BE49-F238E27FC236}">
                <a16:creationId xmlns:a16="http://schemas.microsoft.com/office/drawing/2014/main" id="{DCD7DF34-43BA-4D9A-B16D-3F906E9C5AFE}"/>
              </a:ext>
            </a:extLst>
          </p:cNvPr>
          <p:cNvSpPr/>
          <p:nvPr/>
        </p:nvSpPr>
        <p:spPr>
          <a:xfrm>
            <a:off x="2963862" y="1871739"/>
            <a:ext cx="8097795" cy="2797048"/>
          </a:xfrm>
          <a:prstGeom prst="rect">
            <a:avLst/>
          </a:prstGeom>
        </p:spPr>
        <p:txBody>
          <a:bodyPr wrap="square">
            <a:spAutoFit/>
          </a:bodyPr>
          <a:lstStyle/>
          <a:p>
            <a:pPr indent="266700">
              <a:lnSpc>
                <a:spcPct val="150000"/>
              </a:lnSpc>
            </a:pPr>
            <a:r>
              <a:rPr lang="zh-CN" altLang="en-US" sz="2400" kern="100" dirty="0">
                <a:latin typeface="+mj-ea"/>
                <a:ea typeface="+mj-ea"/>
                <a:cs typeface="Times New Roman" panose="02020603050405020304" pitchFamily="18" charset="0"/>
              </a:rPr>
              <a:t>   求职材料包括求职信、就业推荐表、个人简历、学历证明、职业资格证书、获奖证明材料、学习成绩单、相关成果、相关项目和案例等，当全部材料准备完毕后，可以给自己的整套材料准备一个封面，写上毕业学校、姓名、联系方式、电子邮箱等基本信息，方便用人单位与您联系。</a:t>
            </a:r>
          </a:p>
        </p:txBody>
      </p:sp>
    </p:spTree>
    <p:extLst>
      <p:ext uri="{BB962C8B-B14F-4D97-AF65-F5344CB8AC3E}">
        <p14:creationId xmlns:p14="http://schemas.microsoft.com/office/powerpoint/2010/main" val="326425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2010807"/>
          </a:xfrm>
        </p:spPr>
        <p:txBody>
          <a:bodyPr/>
          <a:lstStyle/>
          <a:p>
            <a:r>
              <a:rPr lang="zh-CN" altLang="en-US" sz="4000" dirty="0">
                <a:solidFill>
                  <a:schemeClr val="tx1"/>
                </a:solidFill>
              </a:rPr>
              <a:t>二、个人简历</a:t>
            </a:r>
          </a:p>
          <a:p>
            <a:endParaRPr lang="zh-CN" altLang="en-US" sz="4000" dirty="0">
              <a:solidFill>
                <a:schemeClr val="tx1"/>
              </a:solidFill>
            </a:endParaRPr>
          </a:p>
          <a:p>
            <a:endParaRPr lang="zh-CN" altLang="en-US" sz="4000" dirty="0">
              <a:solidFill>
                <a:schemeClr val="tx1"/>
              </a:solidFill>
            </a:endParaRPr>
          </a:p>
        </p:txBody>
      </p:sp>
      <p:pic>
        <p:nvPicPr>
          <p:cNvPr id="6" name="图片 5">
            <a:extLst>
              <a:ext uri="{FF2B5EF4-FFF2-40B4-BE49-F238E27FC236}">
                <a16:creationId xmlns:a16="http://schemas.microsoft.com/office/drawing/2014/main" id="{599C37A7-7950-4F59-9C04-E35B22439A57}"/>
              </a:ext>
            </a:extLst>
          </p:cNvPr>
          <p:cNvPicPr>
            <a:picLocks noChangeAspect="1"/>
          </p:cNvPicPr>
          <p:nvPr/>
        </p:nvPicPr>
        <p:blipFill>
          <a:blip r:embed="rId2"/>
          <a:stretch>
            <a:fillRect/>
          </a:stretch>
        </p:blipFill>
        <p:spPr>
          <a:xfrm>
            <a:off x="3355298" y="1659288"/>
            <a:ext cx="5952116" cy="4008344"/>
          </a:xfrm>
          <a:prstGeom prst="rect">
            <a:avLst/>
          </a:prstGeom>
        </p:spPr>
      </p:pic>
    </p:spTree>
    <p:extLst>
      <p:ext uri="{BB962C8B-B14F-4D97-AF65-F5344CB8AC3E}">
        <p14:creationId xmlns:p14="http://schemas.microsoft.com/office/powerpoint/2010/main" val="241709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2010807"/>
          </a:xfrm>
        </p:spPr>
        <p:txBody>
          <a:bodyPr/>
          <a:lstStyle/>
          <a:p>
            <a:r>
              <a:rPr lang="zh-CN" altLang="en-US" sz="4000" dirty="0">
                <a:solidFill>
                  <a:schemeClr val="tx1"/>
                </a:solidFill>
              </a:rPr>
              <a:t>二、个人简历</a:t>
            </a:r>
          </a:p>
          <a:p>
            <a:endParaRPr lang="zh-CN" altLang="en-US" sz="4000" dirty="0">
              <a:solidFill>
                <a:schemeClr val="tx1"/>
              </a:solidFill>
            </a:endParaRPr>
          </a:p>
          <a:p>
            <a:endParaRPr lang="zh-CN" altLang="en-US" sz="4000" dirty="0">
              <a:solidFill>
                <a:schemeClr val="tx1"/>
              </a:solidFill>
            </a:endParaRPr>
          </a:p>
        </p:txBody>
      </p:sp>
      <p:pic>
        <p:nvPicPr>
          <p:cNvPr id="15362" name="Picture 2" descr="C:\Users\lenovo\AppData\Local\Temp\ksohtml4996\wps2.jpg">
            <a:extLst>
              <a:ext uri="{FF2B5EF4-FFF2-40B4-BE49-F238E27FC236}">
                <a16:creationId xmlns:a16="http://schemas.microsoft.com/office/drawing/2014/main" id="{13E126EE-FC11-4481-8DCB-9F40123E8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91" y="2018269"/>
            <a:ext cx="5305425" cy="360817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lenovo\AppData\Local\Temp\ksohtml4996\wps3.jpg">
            <a:extLst>
              <a:ext uri="{FF2B5EF4-FFF2-40B4-BE49-F238E27FC236}">
                <a16:creationId xmlns:a16="http://schemas.microsoft.com/office/drawing/2014/main" id="{96F8B459-7329-4F3F-91B5-A56371292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146" y="2215979"/>
            <a:ext cx="5105564" cy="320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7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AE6A9FB-B0D4-4073-8241-3E18B01EAF2C}"/>
              </a:ext>
            </a:extLst>
          </p:cNvPr>
          <p:cNvSpPr/>
          <p:nvPr/>
        </p:nvSpPr>
        <p:spPr>
          <a:xfrm>
            <a:off x="1589902" y="1243305"/>
            <a:ext cx="8880389" cy="3353097"/>
          </a:xfrm>
          <a:prstGeom prst="rect">
            <a:avLst/>
          </a:prstGeom>
        </p:spPr>
        <p:txBody>
          <a:bodyPr wrap="square">
            <a:spAutoFit/>
          </a:bodyPr>
          <a:lstStyle/>
          <a:p>
            <a:pPr indent="274320">
              <a:lnSpc>
                <a:spcPct val="150000"/>
              </a:lnSpc>
            </a:pPr>
            <a:r>
              <a:rPr lang="zh-CN" altLang="en-US" sz="2400" b="1" kern="100" dirty="0">
                <a:latin typeface="宋体" panose="02010600030101010101" pitchFamily="2" charset="-122"/>
                <a:ea typeface="宋体" panose="02010600030101010101" pitchFamily="2" charset="-122"/>
                <a:cs typeface="Times New Roman" panose="02020603050405020304" pitchFamily="18" charset="0"/>
              </a:rPr>
              <a:t>扑克分组</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74320">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活动目的：用于小组讨论课堂作业、案例分析等</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74320">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活动时间：</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5</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分钟</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74320">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准备：视学生人数准备扑克牌一副或多副</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活动方法：教师选择以同一花色（</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12</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张）或同一数字（</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4</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张）让学生分组，让学生从扑克牌中抽取一张形成小组。</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0B55782F-7817-4696-A673-CF81D3813CC0}"/>
              </a:ext>
            </a:extLst>
          </p:cNvPr>
          <p:cNvSpPr/>
          <p:nvPr/>
        </p:nvSpPr>
        <p:spPr>
          <a:xfrm>
            <a:off x="467198" y="364992"/>
            <a:ext cx="3833101" cy="662554"/>
          </a:xfrm>
          <a:prstGeom prst="rect">
            <a:avLst/>
          </a:prstGeom>
        </p:spPr>
        <p:txBody>
          <a:bodyPr wrap="none">
            <a:spAutoFit/>
          </a:bodyPr>
          <a:lstStyle/>
          <a:p>
            <a:pPr>
              <a:lnSpc>
                <a:spcPct val="150000"/>
              </a:lnSpc>
            </a:pPr>
            <a:r>
              <a:rPr lang="zh-CN" altLang="en-US" sz="2800" b="1" kern="100" dirty="0">
                <a:latin typeface="+mj-ea"/>
                <a:ea typeface="+mj-ea"/>
                <a:cs typeface="Times New Roman" panose="02020603050405020304" pitchFamily="18" charset="0"/>
              </a:rPr>
              <a:t>课前活动</a:t>
            </a:r>
            <a:r>
              <a:rPr lang="en-US" altLang="zh-CN" sz="2800" b="1" kern="100" dirty="0">
                <a:latin typeface="+mj-ea"/>
                <a:ea typeface="+mj-ea"/>
                <a:cs typeface="Times New Roman" panose="02020603050405020304" pitchFamily="18" charset="0"/>
              </a:rPr>
              <a:t>——</a:t>
            </a:r>
            <a:r>
              <a:rPr lang="zh-CN" altLang="en-US" sz="2800" b="1" kern="100" dirty="0">
                <a:latin typeface="+mj-ea"/>
                <a:ea typeface="+mj-ea"/>
                <a:cs typeface="Times New Roman" panose="02020603050405020304" pitchFamily="18" charset="0"/>
              </a:rPr>
              <a:t>破冰游戏</a:t>
            </a:r>
          </a:p>
        </p:txBody>
      </p:sp>
    </p:spTree>
    <p:extLst>
      <p:ext uri="{BB962C8B-B14F-4D97-AF65-F5344CB8AC3E}">
        <p14:creationId xmlns:p14="http://schemas.microsoft.com/office/powerpoint/2010/main" val="3288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2010807"/>
          </a:xfrm>
        </p:spPr>
        <p:txBody>
          <a:bodyPr/>
          <a:lstStyle/>
          <a:p>
            <a:r>
              <a:rPr lang="zh-CN" altLang="en-US" sz="4000" dirty="0">
                <a:solidFill>
                  <a:schemeClr val="tx1"/>
                </a:solidFill>
              </a:rPr>
              <a:t>二、个人简历</a:t>
            </a:r>
          </a:p>
          <a:p>
            <a:endParaRPr lang="zh-CN" altLang="en-US" sz="4000" dirty="0">
              <a:solidFill>
                <a:schemeClr val="tx1"/>
              </a:solidFill>
            </a:endParaRPr>
          </a:p>
          <a:p>
            <a:endParaRPr lang="zh-CN" altLang="en-US" sz="4000" dirty="0">
              <a:solidFill>
                <a:schemeClr val="tx1"/>
              </a:solidFill>
            </a:endParaRPr>
          </a:p>
        </p:txBody>
      </p:sp>
      <p:graphicFrame>
        <p:nvGraphicFramePr>
          <p:cNvPr id="2" name="表格 1">
            <a:extLst>
              <a:ext uri="{FF2B5EF4-FFF2-40B4-BE49-F238E27FC236}">
                <a16:creationId xmlns:a16="http://schemas.microsoft.com/office/drawing/2014/main" id="{DC442ABE-95BC-4229-93DD-57012A03E594}"/>
              </a:ext>
            </a:extLst>
          </p:cNvPr>
          <p:cNvGraphicFramePr>
            <a:graphicFrameLocks noGrp="1"/>
          </p:cNvGraphicFramePr>
          <p:nvPr>
            <p:extLst>
              <p:ext uri="{D42A27DB-BD31-4B8C-83A1-F6EECF244321}">
                <p14:modId xmlns:p14="http://schemas.microsoft.com/office/powerpoint/2010/main" val="3075483582"/>
              </p:ext>
            </p:extLst>
          </p:nvPr>
        </p:nvGraphicFramePr>
        <p:xfrm>
          <a:off x="3037375" y="1939383"/>
          <a:ext cx="7696527" cy="2923350"/>
        </p:xfrm>
        <a:graphic>
          <a:graphicData uri="http://schemas.openxmlformats.org/drawingml/2006/table">
            <a:tbl>
              <a:tblPr>
                <a:tableStyleId>{5C22544A-7EE6-4342-B048-85BDC9FD1C3A}</a:tableStyleId>
              </a:tblPr>
              <a:tblGrid>
                <a:gridCol w="7696527">
                  <a:extLst>
                    <a:ext uri="{9D8B030D-6E8A-4147-A177-3AD203B41FA5}">
                      <a16:colId xmlns:a16="http://schemas.microsoft.com/office/drawing/2014/main" val="4045859856"/>
                    </a:ext>
                  </a:extLst>
                </a:gridCol>
              </a:tblGrid>
              <a:tr h="0">
                <a:tc>
                  <a:txBody>
                    <a:bodyPr/>
                    <a:lstStyle/>
                    <a:p>
                      <a:pPr marL="0" marR="0">
                        <a:lnSpc>
                          <a:spcPct val="150000"/>
                        </a:lnSpc>
                        <a:spcBef>
                          <a:spcPts val="0"/>
                        </a:spcBef>
                        <a:spcAft>
                          <a:spcPts val="0"/>
                        </a:spcAft>
                      </a:pPr>
                      <a:r>
                        <a:rPr lang="zh-CN" altLang="en-US" sz="1800" b="1" kern="100" dirty="0">
                          <a:effectLst/>
                          <a:latin typeface="+mj-ea"/>
                          <a:ea typeface="+mj-ea"/>
                        </a:rPr>
                        <a:t>名人名言   人职匹配：最有可能充分发挥自己的才能</a:t>
                      </a:r>
                    </a:p>
                    <a:p>
                      <a:pPr marL="0" marR="0" indent="266700">
                        <a:lnSpc>
                          <a:spcPct val="150000"/>
                        </a:lnSpc>
                        <a:spcBef>
                          <a:spcPts val="0"/>
                        </a:spcBef>
                        <a:spcAft>
                          <a:spcPts val="0"/>
                        </a:spcAft>
                      </a:pPr>
                      <a:r>
                        <a:rPr lang="zh-CN" altLang="en-US" sz="1800" kern="100" dirty="0">
                          <a:effectLst/>
                          <a:latin typeface="+mj-ea"/>
                          <a:ea typeface="+mj-ea"/>
                        </a:rPr>
                        <a:t>人职匹配理论，其基本思想是个体差异是普遍存在的，每一个个体都有自己的个性特征，而每一种职业由于其工作性质、环境、条件、方式的不同，对工作者的能力、知识、技能、性格、气质、心理素质等有不同的要求。进行职业决策（如选拔、安置、职业指导）时，就要根据一个人的个性特征来选择与之相对应的职业种类，即进行人一职匹配。</a:t>
                      </a:r>
                    </a:p>
                    <a:p>
                      <a:pPr marL="0" marR="0" indent="266700" algn="r">
                        <a:lnSpc>
                          <a:spcPct val="150000"/>
                        </a:lnSpc>
                        <a:spcBef>
                          <a:spcPts val="0"/>
                        </a:spcBef>
                        <a:spcAft>
                          <a:spcPts val="0"/>
                        </a:spcAft>
                      </a:pPr>
                      <a:r>
                        <a:rPr lang="zh-CN" altLang="en-US" sz="1800" kern="100" dirty="0">
                          <a:effectLst/>
                          <a:latin typeface="+mj-ea"/>
                          <a:ea typeface="+mj-ea"/>
                        </a:rPr>
                        <a:t> </a:t>
                      </a:r>
                      <a:r>
                        <a:rPr lang="en-US" altLang="zh-CN" sz="1800" kern="100" dirty="0">
                          <a:effectLst/>
                          <a:latin typeface="+mj-ea"/>
                          <a:ea typeface="+mj-ea"/>
                        </a:rPr>
                        <a:t>——</a:t>
                      </a:r>
                      <a:r>
                        <a:rPr lang="zh-CN" altLang="en-US" sz="1800" kern="100" dirty="0">
                          <a:effectLst/>
                          <a:latin typeface="+mj-ea"/>
                          <a:ea typeface="+mj-ea"/>
                        </a:rPr>
                        <a:t>霍兰德 </a:t>
                      </a:r>
                      <a:endParaRPr lang="zh-CN" altLang="en-US" sz="1800" kern="100" dirty="0">
                        <a:effectLst/>
                        <a:latin typeface="+mj-ea"/>
                        <a:ea typeface="+mj-ea"/>
                        <a:cs typeface="Times New Roman" panose="02020603050405020304" pitchFamily="18" charset="0"/>
                      </a:endParaRPr>
                    </a:p>
                  </a:txBody>
                  <a:tcPr marL="68580" marR="68580">
                    <a:solidFill>
                      <a:schemeClr val="accent6">
                        <a:lumMod val="60000"/>
                        <a:lumOff val="40000"/>
                      </a:schemeClr>
                    </a:solidFill>
                  </a:tcPr>
                </a:tc>
                <a:extLst>
                  <a:ext uri="{0D108BD9-81ED-4DB2-BD59-A6C34878D82A}">
                    <a16:rowId xmlns:a16="http://schemas.microsoft.com/office/drawing/2014/main" val="101262373"/>
                  </a:ext>
                </a:extLst>
              </a:tr>
            </a:tbl>
          </a:graphicData>
        </a:graphic>
      </p:graphicFrame>
    </p:spTree>
    <p:extLst>
      <p:ext uri="{BB962C8B-B14F-4D97-AF65-F5344CB8AC3E}">
        <p14:creationId xmlns:p14="http://schemas.microsoft.com/office/powerpoint/2010/main" val="3225662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2010807"/>
          </a:xfrm>
        </p:spPr>
        <p:txBody>
          <a:bodyPr/>
          <a:lstStyle/>
          <a:p>
            <a:r>
              <a:rPr lang="zh-CN" altLang="en-US" sz="4000" dirty="0">
                <a:solidFill>
                  <a:schemeClr val="tx1"/>
                </a:solidFill>
              </a:rPr>
              <a:t>二、个人简历</a:t>
            </a:r>
          </a:p>
          <a:p>
            <a:endParaRPr lang="zh-CN" altLang="en-US" sz="4000" dirty="0">
              <a:solidFill>
                <a:schemeClr val="tx1"/>
              </a:solidFill>
            </a:endParaRPr>
          </a:p>
          <a:p>
            <a:endParaRPr lang="zh-CN" altLang="en-US" sz="4000" dirty="0">
              <a:solidFill>
                <a:schemeClr val="tx1"/>
              </a:solidFill>
            </a:endParaRPr>
          </a:p>
        </p:txBody>
      </p:sp>
      <p:graphicFrame>
        <p:nvGraphicFramePr>
          <p:cNvPr id="5" name="图示 4">
            <a:extLst>
              <a:ext uri="{FF2B5EF4-FFF2-40B4-BE49-F238E27FC236}">
                <a16:creationId xmlns:a16="http://schemas.microsoft.com/office/drawing/2014/main" id="{8646365B-5A0F-4903-81CC-BEF853209A31}"/>
              </a:ext>
            </a:extLst>
          </p:cNvPr>
          <p:cNvGraphicFramePr/>
          <p:nvPr>
            <p:extLst>
              <p:ext uri="{D42A27DB-BD31-4B8C-83A1-F6EECF244321}">
                <p14:modId xmlns:p14="http://schemas.microsoft.com/office/powerpoint/2010/main" val="317935914"/>
              </p:ext>
            </p:extLst>
          </p:nvPr>
        </p:nvGraphicFramePr>
        <p:xfrm>
          <a:off x="870465" y="1507524"/>
          <a:ext cx="7490941" cy="477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734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01080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二、个人简历</a:t>
            </a:r>
          </a:p>
          <a:p>
            <a:endParaRPr lang="zh-CN" altLang="en-US" sz="4000" dirty="0">
              <a:solidFill>
                <a:schemeClr val="tx1"/>
              </a:solidFill>
            </a:endParaRPr>
          </a:p>
          <a:p>
            <a:endParaRPr lang="zh-CN" altLang="en-US" sz="4000" dirty="0">
              <a:solidFill>
                <a:schemeClr val="tx1"/>
              </a:solidFill>
            </a:endParaRPr>
          </a:p>
        </p:txBody>
      </p:sp>
      <p:grpSp>
        <p:nvGrpSpPr>
          <p:cNvPr id="6" name="组合 5">
            <a:extLst>
              <a:ext uri="{FF2B5EF4-FFF2-40B4-BE49-F238E27FC236}">
                <a16:creationId xmlns:a16="http://schemas.microsoft.com/office/drawing/2014/main" id="{61C2732C-54A3-464F-A844-480A3A169F1D}"/>
              </a:ext>
            </a:extLst>
          </p:cNvPr>
          <p:cNvGrpSpPr/>
          <p:nvPr/>
        </p:nvGrpSpPr>
        <p:grpSpPr>
          <a:xfrm>
            <a:off x="292879" y="1849728"/>
            <a:ext cx="1898386" cy="616735"/>
            <a:chOff x="3348010" y="2450730"/>
            <a:chExt cx="1605505" cy="489483"/>
          </a:xfrm>
        </p:grpSpPr>
        <p:sp>
          <p:nvSpPr>
            <p:cNvPr id="7" name="矩形 6">
              <a:extLst>
                <a:ext uri="{FF2B5EF4-FFF2-40B4-BE49-F238E27FC236}">
                  <a16:creationId xmlns:a16="http://schemas.microsoft.com/office/drawing/2014/main" id="{FC51DAB2-F675-40D9-B2F1-409F1B580237}"/>
                </a:ext>
              </a:extLst>
            </p:cNvPr>
            <p:cNvSpPr/>
            <p:nvPr/>
          </p:nvSpPr>
          <p:spPr>
            <a:xfrm>
              <a:off x="3348010" y="2450730"/>
              <a:ext cx="1605505" cy="4894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8" name="文本框 7">
              <a:extLst>
                <a:ext uri="{FF2B5EF4-FFF2-40B4-BE49-F238E27FC236}">
                  <a16:creationId xmlns:a16="http://schemas.microsoft.com/office/drawing/2014/main" id="{B7CFCCAA-4E51-43D3-BE4C-9136E1067D9B}"/>
                </a:ext>
              </a:extLst>
            </p:cNvPr>
            <p:cNvSpPr txBox="1"/>
            <p:nvPr/>
          </p:nvSpPr>
          <p:spPr>
            <a:xfrm>
              <a:off x="3348010" y="2450730"/>
              <a:ext cx="1605505" cy="4894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2000" b="1" kern="1200" dirty="0"/>
                <a:t>实践活动和社会工作经历</a:t>
              </a:r>
              <a:endParaRPr lang="zh-CN" altLang="en-US" sz="2000" kern="1200" dirty="0"/>
            </a:p>
          </p:txBody>
        </p:sp>
      </p:grpSp>
      <p:sp>
        <p:nvSpPr>
          <p:cNvPr id="9" name="矩形 8">
            <a:extLst>
              <a:ext uri="{FF2B5EF4-FFF2-40B4-BE49-F238E27FC236}">
                <a16:creationId xmlns:a16="http://schemas.microsoft.com/office/drawing/2014/main" id="{E735FEDC-1186-4840-82D7-C02CCB5CFEDA}"/>
              </a:ext>
            </a:extLst>
          </p:cNvPr>
          <p:cNvSpPr/>
          <p:nvPr/>
        </p:nvSpPr>
        <p:spPr>
          <a:xfrm>
            <a:off x="2916194" y="1399601"/>
            <a:ext cx="7842422" cy="4199868"/>
          </a:xfrm>
          <a:prstGeom prst="rect">
            <a:avLst/>
          </a:prstGeom>
        </p:spPr>
        <p:txBody>
          <a:bodyPr wrap="square">
            <a:spAutoFit/>
          </a:bodyPr>
          <a:lstStyle/>
          <a:p>
            <a:pPr indent="266700">
              <a:lnSpc>
                <a:spcPct val="150000"/>
              </a:lnSpc>
            </a:pPr>
            <a:r>
              <a:rPr lang="zh-CN" altLang="en-US" kern="100" dirty="0">
                <a:latin typeface="+mn-ea"/>
                <a:cs typeface="Times New Roman" panose="02020603050405020304" pitchFamily="18" charset="0"/>
              </a:rPr>
              <a:t>因大部分毕业生没有工作经验，所以业生在校期间的实践活动情况。这部分可分为校内和校外两方面进行说明。</a:t>
            </a:r>
          </a:p>
          <a:p>
            <a:pPr indent="266700">
              <a:lnSpc>
                <a:spcPct val="150000"/>
              </a:lnSpc>
            </a:pPr>
            <a:r>
              <a:rPr lang="zh-CN" altLang="en-US" kern="100" dirty="0">
                <a:latin typeface="+mn-ea"/>
                <a:cs typeface="Times New Roman" panose="02020603050405020304" pitchFamily="18" charset="0"/>
              </a:rPr>
              <a:t>校内方面主要是担任班干部，参加学生社团、社会公益组织等。</a:t>
            </a:r>
          </a:p>
          <a:p>
            <a:pPr indent="266700">
              <a:lnSpc>
                <a:spcPct val="150000"/>
              </a:lnSpc>
            </a:pPr>
            <a:r>
              <a:rPr lang="zh-CN" altLang="en-US" kern="100" dirty="0">
                <a:latin typeface="+mn-ea"/>
                <a:cs typeface="Times New Roman" panose="02020603050405020304" pitchFamily="18" charset="0"/>
              </a:rPr>
              <a:t>例：某些小活动，小职务能够很突出自己的团队能力</a:t>
            </a:r>
          </a:p>
          <a:p>
            <a:pPr indent="266700">
              <a:lnSpc>
                <a:spcPct val="150000"/>
              </a:lnSpc>
            </a:pPr>
            <a:r>
              <a:rPr lang="en-US" altLang="zh-CN" kern="100" dirty="0">
                <a:latin typeface="+mn-ea"/>
                <a:cs typeface="Times New Roman" panose="02020603050405020304" pitchFamily="18" charset="0"/>
              </a:rPr>
              <a:t>2017.02-2018.07    </a:t>
            </a:r>
            <a:r>
              <a:rPr lang="zh-CN" altLang="en-US" kern="100" dirty="0">
                <a:latin typeface="+mn-ea"/>
                <a:cs typeface="Times New Roman" panose="02020603050405020304" pitchFamily="18" charset="0"/>
              </a:rPr>
              <a:t>班级心理委员</a:t>
            </a:r>
          </a:p>
          <a:p>
            <a:pPr marL="342900" marR="0" lvl="0" indent="-342900">
              <a:lnSpc>
                <a:spcPct val="150000"/>
              </a:lnSpc>
              <a:buFont typeface="Wingdings" panose="05000000000000000000" pitchFamily="2" charset="2"/>
              <a:buChar char=""/>
            </a:pPr>
            <a:r>
              <a:rPr lang="zh-CN" altLang="en-US" kern="100" dirty="0">
                <a:latin typeface="+mn-ea"/>
                <a:cs typeface="Times New Roman" panose="02020603050405020304" pitchFamily="18" charset="0"/>
              </a:rPr>
              <a:t>负责班里心理特殊情况排查、心理晴雨表的收集、建立班级心理危机防御机制；</a:t>
            </a:r>
          </a:p>
          <a:p>
            <a:pPr marL="342900" marR="0" lvl="0" indent="-342900">
              <a:lnSpc>
                <a:spcPct val="150000"/>
              </a:lnSpc>
              <a:buFont typeface="Wingdings" panose="05000000000000000000" pitchFamily="2" charset="2"/>
              <a:buChar char=""/>
            </a:pPr>
            <a:r>
              <a:rPr lang="zh-CN" altLang="en-US" kern="100" dirty="0">
                <a:latin typeface="+mn-ea"/>
                <a:cs typeface="Times New Roman" panose="02020603050405020304" pitchFamily="18" charset="0"/>
              </a:rPr>
              <a:t>在班级组织趣味心理小活动；</a:t>
            </a:r>
          </a:p>
          <a:p>
            <a:pPr marL="342900" marR="0" lvl="0" indent="-342900">
              <a:lnSpc>
                <a:spcPct val="150000"/>
              </a:lnSpc>
              <a:buFont typeface="Wingdings" panose="05000000000000000000" pitchFamily="2" charset="2"/>
              <a:buChar char=""/>
            </a:pPr>
            <a:r>
              <a:rPr lang="zh-CN" altLang="en-US" kern="100" dirty="0">
                <a:latin typeface="+mn-ea"/>
                <a:cs typeface="Times New Roman" panose="02020603050405020304" pitchFamily="18" charset="0"/>
              </a:rPr>
              <a:t>成功举办一次班级心理成果展、一次班级团队建设游戏；</a:t>
            </a:r>
          </a:p>
          <a:p>
            <a:pPr marL="342900" marR="0" lvl="0" indent="-342900">
              <a:lnSpc>
                <a:spcPct val="150000"/>
              </a:lnSpc>
              <a:spcAft>
                <a:spcPts val="0"/>
              </a:spcAft>
              <a:buFont typeface="Wingdings" panose="05000000000000000000" pitchFamily="2" charset="2"/>
              <a:buChar char=""/>
            </a:pPr>
            <a:r>
              <a:rPr lang="zh-CN" altLang="en-US" kern="100" dirty="0">
                <a:latin typeface="+mn-ea"/>
                <a:cs typeface="Times New Roman" panose="02020603050405020304" pitchFamily="18" charset="0"/>
              </a:rPr>
              <a:t>在班级里面人际关系良好，有亲和力，积极帮助同学排忧解难。</a:t>
            </a:r>
          </a:p>
        </p:txBody>
      </p:sp>
    </p:spTree>
    <p:extLst>
      <p:ext uri="{BB962C8B-B14F-4D97-AF65-F5344CB8AC3E}">
        <p14:creationId xmlns:p14="http://schemas.microsoft.com/office/powerpoint/2010/main" val="256691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914644"/>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二、个人简历</a:t>
            </a:r>
          </a:p>
          <a:p>
            <a:endParaRPr lang="zh-CN" altLang="en-US" sz="4000" dirty="0">
              <a:solidFill>
                <a:schemeClr val="tx1"/>
              </a:solidFill>
            </a:endParaRPr>
          </a:p>
          <a:p>
            <a:r>
              <a:rPr lang="zh-CN" altLang="en-US" dirty="0"/>
              <a:t>实践活动和社会经历撰写要运用逻辑三问的顺序：</a:t>
            </a:r>
          </a:p>
          <a:p>
            <a:endParaRPr lang="zh-CN" altLang="en-US" sz="4000" dirty="0">
              <a:solidFill>
                <a:schemeClr val="tx1"/>
              </a:solidFill>
            </a:endParaRPr>
          </a:p>
        </p:txBody>
      </p:sp>
      <p:grpSp>
        <p:nvGrpSpPr>
          <p:cNvPr id="6" name="组合 5">
            <a:extLst>
              <a:ext uri="{FF2B5EF4-FFF2-40B4-BE49-F238E27FC236}">
                <a16:creationId xmlns:a16="http://schemas.microsoft.com/office/drawing/2014/main" id="{61C2732C-54A3-464F-A844-480A3A169F1D}"/>
              </a:ext>
            </a:extLst>
          </p:cNvPr>
          <p:cNvGrpSpPr/>
          <p:nvPr/>
        </p:nvGrpSpPr>
        <p:grpSpPr>
          <a:xfrm>
            <a:off x="292879" y="1655806"/>
            <a:ext cx="1914862" cy="683406"/>
            <a:chOff x="3348010" y="2450730"/>
            <a:chExt cx="1605505" cy="489483"/>
          </a:xfrm>
        </p:grpSpPr>
        <p:sp>
          <p:nvSpPr>
            <p:cNvPr id="7" name="矩形 6">
              <a:extLst>
                <a:ext uri="{FF2B5EF4-FFF2-40B4-BE49-F238E27FC236}">
                  <a16:creationId xmlns:a16="http://schemas.microsoft.com/office/drawing/2014/main" id="{FC51DAB2-F675-40D9-B2F1-409F1B580237}"/>
                </a:ext>
              </a:extLst>
            </p:cNvPr>
            <p:cNvSpPr/>
            <p:nvPr/>
          </p:nvSpPr>
          <p:spPr>
            <a:xfrm>
              <a:off x="3348010" y="2450730"/>
              <a:ext cx="1605505" cy="4894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8" name="文本框 7">
              <a:extLst>
                <a:ext uri="{FF2B5EF4-FFF2-40B4-BE49-F238E27FC236}">
                  <a16:creationId xmlns:a16="http://schemas.microsoft.com/office/drawing/2014/main" id="{B7CFCCAA-4E51-43D3-BE4C-9136E1067D9B}"/>
                </a:ext>
              </a:extLst>
            </p:cNvPr>
            <p:cNvSpPr txBox="1"/>
            <p:nvPr/>
          </p:nvSpPr>
          <p:spPr>
            <a:xfrm>
              <a:off x="3348010" y="2450730"/>
              <a:ext cx="1605505" cy="4894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2000" b="1" kern="1200" dirty="0"/>
                <a:t>实践活动和社会工作经历</a:t>
              </a:r>
              <a:endParaRPr lang="zh-CN" altLang="en-US" sz="2000" kern="1200" dirty="0"/>
            </a:p>
          </p:txBody>
        </p:sp>
      </p:grpSp>
      <p:graphicFrame>
        <p:nvGraphicFramePr>
          <p:cNvPr id="3" name="图示 2">
            <a:extLst>
              <a:ext uri="{FF2B5EF4-FFF2-40B4-BE49-F238E27FC236}">
                <a16:creationId xmlns:a16="http://schemas.microsoft.com/office/drawing/2014/main" id="{8B10EE3D-D7CE-4754-980C-7AABFA9B50CC}"/>
              </a:ext>
            </a:extLst>
          </p:cNvPr>
          <p:cNvGraphicFramePr/>
          <p:nvPr>
            <p:extLst>
              <p:ext uri="{D42A27DB-BD31-4B8C-83A1-F6EECF244321}">
                <p14:modId xmlns:p14="http://schemas.microsoft.com/office/powerpoint/2010/main" val="3639248862"/>
              </p:ext>
            </p:extLst>
          </p:nvPr>
        </p:nvGraphicFramePr>
        <p:xfrm>
          <a:off x="2361514" y="2520778"/>
          <a:ext cx="7573318" cy="4680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4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914644"/>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二、个人简历</a:t>
            </a:r>
          </a:p>
          <a:p>
            <a:endParaRPr lang="zh-CN" altLang="en-US" sz="4000" dirty="0">
              <a:solidFill>
                <a:schemeClr val="tx1"/>
              </a:solidFill>
            </a:endParaRPr>
          </a:p>
          <a:p>
            <a:r>
              <a:rPr lang="zh-CN" altLang="en-US" dirty="0"/>
              <a:t>实践活动和社会经历撰写要运用逻辑三问的顺序：</a:t>
            </a:r>
          </a:p>
          <a:p>
            <a:endParaRPr lang="zh-CN" altLang="en-US" sz="4000" dirty="0">
              <a:solidFill>
                <a:schemeClr val="tx1"/>
              </a:solidFill>
            </a:endParaRPr>
          </a:p>
        </p:txBody>
      </p:sp>
      <p:grpSp>
        <p:nvGrpSpPr>
          <p:cNvPr id="6" name="组合 5">
            <a:extLst>
              <a:ext uri="{FF2B5EF4-FFF2-40B4-BE49-F238E27FC236}">
                <a16:creationId xmlns:a16="http://schemas.microsoft.com/office/drawing/2014/main" id="{61C2732C-54A3-464F-A844-480A3A169F1D}"/>
              </a:ext>
            </a:extLst>
          </p:cNvPr>
          <p:cNvGrpSpPr/>
          <p:nvPr/>
        </p:nvGrpSpPr>
        <p:grpSpPr>
          <a:xfrm>
            <a:off x="292879" y="1775587"/>
            <a:ext cx="1774818" cy="855057"/>
            <a:chOff x="3348010" y="2450730"/>
            <a:chExt cx="1605505" cy="489483"/>
          </a:xfrm>
        </p:grpSpPr>
        <p:sp>
          <p:nvSpPr>
            <p:cNvPr id="7" name="矩形 6">
              <a:extLst>
                <a:ext uri="{FF2B5EF4-FFF2-40B4-BE49-F238E27FC236}">
                  <a16:creationId xmlns:a16="http://schemas.microsoft.com/office/drawing/2014/main" id="{FC51DAB2-F675-40D9-B2F1-409F1B580237}"/>
                </a:ext>
              </a:extLst>
            </p:cNvPr>
            <p:cNvSpPr/>
            <p:nvPr/>
          </p:nvSpPr>
          <p:spPr>
            <a:xfrm>
              <a:off x="3348010" y="2450730"/>
              <a:ext cx="1605505" cy="4894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8" name="文本框 7">
              <a:extLst>
                <a:ext uri="{FF2B5EF4-FFF2-40B4-BE49-F238E27FC236}">
                  <a16:creationId xmlns:a16="http://schemas.microsoft.com/office/drawing/2014/main" id="{B7CFCCAA-4E51-43D3-BE4C-9136E1067D9B}"/>
                </a:ext>
              </a:extLst>
            </p:cNvPr>
            <p:cNvSpPr txBox="1"/>
            <p:nvPr/>
          </p:nvSpPr>
          <p:spPr>
            <a:xfrm>
              <a:off x="3348010" y="2450730"/>
              <a:ext cx="1605505" cy="4894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2000" b="1" kern="1200" dirty="0"/>
                <a:t>实践活动和社会工作经历</a:t>
              </a:r>
              <a:endParaRPr lang="zh-CN" altLang="en-US" sz="2000" kern="1200" dirty="0"/>
            </a:p>
          </p:txBody>
        </p:sp>
      </p:grpSp>
      <p:sp>
        <p:nvSpPr>
          <p:cNvPr id="2" name="矩形 1">
            <a:extLst>
              <a:ext uri="{FF2B5EF4-FFF2-40B4-BE49-F238E27FC236}">
                <a16:creationId xmlns:a16="http://schemas.microsoft.com/office/drawing/2014/main" id="{CCE7B161-9420-4FD5-8C1D-8EDE471B16E5}"/>
              </a:ext>
            </a:extLst>
          </p:cNvPr>
          <p:cNvSpPr/>
          <p:nvPr/>
        </p:nvSpPr>
        <p:spPr>
          <a:xfrm>
            <a:off x="1408671" y="2704785"/>
            <a:ext cx="8847438" cy="3368871"/>
          </a:xfrm>
          <a:prstGeom prst="rect">
            <a:avLst/>
          </a:prstGeom>
        </p:spPr>
        <p:txBody>
          <a:bodyPr wrap="square">
            <a:spAutoFit/>
          </a:bodyPr>
          <a:lstStyle/>
          <a:p>
            <a:pPr indent="266700">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例：某财务咨询公司的财税实习生的实习经历的写法</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2017.02-2017.07     </a:t>
            </a:r>
            <a:r>
              <a:rPr lang="zh-CN" altLang="en-US" kern="100" dirty="0">
                <a:latin typeface="宋体" panose="02010600030101010101" pitchFamily="2" charset="-122"/>
                <a:ea typeface="宋体" panose="02010600030101010101" pitchFamily="2" charset="-122"/>
                <a:cs typeface="Times New Roman" panose="02020603050405020304" pitchFamily="18" charset="0"/>
              </a:rPr>
              <a:t>广州某财务咨询有限公司     财税实习生</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nSpc>
                <a:spcPct val="150000"/>
              </a:lnSpc>
              <a:buFont typeface="Wingdings" panose="05000000000000000000" pitchFamily="2" charset="2"/>
              <a:buChar char=""/>
            </a:pPr>
            <a:r>
              <a:rPr lang="zh-CN" altLang="en-US" kern="100" dirty="0">
                <a:latin typeface="宋体" panose="02010600030101010101" pitchFamily="2" charset="-122"/>
                <a:ea typeface="宋体" panose="02010600030101010101" pitchFamily="2" charset="-122"/>
                <a:cs typeface="Times New Roman" panose="02020603050405020304" pitchFamily="18" charset="0"/>
              </a:rPr>
              <a:t>负责询问和记录</a:t>
            </a:r>
            <a:r>
              <a:rPr lang="en-US" altLang="zh-CN" kern="100" dirty="0">
                <a:latin typeface="宋体" panose="02010600030101010101" pitchFamily="2" charset="-122"/>
                <a:ea typeface="宋体" panose="02010600030101010101" pitchFamily="2" charset="-122"/>
                <a:cs typeface="Times New Roman" panose="02020603050405020304" pitchFamily="18" charset="0"/>
              </a:rPr>
              <a:t>148</a:t>
            </a:r>
            <a:r>
              <a:rPr lang="zh-CN" altLang="en-US" kern="100" dirty="0">
                <a:latin typeface="宋体" panose="02010600030101010101" pitchFamily="2" charset="-122"/>
                <a:ea typeface="宋体" panose="02010600030101010101" pitchFamily="2" charset="-122"/>
                <a:cs typeface="Times New Roman" panose="02020603050405020304" pitchFamily="18" charset="0"/>
              </a:rPr>
              <a:t>家小规模纳税企业每月收入和费用情况，整理企业会计凭证；负责</a:t>
            </a:r>
            <a:r>
              <a:rPr lang="en-US" altLang="zh-CN" kern="100" dirty="0">
                <a:latin typeface="Calibri" panose="020F0502020204030204" pitchFamily="34" charset="0"/>
                <a:ea typeface="宋体" panose="02010600030101010101" pitchFamily="2" charset="-122"/>
                <a:cs typeface="Times New Roman" panose="02020603050405020304" pitchFamily="18" charset="0"/>
              </a:rPr>
              <a:t>8</a:t>
            </a:r>
            <a:r>
              <a:rPr lang="zh-CN" altLang="en-US" kern="100" dirty="0">
                <a:latin typeface="宋体" panose="02010600030101010101" pitchFamily="2" charset="-122"/>
                <a:ea typeface="宋体" panose="02010600030101010101" pitchFamily="2" charset="-122"/>
                <a:cs typeface="Times New Roman" panose="02020603050405020304" pitchFamily="18" charset="0"/>
              </a:rPr>
              <a:t>家一般纳税人电子报税、个人所得税申报并熟悉运用报税软件；网上抄报税，开具增值税专用发票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
            </a:pPr>
            <a:r>
              <a:rPr lang="zh-CN" altLang="en-US" kern="100" dirty="0">
                <a:latin typeface="宋体" panose="02010600030101010101" pitchFamily="2" charset="-122"/>
                <a:ea typeface="宋体" panose="02010600030101010101" pitchFamily="2" charset="-122"/>
                <a:cs typeface="Times New Roman" panose="02020603050405020304" pitchFamily="18" charset="0"/>
              </a:rPr>
              <a:t>娴熟操作用友软件，能独立完成内账账务处理；</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
            </a:pPr>
            <a:r>
              <a:rPr lang="zh-CN" altLang="en-US" kern="100" dirty="0">
                <a:latin typeface="宋体" panose="02010600030101010101" pitchFamily="2" charset="-122"/>
                <a:ea typeface="宋体" panose="02010600030101010101" pitchFamily="2" charset="-122"/>
                <a:cs typeface="Times New Roman" panose="02020603050405020304" pitchFamily="18" charset="0"/>
              </a:rPr>
              <a:t>熟悉运用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EXCEL</a:t>
            </a:r>
            <a:r>
              <a:rPr lang="zh-CN" altLang="en-US" kern="100" dirty="0">
                <a:latin typeface="宋体" panose="02010600030101010101" pitchFamily="2" charset="-122"/>
                <a:ea typeface="宋体" panose="02010600030101010101" pitchFamily="2" charset="-122"/>
                <a:cs typeface="Times New Roman" panose="02020603050405020304" pitchFamily="18" charset="0"/>
              </a:rPr>
              <a:t>进行数据分析与处理；</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nSpc>
                <a:spcPct val="150000"/>
              </a:lnSpc>
              <a:spcAft>
                <a:spcPts val="0"/>
              </a:spcAft>
              <a:buFont typeface="Wingdings" panose="05000000000000000000" pitchFamily="2" charset="2"/>
              <a:buChar char=""/>
            </a:pPr>
            <a:r>
              <a:rPr lang="zh-CN" altLang="en-US" kern="100" dirty="0">
                <a:latin typeface="宋体" panose="02010600030101010101" pitchFamily="2" charset="-122"/>
                <a:ea typeface="宋体" panose="02010600030101010101" pitchFamily="2" charset="-122"/>
                <a:cs typeface="Times New Roman" panose="02020603050405020304" pitchFamily="18" charset="0"/>
              </a:rPr>
              <a:t>有一定的谈判能力，懂得如何和客户沟通。</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62476E15-EFD6-4732-A099-92FB7A822F23}"/>
              </a:ext>
            </a:extLst>
          </p:cNvPr>
          <p:cNvGrpSpPr/>
          <p:nvPr/>
        </p:nvGrpSpPr>
        <p:grpSpPr>
          <a:xfrm>
            <a:off x="292879" y="3665806"/>
            <a:ext cx="976248" cy="976248"/>
            <a:chOff x="3697" y="1851993"/>
            <a:chExt cx="976248" cy="976248"/>
          </a:xfrm>
        </p:grpSpPr>
        <p:sp>
          <p:nvSpPr>
            <p:cNvPr id="13" name="椭圆 12">
              <a:extLst>
                <a:ext uri="{FF2B5EF4-FFF2-40B4-BE49-F238E27FC236}">
                  <a16:creationId xmlns:a16="http://schemas.microsoft.com/office/drawing/2014/main" id="{06899C84-3D43-4ABE-B61E-1AEE41F85C41}"/>
                </a:ext>
              </a:extLst>
            </p:cNvPr>
            <p:cNvSpPr/>
            <p:nvPr/>
          </p:nvSpPr>
          <p:spPr>
            <a:xfrm>
              <a:off x="3697" y="1851993"/>
              <a:ext cx="976248" cy="976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4" name="椭圆 4">
              <a:extLst>
                <a:ext uri="{FF2B5EF4-FFF2-40B4-BE49-F238E27FC236}">
                  <a16:creationId xmlns:a16="http://schemas.microsoft.com/office/drawing/2014/main" id="{E26EE948-93BD-4B34-B1C7-3BD10FC2B68C}"/>
                </a:ext>
              </a:extLst>
            </p:cNvPr>
            <p:cNvSpPr txBox="1"/>
            <p:nvPr/>
          </p:nvSpPr>
          <p:spPr>
            <a:xfrm>
              <a:off x="146665" y="1994961"/>
              <a:ext cx="690312" cy="690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你做了什么？</a:t>
              </a:r>
            </a:p>
          </p:txBody>
        </p:sp>
      </p:grpSp>
      <p:sp>
        <p:nvSpPr>
          <p:cNvPr id="3" name="椭圆 2">
            <a:extLst>
              <a:ext uri="{FF2B5EF4-FFF2-40B4-BE49-F238E27FC236}">
                <a16:creationId xmlns:a16="http://schemas.microsoft.com/office/drawing/2014/main" id="{BCB2B903-78EB-4083-A009-B00BF1D17DB6}"/>
              </a:ext>
            </a:extLst>
          </p:cNvPr>
          <p:cNvSpPr/>
          <p:nvPr/>
        </p:nvSpPr>
        <p:spPr>
          <a:xfrm>
            <a:off x="6878595" y="4563762"/>
            <a:ext cx="1013254" cy="757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学习到了什么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椭圆 19">
            <a:extLst>
              <a:ext uri="{FF2B5EF4-FFF2-40B4-BE49-F238E27FC236}">
                <a16:creationId xmlns:a16="http://schemas.microsoft.com/office/drawing/2014/main" id="{4818AA11-946A-45BA-B09B-347695CFBE13}"/>
              </a:ext>
            </a:extLst>
          </p:cNvPr>
          <p:cNvSpPr/>
          <p:nvPr/>
        </p:nvSpPr>
        <p:spPr>
          <a:xfrm>
            <a:off x="6936260" y="5445211"/>
            <a:ext cx="1013254" cy="757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有什么成果</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6890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二、个人简历</a:t>
            </a:r>
          </a:p>
          <a:p>
            <a:endParaRPr lang="zh-CN" altLang="en-US" sz="4000" dirty="0">
              <a:solidFill>
                <a:schemeClr val="tx1"/>
              </a:solidFill>
            </a:endParaRPr>
          </a:p>
          <a:p>
            <a:endParaRPr lang="zh-CN" altLang="en-US" dirty="0"/>
          </a:p>
          <a:p>
            <a:endParaRPr lang="zh-CN" altLang="en-US" sz="4000" dirty="0">
              <a:solidFill>
                <a:schemeClr val="tx1"/>
              </a:solidFill>
            </a:endParaRPr>
          </a:p>
        </p:txBody>
      </p:sp>
      <p:grpSp>
        <p:nvGrpSpPr>
          <p:cNvPr id="15" name="组合 14">
            <a:extLst>
              <a:ext uri="{FF2B5EF4-FFF2-40B4-BE49-F238E27FC236}">
                <a16:creationId xmlns:a16="http://schemas.microsoft.com/office/drawing/2014/main" id="{7EE0E8EB-679C-4F94-8E3C-CDB7FBE7B0AA}"/>
              </a:ext>
            </a:extLst>
          </p:cNvPr>
          <p:cNvGrpSpPr/>
          <p:nvPr/>
        </p:nvGrpSpPr>
        <p:grpSpPr>
          <a:xfrm>
            <a:off x="218738" y="1726161"/>
            <a:ext cx="1605505" cy="489483"/>
            <a:chOff x="3348010" y="3062584"/>
            <a:chExt cx="1605505" cy="489483"/>
          </a:xfrm>
        </p:grpSpPr>
        <p:sp>
          <p:nvSpPr>
            <p:cNvPr id="16" name="矩形 15">
              <a:extLst>
                <a:ext uri="{FF2B5EF4-FFF2-40B4-BE49-F238E27FC236}">
                  <a16:creationId xmlns:a16="http://schemas.microsoft.com/office/drawing/2014/main" id="{24770836-479D-42B0-9614-1325C900C411}"/>
                </a:ext>
              </a:extLst>
            </p:cNvPr>
            <p:cNvSpPr/>
            <p:nvPr/>
          </p:nvSpPr>
          <p:spPr>
            <a:xfrm>
              <a:off x="3348010" y="3062584"/>
              <a:ext cx="1605505" cy="4894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7" name="文本框 16">
              <a:extLst>
                <a:ext uri="{FF2B5EF4-FFF2-40B4-BE49-F238E27FC236}">
                  <a16:creationId xmlns:a16="http://schemas.microsoft.com/office/drawing/2014/main" id="{C89920E3-7F4A-4B8D-9B2B-CF017F67BEB7}"/>
                </a:ext>
              </a:extLst>
            </p:cNvPr>
            <p:cNvSpPr txBox="1"/>
            <p:nvPr/>
          </p:nvSpPr>
          <p:spPr>
            <a:xfrm>
              <a:off x="3348010" y="3062584"/>
              <a:ext cx="1605505" cy="4894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2000" b="1" kern="1200" dirty="0"/>
                <a:t>获奖情况</a:t>
              </a:r>
              <a:endParaRPr lang="zh-CN" altLang="en-US" sz="2000" kern="1200" dirty="0"/>
            </a:p>
          </p:txBody>
        </p:sp>
      </p:grpSp>
      <p:sp>
        <p:nvSpPr>
          <p:cNvPr id="5" name="矩形 4">
            <a:extLst>
              <a:ext uri="{FF2B5EF4-FFF2-40B4-BE49-F238E27FC236}">
                <a16:creationId xmlns:a16="http://schemas.microsoft.com/office/drawing/2014/main" id="{8D3EFFB0-65CB-420F-AF77-2DB7FDFD491C}"/>
              </a:ext>
            </a:extLst>
          </p:cNvPr>
          <p:cNvSpPr/>
          <p:nvPr/>
        </p:nvSpPr>
        <p:spPr>
          <a:xfrm>
            <a:off x="2388973" y="1848050"/>
            <a:ext cx="7735330" cy="2953373"/>
          </a:xfrm>
          <a:prstGeom prst="rect">
            <a:avLst/>
          </a:prstGeom>
        </p:spPr>
        <p:txBody>
          <a:bodyPr wrap="square">
            <a:spAutoFit/>
          </a:bodyPr>
          <a:lstStyle/>
          <a:p>
            <a:pPr indent="266700">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例：获奖情况要突出证书的含金量。</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2017</a:t>
            </a:r>
            <a:r>
              <a:rPr lang="zh-CN" altLang="en-US" kern="100" dirty="0">
                <a:latin typeface="宋体" panose="02010600030101010101" pitchFamily="2" charset="-122"/>
                <a:ea typeface="宋体" panose="02010600030101010101" pitchFamily="2" charset="-122"/>
                <a:cs typeface="Times New Roman" panose="02020603050405020304" pitchFamily="18" charset="0"/>
              </a:rPr>
              <a:t>年   广东某高职三下乡先进个人（全校仅有</a:t>
            </a:r>
            <a:r>
              <a:rPr lang="en-US" altLang="zh-CN" kern="100" dirty="0">
                <a:latin typeface="Calibri" panose="020F0502020204030204" pitchFamily="34" charset="0"/>
                <a:ea typeface="宋体" panose="02010600030101010101" pitchFamily="2" charset="-122"/>
                <a:cs typeface="Times New Roman" panose="02020603050405020304" pitchFamily="18" charset="0"/>
              </a:rPr>
              <a:t>10</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名获奖学生之一）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2017</a:t>
            </a:r>
            <a:r>
              <a:rPr lang="zh-CN" altLang="en-US" kern="100" dirty="0">
                <a:latin typeface="宋体" panose="02010600030101010101" pitchFamily="2" charset="-122"/>
                <a:ea typeface="宋体" panose="02010600030101010101" pitchFamily="2" charset="-122"/>
                <a:cs typeface="Times New Roman" panose="02020603050405020304" pitchFamily="18" charset="0"/>
              </a:rPr>
              <a:t>年   广东某高职创业影响力人物（本年度全院唯一获得者）</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包括获得奖学金的情况及获得三好学生、优秀学生干部、优秀团员、优秀党员、社会实践优秀个人、优秀社团负责人等称号的情况，注意要强调证书的含金量。</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2016</a:t>
            </a:r>
            <a:r>
              <a:rPr lang="zh-CN" altLang="en-US" kern="100" dirty="0">
                <a:latin typeface="宋体" panose="02010600030101010101" pitchFamily="2" charset="-122"/>
                <a:ea typeface="宋体" panose="02010600030101010101" pitchFamily="2" charset="-122"/>
                <a:cs typeface="Times New Roman" panose="02020603050405020304" pitchFamily="18" charset="0"/>
              </a:rPr>
              <a:t>年   广东某高职二等奖学金（全校学业排名前</a:t>
            </a:r>
            <a:r>
              <a:rPr lang="en-US" altLang="zh-CN" kern="100" dirty="0">
                <a:latin typeface="Calibri" panose="020F0502020204030204" pitchFamily="34" charset="0"/>
                <a:ea typeface="宋体" panose="02010600030101010101" pitchFamily="2" charset="-122"/>
                <a:cs typeface="Times New Roman" panose="02020603050405020304" pitchFamily="18" charset="0"/>
              </a:rPr>
              <a:t>20%</a:t>
            </a:r>
            <a:r>
              <a:rPr lang="zh-CN" altLang="en-US" kern="100" dirty="0">
                <a:latin typeface="宋体" panose="02010600030101010101" pitchFamily="2" charset="-122"/>
                <a:ea typeface="宋体" panose="02010600030101010101" pitchFamily="2" charset="-122"/>
                <a:cs typeface="Times New Roman" panose="02020603050405020304" pitchFamily="18" charset="0"/>
              </a:rPr>
              <a:t>学生）</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7605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二、个人简历</a:t>
            </a:r>
          </a:p>
          <a:p>
            <a:endParaRPr lang="zh-CN" altLang="en-US" sz="4000" dirty="0">
              <a:solidFill>
                <a:schemeClr val="tx1"/>
              </a:solidFill>
            </a:endParaRPr>
          </a:p>
          <a:p>
            <a:endParaRPr lang="zh-CN" altLang="en-US" dirty="0"/>
          </a:p>
          <a:p>
            <a:endParaRPr lang="zh-CN" altLang="en-US" sz="4000" dirty="0">
              <a:solidFill>
                <a:schemeClr val="tx1"/>
              </a:solidFill>
            </a:endParaRPr>
          </a:p>
        </p:txBody>
      </p:sp>
      <p:sp>
        <p:nvSpPr>
          <p:cNvPr id="8" name="矩形 7">
            <a:extLst>
              <a:ext uri="{FF2B5EF4-FFF2-40B4-BE49-F238E27FC236}">
                <a16:creationId xmlns:a16="http://schemas.microsoft.com/office/drawing/2014/main" id="{A55AC1B9-DD11-48AB-877B-116D1457B38D}"/>
              </a:ext>
            </a:extLst>
          </p:cNvPr>
          <p:cNvSpPr/>
          <p:nvPr/>
        </p:nvSpPr>
        <p:spPr>
          <a:xfrm>
            <a:off x="2593447" y="1236679"/>
            <a:ext cx="2621104" cy="4894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 name="矩形 1">
            <a:extLst>
              <a:ext uri="{FF2B5EF4-FFF2-40B4-BE49-F238E27FC236}">
                <a16:creationId xmlns:a16="http://schemas.microsoft.com/office/drawing/2014/main" id="{23996A69-194E-4344-B4B5-87920754D0B3}"/>
              </a:ext>
            </a:extLst>
          </p:cNvPr>
          <p:cNvSpPr/>
          <p:nvPr/>
        </p:nvSpPr>
        <p:spPr>
          <a:xfrm>
            <a:off x="2593447" y="1356830"/>
            <a:ext cx="2276585" cy="369332"/>
          </a:xfrm>
          <a:prstGeom prst="rect">
            <a:avLst/>
          </a:prstGeom>
        </p:spPr>
        <p:txBody>
          <a:bodyPr wrap="none">
            <a:spAutoFit/>
          </a:bodyPr>
          <a:lstStyle/>
          <a:p>
            <a:pPr algn="just"/>
            <a:r>
              <a:rPr lang="zh-CN" altLang="en-US" b="1" kern="100" dirty="0">
                <a:solidFill>
                  <a:schemeClr val="bg1"/>
                </a:solidFill>
                <a:latin typeface="+mj-ea"/>
                <a:ea typeface="+mj-ea"/>
              </a:rPr>
              <a:t>简历撰写的一般步骤</a:t>
            </a:r>
            <a:endParaRPr lang="zh-CN" altLang="en-US" kern="100" dirty="0">
              <a:solidFill>
                <a:schemeClr val="bg1"/>
              </a:solidFill>
              <a:latin typeface="+mj-ea"/>
              <a:ea typeface="+mj-ea"/>
            </a:endParaRPr>
          </a:p>
        </p:txBody>
      </p:sp>
      <p:graphicFrame>
        <p:nvGraphicFramePr>
          <p:cNvPr id="3" name="图示 2">
            <a:extLst>
              <a:ext uri="{FF2B5EF4-FFF2-40B4-BE49-F238E27FC236}">
                <a16:creationId xmlns:a16="http://schemas.microsoft.com/office/drawing/2014/main" id="{9BEA1515-8850-4804-90A8-5492087CE348}"/>
              </a:ext>
            </a:extLst>
          </p:cNvPr>
          <p:cNvGraphicFramePr/>
          <p:nvPr>
            <p:extLst>
              <p:ext uri="{D42A27DB-BD31-4B8C-83A1-F6EECF244321}">
                <p14:modId xmlns:p14="http://schemas.microsoft.com/office/powerpoint/2010/main" val="1183442175"/>
              </p:ext>
            </p:extLst>
          </p:nvPr>
        </p:nvGraphicFramePr>
        <p:xfrm>
          <a:off x="1924908" y="17261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290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三、求职信</a:t>
            </a:r>
          </a:p>
          <a:p>
            <a:endParaRPr lang="zh-CN" altLang="en-US" sz="4000" dirty="0">
              <a:solidFill>
                <a:schemeClr val="tx1"/>
              </a:solidFill>
            </a:endParaRPr>
          </a:p>
          <a:p>
            <a:endParaRPr lang="zh-CN" altLang="en-US" dirty="0"/>
          </a:p>
          <a:p>
            <a:endParaRPr lang="zh-CN" altLang="en-US" sz="4000" dirty="0">
              <a:solidFill>
                <a:schemeClr val="tx1"/>
              </a:solidFill>
            </a:endParaRPr>
          </a:p>
        </p:txBody>
      </p:sp>
      <p:sp>
        <p:nvSpPr>
          <p:cNvPr id="8" name="矩形 7">
            <a:extLst>
              <a:ext uri="{FF2B5EF4-FFF2-40B4-BE49-F238E27FC236}">
                <a16:creationId xmlns:a16="http://schemas.microsoft.com/office/drawing/2014/main" id="{A55AC1B9-DD11-48AB-877B-116D1457B38D}"/>
              </a:ext>
            </a:extLst>
          </p:cNvPr>
          <p:cNvSpPr/>
          <p:nvPr/>
        </p:nvSpPr>
        <p:spPr>
          <a:xfrm>
            <a:off x="2593446" y="1236679"/>
            <a:ext cx="2785861" cy="48948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 name="矩形 1">
            <a:extLst>
              <a:ext uri="{FF2B5EF4-FFF2-40B4-BE49-F238E27FC236}">
                <a16:creationId xmlns:a16="http://schemas.microsoft.com/office/drawing/2014/main" id="{23996A69-194E-4344-B4B5-87920754D0B3}"/>
              </a:ext>
            </a:extLst>
          </p:cNvPr>
          <p:cNvSpPr/>
          <p:nvPr/>
        </p:nvSpPr>
        <p:spPr>
          <a:xfrm>
            <a:off x="2593447" y="1356830"/>
            <a:ext cx="2785861" cy="369332"/>
          </a:xfrm>
          <a:prstGeom prst="rect">
            <a:avLst/>
          </a:prstGeom>
        </p:spPr>
        <p:txBody>
          <a:bodyPr wrap="square">
            <a:spAutoFit/>
          </a:bodyPr>
          <a:lstStyle/>
          <a:p>
            <a:r>
              <a:rPr lang="zh-CN" altLang="en-US" b="1" dirty="0"/>
              <a:t>个人简历与求职信的区别</a:t>
            </a:r>
            <a:endParaRPr lang="zh-CN" altLang="en-US" dirty="0"/>
          </a:p>
        </p:txBody>
      </p:sp>
      <p:graphicFrame>
        <p:nvGraphicFramePr>
          <p:cNvPr id="6" name="表格 5">
            <a:extLst>
              <a:ext uri="{FF2B5EF4-FFF2-40B4-BE49-F238E27FC236}">
                <a16:creationId xmlns:a16="http://schemas.microsoft.com/office/drawing/2014/main" id="{D7C70C0D-0862-403D-B6F9-8EDD3F884A26}"/>
              </a:ext>
            </a:extLst>
          </p:cNvPr>
          <p:cNvGraphicFramePr>
            <a:graphicFrameLocks noGrp="1"/>
          </p:cNvGraphicFramePr>
          <p:nvPr>
            <p:extLst>
              <p:ext uri="{D42A27DB-BD31-4B8C-83A1-F6EECF244321}">
                <p14:modId xmlns:p14="http://schemas.microsoft.com/office/powerpoint/2010/main" val="1207224324"/>
              </p:ext>
            </p:extLst>
          </p:nvPr>
        </p:nvGraphicFramePr>
        <p:xfrm>
          <a:off x="2708489" y="2001795"/>
          <a:ext cx="7438765" cy="3237470"/>
        </p:xfrm>
        <a:graphic>
          <a:graphicData uri="http://schemas.openxmlformats.org/drawingml/2006/table">
            <a:tbl>
              <a:tblPr/>
              <a:tblGrid>
                <a:gridCol w="1342767">
                  <a:extLst>
                    <a:ext uri="{9D8B030D-6E8A-4147-A177-3AD203B41FA5}">
                      <a16:colId xmlns:a16="http://schemas.microsoft.com/office/drawing/2014/main" val="3307540894"/>
                    </a:ext>
                  </a:extLst>
                </a:gridCol>
                <a:gridCol w="2889603">
                  <a:extLst>
                    <a:ext uri="{9D8B030D-6E8A-4147-A177-3AD203B41FA5}">
                      <a16:colId xmlns:a16="http://schemas.microsoft.com/office/drawing/2014/main" val="1126211689"/>
                    </a:ext>
                  </a:extLst>
                </a:gridCol>
                <a:gridCol w="3206395">
                  <a:extLst>
                    <a:ext uri="{9D8B030D-6E8A-4147-A177-3AD203B41FA5}">
                      <a16:colId xmlns:a16="http://schemas.microsoft.com/office/drawing/2014/main" val="3885183913"/>
                    </a:ext>
                  </a:extLst>
                </a:gridCol>
              </a:tblGrid>
              <a:tr h="580302">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对比项目</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简历</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求职信</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68019307"/>
                  </a:ext>
                </a:extLst>
              </a:tr>
              <a:tr h="1038433">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侧重点</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针对特定的工作职位来写的，主要叙述求职者的客观情况</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表达求职者的主观愿望</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337804"/>
                  </a:ext>
                </a:extLst>
              </a:tr>
              <a:tr h="1038433">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应用场合</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参加校园招聘会或人才市场的现场招聘会</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过书信或电子邮件求职时，最好是简历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求职信</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439144"/>
                  </a:ext>
                </a:extLst>
              </a:tr>
              <a:tr h="580302">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版本</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zh-CN" altLang="en-US" sz="1800" kern="100">
                          <a:effectLst/>
                          <a:latin typeface="宋体" panose="02010600030101010101" pitchFamily="2" charset="-122"/>
                          <a:ea typeface="宋体" panose="02010600030101010101" pitchFamily="2" charset="-122"/>
                          <a:cs typeface="Times New Roman" panose="02020603050405020304" pitchFamily="18" charset="0"/>
                        </a:rPr>
                        <a:t>一稿专投</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一稿多投；通用版本</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3744"/>
                  </a:ext>
                </a:extLst>
              </a:tr>
            </a:tbl>
          </a:graphicData>
        </a:graphic>
      </p:graphicFrame>
    </p:spTree>
    <p:extLst>
      <p:ext uri="{BB962C8B-B14F-4D97-AF65-F5344CB8AC3E}">
        <p14:creationId xmlns:p14="http://schemas.microsoft.com/office/powerpoint/2010/main" val="257653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三、求职信</a:t>
            </a:r>
          </a:p>
          <a:p>
            <a:endParaRPr lang="zh-CN" altLang="en-US" sz="4000" dirty="0">
              <a:solidFill>
                <a:schemeClr val="tx1"/>
              </a:solidFill>
            </a:endParaRPr>
          </a:p>
          <a:p>
            <a:endParaRPr lang="zh-CN" altLang="en-US" dirty="0"/>
          </a:p>
          <a:p>
            <a:endParaRPr lang="zh-CN" altLang="en-US" sz="4000" dirty="0">
              <a:solidFill>
                <a:schemeClr val="tx1"/>
              </a:solidFill>
            </a:endParaRPr>
          </a:p>
        </p:txBody>
      </p:sp>
      <p:graphicFrame>
        <p:nvGraphicFramePr>
          <p:cNvPr id="2" name="图示 1">
            <a:extLst>
              <a:ext uri="{FF2B5EF4-FFF2-40B4-BE49-F238E27FC236}">
                <a16:creationId xmlns:a16="http://schemas.microsoft.com/office/drawing/2014/main" id="{69383A8E-F1B6-4CBC-9E22-63A80E3F51B2}"/>
              </a:ext>
            </a:extLst>
          </p:cNvPr>
          <p:cNvGraphicFramePr/>
          <p:nvPr>
            <p:extLst>
              <p:ext uri="{D42A27DB-BD31-4B8C-83A1-F6EECF244321}">
                <p14:modId xmlns:p14="http://schemas.microsoft.com/office/powerpoint/2010/main" val="2859713047"/>
              </p:ext>
            </p:extLst>
          </p:nvPr>
        </p:nvGraphicFramePr>
        <p:xfrm>
          <a:off x="2032000" y="1227438"/>
          <a:ext cx="8128000" cy="5100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1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三、求职信</a:t>
            </a:r>
          </a:p>
          <a:p>
            <a:endParaRPr lang="zh-CN" altLang="en-US" sz="4000" dirty="0">
              <a:solidFill>
                <a:schemeClr val="tx1"/>
              </a:solidFill>
            </a:endParaRPr>
          </a:p>
          <a:p>
            <a:endParaRPr lang="zh-CN" altLang="en-US" dirty="0"/>
          </a:p>
          <a:p>
            <a:endParaRPr lang="zh-CN" altLang="en-US" sz="4000" dirty="0">
              <a:solidFill>
                <a:schemeClr val="tx1"/>
              </a:solidFill>
            </a:endParaRPr>
          </a:p>
        </p:txBody>
      </p:sp>
      <p:graphicFrame>
        <p:nvGraphicFramePr>
          <p:cNvPr id="3" name="表格 2">
            <a:extLst>
              <a:ext uri="{FF2B5EF4-FFF2-40B4-BE49-F238E27FC236}">
                <a16:creationId xmlns:a16="http://schemas.microsoft.com/office/drawing/2014/main" id="{03C94BA3-635C-4B0C-BD60-34AF7D8E433A}"/>
              </a:ext>
            </a:extLst>
          </p:cNvPr>
          <p:cNvGraphicFramePr>
            <a:graphicFrameLocks noGrp="1"/>
          </p:cNvGraphicFramePr>
          <p:nvPr>
            <p:extLst>
              <p:ext uri="{D42A27DB-BD31-4B8C-83A1-F6EECF244321}">
                <p14:modId xmlns:p14="http://schemas.microsoft.com/office/powerpoint/2010/main" val="3670005269"/>
              </p:ext>
            </p:extLst>
          </p:nvPr>
        </p:nvGraphicFramePr>
        <p:xfrm>
          <a:off x="2708489" y="1615166"/>
          <a:ext cx="6960064" cy="3236919"/>
        </p:xfrm>
        <a:graphic>
          <a:graphicData uri="http://schemas.openxmlformats.org/drawingml/2006/table">
            <a:tbl>
              <a:tblPr>
                <a:tableStyleId>{5C22544A-7EE6-4342-B048-85BDC9FD1C3A}</a:tableStyleId>
              </a:tblPr>
              <a:tblGrid>
                <a:gridCol w="6960064">
                  <a:extLst>
                    <a:ext uri="{9D8B030D-6E8A-4147-A177-3AD203B41FA5}">
                      <a16:colId xmlns:a16="http://schemas.microsoft.com/office/drawing/2014/main" val="3494262029"/>
                    </a:ext>
                  </a:extLst>
                </a:gridCol>
              </a:tblGrid>
              <a:tr h="3236919">
                <a:tc>
                  <a:txBody>
                    <a:bodyPr/>
                    <a:lstStyle/>
                    <a:p>
                      <a:pPr marL="0" marR="0">
                        <a:lnSpc>
                          <a:spcPct val="150000"/>
                        </a:lnSpc>
                        <a:spcBef>
                          <a:spcPts val="0"/>
                        </a:spcBef>
                        <a:spcAft>
                          <a:spcPts val="0"/>
                        </a:spcAft>
                      </a:pPr>
                      <a:r>
                        <a:rPr lang="zh-CN" altLang="en-US" sz="2000" kern="100" dirty="0">
                          <a:effectLst/>
                          <a:latin typeface="+mn-ea"/>
                          <a:ea typeface="+mn-ea"/>
                        </a:rPr>
                        <a:t>案例展示</a:t>
                      </a:r>
                    </a:p>
                    <a:p>
                      <a:pPr marL="0" marR="0">
                        <a:lnSpc>
                          <a:spcPct val="150000"/>
                        </a:lnSpc>
                        <a:spcBef>
                          <a:spcPts val="0"/>
                        </a:spcBef>
                        <a:spcAft>
                          <a:spcPts val="0"/>
                        </a:spcAft>
                      </a:pPr>
                      <a:r>
                        <a:rPr lang="zh-CN" altLang="en-US" sz="2000" kern="100" dirty="0">
                          <a:effectLst/>
                          <a:latin typeface="+mn-ea"/>
                          <a:ea typeface="+mn-ea"/>
                        </a:rPr>
                        <a:t>    学生甲的求职信正文：“我叫李民，现年</a:t>
                      </a:r>
                      <a:r>
                        <a:rPr lang="en-US" altLang="zh-CN" sz="2000" kern="100" dirty="0">
                          <a:effectLst/>
                          <a:latin typeface="+mn-ea"/>
                          <a:ea typeface="+mn-ea"/>
                        </a:rPr>
                        <a:t>22</a:t>
                      </a:r>
                      <a:r>
                        <a:rPr lang="zh-CN" altLang="en-US" sz="2000" kern="100" dirty="0">
                          <a:effectLst/>
                          <a:latin typeface="+mn-ea"/>
                          <a:ea typeface="+mn-ea"/>
                        </a:rPr>
                        <a:t>岁，男，是一名财会专业的大学专科毕业生。从报上我得知贵公司正在招聘一名专职会计人员，不胜喜悦，我不揣冒昧地毛遂自荐，相信贵公司定会慧眼识人，使我有幸成为贵公司的一名会计人员</a:t>
                      </a:r>
                      <a:r>
                        <a:rPr lang="en-US" altLang="zh-CN" sz="2000" kern="100" dirty="0">
                          <a:effectLst/>
                          <a:latin typeface="+mn-ea"/>
                          <a:ea typeface="+mn-ea"/>
                        </a:rPr>
                        <a:t>……” </a:t>
                      </a:r>
                      <a:endParaRPr lang="zh-CN" altLang="en-US" sz="2000" kern="100" dirty="0">
                        <a:effectLst/>
                        <a:latin typeface="+mn-ea"/>
                        <a:ea typeface="+mn-ea"/>
                        <a:cs typeface="Times New Roman" panose="02020603050405020304" pitchFamily="18" charset="0"/>
                      </a:endParaRPr>
                    </a:p>
                  </a:txBody>
                  <a:tcPr marL="68580" marR="68580"/>
                </a:tc>
                <a:extLst>
                  <a:ext uri="{0D108BD9-81ED-4DB2-BD59-A6C34878D82A}">
                    <a16:rowId xmlns:a16="http://schemas.microsoft.com/office/drawing/2014/main" val="2360399516"/>
                  </a:ext>
                </a:extLst>
              </a:tr>
            </a:tbl>
          </a:graphicData>
        </a:graphic>
      </p:graphicFrame>
    </p:spTree>
    <p:extLst>
      <p:ext uri="{BB962C8B-B14F-4D97-AF65-F5344CB8AC3E}">
        <p14:creationId xmlns:p14="http://schemas.microsoft.com/office/powerpoint/2010/main" val="28214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1"/>
          </p:nvPr>
        </p:nvSpPr>
        <p:spPr>
          <a:xfrm>
            <a:off x="5181607" y="1365313"/>
            <a:ext cx="5405967" cy="755650"/>
          </a:xfrm>
        </p:spPr>
        <p:txBody>
          <a:bodyPr/>
          <a:lstStyle/>
          <a:p>
            <a:r>
              <a:rPr dirty="0"/>
              <a:t>章 节</a:t>
            </a:r>
          </a:p>
        </p:txBody>
      </p:sp>
      <p:sp>
        <p:nvSpPr>
          <p:cNvPr id="17" name="文本占位符 16"/>
          <p:cNvSpPr>
            <a:spLocks noGrp="1"/>
          </p:cNvSpPr>
          <p:nvPr>
            <p:ph type="body" sz="quarter" idx="12"/>
          </p:nvPr>
        </p:nvSpPr>
        <p:spPr>
          <a:xfrm>
            <a:off x="5181607" y="2442526"/>
            <a:ext cx="6644634" cy="4870051"/>
          </a:xfrm>
        </p:spPr>
        <p:txBody>
          <a:bodyPr/>
          <a:lstStyle/>
          <a:p>
            <a:pPr>
              <a:lnSpc>
                <a:spcPct val="150000"/>
              </a:lnSpc>
            </a:pPr>
            <a:r>
              <a:rPr lang="zh-CN" altLang="en-US" dirty="0"/>
              <a:t>第一节  求职心理与调适</a:t>
            </a:r>
            <a:endParaRPr lang="en-US" altLang="zh-CN" dirty="0"/>
          </a:p>
          <a:p>
            <a:pPr>
              <a:lnSpc>
                <a:spcPct val="150000"/>
              </a:lnSpc>
            </a:pPr>
            <a:r>
              <a:rPr lang="zh-CN" altLang="en-US" dirty="0"/>
              <a:t>第二节  搜集相关就业信息 </a:t>
            </a:r>
            <a:endParaRPr lang="en-US" altLang="zh-CN" dirty="0"/>
          </a:p>
          <a:p>
            <a:pPr>
              <a:lnSpc>
                <a:spcPct val="150000"/>
              </a:lnSpc>
            </a:pPr>
            <a:r>
              <a:rPr lang="zh-CN" altLang="en-US" dirty="0"/>
              <a:t>第三节  准备求职材料</a:t>
            </a:r>
            <a:endParaRPr lang="en-US" altLang="zh-CN" dirty="0"/>
          </a:p>
          <a:p>
            <a:pPr>
              <a:lnSpc>
                <a:spcPct val="150000"/>
              </a:lnSpc>
            </a:pPr>
            <a:r>
              <a:rPr lang="zh-CN" altLang="en-US" dirty="0"/>
              <a:t>第四节  从容应对面试</a:t>
            </a:r>
            <a:endParaRPr lang="en-US" altLang="zh-CN" dirty="0"/>
          </a:p>
          <a:p>
            <a:pPr>
              <a:lnSpc>
                <a:spcPct val="150000"/>
              </a:lnSpc>
            </a:pPr>
            <a:r>
              <a:rPr lang="zh-CN" altLang="en-US" dirty="0"/>
              <a:t>第五节  就业过程中常见的法律问题</a:t>
            </a:r>
            <a:endParaRPr lang="en-US" altLang="zh-CN" dirty="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9E9234DF-F110-4793-AC14-1ABB03730D6A}"/>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三、求职信</a:t>
            </a:r>
          </a:p>
          <a:p>
            <a:endParaRPr lang="zh-CN" altLang="en-US" sz="4000" dirty="0">
              <a:solidFill>
                <a:schemeClr val="tx1"/>
              </a:solidFill>
            </a:endParaRPr>
          </a:p>
          <a:p>
            <a:endParaRPr lang="zh-CN" altLang="en-US" dirty="0"/>
          </a:p>
          <a:p>
            <a:endParaRPr lang="zh-CN" altLang="en-US" sz="4000" dirty="0">
              <a:solidFill>
                <a:schemeClr val="tx1"/>
              </a:solidFill>
            </a:endParaRPr>
          </a:p>
        </p:txBody>
      </p:sp>
      <p:graphicFrame>
        <p:nvGraphicFramePr>
          <p:cNvPr id="2" name="表格 1">
            <a:extLst>
              <a:ext uri="{FF2B5EF4-FFF2-40B4-BE49-F238E27FC236}">
                <a16:creationId xmlns:a16="http://schemas.microsoft.com/office/drawing/2014/main" id="{163B7A86-F4FA-4D54-A8A6-002BAAEFAF05}"/>
              </a:ext>
            </a:extLst>
          </p:cNvPr>
          <p:cNvGraphicFramePr>
            <a:graphicFrameLocks noGrp="1"/>
          </p:cNvGraphicFramePr>
          <p:nvPr>
            <p:extLst>
              <p:ext uri="{D42A27DB-BD31-4B8C-83A1-F6EECF244321}">
                <p14:modId xmlns:p14="http://schemas.microsoft.com/office/powerpoint/2010/main" val="1713981326"/>
              </p:ext>
            </p:extLst>
          </p:nvPr>
        </p:nvGraphicFramePr>
        <p:xfrm>
          <a:off x="2562876" y="1634584"/>
          <a:ext cx="6984777" cy="3339465"/>
        </p:xfrm>
        <a:graphic>
          <a:graphicData uri="http://schemas.openxmlformats.org/drawingml/2006/table">
            <a:tbl>
              <a:tblPr>
                <a:tableStyleId>{5C22544A-7EE6-4342-B048-85BDC9FD1C3A}</a:tableStyleId>
              </a:tblPr>
              <a:tblGrid>
                <a:gridCol w="6984777">
                  <a:extLst>
                    <a:ext uri="{9D8B030D-6E8A-4147-A177-3AD203B41FA5}">
                      <a16:colId xmlns:a16="http://schemas.microsoft.com/office/drawing/2014/main" val="1861834078"/>
                    </a:ext>
                  </a:extLst>
                </a:gridCol>
              </a:tblGrid>
              <a:tr h="3332832">
                <a:tc>
                  <a:txBody>
                    <a:bodyPr/>
                    <a:lstStyle/>
                    <a:p>
                      <a:pPr marL="0" marR="0">
                        <a:lnSpc>
                          <a:spcPct val="150000"/>
                        </a:lnSpc>
                        <a:spcBef>
                          <a:spcPts val="0"/>
                        </a:spcBef>
                        <a:spcAft>
                          <a:spcPts val="0"/>
                        </a:spcAft>
                      </a:pPr>
                      <a:r>
                        <a:rPr lang="zh-CN" altLang="en-US" sz="1800" kern="100" dirty="0">
                          <a:effectLst/>
                        </a:rPr>
                        <a:t>案例展示</a:t>
                      </a:r>
                    </a:p>
                    <a:p>
                      <a:pPr marL="0" marR="0">
                        <a:lnSpc>
                          <a:spcPct val="150000"/>
                        </a:lnSpc>
                        <a:spcBef>
                          <a:spcPts val="0"/>
                        </a:spcBef>
                        <a:spcAft>
                          <a:spcPts val="0"/>
                        </a:spcAft>
                      </a:pPr>
                      <a:r>
                        <a:rPr lang="zh-CN" altLang="en-US" sz="1800" kern="100" dirty="0">
                          <a:effectLst/>
                        </a:rPr>
                        <a:t>    学生乙的求职信正文：“我于</a:t>
                      </a:r>
                      <a:r>
                        <a:rPr lang="en-US" altLang="zh-CN" sz="1800" kern="100" dirty="0">
                          <a:effectLst/>
                        </a:rPr>
                        <a:t>2012</a:t>
                      </a:r>
                      <a:r>
                        <a:rPr lang="zh-CN" altLang="en-US" sz="1800" kern="100" dirty="0">
                          <a:effectLst/>
                        </a:rPr>
                        <a:t>年</a:t>
                      </a:r>
                      <a:r>
                        <a:rPr lang="en-US" altLang="zh-CN" sz="1800" kern="100" dirty="0">
                          <a:effectLst/>
                        </a:rPr>
                        <a:t>7</a:t>
                      </a:r>
                      <a:r>
                        <a:rPr lang="zh-CN" altLang="en-US" sz="1800" kern="100" dirty="0">
                          <a:effectLst/>
                        </a:rPr>
                        <a:t>月毕业于</a:t>
                      </a:r>
                      <a:r>
                        <a:rPr lang="en-US" altLang="zh-CN" sz="1800" kern="100" dirty="0">
                          <a:effectLst/>
                        </a:rPr>
                        <a:t>××</a:t>
                      </a:r>
                      <a:r>
                        <a:rPr lang="zh-CN" altLang="en-US" sz="1800" kern="100" dirty="0">
                          <a:effectLst/>
                        </a:rPr>
                        <a:t>职业技术学院财会专业。毕业成绩优秀， 在省级会计大奖赛中，获得‘能手’嘉奖</a:t>
                      </a:r>
                      <a:r>
                        <a:rPr lang="en-US" altLang="zh-CN" sz="1800" kern="100" dirty="0">
                          <a:effectLst/>
                        </a:rPr>
                        <a:t>(</a:t>
                      </a:r>
                      <a:r>
                        <a:rPr lang="zh-CN" altLang="en-US" sz="1800" kern="100" dirty="0">
                          <a:effectLst/>
                        </a:rPr>
                        <a:t>见附件</a:t>
                      </a:r>
                      <a:r>
                        <a:rPr lang="en-US" altLang="zh-CN" sz="1800" kern="100" dirty="0">
                          <a:effectLst/>
                        </a:rPr>
                        <a:t>)</a:t>
                      </a:r>
                      <a:r>
                        <a:rPr lang="zh-CN" altLang="en-US" sz="1800" kern="100" dirty="0">
                          <a:effectLst/>
                        </a:rPr>
                        <a:t>，在</a:t>
                      </a:r>
                      <a:r>
                        <a:rPr lang="en-US" altLang="zh-CN" sz="1800" kern="100" dirty="0">
                          <a:effectLst/>
                        </a:rPr>
                        <a:t>××</a:t>
                      </a:r>
                      <a:r>
                        <a:rPr lang="zh-CN" altLang="en-US" sz="1800" kern="100" dirty="0">
                          <a:effectLst/>
                        </a:rPr>
                        <a:t>杂志上发表过多篇学术论文</a:t>
                      </a:r>
                      <a:r>
                        <a:rPr lang="en-US" altLang="zh-CN" sz="1800" kern="100" dirty="0">
                          <a:effectLst/>
                        </a:rPr>
                        <a:t>(</a:t>
                      </a:r>
                      <a:r>
                        <a:rPr lang="zh-CN" altLang="en-US" sz="1800" kern="100" dirty="0">
                          <a:effectLst/>
                        </a:rPr>
                        <a:t>见附件</a:t>
                      </a:r>
                      <a:r>
                        <a:rPr lang="en-US" altLang="zh-CN" sz="1800" kern="100" dirty="0">
                          <a:effectLst/>
                        </a:rPr>
                        <a:t>)</a:t>
                      </a:r>
                      <a:r>
                        <a:rPr lang="zh-CN" altLang="en-US" sz="1800" kern="100" dirty="0">
                          <a:effectLst/>
                        </a:rPr>
                        <a:t>。我在有关材料上看到过贵公司的情况介绍，喜欢贵公司的工作环境，钦佩贵公司的敬业精神，也很赞赏贵公司在经营、管理上的一整套切实可行的规章制度。我十分愿意到这样的环境中工作， 更愿为贵公司贡献我的学识和力量</a:t>
                      </a:r>
                      <a:r>
                        <a:rPr lang="en-US" altLang="zh-CN" sz="1800" kern="100" dirty="0">
                          <a:effectLst/>
                        </a:rPr>
                        <a:t>……” </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extLst>
                  <a:ext uri="{0D108BD9-81ED-4DB2-BD59-A6C34878D82A}">
                    <a16:rowId xmlns:a16="http://schemas.microsoft.com/office/drawing/2014/main" val="238032049"/>
                  </a:ext>
                </a:extLst>
              </a:tr>
            </a:tbl>
          </a:graphicData>
        </a:graphic>
      </p:graphicFrame>
    </p:spTree>
    <p:extLst>
      <p:ext uri="{BB962C8B-B14F-4D97-AF65-F5344CB8AC3E}">
        <p14:creationId xmlns:p14="http://schemas.microsoft.com/office/powerpoint/2010/main" val="735640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A894BE07-6F52-4CE7-B25B-C1058FB6F6CC}"/>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三、求职信</a:t>
            </a:r>
          </a:p>
          <a:p>
            <a:endParaRPr lang="zh-CN" altLang="en-US" sz="4000" dirty="0">
              <a:solidFill>
                <a:schemeClr val="tx1"/>
              </a:solidFill>
            </a:endParaRPr>
          </a:p>
          <a:p>
            <a:endParaRPr lang="zh-CN" altLang="en-US" dirty="0"/>
          </a:p>
          <a:p>
            <a:endParaRPr lang="zh-CN" altLang="en-US" sz="4000" dirty="0">
              <a:solidFill>
                <a:schemeClr val="tx1"/>
              </a:solidFill>
            </a:endParaRPr>
          </a:p>
        </p:txBody>
      </p:sp>
      <p:sp>
        <p:nvSpPr>
          <p:cNvPr id="5" name="矩形 4">
            <a:extLst>
              <a:ext uri="{FF2B5EF4-FFF2-40B4-BE49-F238E27FC236}">
                <a16:creationId xmlns:a16="http://schemas.microsoft.com/office/drawing/2014/main" id="{38E692AE-EA47-46F7-90D4-6A4D2CBF1680}"/>
              </a:ext>
            </a:extLst>
          </p:cNvPr>
          <p:cNvSpPr/>
          <p:nvPr/>
        </p:nvSpPr>
        <p:spPr>
          <a:xfrm>
            <a:off x="199469" y="1819188"/>
            <a:ext cx="2509020" cy="369332"/>
          </a:xfrm>
          <a:prstGeom prst="rect">
            <a:avLst/>
          </a:prstGeom>
        </p:spPr>
        <p:txBody>
          <a:bodyPr wrap="none">
            <a:spAutoFit/>
          </a:bodyPr>
          <a:lstStyle/>
          <a:p>
            <a:pPr algn="just"/>
            <a:r>
              <a:rPr lang="zh-CN" altLang="en-US" b="1" kern="100" dirty="0">
                <a:solidFill>
                  <a:srgbClr val="7030A0"/>
                </a:solidFill>
                <a:latin typeface="宋体" panose="02010600030101010101" pitchFamily="2" charset="-122"/>
                <a:ea typeface="宋体" panose="02010600030101010101" pitchFamily="2" charset="-122"/>
              </a:rPr>
              <a:t>撰写求职信的注意事项</a:t>
            </a:r>
            <a:endParaRPr lang="zh-CN" altLang="en-US" kern="100" dirty="0">
              <a:solidFill>
                <a:srgbClr val="7030A0"/>
              </a:solidFill>
              <a:latin typeface="Times New Roman" panose="02020603050405020304" pitchFamily="18" charset="0"/>
              <a:ea typeface="宋体" panose="02010600030101010101" pitchFamily="2" charset="-122"/>
            </a:endParaRPr>
          </a:p>
        </p:txBody>
      </p:sp>
      <p:graphicFrame>
        <p:nvGraphicFramePr>
          <p:cNvPr id="6" name="图示 5">
            <a:extLst>
              <a:ext uri="{FF2B5EF4-FFF2-40B4-BE49-F238E27FC236}">
                <a16:creationId xmlns:a16="http://schemas.microsoft.com/office/drawing/2014/main" id="{7BFF832D-F873-4F61-872D-5C6F798E4AF8}"/>
              </a:ext>
            </a:extLst>
          </p:cNvPr>
          <p:cNvGraphicFramePr/>
          <p:nvPr>
            <p:extLst>
              <p:ext uri="{D42A27DB-BD31-4B8C-83A1-F6EECF244321}">
                <p14:modId xmlns:p14="http://schemas.microsoft.com/office/powerpoint/2010/main" val="3530068809"/>
              </p:ext>
            </p:extLst>
          </p:nvPr>
        </p:nvGraphicFramePr>
        <p:xfrm>
          <a:off x="-472690" y="2338171"/>
          <a:ext cx="6362357" cy="431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表格 6">
            <a:extLst>
              <a:ext uri="{FF2B5EF4-FFF2-40B4-BE49-F238E27FC236}">
                <a16:creationId xmlns:a16="http://schemas.microsoft.com/office/drawing/2014/main" id="{F3D6EDCA-2801-4ADC-AC82-5D04EC2590F2}"/>
              </a:ext>
            </a:extLst>
          </p:cNvPr>
          <p:cNvGraphicFramePr>
            <a:graphicFrameLocks noGrp="1"/>
          </p:cNvGraphicFramePr>
          <p:nvPr>
            <p:extLst>
              <p:ext uri="{D42A27DB-BD31-4B8C-83A1-F6EECF244321}">
                <p14:modId xmlns:p14="http://schemas.microsoft.com/office/powerpoint/2010/main" val="480456326"/>
              </p:ext>
            </p:extLst>
          </p:nvPr>
        </p:nvGraphicFramePr>
        <p:xfrm>
          <a:off x="5642919" y="91022"/>
          <a:ext cx="6211330" cy="6772779"/>
        </p:xfrm>
        <a:graphic>
          <a:graphicData uri="http://schemas.openxmlformats.org/drawingml/2006/table">
            <a:tbl>
              <a:tblPr>
                <a:tableStyleId>{5C22544A-7EE6-4342-B048-85BDC9FD1C3A}</a:tableStyleId>
              </a:tblPr>
              <a:tblGrid>
                <a:gridCol w="6211330">
                  <a:extLst>
                    <a:ext uri="{9D8B030D-6E8A-4147-A177-3AD203B41FA5}">
                      <a16:colId xmlns:a16="http://schemas.microsoft.com/office/drawing/2014/main" val="1890892830"/>
                    </a:ext>
                  </a:extLst>
                </a:gridCol>
              </a:tblGrid>
              <a:tr h="6004223">
                <a:tc>
                  <a:txBody>
                    <a:bodyPr/>
                    <a:lstStyle/>
                    <a:p>
                      <a:pPr marL="0" marR="0">
                        <a:lnSpc>
                          <a:spcPct val="150000"/>
                        </a:lnSpc>
                        <a:spcBef>
                          <a:spcPts val="0"/>
                        </a:spcBef>
                        <a:spcAft>
                          <a:spcPts val="0"/>
                        </a:spcAft>
                      </a:pPr>
                      <a:r>
                        <a:rPr lang="zh-CN" altLang="en-US" sz="1400" kern="100" dirty="0">
                          <a:effectLst/>
                        </a:rPr>
                        <a:t>案例展示</a:t>
                      </a:r>
                    </a:p>
                    <a:p>
                      <a:pPr marL="0" marR="0" algn="ctr">
                        <a:lnSpc>
                          <a:spcPct val="150000"/>
                        </a:lnSpc>
                        <a:spcBef>
                          <a:spcPts val="0"/>
                        </a:spcBef>
                        <a:spcAft>
                          <a:spcPts val="0"/>
                        </a:spcAft>
                      </a:pPr>
                      <a:r>
                        <a:rPr lang="zh-CN" altLang="en-US" sz="1400" kern="100" dirty="0">
                          <a:effectLst/>
                        </a:rPr>
                        <a:t>求职信（示例）</a:t>
                      </a:r>
                    </a:p>
                    <a:p>
                      <a:pPr marL="0" marR="0">
                        <a:lnSpc>
                          <a:spcPct val="150000"/>
                        </a:lnSpc>
                        <a:spcBef>
                          <a:spcPts val="0"/>
                        </a:spcBef>
                        <a:spcAft>
                          <a:spcPts val="0"/>
                        </a:spcAft>
                      </a:pPr>
                      <a:r>
                        <a:rPr lang="zh-CN" altLang="en-US" sz="1400" kern="100" dirty="0">
                          <a:effectLst/>
                        </a:rPr>
                        <a:t>尊敬的</a:t>
                      </a:r>
                      <a:r>
                        <a:rPr lang="en-US" altLang="zh-CN" sz="1400" kern="100" dirty="0">
                          <a:effectLst/>
                        </a:rPr>
                        <a:t>××</a:t>
                      </a:r>
                      <a:r>
                        <a:rPr lang="zh-CN" altLang="en-US" sz="1400" kern="100" dirty="0">
                          <a:effectLst/>
                        </a:rPr>
                        <a:t>经理： </a:t>
                      </a:r>
                    </a:p>
                    <a:p>
                      <a:pPr marL="0" marR="0">
                        <a:lnSpc>
                          <a:spcPct val="150000"/>
                        </a:lnSpc>
                        <a:spcBef>
                          <a:spcPts val="0"/>
                        </a:spcBef>
                        <a:spcAft>
                          <a:spcPts val="0"/>
                        </a:spcAft>
                      </a:pPr>
                      <a:r>
                        <a:rPr lang="zh-CN" altLang="en-US" sz="1400" kern="100" dirty="0">
                          <a:effectLst/>
                        </a:rPr>
                        <a:t>    您好！ </a:t>
                      </a:r>
                    </a:p>
                    <a:p>
                      <a:pPr marL="0" marR="0" indent="266700">
                        <a:lnSpc>
                          <a:spcPct val="150000"/>
                        </a:lnSpc>
                        <a:spcBef>
                          <a:spcPts val="0"/>
                        </a:spcBef>
                        <a:spcAft>
                          <a:spcPts val="0"/>
                        </a:spcAft>
                      </a:pPr>
                      <a:r>
                        <a:rPr lang="zh-CN" altLang="en-US" sz="1400" kern="100" dirty="0">
                          <a:effectLst/>
                        </a:rPr>
                        <a:t>我是</a:t>
                      </a:r>
                      <a:r>
                        <a:rPr lang="en-US" altLang="zh-CN" sz="1400" kern="100" dirty="0">
                          <a:effectLst/>
                        </a:rPr>
                        <a:t>××</a:t>
                      </a:r>
                      <a:r>
                        <a:rPr lang="zh-CN" altLang="en-US" sz="1400" kern="100" dirty="0">
                          <a:effectLst/>
                        </a:rPr>
                        <a:t>职业技术学院</a:t>
                      </a:r>
                      <a:r>
                        <a:rPr lang="en-US" altLang="zh-CN" sz="1400" kern="100" dirty="0">
                          <a:effectLst/>
                        </a:rPr>
                        <a:t>××</a:t>
                      </a:r>
                      <a:r>
                        <a:rPr lang="zh-CN" altLang="en-US" sz="1400" kern="100" dirty="0">
                          <a:effectLst/>
                        </a:rPr>
                        <a:t>系生化制药专业</a:t>
                      </a:r>
                      <a:r>
                        <a:rPr lang="en-US" altLang="zh-CN" sz="1400" kern="100" dirty="0">
                          <a:effectLst/>
                        </a:rPr>
                        <a:t>2017</a:t>
                      </a:r>
                      <a:r>
                        <a:rPr lang="zh-CN" altLang="en-US" sz="1400" kern="100" dirty="0">
                          <a:effectLst/>
                        </a:rPr>
                        <a:t>届专科毕业生，近期在</a:t>
                      </a:r>
                      <a:r>
                        <a:rPr lang="en-US" altLang="zh-CN" sz="1400" kern="100" dirty="0">
                          <a:effectLst/>
                        </a:rPr>
                        <a:t>××</a:t>
                      </a:r>
                      <a:r>
                        <a:rPr lang="zh-CN" altLang="en-US" sz="1400" kern="100" dirty="0">
                          <a:effectLst/>
                        </a:rPr>
                        <a:t>网上获悉贵公司正在招聘人才。我拟申请贵公司的“医药代表”职位，我自信符合贵公司的招聘要求。三年的专科教育，为我打下了扎实的药学专业基础，同时使我具备了良好的实践能力和创新能力，大学期间我还担任班长、校围棋协会副会长，通过组织和参与大型的活动，我具备了良好的组织协调能力和团队协作能力，尤其是我热情外向的性格，使我能够更好地面对困难和挑战。</a:t>
                      </a:r>
                    </a:p>
                    <a:p>
                      <a:pPr marL="0" marR="0" indent="266700">
                        <a:lnSpc>
                          <a:spcPct val="150000"/>
                        </a:lnSpc>
                        <a:spcBef>
                          <a:spcPts val="0"/>
                        </a:spcBef>
                        <a:spcAft>
                          <a:spcPts val="0"/>
                        </a:spcAft>
                      </a:pPr>
                      <a:r>
                        <a:rPr lang="zh-CN" altLang="en-US" sz="1400" kern="100" dirty="0">
                          <a:effectLst/>
                        </a:rPr>
                        <a:t>此外，在大学期间，我多次获得各项奖学金和荣誉称号，参加过上海世博会志愿者等多项志愿者活动，培养了很强的社会责任感。我的大学英语六级成绩为</a:t>
                      </a:r>
                      <a:r>
                        <a:rPr lang="en-US" altLang="zh-CN" sz="1400" kern="100" dirty="0">
                          <a:effectLst/>
                        </a:rPr>
                        <a:t>504</a:t>
                      </a:r>
                      <a:r>
                        <a:rPr lang="zh-CN" altLang="en-US" sz="1400" kern="100" dirty="0">
                          <a:effectLst/>
                        </a:rPr>
                        <a:t>分，通过了国家计算机水平二级考试，具备了工作所必需的英语和计算机能力。</a:t>
                      </a:r>
                    </a:p>
                    <a:p>
                      <a:pPr marL="0" marR="0" indent="266700">
                        <a:lnSpc>
                          <a:spcPct val="150000"/>
                        </a:lnSpc>
                        <a:spcBef>
                          <a:spcPts val="0"/>
                        </a:spcBef>
                        <a:spcAft>
                          <a:spcPts val="0"/>
                        </a:spcAft>
                      </a:pPr>
                      <a:r>
                        <a:rPr lang="zh-CN" altLang="en-US" sz="1400" kern="100" dirty="0">
                          <a:effectLst/>
                        </a:rPr>
                        <a:t>很希望能加盟贵公司，发挥我的特长和潜力，为贵公司的发展贡献自己的一份力量。</a:t>
                      </a:r>
                    </a:p>
                    <a:p>
                      <a:pPr marL="0" marR="0" indent="266700">
                        <a:lnSpc>
                          <a:spcPct val="150000"/>
                        </a:lnSpc>
                        <a:spcBef>
                          <a:spcPts val="0"/>
                        </a:spcBef>
                        <a:spcAft>
                          <a:spcPts val="0"/>
                        </a:spcAft>
                      </a:pPr>
                      <a:r>
                        <a:rPr lang="zh-CN" altLang="en-US" sz="1400" kern="100" dirty="0">
                          <a:effectLst/>
                        </a:rPr>
                        <a:t>随信附有我的简历。期待您的回复！</a:t>
                      </a:r>
                    </a:p>
                    <a:p>
                      <a:pPr marL="0" marR="0">
                        <a:lnSpc>
                          <a:spcPct val="150000"/>
                        </a:lnSpc>
                        <a:spcBef>
                          <a:spcPts val="0"/>
                        </a:spcBef>
                        <a:spcAft>
                          <a:spcPts val="0"/>
                        </a:spcAft>
                      </a:pPr>
                      <a:r>
                        <a:rPr lang="zh-CN" altLang="en-US" sz="1400" kern="100" dirty="0">
                          <a:effectLst/>
                        </a:rPr>
                        <a:t>         此致</a:t>
                      </a:r>
                    </a:p>
                    <a:p>
                      <a:pPr marL="0" marR="0">
                        <a:lnSpc>
                          <a:spcPct val="150000"/>
                        </a:lnSpc>
                        <a:spcBef>
                          <a:spcPts val="0"/>
                        </a:spcBef>
                        <a:spcAft>
                          <a:spcPts val="0"/>
                        </a:spcAft>
                      </a:pPr>
                      <a:r>
                        <a:rPr lang="zh-CN" altLang="en-US" sz="1400" kern="100" dirty="0">
                          <a:effectLst/>
                        </a:rPr>
                        <a:t>    敬礼</a:t>
                      </a:r>
                    </a:p>
                    <a:p>
                      <a:pPr marL="0" marR="0" algn="r">
                        <a:lnSpc>
                          <a:spcPct val="150000"/>
                        </a:lnSpc>
                        <a:spcBef>
                          <a:spcPts val="0"/>
                        </a:spcBef>
                        <a:spcAft>
                          <a:spcPts val="0"/>
                        </a:spcAft>
                      </a:pPr>
                      <a:r>
                        <a:rPr lang="zh-CN" altLang="en-US" sz="1400" kern="100" dirty="0">
                          <a:effectLst/>
                        </a:rPr>
                        <a:t>求职人：</a:t>
                      </a:r>
                      <a:r>
                        <a:rPr lang="en-US" altLang="zh-CN" sz="1400" kern="100" dirty="0">
                          <a:effectLst/>
                        </a:rPr>
                        <a:t>××× </a:t>
                      </a:r>
                      <a:endParaRPr lang="zh-CN" altLang="en-US" sz="1400" kern="100" dirty="0">
                        <a:effectLst/>
                      </a:endParaRPr>
                    </a:p>
                    <a:p>
                      <a:pPr marL="0" marR="0" algn="r">
                        <a:lnSpc>
                          <a:spcPct val="150000"/>
                        </a:lnSpc>
                        <a:spcBef>
                          <a:spcPts val="0"/>
                        </a:spcBef>
                        <a:spcAft>
                          <a:spcPts val="0"/>
                        </a:spcAft>
                      </a:pPr>
                      <a:r>
                        <a:rPr lang="en-US" altLang="zh-CN" sz="1400" kern="100" dirty="0">
                          <a:effectLst/>
                        </a:rPr>
                        <a:t>2017</a:t>
                      </a:r>
                      <a:r>
                        <a:rPr lang="zh-CN" altLang="en-US" sz="1400" kern="100" dirty="0">
                          <a:effectLst/>
                        </a:rPr>
                        <a:t>年</a:t>
                      </a:r>
                      <a:r>
                        <a:rPr lang="en-US" altLang="zh-CN" sz="1400" kern="100" dirty="0">
                          <a:effectLst/>
                        </a:rPr>
                        <a:t>3</a:t>
                      </a:r>
                      <a:r>
                        <a:rPr lang="zh-CN" altLang="en-US" sz="1400" kern="100" dirty="0">
                          <a:effectLst/>
                        </a:rPr>
                        <a:t>月</a:t>
                      </a:r>
                      <a:r>
                        <a:rPr lang="en-US" altLang="zh-CN" sz="1400" kern="100" dirty="0">
                          <a:effectLst/>
                        </a:rPr>
                        <a:t>25</a:t>
                      </a:r>
                      <a:r>
                        <a:rPr lang="zh-CN" altLang="en-US" sz="1400" kern="100" dirty="0">
                          <a:effectLst/>
                        </a:rPr>
                        <a:t>日</a:t>
                      </a:r>
                      <a:endParaRPr lang="zh-CN" altLang="en-US"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528" marR="64528" marT="43019" marB="43019"/>
                </a:tc>
                <a:extLst>
                  <a:ext uri="{0D108BD9-81ED-4DB2-BD59-A6C34878D82A}">
                    <a16:rowId xmlns:a16="http://schemas.microsoft.com/office/drawing/2014/main" val="72103707"/>
                  </a:ext>
                </a:extLst>
              </a:tr>
            </a:tbl>
          </a:graphicData>
        </a:graphic>
      </p:graphicFrame>
    </p:spTree>
    <p:extLst>
      <p:ext uri="{BB962C8B-B14F-4D97-AF65-F5344CB8AC3E}">
        <p14:creationId xmlns:p14="http://schemas.microsoft.com/office/powerpoint/2010/main" val="2435107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A894BE07-6F52-4CE7-B25B-C1058FB6F6CC}"/>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四、就业推荐表</a:t>
            </a:r>
          </a:p>
          <a:p>
            <a:endParaRPr lang="zh-CN" altLang="en-US" sz="4000" dirty="0">
              <a:solidFill>
                <a:schemeClr val="tx1"/>
              </a:solidFill>
            </a:endParaRPr>
          </a:p>
          <a:p>
            <a:endParaRPr lang="zh-CN" altLang="en-US" dirty="0"/>
          </a:p>
          <a:p>
            <a:endParaRPr lang="zh-CN" altLang="en-US" sz="4000" dirty="0">
              <a:solidFill>
                <a:schemeClr val="tx1"/>
              </a:solidFill>
            </a:endParaRPr>
          </a:p>
        </p:txBody>
      </p:sp>
      <p:sp>
        <p:nvSpPr>
          <p:cNvPr id="5" name="矩形 4">
            <a:extLst>
              <a:ext uri="{FF2B5EF4-FFF2-40B4-BE49-F238E27FC236}">
                <a16:creationId xmlns:a16="http://schemas.microsoft.com/office/drawing/2014/main" id="{38E692AE-EA47-46F7-90D4-6A4D2CBF1680}"/>
              </a:ext>
            </a:extLst>
          </p:cNvPr>
          <p:cNvSpPr/>
          <p:nvPr/>
        </p:nvSpPr>
        <p:spPr>
          <a:xfrm>
            <a:off x="3280421" y="1481437"/>
            <a:ext cx="7535860" cy="2351541"/>
          </a:xfrm>
          <a:prstGeom prst="rect">
            <a:avLst/>
          </a:prstGeom>
        </p:spPr>
        <p:txBody>
          <a:bodyPr wrap="square">
            <a:spAutoFit/>
          </a:bodyPr>
          <a:lstStyle/>
          <a:p>
            <a:pPr>
              <a:lnSpc>
                <a:spcPct val="150000"/>
              </a:lnSpc>
            </a:pPr>
            <a:r>
              <a:rPr lang="zh-CN" altLang="en-US" sz="2000" dirty="0"/>
              <a:t>就业推荐表，是由学校毕业生就业指导服务中心统一印制的，其栏目有姓名、性别、民族、出生年月、政治面貌、学校名称、专业、学历、培养类别、外语水平、健康状况、学校地址、特长、奖惩情况、在校表现、院系推荐意见、学校毕业生就业指导中心意见等。</a:t>
            </a:r>
          </a:p>
        </p:txBody>
      </p:sp>
    </p:spTree>
    <p:extLst>
      <p:ext uri="{BB962C8B-B14F-4D97-AF65-F5344CB8AC3E}">
        <p14:creationId xmlns:p14="http://schemas.microsoft.com/office/powerpoint/2010/main" val="1594738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A894BE07-6F52-4CE7-B25B-C1058FB6F6CC}"/>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四、就业推荐表</a:t>
            </a:r>
          </a:p>
          <a:p>
            <a:endParaRPr lang="zh-CN" altLang="en-US" sz="4000" dirty="0">
              <a:solidFill>
                <a:schemeClr val="tx1"/>
              </a:solidFill>
            </a:endParaRPr>
          </a:p>
          <a:p>
            <a:endParaRPr lang="zh-CN" altLang="en-US" dirty="0"/>
          </a:p>
          <a:p>
            <a:endParaRPr lang="zh-CN" altLang="en-US" sz="4000" dirty="0">
              <a:solidFill>
                <a:schemeClr val="tx1"/>
              </a:solidFill>
            </a:endParaRPr>
          </a:p>
        </p:txBody>
      </p:sp>
      <p:sp>
        <p:nvSpPr>
          <p:cNvPr id="2" name="矩形 1">
            <a:extLst>
              <a:ext uri="{FF2B5EF4-FFF2-40B4-BE49-F238E27FC236}">
                <a16:creationId xmlns:a16="http://schemas.microsoft.com/office/drawing/2014/main" id="{8B3BED58-7655-49A3-BFFA-1F7017912060}"/>
              </a:ext>
            </a:extLst>
          </p:cNvPr>
          <p:cNvSpPr/>
          <p:nvPr/>
        </p:nvSpPr>
        <p:spPr>
          <a:xfrm>
            <a:off x="218286" y="1641857"/>
            <a:ext cx="2973891" cy="460382"/>
          </a:xfrm>
          <a:prstGeom prst="rect">
            <a:avLst/>
          </a:prstGeom>
        </p:spPr>
        <p:txBody>
          <a:bodyPr wrap="none">
            <a:spAutoFit/>
          </a:bodyPr>
          <a:lstStyle/>
          <a:p>
            <a:pPr algn="just">
              <a:lnSpc>
                <a:spcPct val="150000"/>
              </a:lnSpc>
              <a:spcBef>
                <a:spcPts val="500"/>
              </a:spcBef>
              <a:spcAft>
                <a:spcPts val="200"/>
              </a:spcAft>
            </a:pP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就业推荐表填写的注意事项</a:t>
            </a:r>
            <a:endParaRPr lang="zh-CN" altLang="en-US" sz="2400" dirty="0">
              <a:solidFill>
                <a:srgbClr val="000000"/>
              </a:solidFill>
              <a:effectLst/>
              <a:latin typeface="PPYXXW+FZSSJW--GB1-0"/>
              <a:cs typeface="Times New Roman" panose="02020603050405020304" pitchFamily="18" charset="0"/>
            </a:endParaRPr>
          </a:p>
        </p:txBody>
      </p:sp>
      <p:graphicFrame>
        <p:nvGraphicFramePr>
          <p:cNvPr id="7" name="图示 6">
            <a:extLst>
              <a:ext uri="{FF2B5EF4-FFF2-40B4-BE49-F238E27FC236}">
                <a16:creationId xmlns:a16="http://schemas.microsoft.com/office/drawing/2014/main" id="{86CAE38F-311A-40FA-A3D7-2C1D78864626}"/>
              </a:ext>
            </a:extLst>
          </p:cNvPr>
          <p:cNvGraphicFramePr/>
          <p:nvPr>
            <p:extLst>
              <p:ext uri="{D42A27DB-BD31-4B8C-83A1-F6EECF244321}">
                <p14:modId xmlns:p14="http://schemas.microsoft.com/office/powerpoint/2010/main" val="1942304551"/>
              </p:ext>
            </p:extLst>
          </p:nvPr>
        </p:nvGraphicFramePr>
        <p:xfrm>
          <a:off x="3597189" y="1619671"/>
          <a:ext cx="6634205" cy="4496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213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A894BE07-6F52-4CE7-B25B-C1058FB6F6CC}"/>
              </a:ext>
            </a:extLst>
          </p:cNvPr>
          <p:cNvSpPr txBox="1">
            <a:spLocks/>
          </p:cNvSpPr>
          <p:nvPr/>
        </p:nvSpPr>
        <p:spPr>
          <a:xfrm>
            <a:off x="2708489" y="455656"/>
            <a:ext cx="5471683" cy="25268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000" dirty="0">
                <a:solidFill>
                  <a:schemeClr val="tx1"/>
                </a:solidFill>
              </a:rPr>
              <a:t>四、就业推荐表</a:t>
            </a:r>
          </a:p>
          <a:p>
            <a:endParaRPr lang="zh-CN" altLang="en-US" sz="4000" dirty="0">
              <a:solidFill>
                <a:schemeClr val="tx1"/>
              </a:solidFill>
            </a:endParaRPr>
          </a:p>
          <a:p>
            <a:endParaRPr lang="zh-CN" altLang="en-US" dirty="0"/>
          </a:p>
          <a:p>
            <a:endParaRPr lang="zh-CN" altLang="en-US" sz="4000" dirty="0">
              <a:solidFill>
                <a:schemeClr val="tx1"/>
              </a:solidFill>
            </a:endParaRPr>
          </a:p>
        </p:txBody>
      </p:sp>
      <p:pic>
        <p:nvPicPr>
          <p:cNvPr id="5" name="图片 4">
            <a:extLst>
              <a:ext uri="{FF2B5EF4-FFF2-40B4-BE49-F238E27FC236}">
                <a16:creationId xmlns:a16="http://schemas.microsoft.com/office/drawing/2014/main" id="{6018AF72-4798-42A5-9CB8-9F010CC30D3E}"/>
              </a:ext>
            </a:extLst>
          </p:cNvPr>
          <p:cNvPicPr>
            <a:picLocks noChangeAspect="1"/>
          </p:cNvPicPr>
          <p:nvPr/>
        </p:nvPicPr>
        <p:blipFill>
          <a:blip r:embed="rId2"/>
          <a:stretch>
            <a:fillRect/>
          </a:stretch>
        </p:blipFill>
        <p:spPr>
          <a:xfrm>
            <a:off x="4502343" y="1191471"/>
            <a:ext cx="4571269" cy="5298841"/>
          </a:xfrm>
          <a:prstGeom prst="rect">
            <a:avLst/>
          </a:prstGeom>
        </p:spPr>
      </p:pic>
    </p:spTree>
    <p:extLst>
      <p:ext uri="{BB962C8B-B14F-4D97-AF65-F5344CB8AC3E}">
        <p14:creationId xmlns:p14="http://schemas.microsoft.com/office/powerpoint/2010/main" val="796185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E55999B9-2999-4804-875A-A018A0F359C2}"/>
              </a:ext>
            </a:extLst>
          </p:cNvPr>
          <p:cNvSpPr txBox="1">
            <a:spLocks/>
          </p:cNvSpPr>
          <p:nvPr/>
        </p:nvSpPr>
        <p:spPr>
          <a:xfrm>
            <a:off x="2708489" y="455656"/>
            <a:ext cx="7391100" cy="247144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dirty="0">
                <a:solidFill>
                  <a:schemeClr val="tx1"/>
                </a:solidFill>
              </a:rPr>
              <a:t>五、求职材料制作的注意事项</a:t>
            </a:r>
          </a:p>
          <a:p>
            <a:endParaRPr lang="zh-CN" altLang="en-US" sz="4000" dirty="0">
              <a:solidFill>
                <a:schemeClr val="tx1"/>
              </a:solidFill>
            </a:endParaRPr>
          </a:p>
          <a:p>
            <a:endParaRPr lang="zh-CN" altLang="en-US" dirty="0"/>
          </a:p>
          <a:p>
            <a:endParaRPr lang="zh-CN" altLang="en-US" sz="4000" dirty="0">
              <a:solidFill>
                <a:schemeClr val="tx1"/>
              </a:solidFill>
            </a:endParaRPr>
          </a:p>
        </p:txBody>
      </p:sp>
      <p:sp>
        <p:nvSpPr>
          <p:cNvPr id="5" name="矩形 4">
            <a:extLst>
              <a:ext uri="{FF2B5EF4-FFF2-40B4-BE49-F238E27FC236}">
                <a16:creationId xmlns:a16="http://schemas.microsoft.com/office/drawing/2014/main" id="{D04E1B08-A9EC-4F64-A52C-5E53D1366B02}"/>
              </a:ext>
            </a:extLst>
          </p:cNvPr>
          <p:cNvSpPr/>
          <p:nvPr/>
        </p:nvSpPr>
        <p:spPr>
          <a:xfrm>
            <a:off x="2463113" y="1568989"/>
            <a:ext cx="8386119" cy="4199868"/>
          </a:xfrm>
          <a:prstGeom prst="rect">
            <a:avLst/>
          </a:prstGeom>
        </p:spPr>
        <p:txBody>
          <a:bodyPr wrap="square">
            <a:spAutoFit/>
          </a:bodyPr>
          <a:lstStyle/>
          <a:p>
            <a:pPr indent="254000" algn="just">
              <a:lnSpc>
                <a:spcPct val="15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）学历证明，如毕业证书、学位证书、参加过的社会培训的结业证书、自考本科证书等。</a:t>
            </a:r>
            <a:endParaRPr lang="zh-CN" altLang="en-US" sz="2400" dirty="0">
              <a:solidFill>
                <a:srgbClr val="000000"/>
              </a:solidFill>
              <a:latin typeface="PPYXXW+FZSSJW--GB1-0"/>
              <a:cs typeface="Times New Roman" panose="02020603050405020304" pitchFamily="18" charset="0"/>
            </a:endParaRPr>
          </a:p>
          <a:p>
            <a:pPr indent="254000" algn="just">
              <a:lnSpc>
                <a:spcPct val="15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）学校或政府、社会机构颁发的荣誉证书，如“三好学生”“优秀学生干部”“优秀团员”“优秀毕业生”的证书等。</a:t>
            </a:r>
            <a:endParaRPr lang="zh-CN" altLang="en-US" sz="2400" dirty="0">
              <a:solidFill>
                <a:srgbClr val="000000"/>
              </a:solidFill>
              <a:latin typeface="PPYXXW+FZSSJW--GB1-0"/>
              <a:cs typeface="Times New Roman" panose="02020603050405020304" pitchFamily="18" charset="0"/>
            </a:endParaRPr>
          </a:p>
          <a:p>
            <a:pPr indent="254000" algn="just">
              <a:lnSpc>
                <a:spcPct val="15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）英语等级证书、计算机等级证书、各类奖学金等级证书。</a:t>
            </a:r>
            <a:endParaRPr lang="zh-CN" altLang="en-US" sz="2400" dirty="0">
              <a:solidFill>
                <a:srgbClr val="000000"/>
              </a:solidFill>
              <a:latin typeface="PPYXXW+FZSSJW--GB1-0"/>
              <a:cs typeface="Times New Roman" panose="02020603050405020304" pitchFamily="18" charset="0"/>
            </a:endParaRPr>
          </a:p>
          <a:p>
            <a:pPr>
              <a:lnSpc>
                <a:spcPct val="150000"/>
              </a:lnSpc>
            </a:pPr>
            <a:r>
              <a:rPr lang="zh-CN" altLang="en-US"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）校级以上社会实践、征文比赛、文艺演出、体育运动会、社团活动等各类活动的获奖证书。</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54000" algn="just">
              <a:lnSpc>
                <a:spcPct val="15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）在正式出版物发表过的文学作品、科研论文、美术设计作品、音像作品、摄影作品及各类小制作、小发明、小创作的图像资料等。</a:t>
            </a:r>
            <a:endParaRPr lang="zh-CN" altLang="en-US" sz="2400" dirty="0">
              <a:solidFill>
                <a:srgbClr val="000000"/>
              </a:solidFill>
              <a:latin typeface="PPYXXW+FZSSJW--GB1-0"/>
              <a:cs typeface="Times New Roman" panose="02020603050405020304" pitchFamily="18" charset="0"/>
            </a:endParaRPr>
          </a:p>
          <a:p>
            <a:pPr indent="254000" algn="just">
              <a:lnSpc>
                <a:spcPct val="15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）达到一定水平的实训成果，如软件产品、手工作品等。</a:t>
            </a:r>
            <a:endParaRPr lang="zh-CN" altLang="en-US" sz="2400" dirty="0">
              <a:solidFill>
                <a:srgbClr val="000000"/>
              </a:solidFill>
              <a:effectLst/>
              <a:latin typeface="PPYXXW+FZSSJW--GB1-0"/>
              <a:cs typeface="Times New Roman" panose="02020603050405020304" pitchFamily="18" charset="0"/>
            </a:endParaRPr>
          </a:p>
        </p:txBody>
      </p:sp>
    </p:spTree>
    <p:extLst>
      <p:ext uri="{BB962C8B-B14F-4D97-AF65-F5344CB8AC3E}">
        <p14:creationId xmlns:p14="http://schemas.microsoft.com/office/powerpoint/2010/main" val="1269838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2914476400"/>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031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482822892"/>
              </p:ext>
            </p:extLst>
          </p:nvPr>
        </p:nvGraphicFramePr>
        <p:xfrm>
          <a:off x="2228334" y="1869990"/>
          <a:ext cx="8620897" cy="363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183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3962400" cy="3136243"/>
          </a:xfrm>
          <a:prstGeom prst="rect">
            <a:avLst/>
          </a:prstGeom>
        </p:spPr>
        <p:txBody>
          <a:bodyPr/>
          <a:lstStyle/>
          <a:p>
            <a:r>
              <a:rPr lang="zh-CN" altLang="en-US" sz="4800" dirty="0">
                <a:sym typeface="+mn-ea"/>
              </a:rPr>
              <a:t>第四节 </a:t>
            </a:r>
            <a:endParaRPr lang="en-US" altLang="zh-CN" sz="4800" dirty="0">
              <a:sym typeface="+mn-ea"/>
            </a:endParaRPr>
          </a:p>
          <a:p>
            <a:r>
              <a:rPr lang="zh-CN" altLang="en-US" sz="4800" dirty="0"/>
              <a:t>从容应对面试</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357403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736005"/>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一样的经历，不同的回答，不同的结果</a:t>
            </a:r>
            <a:endParaRPr lang="zh-CN" altLang="en-US" dirty="0">
              <a:solidFill>
                <a:schemeClr val="tx1"/>
              </a:solidFill>
            </a:endParaRPr>
          </a:p>
          <a:p>
            <a:endParaRPr lang="zh-CN" altLang="en-US" dirty="0">
              <a:solidFill>
                <a:schemeClr val="tx1"/>
              </a:solidFill>
            </a:endParaRPr>
          </a:p>
          <a:p>
            <a:r>
              <a:rPr lang="zh-CN" altLang="en-US" dirty="0">
                <a:solidFill>
                  <a:schemeClr val="tx1"/>
                </a:solidFill>
              </a:rPr>
              <a:t> </a:t>
            </a:r>
          </a:p>
          <a:p>
            <a:endParaRPr lang="zh-CN" altLang="en-US" dirty="0">
              <a:solidFill>
                <a:schemeClr val="tx1"/>
              </a:solidFill>
              <a:latin typeface="Calibri" panose="020F0502020204030204" pitchFamily="34" charset="0"/>
              <a:ea typeface="微软雅黑" panose="020B0503020204020204" pitchFamily="34" charset="-122"/>
              <a:cs typeface="+mn-ea"/>
            </a:endParaRPr>
          </a:p>
          <a:p>
            <a:pPr>
              <a:lnSpc>
                <a:spcPct val="150000"/>
              </a:lnSpc>
            </a:pPr>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922294" y="1579589"/>
            <a:ext cx="10693400" cy="5577921"/>
          </a:xfrm>
          <a:prstGeom prst="rect">
            <a:avLst/>
          </a:prstGeom>
          <a:noFill/>
        </p:spPr>
        <p:txBody>
          <a:bodyPr wrap="square" lIns="91424" tIns="45712" rIns="91424" bIns="45712" rtlCol="0">
            <a:spAutoFit/>
          </a:bodyPr>
          <a:lstStyle/>
          <a:p>
            <a:pPr>
              <a:lnSpc>
                <a:spcPct val="150000"/>
              </a:lnSpc>
            </a:pPr>
            <a:r>
              <a:rPr lang="zh-CN" altLang="en-US" dirty="0"/>
              <a:t>        </a:t>
            </a:r>
            <a:r>
              <a:rPr lang="zh-CN" altLang="en-US" sz="2000" dirty="0"/>
              <a:t>小李是某职业院校文秘专业的学生，她希望从事早教机构的班主任，来到早教机构面试。</a:t>
            </a:r>
            <a:r>
              <a:rPr lang="en-US" altLang="zh-CN" sz="2000" dirty="0"/>
              <a:t>HR</a:t>
            </a:r>
            <a:r>
              <a:rPr lang="zh-CN" altLang="en-US" sz="2000" dirty="0"/>
              <a:t>问：“你应聘的是早教班主任的岗位，请介绍一下你有哪些实践经验？”小李答：“我担任过学生会主席、代理班主任，兼职买手机。”说完就卡壳了，</a:t>
            </a:r>
            <a:r>
              <a:rPr lang="en-US" altLang="zh-CN" sz="2000" dirty="0"/>
              <a:t>HR</a:t>
            </a:r>
            <a:r>
              <a:rPr lang="zh-CN" altLang="en-US" sz="2000" dirty="0"/>
              <a:t>也对她表示遗憾。得知结果，她很伤心，打电话给大学辅导员倾述，辅导员给她做了咨询和指导</a:t>
            </a:r>
            <a:r>
              <a:rPr lang="en-US" altLang="zh-CN" sz="2000" dirty="0"/>
              <a:t>,</a:t>
            </a:r>
            <a:r>
              <a:rPr lang="zh-CN" altLang="en-US" sz="2000" dirty="0"/>
              <a:t>她也对自己的经历做了进一步的梳理。</a:t>
            </a:r>
          </a:p>
          <a:p>
            <a:pPr>
              <a:lnSpc>
                <a:spcPct val="150000"/>
              </a:lnSpc>
            </a:pPr>
            <a:r>
              <a:rPr lang="zh-CN" altLang="en-US" sz="2000" dirty="0"/>
              <a:t>         一段时间过去，小李看到这个早教机构又在招班主任，她鼓起勇气决定再尝试一次。还是当时的</a:t>
            </a:r>
            <a:r>
              <a:rPr lang="en-US" altLang="zh-CN" sz="2000" dirty="0"/>
              <a:t>HR</a:t>
            </a:r>
            <a:r>
              <a:rPr lang="zh-CN" altLang="en-US" sz="2000" dirty="0"/>
              <a:t>，还是一样的问题：“请问，你有哪些实践经验？”小李答：“我做过学生会主席，锻炼了团队协作精神，还成功策划了毕业晚会，我比一般人能较快融入团队；我做过代理班主任，有带教能力和辅导能力，我有信心能够带领孩子们一起学习，主动学习；我兼职卖了手机，一天卖出</a:t>
            </a:r>
            <a:r>
              <a:rPr lang="en-US" altLang="zh-CN" sz="2000" dirty="0"/>
              <a:t>5</a:t>
            </a:r>
            <a:r>
              <a:rPr lang="zh-CN" altLang="en-US" sz="2000" dirty="0"/>
              <a:t>部，是当时手机营业网点最高的销售记录，我有良好的沟通能力和控场能力，我相信对日后早教机构的宣传和推广有很大的帮助。”结果，小李如愿被录取了。</a:t>
            </a:r>
          </a:p>
          <a:p>
            <a:pPr>
              <a:lnSpc>
                <a:spcPct val="150000"/>
              </a:lnSpc>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34360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4" y="628386"/>
            <a:ext cx="6286437" cy="3929281"/>
          </a:xfrm>
          <a:prstGeom prst="rect">
            <a:avLst/>
          </a:prstGeom>
        </p:spPr>
        <p:txBody>
          <a:bodyPr/>
          <a:lstStyle/>
          <a:p>
            <a:r>
              <a:rPr lang="zh-CN" altLang="en-US" sz="4800" dirty="0">
                <a:sym typeface="+mn-ea"/>
              </a:rPr>
              <a:t>第一节 </a:t>
            </a:r>
            <a:endParaRPr lang="en-US" altLang="zh-CN" sz="4800" dirty="0">
              <a:sym typeface="+mn-ea"/>
            </a:endParaRPr>
          </a:p>
          <a:p>
            <a:r>
              <a:rPr lang="zh-CN" altLang="en-US" sz="4800" dirty="0"/>
              <a:t>求职心理与调适</a:t>
            </a:r>
            <a:endParaRPr lang="en-US" altLang="zh-CN" sz="4800" dirty="0"/>
          </a:p>
          <a:p>
            <a:endParaRPr lang="zh-CN" altLang="en-US" sz="4800" dirty="0"/>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5" y="628386"/>
            <a:ext cx="3962400" cy="1162369"/>
          </a:xfrm>
        </p:spPr>
        <p:txBody>
          <a:bodyPr/>
          <a:lstStyle/>
          <a:p>
            <a:r>
              <a:rPr lang="zh-CN" altLang="en-US" sz="4000" dirty="0">
                <a:solidFill>
                  <a:schemeClr val="tx1"/>
                </a:solidFill>
              </a:rPr>
              <a:t>一、面试的种类</a:t>
            </a:r>
          </a:p>
          <a:p>
            <a:endParaRPr lang="zh-CN" altLang="en-US" dirty="0"/>
          </a:p>
        </p:txBody>
      </p:sp>
      <p:graphicFrame>
        <p:nvGraphicFramePr>
          <p:cNvPr id="4" name="图示 3">
            <a:extLst>
              <a:ext uri="{FF2B5EF4-FFF2-40B4-BE49-F238E27FC236}">
                <a16:creationId xmlns:a16="http://schemas.microsoft.com/office/drawing/2014/main" id="{3E3AF01E-7CBD-4DCA-A204-13832554AAD9}"/>
              </a:ext>
            </a:extLst>
          </p:cNvPr>
          <p:cNvGraphicFramePr/>
          <p:nvPr>
            <p:extLst>
              <p:ext uri="{D42A27DB-BD31-4B8C-83A1-F6EECF244321}">
                <p14:modId xmlns:p14="http://schemas.microsoft.com/office/powerpoint/2010/main" val="3738619799"/>
              </p:ext>
            </p:extLst>
          </p:nvPr>
        </p:nvGraphicFramePr>
        <p:xfrm>
          <a:off x="2032000" y="1499286"/>
          <a:ext cx="7120238" cy="463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552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5" y="628386"/>
            <a:ext cx="5701550" cy="1162369"/>
          </a:xfrm>
        </p:spPr>
        <p:txBody>
          <a:bodyPr/>
          <a:lstStyle/>
          <a:p>
            <a:r>
              <a:rPr lang="zh-CN" altLang="en-US" sz="4000" dirty="0">
                <a:solidFill>
                  <a:schemeClr val="tx1"/>
                </a:solidFill>
              </a:rPr>
              <a:t>二、面试前的准备</a:t>
            </a:r>
          </a:p>
          <a:p>
            <a:endParaRPr lang="zh-CN" altLang="en-US" dirty="0"/>
          </a:p>
        </p:txBody>
      </p:sp>
      <p:graphicFrame>
        <p:nvGraphicFramePr>
          <p:cNvPr id="3" name="图示 2">
            <a:extLst>
              <a:ext uri="{FF2B5EF4-FFF2-40B4-BE49-F238E27FC236}">
                <a16:creationId xmlns:a16="http://schemas.microsoft.com/office/drawing/2014/main" id="{B857EED5-6D04-4850-B48E-1EE1EAC3EF52}"/>
              </a:ext>
            </a:extLst>
          </p:cNvPr>
          <p:cNvGraphicFramePr/>
          <p:nvPr>
            <p:extLst>
              <p:ext uri="{D42A27DB-BD31-4B8C-83A1-F6EECF244321}">
                <p14:modId xmlns:p14="http://schemas.microsoft.com/office/powerpoint/2010/main" val="12337568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664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4" name="矩形 3">
            <a:extLst>
              <a:ext uri="{FF2B5EF4-FFF2-40B4-BE49-F238E27FC236}">
                <a16:creationId xmlns:a16="http://schemas.microsoft.com/office/drawing/2014/main" id="{1F868D5C-F4E4-4BD0-BF64-AFE7469F75A9}"/>
              </a:ext>
            </a:extLst>
          </p:cNvPr>
          <p:cNvSpPr/>
          <p:nvPr/>
        </p:nvSpPr>
        <p:spPr>
          <a:xfrm>
            <a:off x="2561967" y="1749196"/>
            <a:ext cx="7447005" cy="3368871"/>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（一）进行自我介绍</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（考察表达能力），常见为一分钟，提前准备</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300</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字文字稿。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问题：招聘人员引导语结束后，一般会让你简要进行一下自我介绍。</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．针对所聘职位要求，重点突出、简要介绍自己。</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．不过于炫耀自己的学历，要重点介绍自己的应聘优势。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．充分准备，突出重点。</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．不妄自菲薄。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．把握时间，不拖沓</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51535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3" name="矩形 2">
            <a:extLst>
              <a:ext uri="{FF2B5EF4-FFF2-40B4-BE49-F238E27FC236}">
                <a16:creationId xmlns:a16="http://schemas.microsoft.com/office/drawing/2014/main" id="{65A1A967-D196-4890-8CA0-2CE344D99725}"/>
              </a:ext>
            </a:extLst>
          </p:cNvPr>
          <p:cNvSpPr/>
          <p:nvPr/>
        </p:nvSpPr>
        <p:spPr>
          <a:xfrm>
            <a:off x="3047999" y="1625628"/>
            <a:ext cx="7488195" cy="3784369"/>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（二）考察应聘动机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问题：你为何应聘我单位？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．贵单位在某一方面存在问题，我愿意帮助解决。</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．我还没有认真思考过，请问下一个问题好吗？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．贵单位收入较高，或本人性格内向，或贵单位工作相对稳定。</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．从该职位的社会功能、本人的专业特长，特别是对该项工作的兴趣和热情等方面回答。</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．因为看到了贵单位的招聘启事，而且贵单位离我家很近（或专业比较对口等）。</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64915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4" name="矩形 3">
            <a:extLst>
              <a:ext uri="{FF2B5EF4-FFF2-40B4-BE49-F238E27FC236}">
                <a16:creationId xmlns:a16="http://schemas.microsoft.com/office/drawing/2014/main" id="{DAAC7B5B-85BB-4702-97C7-EF65B884C97A}"/>
              </a:ext>
            </a:extLst>
          </p:cNvPr>
          <p:cNvSpPr/>
          <p:nvPr/>
        </p:nvSpPr>
        <p:spPr>
          <a:xfrm>
            <a:off x="3285930" y="1632063"/>
            <a:ext cx="7390308" cy="4199868"/>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（三）你了解招聘单位吗？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问题：你对我单位有何了解？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．我做过一些调查，较详细地了解了贵单位的发展战略、奋斗目标、工作成就及工作作风等，例如⋯⋯</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．没有多少了解，但相信工作一段时间后会加强认识。</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．我了解到贵单位工作条件和效益都很好，自己来了以后可以充分发挥特长。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．有一些了解，但不全面，例如贵单位的主要产品是⋯⋯贵单位的广告是⋯⋯</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．贵单位有住房，还有出国进修的机会，有利于实现我的远大理想。</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36646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3" name="矩形 2">
            <a:extLst>
              <a:ext uri="{FF2B5EF4-FFF2-40B4-BE49-F238E27FC236}">
                <a16:creationId xmlns:a16="http://schemas.microsoft.com/office/drawing/2014/main" id="{9AEA6414-9AFA-4A7B-BD5B-DDBD0F165B1C}"/>
              </a:ext>
            </a:extLst>
          </p:cNvPr>
          <p:cNvSpPr/>
          <p:nvPr/>
        </p:nvSpPr>
        <p:spPr>
          <a:xfrm>
            <a:off x="2784388" y="1831574"/>
            <a:ext cx="8995719" cy="3368871"/>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（四）你有什么特长？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问题：欢迎你应聘会计职位，你有何优点和特长？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．本人的优点是好静、稳重、办事认真，特长是计算机操作能力较强。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．我是会计专业毕业生，专业学习成绩较好。</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．我的特长是英语口语较好，优点是热情开朗，喜欢和人打交道，喜欢旅游和运动。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．特长谈不上，优点是心直口快、待人热情。</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．我比较注重专业能力的培养和提高，无论在实习期间还是在日常工作中都在不断钻研业务。</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85363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4" name="矩形 3">
            <a:extLst>
              <a:ext uri="{FF2B5EF4-FFF2-40B4-BE49-F238E27FC236}">
                <a16:creationId xmlns:a16="http://schemas.microsoft.com/office/drawing/2014/main" id="{51870EAA-6C6C-455F-8744-538A20104CD5}"/>
              </a:ext>
            </a:extLst>
          </p:cNvPr>
          <p:cNvSpPr/>
          <p:nvPr/>
        </p:nvSpPr>
        <p:spPr>
          <a:xfrm>
            <a:off x="2866767" y="1368452"/>
            <a:ext cx="8608541" cy="3368871"/>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（五）如何认识自己的缺点和不足？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问题：你有何缺点和不足？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．我的适应性较差，不善于处理人际关系。</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．我的缺点很多，如对自己要求不太严格、纪律性较差等。</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．缺乏实践经验，而且在知识结构上还需要进一步充实完善。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．我的性格外向，办事急于求成，有时忽略细节；或我的性格内向，办事过于求稳，有时效率不高。</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．我觉得我很适合这项工作，如果有缺点和不足，希望你能提醒一下好吗？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0582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3" name="矩形 2">
            <a:extLst>
              <a:ext uri="{FF2B5EF4-FFF2-40B4-BE49-F238E27FC236}">
                <a16:creationId xmlns:a16="http://schemas.microsoft.com/office/drawing/2014/main" id="{42E9DC9D-BF62-4D63-A754-48746CB37643}"/>
              </a:ext>
            </a:extLst>
          </p:cNvPr>
          <p:cNvSpPr/>
          <p:nvPr/>
        </p:nvSpPr>
        <p:spPr>
          <a:xfrm>
            <a:off x="3047999" y="1744565"/>
            <a:ext cx="8097795" cy="2953373"/>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（六）你有工作计划吗？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问题：如果我们单位录取你，你打算怎样开展工作？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．希望录用以后再详细谈，好吗？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．还没有考虑，希望给我一段时间认真考虑一下。</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．服从分配、努力工作。</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．贵单位有很多优势，但也存在一些不足，我愿对此加以改进。</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spcAft>
                <a:spcPts val="0"/>
              </a:spcAft>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．有准备地说明做好某些工作的初步打算或详细计划。</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0992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4" name="矩形 3">
            <a:extLst>
              <a:ext uri="{FF2B5EF4-FFF2-40B4-BE49-F238E27FC236}">
                <a16:creationId xmlns:a16="http://schemas.microsoft.com/office/drawing/2014/main" id="{0660E897-48A1-41D6-95CC-BEBAEBAFDF20}"/>
              </a:ext>
            </a:extLst>
          </p:cNvPr>
          <p:cNvSpPr/>
          <p:nvPr/>
        </p:nvSpPr>
        <p:spPr>
          <a:xfrm>
            <a:off x="1037967" y="1882805"/>
            <a:ext cx="10470291" cy="2953373"/>
          </a:xfrm>
          <a:prstGeom prst="rect">
            <a:avLst/>
          </a:prstGeom>
        </p:spPr>
        <p:txBody>
          <a:bodyPr wrap="square">
            <a:spAutoFit/>
          </a:bodyPr>
          <a:lstStyle/>
          <a:p>
            <a:pPr marL="266700" marR="0">
              <a:lnSpc>
                <a:spcPct val="150000"/>
              </a:lnSpc>
              <a:spcBef>
                <a:spcPts val="0"/>
              </a:spcBef>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（七）你对单位有什么要求？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问题：如果我们录用你，你有何要求？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．没有什么要求。</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．我家在外地，希望解决住宿。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．我还没有考虑好，不过要求婚后解决住房问题，工资和福利待遇较为合理。</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．自己目前没有家庭负担，如果谈要求的话，希望给予更多的任务，在工作中不断提高自己的能力。</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spcAft>
                <a:spcPts val="0"/>
              </a:spcAft>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．希望有较好的工作条件，以便发挥自己的专业特长。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4165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3" name="矩形 2">
            <a:extLst>
              <a:ext uri="{FF2B5EF4-FFF2-40B4-BE49-F238E27FC236}">
                <a16:creationId xmlns:a16="http://schemas.microsoft.com/office/drawing/2014/main" id="{5BFAE51F-86A4-446F-B6A8-16FD8E19E03C}"/>
              </a:ext>
            </a:extLst>
          </p:cNvPr>
          <p:cNvSpPr/>
          <p:nvPr/>
        </p:nvSpPr>
        <p:spPr>
          <a:xfrm>
            <a:off x="2520778" y="1742762"/>
            <a:ext cx="9069859" cy="2953373"/>
          </a:xfrm>
          <a:prstGeom prst="rect">
            <a:avLst/>
          </a:prstGeom>
        </p:spPr>
        <p:txBody>
          <a:bodyPr wrap="square">
            <a:spAutoFit/>
          </a:bodyPr>
          <a:lstStyle/>
          <a:p>
            <a:pPr marL="266700" marR="0">
              <a:lnSpc>
                <a:spcPct val="150000"/>
              </a:lnSpc>
              <a:spcBef>
                <a:spcPts val="0"/>
              </a:spcBef>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（八）你要求的薪酬水平</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问题：如果公司录用你，你希望月薪多少？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．我是</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专业的毕业生，因此每月工资应在</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3000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元以上。</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．公司无论开多少工资，我都能接受。</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．希望公司按国家有关规定或公司的惯例发工资。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．不能低于</a:t>
            </a: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1500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元。</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spcAft>
                <a:spcPts val="0"/>
              </a:spcAft>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．具体工资多少我不在意，只是希望公司以后能按工作成绩或工作效率合理发放工资。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243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1703928"/>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为何努力了那么久，我还是失败了</a:t>
            </a:r>
            <a:r>
              <a:rPr lang="zh-CN" altLang="en-US" dirty="0">
                <a:solidFill>
                  <a:schemeClr val="tx1"/>
                </a:solidFill>
              </a:rPr>
              <a:t> </a:t>
            </a:r>
          </a:p>
          <a:p>
            <a:endParaRPr lang="zh-CN" altLang="en-US" dirty="0">
              <a:solidFill>
                <a:schemeClr val="tx1"/>
              </a:solidFill>
              <a:latin typeface="Calibri" panose="020F0502020204030204" pitchFamily="34" charset="0"/>
              <a:ea typeface="微软雅黑" panose="020B0503020204020204" pitchFamily="34" charset="-122"/>
              <a:cs typeface="+mn-ea"/>
            </a:endParaRPr>
          </a:p>
          <a:p>
            <a:pPr>
              <a:lnSpc>
                <a:spcPct val="150000"/>
              </a:lnSpc>
            </a:pPr>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749300" y="1744345"/>
            <a:ext cx="10693400" cy="4931590"/>
          </a:xfrm>
          <a:prstGeom prst="rect">
            <a:avLst/>
          </a:prstGeom>
          <a:noFill/>
        </p:spPr>
        <p:txBody>
          <a:bodyPr wrap="square" lIns="91424" tIns="45712" rIns="91424" bIns="45712" rtlCol="0">
            <a:spAutoFit/>
          </a:bodyPr>
          <a:lstStyle/>
          <a:p>
            <a:pPr>
              <a:lnSpc>
                <a:spcPct val="150000"/>
              </a:lnSpc>
            </a:pPr>
            <a:r>
              <a:rPr lang="zh-CN" altLang="en-US" dirty="0"/>
              <a:t>        </a:t>
            </a:r>
            <a:r>
              <a:rPr lang="zh-CN" altLang="en-US" sz="2400" dirty="0"/>
              <a:t>小伍是某高职院校食品加工专业大三学生，大学期间学习成绩和其他方面都很优秀，就业的开始阶段满怀信心。但由于当前严峻的就业形势，几次面试都失败了，小伍的内心备受煎熬。</a:t>
            </a:r>
          </a:p>
          <a:p>
            <a:pPr>
              <a:lnSpc>
                <a:spcPct val="150000"/>
              </a:lnSpc>
            </a:pPr>
            <a:r>
              <a:rPr lang="zh-CN" altLang="en-US" sz="2400" dirty="0"/>
              <a:t>       伴随着越来越临近毕业，小伍看到许多大学里面的同伴，特别是与她能力差不多甚至没有她优秀的同一个宿舍的同学都找到了心仪的工作，自己的工作仍然没有下文，越来越在焦虑当中失去了自信，我该怎么办？为何命运如此不公</a:t>
            </a:r>
            <a:r>
              <a:rPr lang="en-US" altLang="zh-CN" sz="2400" dirty="0"/>
              <a:t>?</a:t>
            </a:r>
            <a:r>
              <a:rPr lang="zh-CN" altLang="en-US" sz="2400" dirty="0"/>
              <a:t>我在大学期间如此努力，为何还是没有找到心仪的工作？不断的内心拷问让小伍更为煎熬。</a:t>
            </a:r>
          </a:p>
          <a:p>
            <a:pPr marL="0" marR="0" lvl="0" indent="0" defTabSz="685165"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1106970"/>
          </a:xfrm>
        </p:spPr>
        <p:txBody>
          <a:bodyPr/>
          <a:lstStyle/>
          <a:p>
            <a:r>
              <a:rPr lang="zh-CN" altLang="en-US" sz="3600" dirty="0">
                <a:solidFill>
                  <a:schemeClr val="tx1"/>
                </a:solidFill>
              </a:rPr>
              <a:t>三、 面试常见问题的回答技巧</a:t>
            </a:r>
          </a:p>
          <a:p>
            <a:endParaRPr lang="zh-CN" altLang="en-US" dirty="0"/>
          </a:p>
        </p:txBody>
      </p:sp>
      <p:sp>
        <p:nvSpPr>
          <p:cNvPr id="4" name="矩形 3">
            <a:extLst>
              <a:ext uri="{FF2B5EF4-FFF2-40B4-BE49-F238E27FC236}">
                <a16:creationId xmlns:a16="http://schemas.microsoft.com/office/drawing/2014/main" id="{4AAC4050-2B7C-40B4-BEB5-133EF9E80D29}"/>
              </a:ext>
            </a:extLst>
          </p:cNvPr>
          <p:cNvSpPr/>
          <p:nvPr/>
        </p:nvSpPr>
        <p:spPr>
          <a:xfrm>
            <a:off x="2207741" y="1780344"/>
            <a:ext cx="9325232" cy="3368871"/>
          </a:xfrm>
          <a:prstGeom prst="rect">
            <a:avLst/>
          </a:prstGeom>
        </p:spPr>
        <p:txBody>
          <a:bodyPr wrap="squar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（九）如何面对失误？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问题：如果你的工作出现失误，给本公司造成经济损失，你认为该怎么办？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A.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如果是我的责任，我甘愿受罚。</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B.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我本意是为公司努力工作，如果造成经济损失，我没有能力负责，希望公司帮助解决。</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C.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我办事一向谨慎、认真，我想不会出现失误吧。</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D.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我想首先找出原因，尽力把损失降到最低，然后总结经验，以免他人重蹈覆辙，最后要勇于承担责任。</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a:lnSpc>
                <a:spcPct val="150000"/>
              </a:lnSpc>
              <a:spcAft>
                <a:spcPts val="0"/>
              </a:spcAft>
            </a:pPr>
            <a:r>
              <a:rPr lang="en-US" altLang="zh-CN"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E. </a:t>
            </a:r>
            <a:r>
              <a:rPr lang="zh-CN" altLang="en-US"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我认为首要的问题是想方设法去弥补或挽回经济损失，其次才是责任问题。</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13714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590931"/>
          </a:xfrm>
        </p:spPr>
        <p:txBody>
          <a:bodyPr/>
          <a:lstStyle/>
          <a:p>
            <a:r>
              <a:rPr lang="zh-CN" altLang="en-US" sz="3600" dirty="0">
                <a:solidFill>
                  <a:schemeClr val="tx1"/>
                </a:solidFill>
              </a:rPr>
              <a:t> 四、 面试中的应对策略</a:t>
            </a:r>
          </a:p>
        </p:txBody>
      </p:sp>
      <p:graphicFrame>
        <p:nvGraphicFramePr>
          <p:cNvPr id="3" name="图示 2">
            <a:extLst>
              <a:ext uri="{FF2B5EF4-FFF2-40B4-BE49-F238E27FC236}">
                <a16:creationId xmlns:a16="http://schemas.microsoft.com/office/drawing/2014/main" id="{7FAB61F2-5A68-431B-96B6-2855CC0EBC1C}"/>
              </a:ext>
            </a:extLst>
          </p:cNvPr>
          <p:cNvGraphicFramePr/>
          <p:nvPr>
            <p:extLst>
              <p:ext uri="{D42A27DB-BD31-4B8C-83A1-F6EECF244321}">
                <p14:modId xmlns:p14="http://schemas.microsoft.com/office/powerpoint/2010/main" val="2355501977"/>
              </p:ext>
            </p:extLst>
          </p:nvPr>
        </p:nvGraphicFramePr>
        <p:xfrm>
          <a:off x="2798120" y="1458097"/>
          <a:ext cx="4657124" cy="4573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348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590931"/>
          </a:xfrm>
        </p:spPr>
        <p:txBody>
          <a:bodyPr/>
          <a:lstStyle/>
          <a:p>
            <a:r>
              <a:rPr lang="zh-CN" altLang="en-US" sz="3600" dirty="0">
                <a:solidFill>
                  <a:schemeClr val="tx1"/>
                </a:solidFill>
              </a:rPr>
              <a:t> 五、 面试案例分析</a:t>
            </a:r>
          </a:p>
        </p:txBody>
      </p:sp>
      <p:pic>
        <p:nvPicPr>
          <p:cNvPr id="5" name="图片 4">
            <a:extLst>
              <a:ext uri="{FF2B5EF4-FFF2-40B4-BE49-F238E27FC236}">
                <a16:creationId xmlns:a16="http://schemas.microsoft.com/office/drawing/2014/main" id="{FBB84BFD-DA61-44C2-AA3B-81F62BDEDB4E}"/>
              </a:ext>
            </a:extLst>
          </p:cNvPr>
          <p:cNvPicPr>
            <a:picLocks noChangeAspect="1"/>
          </p:cNvPicPr>
          <p:nvPr/>
        </p:nvPicPr>
        <p:blipFill>
          <a:blip r:embed="rId2"/>
          <a:stretch>
            <a:fillRect/>
          </a:stretch>
        </p:blipFill>
        <p:spPr>
          <a:xfrm>
            <a:off x="2964654" y="1908909"/>
            <a:ext cx="8804250" cy="4220042"/>
          </a:xfrm>
          <a:prstGeom prst="rect">
            <a:avLst/>
          </a:prstGeom>
        </p:spPr>
      </p:pic>
    </p:spTree>
    <p:extLst>
      <p:ext uri="{BB962C8B-B14F-4D97-AF65-F5344CB8AC3E}">
        <p14:creationId xmlns:p14="http://schemas.microsoft.com/office/powerpoint/2010/main" val="3558866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478B787-337A-4E1F-988A-FE4A94F7BE51}"/>
              </a:ext>
            </a:extLst>
          </p:cNvPr>
          <p:cNvSpPr>
            <a:spLocks noGrp="1"/>
          </p:cNvSpPr>
          <p:nvPr>
            <p:ph type="body" sz="quarter" idx="11"/>
          </p:nvPr>
        </p:nvSpPr>
        <p:spPr>
          <a:xfrm>
            <a:off x="2964654" y="628386"/>
            <a:ext cx="6467669" cy="590931"/>
          </a:xfrm>
        </p:spPr>
        <p:txBody>
          <a:bodyPr/>
          <a:lstStyle/>
          <a:p>
            <a:r>
              <a:rPr lang="zh-CN" altLang="en-US" sz="3600" dirty="0">
                <a:solidFill>
                  <a:schemeClr val="tx1"/>
                </a:solidFill>
              </a:rPr>
              <a:t> 五、 面试案例分析</a:t>
            </a:r>
          </a:p>
        </p:txBody>
      </p:sp>
      <p:pic>
        <p:nvPicPr>
          <p:cNvPr id="4" name="图片 3">
            <a:extLst>
              <a:ext uri="{FF2B5EF4-FFF2-40B4-BE49-F238E27FC236}">
                <a16:creationId xmlns:a16="http://schemas.microsoft.com/office/drawing/2014/main" id="{80872E65-0569-49E2-B89B-18FBE64C4303}"/>
              </a:ext>
            </a:extLst>
          </p:cNvPr>
          <p:cNvPicPr>
            <a:picLocks noChangeAspect="1"/>
          </p:cNvPicPr>
          <p:nvPr/>
        </p:nvPicPr>
        <p:blipFill>
          <a:blip r:embed="rId2"/>
          <a:stretch>
            <a:fillRect/>
          </a:stretch>
        </p:blipFill>
        <p:spPr>
          <a:xfrm>
            <a:off x="3178173" y="1526310"/>
            <a:ext cx="9473617" cy="4693258"/>
          </a:xfrm>
          <a:prstGeom prst="rect">
            <a:avLst/>
          </a:prstGeom>
        </p:spPr>
      </p:pic>
    </p:spTree>
    <p:extLst>
      <p:ext uri="{BB962C8B-B14F-4D97-AF65-F5344CB8AC3E}">
        <p14:creationId xmlns:p14="http://schemas.microsoft.com/office/powerpoint/2010/main" val="719998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3E1005-DF55-4FB9-A114-A2182410D8BA}"/>
              </a:ext>
            </a:extLst>
          </p:cNvPr>
          <p:cNvSpPr/>
          <p:nvPr/>
        </p:nvSpPr>
        <p:spPr>
          <a:xfrm>
            <a:off x="3088476" y="480322"/>
            <a:ext cx="4801314" cy="825419"/>
          </a:xfrm>
          <a:prstGeom prst="rect">
            <a:avLst/>
          </a:prstGeom>
        </p:spPr>
        <p:txBody>
          <a:bodyPr wrap="none">
            <a:spAutoFit/>
          </a:bodyPr>
          <a:lstStyle/>
          <a:p>
            <a:pPr marL="342900" marR="0" lvl="0" indent="-342900">
              <a:lnSpc>
                <a:spcPct val="150000"/>
              </a:lnSpc>
              <a:spcBef>
                <a:spcPts val="0"/>
              </a:spcBef>
              <a:buFont typeface="宋体" panose="02010600030101010101" pitchFamily="2" charset="-122"/>
              <a:buAutoNum type="ea1ChsPlain" startAt="6"/>
            </a:pPr>
            <a:r>
              <a:rPr lang="zh-CN" altLang="en-US" sz="3600" b="1" kern="0" dirty="0">
                <a:solidFill>
                  <a:srgbClr val="000000"/>
                </a:solidFill>
                <a:latin typeface="+mj-ea"/>
                <a:ea typeface="+mj-ea"/>
                <a:cs typeface="Times New Roman" panose="02020603050405020304" pitchFamily="18" charset="0"/>
              </a:rPr>
              <a:t>、面试中的仪表形象</a:t>
            </a:r>
            <a:endParaRPr lang="zh-CN" altLang="en-US" sz="3600" kern="100" dirty="0">
              <a:latin typeface="+mj-ea"/>
              <a:ea typeface="+mj-ea"/>
              <a:cs typeface="Times New Roman" panose="02020603050405020304" pitchFamily="18" charset="0"/>
            </a:endParaRPr>
          </a:p>
        </p:txBody>
      </p:sp>
      <p:sp>
        <p:nvSpPr>
          <p:cNvPr id="5" name="矩形 4">
            <a:extLst>
              <a:ext uri="{FF2B5EF4-FFF2-40B4-BE49-F238E27FC236}">
                <a16:creationId xmlns:a16="http://schemas.microsoft.com/office/drawing/2014/main" id="{BFB792EF-F629-4C8A-A755-7AF83FEE5F93}"/>
              </a:ext>
            </a:extLst>
          </p:cNvPr>
          <p:cNvSpPr/>
          <p:nvPr/>
        </p:nvSpPr>
        <p:spPr>
          <a:xfrm>
            <a:off x="2821486" y="1415534"/>
            <a:ext cx="2858475" cy="369332"/>
          </a:xfrm>
          <a:prstGeom prst="rect">
            <a:avLst/>
          </a:prstGeom>
        </p:spPr>
        <p:txBody>
          <a:bodyPr wrap="none">
            <a:spAutoFit/>
          </a:bodyPr>
          <a:lstStyle/>
          <a:p>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 （一）塑造良好仪表形象</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685C34BD-7C80-4D2E-A6AF-00E32093C1D1}"/>
              </a:ext>
            </a:extLst>
          </p:cNvPr>
          <p:cNvSpPr/>
          <p:nvPr/>
        </p:nvSpPr>
        <p:spPr>
          <a:xfrm>
            <a:off x="2821486" y="1784866"/>
            <a:ext cx="2315057" cy="460382"/>
          </a:xfrm>
          <a:prstGeom prst="rect">
            <a:avLst/>
          </a:prstGeom>
        </p:spPr>
        <p:txBody>
          <a:bodyPr wrap="none">
            <a:spAutoFit/>
          </a:bodyPr>
          <a:lstStyle/>
          <a:p>
            <a:pPr marL="266700" marR="0">
              <a:lnSpc>
                <a:spcPct val="150000"/>
              </a:lnSpc>
              <a:spcBef>
                <a:spcPts val="0"/>
              </a:spcBef>
            </a:pPr>
            <a:r>
              <a:rPr lang="en-US" altLang="zh-CN"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男士面试的仪表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2917A1A2-235F-4CFF-B04A-790D513D270C}"/>
              </a:ext>
            </a:extLst>
          </p:cNvPr>
          <p:cNvGraphicFramePr>
            <a:graphicFrameLocks noGrp="1"/>
          </p:cNvGraphicFramePr>
          <p:nvPr>
            <p:extLst>
              <p:ext uri="{D42A27DB-BD31-4B8C-83A1-F6EECF244321}">
                <p14:modId xmlns:p14="http://schemas.microsoft.com/office/powerpoint/2010/main" val="3396750928"/>
              </p:ext>
            </p:extLst>
          </p:nvPr>
        </p:nvGraphicFramePr>
        <p:xfrm>
          <a:off x="3271330" y="2747824"/>
          <a:ext cx="7166009" cy="1693545"/>
        </p:xfrm>
        <a:graphic>
          <a:graphicData uri="http://schemas.openxmlformats.org/drawingml/2006/table">
            <a:tbl>
              <a:tblPr>
                <a:tableStyleId>{5C22544A-7EE6-4342-B048-85BDC9FD1C3A}</a:tableStyleId>
              </a:tblPr>
              <a:tblGrid>
                <a:gridCol w="7166009">
                  <a:extLst>
                    <a:ext uri="{9D8B030D-6E8A-4147-A177-3AD203B41FA5}">
                      <a16:colId xmlns:a16="http://schemas.microsoft.com/office/drawing/2014/main" val="77985292"/>
                    </a:ext>
                  </a:extLst>
                </a:gridCol>
              </a:tblGrid>
              <a:tr h="0">
                <a:tc>
                  <a:txBody>
                    <a:bodyPr/>
                    <a:lstStyle/>
                    <a:p>
                      <a:pPr marL="0" marR="0">
                        <a:lnSpc>
                          <a:spcPct val="150000"/>
                        </a:lnSpc>
                        <a:spcBef>
                          <a:spcPts val="0"/>
                        </a:spcBef>
                        <a:spcAft>
                          <a:spcPts val="0"/>
                        </a:spcAft>
                      </a:pPr>
                      <a:r>
                        <a:rPr lang="zh-CN" altLang="en-US" sz="1800" kern="0" dirty="0">
                          <a:effectLst/>
                        </a:rPr>
                        <a:t>名人名言</a:t>
                      </a:r>
                      <a:endParaRPr lang="zh-CN" altLang="en-US" sz="1800" kern="100" dirty="0">
                        <a:effectLst/>
                      </a:endParaRPr>
                    </a:p>
                    <a:p>
                      <a:pPr marL="0" marR="0">
                        <a:lnSpc>
                          <a:spcPct val="150000"/>
                        </a:lnSpc>
                        <a:spcBef>
                          <a:spcPts val="0"/>
                        </a:spcBef>
                        <a:spcAft>
                          <a:spcPts val="0"/>
                        </a:spcAft>
                      </a:pPr>
                      <a:r>
                        <a:rPr lang="zh-CN" altLang="en-US" sz="1800" kern="0" dirty="0">
                          <a:effectLst/>
                        </a:rPr>
                        <a:t>    没有人有义务必须透过连你自己都毫不在意的邋遢外表去发现你优秀的内在。你必须精致。这是女人的尊严。</a:t>
                      </a:r>
                      <a:endParaRPr lang="zh-CN" altLang="en-US" sz="1800" kern="100" dirty="0">
                        <a:effectLst/>
                      </a:endParaRPr>
                    </a:p>
                    <a:p>
                      <a:pPr marL="0" marR="0" algn="r">
                        <a:lnSpc>
                          <a:spcPct val="150000"/>
                        </a:lnSpc>
                        <a:spcBef>
                          <a:spcPts val="0"/>
                        </a:spcBef>
                        <a:spcAft>
                          <a:spcPts val="0"/>
                        </a:spcAft>
                      </a:pPr>
                      <a:r>
                        <a:rPr lang="en-US" altLang="zh-CN" sz="1800" kern="0" dirty="0">
                          <a:effectLst/>
                        </a:rPr>
                        <a:t>——</a:t>
                      </a:r>
                      <a:r>
                        <a:rPr lang="zh-CN" altLang="en-US" sz="1800" kern="0" dirty="0">
                          <a:effectLst/>
                        </a:rPr>
                        <a:t>杨澜</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extLst>
                  <a:ext uri="{0D108BD9-81ED-4DB2-BD59-A6C34878D82A}">
                    <a16:rowId xmlns:a16="http://schemas.microsoft.com/office/drawing/2014/main" val="2884420022"/>
                  </a:ext>
                </a:extLst>
              </a:tr>
            </a:tbl>
          </a:graphicData>
        </a:graphic>
      </p:graphicFrame>
    </p:spTree>
    <p:extLst>
      <p:ext uri="{BB962C8B-B14F-4D97-AF65-F5344CB8AC3E}">
        <p14:creationId xmlns:p14="http://schemas.microsoft.com/office/powerpoint/2010/main" val="2793007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3E1005-DF55-4FB9-A114-A2182410D8BA}"/>
              </a:ext>
            </a:extLst>
          </p:cNvPr>
          <p:cNvSpPr/>
          <p:nvPr/>
        </p:nvSpPr>
        <p:spPr>
          <a:xfrm>
            <a:off x="3088476" y="480322"/>
            <a:ext cx="4801314" cy="825419"/>
          </a:xfrm>
          <a:prstGeom prst="rect">
            <a:avLst/>
          </a:prstGeom>
        </p:spPr>
        <p:txBody>
          <a:bodyPr wrap="none">
            <a:spAutoFit/>
          </a:bodyPr>
          <a:lstStyle/>
          <a:p>
            <a:pPr marL="342900" marR="0" lvl="0" indent="-342900">
              <a:lnSpc>
                <a:spcPct val="150000"/>
              </a:lnSpc>
              <a:spcBef>
                <a:spcPts val="0"/>
              </a:spcBef>
              <a:buFont typeface="宋体" panose="02010600030101010101" pitchFamily="2" charset="-122"/>
              <a:buAutoNum type="ea1ChsPlain" startAt="6"/>
            </a:pPr>
            <a:r>
              <a:rPr lang="zh-CN" altLang="en-US" sz="3600" b="1" kern="0" dirty="0">
                <a:solidFill>
                  <a:srgbClr val="000000"/>
                </a:solidFill>
                <a:latin typeface="+mj-ea"/>
                <a:ea typeface="+mj-ea"/>
                <a:cs typeface="Times New Roman" panose="02020603050405020304" pitchFamily="18" charset="0"/>
              </a:rPr>
              <a:t>、面试中的仪表形象</a:t>
            </a:r>
            <a:endParaRPr lang="zh-CN" altLang="en-US" sz="3600" kern="100" dirty="0">
              <a:latin typeface="+mj-ea"/>
              <a:ea typeface="+mj-ea"/>
              <a:cs typeface="Times New Roman" panose="02020603050405020304" pitchFamily="18" charset="0"/>
            </a:endParaRPr>
          </a:p>
        </p:txBody>
      </p:sp>
      <p:sp>
        <p:nvSpPr>
          <p:cNvPr id="5" name="矩形 4">
            <a:extLst>
              <a:ext uri="{FF2B5EF4-FFF2-40B4-BE49-F238E27FC236}">
                <a16:creationId xmlns:a16="http://schemas.microsoft.com/office/drawing/2014/main" id="{BFB792EF-F629-4C8A-A755-7AF83FEE5F93}"/>
              </a:ext>
            </a:extLst>
          </p:cNvPr>
          <p:cNvSpPr/>
          <p:nvPr/>
        </p:nvSpPr>
        <p:spPr>
          <a:xfrm>
            <a:off x="2821486" y="1415534"/>
            <a:ext cx="2858475" cy="369332"/>
          </a:xfrm>
          <a:prstGeom prst="rect">
            <a:avLst/>
          </a:prstGeom>
        </p:spPr>
        <p:txBody>
          <a:bodyPr wrap="none">
            <a:spAutoFit/>
          </a:bodyPr>
          <a:lstStyle/>
          <a:p>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 （一）塑造良好仪表形象</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685C34BD-7C80-4D2E-A6AF-00E32093C1D1}"/>
              </a:ext>
            </a:extLst>
          </p:cNvPr>
          <p:cNvSpPr/>
          <p:nvPr/>
        </p:nvSpPr>
        <p:spPr>
          <a:xfrm>
            <a:off x="2821486" y="1784866"/>
            <a:ext cx="2315057" cy="460382"/>
          </a:xfrm>
          <a:prstGeom prst="rect">
            <a:avLst/>
          </a:prstGeom>
        </p:spPr>
        <p:txBody>
          <a:bodyPr wrap="none">
            <a:spAutoFit/>
          </a:bodyPr>
          <a:lstStyle/>
          <a:p>
            <a:pPr marL="266700" marR="0">
              <a:lnSpc>
                <a:spcPct val="150000"/>
              </a:lnSpc>
              <a:spcBef>
                <a:spcPts val="0"/>
              </a:spcBef>
            </a:pPr>
            <a:r>
              <a:rPr lang="en-US" altLang="zh-CN"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男士面试的仪表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图示 1">
            <a:extLst>
              <a:ext uri="{FF2B5EF4-FFF2-40B4-BE49-F238E27FC236}">
                <a16:creationId xmlns:a16="http://schemas.microsoft.com/office/drawing/2014/main" id="{99632B2A-6F04-4016-A603-2B60CAA28400}"/>
              </a:ext>
            </a:extLst>
          </p:cNvPr>
          <p:cNvGraphicFramePr/>
          <p:nvPr>
            <p:extLst>
              <p:ext uri="{D42A27DB-BD31-4B8C-83A1-F6EECF244321}">
                <p14:modId xmlns:p14="http://schemas.microsoft.com/office/powerpoint/2010/main" val="1835240867"/>
              </p:ext>
            </p:extLst>
          </p:nvPr>
        </p:nvGraphicFramePr>
        <p:xfrm>
          <a:off x="3671330" y="2075935"/>
          <a:ext cx="6387070" cy="4062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201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3E1005-DF55-4FB9-A114-A2182410D8BA}"/>
              </a:ext>
            </a:extLst>
          </p:cNvPr>
          <p:cNvSpPr/>
          <p:nvPr/>
        </p:nvSpPr>
        <p:spPr>
          <a:xfrm>
            <a:off x="3088476" y="480322"/>
            <a:ext cx="4801314" cy="825419"/>
          </a:xfrm>
          <a:prstGeom prst="rect">
            <a:avLst/>
          </a:prstGeom>
        </p:spPr>
        <p:txBody>
          <a:bodyPr wrap="none">
            <a:spAutoFit/>
          </a:bodyPr>
          <a:lstStyle/>
          <a:p>
            <a:pPr marL="342900" marR="0" lvl="0" indent="-342900">
              <a:lnSpc>
                <a:spcPct val="150000"/>
              </a:lnSpc>
              <a:spcBef>
                <a:spcPts val="0"/>
              </a:spcBef>
              <a:buFont typeface="宋体" panose="02010600030101010101" pitchFamily="2" charset="-122"/>
              <a:buAutoNum type="ea1ChsPlain" startAt="6"/>
            </a:pPr>
            <a:r>
              <a:rPr lang="zh-CN" altLang="en-US" sz="3600" b="1" kern="0" dirty="0">
                <a:solidFill>
                  <a:srgbClr val="000000"/>
                </a:solidFill>
                <a:latin typeface="+mj-ea"/>
                <a:ea typeface="+mj-ea"/>
                <a:cs typeface="Times New Roman" panose="02020603050405020304" pitchFamily="18" charset="0"/>
              </a:rPr>
              <a:t>、面试中的仪表形象</a:t>
            </a:r>
            <a:endParaRPr lang="zh-CN" altLang="en-US" sz="3600" kern="100" dirty="0">
              <a:latin typeface="+mj-ea"/>
              <a:ea typeface="+mj-ea"/>
              <a:cs typeface="Times New Roman" panose="02020603050405020304" pitchFamily="18" charset="0"/>
            </a:endParaRPr>
          </a:p>
        </p:txBody>
      </p:sp>
      <p:sp>
        <p:nvSpPr>
          <p:cNvPr id="5" name="矩形 4">
            <a:extLst>
              <a:ext uri="{FF2B5EF4-FFF2-40B4-BE49-F238E27FC236}">
                <a16:creationId xmlns:a16="http://schemas.microsoft.com/office/drawing/2014/main" id="{BFB792EF-F629-4C8A-A755-7AF83FEE5F93}"/>
              </a:ext>
            </a:extLst>
          </p:cNvPr>
          <p:cNvSpPr/>
          <p:nvPr/>
        </p:nvSpPr>
        <p:spPr>
          <a:xfrm>
            <a:off x="2821486" y="1415534"/>
            <a:ext cx="2858475" cy="369332"/>
          </a:xfrm>
          <a:prstGeom prst="rect">
            <a:avLst/>
          </a:prstGeom>
        </p:spPr>
        <p:txBody>
          <a:bodyPr wrap="none">
            <a:spAutoFit/>
          </a:bodyPr>
          <a:lstStyle/>
          <a:p>
            <a:r>
              <a:rPr lang="zh-CN" altLang="en-US" b="1" kern="0">
                <a:solidFill>
                  <a:srgbClr val="000000"/>
                </a:solidFill>
                <a:latin typeface="宋体" panose="02010600030101010101" pitchFamily="2" charset="-122"/>
                <a:ea typeface="宋体" panose="02010600030101010101" pitchFamily="2" charset="-122"/>
                <a:cs typeface="Times New Roman" panose="02020603050405020304" pitchFamily="18" charset="0"/>
              </a:rPr>
              <a:t> （一）塑造良好仪表形象</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685C34BD-7C80-4D2E-A6AF-00E32093C1D1}"/>
              </a:ext>
            </a:extLst>
          </p:cNvPr>
          <p:cNvSpPr/>
          <p:nvPr/>
        </p:nvSpPr>
        <p:spPr>
          <a:xfrm>
            <a:off x="2821486" y="1784866"/>
            <a:ext cx="2315057" cy="460382"/>
          </a:xfrm>
          <a:prstGeom prst="rect">
            <a:avLst/>
          </a:prstGeom>
        </p:spPr>
        <p:txBody>
          <a:bodyPr wrap="none">
            <a:spAutoFit/>
          </a:bodyPr>
          <a:lstStyle/>
          <a:p>
            <a:pPr marL="266700" marR="0">
              <a:lnSpc>
                <a:spcPct val="150000"/>
              </a:lnSpc>
              <a:spcBef>
                <a:spcPts val="0"/>
              </a:spcBef>
            </a:pPr>
            <a:r>
              <a:rPr lang="en-US" altLang="zh-CN"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女士面试的仪表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49C57666-9788-4426-8D48-86A28C1C657A}"/>
              </a:ext>
            </a:extLst>
          </p:cNvPr>
          <p:cNvGraphicFramePr/>
          <p:nvPr>
            <p:extLst>
              <p:ext uri="{D42A27DB-BD31-4B8C-83A1-F6EECF244321}">
                <p14:modId xmlns:p14="http://schemas.microsoft.com/office/powerpoint/2010/main" val="2190958470"/>
              </p:ext>
            </p:extLst>
          </p:nvPr>
        </p:nvGraphicFramePr>
        <p:xfrm>
          <a:off x="3967892" y="2352340"/>
          <a:ext cx="6543589" cy="3893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990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3E1005-DF55-4FB9-A114-A2182410D8BA}"/>
              </a:ext>
            </a:extLst>
          </p:cNvPr>
          <p:cNvSpPr/>
          <p:nvPr/>
        </p:nvSpPr>
        <p:spPr>
          <a:xfrm>
            <a:off x="3088476" y="480322"/>
            <a:ext cx="4801314" cy="825419"/>
          </a:xfrm>
          <a:prstGeom prst="rect">
            <a:avLst/>
          </a:prstGeom>
        </p:spPr>
        <p:txBody>
          <a:bodyPr wrap="none">
            <a:spAutoFit/>
          </a:bodyPr>
          <a:lstStyle/>
          <a:p>
            <a:pPr marL="342900" marR="0" lvl="0" indent="-342900">
              <a:lnSpc>
                <a:spcPct val="150000"/>
              </a:lnSpc>
              <a:spcBef>
                <a:spcPts val="0"/>
              </a:spcBef>
              <a:buFont typeface="宋体" panose="02010600030101010101" pitchFamily="2" charset="-122"/>
              <a:buAutoNum type="ea1ChsPlain" startAt="6"/>
            </a:pPr>
            <a:r>
              <a:rPr lang="zh-CN" altLang="en-US" sz="3600" b="1" kern="0" dirty="0">
                <a:solidFill>
                  <a:srgbClr val="000000"/>
                </a:solidFill>
                <a:latin typeface="+mj-ea"/>
                <a:ea typeface="+mj-ea"/>
                <a:cs typeface="Times New Roman" panose="02020603050405020304" pitchFamily="18" charset="0"/>
              </a:rPr>
              <a:t>、面试中的仪表形象</a:t>
            </a:r>
            <a:endParaRPr lang="zh-CN" altLang="en-US" sz="3600" kern="100" dirty="0">
              <a:latin typeface="+mj-ea"/>
              <a:ea typeface="+mj-ea"/>
              <a:cs typeface="Times New Roman" panose="02020603050405020304" pitchFamily="18" charset="0"/>
            </a:endParaRPr>
          </a:p>
        </p:txBody>
      </p:sp>
      <p:sp>
        <p:nvSpPr>
          <p:cNvPr id="5" name="矩形 4">
            <a:extLst>
              <a:ext uri="{FF2B5EF4-FFF2-40B4-BE49-F238E27FC236}">
                <a16:creationId xmlns:a16="http://schemas.microsoft.com/office/drawing/2014/main" id="{BFB792EF-F629-4C8A-A755-7AF83FEE5F93}"/>
              </a:ext>
            </a:extLst>
          </p:cNvPr>
          <p:cNvSpPr/>
          <p:nvPr/>
        </p:nvSpPr>
        <p:spPr>
          <a:xfrm>
            <a:off x="2821486" y="1415534"/>
            <a:ext cx="2393604" cy="369332"/>
          </a:xfrm>
          <a:prstGeom prst="rect">
            <a:avLst/>
          </a:prstGeom>
        </p:spPr>
        <p:txBody>
          <a:bodyPr wrap="none">
            <a:spAutoFit/>
          </a:bodyPr>
          <a:lstStyle/>
          <a:p>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（二）应聘中的体态</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图示 1">
            <a:extLst>
              <a:ext uri="{FF2B5EF4-FFF2-40B4-BE49-F238E27FC236}">
                <a16:creationId xmlns:a16="http://schemas.microsoft.com/office/drawing/2014/main" id="{B4D01F91-0E8B-4E93-BA08-B9695F5F228E}"/>
              </a:ext>
            </a:extLst>
          </p:cNvPr>
          <p:cNvGraphicFramePr/>
          <p:nvPr>
            <p:extLst>
              <p:ext uri="{D42A27DB-BD31-4B8C-83A1-F6EECF244321}">
                <p14:modId xmlns:p14="http://schemas.microsoft.com/office/powerpoint/2010/main" val="1374233015"/>
              </p:ext>
            </p:extLst>
          </p:nvPr>
        </p:nvGraphicFramePr>
        <p:xfrm>
          <a:off x="3088476" y="1960605"/>
          <a:ext cx="6518876" cy="391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046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3E1005-DF55-4FB9-A114-A2182410D8BA}"/>
              </a:ext>
            </a:extLst>
          </p:cNvPr>
          <p:cNvSpPr/>
          <p:nvPr/>
        </p:nvSpPr>
        <p:spPr>
          <a:xfrm>
            <a:off x="3088476" y="480322"/>
            <a:ext cx="4801314" cy="825419"/>
          </a:xfrm>
          <a:prstGeom prst="rect">
            <a:avLst/>
          </a:prstGeom>
        </p:spPr>
        <p:txBody>
          <a:bodyPr wrap="none">
            <a:spAutoFit/>
          </a:bodyPr>
          <a:lstStyle/>
          <a:p>
            <a:pPr marL="342900" marR="0" lvl="0" indent="-342900">
              <a:lnSpc>
                <a:spcPct val="150000"/>
              </a:lnSpc>
              <a:spcBef>
                <a:spcPts val="0"/>
              </a:spcBef>
              <a:buFont typeface="宋体" panose="02010600030101010101" pitchFamily="2" charset="-122"/>
              <a:buAutoNum type="ea1ChsPlain" startAt="6"/>
            </a:pPr>
            <a:r>
              <a:rPr lang="zh-CN" altLang="en-US" sz="3600" b="1" kern="0" dirty="0">
                <a:solidFill>
                  <a:srgbClr val="000000"/>
                </a:solidFill>
                <a:latin typeface="+mj-ea"/>
                <a:ea typeface="+mj-ea"/>
                <a:cs typeface="Times New Roman" panose="02020603050405020304" pitchFamily="18" charset="0"/>
              </a:rPr>
              <a:t>、面试中的仪表形象</a:t>
            </a:r>
            <a:endParaRPr lang="zh-CN" altLang="en-US" sz="3600" kern="100" dirty="0">
              <a:latin typeface="+mj-ea"/>
              <a:ea typeface="+mj-ea"/>
              <a:cs typeface="Times New Roman" panose="02020603050405020304" pitchFamily="18" charset="0"/>
            </a:endParaRPr>
          </a:p>
        </p:txBody>
      </p:sp>
      <p:sp>
        <p:nvSpPr>
          <p:cNvPr id="5" name="矩形 4">
            <a:extLst>
              <a:ext uri="{FF2B5EF4-FFF2-40B4-BE49-F238E27FC236}">
                <a16:creationId xmlns:a16="http://schemas.microsoft.com/office/drawing/2014/main" id="{BFB792EF-F629-4C8A-A755-7AF83FEE5F93}"/>
              </a:ext>
            </a:extLst>
          </p:cNvPr>
          <p:cNvSpPr/>
          <p:nvPr/>
        </p:nvSpPr>
        <p:spPr>
          <a:xfrm>
            <a:off x="2821486" y="1415534"/>
            <a:ext cx="2858475" cy="784830"/>
          </a:xfrm>
          <a:prstGeom prst="rect">
            <a:avLst/>
          </a:prstGeom>
        </p:spPr>
        <p:txBody>
          <a:bodyPr wrap="none">
            <a:spAutoFit/>
          </a:bodyPr>
          <a:lstStyle/>
          <a:p>
            <a:pPr>
              <a:lnSpc>
                <a:spcPct val="150000"/>
              </a:lnSpc>
            </a:pPr>
            <a:r>
              <a:rPr lang="zh-CN" altLang="en-US" b="1" kern="0" dirty="0">
                <a:solidFill>
                  <a:srgbClr val="000000"/>
                </a:solidFill>
                <a:latin typeface="宋体" panose="02010600030101010101" pitchFamily="2" charset="-122"/>
                <a:ea typeface="宋体" panose="02010600030101010101" pitchFamily="2" charset="-122"/>
                <a:cs typeface="Times New Roman" panose="02020603050405020304" pitchFamily="18" charset="0"/>
              </a:rPr>
              <a:t> （三）应聘中的表情姿态</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3A7E67E8-535C-4BFF-88B2-E5DEA4F36F4C}"/>
              </a:ext>
            </a:extLst>
          </p:cNvPr>
          <p:cNvGraphicFramePr/>
          <p:nvPr>
            <p:extLst>
              <p:ext uri="{D42A27DB-BD31-4B8C-83A1-F6EECF244321}">
                <p14:modId xmlns:p14="http://schemas.microsoft.com/office/powerpoint/2010/main" val="3718558662"/>
              </p:ext>
            </p:extLst>
          </p:nvPr>
        </p:nvGraphicFramePr>
        <p:xfrm>
          <a:off x="4346833" y="1729946"/>
          <a:ext cx="5522097" cy="408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143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568734759"/>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64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1328569"/>
          </a:xfrm>
        </p:spPr>
        <p:txBody>
          <a:bodyPr/>
          <a:lstStyle/>
          <a:p>
            <a:r>
              <a:rPr lang="zh-CN" altLang="en-US" sz="4000" dirty="0">
                <a:solidFill>
                  <a:schemeClr val="tx1"/>
                </a:solidFill>
              </a:rPr>
              <a:t>一、心理调适的意义</a:t>
            </a:r>
          </a:p>
          <a:p>
            <a:endParaRPr lang="zh-CN" altLang="en-US" sz="4000" dirty="0">
              <a:solidFill>
                <a:schemeClr val="tx1"/>
              </a:solidFill>
            </a:endParaRPr>
          </a:p>
        </p:txBody>
      </p:sp>
      <p:graphicFrame>
        <p:nvGraphicFramePr>
          <p:cNvPr id="2" name="图示 1">
            <a:extLst>
              <a:ext uri="{FF2B5EF4-FFF2-40B4-BE49-F238E27FC236}">
                <a16:creationId xmlns:a16="http://schemas.microsoft.com/office/drawing/2014/main" id="{F1121B39-6AAB-483A-99B4-223EA7B98081}"/>
              </a:ext>
            </a:extLst>
          </p:cNvPr>
          <p:cNvGraphicFramePr/>
          <p:nvPr>
            <p:extLst>
              <p:ext uri="{D42A27DB-BD31-4B8C-83A1-F6EECF244321}">
                <p14:modId xmlns:p14="http://schemas.microsoft.com/office/powerpoint/2010/main" val="317794238"/>
              </p:ext>
            </p:extLst>
          </p:nvPr>
        </p:nvGraphicFramePr>
        <p:xfrm>
          <a:off x="3350054" y="1655805"/>
          <a:ext cx="6617730" cy="4556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405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4282518047"/>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931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4" y="628386"/>
            <a:ext cx="7925767" cy="3136243"/>
          </a:xfrm>
          <a:prstGeom prst="rect">
            <a:avLst/>
          </a:prstGeom>
        </p:spPr>
        <p:txBody>
          <a:bodyPr/>
          <a:lstStyle/>
          <a:p>
            <a:r>
              <a:rPr lang="zh-CN" altLang="en-US" sz="4800" dirty="0">
                <a:sym typeface="+mn-ea"/>
              </a:rPr>
              <a:t>第五节 </a:t>
            </a:r>
            <a:endParaRPr lang="en-US" altLang="zh-CN" sz="4800" dirty="0">
              <a:sym typeface="+mn-ea"/>
            </a:endParaRPr>
          </a:p>
          <a:p>
            <a:r>
              <a:rPr lang="zh-CN" altLang="en-US" sz="4800" dirty="0"/>
              <a:t>就业过程中常见的法律问题</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58565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3252044"/>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流落街头的大学生</a:t>
            </a:r>
            <a:endParaRPr lang="zh-CN" altLang="en-US" dirty="0">
              <a:solidFill>
                <a:schemeClr val="tx1"/>
              </a:solidFill>
            </a:endParaRPr>
          </a:p>
          <a:p>
            <a:endParaRPr lang="zh-CN" altLang="en-US" dirty="0">
              <a:solidFill>
                <a:schemeClr val="tx1"/>
              </a:solidFill>
            </a:endParaRPr>
          </a:p>
          <a:p>
            <a:endParaRPr lang="zh-CN" altLang="en-US" dirty="0">
              <a:solidFill>
                <a:schemeClr val="tx1"/>
              </a:solidFill>
            </a:endParaRPr>
          </a:p>
          <a:p>
            <a:r>
              <a:rPr lang="zh-CN" altLang="en-US" dirty="0">
                <a:solidFill>
                  <a:schemeClr val="tx1"/>
                </a:solidFill>
              </a:rPr>
              <a:t> </a:t>
            </a:r>
          </a:p>
          <a:p>
            <a:endParaRPr lang="zh-CN" altLang="en-US" dirty="0">
              <a:solidFill>
                <a:schemeClr val="tx1"/>
              </a:solidFill>
              <a:latin typeface="Calibri" panose="020F0502020204030204" pitchFamily="34" charset="0"/>
              <a:ea typeface="微软雅黑" panose="020B0503020204020204" pitchFamily="34" charset="-122"/>
              <a:cs typeface="+mn-ea"/>
            </a:endParaRPr>
          </a:p>
          <a:p>
            <a:pPr>
              <a:lnSpc>
                <a:spcPct val="150000"/>
              </a:lnSpc>
            </a:pPr>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922294" y="1579589"/>
            <a:ext cx="10693400" cy="4839257"/>
          </a:xfrm>
          <a:prstGeom prst="rect">
            <a:avLst/>
          </a:prstGeom>
          <a:noFill/>
        </p:spPr>
        <p:txBody>
          <a:bodyPr wrap="square" lIns="91424" tIns="45712" rIns="91424" bIns="45712" rtlCol="0">
            <a:spAutoFit/>
          </a:bodyPr>
          <a:lstStyle/>
          <a:p>
            <a:pPr>
              <a:lnSpc>
                <a:spcPct val="150000"/>
              </a:lnSpc>
            </a:pPr>
            <a:r>
              <a:rPr lang="zh-CN" altLang="en-US" sz="2400" dirty="0"/>
              <a:t>         某日，某派出所接到报警，在某科技食品公司门口上百名大学生无处可去，只能“流落街头”。这上百名大学生分别来自几所高校。放暑假前，有劳务输出的中介就到学校联系大学生带薪实习，很多学生报名参加。中介与学生签订了保底工资</a:t>
            </a:r>
            <a:r>
              <a:rPr lang="en-US" altLang="zh-CN" sz="2400" dirty="0"/>
              <a:t>2500</a:t>
            </a:r>
            <a:r>
              <a:rPr lang="zh-CN" altLang="en-US" sz="2400" dirty="0"/>
              <a:t>元的的合作协议书后，向每人索取了</a:t>
            </a:r>
            <a:r>
              <a:rPr lang="en-US" altLang="zh-CN" sz="2400" dirty="0"/>
              <a:t>350</a:t>
            </a:r>
            <a:r>
              <a:rPr lang="zh-CN" altLang="en-US" sz="2400" dirty="0"/>
              <a:t>元进厂的押金，但是，厂方负责人表示，事先根本没有中介联系过进厂事宜，而且工资标准并非中介承诺的保底工资</a:t>
            </a:r>
            <a:r>
              <a:rPr lang="en-US" altLang="zh-CN" sz="2400" dirty="0"/>
              <a:t>2500</a:t>
            </a:r>
            <a:r>
              <a:rPr lang="zh-CN" altLang="en-US" sz="2400" dirty="0"/>
              <a:t>元。一部分同学开始意识到事情不对劲，就给中介打电话，却再也打不通了。非法的黑中介利用改了大学生的工作急切心态，赚了黑心钱。</a:t>
            </a:r>
          </a:p>
          <a:p>
            <a:pPr>
              <a:lnSpc>
                <a:spcPct val="150000"/>
              </a:lnSpc>
            </a:pPr>
            <a:endParaRPr lang="zh-CN" altLang="en-US" sz="2000" dirty="0"/>
          </a:p>
          <a:p>
            <a:pPr>
              <a:lnSpc>
                <a:spcPct val="150000"/>
              </a:lnSpc>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209782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E08C3A-49BB-4902-92B4-10F4A495E3F3}"/>
              </a:ext>
            </a:extLst>
          </p:cNvPr>
          <p:cNvSpPr>
            <a:spLocks noGrp="1"/>
          </p:cNvSpPr>
          <p:nvPr>
            <p:ph type="body" sz="quarter" idx="11"/>
          </p:nvPr>
        </p:nvSpPr>
        <p:spPr>
          <a:xfrm>
            <a:off x="2964655" y="628386"/>
            <a:ext cx="5190804" cy="996170"/>
          </a:xfrm>
        </p:spPr>
        <p:txBody>
          <a:bodyPr/>
          <a:lstStyle/>
          <a:p>
            <a:r>
              <a:rPr lang="zh-CN" altLang="en-US" dirty="0"/>
              <a:t>一、顶岗实习过程中的法律风险</a:t>
            </a:r>
          </a:p>
          <a:p>
            <a:endParaRPr lang="zh-CN" altLang="en-US" dirty="0"/>
          </a:p>
        </p:txBody>
      </p:sp>
      <p:sp>
        <p:nvSpPr>
          <p:cNvPr id="4" name="矩形 3">
            <a:extLst>
              <a:ext uri="{FF2B5EF4-FFF2-40B4-BE49-F238E27FC236}">
                <a16:creationId xmlns:a16="http://schemas.microsoft.com/office/drawing/2014/main" id="{F7D0E7DB-0DED-4DDA-BEAD-26308E5DF7CD}"/>
              </a:ext>
            </a:extLst>
          </p:cNvPr>
          <p:cNvSpPr/>
          <p:nvPr/>
        </p:nvSpPr>
        <p:spPr>
          <a:xfrm>
            <a:off x="2838807" y="1205253"/>
            <a:ext cx="3767378" cy="637675"/>
          </a:xfrm>
          <a:prstGeom prst="rect">
            <a:avLst/>
          </a:prstGeom>
        </p:spPr>
        <p:txBody>
          <a:bodyPr wrap="none">
            <a:spAutoFit/>
          </a:bodyPr>
          <a:lstStyle/>
          <a:p>
            <a:pPr>
              <a:lnSpc>
                <a:spcPct val="150000"/>
              </a:lnSpc>
            </a:pPr>
            <a:r>
              <a:rPr lang="zh-CN" altLang="en-US" b="1" kern="100" dirty="0">
                <a:latin typeface="黑体" panose="02010609060101010101" pitchFamily="49" charset="-122"/>
                <a:ea typeface="黑体" panose="02010609060101010101" pitchFamily="49" charset="-122"/>
                <a:cs typeface="Times New Roman" panose="02020603050405020304" pitchFamily="18" charset="0"/>
              </a:rPr>
              <a:t>（一）</a:t>
            </a:r>
            <a:r>
              <a:rPr lang="zh-CN" altLang="en-US" sz="2800" b="1" kern="100" dirty="0">
                <a:latin typeface="黑体" panose="02010609060101010101" pitchFamily="49" charset="-122"/>
                <a:ea typeface="黑体" panose="02010609060101010101" pitchFamily="49" charset="-122"/>
                <a:cs typeface="Times New Roman" panose="02020603050405020304" pitchFamily="18" charset="0"/>
              </a:rPr>
              <a:t>什么是顶岗实习？</a:t>
            </a:r>
            <a:endParaRPr lang="zh-CN" altLang="en-US"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a:extLst>
              <a:ext uri="{FF2B5EF4-FFF2-40B4-BE49-F238E27FC236}">
                <a16:creationId xmlns:a16="http://schemas.microsoft.com/office/drawing/2014/main" id="{7F10641A-E0B5-4052-AE38-ACB624E7DC2C}"/>
              </a:ext>
            </a:extLst>
          </p:cNvPr>
          <p:cNvSpPr/>
          <p:nvPr/>
        </p:nvSpPr>
        <p:spPr>
          <a:xfrm>
            <a:off x="3048000" y="1912892"/>
            <a:ext cx="6096000" cy="1689052"/>
          </a:xfrm>
          <a:prstGeom prst="rect">
            <a:avLst/>
          </a:prstGeom>
        </p:spPr>
        <p:txBody>
          <a:bodyPr>
            <a:spAutoFit/>
          </a:bodyPr>
          <a:lstStyle/>
          <a:p>
            <a:pPr>
              <a:lnSpc>
                <a:spcPct val="150000"/>
              </a:lnSpc>
            </a:pPr>
            <a:r>
              <a:rPr lang="zh-CN" altLang="en-US" sz="2400" kern="100" dirty="0">
                <a:latin typeface="+mj-ea"/>
                <a:ea typeface="+mj-ea"/>
                <a:cs typeface="Times New Roman" panose="02020603050405020304" pitchFamily="18" charset="0"/>
              </a:rPr>
              <a:t>顶岗实习是指初步具备实践岗位独立工作能力的学生，到相应实习岗位，相对独立参与实际工作的活动，时间一般为六个月。</a:t>
            </a:r>
          </a:p>
        </p:txBody>
      </p:sp>
    </p:spTree>
    <p:extLst>
      <p:ext uri="{BB962C8B-B14F-4D97-AF65-F5344CB8AC3E}">
        <p14:creationId xmlns:p14="http://schemas.microsoft.com/office/powerpoint/2010/main" val="894424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E08C3A-49BB-4902-92B4-10F4A495E3F3}"/>
              </a:ext>
            </a:extLst>
          </p:cNvPr>
          <p:cNvSpPr>
            <a:spLocks noGrp="1"/>
          </p:cNvSpPr>
          <p:nvPr>
            <p:ph type="body" sz="quarter" idx="11"/>
          </p:nvPr>
        </p:nvSpPr>
        <p:spPr>
          <a:xfrm>
            <a:off x="2964655" y="628386"/>
            <a:ext cx="5190804" cy="996170"/>
          </a:xfrm>
        </p:spPr>
        <p:txBody>
          <a:bodyPr/>
          <a:lstStyle/>
          <a:p>
            <a:r>
              <a:rPr lang="zh-CN" altLang="en-US" dirty="0"/>
              <a:t>一、顶岗实习过程中的法律风险</a:t>
            </a:r>
          </a:p>
          <a:p>
            <a:endParaRPr lang="zh-CN" altLang="en-US" dirty="0"/>
          </a:p>
        </p:txBody>
      </p:sp>
      <p:sp>
        <p:nvSpPr>
          <p:cNvPr id="4" name="矩形 3">
            <a:extLst>
              <a:ext uri="{FF2B5EF4-FFF2-40B4-BE49-F238E27FC236}">
                <a16:creationId xmlns:a16="http://schemas.microsoft.com/office/drawing/2014/main" id="{F7D0E7DB-0DED-4DDA-BEAD-26308E5DF7CD}"/>
              </a:ext>
            </a:extLst>
          </p:cNvPr>
          <p:cNvSpPr/>
          <p:nvPr/>
        </p:nvSpPr>
        <p:spPr>
          <a:xfrm>
            <a:off x="2838807" y="1205253"/>
            <a:ext cx="4801314" cy="369332"/>
          </a:xfrm>
          <a:prstGeom prst="rect">
            <a:avLst/>
          </a:prstGeom>
        </p:spPr>
        <p:txBody>
          <a:bodyPr wrap="none">
            <a:spAutoFit/>
          </a:bodyPr>
          <a:lstStyle/>
          <a:p>
            <a:r>
              <a:rPr lang="zh-CN" altLang="en-US" b="1" dirty="0"/>
              <a:t>（二）如何防范顶岗实习过程中的法律风险？</a:t>
            </a:r>
            <a:endParaRPr lang="zh-CN" altLang="en-US" dirty="0"/>
          </a:p>
        </p:txBody>
      </p:sp>
      <p:graphicFrame>
        <p:nvGraphicFramePr>
          <p:cNvPr id="8" name="图示 7">
            <a:extLst>
              <a:ext uri="{FF2B5EF4-FFF2-40B4-BE49-F238E27FC236}">
                <a16:creationId xmlns:a16="http://schemas.microsoft.com/office/drawing/2014/main" id="{59B7538B-F7F6-44FE-81E1-FEF596437C6E}"/>
              </a:ext>
            </a:extLst>
          </p:cNvPr>
          <p:cNvGraphicFramePr/>
          <p:nvPr>
            <p:extLst>
              <p:ext uri="{D42A27DB-BD31-4B8C-83A1-F6EECF244321}">
                <p14:modId xmlns:p14="http://schemas.microsoft.com/office/powerpoint/2010/main" val="1347408852"/>
              </p:ext>
            </p:extLst>
          </p:nvPr>
        </p:nvGraphicFramePr>
        <p:xfrm>
          <a:off x="3102919" y="2232455"/>
          <a:ext cx="6897816" cy="362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071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E08C3A-49BB-4902-92B4-10F4A495E3F3}"/>
              </a:ext>
            </a:extLst>
          </p:cNvPr>
          <p:cNvSpPr>
            <a:spLocks noGrp="1"/>
          </p:cNvSpPr>
          <p:nvPr>
            <p:ph type="body" sz="quarter" idx="11"/>
          </p:nvPr>
        </p:nvSpPr>
        <p:spPr>
          <a:xfrm>
            <a:off x="2964655" y="628386"/>
            <a:ext cx="5190804" cy="996170"/>
          </a:xfrm>
        </p:spPr>
        <p:txBody>
          <a:bodyPr/>
          <a:lstStyle/>
          <a:p>
            <a:r>
              <a:rPr lang="zh-CN" altLang="en-US" dirty="0"/>
              <a:t>二、就业过程中的法律风险</a:t>
            </a:r>
          </a:p>
          <a:p>
            <a:endParaRPr lang="zh-CN" altLang="en-US" dirty="0"/>
          </a:p>
        </p:txBody>
      </p:sp>
      <p:sp>
        <p:nvSpPr>
          <p:cNvPr id="4" name="矩形 3">
            <a:extLst>
              <a:ext uri="{FF2B5EF4-FFF2-40B4-BE49-F238E27FC236}">
                <a16:creationId xmlns:a16="http://schemas.microsoft.com/office/drawing/2014/main" id="{F7D0E7DB-0DED-4DDA-BEAD-26308E5DF7CD}"/>
              </a:ext>
            </a:extLst>
          </p:cNvPr>
          <p:cNvSpPr/>
          <p:nvPr/>
        </p:nvSpPr>
        <p:spPr>
          <a:xfrm>
            <a:off x="2838807" y="1205253"/>
            <a:ext cx="1338828" cy="369332"/>
          </a:xfrm>
          <a:prstGeom prst="rect">
            <a:avLst/>
          </a:prstGeom>
        </p:spPr>
        <p:txBody>
          <a:bodyPr wrap="none">
            <a:spAutoFit/>
          </a:bodyPr>
          <a:lstStyle/>
          <a:p>
            <a:r>
              <a:rPr lang="zh-CN" altLang="en-US" b="1" dirty="0"/>
              <a:t>就业协议书</a:t>
            </a:r>
            <a:endParaRPr lang="zh-CN" altLang="en-US" dirty="0"/>
          </a:p>
        </p:txBody>
      </p:sp>
      <p:graphicFrame>
        <p:nvGraphicFramePr>
          <p:cNvPr id="3" name="图示 2">
            <a:extLst>
              <a:ext uri="{FF2B5EF4-FFF2-40B4-BE49-F238E27FC236}">
                <a16:creationId xmlns:a16="http://schemas.microsoft.com/office/drawing/2014/main" id="{9B3FF385-8128-4CC0-9528-6E81FB6201CD}"/>
              </a:ext>
            </a:extLst>
          </p:cNvPr>
          <p:cNvGraphicFramePr/>
          <p:nvPr>
            <p:extLst>
              <p:ext uri="{D42A27DB-BD31-4B8C-83A1-F6EECF244321}">
                <p14:modId xmlns:p14="http://schemas.microsoft.com/office/powerpoint/2010/main" val="794113531"/>
              </p:ext>
            </p:extLst>
          </p:nvPr>
        </p:nvGraphicFramePr>
        <p:xfrm>
          <a:off x="2032000" y="1952368"/>
          <a:ext cx="7169665" cy="418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0099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E08C3A-49BB-4902-92B4-10F4A495E3F3}"/>
              </a:ext>
            </a:extLst>
          </p:cNvPr>
          <p:cNvSpPr>
            <a:spLocks noGrp="1"/>
          </p:cNvSpPr>
          <p:nvPr>
            <p:ph type="body" sz="quarter" idx="11"/>
          </p:nvPr>
        </p:nvSpPr>
        <p:spPr>
          <a:xfrm>
            <a:off x="2964655" y="628386"/>
            <a:ext cx="6434718" cy="1512209"/>
          </a:xfrm>
        </p:spPr>
        <p:txBody>
          <a:bodyPr/>
          <a:lstStyle/>
          <a:p>
            <a:r>
              <a:rPr lang="zh-CN" altLang="en-US" dirty="0"/>
              <a:t>三、签订劳动合同过程中的法律风险</a:t>
            </a:r>
          </a:p>
          <a:p>
            <a:endParaRPr lang="zh-CN" altLang="en-US" dirty="0"/>
          </a:p>
          <a:p>
            <a:endParaRPr lang="zh-CN" altLang="en-US" dirty="0"/>
          </a:p>
        </p:txBody>
      </p:sp>
      <p:sp>
        <p:nvSpPr>
          <p:cNvPr id="4" name="矩形 3">
            <a:extLst>
              <a:ext uri="{FF2B5EF4-FFF2-40B4-BE49-F238E27FC236}">
                <a16:creationId xmlns:a16="http://schemas.microsoft.com/office/drawing/2014/main" id="{F7D0E7DB-0DED-4DDA-BEAD-26308E5DF7CD}"/>
              </a:ext>
            </a:extLst>
          </p:cNvPr>
          <p:cNvSpPr/>
          <p:nvPr/>
        </p:nvSpPr>
        <p:spPr>
          <a:xfrm>
            <a:off x="2756428" y="1477102"/>
            <a:ext cx="7802136" cy="369332"/>
          </a:xfrm>
          <a:prstGeom prst="rect">
            <a:avLst/>
          </a:prstGeom>
        </p:spPr>
        <p:txBody>
          <a:bodyPr wrap="none">
            <a:spAutoFit/>
          </a:bodyPr>
          <a:lstStyle/>
          <a:p>
            <a:r>
              <a:rPr lang="zh-CN" altLang="en-US"/>
              <a:t>劳动合同，是指劳动者同用人单位之间订立的明确双方权利和义务的协议。</a:t>
            </a:r>
            <a:endParaRPr lang="zh-CN" altLang="en-US" dirty="0"/>
          </a:p>
        </p:txBody>
      </p:sp>
      <p:pic>
        <p:nvPicPr>
          <p:cNvPr id="5" name="图片 4">
            <a:extLst>
              <a:ext uri="{FF2B5EF4-FFF2-40B4-BE49-F238E27FC236}">
                <a16:creationId xmlns:a16="http://schemas.microsoft.com/office/drawing/2014/main" id="{C93FDF62-BF89-457E-A8DF-F429B7AE7B84}"/>
              </a:ext>
            </a:extLst>
          </p:cNvPr>
          <p:cNvPicPr>
            <a:picLocks noChangeAspect="1"/>
          </p:cNvPicPr>
          <p:nvPr/>
        </p:nvPicPr>
        <p:blipFill>
          <a:blip r:embed="rId2"/>
          <a:stretch>
            <a:fillRect/>
          </a:stretch>
        </p:blipFill>
        <p:spPr>
          <a:xfrm>
            <a:off x="2756428" y="2403193"/>
            <a:ext cx="7937824" cy="3124396"/>
          </a:xfrm>
          <a:prstGeom prst="rect">
            <a:avLst/>
          </a:prstGeom>
        </p:spPr>
      </p:pic>
    </p:spTree>
    <p:extLst>
      <p:ext uri="{BB962C8B-B14F-4D97-AF65-F5344CB8AC3E}">
        <p14:creationId xmlns:p14="http://schemas.microsoft.com/office/powerpoint/2010/main" val="791671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E08C3A-49BB-4902-92B4-10F4A495E3F3}"/>
              </a:ext>
            </a:extLst>
          </p:cNvPr>
          <p:cNvSpPr>
            <a:spLocks noGrp="1"/>
          </p:cNvSpPr>
          <p:nvPr>
            <p:ph type="body" sz="quarter" idx="11"/>
          </p:nvPr>
        </p:nvSpPr>
        <p:spPr>
          <a:xfrm>
            <a:off x="2964655" y="628386"/>
            <a:ext cx="6434718" cy="1512209"/>
          </a:xfrm>
        </p:spPr>
        <p:txBody>
          <a:bodyPr/>
          <a:lstStyle/>
          <a:p>
            <a:r>
              <a:rPr lang="zh-CN" altLang="en-US" dirty="0"/>
              <a:t>三、签订劳动合同过程中的法律风险</a:t>
            </a:r>
          </a:p>
          <a:p>
            <a:endParaRPr lang="zh-CN" altLang="en-US" dirty="0"/>
          </a:p>
          <a:p>
            <a:endParaRPr lang="zh-CN" altLang="en-US" dirty="0"/>
          </a:p>
        </p:txBody>
      </p:sp>
      <p:sp>
        <p:nvSpPr>
          <p:cNvPr id="3" name="矩形 2">
            <a:extLst>
              <a:ext uri="{FF2B5EF4-FFF2-40B4-BE49-F238E27FC236}">
                <a16:creationId xmlns:a16="http://schemas.microsoft.com/office/drawing/2014/main" id="{5F672043-88DD-41DD-BE00-4006F9ADC854}"/>
              </a:ext>
            </a:extLst>
          </p:cNvPr>
          <p:cNvSpPr/>
          <p:nvPr/>
        </p:nvSpPr>
        <p:spPr>
          <a:xfrm>
            <a:off x="2964655" y="1328819"/>
            <a:ext cx="4368504" cy="460382"/>
          </a:xfrm>
          <a:prstGeom prst="rect">
            <a:avLst/>
          </a:prstGeom>
        </p:spPr>
        <p:txBody>
          <a:bodyPr wrap="none">
            <a:spAutoFit/>
          </a:bodyPr>
          <a:lstStyle/>
          <a:p>
            <a:pPr>
              <a:lnSpc>
                <a:spcPct val="150000"/>
              </a:lnSpc>
            </a:pPr>
            <a:r>
              <a:rPr lang="zh-CN" altLang="en-US" b="1" kern="100" dirty="0">
                <a:latin typeface="宋体" panose="02010600030101010101" pitchFamily="2" charset="-122"/>
                <a:ea typeface="宋体" panose="02010600030101010101" pitchFamily="2" charset="-122"/>
                <a:cs typeface="Times New Roman" panose="02020603050405020304" pitchFamily="18" charset="0"/>
              </a:rPr>
              <a:t>如何防范劳动合同签订过程中的法律风险</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图示 5">
            <a:extLst>
              <a:ext uri="{FF2B5EF4-FFF2-40B4-BE49-F238E27FC236}">
                <a16:creationId xmlns:a16="http://schemas.microsoft.com/office/drawing/2014/main" id="{5D7E8B6F-019A-49C8-A5A6-C3A7A802C512}"/>
              </a:ext>
            </a:extLst>
          </p:cNvPr>
          <p:cNvGraphicFramePr/>
          <p:nvPr>
            <p:extLst>
              <p:ext uri="{D42A27DB-BD31-4B8C-83A1-F6EECF244321}">
                <p14:modId xmlns:p14="http://schemas.microsoft.com/office/powerpoint/2010/main" val="1079253522"/>
              </p:ext>
            </p:extLst>
          </p:nvPr>
        </p:nvGraphicFramePr>
        <p:xfrm>
          <a:off x="3317103" y="1789201"/>
          <a:ext cx="5991654" cy="3708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924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E08C3A-49BB-4902-92B4-10F4A495E3F3}"/>
              </a:ext>
            </a:extLst>
          </p:cNvPr>
          <p:cNvSpPr>
            <a:spLocks noGrp="1"/>
          </p:cNvSpPr>
          <p:nvPr>
            <p:ph type="body" sz="quarter" idx="11"/>
          </p:nvPr>
        </p:nvSpPr>
        <p:spPr>
          <a:xfrm>
            <a:off x="2964655" y="628386"/>
            <a:ext cx="6434718" cy="1512209"/>
          </a:xfrm>
        </p:spPr>
        <p:txBody>
          <a:bodyPr/>
          <a:lstStyle/>
          <a:p>
            <a:r>
              <a:rPr lang="zh-CN" altLang="en-US" dirty="0"/>
              <a:t>三、签订劳动合同过程中的法律风险</a:t>
            </a:r>
          </a:p>
          <a:p>
            <a:endParaRPr lang="zh-CN" altLang="en-US" dirty="0"/>
          </a:p>
          <a:p>
            <a:endParaRPr lang="zh-CN" altLang="en-US" dirty="0"/>
          </a:p>
        </p:txBody>
      </p:sp>
      <p:sp>
        <p:nvSpPr>
          <p:cNvPr id="3" name="矩形 2">
            <a:extLst>
              <a:ext uri="{FF2B5EF4-FFF2-40B4-BE49-F238E27FC236}">
                <a16:creationId xmlns:a16="http://schemas.microsoft.com/office/drawing/2014/main" id="{5F672043-88DD-41DD-BE00-4006F9ADC854}"/>
              </a:ext>
            </a:extLst>
          </p:cNvPr>
          <p:cNvSpPr/>
          <p:nvPr/>
        </p:nvSpPr>
        <p:spPr>
          <a:xfrm>
            <a:off x="2964655" y="1328819"/>
            <a:ext cx="4368504" cy="460382"/>
          </a:xfrm>
          <a:prstGeom prst="rect">
            <a:avLst/>
          </a:prstGeom>
        </p:spPr>
        <p:txBody>
          <a:bodyPr wrap="none">
            <a:spAutoFit/>
          </a:bodyPr>
          <a:lstStyle/>
          <a:p>
            <a:pPr>
              <a:lnSpc>
                <a:spcPct val="150000"/>
              </a:lnSpc>
            </a:pPr>
            <a:r>
              <a:rPr lang="zh-CN" altLang="en-US" b="1" kern="100" dirty="0">
                <a:latin typeface="宋体" panose="02010600030101010101" pitchFamily="2" charset="-122"/>
                <a:ea typeface="宋体" panose="02010600030101010101" pitchFamily="2" charset="-122"/>
                <a:cs typeface="Times New Roman" panose="02020603050405020304" pitchFamily="18" charset="0"/>
              </a:rPr>
              <a:t>如何防范劳动合同签订过程中的法律风险</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图示 5">
            <a:extLst>
              <a:ext uri="{FF2B5EF4-FFF2-40B4-BE49-F238E27FC236}">
                <a16:creationId xmlns:a16="http://schemas.microsoft.com/office/drawing/2014/main" id="{5D7E8B6F-019A-49C8-A5A6-C3A7A802C512}"/>
              </a:ext>
            </a:extLst>
          </p:cNvPr>
          <p:cNvGraphicFramePr/>
          <p:nvPr>
            <p:extLst>
              <p:ext uri="{D42A27DB-BD31-4B8C-83A1-F6EECF244321}">
                <p14:modId xmlns:p14="http://schemas.microsoft.com/office/powerpoint/2010/main" val="2770202749"/>
              </p:ext>
            </p:extLst>
          </p:nvPr>
        </p:nvGraphicFramePr>
        <p:xfrm>
          <a:off x="3317103" y="2528393"/>
          <a:ext cx="2325816" cy="296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图片 6">
            <a:extLst>
              <a:ext uri="{FF2B5EF4-FFF2-40B4-BE49-F238E27FC236}">
                <a16:creationId xmlns:a16="http://schemas.microsoft.com/office/drawing/2014/main" id="{EFCE40C5-62BC-40B1-9FBF-39A212746FE8}"/>
              </a:ext>
            </a:extLst>
          </p:cNvPr>
          <p:cNvPicPr>
            <a:picLocks noChangeAspect="1"/>
          </p:cNvPicPr>
          <p:nvPr/>
        </p:nvPicPr>
        <p:blipFill>
          <a:blip r:embed="rId7"/>
          <a:stretch>
            <a:fillRect/>
          </a:stretch>
        </p:blipFill>
        <p:spPr>
          <a:xfrm>
            <a:off x="5238284" y="2528393"/>
            <a:ext cx="6269975" cy="2820476"/>
          </a:xfrm>
          <a:prstGeom prst="rect">
            <a:avLst/>
          </a:prstGeom>
        </p:spPr>
      </p:pic>
    </p:spTree>
    <p:extLst>
      <p:ext uri="{BB962C8B-B14F-4D97-AF65-F5344CB8AC3E}">
        <p14:creationId xmlns:p14="http://schemas.microsoft.com/office/powerpoint/2010/main" val="861778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44869187"/>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43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1328569"/>
          </a:xfrm>
        </p:spPr>
        <p:txBody>
          <a:bodyPr/>
          <a:lstStyle/>
          <a:p>
            <a:r>
              <a:rPr lang="zh-CN" altLang="en-US" sz="4000" dirty="0">
                <a:solidFill>
                  <a:schemeClr val="tx1"/>
                </a:solidFill>
              </a:rPr>
              <a:t>一、心理调适的意义</a:t>
            </a:r>
          </a:p>
          <a:p>
            <a:endParaRPr lang="zh-CN" altLang="en-US" sz="4000" dirty="0">
              <a:solidFill>
                <a:schemeClr val="tx1"/>
              </a:solidFill>
            </a:endParaRPr>
          </a:p>
        </p:txBody>
      </p:sp>
      <p:sp>
        <p:nvSpPr>
          <p:cNvPr id="3" name="矩形 2">
            <a:extLst>
              <a:ext uri="{FF2B5EF4-FFF2-40B4-BE49-F238E27FC236}">
                <a16:creationId xmlns:a16="http://schemas.microsoft.com/office/drawing/2014/main" id="{5060EDD4-AEB4-4177-8B1A-96FEAA96102E}"/>
              </a:ext>
            </a:extLst>
          </p:cNvPr>
          <p:cNvSpPr/>
          <p:nvPr/>
        </p:nvSpPr>
        <p:spPr>
          <a:xfrm>
            <a:off x="2963862" y="1361771"/>
            <a:ext cx="4401205" cy="501291"/>
          </a:xfrm>
          <a:prstGeom prst="rect">
            <a:avLst/>
          </a:prstGeom>
        </p:spPr>
        <p:txBody>
          <a:bodyPr wrap="none">
            <a:spAutoFit/>
          </a:bodyPr>
          <a:lstStyle/>
          <a:p>
            <a:pPr indent="133985">
              <a:lnSpc>
                <a:spcPct val="150000"/>
              </a:lnSpc>
            </a:pPr>
            <a:r>
              <a:rPr lang="en-US" altLang="zh-CN" sz="2000"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000"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一</a:t>
            </a:r>
            <a:r>
              <a:rPr lang="en-US" altLang="zh-CN" sz="2000" b="1" kern="100" dirty="0">
                <a:solidFill>
                  <a:schemeClr val="accent5">
                    <a:lumMod val="75000"/>
                  </a:schemeClr>
                </a:solidFill>
                <a:latin typeface="Calibri" panose="020F0502020204030204" pitchFamily="34" charset="0"/>
                <a:ea typeface="宋体" panose="02010600030101010101" pitchFamily="2" charset="-122"/>
                <a:cs typeface="Times New Roman" panose="02020603050405020304" pitchFamily="18" charset="0"/>
              </a:rPr>
              <a:t>)</a:t>
            </a:r>
            <a:r>
              <a:rPr lang="zh-CN" altLang="en-US" sz="2000"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有利于确定专属自我的就业目标</a:t>
            </a:r>
            <a:endParaRPr lang="zh-CN" altLang="en-US" sz="2000" kern="100" dirty="0">
              <a:solidFill>
                <a:schemeClr val="accent5">
                  <a:lumMod val="75000"/>
                </a:schemeClr>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0FC16FCD-8282-4FC9-945D-A9A5014F768A}"/>
              </a:ext>
            </a:extLst>
          </p:cNvPr>
          <p:cNvPicPr>
            <a:picLocks noChangeAspect="1"/>
          </p:cNvPicPr>
          <p:nvPr/>
        </p:nvPicPr>
        <p:blipFill>
          <a:blip r:embed="rId2"/>
          <a:stretch>
            <a:fillRect/>
          </a:stretch>
        </p:blipFill>
        <p:spPr>
          <a:xfrm>
            <a:off x="2505110" y="2347051"/>
            <a:ext cx="10701173" cy="3512092"/>
          </a:xfrm>
          <a:prstGeom prst="rect">
            <a:avLst/>
          </a:prstGeom>
        </p:spPr>
      </p:pic>
    </p:spTree>
    <p:extLst>
      <p:ext uri="{BB962C8B-B14F-4D97-AF65-F5344CB8AC3E}">
        <p14:creationId xmlns:p14="http://schemas.microsoft.com/office/powerpoint/2010/main" val="35444213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071618666"/>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679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a:xfrm>
            <a:off x="2967990" y="2594610"/>
            <a:ext cx="5340350" cy="1106805"/>
          </a:xfrm>
        </p:spPr>
        <p:txBody>
          <a:bodyPr wrap="square"/>
          <a:lstStyle/>
          <a:p>
            <a:pPr lvl="0" algn="ctr">
              <a:lnSpc>
                <a:spcPct val="100000"/>
              </a:lnSpc>
              <a:spcBef>
                <a:spcPts val="0"/>
              </a:spcBef>
              <a:defRPr/>
            </a:pPr>
            <a:r>
              <a:rPr lang="zh-CN" altLang="en-US" kern="0" dirty="0">
                <a:latin typeface="Calibri" panose="020F0502020204030204" pitchFamily="34" charset="0"/>
                <a:ea typeface="微软雅黑" panose="020B0503020204020204" pitchFamily="34" charset="-122"/>
                <a:cs typeface="+mn-ea"/>
                <a:sym typeface="Calibri" panose="020F0502020204030204" pitchFamily="34" charset="0"/>
              </a:rPr>
              <a:t>感谢您的聆听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1328569"/>
          </a:xfrm>
        </p:spPr>
        <p:txBody>
          <a:bodyPr/>
          <a:lstStyle/>
          <a:p>
            <a:r>
              <a:rPr lang="zh-CN" altLang="en-US" sz="4000" dirty="0">
                <a:solidFill>
                  <a:schemeClr val="tx1"/>
                </a:solidFill>
              </a:rPr>
              <a:t>一、心理调适的意义</a:t>
            </a:r>
          </a:p>
          <a:p>
            <a:endParaRPr lang="zh-CN" altLang="en-US" sz="4000" dirty="0">
              <a:solidFill>
                <a:schemeClr val="tx1"/>
              </a:solidFill>
            </a:endParaRPr>
          </a:p>
        </p:txBody>
      </p:sp>
      <p:sp>
        <p:nvSpPr>
          <p:cNvPr id="3" name="矩形 2">
            <a:extLst>
              <a:ext uri="{FF2B5EF4-FFF2-40B4-BE49-F238E27FC236}">
                <a16:creationId xmlns:a16="http://schemas.microsoft.com/office/drawing/2014/main" id="{5060EDD4-AEB4-4177-8B1A-96FEAA96102E}"/>
              </a:ext>
            </a:extLst>
          </p:cNvPr>
          <p:cNvSpPr/>
          <p:nvPr/>
        </p:nvSpPr>
        <p:spPr>
          <a:xfrm>
            <a:off x="2963862" y="1361771"/>
            <a:ext cx="6501414" cy="1429622"/>
          </a:xfrm>
          <a:prstGeom prst="rect">
            <a:avLst/>
          </a:prstGeom>
        </p:spPr>
        <p:txBody>
          <a:bodyPr wrap="square">
            <a:spAutoFit/>
          </a:bodyPr>
          <a:lstStyle/>
          <a:p>
            <a:pPr marR="0" lvl="0">
              <a:lnSpc>
                <a:spcPct val="150000"/>
              </a:lnSpc>
              <a:spcBef>
                <a:spcPts val="0"/>
              </a:spcBef>
            </a:pPr>
            <a:r>
              <a:rPr lang="zh-CN" altLang="en-US" sz="2000"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（二）有利于学生到职业人的转变</a:t>
            </a:r>
            <a:endParaRPr lang="en-US" altLang="zh-CN" sz="2000"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2000" b="1" kern="100" dirty="0">
                <a:solidFill>
                  <a:schemeClr val="accent5">
                    <a:lumMod val="75000"/>
                  </a:schemeClr>
                </a:solidFill>
                <a:latin typeface="宋体" panose="02010600030101010101" pitchFamily="2" charset="-122"/>
                <a:ea typeface="宋体" panose="02010600030101010101" pitchFamily="2" charset="-122"/>
                <a:cs typeface="Times New Roman" panose="02020603050405020304" pitchFamily="18" charset="0"/>
              </a:rPr>
              <a:t>（三）有利于明确岗位职责，做好本职工作 </a:t>
            </a:r>
          </a:p>
          <a:p>
            <a:pPr marR="0" lvl="0">
              <a:lnSpc>
                <a:spcPct val="150000"/>
              </a:lnSpc>
              <a:spcBef>
                <a:spcPts val="0"/>
              </a:spcBef>
              <a:spcAft>
                <a:spcPts val="0"/>
              </a:spcAft>
            </a:pPr>
            <a:endParaRPr lang="zh-CN" altLang="en-US" sz="2000" kern="100" dirty="0">
              <a:solidFill>
                <a:schemeClr val="accent5">
                  <a:lumMod val="75000"/>
                </a:schemeClr>
              </a:solidFill>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A272AB27-6069-4902-B8B9-20A48D65ED02}"/>
              </a:ext>
            </a:extLst>
          </p:cNvPr>
          <p:cNvGraphicFramePr>
            <a:graphicFrameLocks noGrp="1"/>
          </p:cNvGraphicFramePr>
          <p:nvPr>
            <p:extLst>
              <p:ext uri="{D42A27DB-BD31-4B8C-83A1-F6EECF244321}">
                <p14:modId xmlns:p14="http://schemas.microsoft.com/office/powerpoint/2010/main" val="4190668353"/>
              </p:ext>
            </p:extLst>
          </p:nvPr>
        </p:nvGraphicFramePr>
        <p:xfrm>
          <a:off x="3124404" y="2558353"/>
          <a:ext cx="6027833" cy="2895095"/>
        </p:xfrm>
        <a:graphic>
          <a:graphicData uri="http://schemas.openxmlformats.org/drawingml/2006/table">
            <a:tbl>
              <a:tblPr/>
              <a:tblGrid>
                <a:gridCol w="6027833">
                  <a:extLst>
                    <a:ext uri="{9D8B030D-6E8A-4147-A177-3AD203B41FA5}">
                      <a16:colId xmlns:a16="http://schemas.microsoft.com/office/drawing/2014/main" val="352125993"/>
                    </a:ext>
                  </a:extLst>
                </a:gridCol>
              </a:tblGrid>
              <a:tr h="2895095">
                <a:tc>
                  <a:txBody>
                    <a:bodyPr/>
                    <a:lstStyle/>
                    <a:p>
                      <a:pPr marL="0" marR="0">
                        <a:lnSpc>
                          <a:spcPct val="150000"/>
                        </a:lnSpc>
                        <a:spcBef>
                          <a:spcPts val="0"/>
                        </a:spcBef>
                        <a:spcAft>
                          <a:spcPts val="0"/>
                        </a:spcAft>
                      </a:pPr>
                      <a:r>
                        <a:rPr lang="zh-CN" altLang="en-US" sz="1800" b="1" i="1" kern="100" dirty="0">
                          <a:effectLst/>
                          <a:latin typeface="宋体" panose="02010600030101010101" pitchFamily="2" charset="-122"/>
                          <a:ea typeface="宋体" panose="02010600030101010101" pitchFamily="2" charset="-122"/>
                          <a:cs typeface="Times New Roman" panose="02020603050405020304" pitchFamily="18" charset="0"/>
                        </a:rPr>
                        <a:t>名人名言</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a:lnSpc>
                          <a:spcPct val="150000"/>
                        </a:lnSpc>
                        <a:spcBef>
                          <a:spcPts val="0"/>
                        </a:spcBef>
                        <a:spcAft>
                          <a:spcPts val="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    不要指望，麻雀会飞的很高。高处的天空，那是鹰的领地。麻雀如果摆正了自己的位置，它照样会过得很幸福。</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algn="r">
                        <a:lnSpc>
                          <a:spcPct val="150000"/>
                        </a:lnSpc>
                        <a:spcBef>
                          <a:spcPts val="0"/>
                        </a:spcBef>
                        <a:spcAft>
                          <a:spcPts val="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中国当代著名作家刘心武</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52612"/>
                  </a:ext>
                </a:extLst>
              </a:tr>
            </a:tbl>
          </a:graphicData>
        </a:graphic>
      </p:graphicFrame>
    </p:spTree>
    <p:extLst>
      <p:ext uri="{BB962C8B-B14F-4D97-AF65-F5344CB8AC3E}">
        <p14:creationId xmlns:p14="http://schemas.microsoft.com/office/powerpoint/2010/main" val="3200077034"/>
      </p:ext>
    </p:extLst>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000000"/>
      </a:dk2>
      <a:lt2>
        <a:srgbClr val="FFFFFF"/>
      </a:lt2>
      <a:accent1>
        <a:srgbClr val="059F5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自定义 3">
      <a:dk1>
        <a:srgbClr val="191919"/>
      </a:dk1>
      <a:lt1>
        <a:sysClr val="window" lastClr="FFFFFF"/>
      </a:lt1>
      <a:dk2>
        <a:srgbClr val="191919"/>
      </a:dk2>
      <a:lt2>
        <a:srgbClr val="FFFFFF"/>
      </a:lt2>
      <a:accent1>
        <a:srgbClr val="104D7E"/>
      </a:accent1>
      <a:accent2>
        <a:srgbClr val="26CCC5"/>
      </a:accent2>
      <a:accent3>
        <a:srgbClr val="1B8DA8"/>
      </a:accent3>
      <a:accent4>
        <a:srgbClr val="104E87"/>
      </a:accent4>
      <a:accent5>
        <a:srgbClr val="4BACC6"/>
      </a:accent5>
      <a:accent6>
        <a:srgbClr val="808684"/>
      </a:accent6>
      <a:hlink>
        <a:srgbClr val="808080"/>
      </a:hlink>
      <a:folHlink>
        <a:srgbClr val="800080"/>
      </a:folHlink>
    </a:clrScheme>
    <a:fontScheme name="Temp">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spcBef>
            <a:spcPts val="600"/>
          </a:spcBef>
          <a:defRPr sz="1200" kern="0" dirty="0">
            <a:solidFill>
              <a:schemeClr val="bg1"/>
            </a:solidFill>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5221</Words>
  <Application>Microsoft Office PowerPoint</Application>
  <PresentationFormat>宽屏</PresentationFormat>
  <Paragraphs>439</Paragraphs>
  <Slides>81</Slides>
  <Notes>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81</vt:i4>
      </vt:variant>
    </vt:vector>
  </HeadingPairs>
  <TitlesOfParts>
    <vt:vector size="95" baseType="lpstr">
      <vt:lpstr>PPYXXW+FZSSJW--GB1-0</vt:lpstr>
      <vt:lpstr>等线</vt:lpstr>
      <vt:lpstr>黑体</vt:lpstr>
      <vt:lpstr>宋体</vt:lpstr>
      <vt:lpstr>微软雅黑</vt:lpstr>
      <vt:lpstr>Arial</vt:lpstr>
      <vt:lpstr>Calibri</vt:lpstr>
      <vt:lpstr>Century Gothic</vt:lpstr>
      <vt:lpstr>Segoe UI Light</vt:lpstr>
      <vt:lpstr>Times New Roman</vt:lpstr>
      <vt:lpstr>Wingdings</vt:lpstr>
      <vt:lpstr>Office 主题</vt:lpstr>
      <vt:lpstr>OfficePLUS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DELL</cp:lastModifiedBy>
  <cp:revision>163</cp:revision>
  <dcterms:created xsi:type="dcterms:W3CDTF">2015-08-18T02:51:00Z</dcterms:created>
  <dcterms:modified xsi:type="dcterms:W3CDTF">2024-09-17T02:47:02Z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