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1" r:id="rId2"/>
    <p:sldMasterId id="2147483664" r:id="rId3"/>
  </p:sldMasterIdLst>
  <p:sldIdLst>
    <p:sldId id="256" r:id="rId4"/>
    <p:sldId id="318" r:id="rId5"/>
    <p:sldId id="331" r:id="rId6"/>
    <p:sldId id="257" r:id="rId7"/>
    <p:sldId id="258" r:id="rId8"/>
    <p:sldId id="302" r:id="rId9"/>
    <p:sldId id="305" r:id="rId10"/>
    <p:sldId id="319" r:id="rId11"/>
    <p:sldId id="333" r:id="rId12"/>
    <p:sldId id="332" r:id="rId13"/>
    <p:sldId id="334" r:id="rId14"/>
    <p:sldId id="335" r:id="rId15"/>
    <p:sldId id="336" r:id="rId16"/>
    <p:sldId id="339" r:id="rId17"/>
    <p:sldId id="337" r:id="rId18"/>
    <p:sldId id="338" r:id="rId19"/>
    <p:sldId id="340" r:id="rId20"/>
    <p:sldId id="341" r:id="rId21"/>
    <p:sldId id="343" r:id="rId22"/>
    <p:sldId id="344" r:id="rId23"/>
    <p:sldId id="342" r:id="rId24"/>
    <p:sldId id="282" r:id="rId25"/>
    <p:sldId id="313" r:id="rId26"/>
    <p:sldId id="314" r:id="rId27"/>
    <p:sldId id="317" r:id="rId28"/>
    <p:sldId id="326" r:id="rId29"/>
    <p:sldId id="345" r:id="rId30"/>
    <p:sldId id="327" r:id="rId31"/>
    <p:sldId id="346" r:id="rId32"/>
    <p:sldId id="328" r:id="rId33"/>
    <p:sldId id="329" r:id="rId34"/>
    <p:sldId id="311" r:id="rId35"/>
    <p:sldId id="315" r:id="rId36"/>
    <p:sldId id="316" r:id="rId37"/>
    <p:sldId id="277" r:id="rId38"/>
  </p:sldIdLst>
  <p:sldSz cx="12192000" cy="6858000"/>
  <p:notesSz cx="6858000" cy="9144000"/>
  <p:defaultTex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73A1C"/>
    <a:srgbClr val="F23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12" autoAdjust="0"/>
    <p:restoredTop sz="93692"/>
  </p:normalViewPr>
  <p:slideViewPr>
    <p:cSldViewPr snapToGrid="0" snapToObjects="1">
      <p:cViewPr varScale="1">
        <p:scale>
          <a:sx n="107" d="100"/>
          <a:sy n="107" d="100"/>
        </p:scale>
        <p:origin x="84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53E088-C2A7-411C-930E-B860E7159E61}"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zh-CN" altLang="en-US"/>
        </a:p>
      </dgm:t>
    </dgm:pt>
    <dgm:pt modelId="{408277AE-D57B-4905-B549-06991F31D763}">
      <dgm:prSet phldrT="[文本]"/>
      <dgm:spPr/>
      <dgm:t>
        <a:bodyPr/>
        <a:lstStyle/>
        <a:p>
          <a:pPr>
            <a:buFont typeface="Times New Roman" panose="02020603050405020304" pitchFamily="18" charset="0"/>
            <a:buAutoNum type="arabicPeriod"/>
          </a:pPr>
          <a:r>
            <a:rPr lang="zh-CN" altLang="en-US" dirty="0"/>
            <a:t>效率优先</a:t>
          </a:r>
        </a:p>
      </dgm:t>
    </dgm:pt>
    <dgm:pt modelId="{5384527B-3AED-48AC-8360-E05B1DA9F479}" type="parTrans" cxnId="{C5FD68CB-0B3E-4485-994A-70887E176554}">
      <dgm:prSet/>
      <dgm:spPr/>
      <dgm:t>
        <a:bodyPr/>
        <a:lstStyle/>
        <a:p>
          <a:endParaRPr lang="zh-CN" altLang="en-US"/>
        </a:p>
      </dgm:t>
    </dgm:pt>
    <dgm:pt modelId="{BE3808EC-9C2C-4ED5-AB0B-B1C9B18FE3BA}" type="sibTrans" cxnId="{C5FD68CB-0B3E-4485-994A-70887E176554}">
      <dgm:prSet/>
      <dgm:spPr/>
      <dgm:t>
        <a:bodyPr/>
        <a:lstStyle/>
        <a:p>
          <a:endParaRPr lang="zh-CN" altLang="en-US"/>
        </a:p>
      </dgm:t>
    </dgm:pt>
    <dgm:pt modelId="{25737550-1C2F-43A2-B53C-0DC95496CD31}">
      <dgm:prSet phldrT="[文本]"/>
      <dgm:spPr/>
      <dgm:t>
        <a:bodyPr/>
        <a:lstStyle/>
        <a:p>
          <a:pPr>
            <a:buFont typeface="Times New Roman" panose="02020603050405020304" pitchFamily="18" charset="0"/>
            <a:buAutoNum type="arabicPeriod"/>
          </a:pPr>
          <a:r>
            <a:rPr lang="zh-CN" altLang="en-US" dirty="0"/>
            <a:t>换位思考</a:t>
          </a:r>
        </a:p>
      </dgm:t>
    </dgm:pt>
    <dgm:pt modelId="{41297D66-0BB2-4B00-887C-B5E287200816}" type="parTrans" cxnId="{B70A21A1-F578-4187-9967-FAE3D094AC01}">
      <dgm:prSet/>
      <dgm:spPr/>
      <dgm:t>
        <a:bodyPr/>
        <a:lstStyle/>
        <a:p>
          <a:endParaRPr lang="zh-CN" altLang="en-US"/>
        </a:p>
      </dgm:t>
    </dgm:pt>
    <dgm:pt modelId="{55BAFED3-57AC-4C10-A77D-FB4263CECC71}" type="sibTrans" cxnId="{B70A21A1-F578-4187-9967-FAE3D094AC01}">
      <dgm:prSet/>
      <dgm:spPr/>
      <dgm:t>
        <a:bodyPr/>
        <a:lstStyle/>
        <a:p>
          <a:endParaRPr lang="zh-CN" altLang="en-US"/>
        </a:p>
      </dgm:t>
    </dgm:pt>
    <dgm:pt modelId="{9C97A6B6-ECFB-485E-9B8E-BF9022D8A7C2}">
      <dgm:prSet phldrT="[文本]"/>
      <dgm:spPr/>
      <dgm:t>
        <a:bodyPr/>
        <a:lstStyle/>
        <a:p>
          <a:r>
            <a:rPr lang="zh-CN" altLang="en-US" dirty="0"/>
            <a:t>能力决定话语权</a:t>
          </a:r>
        </a:p>
      </dgm:t>
    </dgm:pt>
    <dgm:pt modelId="{9E5F4195-2C14-485A-8232-E85FCC78EA5B}" type="parTrans" cxnId="{E6AD176A-2BFB-4B5F-9014-04E84BE21C4E}">
      <dgm:prSet/>
      <dgm:spPr/>
      <dgm:t>
        <a:bodyPr/>
        <a:lstStyle/>
        <a:p>
          <a:endParaRPr lang="zh-CN" altLang="en-US"/>
        </a:p>
      </dgm:t>
    </dgm:pt>
    <dgm:pt modelId="{5C304BF4-F857-44F2-8305-AC88841ECE92}" type="sibTrans" cxnId="{E6AD176A-2BFB-4B5F-9014-04E84BE21C4E}">
      <dgm:prSet/>
      <dgm:spPr/>
      <dgm:t>
        <a:bodyPr/>
        <a:lstStyle/>
        <a:p>
          <a:endParaRPr lang="zh-CN" altLang="en-US"/>
        </a:p>
      </dgm:t>
    </dgm:pt>
    <dgm:pt modelId="{D4088536-65FB-4FDA-9FFB-9CE04C937EC1}">
      <dgm:prSet phldrT="[文本]"/>
      <dgm:spPr/>
      <dgm:t>
        <a:bodyPr/>
        <a:lstStyle/>
        <a:p>
          <a:r>
            <a:rPr lang="zh-CN" altLang="en-US" dirty="0"/>
            <a:t>真诚是沟通的本质</a:t>
          </a:r>
        </a:p>
      </dgm:t>
    </dgm:pt>
    <dgm:pt modelId="{72A0D82F-873E-4984-950F-288A421AA905}" type="parTrans" cxnId="{F4FD89A6-363E-49D2-BF96-D2A6F2576936}">
      <dgm:prSet/>
      <dgm:spPr/>
      <dgm:t>
        <a:bodyPr/>
        <a:lstStyle/>
        <a:p>
          <a:endParaRPr lang="zh-CN" altLang="en-US"/>
        </a:p>
      </dgm:t>
    </dgm:pt>
    <dgm:pt modelId="{BB1FE7B1-4341-4893-AB1C-CFD27CF8ED74}" type="sibTrans" cxnId="{F4FD89A6-363E-49D2-BF96-D2A6F2576936}">
      <dgm:prSet/>
      <dgm:spPr/>
      <dgm:t>
        <a:bodyPr/>
        <a:lstStyle/>
        <a:p>
          <a:endParaRPr lang="zh-CN" altLang="en-US"/>
        </a:p>
      </dgm:t>
    </dgm:pt>
    <dgm:pt modelId="{60F7CCBD-000A-459F-816B-4D6005CDDF3C}" type="pres">
      <dgm:prSet presAssocID="{3E53E088-C2A7-411C-930E-B860E7159E61}" presName="matrix" presStyleCnt="0">
        <dgm:presLayoutVars>
          <dgm:chMax val="1"/>
          <dgm:dir/>
          <dgm:resizeHandles val="exact"/>
        </dgm:presLayoutVars>
      </dgm:prSet>
      <dgm:spPr/>
    </dgm:pt>
    <dgm:pt modelId="{9C2C8588-038E-4233-B4A4-28D050CE2A50}" type="pres">
      <dgm:prSet presAssocID="{3E53E088-C2A7-411C-930E-B860E7159E61}" presName="diamond" presStyleLbl="bgShp" presStyleIdx="0" presStyleCnt="1"/>
      <dgm:spPr/>
    </dgm:pt>
    <dgm:pt modelId="{47A3A040-B724-4EAE-8FFD-588F318278BF}" type="pres">
      <dgm:prSet presAssocID="{3E53E088-C2A7-411C-930E-B860E7159E61}" presName="quad1" presStyleLbl="node1" presStyleIdx="0" presStyleCnt="4">
        <dgm:presLayoutVars>
          <dgm:chMax val="0"/>
          <dgm:chPref val="0"/>
          <dgm:bulletEnabled val="1"/>
        </dgm:presLayoutVars>
      </dgm:prSet>
      <dgm:spPr/>
    </dgm:pt>
    <dgm:pt modelId="{A55D7B03-5F50-4C72-8873-03FD54C42D31}" type="pres">
      <dgm:prSet presAssocID="{3E53E088-C2A7-411C-930E-B860E7159E61}" presName="quad2" presStyleLbl="node1" presStyleIdx="1" presStyleCnt="4">
        <dgm:presLayoutVars>
          <dgm:chMax val="0"/>
          <dgm:chPref val="0"/>
          <dgm:bulletEnabled val="1"/>
        </dgm:presLayoutVars>
      </dgm:prSet>
      <dgm:spPr/>
    </dgm:pt>
    <dgm:pt modelId="{8233D5C3-5A4E-429B-A356-54C5EBA72AD8}" type="pres">
      <dgm:prSet presAssocID="{3E53E088-C2A7-411C-930E-B860E7159E61}" presName="quad3" presStyleLbl="node1" presStyleIdx="2" presStyleCnt="4">
        <dgm:presLayoutVars>
          <dgm:chMax val="0"/>
          <dgm:chPref val="0"/>
          <dgm:bulletEnabled val="1"/>
        </dgm:presLayoutVars>
      </dgm:prSet>
      <dgm:spPr/>
    </dgm:pt>
    <dgm:pt modelId="{74B07E9A-1DB3-4FE9-8861-EC9E5371F319}" type="pres">
      <dgm:prSet presAssocID="{3E53E088-C2A7-411C-930E-B860E7159E61}" presName="quad4" presStyleLbl="node1" presStyleIdx="3" presStyleCnt="4">
        <dgm:presLayoutVars>
          <dgm:chMax val="0"/>
          <dgm:chPref val="0"/>
          <dgm:bulletEnabled val="1"/>
        </dgm:presLayoutVars>
      </dgm:prSet>
      <dgm:spPr/>
    </dgm:pt>
  </dgm:ptLst>
  <dgm:cxnLst>
    <dgm:cxn modelId="{24444604-045D-4AB8-86B1-0FAAAEB0E93C}" type="presOf" srcId="{25737550-1C2F-43A2-B53C-0DC95496CD31}" destId="{A55D7B03-5F50-4C72-8873-03FD54C42D31}" srcOrd="0" destOrd="0" presId="urn:microsoft.com/office/officeart/2005/8/layout/matrix3"/>
    <dgm:cxn modelId="{8DFBD029-36C7-47F3-95A4-59C2997B8621}" type="presOf" srcId="{D4088536-65FB-4FDA-9FFB-9CE04C937EC1}" destId="{74B07E9A-1DB3-4FE9-8861-EC9E5371F319}" srcOrd="0" destOrd="0" presId="urn:microsoft.com/office/officeart/2005/8/layout/matrix3"/>
    <dgm:cxn modelId="{E6AD176A-2BFB-4B5F-9014-04E84BE21C4E}" srcId="{3E53E088-C2A7-411C-930E-B860E7159E61}" destId="{9C97A6B6-ECFB-485E-9B8E-BF9022D8A7C2}" srcOrd="2" destOrd="0" parTransId="{9E5F4195-2C14-485A-8232-E85FCC78EA5B}" sibTransId="{5C304BF4-F857-44F2-8305-AC88841ECE92}"/>
    <dgm:cxn modelId="{E48D1958-2F15-4348-BDDA-14A6C887CAF8}" type="presOf" srcId="{3E53E088-C2A7-411C-930E-B860E7159E61}" destId="{60F7CCBD-000A-459F-816B-4D6005CDDF3C}" srcOrd="0" destOrd="0" presId="urn:microsoft.com/office/officeart/2005/8/layout/matrix3"/>
    <dgm:cxn modelId="{B70A21A1-F578-4187-9967-FAE3D094AC01}" srcId="{3E53E088-C2A7-411C-930E-B860E7159E61}" destId="{25737550-1C2F-43A2-B53C-0DC95496CD31}" srcOrd="1" destOrd="0" parTransId="{41297D66-0BB2-4B00-887C-B5E287200816}" sibTransId="{55BAFED3-57AC-4C10-A77D-FB4263CECC71}"/>
    <dgm:cxn modelId="{F4FD89A6-363E-49D2-BF96-D2A6F2576936}" srcId="{3E53E088-C2A7-411C-930E-B860E7159E61}" destId="{D4088536-65FB-4FDA-9FFB-9CE04C937EC1}" srcOrd="3" destOrd="0" parTransId="{72A0D82F-873E-4984-950F-288A421AA905}" sibTransId="{BB1FE7B1-4341-4893-AB1C-CFD27CF8ED74}"/>
    <dgm:cxn modelId="{C5FD68CB-0B3E-4485-994A-70887E176554}" srcId="{3E53E088-C2A7-411C-930E-B860E7159E61}" destId="{408277AE-D57B-4905-B549-06991F31D763}" srcOrd="0" destOrd="0" parTransId="{5384527B-3AED-48AC-8360-E05B1DA9F479}" sibTransId="{BE3808EC-9C2C-4ED5-AB0B-B1C9B18FE3BA}"/>
    <dgm:cxn modelId="{751564CC-6BB2-4B16-8305-864710DFA62F}" type="presOf" srcId="{408277AE-D57B-4905-B549-06991F31D763}" destId="{47A3A040-B724-4EAE-8FFD-588F318278BF}" srcOrd="0" destOrd="0" presId="urn:microsoft.com/office/officeart/2005/8/layout/matrix3"/>
    <dgm:cxn modelId="{C0F3DDCC-6D7F-4B6F-8D36-30F76B776224}" type="presOf" srcId="{9C97A6B6-ECFB-485E-9B8E-BF9022D8A7C2}" destId="{8233D5C3-5A4E-429B-A356-54C5EBA72AD8}" srcOrd="0" destOrd="0" presId="urn:microsoft.com/office/officeart/2005/8/layout/matrix3"/>
    <dgm:cxn modelId="{3943F1B2-5990-40B3-B387-F8FC87F6FAD5}" type="presParOf" srcId="{60F7CCBD-000A-459F-816B-4D6005CDDF3C}" destId="{9C2C8588-038E-4233-B4A4-28D050CE2A50}" srcOrd="0" destOrd="0" presId="urn:microsoft.com/office/officeart/2005/8/layout/matrix3"/>
    <dgm:cxn modelId="{B0705D0C-9D5C-4AA9-8C89-68C71A19C847}" type="presParOf" srcId="{60F7CCBD-000A-459F-816B-4D6005CDDF3C}" destId="{47A3A040-B724-4EAE-8FFD-588F318278BF}" srcOrd="1" destOrd="0" presId="urn:microsoft.com/office/officeart/2005/8/layout/matrix3"/>
    <dgm:cxn modelId="{7B52D512-3F09-42A1-8CA8-75A508A86D5F}" type="presParOf" srcId="{60F7CCBD-000A-459F-816B-4D6005CDDF3C}" destId="{A55D7B03-5F50-4C72-8873-03FD54C42D31}" srcOrd="2" destOrd="0" presId="urn:microsoft.com/office/officeart/2005/8/layout/matrix3"/>
    <dgm:cxn modelId="{51987B4E-D3EB-42CE-B97A-503E6A04CE3C}" type="presParOf" srcId="{60F7CCBD-000A-459F-816B-4D6005CDDF3C}" destId="{8233D5C3-5A4E-429B-A356-54C5EBA72AD8}" srcOrd="3" destOrd="0" presId="urn:microsoft.com/office/officeart/2005/8/layout/matrix3"/>
    <dgm:cxn modelId="{59FD524D-BF7C-4493-8531-86B4415F62D9}" type="presParOf" srcId="{60F7CCBD-000A-459F-816B-4D6005CDDF3C}" destId="{74B07E9A-1DB3-4FE9-8861-EC9E5371F319}"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D448529-D8C7-4A6C-95EB-DE87BA3BD1F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CN" altLang="en-US"/>
        </a:p>
      </dgm:t>
    </dgm:pt>
    <dgm:pt modelId="{FCAE9540-0A8D-4CFC-8C60-D156599AD251}">
      <dgm:prSet custT="1"/>
      <dgm:spPr/>
      <dgm:t>
        <a:bodyPr/>
        <a:lstStyle/>
        <a:p>
          <a:r>
            <a:rPr lang="en-US" altLang="zh-CN" sz="2400" b="1" kern="1200" dirty="0"/>
            <a:t>1.</a:t>
          </a:r>
          <a:r>
            <a:rPr lang="zh-CN" altLang="en-US" sz="2400" b="1" kern="1200" dirty="0"/>
            <a:t>怎样能够保证学生到职业人的角色顺利转换</a:t>
          </a:r>
          <a:r>
            <a:rPr lang="zh-CN" altLang="en-US" sz="2400" kern="1200" dirty="0"/>
            <a:t>？</a:t>
          </a:r>
        </a:p>
      </dgm:t>
    </dgm:pt>
    <dgm:pt modelId="{37EC1BFB-F8C3-424F-A044-4AD27BCE0AB6}" type="parTrans" cxnId="{008DD9AA-5B95-4CE6-9FE8-B7B42FB12E95}">
      <dgm:prSet/>
      <dgm:spPr/>
      <dgm:t>
        <a:bodyPr/>
        <a:lstStyle/>
        <a:p>
          <a:endParaRPr lang="zh-CN" altLang="en-US"/>
        </a:p>
      </dgm:t>
    </dgm:pt>
    <dgm:pt modelId="{080B9B31-5EB9-4586-991C-A44925A02881}" type="sibTrans" cxnId="{008DD9AA-5B95-4CE6-9FE8-B7B42FB12E95}">
      <dgm:prSet/>
      <dgm:spPr/>
      <dgm:t>
        <a:bodyPr/>
        <a:lstStyle/>
        <a:p>
          <a:endParaRPr lang="zh-CN" altLang="en-US"/>
        </a:p>
      </dgm:t>
    </dgm:pt>
    <dgm:pt modelId="{25F4ADAF-0314-49E9-8BF7-58B5F9EA0B5B}">
      <dgm:prSet custT="1"/>
      <dgm:spPr/>
      <dgm:t>
        <a:bodyPr/>
        <a:lstStyle/>
        <a:p>
          <a:r>
            <a:rPr lang="en-US" altLang="zh-CN" sz="2400" b="1" kern="1200" dirty="0"/>
            <a:t>2.</a:t>
          </a:r>
          <a:r>
            <a:rPr lang="zh-CN" altLang="en-US" sz="2400" b="1" kern="1200" dirty="0"/>
            <a:t> 在你的认知过程中，你觉得需要什么条件和经历去促进职业转换？</a:t>
          </a:r>
        </a:p>
      </dgm:t>
    </dgm:pt>
    <dgm:pt modelId="{7D8ACAFC-1906-468E-99C7-70F2275CD135}" type="parTrans" cxnId="{84D91C55-0101-4A96-A729-25AF624D2A38}">
      <dgm:prSet/>
      <dgm:spPr/>
      <dgm:t>
        <a:bodyPr/>
        <a:lstStyle/>
        <a:p>
          <a:endParaRPr lang="zh-CN" altLang="en-US"/>
        </a:p>
      </dgm:t>
    </dgm:pt>
    <dgm:pt modelId="{F052D22F-7170-491C-B33A-69F6AB4CED94}" type="sibTrans" cxnId="{84D91C55-0101-4A96-A729-25AF624D2A38}">
      <dgm:prSet/>
      <dgm:spPr/>
      <dgm:t>
        <a:bodyPr/>
        <a:lstStyle/>
        <a:p>
          <a:endParaRPr lang="zh-CN" altLang="en-US"/>
        </a:p>
      </dgm:t>
    </dgm:pt>
    <dgm:pt modelId="{2D46B671-08A5-4807-AECF-93CA4B7AB44B}" type="pres">
      <dgm:prSet presAssocID="{CD448529-D8C7-4A6C-95EB-DE87BA3BD1FF}" presName="linear" presStyleCnt="0">
        <dgm:presLayoutVars>
          <dgm:animLvl val="lvl"/>
          <dgm:resizeHandles val="exact"/>
        </dgm:presLayoutVars>
      </dgm:prSet>
      <dgm:spPr/>
    </dgm:pt>
    <dgm:pt modelId="{5AB7C4ED-30F0-4A25-BF4B-16E2FA1D3550}" type="pres">
      <dgm:prSet presAssocID="{FCAE9540-0A8D-4CFC-8C60-D156599AD251}" presName="parentText" presStyleLbl="node1" presStyleIdx="0" presStyleCnt="2" custLinFactNeighborX="-7575" custLinFactNeighborY="-39505">
        <dgm:presLayoutVars>
          <dgm:chMax val="0"/>
          <dgm:bulletEnabled val="1"/>
        </dgm:presLayoutVars>
      </dgm:prSet>
      <dgm:spPr/>
    </dgm:pt>
    <dgm:pt modelId="{C1FB629A-04D1-479D-83EB-47B9A91D2B80}" type="pres">
      <dgm:prSet presAssocID="{080B9B31-5EB9-4586-991C-A44925A02881}" presName="spacer" presStyleCnt="0"/>
      <dgm:spPr/>
    </dgm:pt>
    <dgm:pt modelId="{79807EEF-B856-440D-8C50-307EB0A007E3}" type="pres">
      <dgm:prSet presAssocID="{25F4ADAF-0314-49E9-8BF7-58B5F9EA0B5B}" presName="parentText" presStyleLbl="node1" presStyleIdx="1" presStyleCnt="2" custLinFactNeighborX="-7575" custLinFactNeighborY="-39505">
        <dgm:presLayoutVars>
          <dgm:chMax val="0"/>
          <dgm:bulletEnabled val="1"/>
        </dgm:presLayoutVars>
      </dgm:prSet>
      <dgm:spPr/>
    </dgm:pt>
  </dgm:ptLst>
  <dgm:cxnLst>
    <dgm:cxn modelId="{84D91C55-0101-4A96-A729-25AF624D2A38}" srcId="{CD448529-D8C7-4A6C-95EB-DE87BA3BD1FF}" destId="{25F4ADAF-0314-49E9-8BF7-58B5F9EA0B5B}" srcOrd="1" destOrd="0" parTransId="{7D8ACAFC-1906-468E-99C7-70F2275CD135}" sibTransId="{F052D22F-7170-491C-B33A-69F6AB4CED94}"/>
    <dgm:cxn modelId="{8C9E5F58-4151-413C-B8D0-D54AC8E90AAD}" type="presOf" srcId="{CD448529-D8C7-4A6C-95EB-DE87BA3BD1FF}" destId="{2D46B671-08A5-4807-AECF-93CA4B7AB44B}" srcOrd="0" destOrd="0" presId="urn:microsoft.com/office/officeart/2005/8/layout/vList2"/>
    <dgm:cxn modelId="{22843895-E5E8-4BAE-B6D0-4D92FB75EFF3}" type="presOf" srcId="{FCAE9540-0A8D-4CFC-8C60-D156599AD251}" destId="{5AB7C4ED-30F0-4A25-BF4B-16E2FA1D3550}" srcOrd="0" destOrd="0" presId="urn:microsoft.com/office/officeart/2005/8/layout/vList2"/>
    <dgm:cxn modelId="{008DD9AA-5B95-4CE6-9FE8-B7B42FB12E95}" srcId="{CD448529-D8C7-4A6C-95EB-DE87BA3BD1FF}" destId="{FCAE9540-0A8D-4CFC-8C60-D156599AD251}" srcOrd="0" destOrd="0" parTransId="{37EC1BFB-F8C3-424F-A044-4AD27BCE0AB6}" sibTransId="{080B9B31-5EB9-4586-991C-A44925A02881}"/>
    <dgm:cxn modelId="{5D5E6CD9-FAC1-4E46-8F20-0E8EC6E0B46F}" type="presOf" srcId="{25F4ADAF-0314-49E9-8BF7-58B5F9EA0B5B}" destId="{79807EEF-B856-440D-8C50-307EB0A007E3}" srcOrd="0" destOrd="0" presId="urn:microsoft.com/office/officeart/2005/8/layout/vList2"/>
    <dgm:cxn modelId="{C66574EE-1951-4C80-8872-466E6835EE93}" type="presParOf" srcId="{2D46B671-08A5-4807-AECF-93CA4B7AB44B}" destId="{5AB7C4ED-30F0-4A25-BF4B-16E2FA1D3550}" srcOrd="0" destOrd="0" presId="urn:microsoft.com/office/officeart/2005/8/layout/vList2"/>
    <dgm:cxn modelId="{BF3BCBCF-C2C7-435A-8DAA-2C8605B69869}" type="presParOf" srcId="{2D46B671-08A5-4807-AECF-93CA4B7AB44B}" destId="{C1FB629A-04D1-479D-83EB-47B9A91D2B80}" srcOrd="1" destOrd="0" presId="urn:microsoft.com/office/officeart/2005/8/layout/vList2"/>
    <dgm:cxn modelId="{BB652863-FFAF-4030-B688-DDC72BDC691A}" type="presParOf" srcId="{2D46B671-08A5-4807-AECF-93CA4B7AB44B}" destId="{79807EEF-B856-440D-8C50-307EB0A007E3}"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E97F205-5CA9-4092-B38F-92AACE28D2F7}" type="doc">
      <dgm:prSet loTypeId="urn:microsoft.com/office/officeart/2005/8/layout/cycle8" loCatId="cycle" qsTypeId="urn:microsoft.com/office/officeart/2005/8/quickstyle/simple1" qsCatId="simple" csTypeId="urn:microsoft.com/office/officeart/2005/8/colors/accent1_2" csCatId="accent1" phldr="1"/>
      <dgm:spPr/>
    </dgm:pt>
    <dgm:pt modelId="{E99BEABF-2406-402A-B396-2BF238A1836C}">
      <dgm:prSet phldrT="[文本]"/>
      <dgm:spPr/>
      <dgm:t>
        <a:bodyPr/>
        <a:lstStyle/>
        <a:p>
          <a:r>
            <a:rPr lang="zh-CN" altLang="en-US" dirty="0"/>
            <a:t>低</a:t>
          </a:r>
        </a:p>
      </dgm:t>
    </dgm:pt>
    <dgm:pt modelId="{E786128E-0331-4FBA-ACB8-326FEA17499E}" type="parTrans" cxnId="{3E6ADB14-42A3-47D3-9EEF-4B9CB3466EB9}">
      <dgm:prSet/>
      <dgm:spPr/>
      <dgm:t>
        <a:bodyPr/>
        <a:lstStyle/>
        <a:p>
          <a:endParaRPr lang="zh-CN" altLang="en-US"/>
        </a:p>
      </dgm:t>
    </dgm:pt>
    <dgm:pt modelId="{D3E6B9F5-6528-4B87-B5A3-ACD633729B9C}" type="sibTrans" cxnId="{3E6ADB14-42A3-47D3-9EEF-4B9CB3466EB9}">
      <dgm:prSet/>
      <dgm:spPr/>
      <dgm:t>
        <a:bodyPr/>
        <a:lstStyle/>
        <a:p>
          <a:endParaRPr lang="zh-CN" altLang="en-US"/>
        </a:p>
      </dgm:t>
    </dgm:pt>
    <dgm:pt modelId="{8D46F558-7D26-43D0-9FF2-FA834EB91964}">
      <dgm:prSet phldrT="[文本]"/>
      <dgm:spPr/>
      <dgm:t>
        <a:bodyPr/>
        <a:lstStyle/>
        <a:p>
          <a:r>
            <a:rPr lang="zh-CN" altLang="en-US" dirty="0"/>
            <a:t>忍</a:t>
          </a:r>
        </a:p>
      </dgm:t>
    </dgm:pt>
    <dgm:pt modelId="{2DE9D5CA-4B03-423F-9D43-3AF8E196FF89}" type="parTrans" cxnId="{B2C7A99F-FBD8-42F2-8573-B08B1A6E8A25}">
      <dgm:prSet/>
      <dgm:spPr/>
      <dgm:t>
        <a:bodyPr/>
        <a:lstStyle/>
        <a:p>
          <a:endParaRPr lang="zh-CN" altLang="en-US"/>
        </a:p>
      </dgm:t>
    </dgm:pt>
    <dgm:pt modelId="{0C0C4BCC-8879-4413-8A41-BE6C9A27B6E7}" type="sibTrans" cxnId="{B2C7A99F-FBD8-42F2-8573-B08B1A6E8A25}">
      <dgm:prSet/>
      <dgm:spPr/>
      <dgm:t>
        <a:bodyPr/>
        <a:lstStyle/>
        <a:p>
          <a:endParaRPr lang="zh-CN" altLang="en-US"/>
        </a:p>
      </dgm:t>
    </dgm:pt>
    <dgm:pt modelId="{14015219-3421-4BD8-BC04-C3698BB7E364}">
      <dgm:prSet phldrT="[文本]"/>
      <dgm:spPr/>
      <dgm:t>
        <a:bodyPr/>
        <a:lstStyle/>
        <a:p>
          <a:r>
            <a:rPr lang="zh-CN" altLang="en-US" dirty="0"/>
            <a:t>和</a:t>
          </a:r>
        </a:p>
      </dgm:t>
    </dgm:pt>
    <dgm:pt modelId="{484BA918-1375-4A5E-9792-90BFC6D25449}" type="parTrans" cxnId="{372FE7B6-0504-4B78-B862-9CEA4103480C}">
      <dgm:prSet/>
      <dgm:spPr/>
      <dgm:t>
        <a:bodyPr/>
        <a:lstStyle/>
        <a:p>
          <a:endParaRPr lang="zh-CN" altLang="en-US"/>
        </a:p>
      </dgm:t>
    </dgm:pt>
    <dgm:pt modelId="{0B42C46C-FBCA-4417-98E0-7ECAAFA3C7D8}" type="sibTrans" cxnId="{372FE7B6-0504-4B78-B862-9CEA4103480C}">
      <dgm:prSet/>
      <dgm:spPr/>
      <dgm:t>
        <a:bodyPr/>
        <a:lstStyle/>
        <a:p>
          <a:endParaRPr lang="zh-CN" altLang="en-US"/>
        </a:p>
      </dgm:t>
    </dgm:pt>
    <dgm:pt modelId="{9385459B-3925-4A26-8562-300DD7B6FE18}" type="pres">
      <dgm:prSet presAssocID="{7E97F205-5CA9-4092-B38F-92AACE28D2F7}" presName="compositeShape" presStyleCnt="0">
        <dgm:presLayoutVars>
          <dgm:chMax val="7"/>
          <dgm:dir/>
          <dgm:resizeHandles val="exact"/>
        </dgm:presLayoutVars>
      </dgm:prSet>
      <dgm:spPr/>
    </dgm:pt>
    <dgm:pt modelId="{002D2EB2-9135-44B3-BF2B-BE0396F81EAF}" type="pres">
      <dgm:prSet presAssocID="{7E97F205-5CA9-4092-B38F-92AACE28D2F7}" presName="wedge1" presStyleLbl="node1" presStyleIdx="0" presStyleCnt="3"/>
      <dgm:spPr/>
    </dgm:pt>
    <dgm:pt modelId="{34C28859-4BDD-43F0-9042-8CE18645F66F}" type="pres">
      <dgm:prSet presAssocID="{7E97F205-5CA9-4092-B38F-92AACE28D2F7}" presName="dummy1a" presStyleCnt="0"/>
      <dgm:spPr/>
    </dgm:pt>
    <dgm:pt modelId="{9A963284-1D47-44CC-AB52-98BBB36A6A38}" type="pres">
      <dgm:prSet presAssocID="{7E97F205-5CA9-4092-B38F-92AACE28D2F7}" presName="dummy1b" presStyleCnt="0"/>
      <dgm:spPr/>
    </dgm:pt>
    <dgm:pt modelId="{B610ECA7-0D3E-42B8-8B36-48B4CD50F0FD}" type="pres">
      <dgm:prSet presAssocID="{7E97F205-5CA9-4092-B38F-92AACE28D2F7}" presName="wedge1Tx" presStyleLbl="node1" presStyleIdx="0" presStyleCnt="3">
        <dgm:presLayoutVars>
          <dgm:chMax val="0"/>
          <dgm:chPref val="0"/>
          <dgm:bulletEnabled val="1"/>
        </dgm:presLayoutVars>
      </dgm:prSet>
      <dgm:spPr/>
    </dgm:pt>
    <dgm:pt modelId="{481620FD-D73B-4C8E-8338-1393909F5E48}" type="pres">
      <dgm:prSet presAssocID="{7E97F205-5CA9-4092-B38F-92AACE28D2F7}" presName="wedge2" presStyleLbl="node1" presStyleIdx="1" presStyleCnt="3"/>
      <dgm:spPr/>
    </dgm:pt>
    <dgm:pt modelId="{D7C749F4-2725-400B-A02E-32E0C5D2B497}" type="pres">
      <dgm:prSet presAssocID="{7E97F205-5CA9-4092-B38F-92AACE28D2F7}" presName="dummy2a" presStyleCnt="0"/>
      <dgm:spPr/>
    </dgm:pt>
    <dgm:pt modelId="{E8B5A84F-D5EA-4A8D-A4EE-5B39298C4A8A}" type="pres">
      <dgm:prSet presAssocID="{7E97F205-5CA9-4092-B38F-92AACE28D2F7}" presName="dummy2b" presStyleCnt="0"/>
      <dgm:spPr/>
    </dgm:pt>
    <dgm:pt modelId="{FD7A47A7-3FD4-49BB-8D2D-C55305B5C31F}" type="pres">
      <dgm:prSet presAssocID="{7E97F205-5CA9-4092-B38F-92AACE28D2F7}" presName="wedge2Tx" presStyleLbl="node1" presStyleIdx="1" presStyleCnt="3">
        <dgm:presLayoutVars>
          <dgm:chMax val="0"/>
          <dgm:chPref val="0"/>
          <dgm:bulletEnabled val="1"/>
        </dgm:presLayoutVars>
      </dgm:prSet>
      <dgm:spPr/>
    </dgm:pt>
    <dgm:pt modelId="{DA3D29BB-C992-4E03-B961-A78A7F471F7C}" type="pres">
      <dgm:prSet presAssocID="{7E97F205-5CA9-4092-B38F-92AACE28D2F7}" presName="wedge3" presStyleLbl="node1" presStyleIdx="2" presStyleCnt="3"/>
      <dgm:spPr/>
    </dgm:pt>
    <dgm:pt modelId="{83DB2112-3EAF-45D4-BE5D-D4F2FE9BE4C8}" type="pres">
      <dgm:prSet presAssocID="{7E97F205-5CA9-4092-B38F-92AACE28D2F7}" presName="dummy3a" presStyleCnt="0"/>
      <dgm:spPr/>
    </dgm:pt>
    <dgm:pt modelId="{1510C429-9B82-4113-AF5A-B65CF6455E59}" type="pres">
      <dgm:prSet presAssocID="{7E97F205-5CA9-4092-B38F-92AACE28D2F7}" presName="dummy3b" presStyleCnt="0"/>
      <dgm:spPr/>
    </dgm:pt>
    <dgm:pt modelId="{5D3F82E1-8CE5-4D3E-AFC3-D99D634C6AFB}" type="pres">
      <dgm:prSet presAssocID="{7E97F205-5CA9-4092-B38F-92AACE28D2F7}" presName="wedge3Tx" presStyleLbl="node1" presStyleIdx="2" presStyleCnt="3">
        <dgm:presLayoutVars>
          <dgm:chMax val="0"/>
          <dgm:chPref val="0"/>
          <dgm:bulletEnabled val="1"/>
        </dgm:presLayoutVars>
      </dgm:prSet>
      <dgm:spPr/>
    </dgm:pt>
    <dgm:pt modelId="{3B904015-1F9B-4357-BBEC-FD5DCD5676FB}" type="pres">
      <dgm:prSet presAssocID="{D3E6B9F5-6528-4B87-B5A3-ACD633729B9C}" presName="arrowWedge1" presStyleLbl="fgSibTrans2D1" presStyleIdx="0" presStyleCnt="3"/>
      <dgm:spPr/>
    </dgm:pt>
    <dgm:pt modelId="{7ADEBCDC-B178-41D8-93FF-694385E5A898}" type="pres">
      <dgm:prSet presAssocID="{0C0C4BCC-8879-4413-8A41-BE6C9A27B6E7}" presName="arrowWedge2" presStyleLbl="fgSibTrans2D1" presStyleIdx="1" presStyleCnt="3"/>
      <dgm:spPr/>
    </dgm:pt>
    <dgm:pt modelId="{6555D522-7B2C-4D3F-B640-6708EFDFD873}" type="pres">
      <dgm:prSet presAssocID="{0B42C46C-FBCA-4417-98E0-7ECAAFA3C7D8}" presName="arrowWedge3" presStyleLbl="fgSibTrans2D1" presStyleIdx="2" presStyleCnt="3"/>
      <dgm:spPr/>
    </dgm:pt>
  </dgm:ptLst>
  <dgm:cxnLst>
    <dgm:cxn modelId="{35F35907-A8FD-4444-A169-D3936E0E7963}" type="presOf" srcId="{E99BEABF-2406-402A-B396-2BF238A1836C}" destId="{002D2EB2-9135-44B3-BF2B-BE0396F81EAF}" srcOrd="0" destOrd="0" presId="urn:microsoft.com/office/officeart/2005/8/layout/cycle8"/>
    <dgm:cxn modelId="{652F300C-FE0E-4C08-B443-109E0DCF2E46}" type="presOf" srcId="{8D46F558-7D26-43D0-9FF2-FA834EB91964}" destId="{FD7A47A7-3FD4-49BB-8D2D-C55305B5C31F}" srcOrd="1" destOrd="0" presId="urn:microsoft.com/office/officeart/2005/8/layout/cycle8"/>
    <dgm:cxn modelId="{B0760D0D-706C-43B8-8244-0904863B5283}" type="presOf" srcId="{8D46F558-7D26-43D0-9FF2-FA834EB91964}" destId="{481620FD-D73B-4C8E-8338-1393909F5E48}" srcOrd="0" destOrd="0" presId="urn:microsoft.com/office/officeart/2005/8/layout/cycle8"/>
    <dgm:cxn modelId="{3E6ADB14-42A3-47D3-9EEF-4B9CB3466EB9}" srcId="{7E97F205-5CA9-4092-B38F-92AACE28D2F7}" destId="{E99BEABF-2406-402A-B396-2BF238A1836C}" srcOrd="0" destOrd="0" parTransId="{E786128E-0331-4FBA-ACB8-326FEA17499E}" sibTransId="{D3E6B9F5-6528-4B87-B5A3-ACD633729B9C}"/>
    <dgm:cxn modelId="{6C863E66-3253-4C5E-A2DE-5907FB0798E0}" type="presOf" srcId="{E99BEABF-2406-402A-B396-2BF238A1836C}" destId="{B610ECA7-0D3E-42B8-8B36-48B4CD50F0FD}" srcOrd="1" destOrd="0" presId="urn:microsoft.com/office/officeart/2005/8/layout/cycle8"/>
    <dgm:cxn modelId="{1531254D-B6CE-4914-A9CA-B4FA9476B654}" type="presOf" srcId="{14015219-3421-4BD8-BC04-C3698BB7E364}" destId="{5D3F82E1-8CE5-4D3E-AFC3-D99D634C6AFB}" srcOrd="1" destOrd="0" presId="urn:microsoft.com/office/officeart/2005/8/layout/cycle8"/>
    <dgm:cxn modelId="{B2C7A99F-FBD8-42F2-8573-B08B1A6E8A25}" srcId="{7E97F205-5CA9-4092-B38F-92AACE28D2F7}" destId="{8D46F558-7D26-43D0-9FF2-FA834EB91964}" srcOrd="1" destOrd="0" parTransId="{2DE9D5CA-4B03-423F-9D43-3AF8E196FF89}" sibTransId="{0C0C4BCC-8879-4413-8A41-BE6C9A27B6E7}"/>
    <dgm:cxn modelId="{372FE7B6-0504-4B78-B862-9CEA4103480C}" srcId="{7E97F205-5CA9-4092-B38F-92AACE28D2F7}" destId="{14015219-3421-4BD8-BC04-C3698BB7E364}" srcOrd="2" destOrd="0" parTransId="{484BA918-1375-4A5E-9792-90BFC6D25449}" sibTransId="{0B42C46C-FBCA-4417-98E0-7ECAAFA3C7D8}"/>
    <dgm:cxn modelId="{566786B8-958C-4537-B119-DCD36A94F72A}" type="presOf" srcId="{14015219-3421-4BD8-BC04-C3698BB7E364}" destId="{DA3D29BB-C992-4E03-B961-A78A7F471F7C}" srcOrd="0" destOrd="0" presId="urn:microsoft.com/office/officeart/2005/8/layout/cycle8"/>
    <dgm:cxn modelId="{52931FE1-0B1E-49D3-A4DD-57DF7806110E}" type="presOf" srcId="{7E97F205-5CA9-4092-B38F-92AACE28D2F7}" destId="{9385459B-3925-4A26-8562-300DD7B6FE18}" srcOrd="0" destOrd="0" presId="urn:microsoft.com/office/officeart/2005/8/layout/cycle8"/>
    <dgm:cxn modelId="{F2045100-3702-484A-BB2C-7587EBC84631}" type="presParOf" srcId="{9385459B-3925-4A26-8562-300DD7B6FE18}" destId="{002D2EB2-9135-44B3-BF2B-BE0396F81EAF}" srcOrd="0" destOrd="0" presId="urn:microsoft.com/office/officeart/2005/8/layout/cycle8"/>
    <dgm:cxn modelId="{CAF9C2AE-2171-490A-A2AF-E28703A415F5}" type="presParOf" srcId="{9385459B-3925-4A26-8562-300DD7B6FE18}" destId="{34C28859-4BDD-43F0-9042-8CE18645F66F}" srcOrd="1" destOrd="0" presId="urn:microsoft.com/office/officeart/2005/8/layout/cycle8"/>
    <dgm:cxn modelId="{D209D4C7-E2D8-4323-8161-C1756B437A96}" type="presParOf" srcId="{9385459B-3925-4A26-8562-300DD7B6FE18}" destId="{9A963284-1D47-44CC-AB52-98BBB36A6A38}" srcOrd="2" destOrd="0" presId="urn:microsoft.com/office/officeart/2005/8/layout/cycle8"/>
    <dgm:cxn modelId="{3AB4B60B-E428-4B67-8805-74C99449562F}" type="presParOf" srcId="{9385459B-3925-4A26-8562-300DD7B6FE18}" destId="{B610ECA7-0D3E-42B8-8B36-48B4CD50F0FD}" srcOrd="3" destOrd="0" presId="urn:microsoft.com/office/officeart/2005/8/layout/cycle8"/>
    <dgm:cxn modelId="{40E0C12D-A6AB-49DA-97E1-71608117A75E}" type="presParOf" srcId="{9385459B-3925-4A26-8562-300DD7B6FE18}" destId="{481620FD-D73B-4C8E-8338-1393909F5E48}" srcOrd="4" destOrd="0" presId="urn:microsoft.com/office/officeart/2005/8/layout/cycle8"/>
    <dgm:cxn modelId="{2E29E3D1-E547-4010-87E5-8BCDCC06DCC5}" type="presParOf" srcId="{9385459B-3925-4A26-8562-300DD7B6FE18}" destId="{D7C749F4-2725-400B-A02E-32E0C5D2B497}" srcOrd="5" destOrd="0" presId="urn:microsoft.com/office/officeart/2005/8/layout/cycle8"/>
    <dgm:cxn modelId="{2FFB2BAF-0513-4506-8296-5E523A7470A0}" type="presParOf" srcId="{9385459B-3925-4A26-8562-300DD7B6FE18}" destId="{E8B5A84F-D5EA-4A8D-A4EE-5B39298C4A8A}" srcOrd="6" destOrd="0" presId="urn:microsoft.com/office/officeart/2005/8/layout/cycle8"/>
    <dgm:cxn modelId="{EB508AF4-8BBF-4389-A544-8435E6802EBA}" type="presParOf" srcId="{9385459B-3925-4A26-8562-300DD7B6FE18}" destId="{FD7A47A7-3FD4-49BB-8D2D-C55305B5C31F}" srcOrd="7" destOrd="0" presId="urn:microsoft.com/office/officeart/2005/8/layout/cycle8"/>
    <dgm:cxn modelId="{1E9453DD-4F9E-42F4-81E0-68C27B60509D}" type="presParOf" srcId="{9385459B-3925-4A26-8562-300DD7B6FE18}" destId="{DA3D29BB-C992-4E03-B961-A78A7F471F7C}" srcOrd="8" destOrd="0" presId="urn:microsoft.com/office/officeart/2005/8/layout/cycle8"/>
    <dgm:cxn modelId="{2B0327CC-56F8-4271-B742-DB04AAD4D6B6}" type="presParOf" srcId="{9385459B-3925-4A26-8562-300DD7B6FE18}" destId="{83DB2112-3EAF-45D4-BE5D-D4F2FE9BE4C8}" srcOrd="9" destOrd="0" presId="urn:microsoft.com/office/officeart/2005/8/layout/cycle8"/>
    <dgm:cxn modelId="{EC610EA6-3014-4963-A825-2B43B17B1F68}" type="presParOf" srcId="{9385459B-3925-4A26-8562-300DD7B6FE18}" destId="{1510C429-9B82-4113-AF5A-B65CF6455E59}" srcOrd="10" destOrd="0" presId="urn:microsoft.com/office/officeart/2005/8/layout/cycle8"/>
    <dgm:cxn modelId="{3680B171-1903-49DD-A7E1-E148351F672C}" type="presParOf" srcId="{9385459B-3925-4A26-8562-300DD7B6FE18}" destId="{5D3F82E1-8CE5-4D3E-AFC3-D99D634C6AFB}" srcOrd="11" destOrd="0" presId="urn:microsoft.com/office/officeart/2005/8/layout/cycle8"/>
    <dgm:cxn modelId="{6E3969EA-9BFE-40A0-957B-4B15138FCD62}" type="presParOf" srcId="{9385459B-3925-4A26-8562-300DD7B6FE18}" destId="{3B904015-1F9B-4357-BBEC-FD5DCD5676FB}" srcOrd="12" destOrd="0" presId="urn:microsoft.com/office/officeart/2005/8/layout/cycle8"/>
    <dgm:cxn modelId="{95DB4439-A292-46EA-BD95-412143A8A681}" type="presParOf" srcId="{9385459B-3925-4A26-8562-300DD7B6FE18}" destId="{7ADEBCDC-B178-41D8-93FF-694385E5A898}" srcOrd="13" destOrd="0" presId="urn:microsoft.com/office/officeart/2005/8/layout/cycle8"/>
    <dgm:cxn modelId="{1B5BA1A0-F2AC-490D-9312-E8769E4EBC2F}" type="presParOf" srcId="{9385459B-3925-4A26-8562-300DD7B6FE18}" destId="{6555D522-7B2C-4D3F-B640-6708EFDFD873}"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D448529-D8C7-4A6C-95EB-DE87BA3BD1F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CN" altLang="en-US"/>
        </a:p>
      </dgm:t>
    </dgm:pt>
    <dgm:pt modelId="{FCAE9540-0A8D-4CFC-8C60-D156599AD251}">
      <dgm:prSet custT="1"/>
      <dgm:spPr/>
      <dgm:t>
        <a:bodyPr/>
        <a:lstStyle/>
        <a:p>
          <a:r>
            <a:rPr lang="zh-CN" sz="2400" b="1" kern="1200" dirty="0">
              <a:solidFill>
                <a:prstClr val="white"/>
              </a:solidFill>
              <a:latin typeface="Calibri"/>
              <a:ea typeface="微软雅黑"/>
              <a:cs typeface="+mn-cs"/>
            </a:rPr>
            <a:t>活动一  </a:t>
          </a:r>
          <a:r>
            <a:rPr lang="zh-CN" altLang="en-US" sz="2400" b="1" kern="1200" dirty="0">
              <a:solidFill>
                <a:prstClr val="white"/>
              </a:solidFill>
              <a:latin typeface="Calibri"/>
              <a:ea typeface="微软雅黑"/>
              <a:cs typeface="+mn-cs"/>
            </a:rPr>
            <a:t> </a:t>
          </a:r>
          <a:r>
            <a:rPr lang="zh-CN" altLang="en-US" sz="2400" b="1" kern="1200" dirty="0"/>
            <a:t>我心目中的职业人</a:t>
          </a:r>
        </a:p>
      </dgm:t>
    </dgm:pt>
    <dgm:pt modelId="{37EC1BFB-F8C3-424F-A044-4AD27BCE0AB6}" type="parTrans" cxnId="{008DD9AA-5B95-4CE6-9FE8-B7B42FB12E95}">
      <dgm:prSet/>
      <dgm:spPr/>
      <dgm:t>
        <a:bodyPr/>
        <a:lstStyle/>
        <a:p>
          <a:endParaRPr lang="zh-CN" altLang="en-US"/>
        </a:p>
      </dgm:t>
    </dgm:pt>
    <dgm:pt modelId="{080B9B31-5EB9-4586-991C-A44925A02881}" type="sibTrans" cxnId="{008DD9AA-5B95-4CE6-9FE8-B7B42FB12E95}">
      <dgm:prSet/>
      <dgm:spPr/>
      <dgm:t>
        <a:bodyPr/>
        <a:lstStyle/>
        <a:p>
          <a:endParaRPr lang="zh-CN" altLang="en-US"/>
        </a:p>
      </dgm:t>
    </dgm:pt>
    <dgm:pt modelId="{FF378411-FB51-4DBA-8ABC-27ACCD61123E}">
      <dgm:prSet custT="1"/>
      <dgm:spPr/>
      <dgm:t>
        <a:bodyPr/>
        <a:lstStyle/>
        <a:p>
          <a:r>
            <a:rPr lang="zh-CN" sz="2400" b="1" kern="1200" dirty="0">
              <a:solidFill>
                <a:prstClr val="white"/>
              </a:solidFill>
              <a:latin typeface="Calibri"/>
              <a:ea typeface="微软雅黑"/>
              <a:cs typeface="+mn-cs"/>
            </a:rPr>
            <a:t>活动二   </a:t>
          </a:r>
          <a:r>
            <a:rPr lang="zh-CN" altLang="en-US" sz="2400" b="1" kern="1200" dirty="0">
              <a:solidFill>
                <a:prstClr val="white"/>
              </a:solidFill>
              <a:latin typeface="Calibri"/>
              <a:ea typeface="微软雅黑"/>
              <a:cs typeface="+mn-cs"/>
            </a:rPr>
            <a:t>一站到底</a:t>
          </a:r>
          <a:endParaRPr lang="zh-CN" altLang="en-US" sz="2400" kern="1200" dirty="0"/>
        </a:p>
      </dgm:t>
    </dgm:pt>
    <dgm:pt modelId="{FB63F317-4EE2-4A0E-A938-E66B1218AD3C}" type="parTrans" cxnId="{59955171-97AD-4FCD-ADD9-17A8ACE4F3BE}">
      <dgm:prSet/>
      <dgm:spPr/>
      <dgm:t>
        <a:bodyPr/>
        <a:lstStyle/>
        <a:p>
          <a:endParaRPr lang="zh-CN" altLang="en-US"/>
        </a:p>
      </dgm:t>
    </dgm:pt>
    <dgm:pt modelId="{1F9E0E8F-5192-4C32-82D8-425E9B3C504A}" type="sibTrans" cxnId="{59955171-97AD-4FCD-ADD9-17A8ACE4F3BE}">
      <dgm:prSet/>
      <dgm:spPr/>
      <dgm:t>
        <a:bodyPr/>
        <a:lstStyle/>
        <a:p>
          <a:endParaRPr lang="zh-CN" altLang="en-US"/>
        </a:p>
      </dgm:t>
    </dgm:pt>
    <dgm:pt modelId="{2D46B671-08A5-4807-AECF-93CA4B7AB44B}" type="pres">
      <dgm:prSet presAssocID="{CD448529-D8C7-4A6C-95EB-DE87BA3BD1FF}" presName="linear" presStyleCnt="0">
        <dgm:presLayoutVars>
          <dgm:animLvl val="lvl"/>
          <dgm:resizeHandles val="exact"/>
        </dgm:presLayoutVars>
      </dgm:prSet>
      <dgm:spPr/>
    </dgm:pt>
    <dgm:pt modelId="{5AB7C4ED-30F0-4A25-BF4B-16E2FA1D3550}" type="pres">
      <dgm:prSet presAssocID="{FCAE9540-0A8D-4CFC-8C60-D156599AD251}" presName="parentText" presStyleLbl="node1" presStyleIdx="0" presStyleCnt="2" custLinFactNeighborY="-3827">
        <dgm:presLayoutVars>
          <dgm:chMax val="0"/>
          <dgm:bulletEnabled val="1"/>
        </dgm:presLayoutVars>
      </dgm:prSet>
      <dgm:spPr/>
    </dgm:pt>
    <dgm:pt modelId="{973631BF-C618-400B-81A4-3E6286B0862E}" type="pres">
      <dgm:prSet presAssocID="{080B9B31-5EB9-4586-991C-A44925A02881}" presName="spacer" presStyleCnt="0"/>
      <dgm:spPr/>
    </dgm:pt>
    <dgm:pt modelId="{A286B1F0-A3DD-4EDC-9C1D-499C3BD41704}" type="pres">
      <dgm:prSet presAssocID="{FF378411-FB51-4DBA-8ABC-27ACCD61123E}" presName="parentText" presStyleLbl="node1" presStyleIdx="1" presStyleCnt="2">
        <dgm:presLayoutVars>
          <dgm:chMax val="0"/>
          <dgm:bulletEnabled val="1"/>
        </dgm:presLayoutVars>
      </dgm:prSet>
      <dgm:spPr/>
    </dgm:pt>
  </dgm:ptLst>
  <dgm:cxnLst>
    <dgm:cxn modelId="{59955171-97AD-4FCD-ADD9-17A8ACE4F3BE}" srcId="{CD448529-D8C7-4A6C-95EB-DE87BA3BD1FF}" destId="{FF378411-FB51-4DBA-8ABC-27ACCD61123E}" srcOrd="1" destOrd="0" parTransId="{FB63F317-4EE2-4A0E-A938-E66B1218AD3C}" sibTransId="{1F9E0E8F-5192-4C32-82D8-425E9B3C504A}"/>
    <dgm:cxn modelId="{8C9E5F58-4151-413C-B8D0-D54AC8E90AAD}" type="presOf" srcId="{CD448529-D8C7-4A6C-95EB-DE87BA3BD1FF}" destId="{2D46B671-08A5-4807-AECF-93CA4B7AB44B}" srcOrd="0" destOrd="0" presId="urn:microsoft.com/office/officeart/2005/8/layout/vList2"/>
    <dgm:cxn modelId="{22843895-E5E8-4BAE-B6D0-4D92FB75EFF3}" type="presOf" srcId="{FCAE9540-0A8D-4CFC-8C60-D156599AD251}" destId="{5AB7C4ED-30F0-4A25-BF4B-16E2FA1D3550}" srcOrd="0" destOrd="0" presId="urn:microsoft.com/office/officeart/2005/8/layout/vList2"/>
    <dgm:cxn modelId="{008DD9AA-5B95-4CE6-9FE8-B7B42FB12E95}" srcId="{CD448529-D8C7-4A6C-95EB-DE87BA3BD1FF}" destId="{FCAE9540-0A8D-4CFC-8C60-D156599AD251}" srcOrd="0" destOrd="0" parTransId="{37EC1BFB-F8C3-424F-A044-4AD27BCE0AB6}" sibTransId="{080B9B31-5EB9-4586-991C-A44925A02881}"/>
    <dgm:cxn modelId="{7258FBFA-5ECE-4279-8095-0B9D6FBA298D}" type="presOf" srcId="{FF378411-FB51-4DBA-8ABC-27ACCD61123E}" destId="{A286B1F0-A3DD-4EDC-9C1D-499C3BD41704}" srcOrd="0" destOrd="0" presId="urn:microsoft.com/office/officeart/2005/8/layout/vList2"/>
    <dgm:cxn modelId="{C66574EE-1951-4C80-8872-466E6835EE93}" type="presParOf" srcId="{2D46B671-08A5-4807-AECF-93CA4B7AB44B}" destId="{5AB7C4ED-30F0-4A25-BF4B-16E2FA1D3550}" srcOrd="0" destOrd="0" presId="urn:microsoft.com/office/officeart/2005/8/layout/vList2"/>
    <dgm:cxn modelId="{43109A88-8A04-4F0A-B695-ACD68795AFD1}" type="presParOf" srcId="{2D46B671-08A5-4807-AECF-93CA4B7AB44B}" destId="{973631BF-C618-400B-81A4-3E6286B0862E}" srcOrd="1" destOrd="0" presId="urn:microsoft.com/office/officeart/2005/8/layout/vList2"/>
    <dgm:cxn modelId="{A1E2B943-67A7-46EF-B6EA-E12B3A0E1F47}" type="presParOf" srcId="{2D46B671-08A5-4807-AECF-93CA4B7AB44B}" destId="{A286B1F0-A3DD-4EDC-9C1D-499C3BD41704}"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D448529-D8C7-4A6C-95EB-DE87BA3BD1F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CN" altLang="en-US"/>
        </a:p>
      </dgm:t>
    </dgm:pt>
    <dgm:pt modelId="{FCAE9540-0A8D-4CFC-8C60-D156599AD251}">
      <dgm:prSet custT="1"/>
      <dgm:spPr/>
      <dgm:t>
        <a:bodyPr/>
        <a:lstStyle/>
        <a:p>
          <a:r>
            <a:rPr lang="en-US" altLang="zh-CN" sz="2400" kern="1200" dirty="0"/>
            <a:t>1.</a:t>
          </a:r>
          <a:r>
            <a:rPr lang="zh-CN" altLang="en-US" sz="2400" kern="1200" dirty="0"/>
            <a:t>你认为自己的职业化程度如何？今后如何改进？</a:t>
          </a:r>
        </a:p>
      </dgm:t>
    </dgm:pt>
    <dgm:pt modelId="{37EC1BFB-F8C3-424F-A044-4AD27BCE0AB6}" type="parTrans" cxnId="{008DD9AA-5B95-4CE6-9FE8-B7B42FB12E95}">
      <dgm:prSet/>
      <dgm:spPr/>
      <dgm:t>
        <a:bodyPr/>
        <a:lstStyle/>
        <a:p>
          <a:endParaRPr lang="zh-CN" altLang="en-US"/>
        </a:p>
      </dgm:t>
    </dgm:pt>
    <dgm:pt modelId="{080B9B31-5EB9-4586-991C-A44925A02881}" type="sibTrans" cxnId="{008DD9AA-5B95-4CE6-9FE8-B7B42FB12E95}">
      <dgm:prSet/>
      <dgm:spPr/>
      <dgm:t>
        <a:bodyPr/>
        <a:lstStyle/>
        <a:p>
          <a:endParaRPr lang="zh-CN" altLang="en-US"/>
        </a:p>
      </dgm:t>
    </dgm:pt>
    <dgm:pt modelId="{702F20D4-394A-4DA9-8D5D-11636BEF8E96}">
      <dgm:prSet custT="1"/>
      <dgm:spPr/>
      <dgm:t>
        <a:bodyPr/>
        <a:lstStyle/>
        <a:p>
          <a:r>
            <a:rPr lang="en-US" altLang="zh-CN" sz="2400" kern="1200"/>
            <a:t>2.</a:t>
          </a:r>
          <a:r>
            <a:rPr lang="zh-CN" altLang="en-US" sz="2400" kern="1200"/>
            <a:t>大学期间人际关系好的学生，进入职场后，与同事关系一定良好吗？</a:t>
          </a:r>
          <a:endParaRPr lang="zh-CN" altLang="en-US" sz="2400" kern="1200" dirty="0"/>
        </a:p>
      </dgm:t>
    </dgm:pt>
    <dgm:pt modelId="{00B31B57-5DC9-4C9B-862F-46E1CC4E1984}" type="parTrans" cxnId="{18B0D1C8-FE28-42C4-A22B-771B4478D884}">
      <dgm:prSet/>
      <dgm:spPr/>
    </dgm:pt>
    <dgm:pt modelId="{3CF02E34-3050-497A-9502-6F4D31EC6E49}" type="sibTrans" cxnId="{18B0D1C8-FE28-42C4-A22B-771B4478D884}">
      <dgm:prSet/>
      <dgm:spPr/>
    </dgm:pt>
    <dgm:pt modelId="{2D46B671-08A5-4807-AECF-93CA4B7AB44B}" type="pres">
      <dgm:prSet presAssocID="{CD448529-D8C7-4A6C-95EB-DE87BA3BD1FF}" presName="linear" presStyleCnt="0">
        <dgm:presLayoutVars>
          <dgm:animLvl val="lvl"/>
          <dgm:resizeHandles val="exact"/>
        </dgm:presLayoutVars>
      </dgm:prSet>
      <dgm:spPr/>
    </dgm:pt>
    <dgm:pt modelId="{5AB7C4ED-30F0-4A25-BF4B-16E2FA1D3550}" type="pres">
      <dgm:prSet presAssocID="{FCAE9540-0A8D-4CFC-8C60-D156599AD251}" presName="parentText" presStyleLbl="node1" presStyleIdx="0" presStyleCnt="2" custLinFactNeighborX="-7575" custLinFactNeighborY="-39505">
        <dgm:presLayoutVars>
          <dgm:chMax val="0"/>
          <dgm:bulletEnabled val="1"/>
        </dgm:presLayoutVars>
      </dgm:prSet>
      <dgm:spPr/>
    </dgm:pt>
    <dgm:pt modelId="{231CCE11-563C-468E-84BE-41FF31744D7F}" type="pres">
      <dgm:prSet presAssocID="{080B9B31-5EB9-4586-991C-A44925A02881}" presName="spacer" presStyleCnt="0"/>
      <dgm:spPr/>
    </dgm:pt>
    <dgm:pt modelId="{AFDE838D-2C60-4C39-B1E1-B26F6A38E60F}" type="pres">
      <dgm:prSet presAssocID="{702F20D4-394A-4DA9-8D5D-11636BEF8E96}" presName="parentText" presStyleLbl="node1" presStyleIdx="1" presStyleCnt="2">
        <dgm:presLayoutVars>
          <dgm:chMax val="0"/>
          <dgm:bulletEnabled val="1"/>
        </dgm:presLayoutVars>
      </dgm:prSet>
      <dgm:spPr/>
    </dgm:pt>
  </dgm:ptLst>
  <dgm:cxnLst>
    <dgm:cxn modelId="{8C9E5F58-4151-413C-B8D0-D54AC8E90AAD}" type="presOf" srcId="{CD448529-D8C7-4A6C-95EB-DE87BA3BD1FF}" destId="{2D46B671-08A5-4807-AECF-93CA4B7AB44B}" srcOrd="0" destOrd="0" presId="urn:microsoft.com/office/officeart/2005/8/layout/vList2"/>
    <dgm:cxn modelId="{22843895-E5E8-4BAE-B6D0-4D92FB75EFF3}" type="presOf" srcId="{FCAE9540-0A8D-4CFC-8C60-D156599AD251}" destId="{5AB7C4ED-30F0-4A25-BF4B-16E2FA1D3550}" srcOrd="0" destOrd="0" presId="urn:microsoft.com/office/officeart/2005/8/layout/vList2"/>
    <dgm:cxn modelId="{008DD9AA-5B95-4CE6-9FE8-B7B42FB12E95}" srcId="{CD448529-D8C7-4A6C-95EB-DE87BA3BD1FF}" destId="{FCAE9540-0A8D-4CFC-8C60-D156599AD251}" srcOrd="0" destOrd="0" parTransId="{37EC1BFB-F8C3-424F-A044-4AD27BCE0AB6}" sibTransId="{080B9B31-5EB9-4586-991C-A44925A02881}"/>
    <dgm:cxn modelId="{9B0C57AD-2BE2-448D-B3F6-80F824FEF051}" type="presOf" srcId="{702F20D4-394A-4DA9-8D5D-11636BEF8E96}" destId="{AFDE838D-2C60-4C39-B1E1-B26F6A38E60F}" srcOrd="0" destOrd="0" presId="urn:microsoft.com/office/officeart/2005/8/layout/vList2"/>
    <dgm:cxn modelId="{18B0D1C8-FE28-42C4-A22B-771B4478D884}" srcId="{CD448529-D8C7-4A6C-95EB-DE87BA3BD1FF}" destId="{702F20D4-394A-4DA9-8D5D-11636BEF8E96}" srcOrd="1" destOrd="0" parTransId="{00B31B57-5DC9-4C9B-862F-46E1CC4E1984}" sibTransId="{3CF02E34-3050-497A-9502-6F4D31EC6E49}"/>
    <dgm:cxn modelId="{C66574EE-1951-4C80-8872-466E6835EE93}" type="presParOf" srcId="{2D46B671-08A5-4807-AECF-93CA4B7AB44B}" destId="{5AB7C4ED-30F0-4A25-BF4B-16E2FA1D3550}" srcOrd="0" destOrd="0" presId="urn:microsoft.com/office/officeart/2005/8/layout/vList2"/>
    <dgm:cxn modelId="{69714680-FBB1-464B-BA3F-BA044014B426}" type="presParOf" srcId="{2D46B671-08A5-4807-AECF-93CA4B7AB44B}" destId="{231CCE11-563C-468E-84BE-41FF31744D7F}" srcOrd="1" destOrd="0" presId="urn:microsoft.com/office/officeart/2005/8/layout/vList2"/>
    <dgm:cxn modelId="{DC511695-CCF4-47D1-9A62-88980B5EE431}" type="presParOf" srcId="{2D46B671-08A5-4807-AECF-93CA4B7AB44B}" destId="{AFDE838D-2C60-4C39-B1E1-B26F6A38E60F}"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64EE5C5-FCA0-4A6E-90B3-84BBFD1F293F}"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zh-CN" altLang="en-US"/>
        </a:p>
      </dgm:t>
    </dgm:pt>
    <dgm:pt modelId="{EA53EF0C-8494-4EDC-A350-32B051E61155}">
      <dgm:prSet phldrT="[文本]"/>
      <dgm:spPr/>
      <dgm:t>
        <a:bodyPr/>
        <a:lstStyle/>
        <a:p>
          <a:r>
            <a:rPr lang="zh-CN" altLang="en-US" dirty="0"/>
            <a:t>用人单位需要什么素质的员工</a:t>
          </a:r>
        </a:p>
      </dgm:t>
    </dgm:pt>
    <dgm:pt modelId="{3E4A7355-85E1-4E32-99D3-7C2257016293}" type="parTrans" cxnId="{9132CCAC-CC82-4AE3-9DB8-F9537044AD7E}">
      <dgm:prSet/>
      <dgm:spPr/>
      <dgm:t>
        <a:bodyPr/>
        <a:lstStyle/>
        <a:p>
          <a:endParaRPr lang="zh-CN" altLang="en-US"/>
        </a:p>
      </dgm:t>
    </dgm:pt>
    <dgm:pt modelId="{DB2209D2-6FCF-4C0F-9DE9-4C87EC862DD3}" type="sibTrans" cxnId="{9132CCAC-CC82-4AE3-9DB8-F9537044AD7E}">
      <dgm:prSet/>
      <dgm:spPr/>
      <dgm:t>
        <a:bodyPr/>
        <a:lstStyle/>
        <a:p>
          <a:endParaRPr lang="zh-CN" altLang="en-US"/>
        </a:p>
      </dgm:t>
    </dgm:pt>
    <dgm:pt modelId="{6B7221A6-DCBD-4CDE-A823-4BA6A8C9EF18}" type="asst">
      <dgm:prSet phldrT="[文本]"/>
      <dgm:spPr/>
      <dgm:t>
        <a:bodyPr/>
        <a:lstStyle/>
        <a:p>
          <a:r>
            <a:rPr lang="zh-CN" altLang="en-US" dirty="0"/>
            <a:t>硬技能</a:t>
          </a:r>
        </a:p>
      </dgm:t>
    </dgm:pt>
    <dgm:pt modelId="{233DC55E-787F-4C65-A96F-2A96C5681EF0}" type="parTrans" cxnId="{53096990-A89E-4FED-91F2-3552F5518512}">
      <dgm:prSet/>
      <dgm:spPr/>
      <dgm:t>
        <a:bodyPr/>
        <a:lstStyle/>
        <a:p>
          <a:endParaRPr lang="zh-CN" altLang="en-US"/>
        </a:p>
      </dgm:t>
    </dgm:pt>
    <dgm:pt modelId="{96CD84BF-6F88-42D8-A485-5CE40C161F81}" type="sibTrans" cxnId="{53096990-A89E-4FED-91F2-3552F5518512}">
      <dgm:prSet/>
      <dgm:spPr/>
      <dgm:t>
        <a:bodyPr/>
        <a:lstStyle/>
        <a:p>
          <a:endParaRPr lang="zh-CN" altLang="en-US"/>
        </a:p>
      </dgm:t>
    </dgm:pt>
    <dgm:pt modelId="{35A97117-2174-4178-A85A-DA5026427C72}">
      <dgm:prSet phldrT="[文本]"/>
      <dgm:spPr/>
      <dgm:t>
        <a:bodyPr/>
        <a:lstStyle/>
        <a:p>
          <a:r>
            <a:rPr lang="zh-CN" altLang="en-US" dirty="0"/>
            <a:t>软技能</a:t>
          </a:r>
        </a:p>
      </dgm:t>
    </dgm:pt>
    <dgm:pt modelId="{FBBEBDD2-71FB-4806-B978-3FBD7A3557A9}" type="parTrans" cxnId="{64DE56E6-064B-490F-AA33-3C05C5F6D62C}">
      <dgm:prSet/>
      <dgm:spPr/>
      <dgm:t>
        <a:bodyPr/>
        <a:lstStyle/>
        <a:p>
          <a:endParaRPr lang="zh-CN" altLang="en-US"/>
        </a:p>
      </dgm:t>
    </dgm:pt>
    <dgm:pt modelId="{13661EED-0AB5-4B8F-8202-2D392C669412}" type="sibTrans" cxnId="{64DE56E6-064B-490F-AA33-3C05C5F6D62C}">
      <dgm:prSet/>
      <dgm:spPr/>
      <dgm:t>
        <a:bodyPr/>
        <a:lstStyle/>
        <a:p>
          <a:endParaRPr lang="zh-CN" altLang="en-US"/>
        </a:p>
      </dgm:t>
    </dgm:pt>
    <dgm:pt modelId="{E4F8CB48-1E83-4A48-AB89-39669BC868B6}">
      <dgm:prSet/>
      <dgm:spPr/>
      <dgm:t>
        <a:bodyPr/>
        <a:lstStyle/>
        <a:p>
          <a:r>
            <a:rPr lang="zh-CN" altLang="en-US" dirty="0"/>
            <a:t>学历</a:t>
          </a:r>
        </a:p>
      </dgm:t>
    </dgm:pt>
    <dgm:pt modelId="{B726E003-1D3C-4ACA-A39A-A6DD657082A2}" type="parTrans" cxnId="{E56AD7DD-B97A-4281-831D-7077BC18F65C}">
      <dgm:prSet/>
      <dgm:spPr/>
      <dgm:t>
        <a:bodyPr/>
        <a:lstStyle/>
        <a:p>
          <a:endParaRPr lang="zh-CN" altLang="en-US"/>
        </a:p>
      </dgm:t>
    </dgm:pt>
    <dgm:pt modelId="{C2CF84DA-0521-4691-84E1-7CE14FB92855}" type="sibTrans" cxnId="{E56AD7DD-B97A-4281-831D-7077BC18F65C}">
      <dgm:prSet/>
      <dgm:spPr/>
      <dgm:t>
        <a:bodyPr/>
        <a:lstStyle/>
        <a:p>
          <a:endParaRPr lang="zh-CN" altLang="en-US"/>
        </a:p>
      </dgm:t>
    </dgm:pt>
    <dgm:pt modelId="{9905EB13-320E-4C43-9B13-1604A9BA87AD}">
      <dgm:prSet/>
      <dgm:spPr/>
      <dgm:t>
        <a:bodyPr/>
        <a:lstStyle/>
        <a:p>
          <a:r>
            <a:rPr lang="zh-CN" altLang="en-US" dirty="0"/>
            <a:t>专业技能</a:t>
          </a:r>
        </a:p>
      </dgm:t>
    </dgm:pt>
    <dgm:pt modelId="{500B550E-8430-4C1C-B960-AFAB301F37C2}" type="parTrans" cxnId="{7A165259-CDE1-4572-8C95-CAEF3C91682C}">
      <dgm:prSet/>
      <dgm:spPr/>
      <dgm:t>
        <a:bodyPr/>
        <a:lstStyle/>
        <a:p>
          <a:endParaRPr lang="zh-CN" altLang="en-US"/>
        </a:p>
      </dgm:t>
    </dgm:pt>
    <dgm:pt modelId="{C2FAA343-C077-4148-A740-9439A947EE0F}" type="sibTrans" cxnId="{7A165259-CDE1-4572-8C95-CAEF3C91682C}">
      <dgm:prSet/>
      <dgm:spPr/>
      <dgm:t>
        <a:bodyPr/>
        <a:lstStyle/>
        <a:p>
          <a:endParaRPr lang="zh-CN" altLang="en-US"/>
        </a:p>
      </dgm:t>
    </dgm:pt>
    <dgm:pt modelId="{C8C057C2-D32D-4D17-BEF4-585262F27DE4}" type="pres">
      <dgm:prSet presAssocID="{564EE5C5-FCA0-4A6E-90B3-84BBFD1F293F}" presName="diagram" presStyleCnt="0">
        <dgm:presLayoutVars>
          <dgm:chPref val="1"/>
          <dgm:dir/>
          <dgm:animOne val="branch"/>
          <dgm:animLvl val="lvl"/>
          <dgm:resizeHandles val="exact"/>
        </dgm:presLayoutVars>
      </dgm:prSet>
      <dgm:spPr/>
    </dgm:pt>
    <dgm:pt modelId="{F4B975C4-0546-494F-B8D0-F6AAEA796649}" type="pres">
      <dgm:prSet presAssocID="{EA53EF0C-8494-4EDC-A350-32B051E61155}" presName="root1" presStyleCnt="0"/>
      <dgm:spPr/>
    </dgm:pt>
    <dgm:pt modelId="{0A700D59-C1AF-411E-9EE9-B353349E9E94}" type="pres">
      <dgm:prSet presAssocID="{EA53EF0C-8494-4EDC-A350-32B051E61155}" presName="LevelOneTextNode" presStyleLbl="node0" presStyleIdx="0" presStyleCnt="1">
        <dgm:presLayoutVars>
          <dgm:chPref val="3"/>
        </dgm:presLayoutVars>
      </dgm:prSet>
      <dgm:spPr/>
    </dgm:pt>
    <dgm:pt modelId="{93135547-4CE5-47D4-8D81-3D4A22722440}" type="pres">
      <dgm:prSet presAssocID="{EA53EF0C-8494-4EDC-A350-32B051E61155}" presName="level2hierChild" presStyleCnt="0"/>
      <dgm:spPr/>
    </dgm:pt>
    <dgm:pt modelId="{3F74A666-78B2-4F4B-ABFE-3F7752BC33C8}" type="pres">
      <dgm:prSet presAssocID="{233DC55E-787F-4C65-A96F-2A96C5681EF0}" presName="conn2-1" presStyleLbl="parChTrans1D2" presStyleIdx="0" presStyleCnt="2"/>
      <dgm:spPr/>
    </dgm:pt>
    <dgm:pt modelId="{843A86FB-1021-4B58-8765-3EFBC51290A3}" type="pres">
      <dgm:prSet presAssocID="{233DC55E-787F-4C65-A96F-2A96C5681EF0}" presName="connTx" presStyleLbl="parChTrans1D2" presStyleIdx="0" presStyleCnt="2"/>
      <dgm:spPr/>
    </dgm:pt>
    <dgm:pt modelId="{E51DFF91-3F9E-4CB8-A78C-D79477F6E2E1}" type="pres">
      <dgm:prSet presAssocID="{6B7221A6-DCBD-4CDE-A823-4BA6A8C9EF18}" presName="root2" presStyleCnt="0"/>
      <dgm:spPr/>
    </dgm:pt>
    <dgm:pt modelId="{0146ACA2-8797-4757-885D-D9063A057912}" type="pres">
      <dgm:prSet presAssocID="{6B7221A6-DCBD-4CDE-A823-4BA6A8C9EF18}" presName="LevelTwoTextNode" presStyleLbl="asst1" presStyleIdx="0" presStyleCnt="1">
        <dgm:presLayoutVars>
          <dgm:chPref val="3"/>
        </dgm:presLayoutVars>
      </dgm:prSet>
      <dgm:spPr/>
    </dgm:pt>
    <dgm:pt modelId="{03AAE821-C76A-45B1-AA18-A7D5CF96DFF2}" type="pres">
      <dgm:prSet presAssocID="{6B7221A6-DCBD-4CDE-A823-4BA6A8C9EF18}" presName="level3hierChild" presStyleCnt="0"/>
      <dgm:spPr/>
    </dgm:pt>
    <dgm:pt modelId="{29C2E1E2-7D28-4173-939F-F87E6C627948}" type="pres">
      <dgm:prSet presAssocID="{500B550E-8430-4C1C-B960-AFAB301F37C2}" presName="conn2-1" presStyleLbl="parChTrans1D3" presStyleIdx="0" presStyleCnt="2"/>
      <dgm:spPr/>
    </dgm:pt>
    <dgm:pt modelId="{9885C07F-F7ED-49F0-BA9F-DAE5A48C3AA6}" type="pres">
      <dgm:prSet presAssocID="{500B550E-8430-4C1C-B960-AFAB301F37C2}" presName="connTx" presStyleLbl="parChTrans1D3" presStyleIdx="0" presStyleCnt="2"/>
      <dgm:spPr/>
    </dgm:pt>
    <dgm:pt modelId="{4B49BA13-E2DE-4DF8-924F-8280E3B33E0E}" type="pres">
      <dgm:prSet presAssocID="{9905EB13-320E-4C43-9B13-1604A9BA87AD}" presName="root2" presStyleCnt="0"/>
      <dgm:spPr/>
    </dgm:pt>
    <dgm:pt modelId="{65753EC6-F420-435B-9DE2-302E7E2FF8E2}" type="pres">
      <dgm:prSet presAssocID="{9905EB13-320E-4C43-9B13-1604A9BA87AD}" presName="LevelTwoTextNode" presStyleLbl="node3" presStyleIdx="0" presStyleCnt="2">
        <dgm:presLayoutVars>
          <dgm:chPref val="3"/>
        </dgm:presLayoutVars>
      </dgm:prSet>
      <dgm:spPr/>
    </dgm:pt>
    <dgm:pt modelId="{B2944FA3-E037-491A-8F10-802B1615A1E7}" type="pres">
      <dgm:prSet presAssocID="{9905EB13-320E-4C43-9B13-1604A9BA87AD}" presName="level3hierChild" presStyleCnt="0"/>
      <dgm:spPr/>
    </dgm:pt>
    <dgm:pt modelId="{ADFF8344-05E3-4836-9FC7-2D325FDDD950}" type="pres">
      <dgm:prSet presAssocID="{B726E003-1D3C-4ACA-A39A-A6DD657082A2}" presName="conn2-1" presStyleLbl="parChTrans1D3" presStyleIdx="1" presStyleCnt="2"/>
      <dgm:spPr/>
    </dgm:pt>
    <dgm:pt modelId="{F2AB5289-969C-4D93-B5E3-58B3FE1B51C1}" type="pres">
      <dgm:prSet presAssocID="{B726E003-1D3C-4ACA-A39A-A6DD657082A2}" presName="connTx" presStyleLbl="parChTrans1D3" presStyleIdx="1" presStyleCnt="2"/>
      <dgm:spPr/>
    </dgm:pt>
    <dgm:pt modelId="{0259623F-3A7C-4C95-8F54-893E62BA6306}" type="pres">
      <dgm:prSet presAssocID="{E4F8CB48-1E83-4A48-AB89-39669BC868B6}" presName="root2" presStyleCnt="0"/>
      <dgm:spPr/>
    </dgm:pt>
    <dgm:pt modelId="{4C006FE1-6388-4A07-9BCB-555F8E1E3250}" type="pres">
      <dgm:prSet presAssocID="{E4F8CB48-1E83-4A48-AB89-39669BC868B6}" presName="LevelTwoTextNode" presStyleLbl="node3" presStyleIdx="1" presStyleCnt="2">
        <dgm:presLayoutVars>
          <dgm:chPref val="3"/>
        </dgm:presLayoutVars>
      </dgm:prSet>
      <dgm:spPr/>
    </dgm:pt>
    <dgm:pt modelId="{33200AE0-BED0-4365-BD58-3E43B560C5F8}" type="pres">
      <dgm:prSet presAssocID="{E4F8CB48-1E83-4A48-AB89-39669BC868B6}" presName="level3hierChild" presStyleCnt="0"/>
      <dgm:spPr/>
    </dgm:pt>
    <dgm:pt modelId="{A85BEC92-5632-4B27-89B9-5F6C55EFCFAB}" type="pres">
      <dgm:prSet presAssocID="{FBBEBDD2-71FB-4806-B978-3FBD7A3557A9}" presName="conn2-1" presStyleLbl="parChTrans1D2" presStyleIdx="1" presStyleCnt="2"/>
      <dgm:spPr/>
    </dgm:pt>
    <dgm:pt modelId="{DC147CF7-052B-44C0-A7F2-09E5FD3587B2}" type="pres">
      <dgm:prSet presAssocID="{FBBEBDD2-71FB-4806-B978-3FBD7A3557A9}" presName="connTx" presStyleLbl="parChTrans1D2" presStyleIdx="1" presStyleCnt="2"/>
      <dgm:spPr/>
    </dgm:pt>
    <dgm:pt modelId="{6C19FEF7-6049-43FB-8AC9-B5405AFC7BFA}" type="pres">
      <dgm:prSet presAssocID="{35A97117-2174-4178-A85A-DA5026427C72}" presName="root2" presStyleCnt="0"/>
      <dgm:spPr/>
    </dgm:pt>
    <dgm:pt modelId="{9AFDC0EB-7A3F-431B-8223-BD65BC2BCC03}" type="pres">
      <dgm:prSet presAssocID="{35A97117-2174-4178-A85A-DA5026427C72}" presName="LevelTwoTextNode" presStyleLbl="node2" presStyleIdx="0" presStyleCnt="1">
        <dgm:presLayoutVars>
          <dgm:chPref val="3"/>
        </dgm:presLayoutVars>
      </dgm:prSet>
      <dgm:spPr/>
    </dgm:pt>
    <dgm:pt modelId="{E798518A-3134-42F9-A46A-891811BB631E}" type="pres">
      <dgm:prSet presAssocID="{35A97117-2174-4178-A85A-DA5026427C72}" presName="level3hierChild" presStyleCnt="0"/>
      <dgm:spPr/>
    </dgm:pt>
  </dgm:ptLst>
  <dgm:cxnLst>
    <dgm:cxn modelId="{8DD1ED01-C09D-4658-9F9E-07ED5DBE8B85}" type="presOf" srcId="{233DC55E-787F-4C65-A96F-2A96C5681EF0}" destId="{843A86FB-1021-4B58-8765-3EFBC51290A3}" srcOrd="1" destOrd="0" presId="urn:microsoft.com/office/officeart/2005/8/layout/hierarchy2"/>
    <dgm:cxn modelId="{29A4340C-B6E1-4072-BC14-72B3A3F69BB4}" type="presOf" srcId="{B726E003-1D3C-4ACA-A39A-A6DD657082A2}" destId="{ADFF8344-05E3-4836-9FC7-2D325FDDD950}" srcOrd="0" destOrd="0" presId="urn:microsoft.com/office/officeart/2005/8/layout/hierarchy2"/>
    <dgm:cxn modelId="{8EC7335E-541E-41DF-8EC9-7395ED92DDA2}" type="presOf" srcId="{6B7221A6-DCBD-4CDE-A823-4BA6A8C9EF18}" destId="{0146ACA2-8797-4757-885D-D9063A057912}" srcOrd="0" destOrd="0" presId="urn:microsoft.com/office/officeart/2005/8/layout/hierarchy2"/>
    <dgm:cxn modelId="{FAFBAB51-39E4-4D02-B661-334DFDC6D1C9}" type="presOf" srcId="{35A97117-2174-4178-A85A-DA5026427C72}" destId="{9AFDC0EB-7A3F-431B-8223-BD65BC2BCC03}" srcOrd="0" destOrd="0" presId="urn:microsoft.com/office/officeart/2005/8/layout/hierarchy2"/>
    <dgm:cxn modelId="{BBA1A376-7A8B-4128-900E-405EBE995C50}" type="presOf" srcId="{500B550E-8430-4C1C-B960-AFAB301F37C2}" destId="{9885C07F-F7ED-49F0-BA9F-DAE5A48C3AA6}" srcOrd="1" destOrd="0" presId="urn:microsoft.com/office/officeart/2005/8/layout/hierarchy2"/>
    <dgm:cxn modelId="{7A165259-CDE1-4572-8C95-CAEF3C91682C}" srcId="{6B7221A6-DCBD-4CDE-A823-4BA6A8C9EF18}" destId="{9905EB13-320E-4C43-9B13-1604A9BA87AD}" srcOrd="0" destOrd="0" parTransId="{500B550E-8430-4C1C-B960-AFAB301F37C2}" sibTransId="{C2FAA343-C077-4148-A740-9439A947EE0F}"/>
    <dgm:cxn modelId="{D3C1B48E-616D-4878-8ADE-F626B5912CC3}" type="presOf" srcId="{E4F8CB48-1E83-4A48-AB89-39669BC868B6}" destId="{4C006FE1-6388-4A07-9BCB-555F8E1E3250}" srcOrd="0" destOrd="0" presId="urn:microsoft.com/office/officeart/2005/8/layout/hierarchy2"/>
    <dgm:cxn modelId="{A958DC8F-7B99-4FE3-AB6C-51E7875A1C3F}" type="presOf" srcId="{FBBEBDD2-71FB-4806-B978-3FBD7A3557A9}" destId="{DC147CF7-052B-44C0-A7F2-09E5FD3587B2}" srcOrd="1" destOrd="0" presId="urn:microsoft.com/office/officeart/2005/8/layout/hierarchy2"/>
    <dgm:cxn modelId="{53096990-A89E-4FED-91F2-3552F5518512}" srcId="{EA53EF0C-8494-4EDC-A350-32B051E61155}" destId="{6B7221A6-DCBD-4CDE-A823-4BA6A8C9EF18}" srcOrd="0" destOrd="0" parTransId="{233DC55E-787F-4C65-A96F-2A96C5681EF0}" sibTransId="{96CD84BF-6F88-42D8-A485-5CE40C161F81}"/>
    <dgm:cxn modelId="{C2B99D93-0E17-4F14-BB81-5F436F3B6EA4}" type="presOf" srcId="{233DC55E-787F-4C65-A96F-2A96C5681EF0}" destId="{3F74A666-78B2-4F4B-ABFE-3F7752BC33C8}" srcOrd="0" destOrd="0" presId="urn:microsoft.com/office/officeart/2005/8/layout/hierarchy2"/>
    <dgm:cxn modelId="{E11EE9A8-2C4A-4BD7-B426-1450978C077F}" type="presOf" srcId="{500B550E-8430-4C1C-B960-AFAB301F37C2}" destId="{29C2E1E2-7D28-4173-939F-F87E6C627948}" srcOrd="0" destOrd="0" presId="urn:microsoft.com/office/officeart/2005/8/layout/hierarchy2"/>
    <dgm:cxn modelId="{9132CCAC-CC82-4AE3-9DB8-F9537044AD7E}" srcId="{564EE5C5-FCA0-4A6E-90B3-84BBFD1F293F}" destId="{EA53EF0C-8494-4EDC-A350-32B051E61155}" srcOrd="0" destOrd="0" parTransId="{3E4A7355-85E1-4E32-99D3-7C2257016293}" sibTransId="{DB2209D2-6FCF-4C0F-9DE9-4C87EC862DD3}"/>
    <dgm:cxn modelId="{328C77B2-915A-4693-863E-27C9B1F84AA0}" type="presOf" srcId="{EA53EF0C-8494-4EDC-A350-32B051E61155}" destId="{0A700D59-C1AF-411E-9EE9-B353349E9E94}" srcOrd="0" destOrd="0" presId="urn:microsoft.com/office/officeart/2005/8/layout/hierarchy2"/>
    <dgm:cxn modelId="{DA6DC5B3-01C8-4E29-BDFC-AB0DA3457EA7}" type="presOf" srcId="{564EE5C5-FCA0-4A6E-90B3-84BBFD1F293F}" destId="{C8C057C2-D32D-4D17-BEF4-585262F27DE4}" srcOrd="0" destOrd="0" presId="urn:microsoft.com/office/officeart/2005/8/layout/hierarchy2"/>
    <dgm:cxn modelId="{A13260B5-2568-46A9-B4A8-80119DD459E1}" type="presOf" srcId="{FBBEBDD2-71FB-4806-B978-3FBD7A3557A9}" destId="{A85BEC92-5632-4B27-89B9-5F6C55EFCFAB}" srcOrd="0" destOrd="0" presId="urn:microsoft.com/office/officeart/2005/8/layout/hierarchy2"/>
    <dgm:cxn modelId="{AC241EDA-FFD1-4057-A05B-4A083D03CFF3}" type="presOf" srcId="{B726E003-1D3C-4ACA-A39A-A6DD657082A2}" destId="{F2AB5289-969C-4D93-B5E3-58B3FE1B51C1}" srcOrd="1" destOrd="0" presId="urn:microsoft.com/office/officeart/2005/8/layout/hierarchy2"/>
    <dgm:cxn modelId="{E56AD7DD-B97A-4281-831D-7077BC18F65C}" srcId="{6B7221A6-DCBD-4CDE-A823-4BA6A8C9EF18}" destId="{E4F8CB48-1E83-4A48-AB89-39669BC868B6}" srcOrd="1" destOrd="0" parTransId="{B726E003-1D3C-4ACA-A39A-A6DD657082A2}" sibTransId="{C2CF84DA-0521-4691-84E1-7CE14FB92855}"/>
    <dgm:cxn modelId="{64DE56E6-064B-490F-AA33-3C05C5F6D62C}" srcId="{EA53EF0C-8494-4EDC-A350-32B051E61155}" destId="{35A97117-2174-4178-A85A-DA5026427C72}" srcOrd="1" destOrd="0" parTransId="{FBBEBDD2-71FB-4806-B978-3FBD7A3557A9}" sibTransId="{13661EED-0AB5-4B8F-8202-2D392C669412}"/>
    <dgm:cxn modelId="{18E641E8-C429-40DA-AC77-F7E8CE1A1E60}" type="presOf" srcId="{9905EB13-320E-4C43-9B13-1604A9BA87AD}" destId="{65753EC6-F420-435B-9DE2-302E7E2FF8E2}" srcOrd="0" destOrd="0" presId="urn:microsoft.com/office/officeart/2005/8/layout/hierarchy2"/>
    <dgm:cxn modelId="{BC6F83FB-AB95-41D3-84EC-AE03108923CD}" type="presParOf" srcId="{C8C057C2-D32D-4D17-BEF4-585262F27DE4}" destId="{F4B975C4-0546-494F-B8D0-F6AAEA796649}" srcOrd="0" destOrd="0" presId="urn:microsoft.com/office/officeart/2005/8/layout/hierarchy2"/>
    <dgm:cxn modelId="{C0898D24-2A80-4CDC-9B66-F9F3B7712604}" type="presParOf" srcId="{F4B975C4-0546-494F-B8D0-F6AAEA796649}" destId="{0A700D59-C1AF-411E-9EE9-B353349E9E94}" srcOrd="0" destOrd="0" presId="urn:microsoft.com/office/officeart/2005/8/layout/hierarchy2"/>
    <dgm:cxn modelId="{D1F23EA4-162B-4AF1-805A-8223C0639DFE}" type="presParOf" srcId="{F4B975C4-0546-494F-B8D0-F6AAEA796649}" destId="{93135547-4CE5-47D4-8D81-3D4A22722440}" srcOrd="1" destOrd="0" presId="urn:microsoft.com/office/officeart/2005/8/layout/hierarchy2"/>
    <dgm:cxn modelId="{225C61DF-9A45-421A-B6A8-6316C119BB77}" type="presParOf" srcId="{93135547-4CE5-47D4-8D81-3D4A22722440}" destId="{3F74A666-78B2-4F4B-ABFE-3F7752BC33C8}" srcOrd="0" destOrd="0" presId="urn:microsoft.com/office/officeart/2005/8/layout/hierarchy2"/>
    <dgm:cxn modelId="{0526F3DB-FED1-48E4-9900-C7A294B15C95}" type="presParOf" srcId="{3F74A666-78B2-4F4B-ABFE-3F7752BC33C8}" destId="{843A86FB-1021-4B58-8765-3EFBC51290A3}" srcOrd="0" destOrd="0" presId="urn:microsoft.com/office/officeart/2005/8/layout/hierarchy2"/>
    <dgm:cxn modelId="{E162708B-AA6B-4438-A017-162D6D2D8181}" type="presParOf" srcId="{93135547-4CE5-47D4-8D81-3D4A22722440}" destId="{E51DFF91-3F9E-4CB8-A78C-D79477F6E2E1}" srcOrd="1" destOrd="0" presId="urn:microsoft.com/office/officeart/2005/8/layout/hierarchy2"/>
    <dgm:cxn modelId="{9AB6E368-8B94-4332-BA17-ECA0F4BEABE6}" type="presParOf" srcId="{E51DFF91-3F9E-4CB8-A78C-D79477F6E2E1}" destId="{0146ACA2-8797-4757-885D-D9063A057912}" srcOrd="0" destOrd="0" presId="urn:microsoft.com/office/officeart/2005/8/layout/hierarchy2"/>
    <dgm:cxn modelId="{ED35152E-3E52-43D1-81C5-1780A3F21A3F}" type="presParOf" srcId="{E51DFF91-3F9E-4CB8-A78C-D79477F6E2E1}" destId="{03AAE821-C76A-45B1-AA18-A7D5CF96DFF2}" srcOrd="1" destOrd="0" presId="urn:microsoft.com/office/officeart/2005/8/layout/hierarchy2"/>
    <dgm:cxn modelId="{ECE7350F-B973-4758-809C-CC5A7A0B137D}" type="presParOf" srcId="{03AAE821-C76A-45B1-AA18-A7D5CF96DFF2}" destId="{29C2E1E2-7D28-4173-939F-F87E6C627948}" srcOrd="0" destOrd="0" presId="urn:microsoft.com/office/officeart/2005/8/layout/hierarchy2"/>
    <dgm:cxn modelId="{86D22C62-CFE7-4403-B5B3-6168A35E3AA3}" type="presParOf" srcId="{29C2E1E2-7D28-4173-939F-F87E6C627948}" destId="{9885C07F-F7ED-49F0-BA9F-DAE5A48C3AA6}" srcOrd="0" destOrd="0" presId="urn:microsoft.com/office/officeart/2005/8/layout/hierarchy2"/>
    <dgm:cxn modelId="{7D494A69-DA49-4D40-8BB0-30671CC2EC10}" type="presParOf" srcId="{03AAE821-C76A-45B1-AA18-A7D5CF96DFF2}" destId="{4B49BA13-E2DE-4DF8-924F-8280E3B33E0E}" srcOrd="1" destOrd="0" presId="urn:microsoft.com/office/officeart/2005/8/layout/hierarchy2"/>
    <dgm:cxn modelId="{B1C5E113-DFDD-4169-B7A1-E5C7D9DAD9E3}" type="presParOf" srcId="{4B49BA13-E2DE-4DF8-924F-8280E3B33E0E}" destId="{65753EC6-F420-435B-9DE2-302E7E2FF8E2}" srcOrd="0" destOrd="0" presId="urn:microsoft.com/office/officeart/2005/8/layout/hierarchy2"/>
    <dgm:cxn modelId="{4E95134A-2E06-4638-B561-0595A132D2B2}" type="presParOf" srcId="{4B49BA13-E2DE-4DF8-924F-8280E3B33E0E}" destId="{B2944FA3-E037-491A-8F10-802B1615A1E7}" srcOrd="1" destOrd="0" presId="urn:microsoft.com/office/officeart/2005/8/layout/hierarchy2"/>
    <dgm:cxn modelId="{CA7BBB04-DB1C-49EA-9600-D4D20A477708}" type="presParOf" srcId="{03AAE821-C76A-45B1-AA18-A7D5CF96DFF2}" destId="{ADFF8344-05E3-4836-9FC7-2D325FDDD950}" srcOrd="2" destOrd="0" presId="urn:microsoft.com/office/officeart/2005/8/layout/hierarchy2"/>
    <dgm:cxn modelId="{750356E8-5D35-4B6F-B4A1-9CD406BCDE12}" type="presParOf" srcId="{ADFF8344-05E3-4836-9FC7-2D325FDDD950}" destId="{F2AB5289-969C-4D93-B5E3-58B3FE1B51C1}" srcOrd="0" destOrd="0" presId="urn:microsoft.com/office/officeart/2005/8/layout/hierarchy2"/>
    <dgm:cxn modelId="{3C30DABA-2FDC-4ECF-A9F4-F5F5D3D603CB}" type="presParOf" srcId="{03AAE821-C76A-45B1-AA18-A7D5CF96DFF2}" destId="{0259623F-3A7C-4C95-8F54-893E62BA6306}" srcOrd="3" destOrd="0" presId="urn:microsoft.com/office/officeart/2005/8/layout/hierarchy2"/>
    <dgm:cxn modelId="{69D07E62-FE37-4CA8-BAA1-6161D52456A6}" type="presParOf" srcId="{0259623F-3A7C-4C95-8F54-893E62BA6306}" destId="{4C006FE1-6388-4A07-9BCB-555F8E1E3250}" srcOrd="0" destOrd="0" presId="urn:microsoft.com/office/officeart/2005/8/layout/hierarchy2"/>
    <dgm:cxn modelId="{39168E67-EA96-4D4F-A0B9-948B5F05DDCB}" type="presParOf" srcId="{0259623F-3A7C-4C95-8F54-893E62BA6306}" destId="{33200AE0-BED0-4365-BD58-3E43B560C5F8}" srcOrd="1" destOrd="0" presId="urn:microsoft.com/office/officeart/2005/8/layout/hierarchy2"/>
    <dgm:cxn modelId="{9E505F92-9303-4CFF-93FB-ADC0202124CD}" type="presParOf" srcId="{93135547-4CE5-47D4-8D81-3D4A22722440}" destId="{A85BEC92-5632-4B27-89B9-5F6C55EFCFAB}" srcOrd="2" destOrd="0" presId="urn:microsoft.com/office/officeart/2005/8/layout/hierarchy2"/>
    <dgm:cxn modelId="{4AE0973A-2348-4C4F-B109-E33E454B7C68}" type="presParOf" srcId="{A85BEC92-5632-4B27-89B9-5F6C55EFCFAB}" destId="{DC147CF7-052B-44C0-A7F2-09E5FD3587B2}" srcOrd="0" destOrd="0" presId="urn:microsoft.com/office/officeart/2005/8/layout/hierarchy2"/>
    <dgm:cxn modelId="{32F86BA2-5C09-42C8-9880-B0A5592C51AE}" type="presParOf" srcId="{93135547-4CE5-47D4-8D81-3D4A22722440}" destId="{6C19FEF7-6049-43FB-8AC9-B5405AFC7BFA}" srcOrd="3" destOrd="0" presId="urn:microsoft.com/office/officeart/2005/8/layout/hierarchy2"/>
    <dgm:cxn modelId="{77D7F0F9-F13C-4C14-85CC-AC5679F05367}" type="presParOf" srcId="{6C19FEF7-6049-43FB-8AC9-B5405AFC7BFA}" destId="{9AFDC0EB-7A3F-431B-8223-BD65BC2BCC03}" srcOrd="0" destOrd="0" presId="urn:microsoft.com/office/officeart/2005/8/layout/hierarchy2"/>
    <dgm:cxn modelId="{4DCAE66E-859B-455B-931D-4C4B3EE8950C}" type="presParOf" srcId="{6C19FEF7-6049-43FB-8AC9-B5405AFC7BFA}" destId="{E798518A-3134-42F9-A46A-891811BB631E}"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BA85EEE-188B-478A-BFBF-32420F217912}"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zh-CN" altLang="en-US"/>
        </a:p>
      </dgm:t>
    </dgm:pt>
    <dgm:pt modelId="{612B2692-13EA-4FD9-A455-5934574D9799}">
      <dgm:prSet phldrT="[文本]"/>
      <dgm:spPr/>
      <dgm:t>
        <a:bodyPr/>
        <a:lstStyle/>
        <a:p>
          <a:r>
            <a:rPr lang="zh-CN" altLang="en-US" b="1"/>
            <a:t>社会责任不同</a:t>
          </a:r>
          <a:endParaRPr lang="zh-CN" altLang="en-US"/>
        </a:p>
      </dgm:t>
    </dgm:pt>
    <dgm:pt modelId="{B5E7455C-D57E-4BBF-941E-1DDB443515DB}" type="parTrans" cxnId="{C0D3B21F-48C6-4A3C-B4B6-CEAA0625DDA8}">
      <dgm:prSet/>
      <dgm:spPr/>
      <dgm:t>
        <a:bodyPr/>
        <a:lstStyle/>
        <a:p>
          <a:endParaRPr lang="zh-CN" altLang="en-US"/>
        </a:p>
      </dgm:t>
    </dgm:pt>
    <dgm:pt modelId="{9C02C195-CC28-4805-804E-7C6D7D0976BF}" type="sibTrans" cxnId="{C0D3B21F-48C6-4A3C-B4B6-CEAA0625DDA8}">
      <dgm:prSet/>
      <dgm:spPr/>
      <dgm:t>
        <a:bodyPr/>
        <a:lstStyle/>
        <a:p>
          <a:endParaRPr lang="zh-CN" altLang="en-US"/>
        </a:p>
      </dgm:t>
    </dgm:pt>
    <dgm:pt modelId="{DF56F5F0-B2DB-4875-ACD5-B3C319040C5D}">
      <dgm:prSet phldrT="[文本]"/>
      <dgm:spPr/>
      <dgm:t>
        <a:bodyPr/>
        <a:lstStyle/>
        <a:p>
          <a:r>
            <a:rPr lang="zh-CN" altLang="en-US" b="1" dirty="0"/>
            <a:t>所处环境不同</a:t>
          </a:r>
          <a:endParaRPr lang="zh-CN" altLang="en-US" dirty="0"/>
        </a:p>
      </dgm:t>
    </dgm:pt>
    <dgm:pt modelId="{B79E48F4-FEE7-42F0-8EB5-3748CE5857F2}" type="parTrans" cxnId="{566FE28F-644F-448A-AA99-FF66CA6F9FAF}">
      <dgm:prSet/>
      <dgm:spPr/>
      <dgm:t>
        <a:bodyPr/>
        <a:lstStyle/>
        <a:p>
          <a:endParaRPr lang="zh-CN" altLang="en-US"/>
        </a:p>
      </dgm:t>
    </dgm:pt>
    <dgm:pt modelId="{47F8655B-DA0F-4E6B-A15A-244C94726EE6}" type="sibTrans" cxnId="{566FE28F-644F-448A-AA99-FF66CA6F9FAF}">
      <dgm:prSet/>
      <dgm:spPr/>
      <dgm:t>
        <a:bodyPr/>
        <a:lstStyle/>
        <a:p>
          <a:endParaRPr lang="zh-CN" altLang="en-US"/>
        </a:p>
      </dgm:t>
    </dgm:pt>
    <dgm:pt modelId="{ABB81EE8-FC88-485F-8ED1-C5F31AA4F1D9}">
      <dgm:prSet phldrT="[文本]"/>
      <dgm:spPr/>
      <dgm:t>
        <a:bodyPr/>
        <a:lstStyle/>
        <a:p>
          <a:r>
            <a:rPr lang="zh-CN" altLang="en-US" b="1" dirty="0"/>
            <a:t>社会期望不同</a:t>
          </a:r>
          <a:endParaRPr lang="zh-CN" altLang="en-US" dirty="0"/>
        </a:p>
      </dgm:t>
    </dgm:pt>
    <dgm:pt modelId="{6E76B1D3-ED24-4490-973D-95F50B3DBB4F}" type="parTrans" cxnId="{C684B50A-F7CD-4517-925E-90EC6245A271}">
      <dgm:prSet/>
      <dgm:spPr/>
      <dgm:t>
        <a:bodyPr/>
        <a:lstStyle/>
        <a:p>
          <a:endParaRPr lang="zh-CN" altLang="en-US"/>
        </a:p>
      </dgm:t>
    </dgm:pt>
    <dgm:pt modelId="{13C73C09-4FFD-4910-ACFA-6F8F07480DB2}" type="sibTrans" cxnId="{C684B50A-F7CD-4517-925E-90EC6245A271}">
      <dgm:prSet/>
      <dgm:spPr/>
      <dgm:t>
        <a:bodyPr/>
        <a:lstStyle/>
        <a:p>
          <a:endParaRPr lang="zh-CN" altLang="en-US"/>
        </a:p>
      </dgm:t>
    </dgm:pt>
    <dgm:pt modelId="{E0336EFC-A505-4552-9F5A-BDEF21842464}" type="pres">
      <dgm:prSet presAssocID="{FBA85EEE-188B-478A-BFBF-32420F217912}" presName="Name0" presStyleCnt="0">
        <dgm:presLayoutVars>
          <dgm:dir/>
          <dgm:resizeHandles val="exact"/>
        </dgm:presLayoutVars>
      </dgm:prSet>
      <dgm:spPr/>
    </dgm:pt>
    <dgm:pt modelId="{33479855-8C97-4545-AF28-52F16C0B2BB9}" type="pres">
      <dgm:prSet presAssocID="{612B2692-13EA-4FD9-A455-5934574D9799}" presName="node" presStyleLbl="node1" presStyleIdx="0" presStyleCnt="3">
        <dgm:presLayoutVars>
          <dgm:bulletEnabled val="1"/>
        </dgm:presLayoutVars>
      </dgm:prSet>
      <dgm:spPr/>
    </dgm:pt>
    <dgm:pt modelId="{34040F48-D8F1-400B-A549-8678B3D76B4E}" type="pres">
      <dgm:prSet presAssocID="{9C02C195-CC28-4805-804E-7C6D7D0976BF}" presName="sibTrans" presStyleLbl="sibTrans2D1" presStyleIdx="0" presStyleCnt="3"/>
      <dgm:spPr/>
    </dgm:pt>
    <dgm:pt modelId="{5E7A2C48-FC2C-4073-94DA-A9C255CD62F6}" type="pres">
      <dgm:prSet presAssocID="{9C02C195-CC28-4805-804E-7C6D7D0976BF}" presName="connectorText" presStyleLbl="sibTrans2D1" presStyleIdx="0" presStyleCnt="3"/>
      <dgm:spPr/>
    </dgm:pt>
    <dgm:pt modelId="{C0D719C8-14F3-4C72-861E-BD0D4207B767}" type="pres">
      <dgm:prSet presAssocID="{DF56F5F0-B2DB-4875-ACD5-B3C319040C5D}" presName="node" presStyleLbl="node1" presStyleIdx="1" presStyleCnt="3">
        <dgm:presLayoutVars>
          <dgm:bulletEnabled val="1"/>
        </dgm:presLayoutVars>
      </dgm:prSet>
      <dgm:spPr/>
    </dgm:pt>
    <dgm:pt modelId="{37B5558B-5636-4C0C-9D34-5C019237DABA}" type="pres">
      <dgm:prSet presAssocID="{47F8655B-DA0F-4E6B-A15A-244C94726EE6}" presName="sibTrans" presStyleLbl="sibTrans2D1" presStyleIdx="1" presStyleCnt="3"/>
      <dgm:spPr/>
    </dgm:pt>
    <dgm:pt modelId="{6D5E7546-6B3A-4E2F-BD05-A6D355A5796D}" type="pres">
      <dgm:prSet presAssocID="{47F8655B-DA0F-4E6B-A15A-244C94726EE6}" presName="connectorText" presStyleLbl="sibTrans2D1" presStyleIdx="1" presStyleCnt="3"/>
      <dgm:spPr/>
    </dgm:pt>
    <dgm:pt modelId="{694E0047-4691-4D4C-BD68-31282B60CB1E}" type="pres">
      <dgm:prSet presAssocID="{ABB81EE8-FC88-485F-8ED1-C5F31AA4F1D9}" presName="node" presStyleLbl="node1" presStyleIdx="2" presStyleCnt="3">
        <dgm:presLayoutVars>
          <dgm:bulletEnabled val="1"/>
        </dgm:presLayoutVars>
      </dgm:prSet>
      <dgm:spPr/>
    </dgm:pt>
    <dgm:pt modelId="{EC44A703-C16B-4DD8-9231-42D00944AAA4}" type="pres">
      <dgm:prSet presAssocID="{13C73C09-4FFD-4910-ACFA-6F8F07480DB2}" presName="sibTrans" presStyleLbl="sibTrans2D1" presStyleIdx="2" presStyleCnt="3"/>
      <dgm:spPr/>
    </dgm:pt>
    <dgm:pt modelId="{8743AB48-7361-4F27-A5C3-3C85C49C28B6}" type="pres">
      <dgm:prSet presAssocID="{13C73C09-4FFD-4910-ACFA-6F8F07480DB2}" presName="connectorText" presStyleLbl="sibTrans2D1" presStyleIdx="2" presStyleCnt="3"/>
      <dgm:spPr/>
    </dgm:pt>
  </dgm:ptLst>
  <dgm:cxnLst>
    <dgm:cxn modelId="{F5637E07-C0CF-49B3-B178-5833225AB4E1}" type="presOf" srcId="{ABB81EE8-FC88-485F-8ED1-C5F31AA4F1D9}" destId="{694E0047-4691-4D4C-BD68-31282B60CB1E}" srcOrd="0" destOrd="0" presId="urn:microsoft.com/office/officeart/2005/8/layout/cycle7"/>
    <dgm:cxn modelId="{C684B50A-F7CD-4517-925E-90EC6245A271}" srcId="{FBA85EEE-188B-478A-BFBF-32420F217912}" destId="{ABB81EE8-FC88-485F-8ED1-C5F31AA4F1D9}" srcOrd="2" destOrd="0" parTransId="{6E76B1D3-ED24-4490-973D-95F50B3DBB4F}" sibTransId="{13C73C09-4FFD-4910-ACFA-6F8F07480DB2}"/>
    <dgm:cxn modelId="{C0D3B21F-48C6-4A3C-B4B6-CEAA0625DDA8}" srcId="{FBA85EEE-188B-478A-BFBF-32420F217912}" destId="{612B2692-13EA-4FD9-A455-5934574D9799}" srcOrd="0" destOrd="0" parTransId="{B5E7455C-D57E-4BBF-941E-1DDB443515DB}" sibTransId="{9C02C195-CC28-4805-804E-7C6D7D0976BF}"/>
    <dgm:cxn modelId="{5D93AC5E-325D-4E6F-8071-89F64C589DC9}" type="presOf" srcId="{47F8655B-DA0F-4E6B-A15A-244C94726EE6}" destId="{6D5E7546-6B3A-4E2F-BD05-A6D355A5796D}" srcOrd="1" destOrd="0" presId="urn:microsoft.com/office/officeart/2005/8/layout/cycle7"/>
    <dgm:cxn modelId="{011B6076-FCF7-46C6-9406-2E603068CBF1}" type="presOf" srcId="{FBA85EEE-188B-478A-BFBF-32420F217912}" destId="{E0336EFC-A505-4552-9F5A-BDEF21842464}" srcOrd="0" destOrd="0" presId="urn:microsoft.com/office/officeart/2005/8/layout/cycle7"/>
    <dgm:cxn modelId="{4BACED56-2E06-4C02-8A4F-FF58EE43C826}" type="presOf" srcId="{13C73C09-4FFD-4910-ACFA-6F8F07480DB2}" destId="{EC44A703-C16B-4DD8-9231-42D00944AAA4}" srcOrd="0" destOrd="0" presId="urn:microsoft.com/office/officeart/2005/8/layout/cycle7"/>
    <dgm:cxn modelId="{566FE28F-644F-448A-AA99-FF66CA6F9FAF}" srcId="{FBA85EEE-188B-478A-BFBF-32420F217912}" destId="{DF56F5F0-B2DB-4875-ACD5-B3C319040C5D}" srcOrd="1" destOrd="0" parTransId="{B79E48F4-FEE7-42F0-8EB5-3748CE5857F2}" sibTransId="{47F8655B-DA0F-4E6B-A15A-244C94726EE6}"/>
    <dgm:cxn modelId="{294C2E91-E465-4B2E-A553-FBBAF9FA7393}" type="presOf" srcId="{47F8655B-DA0F-4E6B-A15A-244C94726EE6}" destId="{37B5558B-5636-4C0C-9D34-5C019237DABA}" srcOrd="0" destOrd="0" presId="urn:microsoft.com/office/officeart/2005/8/layout/cycle7"/>
    <dgm:cxn modelId="{4AE36DDE-A8F2-4FF8-8A48-51257CEE76A7}" type="presOf" srcId="{DF56F5F0-B2DB-4875-ACD5-B3C319040C5D}" destId="{C0D719C8-14F3-4C72-861E-BD0D4207B767}" srcOrd="0" destOrd="0" presId="urn:microsoft.com/office/officeart/2005/8/layout/cycle7"/>
    <dgm:cxn modelId="{0C1C78EE-83FC-4694-857A-1AA754335CA9}" type="presOf" srcId="{9C02C195-CC28-4805-804E-7C6D7D0976BF}" destId="{34040F48-D8F1-400B-A549-8678B3D76B4E}" srcOrd="0" destOrd="0" presId="urn:microsoft.com/office/officeart/2005/8/layout/cycle7"/>
    <dgm:cxn modelId="{0D8C20FC-985D-4F09-8100-040DF404CD78}" type="presOf" srcId="{9C02C195-CC28-4805-804E-7C6D7D0976BF}" destId="{5E7A2C48-FC2C-4073-94DA-A9C255CD62F6}" srcOrd="1" destOrd="0" presId="urn:microsoft.com/office/officeart/2005/8/layout/cycle7"/>
    <dgm:cxn modelId="{5D906BFE-24AF-4C4B-9553-0A5D7687620C}" type="presOf" srcId="{13C73C09-4FFD-4910-ACFA-6F8F07480DB2}" destId="{8743AB48-7361-4F27-A5C3-3C85C49C28B6}" srcOrd="1" destOrd="0" presId="urn:microsoft.com/office/officeart/2005/8/layout/cycle7"/>
    <dgm:cxn modelId="{46817EFF-0F1B-40F6-8257-A26A6028A6D3}" type="presOf" srcId="{612B2692-13EA-4FD9-A455-5934574D9799}" destId="{33479855-8C97-4545-AF28-52F16C0B2BB9}" srcOrd="0" destOrd="0" presId="urn:microsoft.com/office/officeart/2005/8/layout/cycle7"/>
    <dgm:cxn modelId="{E36DBA54-4F56-45FA-ABB5-EFB64F06DE63}" type="presParOf" srcId="{E0336EFC-A505-4552-9F5A-BDEF21842464}" destId="{33479855-8C97-4545-AF28-52F16C0B2BB9}" srcOrd="0" destOrd="0" presId="urn:microsoft.com/office/officeart/2005/8/layout/cycle7"/>
    <dgm:cxn modelId="{7C6F1656-5506-43BA-A4D4-2E482AA7C18D}" type="presParOf" srcId="{E0336EFC-A505-4552-9F5A-BDEF21842464}" destId="{34040F48-D8F1-400B-A549-8678B3D76B4E}" srcOrd="1" destOrd="0" presId="urn:microsoft.com/office/officeart/2005/8/layout/cycle7"/>
    <dgm:cxn modelId="{6595D2BC-CC3E-4B8E-B590-4DD9C98E1B5E}" type="presParOf" srcId="{34040F48-D8F1-400B-A549-8678B3D76B4E}" destId="{5E7A2C48-FC2C-4073-94DA-A9C255CD62F6}" srcOrd="0" destOrd="0" presId="urn:microsoft.com/office/officeart/2005/8/layout/cycle7"/>
    <dgm:cxn modelId="{84BAC11F-A5DE-4D1E-9E2A-9AEBAEEB58FD}" type="presParOf" srcId="{E0336EFC-A505-4552-9F5A-BDEF21842464}" destId="{C0D719C8-14F3-4C72-861E-BD0D4207B767}" srcOrd="2" destOrd="0" presId="urn:microsoft.com/office/officeart/2005/8/layout/cycle7"/>
    <dgm:cxn modelId="{4DDA914A-7990-43C9-9A77-9FDABC67E106}" type="presParOf" srcId="{E0336EFC-A505-4552-9F5A-BDEF21842464}" destId="{37B5558B-5636-4C0C-9D34-5C019237DABA}" srcOrd="3" destOrd="0" presId="urn:microsoft.com/office/officeart/2005/8/layout/cycle7"/>
    <dgm:cxn modelId="{1BBCD7FE-7D2F-40DA-9418-3C592642BDE7}" type="presParOf" srcId="{37B5558B-5636-4C0C-9D34-5C019237DABA}" destId="{6D5E7546-6B3A-4E2F-BD05-A6D355A5796D}" srcOrd="0" destOrd="0" presId="urn:microsoft.com/office/officeart/2005/8/layout/cycle7"/>
    <dgm:cxn modelId="{29AA7910-9BFF-45C5-9A85-B48392433A3B}" type="presParOf" srcId="{E0336EFC-A505-4552-9F5A-BDEF21842464}" destId="{694E0047-4691-4D4C-BD68-31282B60CB1E}" srcOrd="4" destOrd="0" presId="urn:microsoft.com/office/officeart/2005/8/layout/cycle7"/>
    <dgm:cxn modelId="{31EC40C1-A2FA-43FD-B5CC-C0DF9685D66B}" type="presParOf" srcId="{E0336EFC-A505-4552-9F5A-BDEF21842464}" destId="{EC44A703-C16B-4DD8-9231-42D00944AAA4}" srcOrd="5" destOrd="0" presId="urn:microsoft.com/office/officeart/2005/8/layout/cycle7"/>
    <dgm:cxn modelId="{70C29F70-5083-4887-A718-BDD382C13065}" type="presParOf" srcId="{EC44A703-C16B-4DD8-9231-42D00944AAA4}" destId="{8743AB48-7361-4F27-A5C3-3C85C49C28B6}"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D36362B-BFE2-4FB0-8C45-15585A59329C}" type="doc">
      <dgm:prSet loTypeId="urn:microsoft.com/office/officeart/2005/8/layout/hList6" loCatId="list" qsTypeId="urn:microsoft.com/office/officeart/2005/8/quickstyle/simple3" qsCatId="simple" csTypeId="urn:microsoft.com/office/officeart/2005/8/colors/accent1_2" csCatId="accent1" phldr="1"/>
      <dgm:spPr/>
      <dgm:t>
        <a:bodyPr/>
        <a:lstStyle/>
        <a:p>
          <a:endParaRPr lang="zh-CN" altLang="en-US"/>
        </a:p>
      </dgm:t>
    </dgm:pt>
    <dgm:pt modelId="{3634D9EE-CF64-46D2-93C6-89C6344EB238}">
      <dgm:prSet phldrT="[文本]"/>
      <dgm:spPr/>
      <dgm:t>
        <a:bodyPr/>
        <a:lstStyle/>
        <a:p>
          <a:r>
            <a:rPr lang="zh-CN" altLang="en-US" b="1"/>
            <a:t>降低姿态，调整心态</a:t>
          </a:r>
          <a:endParaRPr lang="zh-CN" altLang="en-US"/>
        </a:p>
      </dgm:t>
    </dgm:pt>
    <dgm:pt modelId="{BCD91DF4-9CBB-442F-B0D3-563D065C339E}" type="parTrans" cxnId="{52940319-2E74-4A70-8A6C-E15F4700A9D1}">
      <dgm:prSet/>
      <dgm:spPr/>
      <dgm:t>
        <a:bodyPr/>
        <a:lstStyle/>
        <a:p>
          <a:endParaRPr lang="zh-CN" altLang="en-US"/>
        </a:p>
      </dgm:t>
    </dgm:pt>
    <dgm:pt modelId="{1DA8FF3B-1E3A-45E9-A6EE-E3EA0D45CC3C}" type="sibTrans" cxnId="{52940319-2E74-4A70-8A6C-E15F4700A9D1}">
      <dgm:prSet/>
      <dgm:spPr/>
      <dgm:t>
        <a:bodyPr/>
        <a:lstStyle/>
        <a:p>
          <a:endParaRPr lang="zh-CN" altLang="en-US"/>
        </a:p>
      </dgm:t>
    </dgm:pt>
    <dgm:pt modelId="{A32F3181-F432-439A-97AE-B1E12B356A3D}">
      <dgm:prSet phldrT="[文本]"/>
      <dgm:spPr/>
      <dgm:t>
        <a:bodyPr/>
        <a:lstStyle/>
        <a:p>
          <a:r>
            <a:rPr lang="zh-CN" altLang="en-US" b="1"/>
            <a:t>认同自我工作，融入团队</a:t>
          </a:r>
          <a:endParaRPr lang="zh-CN" altLang="en-US"/>
        </a:p>
      </dgm:t>
    </dgm:pt>
    <dgm:pt modelId="{1F907E2E-AF2A-4CF4-9F43-69AF631BB0EC}" type="parTrans" cxnId="{7EA79F7E-93D9-40A5-819B-8FEF1A361D03}">
      <dgm:prSet/>
      <dgm:spPr/>
      <dgm:t>
        <a:bodyPr/>
        <a:lstStyle/>
        <a:p>
          <a:endParaRPr lang="zh-CN" altLang="en-US"/>
        </a:p>
      </dgm:t>
    </dgm:pt>
    <dgm:pt modelId="{96227765-4A20-4644-9487-A9DFFFD350ED}" type="sibTrans" cxnId="{7EA79F7E-93D9-40A5-819B-8FEF1A361D03}">
      <dgm:prSet/>
      <dgm:spPr/>
      <dgm:t>
        <a:bodyPr/>
        <a:lstStyle/>
        <a:p>
          <a:endParaRPr lang="zh-CN" altLang="en-US"/>
        </a:p>
      </dgm:t>
    </dgm:pt>
    <dgm:pt modelId="{49CE3A91-54A8-4A8B-BAD9-C164702B10A0}">
      <dgm:prSet phldrT="[文本]"/>
      <dgm:spPr/>
      <dgm:t>
        <a:bodyPr/>
        <a:lstStyle/>
        <a:p>
          <a:r>
            <a:rPr lang="zh-CN" altLang="en-US" b="1" dirty="0"/>
            <a:t>重视职场人际关系</a:t>
          </a:r>
          <a:endParaRPr lang="zh-CN" altLang="en-US" dirty="0"/>
        </a:p>
      </dgm:t>
    </dgm:pt>
    <dgm:pt modelId="{CFC9F95D-AF62-4A1B-B797-8F725056AB5E}" type="parTrans" cxnId="{B9C511D8-220D-490A-90F6-6E5683F4FE3A}">
      <dgm:prSet/>
      <dgm:spPr/>
      <dgm:t>
        <a:bodyPr/>
        <a:lstStyle/>
        <a:p>
          <a:endParaRPr lang="zh-CN" altLang="en-US"/>
        </a:p>
      </dgm:t>
    </dgm:pt>
    <dgm:pt modelId="{30ADD751-2CEB-47A4-B440-C760D03737F4}" type="sibTrans" cxnId="{B9C511D8-220D-490A-90F6-6E5683F4FE3A}">
      <dgm:prSet/>
      <dgm:spPr/>
      <dgm:t>
        <a:bodyPr/>
        <a:lstStyle/>
        <a:p>
          <a:endParaRPr lang="zh-CN" altLang="en-US"/>
        </a:p>
      </dgm:t>
    </dgm:pt>
    <dgm:pt modelId="{9F8E151A-AFB4-442E-B42B-D697B9F3D0CE}" type="pres">
      <dgm:prSet presAssocID="{5D36362B-BFE2-4FB0-8C45-15585A59329C}" presName="Name0" presStyleCnt="0">
        <dgm:presLayoutVars>
          <dgm:dir/>
          <dgm:resizeHandles val="exact"/>
        </dgm:presLayoutVars>
      </dgm:prSet>
      <dgm:spPr/>
    </dgm:pt>
    <dgm:pt modelId="{98BB4264-6DF0-4E1D-996D-0BD026A98243}" type="pres">
      <dgm:prSet presAssocID="{3634D9EE-CF64-46D2-93C6-89C6344EB238}" presName="node" presStyleLbl="node1" presStyleIdx="0" presStyleCnt="3">
        <dgm:presLayoutVars>
          <dgm:bulletEnabled val="1"/>
        </dgm:presLayoutVars>
      </dgm:prSet>
      <dgm:spPr/>
    </dgm:pt>
    <dgm:pt modelId="{9A200A1C-FAF1-44EE-B783-33E82EDE5A13}" type="pres">
      <dgm:prSet presAssocID="{1DA8FF3B-1E3A-45E9-A6EE-E3EA0D45CC3C}" presName="sibTrans" presStyleCnt="0"/>
      <dgm:spPr/>
    </dgm:pt>
    <dgm:pt modelId="{E9F754DF-BBC8-4D23-ADB3-03CBC12B458C}" type="pres">
      <dgm:prSet presAssocID="{A32F3181-F432-439A-97AE-B1E12B356A3D}" presName="node" presStyleLbl="node1" presStyleIdx="1" presStyleCnt="3">
        <dgm:presLayoutVars>
          <dgm:bulletEnabled val="1"/>
        </dgm:presLayoutVars>
      </dgm:prSet>
      <dgm:spPr/>
    </dgm:pt>
    <dgm:pt modelId="{AF7C24B7-1B4C-4EAE-89A6-187F8B7F96C0}" type="pres">
      <dgm:prSet presAssocID="{96227765-4A20-4644-9487-A9DFFFD350ED}" presName="sibTrans" presStyleCnt="0"/>
      <dgm:spPr/>
    </dgm:pt>
    <dgm:pt modelId="{7B2DBC62-D63F-45BD-907A-C56CA6D01DEF}" type="pres">
      <dgm:prSet presAssocID="{49CE3A91-54A8-4A8B-BAD9-C164702B10A0}" presName="node" presStyleLbl="node1" presStyleIdx="2" presStyleCnt="3">
        <dgm:presLayoutVars>
          <dgm:bulletEnabled val="1"/>
        </dgm:presLayoutVars>
      </dgm:prSet>
      <dgm:spPr/>
    </dgm:pt>
  </dgm:ptLst>
  <dgm:cxnLst>
    <dgm:cxn modelId="{52940319-2E74-4A70-8A6C-E15F4700A9D1}" srcId="{5D36362B-BFE2-4FB0-8C45-15585A59329C}" destId="{3634D9EE-CF64-46D2-93C6-89C6344EB238}" srcOrd="0" destOrd="0" parTransId="{BCD91DF4-9CBB-442F-B0D3-563D065C339E}" sibTransId="{1DA8FF3B-1E3A-45E9-A6EE-E3EA0D45CC3C}"/>
    <dgm:cxn modelId="{517A1F56-D2CC-46EC-98AB-BAFF5E36B98F}" type="presOf" srcId="{3634D9EE-CF64-46D2-93C6-89C6344EB238}" destId="{98BB4264-6DF0-4E1D-996D-0BD026A98243}" srcOrd="0" destOrd="0" presId="urn:microsoft.com/office/officeart/2005/8/layout/hList6"/>
    <dgm:cxn modelId="{5370CC78-A632-4250-B2CA-F532D085AED4}" type="presOf" srcId="{49CE3A91-54A8-4A8B-BAD9-C164702B10A0}" destId="{7B2DBC62-D63F-45BD-907A-C56CA6D01DEF}" srcOrd="0" destOrd="0" presId="urn:microsoft.com/office/officeart/2005/8/layout/hList6"/>
    <dgm:cxn modelId="{7EA79F7E-93D9-40A5-819B-8FEF1A361D03}" srcId="{5D36362B-BFE2-4FB0-8C45-15585A59329C}" destId="{A32F3181-F432-439A-97AE-B1E12B356A3D}" srcOrd="1" destOrd="0" parTransId="{1F907E2E-AF2A-4CF4-9F43-69AF631BB0EC}" sibTransId="{96227765-4A20-4644-9487-A9DFFFD350ED}"/>
    <dgm:cxn modelId="{D96CD29F-8F50-4F9E-923B-E188CBA100CF}" type="presOf" srcId="{A32F3181-F432-439A-97AE-B1E12B356A3D}" destId="{E9F754DF-BBC8-4D23-ADB3-03CBC12B458C}" srcOrd="0" destOrd="0" presId="urn:microsoft.com/office/officeart/2005/8/layout/hList6"/>
    <dgm:cxn modelId="{44C88CAF-AA57-49AD-8C6B-2D6E3FB5F93B}" type="presOf" srcId="{5D36362B-BFE2-4FB0-8C45-15585A59329C}" destId="{9F8E151A-AFB4-442E-B42B-D697B9F3D0CE}" srcOrd="0" destOrd="0" presId="urn:microsoft.com/office/officeart/2005/8/layout/hList6"/>
    <dgm:cxn modelId="{B9C511D8-220D-490A-90F6-6E5683F4FE3A}" srcId="{5D36362B-BFE2-4FB0-8C45-15585A59329C}" destId="{49CE3A91-54A8-4A8B-BAD9-C164702B10A0}" srcOrd="2" destOrd="0" parTransId="{CFC9F95D-AF62-4A1B-B797-8F725056AB5E}" sibTransId="{30ADD751-2CEB-47A4-B440-C760D03737F4}"/>
    <dgm:cxn modelId="{63E6F703-0671-49B7-AC86-7B5E91E4E2D4}" type="presParOf" srcId="{9F8E151A-AFB4-442E-B42B-D697B9F3D0CE}" destId="{98BB4264-6DF0-4E1D-996D-0BD026A98243}" srcOrd="0" destOrd="0" presId="urn:microsoft.com/office/officeart/2005/8/layout/hList6"/>
    <dgm:cxn modelId="{0EF02EAA-09A9-4DC3-93EE-881D4F312A50}" type="presParOf" srcId="{9F8E151A-AFB4-442E-B42B-D697B9F3D0CE}" destId="{9A200A1C-FAF1-44EE-B783-33E82EDE5A13}" srcOrd="1" destOrd="0" presId="urn:microsoft.com/office/officeart/2005/8/layout/hList6"/>
    <dgm:cxn modelId="{3D8D7535-66F5-4546-85FF-9C1A6FFE7939}" type="presParOf" srcId="{9F8E151A-AFB4-442E-B42B-D697B9F3D0CE}" destId="{E9F754DF-BBC8-4D23-ADB3-03CBC12B458C}" srcOrd="2" destOrd="0" presId="urn:microsoft.com/office/officeart/2005/8/layout/hList6"/>
    <dgm:cxn modelId="{EC73723B-3F15-4730-801A-00AC34E585FB}" type="presParOf" srcId="{9F8E151A-AFB4-442E-B42B-D697B9F3D0CE}" destId="{AF7C24B7-1B4C-4EAE-89A6-187F8B7F96C0}" srcOrd="3" destOrd="0" presId="urn:microsoft.com/office/officeart/2005/8/layout/hList6"/>
    <dgm:cxn modelId="{F40F0862-88B4-49F9-9F1F-73376F4A33AE}" type="presParOf" srcId="{9F8E151A-AFB4-442E-B42B-D697B9F3D0CE}" destId="{7B2DBC62-D63F-45BD-907A-C56CA6D01DEF}"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83DE03C-8D9C-4B0B-812F-054CFC2902DE}"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zh-CN" altLang="en-US"/>
        </a:p>
      </dgm:t>
    </dgm:pt>
    <dgm:pt modelId="{C3604C9F-845F-4D7F-8675-BDC8EBA23B0D}">
      <dgm:prSet phldrT="[文本]"/>
      <dgm:spPr/>
      <dgm:t>
        <a:bodyPr/>
        <a:lstStyle/>
        <a:p>
          <a:r>
            <a:rPr lang="en-US" b="1" dirty="0"/>
            <a:t>X-Y </a:t>
          </a:r>
          <a:r>
            <a:rPr lang="zh-CN" altLang="en-US" b="1" dirty="0"/>
            <a:t>模式</a:t>
          </a:r>
          <a:endParaRPr lang="zh-CN" altLang="en-US" dirty="0"/>
        </a:p>
      </dgm:t>
    </dgm:pt>
    <dgm:pt modelId="{77301501-0A81-49C2-99B6-986B12106694}" type="parTrans" cxnId="{73F0D13F-01F1-4480-A0C4-EFF1CA150B62}">
      <dgm:prSet/>
      <dgm:spPr/>
      <dgm:t>
        <a:bodyPr/>
        <a:lstStyle/>
        <a:p>
          <a:endParaRPr lang="zh-CN" altLang="en-US"/>
        </a:p>
      </dgm:t>
    </dgm:pt>
    <dgm:pt modelId="{6F990840-6393-4591-891C-E4691A8006AF}" type="sibTrans" cxnId="{73F0D13F-01F1-4480-A0C4-EFF1CA150B62}">
      <dgm:prSet/>
      <dgm:spPr/>
      <dgm:t>
        <a:bodyPr/>
        <a:lstStyle/>
        <a:p>
          <a:endParaRPr lang="zh-CN" altLang="en-US"/>
        </a:p>
      </dgm:t>
    </dgm:pt>
    <dgm:pt modelId="{58E74251-7B12-48CA-9646-CF5268823EEC}">
      <dgm:prSet phldrT="[文本]"/>
      <dgm:spPr/>
      <dgm:t>
        <a:bodyPr/>
        <a:lstStyle/>
        <a:p>
          <a:r>
            <a:rPr lang="en-US" b="1" dirty="0"/>
            <a:t>X-Z </a:t>
          </a:r>
          <a:r>
            <a:rPr lang="zh-CN" altLang="en-US" b="1" dirty="0"/>
            <a:t>模式</a:t>
          </a:r>
          <a:endParaRPr lang="zh-CN" altLang="en-US" dirty="0"/>
        </a:p>
      </dgm:t>
    </dgm:pt>
    <dgm:pt modelId="{CFA885A5-1065-4EC9-B00B-5B03BB126667}" type="parTrans" cxnId="{AA203722-2518-4890-AB77-DA65BC0DAEF1}">
      <dgm:prSet/>
      <dgm:spPr/>
      <dgm:t>
        <a:bodyPr/>
        <a:lstStyle/>
        <a:p>
          <a:endParaRPr lang="zh-CN" altLang="en-US"/>
        </a:p>
      </dgm:t>
    </dgm:pt>
    <dgm:pt modelId="{9503155C-0ACA-4761-8C47-B959E167BD6F}" type="sibTrans" cxnId="{AA203722-2518-4890-AB77-DA65BC0DAEF1}">
      <dgm:prSet/>
      <dgm:spPr/>
      <dgm:t>
        <a:bodyPr/>
        <a:lstStyle/>
        <a:p>
          <a:endParaRPr lang="zh-CN" altLang="en-US"/>
        </a:p>
      </dgm:t>
    </dgm:pt>
    <dgm:pt modelId="{AFA59231-3207-40D4-B918-A820EA771C65}">
      <dgm:prSet phldrT="[文本]"/>
      <dgm:spPr/>
      <dgm:t>
        <a:bodyPr/>
        <a:lstStyle/>
        <a:p>
          <a:r>
            <a:rPr lang="en-US" b="1" dirty="0"/>
            <a:t>X-N </a:t>
          </a:r>
          <a:r>
            <a:rPr lang="zh-CN" altLang="en-US" b="1" dirty="0"/>
            <a:t>模式</a:t>
          </a:r>
          <a:endParaRPr lang="zh-CN" altLang="en-US" dirty="0"/>
        </a:p>
      </dgm:t>
    </dgm:pt>
    <dgm:pt modelId="{8792C39A-B55B-413E-B11D-A3AFE83DE98D}" type="parTrans" cxnId="{94EE1937-1F80-497B-91A0-11C2470645DE}">
      <dgm:prSet/>
      <dgm:spPr/>
      <dgm:t>
        <a:bodyPr/>
        <a:lstStyle/>
        <a:p>
          <a:endParaRPr lang="zh-CN" altLang="en-US"/>
        </a:p>
      </dgm:t>
    </dgm:pt>
    <dgm:pt modelId="{78C8EC63-C875-492A-B5C1-42B1E8EDFA28}" type="sibTrans" cxnId="{94EE1937-1F80-497B-91A0-11C2470645DE}">
      <dgm:prSet/>
      <dgm:spPr/>
      <dgm:t>
        <a:bodyPr/>
        <a:lstStyle/>
        <a:p>
          <a:endParaRPr lang="zh-CN" altLang="en-US"/>
        </a:p>
      </dgm:t>
    </dgm:pt>
    <dgm:pt modelId="{20682CCF-839E-4477-B780-77E3A4376045}" type="pres">
      <dgm:prSet presAssocID="{083DE03C-8D9C-4B0B-812F-054CFC2902DE}" presName="diagram" presStyleCnt="0">
        <dgm:presLayoutVars>
          <dgm:dir/>
          <dgm:resizeHandles val="exact"/>
        </dgm:presLayoutVars>
      </dgm:prSet>
      <dgm:spPr/>
    </dgm:pt>
    <dgm:pt modelId="{931F16AE-904E-4ED8-A6C9-D42603664158}" type="pres">
      <dgm:prSet presAssocID="{C3604C9F-845F-4D7F-8675-BDC8EBA23B0D}" presName="node" presStyleLbl="node1" presStyleIdx="0" presStyleCnt="3">
        <dgm:presLayoutVars>
          <dgm:bulletEnabled val="1"/>
        </dgm:presLayoutVars>
      </dgm:prSet>
      <dgm:spPr/>
    </dgm:pt>
    <dgm:pt modelId="{093AD277-1F5D-48F4-BEF7-00FAE07175A1}" type="pres">
      <dgm:prSet presAssocID="{6F990840-6393-4591-891C-E4691A8006AF}" presName="sibTrans" presStyleCnt="0"/>
      <dgm:spPr/>
    </dgm:pt>
    <dgm:pt modelId="{0868658D-3CF9-4C83-BB49-972D0375BC21}" type="pres">
      <dgm:prSet presAssocID="{58E74251-7B12-48CA-9646-CF5268823EEC}" presName="node" presStyleLbl="node1" presStyleIdx="1" presStyleCnt="3">
        <dgm:presLayoutVars>
          <dgm:bulletEnabled val="1"/>
        </dgm:presLayoutVars>
      </dgm:prSet>
      <dgm:spPr/>
    </dgm:pt>
    <dgm:pt modelId="{013687CF-987C-4264-9D29-A1D52BAF6007}" type="pres">
      <dgm:prSet presAssocID="{9503155C-0ACA-4761-8C47-B959E167BD6F}" presName="sibTrans" presStyleCnt="0"/>
      <dgm:spPr/>
    </dgm:pt>
    <dgm:pt modelId="{28C6674B-FB12-4E90-A412-5D5B1A5AB5B0}" type="pres">
      <dgm:prSet presAssocID="{AFA59231-3207-40D4-B918-A820EA771C65}" presName="node" presStyleLbl="node1" presStyleIdx="2" presStyleCnt="3">
        <dgm:presLayoutVars>
          <dgm:bulletEnabled val="1"/>
        </dgm:presLayoutVars>
      </dgm:prSet>
      <dgm:spPr/>
    </dgm:pt>
  </dgm:ptLst>
  <dgm:cxnLst>
    <dgm:cxn modelId="{AA203722-2518-4890-AB77-DA65BC0DAEF1}" srcId="{083DE03C-8D9C-4B0B-812F-054CFC2902DE}" destId="{58E74251-7B12-48CA-9646-CF5268823EEC}" srcOrd="1" destOrd="0" parTransId="{CFA885A5-1065-4EC9-B00B-5B03BB126667}" sibTransId="{9503155C-0ACA-4761-8C47-B959E167BD6F}"/>
    <dgm:cxn modelId="{94EE1937-1F80-497B-91A0-11C2470645DE}" srcId="{083DE03C-8D9C-4B0B-812F-054CFC2902DE}" destId="{AFA59231-3207-40D4-B918-A820EA771C65}" srcOrd="2" destOrd="0" parTransId="{8792C39A-B55B-413E-B11D-A3AFE83DE98D}" sibTransId="{78C8EC63-C875-492A-B5C1-42B1E8EDFA28}"/>
    <dgm:cxn modelId="{4981BC37-4F0F-4317-8071-168FA63339DA}" type="presOf" srcId="{C3604C9F-845F-4D7F-8675-BDC8EBA23B0D}" destId="{931F16AE-904E-4ED8-A6C9-D42603664158}" srcOrd="0" destOrd="0" presId="urn:microsoft.com/office/officeart/2005/8/layout/default"/>
    <dgm:cxn modelId="{73F0D13F-01F1-4480-A0C4-EFF1CA150B62}" srcId="{083DE03C-8D9C-4B0B-812F-054CFC2902DE}" destId="{C3604C9F-845F-4D7F-8675-BDC8EBA23B0D}" srcOrd="0" destOrd="0" parTransId="{77301501-0A81-49C2-99B6-986B12106694}" sibTransId="{6F990840-6393-4591-891C-E4691A8006AF}"/>
    <dgm:cxn modelId="{0225D75F-72DF-4C11-8A5E-CA6A3201C394}" type="presOf" srcId="{AFA59231-3207-40D4-B918-A820EA771C65}" destId="{28C6674B-FB12-4E90-A412-5D5B1A5AB5B0}" srcOrd="0" destOrd="0" presId="urn:microsoft.com/office/officeart/2005/8/layout/default"/>
    <dgm:cxn modelId="{FA6C4FA0-29F7-43E3-97BA-EFF972944D71}" type="presOf" srcId="{083DE03C-8D9C-4B0B-812F-054CFC2902DE}" destId="{20682CCF-839E-4477-B780-77E3A4376045}" srcOrd="0" destOrd="0" presId="urn:microsoft.com/office/officeart/2005/8/layout/default"/>
    <dgm:cxn modelId="{5D993BED-B037-4AF9-8969-147ED431AADF}" type="presOf" srcId="{58E74251-7B12-48CA-9646-CF5268823EEC}" destId="{0868658D-3CF9-4C83-BB49-972D0375BC21}" srcOrd="0" destOrd="0" presId="urn:microsoft.com/office/officeart/2005/8/layout/default"/>
    <dgm:cxn modelId="{6AD009FA-E564-4A27-A6F4-4B96F9D5CEA1}" type="presParOf" srcId="{20682CCF-839E-4477-B780-77E3A4376045}" destId="{931F16AE-904E-4ED8-A6C9-D42603664158}" srcOrd="0" destOrd="0" presId="urn:microsoft.com/office/officeart/2005/8/layout/default"/>
    <dgm:cxn modelId="{66799605-24BC-45D7-BF3E-A58A7C2C7CDC}" type="presParOf" srcId="{20682CCF-839E-4477-B780-77E3A4376045}" destId="{093AD277-1F5D-48F4-BEF7-00FAE07175A1}" srcOrd="1" destOrd="0" presId="urn:microsoft.com/office/officeart/2005/8/layout/default"/>
    <dgm:cxn modelId="{73CDF363-6E41-4D97-9333-33D26B612290}" type="presParOf" srcId="{20682CCF-839E-4477-B780-77E3A4376045}" destId="{0868658D-3CF9-4C83-BB49-972D0375BC21}" srcOrd="2" destOrd="0" presId="urn:microsoft.com/office/officeart/2005/8/layout/default"/>
    <dgm:cxn modelId="{FBFFC116-3A1D-42B3-B3F1-4D30EB28AB60}" type="presParOf" srcId="{20682CCF-839E-4477-B780-77E3A4376045}" destId="{013687CF-987C-4264-9D29-A1D52BAF6007}" srcOrd="3" destOrd="0" presId="urn:microsoft.com/office/officeart/2005/8/layout/default"/>
    <dgm:cxn modelId="{B2CD7456-B84F-4B43-8BCC-5AFA16827081}" type="presParOf" srcId="{20682CCF-839E-4477-B780-77E3A4376045}" destId="{28C6674B-FB12-4E90-A412-5D5B1A5AB5B0}"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D448529-D8C7-4A6C-95EB-DE87BA3BD1F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CN" altLang="en-US"/>
        </a:p>
      </dgm:t>
    </dgm:pt>
    <dgm:pt modelId="{FCAE9540-0A8D-4CFC-8C60-D156599AD251}">
      <dgm:prSet custT="1"/>
      <dgm:spPr/>
      <dgm:t>
        <a:bodyPr/>
        <a:lstStyle/>
        <a:p>
          <a:r>
            <a:rPr lang="zh-CN" sz="2400" b="1" kern="1200" dirty="0">
              <a:solidFill>
                <a:prstClr val="white"/>
              </a:solidFill>
              <a:latin typeface="Calibri"/>
              <a:ea typeface="微软雅黑"/>
              <a:cs typeface="+mn-cs"/>
            </a:rPr>
            <a:t>活动一  </a:t>
          </a:r>
          <a:r>
            <a:rPr lang="zh-CN" altLang="en-US" sz="2400" b="1" kern="1200" dirty="0">
              <a:solidFill>
                <a:prstClr val="white"/>
              </a:solidFill>
              <a:latin typeface="Calibri"/>
              <a:ea typeface="微软雅黑"/>
              <a:cs typeface="+mn-cs"/>
            </a:rPr>
            <a:t> </a:t>
          </a:r>
          <a:r>
            <a:rPr lang="zh-CN" altLang="en-US" sz="2400" b="1" kern="1200" dirty="0"/>
            <a:t>“学校人”和“职业人”的不同</a:t>
          </a:r>
        </a:p>
      </dgm:t>
    </dgm:pt>
    <dgm:pt modelId="{37EC1BFB-F8C3-424F-A044-4AD27BCE0AB6}" type="parTrans" cxnId="{008DD9AA-5B95-4CE6-9FE8-B7B42FB12E95}">
      <dgm:prSet/>
      <dgm:spPr/>
      <dgm:t>
        <a:bodyPr/>
        <a:lstStyle/>
        <a:p>
          <a:endParaRPr lang="zh-CN" altLang="en-US"/>
        </a:p>
      </dgm:t>
    </dgm:pt>
    <dgm:pt modelId="{080B9B31-5EB9-4586-991C-A44925A02881}" type="sibTrans" cxnId="{008DD9AA-5B95-4CE6-9FE8-B7B42FB12E95}">
      <dgm:prSet/>
      <dgm:spPr/>
      <dgm:t>
        <a:bodyPr/>
        <a:lstStyle/>
        <a:p>
          <a:endParaRPr lang="zh-CN" altLang="en-US"/>
        </a:p>
      </dgm:t>
    </dgm:pt>
    <dgm:pt modelId="{FF378411-FB51-4DBA-8ABC-27ACCD61123E}">
      <dgm:prSet custT="1"/>
      <dgm:spPr/>
      <dgm:t>
        <a:bodyPr/>
        <a:lstStyle/>
        <a:p>
          <a:r>
            <a:rPr lang="zh-CN" sz="2400" b="1" kern="1200" dirty="0">
              <a:solidFill>
                <a:prstClr val="white"/>
              </a:solidFill>
              <a:latin typeface="Calibri"/>
              <a:ea typeface="微软雅黑"/>
              <a:cs typeface="+mn-cs"/>
            </a:rPr>
            <a:t>活动二   </a:t>
          </a:r>
          <a:r>
            <a:rPr lang="zh-CN" altLang="en-US" sz="2400" b="1" kern="1200" dirty="0"/>
            <a:t>“职业人是否应当经常跳槽”主题辩论会</a:t>
          </a:r>
        </a:p>
      </dgm:t>
    </dgm:pt>
    <dgm:pt modelId="{1F9E0E8F-5192-4C32-82D8-425E9B3C504A}" type="sibTrans" cxnId="{59955171-97AD-4FCD-ADD9-17A8ACE4F3BE}">
      <dgm:prSet/>
      <dgm:spPr/>
      <dgm:t>
        <a:bodyPr/>
        <a:lstStyle/>
        <a:p>
          <a:endParaRPr lang="zh-CN" altLang="en-US"/>
        </a:p>
      </dgm:t>
    </dgm:pt>
    <dgm:pt modelId="{FB63F317-4EE2-4A0E-A938-E66B1218AD3C}" type="parTrans" cxnId="{59955171-97AD-4FCD-ADD9-17A8ACE4F3BE}">
      <dgm:prSet/>
      <dgm:spPr/>
      <dgm:t>
        <a:bodyPr/>
        <a:lstStyle/>
        <a:p>
          <a:endParaRPr lang="zh-CN" altLang="en-US"/>
        </a:p>
      </dgm:t>
    </dgm:pt>
    <dgm:pt modelId="{2D46B671-08A5-4807-AECF-93CA4B7AB44B}" type="pres">
      <dgm:prSet presAssocID="{CD448529-D8C7-4A6C-95EB-DE87BA3BD1FF}" presName="linear" presStyleCnt="0">
        <dgm:presLayoutVars>
          <dgm:animLvl val="lvl"/>
          <dgm:resizeHandles val="exact"/>
        </dgm:presLayoutVars>
      </dgm:prSet>
      <dgm:spPr/>
    </dgm:pt>
    <dgm:pt modelId="{5AB7C4ED-30F0-4A25-BF4B-16E2FA1D3550}" type="pres">
      <dgm:prSet presAssocID="{FCAE9540-0A8D-4CFC-8C60-D156599AD251}" presName="parentText" presStyleLbl="node1" presStyleIdx="0" presStyleCnt="2">
        <dgm:presLayoutVars>
          <dgm:chMax val="0"/>
          <dgm:bulletEnabled val="1"/>
        </dgm:presLayoutVars>
      </dgm:prSet>
      <dgm:spPr/>
    </dgm:pt>
    <dgm:pt modelId="{973631BF-C618-400B-81A4-3E6286B0862E}" type="pres">
      <dgm:prSet presAssocID="{080B9B31-5EB9-4586-991C-A44925A02881}" presName="spacer" presStyleCnt="0"/>
      <dgm:spPr/>
    </dgm:pt>
    <dgm:pt modelId="{A286B1F0-A3DD-4EDC-9C1D-499C3BD41704}" type="pres">
      <dgm:prSet presAssocID="{FF378411-FB51-4DBA-8ABC-27ACCD61123E}" presName="parentText" presStyleLbl="node1" presStyleIdx="1" presStyleCnt="2">
        <dgm:presLayoutVars>
          <dgm:chMax val="0"/>
          <dgm:bulletEnabled val="1"/>
        </dgm:presLayoutVars>
      </dgm:prSet>
      <dgm:spPr/>
    </dgm:pt>
  </dgm:ptLst>
  <dgm:cxnLst>
    <dgm:cxn modelId="{59955171-97AD-4FCD-ADD9-17A8ACE4F3BE}" srcId="{CD448529-D8C7-4A6C-95EB-DE87BA3BD1FF}" destId="{FF378411-FB51-4DBA-8ABC-27ACCD61123E}" srcOrd="1" destOrd="0" parTransId="{FB63F317-4EE2-4A0E-A938-E66B1218AD3C}" sibTransId="{1F9E0E8F-5192-4C32-82D8-425E9B3C504A}"/>
    <dgm:cxn modelId="{8C9E5F58-4151-413C-B8D0-D54AC8E90AAD}" type="presOf" srcId="{CD448529-D8C7-4A6C-95EB-DE87BA3BD1FF}" destId="{2D46B671-08A5-4807-AECF-93CA4B7AB44B}" srcOrd="0" destOrd="0" presId="urn:microsoft.com/office/officeart/2005/8/layout/vList2"/>
    <dgm:cxn modelId="{22843895-E5E8-4BAE-B6D0-4D92FB75EFF3}" type="presOf" srcId="{FCAE9540-0A8D-4CFC-8C60-D156599AD251}" destId="{5AB7C4ED-30F0-4A25-BF4B-16E2FA1D3550}" srcOrd="0" destOrd="0" presId="urn:microsoft.com/office/officeart/2005/8/layout/vList2"/>
    <dgm:cxn modelId="{008DD9AA-5B95-4CE6-9FE8-B7B42FB12E95}" srcId="{CD448529-D8C7-4A6C-95EB-DE87BA3BD1FF}" destId="{FCAE9540-0A8D-4CFC-8C60-D156599AD251}" srcOrd="0" destOrd="0" parTransId="{37EC1BFB-F8C3-424F-A044-4AD27BCE0AB6}" sibTransId="{080B9B31-5EB9-4586-991C-A44925A02881}"/>
    <dgm:cxn modelId="{7258FBFA-5ECE-4279-8095-0B9D6FBA298D}" type="presOf" srcId="{FF378411-FB51-4DBA-8ABC-27ACCD61123E}" destId="{A286B1F0-A3DD-4EDC-9C1D-499C3BD41704}" srcOrd="0" destOrd="0" presId="urn:microsoft.com/office/officeart/2005/8/layout/vList2"/>
    <dgm:cxn modelId="{C66574EE-1951-4C80-8872-466E6835EE93}" type="presParOf" srcId="{2D46B671-08A5-4807-AECF-93CA4B7AB44B}" destId="{5AB7C4ED-30F0-4A25-BF4B-16E2FA1D3550}" srcOrd="0" destOrd="0" presId="urn:microsoft.com/office/officeart/2005/8/layout/vList2"/>
    <dgm:cxn modelId="{43109A88-8A04-4F0A-B695-ACD68795AFD1}" type="presParOf" srcId="{2D46B671-08A5-4807-AECF-93CA4B7AB44B}" destId="{973631BF-C618-400B-81A4-3E6286B0862E}" srcOrd="1" destOrd="0" presId="urn:microsoft.com/office/officeart/2005/8/layout/vList2"/>
    <dgm:cxn modelId="{A1E2B943-67A7-46EF-B6EA-E12B3A0E1F47}" type="presParOf" srcId="{2D46B671-08A5-4807-AECF-93CA4B7AB44B}" destId="{A286B1F0-A3DD-4EDC-9C1D-499C3BD41704}"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2C8588-038E-4233-B4A4-28D050CE2A50}">
      <dsp:nvSpPr>
        <dsp:cNvPr id="0" name=""/>
        <dsp:cNvSpPr/>
      </dsp:nvSpPr>
      <dsp:spPr>
        <a:xfrm>
          <a:off x="817944" y="0"/>
          <a:ext cx="4174534" cy="4174534"/>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7A3A040-B724-4EAE-8FFD-588F318278BF}">
      <dsp:nvSpPr>
        <dsp:cNvPr id="0" name=""/>
        <dsp:cNvSpPr/>
      </dsp:nvSpPr>
      <dsp:spPr>
        <a:xfrm>
          <a:off x="1214524" y="396580"/>
          <a:ext cx="1628068" cy="162806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Font typeface="Times New Roman" panose="02020603050405020304" pitchFamily="18" charset="0"/>
            <a:buNone/>
          </a:pPr>
          <a:r>
            <a:rPr lang="zh-CN" altLang="en-US" sz="2500" kern="1200" dirty="0"/>
            <a:t>效率优先</a:t>
          </a:r>
        </a:p>
      </dsp:txBody>
      <dsp:txXfrm>
        <a:off x="1294000" y="476056"/>
        <a:ext cx="1469116" cy="1469116"/>
      </dsp:txXfrm>
    </dsp:sp>
    <dsp:sp modelId="{A55D7B03-5F50-4C72-8873-03FD54C42D31}">
      <dsp:nvSpPr>
        <dsp:cNvPr id="0" name=""/>
        <dsp:cNvSpPr/>
      </dsp:nvSpPr>
      <dsp:spPr>
        <a:xfrm>
          <a:off x="2967829" y="396580"/>
          <a:ext cx="1628068" cy="162806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Font typeface="Times New Roman" panose="02020603050405020304" pitchFamily="18" charset="0"/>
            <a:buNone/>
          </a:pPr>
          <a:r>
            <a:rPr lang="zh-CN" altLang="en-US" sz="2500" kern="1200" dirty="0"/>
            <a:t>换位思考</a:t>
          </a:r>
        </a:p>
      </dsp:txBody>
      <dsp:txXfrm>
        <a:off x="3047305" y="476056"/>
        <a:ext cx="1469116" cy="1469116"/>
      </dsp:txXfrm>
    </dsp:sp>
    <dsp:sp modelId="{8233D5C3-5A4E-429B-A356-54C5EBA72AD8}">
      <dsp:nvSpPr>
        <dsp:cNvPr id="0" name=""/>
        <dsp:cNvSpPr/>
      </dsp:nvSpPr>
      <dsp:spPr>
        <a:xfrm>
          <a:off x="1214524" y="2149885"/>
          <a:ext cx="1628068" cy="162806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zh-CN" altLang="en-US" sz="2500" kern="1200" dirty="0"/>
            <a:t>能力决定话语权</a:t>
          </a:r>
        </a:p>
      </dsp:txBody>
      <dsp:txXfrm>
        <a:off x="1294000" y="2229361"/>
        <a:ext cx="1469116" cy="1469116"/>
      </dsp:txXfrm>
    </dsp:sp>
    <dsp:sp modelId="{74B07E9A-1DB3-4FE9-8861-EC9E5371F319}">
      <dsp:nvSpPr>
        <dsp:cNvPr id="0" name=""/>
        <dsp:cNvSpPr/>
      </dsp:nvSpPr>
      <dsp:spPr>
        <a:xfrm>
          <a:off x="2967829" y="2149885"/>
          <a:ext cx="1628068" cy="162806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zh-CN" altLang="en-US" sz="2500" kern="1200" dirty="0"/>
            <a:t>真诚是沟通的本质</a:t>
          </a:r>
        </a:p>
      </dsp:txBody>
      <dsp:txXfrm>
        <a:off x="3047305" y="2229361"/>
        <a:ext cx="1469116" cy="146911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B7C4ED-30F0-4A25-BF4B-16E2FA1D3550}">
      <dsp:nvSpPr>
        <dsp:cNvPr id="0" name=""/>
        <dsp:cNvSpPr/>
      </dsp:nvSpPr>
      <dsp:spPr>
        <a:xfrm>
          <a:off x="0" y="0"/>
          <a:ext cx="8373762" cy="122411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altLang="zh-CN" sz="2400" b="1" kern="1200" dirty="0"/>
            <a:t>1.</a:t>
          </a:r>
          <a:r>
            <a:rPr lang="zh-CN" altLang="en-US" sz="2400" b="1" kern="1200" dirty="0"/>
            <a:t>怎样能够保证学生到职业人的角色顺利转换</a:t>
          </a:r>
          <a:r>
            <a:rPr lang="zh-CN" altLang="en-US" sz="2400" kern="1200" dirty="0"/>
            <a:t>？</a:t>
          </a:r>
        </a:p>
      </dsp:txBody>
      <dsp:txXfrm>
        <a:off x="59756" y="59756"/>
        <a:ext cx="8254250" cy="1104600"/>
      </dsp:txXfrm>
    </dsp:sp>
    <dsp:sp modelId="{79807EEF-B856-440D-8C50-307EB0A007E3}">
      <dsp:nvSpPr>
        <dsp:cNvPr id="0" name=""/>
        <dsp:cNvSpPr/>
      </dsp:nvSpPr>
      <dsp:spPr>
        <a:xfrm>
          <a:off x="0" y="1233313"/>
          <a:ext cx="8373762" cy="122411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altLang="zh-CN" sz="2400" b="1" kern="1200" dirty="0"/>
            <a:t>2.</a:t>
          </a:r>
          <a:r>
            <a:rPr lang="zh-CN" altLang="en-US" sz="2400" b="1" kern="1200" dirty="0"/>
            <a:t> 在你的认知过程中，你觉得需要什么条件和经历去促进职业转换？</a:t>
          </a:r>
        </a:p>
      </dsp:txBody>
      <dsp:txXfrm>
        <a:off x="59756" y="1293069"/>
        <a:ext cx="8254250" cy="11046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2D2EB2-9135-44B3-BF2B-BE0396F81EAF}">
      <dsp:nvSpPr>
        <dsp:cNvPr id="0" name=""/>
        <dsp:cNvSpPr/>
      </dsp:nvSpPr>
      <dsp:spPr>
        <a:xfrm>
          <a:off x="1665278" y="269945"/>
          <a:ext cx="3488531" cy="3488531"/>
        </a:xfrm>
        <a:prstGeom prst="pie">
          <a:avLst>
            <a:gd name="adj1" fmla="val 16200000"/>
            <a:gd name="adj2" fmla="val 18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1778000">
            <a:lnSpc>
              <a:spcPct val="90000"/>
            </a:lnSpc>
            <a:spcBef>
              <a:spcPct val="0"/>
            </a:spcBef>
            <a:spcAft>
              <a:spcPct val="35000"/>
            </a:spcAft>
            <a:buNone/>
          </a:pPr>
          <a:r>
            <a:rPr lang="zh-CN" altLang="en-US" sz="4000" kern="1200" dirty="0"/>
            <a:t>低</a:t>
          </a:r>
        </a:p>
      </dsp:txBody>
      <dsp:txXfrm>
        <a:off x="3503818" y="1009182"/>
        <a:ext cx="1245904" cy="1038253"/>
      </dsp:txXfrm>
    </dsp:sp>
    <dsp:sp modelId="{481620FD-D73B-4C8E-8338-1393909F5E48}">
      <dsp:nvSpPr>
        <dsp:cNvPr id="0" name=""/>
        <dsp:cNvSpPr/>
      </dsp:nvSpPr>
      <dsp:spPr>
        <a:xfrm>
          <a:off x="1593431" y="394536"/>
          <a:ext cx="3488531" cy="3488531"/>
        </a:xfrm>
        <a:prstGeom prst="pie">
          <a:avLst>
            <a:gd name="adj1" fmla="val 1800000"/>
            <a:gd name="adj2" fmla="val 90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1778000">
            <a:lnSpc>
              <a:spcPct val="90000"/>
            </a:lnSpc>
            <a:spcBef>
              <a:spcPct val="0"/>
            </a:spcBef>
            <a:spcAft>
              <a:spcPct val="35000"/>
            </a:spcAft>
            <a:buNone/>
          </a:pPr>
          <a:r>
            <a:rPr lang="zh-CN" altLang="en-US" sz="4000" kern="1200" dirty="0"/>
            <a:t>忍</a:t>
          </a:r>
        </a:p>
      </dsp:txBody>
      <dsp:txXfrm>
        <a:off x="2424034" y="2657928"/>
        <a:ext cx="1868856" cy="913663"/>
      </dsp:txXfrm>
    </dsp:sp>
    <dsp:sp modelId="{DA3D29BB-C992-4E03-B961-A78A7F471F7C}">
      <dsp:nvSpPr>
        <dsp:cNvPr id="0" name=""/>
        <dsp:cNvSpPr/>
      </dsp:nvSpPr>
      <dsp:spPr>
        <a:xfrm>
          <a:off x="1521584" y="269945"/>
          <a:ext cx="3488531" cy="3488531"/>
        </a:xfrm>
        <a:prstGeom prst="pie">
          <a:avLst>
            <a:gd name="adj1" fmla="val 90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1778000">
            <a:lnSpc>
              <a:spcPct val="90000"/>
            </a:lnSpc>
            <a:spcBef>
              <a:spcPct val="0"/>
            </a:spcBef>
            <a:spcAft>
              <a:spcPct val="35000"/>
            </a:spcAft>
            <a:buNone/>
          </a:pPr>
          <a:r>
            <a:rPr lang="zh-CN" altLang="en-US" sz="4000" kern="1200" dirty="0"/>
            <a:t>和</a:t>
          </a:r>
        </a:p>
      </dsp:txBody>
      <dsp:txXfrm>
        <a:off x="1925672" y="1009182"/>
        <a:ext cx="1245904" cy="1038253"/>
      </dsp:txXfrm>
    </dsp:sp>
    <dsp:sp modelId="{3B904015-1F9B-4357-BBEC-FD5DCD5676FB}">
      <dsp:nvSpPr>
        <dsp:cNvPr id="0" name=""/>
        <dsp:cNvSpPr/>
      </dsp:nvSpPr>
      <dsp:spPr>
        <a:xfrm>
          <a:off x="1449609" y="53989"/>
          <a:ext cx="3920445" cy="3920445"/>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ADEBCDC-B178-41D8-93FF-694385E5A898}">
      <dsp:nvSpPr>
        <dsp:cNvPr id="0" name=""/>
        <dsp:cNvSpPr/>
      </dsp:nvSpPr>
      <dsp:spPr>
        <a:xfrm>
          <a:off x="1377474" y="178359"/>
          <a:ext cx="3920445" cy="3920445"/>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555D522-7B2C-4D3F-B640-6708EFDFD873}">
      <dsp:nvSpPr>
        <dsp:cNvPr id="0" name=""/>
        <dsp:cNvSpPr/>
      </dsp:nvSpPr>
      <dsp:spPr>
        <a:xfrm>
          <a:off x="1305339" y="53989"/>
          <a:ext cx="3920445" cy="3920445"/>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B7C4ED-30F0-4A25-BF4B-16E2FA1D3550}">
      <dsp:nvSpPr>
        <dsp:cNvPr id="0" name=""/>
        <dsp:cNvSpPr/>
      </dsp:nvSpPr>
      <dsp:spPr>
        <a:xfrm>
          <a:off x="0" y="0"/>
          <a:ext cx="7735330" cy="74236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zh-CN" sz="2400" b="1" kern="1200" dirty="0">
              <a:solidFill>
                <a:prstClr val="white"/>
              </a:solidFill>
              <a:latin typeface="Calibri"/>
              <a:ea typeface="微软雅黑"/>
              <a:cs typeface="+mn-cs"/>
            </a:rPr>
            <a:t>活动一  </a:t>
          </a:r>
          <a:r>
            <a:rPr lang="zh-CN" altLang="en-US" sz="2400" b="1" kern="1200" dirty="0">
              <a:solidFill>
                <a:prstClr val="white"/>
              </a:solidFill>
              <a:latin typeface="Calibri"/>
              <a:ea typeface="微软雅黑"/>
              <a:cs typeface="+mn-cs"/>
            </a:rPr>
            <a:t> </a:t>
          </a:r>
          <a:r>
            <a:rPr lang="zh-CN" altLang="en-US" sz="2400" b="1" kern="1200" dirty="0"/>
            <a:t>我心目中的职业人</a:t>
          </a:r>
        </a:p>
      </dsp:txBody>
      <dsp:txXfrm>
        <a:off x="36239" y="36239"/>
        <a:ext cx="7662852" cy="669887"/>
      </dsp:txXfrm>
    </dsp:sp>
    <dsp:sp modelId="{A286B1F0-A3DD-4EDC-9C1D-499C3BD41704}">
      <dsp:nvSpPr>
        <dsp:cNvPr id="0" name=""/>
        <dsp:cNvSpPr/>
      </dsp:nvSpPr>
      <dsp:spPr>
        <a:xfrm>
          <a:off x="0" y="823101"/>
          <a:ext cx="7735330" cy="74236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zh-CN" sz="2400" b="1" kern="1200" dirty="0">
              <a:solidFill>
                <a:prstClr val="white"/>
              </a:solidFill>
              <a:latin typeface="Calibri"/>
              <a:ea typeface="微软雅黑"/>
              <a:cs typeface="+mn-cs"/>
            </a:rPr>
            <a:t>活动二   </a:t>
          </a:r>
          <a:r>
            <a:rPr lang="zh-CN" altLang="en-US" sz="2400" b="1" kern="1200" dirty="0">
              <a:solidFill>
                <a:prstClr val="white"/>
              </a:solidFill>
              <a:latin typeface="Calibri"/>
              <a:ea typeface="微软雅黑"/>
              <a:cs typeface="+mn-cs"/>
            </a:rPr>
            <a:t>一站到底</a:t>
          </a:r>
          <a:endParaRPr lang="zh-CN" altLang="en-US" sz="2400" kern="1200" dirty="0"/>
        </a:p>
      </dsp:txBody>
      <dsp:txXfrm>
        <a:off x="36239" y="859340"/>
        <a:ext cx="7662852" cy="6698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B7C4ED-30F0-4A25-BF4B-16E2FA1D3550}">
      <dsp:nvSpPr>
        <dsp:cNvPr id="0" name=""/>
        <dsp:cNvSpPr/>
      </dsp:nvSpPr>
      <dsp:spPr>
        <a:xfrm>
          <a:off x="0" y="0"/>
          <a:ext cx="8373762" cy="122411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altLang="zh-CN" sz="2400" kern="1200" dirty="0"/>
            <a:t>1.</a:t>
          </a:r>
          <a:r>
            <a:rPr lang="zh-CN" altLang="en-US" sz="2400" kern="1200" dirty="0"/>
            <a:t>你认为自己的职业化程度如何？今后如何改进？</a:t>
          </a:r>
        </a:p>
      </dsp:txBody>
      <dsp:txXfrm>
        <a:off x="59756" y="59756"/>
        <a:ext cx="8254250" cy="1104600"/>
      </dsp:txXfrm>
    </dsp:sp>
    <dsp:sp modelId="{AFDE838D-2C60-4C39-B1E1-B26F6A38E60F}">
      <dsp:nvSpPr>
        <dsp:cNvPr id="0" name=""/>
        <dsp:cNvSpPr/>
      </dsp:nvSpPr>
      <dsp:spPr>
        <a:xfrm>
          <a:off x="0" y="1238824"/>
          <a:ext cx="8373762" cy="122411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altLang="zh-CN" sz="2400" kern="1200"/>
            <a:t>2.</a:t>
          </a:r>
          <a:r>
            <a:rPr lang="zh-CN" altLang="en-US" sz="2400" kern="1200"/>
            <a:t>大学期间人际关系好的学生，进入职场后，与同事关系一定良好吗？</a:t>
          </a:r>
          <a:endParaRPr lang="zh-CN" altLang="en-US" sz="2400" kern="1200" dirty="0"/>
        </a:p>
      </dsp:txBody>
      <dsp:txXfrm>
        <a:off x="59756" y="1298580"/>
        <a:ext cx="8254250" cy="11046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700D59-C1AF-411E-9EE9-B353349E9E94}">
      <dsp:nvSpPr>
        <dsp:cNvPr id="0" name=""/>
        <dsp:cNvSpPr/>
      </dsp:nvSpPr>
      <dsp:spPr>
        <a:xfrm>
          <a:off x="523" y="2051908"/>
          <a:ext cx="1743400" cy="8717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zh-CN" altLang="en-US" sz="1800" kern="1200" dirty="0"/>
            <a:t>用人单位需要什么素质的员工</a:t>
          </a:r>
        </a:p>
      </dsp:txBody>
      <dsp:txXfrm>
        <a:off x="26054" y="2077439"/>
        <a:ext cx="1692338" cy="820638"/>
      </dsp:txXfrm>
    </dsp:sp>
    <dsp:sp modelId="{3F74A666-78B2-4F4B-ABFE-3F7752BC33C8}">
      <dsp:nvSpPr>
        <dsp:cNvPr id="0" name=""/>
        <dsp:cNvSpPr/>
      </dsp:nvSpPr>
      <dsp:spPr>
        <a:xfrm rot="19457599">
          <a:off x="1663203" y="2219610"/>
          <a:ext cx="858801" cy="35068"/>
        </a:xfrm>
        <a:custGeom>
          <a:avLst/>
          <a:gdLst/>
          <a:ahLst/>
          <a:cxnLst/>
          <a:rect l="0" t="0" r="0" b="0"/>
          <a:pathLst>
            <a:path>
              <a:moveTo>
                <a:pt x="0" y="17534"/>
              </a:moveTo>
              <a:lnTo>
                <a:pt x="858801" y="1753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2071133" y="2215674"/>
        <a:ext cx="42940" cy="42940"/>
      </dsp:txXfrm>
    </dsp:sp>
    <dsp:sp modelId="{0146ACA2-8797-4757-885D-D9063A057912}">
      <dsp:nvSpPr>
        <dsp:cNvPr id="0" name=""/>
        <dsp:cNvSpPr/>
      </dsp:nvSpPr>
      <dsp:spPr>
        <a:xfrm>
          <a:off x="2441283" y="1550681"/>
          <a:ext cx="1743400" cy="8717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zh-CN" altLang="en-US" sz="1800" kern="1200" dirty="0"/>
            <a:t>硬技能</a:t>
          </a:r>
        </a:p>
      </dsp:txBody>
      <dsp:txXfrm>
        <a:off x="2466814" y="1576212"/>
        <a:ext cx="1692338" cy="820638"/>
      </dsp:txXfrm>
    </dsp:sp>
    <dsp:sp modelId="{29C2E1E2-7D28-4173-939F-F87E6C627948}">
      <dsp:nvSpPr>
        <dsp:cNvPr id="0" name=""/>
        <dsp:cNvSpPr/>
      </dsp:nvSpPr>
      <dsp:spPr>
        <a:xfrm rot="19457599">
          <a:off x="4103963" y="1718383"/>
          <a:ext cx="858801" cy="35068"/>
        </a:xfrm>
        <a:custGeom>
          <a:avLst/>
          <a:gdLst/>
          <a:ahLst/>
          <a:cxnLst/>
          <a:rect l="0" t="0" r="0" b="0"/>
          <a:pathLst>
            <a:path>
              <a:moveTo>
                <a:pt x="0" y="17534"/>
              </a:moveTo>
              <a:lnTo>
                <a:pt x="858801" y="1753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4511894" y="1714447"/>
        <a:ext cx="42940" cy="42940"/>
      </dsp:txXfrm>
    </dsp:sp>
    <dsp:sp modelId="{65753EC6-F420-435B-9DE2-302E7E2FF8E2}">
      <dsp:nvSpPr>
        <dsp:cNvPr id="0" name=""/>
        <dsp:cNvSpPr/>
      </dsp:nvSpPr>
      <dsp:spPr>
        <a:xfrm>
          <a:off x="4882044" y="1049453"/>
          <a:ext cx="1743400" cy="8717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zh-CN" altLang="en-US" sz="1800" kern="1200" dirty="0"/>
            <a:t>专业技能</a:t>
          </a:r>
        </a:p>
      </dsp:txBody>
      <dsp:txXfrm>
        <a:off x="4907575" y="1074984"/>
        <a:ext cx="1692338" cy="820638"/>
      </dsp:txXfrm>
    </dsp:sp>
    <dsp:sp modelId="{ADFF8344-05E3-4836-9FC7-2D325FDDD950}">
      <dsp:nvSpPr>
        <dsp:cNvPr id="0" name=""/>
        <dsp:cNvSpPr/>
      </dsp:nvSpPr>
      <dsp:spPr>
        <a:xfrm rot="2142401">
          <a:off x="4103963" y="2219610"/>
          <a:ext cx="858801" cy="35068"/>
        </a:xfrm>
        <a:custGeom>
          <a:avLst/>
          <a:gdLst/>
          <a:ahLst/>
          <a:cxnLst/>
          <a:rect l="0" t="0" r="0" b="0"/>
          <a:pathLst>
            <a:path>
              <a:moveTo>
                <a:pt x="0" y="17534"/>
              </a:moveTo>
              <a:lnTo>
                <a:pt x="858801" y="1753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4511894" y="2215674"/>
        <a:ext cx="42940" cy="42940"/>
      </dsp:txXfrm>
    </dsp:sp>
    <dsp:sp modelId="{4C006FE1-6388-4A07-9BCB-555F8E1E3250}">
      <dsp:nvSpPr>
        <dsp:cNvPr id="0" name=""/>
        <dsp:cNvSpPr/>
      </dsp:nvSpPr>
      <dsp:spPr>
        <a:xfrm>
          <a:off x="4882044" y="2051908"/>
          <a:ext cx="1743400" cy="8717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zh-CN" altLang="en-US" sz="1800" kern="1200" dirty="0"/>
            <a:t>学历</a:t>
          </a:r>
        </a:p>
      </dsp:txBody>
      <dsp:txXfrm>
        <a:off x="4907575" y="2077439"/>
        <a:ext cx="1692338" cy="820638"/>
      </dsp:txXfrm>
    </dsp:sp>
    <dsp:sp modelId="{A85BEC92-5632-4B27-89B9-5F6C55EFCFAB}">
      <dsp:nvSpPr>
        <dsp:cNvPr id="0" name=""/>
        <dsp:cNvSpPr/>
      </dsp:nvSpPr>
      <dsp:spPr>
        <a:xfrm rot="2142401">
          <a:off x="1663203" y="2720838"/>
          <a:ext cx="858801" cy="35068"/>
        </a:xfrm>
        <a:custGeom>
          <a:avLst/>
          <a:gdLst/>
          <a:ahLst/>
          <a:cxnLst/>
          <a:rect l="0" t="0" r="0" b="0"/>
          <a:pathLst>
            <a:path>
              <a:moveTo>
                <a:pt x="0" y="17534"/>
              </a:moveTo>
              <a:lnTo>
                <a:pt x="858801" y="1753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2071133" y="2716902"/>
        <a:ext cx="42940" cy="42940"/>
      </dsp:txXfrm>
    </dsp:sp>
    <dsp:sp modelId="{9AFDC0EB-7A3F-431B-8223-BD65BC2BCC03}">
      <dsp:nvSpPr>
        <dsp:cNvPr id="0" name=""/>
        <dsp:cNvSpPr/>
      </dsp:nvSpPr>
      <dsp:spPr>
        <a:xfrm>
          <a:off x="2441283" y="2553136"/>
          <a:ext cx="1743400" cy="8717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zh-CN" altLang="en-US" sz="1800" kern="1200" dirty="0"/>
            <a:t>软技能</a:t>
          </a:r>
        </a:p>
      </dsp:txBody>
      <dsp:txXfrm>
        <a:off x="2466814" y="2578667"/>
        <a:ext cx="1692338" cy="82063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479855-8C97-4545-AF28-52F16C0B2BB9}">
      <dsp:nvSpPr>
        <dsp:cNvPr id="0" name=""/>
        <dsp:cNvSpPr/>
      </dsp:nvSpPr>
      <dsp:spPr>
        <a:xfrm>
          <a:off x="2030059" y="1242"/>
          <a:ext cx="1799729" cy="89986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zh-CN" altLang="en-US" sz="2000" b="1" kern="1200"/>
            <a:t>社会责任不同</a:t>
          </a:r>
          <a:endParaRPr lang="zh-CN" altLang="en-US" sz="2000" kern="1200"/>
        </a:p>
      </dsp:txBody>
      <dsp:txXfrm>
        <a:off x="2056415" y="27598"/>
        <a:ext cx="1747017" cy="847152"/>
      </dsp:txXfrm>
    </dsp:sp>
    <dsp:sp modelId="{34040F48-D8F1-400B-A549-8678B3D76B4E}">
      <dsp:nvSpPr>
        <dsp:cNvPr id="0" name=""/>
        <dsp:cNvSpPr/>
      </dsp:nvSpPr>
      <dsp:spPr>
        <a:xfrm rot="3600000">
          <a:off x="3203785" y="1581279"/>
          <a:ext cx="939048" cy="314952"/>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zh-CN" altLang="en-US" sz="1300" kern="1200"/>
        </a:p>
      </dsp:txBody>
      <dsp:txXfrm>
        <a:off x="3298271" y="1644269"/>
        <a:ext cx="750076" cy="188972"/>
      </dsp:txXfrm>
    </dsp:sp>
    <dsp:sp modelId="{C0D719C8-14F3-4C72-861E-BD0D4207B767}">
      <dsp:nvSpPr>
        <dsp:cNvPr id="0" name=""/>
        <dsp:cNvSpPr/>
      </dsp:nvSpPr>
      <dsp:spPr>
        <a:xfrm>
          <a:off x="3516830" y="2576403"/>
          <a:ext cx="1799729" cy="89986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zh-CN" altLang="en-US" sz="2000" b="1" kern="1200" dirty="0"/>
            <a:t>所处环境不同</a:t>
          </a:r>
          <a:endParaRPr lang="zh-CN" altLang="en-US" sz="2000" kern="1200" dirty="0"/>
        </a:p>
      </dsp:txBody>
      <dsp:txXfrm>
        <a:off x="3543186" y="2602759"/>
        <a:ext cx="1747017" cy="847152"/>
      </dsp:txXfrm>
    </dsp:sp>
    <dsp:sp modelId="{37B5558B-5636-4C0C-9D34-5C019237DABA}">
      <dsp:nvSpPr>
        <dsp:cNvPr id="0" name=""/>
        <dsp:cNvSpPr/>
      </dsp:nvSpPr>
      <dsp:spPr>
        <a:xfrm rot="10800000">
          <a:off x="2460400" y="2868859"/>
          <a:ext cx="939048" cy="314952"/>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zh-CN" altLang="en-US" sz="1300" kern="1200"/>
        </a:p>
      </dsp:txBody>
      <dsp:txXfrm rot="10800000">
        <a:off x="2554886" y="2931849"/>
        <a:ext cx="750076" cy="188972"/>
      </dsp:txXfrm>
    </dsp:sp>
    <dsp:sp modelId="{694E0047-4691-4D4C-BD68-31282B60CB1E}">
      <dsp:nvSpPr>
        <dsp:cNvPr id="0" name=""/>
        <dsp:cNvSpPr/>
      </dsp:nvSpPr>
      <dsp:spPr>
        <a:xfrm>
          <a:off x="543289" y="2576403"/>
          <a:ext cx="1799729" cy="89986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zh-CN" altLang="en-US" sz="2000" b="1" kern="1200" dirty="0"/>
            <a:t>社会期望不同</a:t>
          </a:r>
          <a:endParaRPr lang="zh-CN" altLang="en-US" sz="2000" kern="1200" dirty="0"/>
        </a:p>
      </dsp:txBody>
      <dsp:txXfrm>
        <a:off x="569645" y="2602759"/>
        <a:ext cx="1747017" cy="847152"/>
      </dsp:txXfrm>
    </dsp:sp>
    <dsp:sp modelId="{EC44A703-C16B-4DD8-9231-42D00944AAA4}">
      <dsp:nvSpPr>
        <dsp:cNvPr id="0" name=""/>
        <dsp:cNvSpPr/>
      </dsp:nvSpPr>
      <dsp:spPr>
        <a:xfrm rot="18000000">
          <a:off x="1717015" y="1581279"/>
          <a:ext cx="939048" cy="314952"/>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zh-CN" altLang="en-US" sz="1300" kern="1200"/>
        </a:p>
      </dsp:txBody>
      <dsp:txXfrm>
        <a:off x="1811501" y="1644269"/>
        <a:ext cx="750076" cy="18897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BB4264-6DF0-4E1D-996D-0BD026A98243}">
      <dsp:nvSpPr>
        <dsp:cNvPr id="0" name=""/>
        <dsp:cNvSpPr/>
      </dsp:nvSpPr>
      <dsp:spPr>
        <a:xfrm rot="16200000">
          <a:off x="-1010980" y="1011732"/>
          <a:ext cx="3980019" cy="1956553"/>
        </a:xfrm>
        <a:prstGeom prst="flowChartManualOperation">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0500" tIns="0" rIns="191418" bIns="0" numCol="1" spcCol="1270" anchor="ctr" anchorCtr="0">
          <a:noAutofit/>
        </a:bodyPr>
        <a:lstStyle/>
        <a:p>
          <a:pPr marL="0" lvl="0" indent="0" algn="ctr" defTabSz="1333500">
            <a:lnSpc>
              <a:spcPct val="90000"/>
            </a:lnSpc>
            <a:spcBef>
              <a:spcPct val="0"/>
            </a:spcBef>
            <a:spcAft>
              <a:spcPct val="35000"/>
            </a:spcAft>
            <a:buNone/>
          </a:pPr>
          <a:r>
            <a:rPr lang="zh-CN" altLang="en-US" sz="3000" b="1" kern="1200"/>
            <a:t>降低姿态，调整心态</a:t>
          </a:r>
          <a:endParaRPr lang="zh-CN" altLang="en-US" sz="3000" kern="1200"/>
        </a:p>
      </dsp:txBody>
      <dsp:txXfrm rot="5400000">
        <a:off x="753" y="796003"/>
        <a:ext cx="1956553" cy="2388011"/>
      </dsp:txXfrm>
    </dsp:sp>
    <dsp:sp modelId="{E9F754DF-BBC8-4D23-ADB3-03CBC12B458C}">
      <dsp:nvSpPr>
        <dsp:cNvPr id="0" name=""/>
        <dsp:cNvSpPr/>
      </dsp:nvSpPr>
      <dsp:spPr>
        <a:xfrm rot="16200000">
          <a:off x="1092315" y="1011732"/>
          <a:ext cx="3980019" cy="1956553"/>
        </a:xfrm>
        <a:prstGeom prst="flowChartManualOperation">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0500" tIns="0" rIns="191418" bIns="0" numCol="1" spcCol="1270" anchor="ctr" anchorCtr="0">
          <a:noAutofit/>
        </a:bodyPr>
        <a:lstStyle/>
        <a:p>
          <a:pPr marL="0" lvl="0" indent="0" algn="ctr" defTabSz="1333500">
            <a:lnSpc>
              <a:spcPct val="90000"/>
            </a:lnSpc>
            <a:spcBef>
              <a:spcPct val="0"/>
            </a:spcBef>
            <a:spcAft>
              <a:spcPct val="35000"/>
            </a:spcAft>
            <a:buNone/>
          </a:pPr>
          <a:r>
            <a:rPr lang="zh-CN" altLang="en-US" sz="3000" b="1" kern="1200"/>
            <a:t>认同自我工作，融入团队</a:t>
          </a:r>
          <a:endParaRPr lang="zh-CN" altLang="en-US" sz="3000" kern="1200"/>
        </a:p>
      </dsp:txBody>
      <dsp:txXfrm rot="5400000">
        <a:off x="2104048" y="796003"/>
        <a:ext cx="1956553" cy="2388011"/>
      </dsp:txXfrm>
    </dsp:sp>
    <dsp:sp modelId="{7B2DBC62-D63F-45BD-907A-C56CA6D01DEF}">
      <dsp:nvSpPr>
        <dsp:cNvPr id="0" name=""/>
        <dsp:cNvSpPr/>
      </dsp:nvSpPr>
      <dsp:spPr>
        <a:xfrm rot="16200000">
          <a:off x="3195610" y="1011732"/>
          <a:ext cx="3980019" cy="1956553"/>
        </a:xfrm>
        <a:prstGeom prst="flowChartManualOperation">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0500" tIns="0" rIns="191418" bIns="0" numCol="1" spcCol="1270" anchor="ctr" anchorCtr="0">
          <a:noAutofit/>
        </a:bodyPr>
        <a:lstStyle/>
        <a:p>
          <a:pPr marL="0" lvl="0" indent="0" algn="ctr" defTabSz="1333500">
            <a:lnSpc>
              <a:spcPct val="90000"/>
            </a:lnSpc>
            <a:spcBef>
              <a:spcPct val="0"/>
            </a:spcBef>
            <a:spcAft>
              <a:spcPct val="35000"/>
            </a:spcAft>
            <a:buNone/>
          </a:pPr>
          <a:r>
            <a:rPr lang="zh-CN" altLang="en-US" sz="3000" b="1" kern="1200" dirty="0"/>
            <a:t>重视职场人际关系</a:t>
          </a:r>
          <a:endParaRPr lang="zh-CN" altLang="en-US" sz="3000" kern="1200" dirty="0"/>
        </a:p>
      </dsp:txBody>
      <dsp:txXfrm rot="5400000">
        <a:off x="4207343" y="796003"/>
        <a:ext cx="1956553" cy="238801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1F16AE-904E-4ED8-A6C9-D42603664158}">
      <dsp:nvSpPr>
        <dsp:cNvPr id="0" name=""/>
        <dsp:cNvSpPr/>
      </dsp:nvSpPr>
      <dsp:spPr>
        <a:xfrm>
          <a:off x="728" y="65291"/>
          <a:ext cx="2840706" cy="170442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ctr" defTabSz="2266950">
            <a:lnSpc>
              <a:spcPct val="90000"/>
            </a:lnSpc>
            <a:spcBef>
              <a:spcPct val="0"/>
            </a:spcBef>
            <a:spcAft>
              <a:spcPct val="35000"/>
            </a:spcAft>
            <a:buNone/>
          </a:pPr>
          <a:r>
            <a:rPr lang="en-US" sz="5100" b="1" kern="1200" dirty="0"/>
            <a:t>X-Y </a:t>
          </a:r>
          <a:r>
            <a:rPr lang="zh-CN" altLang="en-US" sz="5100" b="1" kern="1200" dirty="0"/>
            <a:t>模式</a:t>
          </a:r>
          <a:endParaRPr lang="zh-CN" altLang="en-US" sz="5100" kern="1200" dirty="0"/>
        </a:p>
      </dsp:txBody>
      <dsp:txXfrm>
        <a:off x="728" y="65291"/>
        <a:ext cx="2840706" cy="1704424"/>
      </dsp:txXfrm>
    </dsp:sp>
    <dsp:sp modelId="{0868658D-3CF9-4C83-BB49-972D0375BC21}">
      <dsp:nvSpPr>
        <dsp:cNvPr id="0" name=""/>
        <dsp:cNvSpPr/>
      </dsp:nvSpPr>
      <dsp:spPr>
        <a:xfrm>
          <a:off x="3125505" y="65291"/>
          <a:ext cx="2840706" cy="170442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ctr" defTabSz="2266950">
            <a:lnSpc>
              <a:spcPct val="90000"/>
            </a:lnSpc>
            <a:spcBef>
              <a:spcPct val="0"/>
            </a:spcBef>
            <a:spcAft>
              <a:spcPct val="35000"/>
            </a:spcAft>
            <a:buNone/>
          </a:pPr>
          <a:r>
            <a:rPr lang="en-US" sz="5100" b="1" kern="1200" dirty="0"/>
            <a:t>X-Z </a:t>
          </a:r>
          <a:r>
            <a:rPr lang="zh-CN" altLang="en-US" sz="5100" b="1" kern="1200" dirty="0"/>
            <a:t>模式</a:t>
          </a:r>
          <a:endParaRPr lang="zh-CN" altLang="en-US" sz="5100" kern="1200" dirty="0"/>
        </a:p>
      </dsp:txBody>
      <dsp:txXfrm>
        <a:off x="3125505" y="65291"/>
        <a:ext cx="2840706" cy="1704424"/>
      </dsp:txXfrm>
    </dsp:sp>
    <dsp:sp modelId="{28C6674B-FB12-4E90-A412-5D5B1A5AB5B0}">
      <dsp:nvSpPr>
        <dsp:cNvPr id="0" name=""/>
        <dsp:cNvSpPr/>
      </dsp:nvSpPr>
      <dsp:spPr>
        <a:xfrm>
          <a:off x="1563117" y="2053785"/>
          <a:ext cx="2840706" cy="170442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ctr" defTabSz="2266950">
            <a:lnSpc>
              <a:spcPct val="90000"/>
            </a:lnSpc>
            <a:spcBef>
              <a:spcPct val="0"/>
            </a:spcBef>
            <a:spcAft>
              <a:spcPct val="35000"/>
            </a:spcAft>
            <a:buNone/>
          </a:pPr>
          <a:r>
            <a:rPr lang="en-US" sz="5100" b="1" kern="1200" dirty="0"/>
            <a:t>X-N </a:t>
          </a:r>
          <a:r>
            <a:rPr lang="zh-CN" altLang="en-US" sz="5100" b="1" kern="1200" dirty="0"/>
            <a:t>模式</a:t>
          </a:r>
          <a:endParaRPr lang="zh-CN" altLang="en-US" sz="5100" kern="1200" dirty="0"/>
        </a:p>
      </dsp:txBody>
      <dsp:txXfrm>
        <a:off x="1563117" y="2053785"/>
        <a:ext cx="2840706" cy="170442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B7C4ED-30F0-4A25-BF4B-16E2FA1D3550}">
      <dsp:nvSpPr>
        <dsp:cNvPr id="0" name=""/>
        <dsp:cNvSpPr/>
      </dsp:nvSpPr>
      <dsp:spPr>
        <a:xfrm>
          <a:off x="0" y="2976"/>
          <a:ext cx="7735330" cy="74236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zh-CN" sz="2400" b="1" kern="1200" dirty="0">
              <a:solidFill>
                <a:prstClr val="white"/>
              </a:solidFill>
              <a:latin typeface="Calibri"/>
              <a:ea typeface="微软雅黑"/>
              <a:cs typeface="+mn-cs"/>
            </a:rPr>
            <a:t>活动一  </a:t>
          </a:r>
          <a:r>
            <a:rPr lang="zh-CN" altLang="en-US" sz="2400" b="1" kern="1200" dirty="0">
              <a:solidFill>
                <a:prstClr val="white"/>
              </a:solidFill>
              <a:latin typeface="Calibri"/>
              <a:ea typeface="微软雅黑"/>
              <a:cs typeface="+mn-cs"/>
            </a:rPr>
            <a:t> </a:t>
          </a:r>
          <a:r>
            <a:rPr lang="zh-CN" altLang="en-US" sz="2400" b="1" kern="1200" dirty="0"/>
            <a:t>“学校人”和“职业人”的不同</a:t>
          </a:r>
        </a:p>
      </dsp:txBody>
      <dsp:txXfrm>
        <a:off x="36239" y="39215"/>
        <a:ext cx="7662852" cy="669887"/>
      </dsp:txXfrm>
    </dsp:sp>
    <dsp:sp modelId="{A286B1F0-A3DD-4EDC-9C1D-499C3BD41704}">
      <dsp:nvSpPr>
        <dsp:cNvPr id="0" name=""/>
        <dsp:cNvSpPr/>
      </dsp:nvSpPr>
      <dsp:spPr>
        <a:xfrm>
          <a:off x="0" y="823101"/>
          <a:ext cx="7735330" cy="74236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zh-CN" sz="2400" b="1" kern="1200" dirty="0">
              <a:solidFill>
                <a:prstClr val="white"/>
              </a:solidFill>
              <a:latin typeface="Calibri"/>
              <a:ea typeface="微软雅黑"/>
              <a:cs typeface="+mn-cs"/>
            </a:rPr>
            <a:t>活动二   </a:t>
          </a:r>
          <a:r>
            <a:rPr lang="zh-CN" altLang="en-US" sz="2400" b="1" kern="1200" dirty="0"/>
            <a:t>“职业人是否应当经常跳槽”主题辩论会</a:t>
          </a:r>
        </a:p>
      </dsp:txBody>
      <dsp:txXfrm>
        <a:off x="36239" y="859340"/>
        <a:ext cx="7662852" cy="669887"/>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封面页">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矩形 2"/>
          <p:cNvSpPr/>
          <p:nvPr userDrawn="1"/>
        </p:nvSpPr>
        <p:spPr>
          <a:xfrm>
            <a:off x="-3" y="2146300"/>
            <a:ext cx="5994400" cy="3124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latin typeface="Calibri" panose="020F0502020204030204" pitchFamily="34" charset="0"/>
              <a:ea typeface="微软雅黑" panose="020B0503020204020204" pitchFamily="34" charset="-122"/>
              <a:cs typeface="+mn-ea"/>
              <a:sym typeface="Calibri" panose="020F0502020204030204" pitchFamily="34" charset="0"/>
            </a:endParaRPr>
          </a:p>
        </p:txBody>
      </p:sp>
      <p:sp>
        <p:nvSpPr>
          <p:cNvPr id="4" name="矩形 3"/>
          <p:cNvSpPr/>
          <p:nvPr userDrawn="1"/>
        </p:nvSpPr>
        <p:spPr>
          <a:xfrm>
            <a:off x="5994399" y="4226192"/>
            <a:ext cx="1155701" cy="10443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pitchFamily="34" charset="0"/>
              <a:ea typeface="微软雅黑" panose="020B0503020204020204" pitchFamily="34" charset="-122"/>
              <a:cs typeface="+mn-ea"/>
              <a:sym typeface="Calibri" panose="020F0502020204030204" pitchFamily="34" charset="0"/>
            </a:endParaRPr>
          </a:p>
        </p:txBody>
      </p:sp>
      <p:sp>
        <p:nvSpPr>
          <p:cNvPr id="5" name="矩形 4"/>
          <p:cNvSpPr/>
          <p:nvPr userDrawn="1"/>
        </p:nvSpPr>
        <p:spPr>
          <a:xfrm>
            <a:off x="5994398" y="3181884"/>
            <a:ext cx="1155701" cy="10443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pitchFamily="34" charset="0"/>
              <a:ea typeface="微软雅黑" panose="020B0503020204020204" pitchFamily="34" charset="-122"/>
              <a:cs typeface="+mn-ea"/>
              <a:sym typeface="Calibri" panose="020F0502020204030204" pitchFamily="34" charset="0"/>
            </a:endParaRPr>
          </a:p>
        </p:txBody>
      </p:sp>
      <p:sp>
        <p:nvSpPr>
          <p:cNvPr id="6" name="矩形 5"/>
          <p:cNvSpPr/>
          <p:nvPr userDrawn="1"/>
        </p:nvSpPr>
        <p:spPr>
          <a:xfrm>
            <a:off x="5994397" y="2146300"/>
            <a:ext cx="1155701" cy="1044308"/>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pitchFamily="34" charset="0"/>
              <a:ea typeface="微软雅黑" panose="020B0503020204020204" pitchFamily="34" charset="-122"/>
              <a:cs typeface="+mn-ea"/>
              <a:sym typeface="Calibri" panose="020F0502020204030204" pitchFamily="34" charset="0"/>
            </a:endParaRPr>
          </a:p>
        </p:txBody>
      </p:sp>
      <p:sp>
        <p:nvSpPr>
          <p:cNvPr id="8" name="矩形 7"/>
          <p:cNvSpPr/>
          <p:nvPr userDrawn="1"/>
        </p:nvSpPr>
        <p:spPr>
          <a:xfrm>
            <a:off x="7150100" y="4226192"/>
            <a:ext cx="1155701" cy="10443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pitchFamily="34" charset="0"/>
              <a:ea typeface="微软雅黑" panose="020B0503020204020204" pitchFamily="34" charset="-122"/>
              <a:cs typeface="+mn-ea"/>
              <a:sym typeface="Calibri" panose="020F0502020204030204" pitchFamily="34" charset="0"/>
            </a:endParaRPr>
          </a:p>
        </p:txBody>
      </p:sp>
      <p:sp>
        <p:nvSpPr>
          <p:cNvPr id="9" name="矩形 8"/>
          <p:cNvSpPr/>
          <p:nvPr userDrawn="1"/>
        </p:nvSpPr>
        <p:spPr>
          <a:xfrm>
            <a:off x="7150099" y="3181884"/>
            <a:ext cx="1155701" cy="1044308"/>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pitchFamily="34" charset="0"/>
              <a:ea typeface="微软雅黑" panose="020B0503020204020204" pitchFamily="34" charset="-122"/>
              <a:cs typeface="+mn-ea"/>
              <a:sym typeface="Calibri" panose="020F0502020204030204" pitchFamily="34" charset="0"/>
            </a:endParaRPr>
          </a:p>
        </p:txBody>
      </p:sp>
      <p:sp>
        <p:nvSpPr>
          <p:cNvPr id="10" name="矩形 9"/>
          <p:cNvSpPr/>
          <p:nvPr userDrawn="1"/>
        </p:nvSpPr>
        <p:spPr>
          <a:xfrm>
            <a:off x="7150098" y="2146300"/>
            <a:ext cx="1155701" cy="10443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pitchFamily="34" charset="0"/>
              <a:ea typeface="微软雅黑" panose="020B0503020204020204" pitchFamily="34" charset="-122"/>
              <a:cs typeface="+mn-ea"/>
              <a:sym typeface="Calibri" panose="020F0502020204030204" pitchFamily="34" charset="0"/>
            </a:endParaRPr>
          </a:p>
        </p:txBody>
      </p:sp>
      <p:sp>
        <p:nvSpPr>
          <p:cNvPr id="11" name="矩形 10"/>
          <p:cNvSpPr/>
          <p:nvPr userDrawn="1"/>
        </p:nvSpPr>
        <p:spPr>
          <a:xfrm>
            <a:off x="8305798" y="4226192"/>
            <a:ext cx="1155701" cy="1044308"/>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pitchFamily="34" charset="0"/>
              <a:ea typeface="微软雅黑" panose="020B0503020204020204" pitchFamily="34" charset="-122"/>
              <a:cs typeface="+mn-ea"/>
              <a:sym typeface="Calibri" panose="020F0502020204030204" pitchFamily="34" charset="0"/>
            </a:endParaRPr>
          </a:p>
        </p:txBody>
      </p:sp>
      <p:sp>
        <p:nvSpPr>
          <p:cNvPr id="12" name="矩形 11"/>
          <p:cNvSpPr/>
          <p:nvPr userDrawn="1"/>
        </p:nvSpPr>
        <p:spPr>
          <a:xfrm>
            <a:off x="8305797" y="3181884"/>
            <a:ext cx="1155701" cy="10443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pitchFamily="34" charset="0"/>
              <a:ea typeface="微软雅黑" panose="020B0503020204020204" pitchFamily="34" charset="-122"/>
              <a:cs typeface="+mn-ea"/>
              <a:sym typeface="Calibri" panose="020F0502020204030204" pitchFamily="34" charset="0"/>
            </a:endParaRPr>
          </a:p>
        </p:txBody>
      </p:sp>
      <p:sp>
        <p:nvSpPr>
          <p:cNvPr id="13" name="矩形 12"/>
          <p:cNvSpPr/>
          <p:nvPr userDrawn="1"/>
        </p:nvSpPr>
        <p:spPr>
          <a:xfrm>
            <a:off x="8305796" y="2146300"/>
            <a:ext cx="1155701" cy="1044308"/>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pitchFamily="34" charset="0"/>
              <a:ea typeface="微软雅黑" panose="020B0503020204020204" pitchFamily="34" charset="-122"/>
              <a:cs typeface="+mn-ea"/>
              <a:sym typeface="Calibri" panose="020F0502020204030204" pitchFamily="34" charset="0"/>
            </a:endParaRPr>
          </a:p>
        </p:txBody>
      </p:sp>
      <p:sp>
        <p:nvSpPr>
          <p:cNvPr id="14" name="矩形 13"/>
          <p:cNvSpPr/>
          <p:nvPr userDrawn="1"/>
        </p:nvSpPr>
        <p:spPr>
          <a:xfrm>
            <a:off x="5994398" y="1101992"/>
            <a:ext cx="1155701" cy="10443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pitchFamily="34" charset="0"/>
              <a:ea typeface="微软雅黑" panose="020B0503020204020204" pitchFamily="34" charset="-122"/>
              <a:cs typeface="+mn-ea"/>
              <a:sym typeface="Calibri" panose="020F0502020204030204" pitchFamily="34" charset="0"/>
            </a:endParaRPr>
          </a:p>
        </p:txBody>
      </p:sp>
      <p:sp>
        <p:nvSpPr>
          <p:cNvPr id="15" name="矩形 14"/>
          <p:cNvSpPr/>
          <p:nvPr userDrawn="1"/>
        </p:nvSpPr>
        <p:spPr>
          <a:xfrm>
            <a:off x="9474195" y="4226192"/>
            <a:ext cx="1155701" cy="10443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pitchFamily="34" charset="0"/>
              <a:ea typeface="微软雅黑" panose="020B0503020204020204" pitchFamily="34" charset="-122"/>
              <a:cs typeface="+mn-ea"/>
              <a:sym typeface="Calibri" panose="020F0502020204030204" pitchFamily="34" charset="0"/>
            </a:endParaRPr>
          </a:p>
        </p:txBody>
      </p:sp>
      <p:sp>
        <p:nvSpPr>
          <p:cNvPr id="16" name="矩形 15"/>
          <p:cNvSpPr/>
          <p:nvPr userDrawn="1"/>
        </p:nvSpPr>
        <p:spPr>
          <a:xfrm>
            <a:off x="9474194" y="3181884"/>
            <a:ext cx="1155701" cy="1044308"/>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pitchFamily="34" charset="0"/>
              <a:ea typeface="微软雅黑" panose="020B0503020204020204" pitchFamily="34" charset="-122"/>
              <a:cs typeface="+mn-ea"/>
              <a:sym typeface="Calibri" panose="020F0502020204030204" pitchFamily="34" charset="0"/>
            </a:endParaRPr>
          </a:p>
        </p:txBody>
      </p:sp>
      <p:sp>
        <p:nvSpPr>
          <p:cNvPr id="17" name="矩形 16"/>
          <p:cNvSpPr/>
          <p:nvPr userDrawn="1"/>
        </p:nvSpPr>
        <p:spPr>
          <a:xfrm>
            <a:off x="9474194" y="1101992"/>
            <a:ext cx="1155701" cy="1044308"/>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pitchFamily="34" charset="0"/>
              <a:ea typeface="微软雅黑" panose="020B0503020204020204" pitchFamily="34" charset="-122"/>
              <a:cs typeface="+mn-ea"/>
              <a:sym typeface="Calibri" panose="020F0502020204030204" pitchFamily="34" charset="0"/>
            </a:endParaRPr>
          </a:p>
        </p:txBody>
      </p:sp>
      <p:sp>
        <p:nvSpPr>
          <p:cNvPr id="18" name="矩形 17"/>
          <p:cNvSpPr/>
          <p:nvPr userDrawn="1"/>
        </p:nvSpPr>
        <p:spPr>
          <a:xfrm>
            <a:off x="10617194" y="2146300"/>
            <a:ext cx="1155701" cy="10443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pitchFamily="34" charset="0"/>
              <a:ea typeface="微软雅黑" panose="020B0503020204020204" pitchFamily="34" charset="-122"/>
              <a:cs typeface="+mn-ea"/>
              <a:sym typeface="Calibri" panose="020F0502020204030204" pitchFamily="34" charset="0"/>
            </a:endParaRPr>
          </a:p>
        </p:txBody>
      </p:sp>
      <p:sp>
        <p:nvSpPr>
          <p:cNvPr id="24" name="文本占位符 21"/>
          <p:cNvSpPr>
            <a:spLocks noGrp="1"/>
          </p:cNvSpPr>
          <p:nvPr>
            <p:ph type="body" sz="quarter" idx="12" hasCustomPrompt="1"/>
          </p:nvPr>
        </p:nvSpPr>
        <p:spPr>
          <a:xfrm>
            <a:off x="571502" y="2191957"/>
            <a:ext cx="6565895" cy="2048766"/>
          </a:xfrm>
          <a:prstGeom prst="rect">
            <a:avLst/>
          </a:prstGeom>
        </p:spPr>
        <p:txBody>
          <a:bodyPr wrap="square">
            <a:spAutoFit/>
          </a:bodyPr>
          <a:lstStyle>
            <a:lvl1pPr marL="0" indent="0">
              <a:buNone/>
              <a:defRPr kumimoji="1" lang="zh-CN" altLang="en-US" sz="6600" b="1" dirty="0">
                <a:solidFill>
                  <a:schemeClr val="bg1"/>
                </a:solidFill>
                <a:latin typeface="Calibri" panose="020F0502020204030204" pitchFamily="34" charset="0"/>
                <a:ea typeface="微软雅黑" panose="020B0503020204020204" pitchFamily="34" charset="-122"/>
                <a:cs typeface="+mn-ea"/>
              </a:defRPr>
            </a:lvl1pPr>
          </a:lstStyle>
          <a:p>
            <a:r>
              <a:rPr kumimoji="1" lang="en-US" altLang="zh-CN" sz="6600" b="1" dirty="0">
                <a:solidFill>
                  <a:schemeClr val="bg1"/>
                </a:solidFill>
                <a:latin typeface="Calibri" panose="020F0502020204030204" pitchFamily="34" charset="0"/>
                <a:ea typeface="微软雅黑" panose="020B0503020204020204" pitchFamily="34" charset="-122"/>
                <a:cs typeface="+mn-ea"/>
                <a:sym typeface="Calibri" panose="020F0502020204030204" pitchFamily="34" charset="0"/>
              </a:rPr>
              <a:t>POWERPOINT</a:t>
            </a:r>
            <a:r>
              <a:rPr kumimoji="1" lang="zh-CN" altLang="en-US" sz="6600" b="1" dirty="0">
                <a:solidFill>
                  <a:schemeClr val="bg1"/>
                </a:solidFill>
                <a:latin typeface="Calibri" panose="020F0502020204030204" pitchFamily="34" charset="0"/>
                <a:ea typeface="微软雅黑" panose="020B0503020204020204" pitchFamily="34" charset="-122"/>
                <a:cs typeface="+mn-ea"/>
                <a:sym typeface="Calibri" panose="020F0502020204030204" pitchFamily="34" charset="0"/>
              </a:rPr>
              <a:t> </a:t>
            </a:r>
            <a:endParaRPr kumimoji="1" lang="en-US" altLang="zh-CN" sz="6600" b="1" dirty="0">
              <a:solidFill>
                <a:schemeClr val="bg1"/>
              </a:solidFill>
              <a:latin typeface="Calibri" panose="020F0502020204030204" pitchFamily="34" charset="0"/>
              <a:ea typeface="微软雅黑" panose="020B0503020204020204" pitchFamily="34" charset="-122"/>
              <a:cs typeface="+mn-ea"/>
              <a:sym typeface="Calibri" panose="020F0502020204030204" pitchFamily="34" charset="0"/>
            </a:endParaRPr>
          </a:p>
          <a:p>
            <a:r>
              <a:rPr kumimoji="1" lang="en-US" altLang="zh-CN" sz="6600" b="1" dirty="0">
                <a:solidFill>
                  <a:schemeClr val="bg1"/>
                </a:solidFill>
                <a:latin typeface="Calibri" panose="020F0502020204030204" pitchFamily="34" charset="0"/>
                <a:ea typeface="微软雅黑" panose="020B0503020204020204" pitchFamily="34" charset="-122"/>
                <a:cs typeface="+mn-ea"/>
                <a:sym typeface="Calibri" panose="020F0502020204030204" pitchFamily="34" charset="0"/>
              </a:rPr>
              <a:t>TEMPLATE</a:t>
            </a:r>
            <a:endParaRPr kumimoji="1" lang="zh-CN" altLang="en-US" sz="6600" b="1" dirty="0">
              <a:solidFill>
                <a:schemeClr val="bg1"/>
              </a:solidFill>
              <a:latin typeface="Calibri" panose="020F0502020204030204" pitchFamily="34" charset="0"/>
              <a:ea typeface="微软雅黑" panose="020B0503020204020204" pitchFamily="34" charset="-122"/>
              <a:cs typeface="+mn-ea"/>
              <a:sym typeface="Calibri" panose="020F0502020204030204" pitchFamily="34" charset="0"/>
            </a:endParaRPr>
          </a:p>
        </p:txBody>
      </p:sp>
      <p:sp>
        <p:nvSpPr>
          <p:cNvPr id="25" name="文本占位符 21"/>
          <p:cNvSpPr>
            <a:spLocks noGrp="1"/>
          </p:cNvSpPr>
          <p:nvPr>
            <p:ph type="body" sz="quarter" idx="13" hasCustomPrompt="1"/>
          </p:nvPr>
        </p:nvSpPr>
        <p:spPr>
          <a:xfrm>
            <a:off x="571502" y="4106858"/>
            <a:ext cx="5016500" cy="492443"/>
          </a:xfrm>
          <a:prstGeom prst="rect">
            <a:avLst/>
          </a:prstGeom>
        </p:spPr>
        <p:txBody>
          <a:bodyPr wrap="square">
            <a:spAutoFit/>
          </a:bodyPr>
          <a:lstStyle>
            <a:lvl1pPr marL="0" indent="0" defTabSz="685165">
              <a:lnSpc>
                <a:spcPct val="130000"/>
              </a:lnSpc>
              <a:buNone/>
              <a:defRPr lang="zh-CN" altLang="en-US" sz="1000" dirty="0">
                <a:solidFill>
                  <a:schemeClr val="bg1"/>
                </a:solidFill>
                <a:latin typeface="Calibri" panose="020F0502020204030204" pitchFamily="34" charset="0"/>
                <a:ea typeface="微软雅黑" panose="020B0503020204020204" pitchFamily="34" charset="-122"/>
                <a:cs typeface="+mn-ea"/>
              </a:defRPr>
            </a:lvl1pPr>
          </a:lstStyle>
          <a:p>
            <a:pPr marL="0" lvl="0" defTabSz="685165">
              <a:lnSpc>
                <a:spcPct val="130000"/>
              </a:lnSpc>
            </a:pPr>
            <a:r>
              <a:rPr lang="zh-CN" altLang="en-US" dirty="0"/>
              <a:t>标题数字等都可以通过点击和重新输入进行更改，顶部“开始”面板中可以对字体、字号、颜色、行距等进行修改。建议正文</a:t>
            </a:r>
            <a:r>
              <a:rPr lang="en-US" altLang="zh-CN" dirty="0"/>
              <a:t>10</a:t>
            </a:r>
            <a:r>
              <a:rPr lang="zh-CN" altLang="en-US" dirty="0"/>
              <a:t>号字，</a:t>
            </a:r>
            <a:r>
              <a:rPr lang="en-US" altLang="zh-CN" dirty="0"/>
              <a:t>1.3</a:t>
            </a:r>
            <a:r>
              <a:rPr lang="zh-CN" altLang="en-US" dirty="0"/>
              <a:t>倍字间距。</a:t>
            </a:r>
          </a:p>
        </p:txBody>
      </p:sp>
      <p:sp>
        <p:nvSpPr>
          <p:cNvPr id="26" name="文本占位符 21"/>
          <p:cNvSpPr>
            <a:spLocks noGrp="1"/>
          </p:cNvSpPr>
          <p:nvPr>
            <p:ph type="body" sz="quarter" idx="14" hasCustomPrompt="1"/>
          </p:nvPr>
        </p:nvSpPr>
        <p:spPr>
          <a:xfrm>
            <a:off x="571502" y="4903454"/>
            <a:ext cx="2806700" cy="313928"/>
          </a:xfrm>
          <a:prstGeom prst="rect">
            <a:avLst/>
          </a:prstGeom>
          <a:noFill/>
        </p:spPr>
        <p:txBody>
          <a:bodyPr wrap="square" lIns="91436" tIns="45718" rIns="91436" bIns="45718" rtlCol="0">
            <a:spAutoFit/>
          </a:bodyPr>
          <a:lstStyle>
            <a:lvl1pPr marL="0" marR="0" indent="0" algn="l" defTabSz="913765" rtl="0" eaLnBrk="1" fontAlgn="auto" latinLnBrk="0" hangingPunct="1">
              <a:lnSpc>
                <a:spcPct val="90000"/>
              </a:lnSpc>
              <a:spcBef>
                <a:spcPts val="1000"/>
              </a:spcBef>
              <a:spcAft>
                <a:spcPts val="0"/>
              </a:spcAft>
              <a:buClrTx/>
              <a:buSzTx/>
              <a:buFont typeface="Arial" panose="020B0604020202020204" pitchFamily="34" charset="0"/>
              <a:buNone/>
              <a:defRPr kumimoji="1" lang="zh-CN" altLang="en-US" sz="1600" dirty="0">
                <a:solidFill>
                  <a:schemeClr val="bg1"/>
                </a:solidFill>
                <a:latin typeface="Calibri" panose="020F0502020204030204" pitchFamily="34" charset="0"/>
                <a:ea typeface="微软雅黑" panose="020B0503020204020204" pitchFamily="34" charset="-122"/>
                <a:cs typeface="+mn-ea"/>
              </a:defRPr>
            </a:lvl1pPr>
          </a:lstStyle>
          <a:p>
            <a:pPr marL="0" marR="0" lvl="0" indent="0" algn="l" defTabSz="913765" rtl="0" eaLnBrk="1" fontAlgn="auto" latinLnBrk="0" hangingPunct="1">
              <a:lnSpc>
                <a:spcPct val="90000"/>
              </a:lnSpc>
              <a:spcBef>
                <a:spcPts val="1000"/>
              </a:spcBef>
              <a:spcAft>
                <a:spcPts val="0"/>
              </a:spcAft>
              <a:buClrTx/>
              <a:buSzTx/>
              <a:buFont typeface="Arial" panose="020B0604020202020204" pitchFamily="34" charset="0"/>
              <a:buNone/>
              <a:defRPr/>
            </a:pPr>
            <a:r>
              <a:rPr kumimoji="1" lang="en-US" altLang="zh-CN" sz="1600" dirty="0">
                <a:solidFill>
                  <a:schemeClr val="bg1"/>
                </a:solidFill>
                <a:latin typeface="Calibri" panose="020F0502020204030204" pitchFamily="34" charset="0"/>
                <a:ea typeface="微软雅黑" panose="020B0503020204020204" pitchFamily="34" charset="-122"/>
                <a:cs typeface="+mn-ea"/>
                <a:sym typeface="Calibri" panose="020F0502020204030204" pitchFamily="34" charset="0"/>
              </a:rPr>
              <a:t>PRESENTED</a:t>
            </a:r>
            <a:r>
              <a:rPr kumimoji="1" lang="zh-CN" altLang="en-US" sz="1600" dirty="0">
                <a:solidFill>
                  <a:schemeClr val="bg1"/>
                </a:solidFill>
                <a:latin typeface="Calibri" panose="020F0502020204030204" pitchFamily="34" charset="0"/>
                <a:ea typeface="微软雅黑" panose="020B0503020204020204" pitchFamily="34" charset="-122"/>
                <a:cs typeface="+mn-ea"/>
                <a:sym typeface="Calibri" panose="020F0502020204030204" pitchFamily="34" charset="0"/>
              </a:rPr>
              <a:t> </a:t>
            </a:r>
            <a:r>
              <a:rPr kumimoji="1" lang="en-US" altLang="zh-CN" sz="1600" dirty="0">
                <a:solidFill>
                  <a:schemeClr val="bg1"/>
                </a:solidFill>
                <a:latin typeface="Calibri" panose="020F0502020204030204" pitchFamily="34" charset="0"/>
                <a:ea typeface="微软雅黑" panose="020B0503020204020204" pitchFamily="34" charset="-122"/>
                <a:cs typeface="+mn-ea"/>
                <a:sym typeface="Calibri" panose="020F0502020204030204" pitchFamily="34" charset="0"/>
              </a:rPr>
              <a:t>BY</a:t>
            </a:r>
            <a:r>
              <a:rPr kumimoji="1" lang="zh-CN" altLang="en-US" sz="1600" dirty="0">
                <a:solidFill>
                  <a:schemeClr val="bg1"/>
                </a:solidFill>
                <a:latin typeface="Calibri" panose="020F0502020204030204" pitchFamily="34" charset="0"/>
                <a:ea typeface="微软雅黑" panose="020B0503020204020204" pitchFamily="34" charset="-122"/>
                <a:cs typeface="+mn-ea"/>
                <a:sym typeface="Calibri" panose="020F0502020204030204" pitchFamily="34" charset="0"/>
              </a:rPr>
              <a:t> </a:t>
            </a:r>
            <a:r>
              <a:rPr kumimoji="1" lang="en-US" altLang="zh-CN" sz="1600" dirty="0">
                <a:solidFill>
                  <a:schemeClr val="bg1"/>
                </a:solidFill>
                <a:latin typeface="Calibri" panose="020F0502020204030204" pitchFamily="34" charset="0"/>
                <a:ea typeface="微软雅黑" panose="020B0503020204020204" pitchFamily="34" charset="-122"/>
                <a:cs typeface="+mn-ea"/>
                <a:sym typeface="Calibri" panose="020F0502020204030204" pitchFamily="34" charset="0"/>
              </a:rPr>
              <a:t>OfficePLUS</a:t>
            </a:r>
            <a:endParaRPr kumimoji="1" lang="zh-CN" altLang="en-US" sz="1600" dirty="0">
              <a:solidFill>
                <a:schemeClr val="bg1"/>
              </a:solidFill>
              <a:latin typeface="Calibri" panose="020F0502020204030204" pitchFamily="34" charset="0"/>
              <a:ea typeface="微软雅黑" panose="020B0503020204020204" pitchFamily="34" charset="-122"/>
              <a:cs typeface="+mn-ea"/>
              <a:sym typeface="Calibri" panose="020F050202020403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页_4">
    <p:spTree>
      <p:nvGrpSpPr>
        <p:cNvPr id="1" name=""/>
        <p:cNvGrpSpPr/>
        <p:nvPr/>
      </p:nvGrpSpPr>
      <p:grpSpPr>
        <a:xfrm>
          <a:off x="0" y="0"/>
          <a:ext cx="0" cy="0"/>
          <a:chOff x="0" y="0"/>
          <a:chExt cx="0" cy="0"/>
        </a:xfrm>
      </p:grpSpPr>
      <p:pic>
        <p:nvPicPr>
          <p:cNvPr id="23" name="Picture 2" descr="http://dc.officeplus.cn/t/33/CF843B91917E7B5BAA55EB332D396666.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57642"/>
          <a:stretch>
            <a:fillRect/>
          </a:stretch>
        </p:blipFill>
        <p:spPr bwMode="auto">
          <a:xfrm>
            <a:off x="0" y="0"/>
            <a:ext cx="5164244" cy="6856101"/>
          </a:xfrm>
          <a:prstGeom prst="rect">
            <a:avLst/>
          </a:prstGeom>
          <a:noFill/>
          <a:extLst>
            <a:ext uri="{909E8E84-426E-40DD-AFC4-6F175D3DCCD1}">
              <a14:hiddenFill xmlns:a14="http://schemas.microsoft.com/office/drawing/2010/main">
                <a:solidFill>
                  <a:srgbClr val="FFFFFF"/>
                </a:solidFill>
              </a14:hiddenFill>
            </a:ext>
          </a:extLst>
        </p:spPr>
      </p:pic>
      <p:sp>
        <p:nvSpPr>
          <p:cNvPr id="13" name="矩形 12"/>
          <p:cNvSpPr/>
          <p:nvPr userDrawn="1"/>
        </p:nvSpPr>
        <p:spPr>
          <a:xfrm>
            <a:off x="0" y="590550"/>
            <a:ext cx="1000125" cy="100012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400" b="1" dirty="0"/>
          </a:p>
        </p:txBody>
      </p:sp>
      <p:sp>
        <p:nvSpPr>
          <p:cNvPr id="14" name="矩形 13"/>
          <p:cNvSpPr/>
          <p:nvPr userDrawn="1"/>
        </p:nvSpPr>
        <p:spPr>
          <a:xfrm>
            <a:off x="0" y="0"/>
            <a:ext cx="1409700" cy="59055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userDrawn="1"/>
        </p:nvSpPr>
        <p:spPr>
          <a:xfrm>
            <a:off x="1000125" y="590550"/>
            <a:ext cx="409575" cy="409575"/>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userDrawn="1"/>
        </p:nvSpPr>
        <p:spPr>
          <a:xfrm>
            <a:off x="1409700" y="590550"/>
            <a:ext cx="409575" cy="40957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userDrawn="1"/>
        </p:nvSpPr>
        <p:spPr>
          <a:xfrm>
            <a:off x="1000125" y="1181100"/>
            <a:ext cx="409575" cy="409575"/>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userDrawn="1"/>
        </p:nvSpPr>
        <p:spPr>
          <a:xfrm>
            <a:off x="1650205" y="831055"/>
            <a:ext cx="759619" cy="759619"/>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userDrawn="1"/>
        </p:nvSpPr>
        <p:spPr>
          <a:xfrm>
            <a:off x="2205036" y="626267"/>
            <a:ext cx="409575" cy="409575"/>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占位符 2"/>
          <p:cNvSpPr>
            <a:spLocks noGrp="1"/>
          </p:cNvSpPr>
          <p:nvPr>
            <p:ph type="body" sz="quarter" idx="11"/>
          </p:nvPr>
        </p:nvSpPr>
        <p:spPr>
          <a:xfrm>
            <a:off x="2964655" y="628386"/>
            <a:ext cx="3962400" cy="480131"/>
          </a:xfrm>
          <a:prstGeom prst="rect">
            <a:avLst/>
          </a:prstGeom>
        </p:spPr>
        <p:txBody>
          <a:bodyPr wrap="square">
            <a:spAutoFit/>
          </a:bodyPr>
          <a:lstStyle>
            <a:lvl1pPr marL="0" indent="0">
              <a:buNone/>
              <a:defRPr b="1">
                <a:solidFill>
                  <a:schemeClr val="accent1"/>
                </a:solidFill>
              </a:defRPr>
            </a:lvl1pPr>
          </a:lstStyle>
          <a:p>
            <a:pPr lvl="0"/>
            <a:endParaRPr lang="zh-CN" altLang="en-US" dirty="0"/>
          </a:p>
        </p:txBody>
      </p:sp>
      <p:sp>
        <p:nvSpPr>
          <p:cNvPr id="21" name="文本占位符 4"/>
          <p:cNvSpPr>
            <a:spLocks noGrp="1"/>
          </p:cNvSpPr>
          <p:nvPr>
            <p:ph type="body" sz="quarter" idx="13" hasCustomPrompt="1"/>
          </p:nvPr>
        </p:nvSpPr>
        <p:spPr>
          <a:xfrm>
            <a:off x="133614" y="666099"/>
            <a:ext cx="704850" cy="1089529"/>
          </a:xfrm>
          <a:prstGeom prst="rect">
            <a:avLst/>
          </a:prstGeom>
        </p:spPr>
        <p:txBody>
          <a:bodyPr wrap="square">
            <a:spAutoFit/>
          </a:bodyPr>
          <a:lstStyle>
            <a:lvl1pPr marL="0" indent="0" algn="ctr">
              <a:buNone/>
              <a:defRPr sz="7200" b="1">
                <a:solidFill>
                  <a:schemeClr val="bg1"/>
                </a:solidFill>
              </a:defRPr>
            </a:lvl1pPr>
          </a:lstStyle>
          <a:p>
            <a:pPr lvl="0"/>
            <a:r>
              <a:rPr lang="en-US" altLang="zh-CN" dirty="0"/>
              <a:t>1</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内容页_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矩形 20"/>
          <p:cNvSpPr/>
          <p:nvPr userDrawn="1"/>
        </p:nvSpPr>
        <p:spPr>
          <a:xfrm>
            <a:off x="2533650" y="1993900"/>
            <a:ext cx="5994400" cy="3124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userDrawn="1"/>
        </p:nvSpPr>
        <p:spPr>
          <a:xfrm>
            <a:off x="8528049" y="4073792"/>
            <a:ext cx="1155701" cy="104430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userDrawn="1"/>
        </p:nvSpPr>
        <p:spPr>
          <a:xfrm>
            <a:off x="9683749" y="3029484"/>
            <a:ext cx="1155701" cy="1044308"/>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userDrawn="1"/>
        </p:nvSpPr>
        <p:spPr>
          <a:xfrm>
            <a:off x="8540747" y="1985176"/>
            <a:ext cx="1155701" cy="10443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userDrawn="1"/>
        </p:nvSpPr>
        <p:spPr>
          <a:xfrm>
            <a:off x="7321544" y="940868"/>
            <a:ext cx="1155701" cy="10443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userDrawn="1"/>
        </p:nvSpPr>
        <p:spPr>
          <a:xfrm>
            <a:off x="1377948" y="4073792"/>
            <a:ext cx="1155701" cy="10443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userDrawn="1"/>
        </p:nvSpPr>
        <p:spPr>
          <a:xfrm>
            <a:off x="1377947" y="3029484"/>
            <a:ext cx="1155701" cy="10443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占位符 18"/>
          <p:cNvSpPr>
            <a:spLocks noGrp="1"/>
          </p:cNvSpPr>
          <p:nvPr>
            <p:ph type="body" sz="quarter" idx="10" hasCustomPrompt="1"/>
          </p:nvPr>
        </p:nvSpPr>
        <p:spPr>
          <a:xfrm>
            <a:off x="4100009" y="2197100"/>
            <a:ext cx="2861681" cy="2048766"/>
          </a:xfrm>
          <a:prstGeom prst="rect">
            <a:avLst/>
          </a:prstGeom>
        </p:spPr>
        <p:txBody>
          <a:bodyPr wrap="none">
            <a:spAutoFit/>
          </a:bodyPr>
          <a:lstStyle>
            <a:lvl1pPr marL="0" indent="0">
              <a:buNone/>
              <a:defRPr kumimoji="1" lang="zh-CN" altLang="en-US" sz="6600" b="1" dirty="0">
                <a:solidFill>
                  <a:schemeClr val="bg1"/>
                </a:solidFill>
              </a:defRPr>
            </a:lvl1pPr>
          </a:lstStyle>
          <a:p>
            <a:pPr algn="ctr"/>
            <a:r>
              <a:rPr kumimoji="1" lang="en-US" altLang="zh-CN" sz="6600" b="1" dirty="0">
                <a:solidFill>
                  <a:schemeClr val="bg1"/>
                </a:solidFill>
              </a:rPr>
              <a:t>THANK</a:t>
            </a:r>
            <a:r>
              <a:rPr kumimoji="1" lang="zh-CN" altLang="en-US" sz="6600" b="1" dirty="0">
                <a:solidFill>
                  <a:schemeClr val="bg1"/>
                </a:solidFill>
              </a:rPr>
              <a:t> </a:t>
            </a:r>
            <a:endParaRPr kumimoji="1" lang="en-US" altLang="zh-CN" sz="6600" b="1" dirty="0">
              <a:solidFill>
                <a:schemeClr val="bg1"/>
              </a:solidFill>
            </a:endParaRPr>
          </a:p>
          <a:p>
            <a:pPr algn="ctr"/>
            <a:r>
              <a:rPr kumimoji="1" lang="en-US" altLang="zh-CN" sz="6600" b="1" dirty="0">
                <a:solidFill>
                  <a:schemeClr val="bg1"/>
                </a:solidFill>
              </a:rPr>
              <a:t>YOU!</a:t>
            </a:r>
            <a:endParaRPr kumimoji="1" lang="zh-CN" altLang="en-US" sz="6600" b="1" dirty="0">
              <a:solidFill>
                <a:schemeClr val="bg1"/>
              </a:solidFill>
            </a:endParaRPr>
          </a:p>
        </p:txBody>
      </p:sp>
      <p:sp>
        <p:nvSpPr>
          <p:cNvPr id="33" name="文本占位符 18"/>
          <p:cNvSpPr>
            <a:spLocks noGrp="1"/>
          </p:cNvSpPr>
          <p:nvPr>
            <p:ph type="body" sz="quarter" idx="11" hasCustomPrompt="1"/>
          </p:nvPr>
        </p:nvSpPr>
        <p:spPr>
          <a:xfrm>
            <a:off x="4348317" y="4525019"/>
            <a:ext cx="2365063" cy="313928"/>
          </a:xfrm>
          <a:prstGeom prst="rect">
            <a:avLst/>
          </a:prstGeom>
          <a:noFill/>
        </p:spPr>
        <p:txBody>
          <a:bodyPr wrap="none" lIns="91436" tIns="45718" rIns="91436" bIns="45718" rtlCol="0">
            <a:spAutoFit/>
          </a:bodyPr>
          <a:lstStyle>
            <a:lvl1pPr marL="0" marR="0" indent="0" algn="ctr" defTabSz="913765" rtl="0" eaLnBrk="1" fontAlgn="auto" latinLnBrk="0" hangingPunct="1">
              <a:lnSpc>
                <a:spcPct val="90000"/>
              </a:lnSpc>
              <a:spcBef>
                <a:spcPts val="1000"/>
              </a:spcBef>
              <a:spcAft>
                <a:spcPts val="0"/>
              </a:spcAft>
              <a:buClrTx/>
              <a:buSzTx/>
              <a:buFont typeface="Arial" panose="020B0604020202020204" pitchFamily="34" charset="0"/>
              <a:buNone/>
              <a:defRPr kumimoji="1" lang="zh-CN" altLang="en-US" sz="1600" dirty="0">
                <a:solidFill>
                  <a:schemeClr val="bg1"/>
                </a:solidFill>
              </a:defRPr>
            </a:lvl1pPr>
          </a:lstStyle>
          <a:p>
            <a:pPr marL="0" marR="0" lvl="0" indent="0" algn="ctr" defTabSz="913765" rtl="0" eaLnBrk="1" fontAlgn="auto" latinLnBrk="0" hangingPunct="1">
              <a:lnSpc>
                <a:spcPct val="90000"/>
              </a:lnSpc>
              <a:spcBef>
                <a:spcPts val="1000"/>
              </a:spcBef>
              <a:spcAft>
                <a:spcPts val="0"/>
              </a:spcAft>
              <a:buClrTx/>
              <a:buSzTx/>
              <a:buFont typeface="Arial" panose="020B0604020202020204" pitchFamily="34" charset="0"/>
              <a:buNone/>
              <a:defRPr/>
            </a:pPr>
            <a:r>
              <a:rPr kumimoji="1" lang="en-US" altLang="zh-CN" sz="1600" dirty="0">
                <a:solidFill>
                  <a:schemeClr val="bg1"/>
                </a:solidFill>
              </a:rPr>
              <a:t>PRESENTED</a:t>
            </a:r>
            <a:r>
              <a:rPr kumimoji="1" lang="zh-CN" altLang="en-US" sz="1600" dirty="0">
                <a:solidFill>
                  <a:schemeClr val="bg1"/>
                </a:solidFill>
              </a:rPr>
              <a:t> </a:t>
            </a:r>
            <a:r>
              <a:rPr kumimoji="1" lang="en-US" altLang="zh-CN" sz="1600" dirty="0">
                <a:solidFill>
                  <a:schemeClr val="bg1"/>
                </a:solidFill>
              </a:rPr>
              <a:t>BY</a:t>
            </a:r>
            <a:r>
              <a:rPr kumimoji="1" lang="zh-CN" altLang="en-US" sz="1600" dirty="0">
                <a:solidFill>
                  <a:schemeClr val="bg1"/>
                </a:solidFill>
              </a:rPr>
              <a:t> </a:t>
            </a:r>
            <a:r>
              <a:rPr kumimoji="1" lang="en-US" altLang="zh-CN" sz="1600" dirty="0">
                <a:solidFill>
                  <a:schemeClr val="bg1"/>
                </a:solidFill>
              </a:rPr>
              <a:t>OfficePLUS</a:t>
            </a:r>
            <a:endParaRPr kumimoji="1" lang="zh-CN" altLang="en-US" sz="1600" dirty="0">
              <a:solidFill>
                <a:schemeClr val="bg1"/>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bg>
      <p:bgRef idx="1003">
        <a:schemeClr val="bg2"/>
      </p:bgRef>
    </p:bg>
    <p:spTree>
      <p:nvGrpSpPr>
        <p:cNvPr id="1" name=""/>
        <p:cNvGrpSpPr/>
        <p:nvPr/>
      </p:nvGrpSpPr>
      <p:grpSpPr>
        <a:xfrm>
          <a:off x="0" y="0"/>
          <a:ext cx="0" cy="0"/>
          <a:chOff x="0" y="0"/>
          <a:chExt cx="0" cy="0"/>
        </a:xfrm>
      </p:grpSpPr>
    </p:spTree>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09240DC-4355-43F1-A5FF-EB8542C8A549}"/>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7478808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标注页">
    <p:bg>
      <p:bgPr>
        <a:solidFill>
          <a:srgbClr val="E73A1C"/>
        </a:solidFill>
        <a:effectLst/>
      </p:bgPr>
    </p:bg>
    <p:spTree>
      <p:nvGrpSpPr>
        <p:cNvPr id="1" name=""/>
        <p:cNvGrpSpPr/>
        <p:nvPr/>
      </p:nvGrpSpPr>
      <p:grpSpPr>
        <a:xfrm>
          <a:off x="0" y="0"/>
          <a:ext cx="0" cy="0"/>
          <a:chOff x="0" y="0"/>
          <a:chExt cx="0" cy="0"/>
        </a:xfrm>
      </p:grpSpPr>
      <p:sp>
        <p:nvSpPr>
          <p:cNvPr id="6" name="矩形 5"/>
          <p:cNvSpPr/>
          <p:nvPr userDrawn="1"/>
        </p:nvSpPr>
        <p:spPr>
          <a:xfrm>
            <a:off x="440603" y="759873"/>
            <a:ext cx="662361" cy="379656"/>
          </a:xfrm>
          <a:prstGeom prst="rect">
            <a:avLst/>
          </a:prstGeom>
        </p:spPr>
        <p:txBody>
          <a:bodyPr wrap="none">
            <a:spAutoFit/>
          </a:bodyPr>
          <a:lstStyle/>
          <a:p>
            <a:pPr marL="0" marR="0" lvl="0" indent="0" defTabSz="608965"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rPr>
              <a:t>标注</a:t>
            </a:r>
          </a:p>
        </p:txBody>
      </p:sp>
      <p:sp>
        <p:nvSpPr>
          <p:cNvPr id="11" name="矩形 10"/>
          <p:cNvSpPr/>
          <p:nvPr userDrawn="1"/>
        </p:nvSpPr>
        <p:spPr>
          <a:xfrm>
            <a:off x="2572589" y="759873"/>
            <a:ext cx="1402001" cy="3453253"/>
          </a:xfrm>
          <a:prstGeom prst="rect">
            <a:avLst/>
          </a:prstGeom>
        </p:spPr>
        <p:txBody>
          <a:bodyPr wrap="square">
            <a:spAutoFit/>
          </a:bodyPr>
          <a:lstStyle/>
          <a:p>
            <a:pPr marL="0" marR="0" lvl="0" indent="0" defTabSz="608965" eaLnBrk="1" fontAlgn="auto" latinLnBrk="0" hangingPunct="1">
              <a:lnSpc>
                <a:spcPct val="130000"/>
              </a:lnSpc>
              <a:spcBef>
                <a:spcPts val="0"/>
              </a:spcBef>
              <a:spcAft>
                <a:spcPts val="0"/>
              </a:spcAft>
              <a:buClrTx/>
              <a:buSzTx/>
              <a:buFontTx/>
              <a:buNone/>
              <a:defRPr/>
            </a:pPr>
            <a:r>
              <a:rPr kumimoji="0" lang="zh-CN" altLang="en-US"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rPr>
              <a:t>字体使用 </a:t>
            </a:r>
            <a:endParaRPr kumimoji="0" lang="en-US" altLang="zh-CN"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endParaRPr>
          </a:p>
          <a:p>
            <a:pPr marL="0" marR="0" lvl="0" indent="0" defTabSz="608965" eaLnBrk="1" fontAlgn="auto" latinLnBrk="0" hangingPunct="1">
              <a:lnSpc>
                <a:spcPct val="130000"/>
              </a:lnSpc>
              <a:spcBef>
                <a:spcPts val="0"/>
              </a:spcBef>
              <a:spcAft>
                <a:spcPts val="0"/>
              </a:spcAft>
              <a:buClrTx/>
              <a:buSzTx/>
              <a:buFontTx/>
              <a:buNone/>
              <a:defRPr/>
            </a:pPr>
            <a:endParaRPr kumimoji="0" lang="en-US" altLang="zh-CN"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endParaRPr>
          </a:p>
          <a:p>
            <a:pPr marL="0" marR="0" lvl="0" indent="0" defTabSz="608965" eaLnBrk="1" fontAlgn="auto" latinLnBrk="0" hangingPunct="1">
              <a:lnSpc>
                <a:spcPct val="130000"/>
              </a:lnSpc>
              <a:spcBef>
                <a:spcPts val="0"/>
              </a:spcBef>
              <a:spcAft>
                <a:spcPts val="0"/>
              </a:spcAft>
              <a:buClrTx/>
              <a:buSzTx/>
              <a:buFontTx/>
              <a:buNone/>
              <a:defRPr/>
            </a:pPr>
            <a:endParaRPr kumimoji="0" lang="en-US" altLang="zh-CN"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endParaRPr>
          </a:p>
          <a:p>
            <a:pPr marL="0" marR="0" lvl="0" indent="0" defTabSz="608965" eaLnBrk="1" fontAlgn="auto" latinLnBrk="0" hangingPunct="1">
              <a:lnSpc>
                <a:spcPct val="130000"/>
              </a:lnSpc>
              <a:spcBef>
                <a:spcPts val="0"/>
              </a:spcBef>
              <a:spcAft>
                <a:spcPts val="0"/>
              </a:spcAft>
              <a:buClrTx/>
              <a:buSzTx/>
              <a:buFontTx/>
              <a:buNone/>
              <a:defRPr/>
            </a:pPr>
            <a:endParaRPr kumimoji="0" lang="en-US" altLang="zh-CN"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endParaRPr>
          </a:p>
          <a:p>
            <a:pPr marL="0" marR="0" lvl="0" indent="0" defTabSz="608965" eaLnBrk="1" fontAlgn="auto" latinLnBrk="0" hangingPunct="1">
              <a:lnSpc>
                <a:spcPct val="130000"/>
              </a:lnSpc>
              <a:spcBef>
                <a:spcPts val="0"/>
              </a:spcBef>
              <a:spcAft>
                <a:spcPts val="0"/>
              </a:spcAft>
              <a:buClrTx/>
              <a:buSzTx/>
              <a:buFontTx/>
              <a:buNone/>
              <a:defRPr/>
            </a:pPr>
            <a:endParaRPr kumimoji="0" lang="en-US" altLang="zh-CN"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endParaRPr>
          </a:p>
          <a:p>
            <a:pPr marL="0" marR="0" lvl="0" indent="0" defTabSz="608965" eaLnBrk="1" fontAlgn="auto" latinLnBrk="0" hangingPunct="1">
              <a:lnSpc>
                <a:spcPct val="130000"/>
              </a:lnSpc>
              <a:spcBef>
                <a:spcPts val="0"/>
              </a:spcBef>
              <a:spcAft>
                <a:spcPts val="0"/>
              </a:spcAft>
              <a:buClrTx/>
              <a:buSzTx/>
              <a:buFontTx/>
              <a:buNone/>
              <a:defRPr/>
            </a:pPr>
            <a:r>
              <a:rPr kumimoji="0" lang="zh-CN" altLang="en-US"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rPr>
              <a:t>行距</a:t>
            </a:r>
            <a:endParaRPr kumimoji="0" lang="en-US" altLang="zh-CN"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endParaRPr>
          </a:p>
          <a:p>
            <a:pPr marL="0" marR="0" lvl="0" indent="0" defTabSz="608965" eaLnBrk="1" fontAlgn="auto" latinLnBrk="0" hangingPunct="1">
              <a:lnSpc>
                <a:spcPct val="130000"/>
              </a:lnSpc>
              <a:spcBef>
                <a:spcPts val="0"/>
              </a:spcBef>
              <a:spcAft>
                <a:spcPts val="0"/>
              </a:spcAft>
              <a:buClrTx/>
              <a:buSzTx/>
              <a:buFontTx/>
              <a:buNone/>
              <a:defRPr/>
            </a:pPr>
            <a:endParaRPr kumimoji="0" lang="en-US" altLang="zh-CN"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endParaRPr>
          </a:p>
          <a:p>
            <a:pPr marL="0" marR="0" lvl="0" indent="0" defTabSz="608965" eaLnBrk="1" fontAlgn="auto" latinLnBrk="0" hangingPunct="1">
              <a:lnSpc>
                <a:spcPct val="130000"/>
              </a:lnSpc>
              <a:spcBef>
                <a:spcPts val="0"/>
              </a:spcBef>
              <a:spcAft>
                <a:spcPts val="0"/>
              </a:spcAft>
              <a:buClrTx/>
              <a:buSzTx/>
              <a:buFontTx/>
              <a:buNone/>
              <a:defRPr/>
            </a:pPr>
            <a:endParaRPr kumimoji="0" lang="en-US" altLang="zh-CN"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endParaRPr>
          </a:p>
          <a:p>
            <a:pPr marL="0" marR="0" lvl="0" indent="0" defTabSz="608965" eaLnBrk="1" fontAlgn="auto" latinLnBrk="0" hangingPunct="1">
              <a:lnSpc>
                <a:spcPct val="130000"/>
              </a:lnSpc>
              <a:spcBef>
                <a:spcPts val="0"/>
              </a:spcBef>
              <a:spcAft>
                <a:spcPts val="0"/>
              </a:spcAft>
              <a:buClrTx/>
              <a:buSzTx/>
              <a:buFontTx/>
              <a:buNone/>
              <a:defRPr/>
            </a:pPr>
            <a:r>
              <a:rPr kumimoji="0" lang="zh-CN" altLang="en-US"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rPr>
              <a:t>背景图片出处</a:t>
            </a:r>
          </a:p>
          <a:p>
            <a:pPr marL="0" marR="0" lvl="0" indent="0" defTabSz="608965" eaLnBrk="1" fontAlgn="auto" latinLnBrk="0" hangingPunct="1">
              <a:lnSpc>
                <a:spcPct val="130000"/>
              </a:lnSpc>
              <a:spcBef>
                <a:spcPts val="0"/>
              </a:spcBef>
              <a:spcAft>
                <a:spcPts val="0"/>
              </a:spcAft>
              <a:buClrTx/>
              <a:buSzTx/>
              <a:buFontTx/>
              <a:buNone/>
              <a:defRPr/>
            </a:pPr>
            <a:endParaRPr kumimoji="0" lang="zh-CN" altLang="en-US"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endParaRPr>
          </a:p>
          <a:p>
            <a:pPr marL="0" marR="0" lvl="0" indent="0" defTabSz="608965" eaLnBrk="1" fontAlgn="auto" latinLnBrk="0" hangingPunct="1">
              <a:lnSpc>
                <a:spcPct val="130000"/>
              </a:lnSpc>
              <a:spcBef>
                <a:spcPts val="0"/>
              </a:spcBef>
              <a:spcAft>
                <a:spcPts val="0"/>
              </a:spcAft>
              <a:buClrTx/>
              <a:buSzTx/>
              <a:buFontTx/>
              <a:buNone/>
              <a:defRPr/>
            </a:pPr>
            <a:endParaRPr kumimoji="0" lang="zh-CN" altLang="en-US"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endParaRPr>
          </a:p>
          <a:p>
            <a:pPr marL="0" marR="0" lvl="0" indent="0" defTabSz="608965" eaLnBrk="1" fontAlgn="auto" latinLnBrk="0" hangingPunct="1">
              <a:lnSpc>
                <a:spcPct val="130000"/>
              </a:lnSpc>
              <a:spcBef>
                <a:spcPts val="0"/>
              </a:spcBef>
              <a:spcAft>
                <a:spcPts val="0"/>
              </a:spcAft>
              <a:buClrTx/>
              <a:buSzTx/>
              <a:buFontTx/>
              <a:buNone/>
              <a:defRPr/>
            </a:pPr>
            <a:r>
              <a:rPr kumimoji="0" lang="zh-CN" altLang="en-US"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rPr>
              <a:t>声明</a:t>
            </a:r>
            <a:endParaRPr kumimoji="0" lang="en-US" altLang="zh-CN"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endParaRPr>
          </a:p>
        </p:txBody>
      </p:sp>
      <p:sp>
        <p:nvSpPr>
          <p:cNvPr id="12" name="矩形 11"/>
          <p:cNvSpPr/>
          <p:nvPr userDrawn="1"/>
        </p:nvSpPr>
        <p:spPr>
          <a:xfrm>
            <a:off x="4153010" y="759873"/>
            <a:ext cx="7074345" cy="4239879"/>
          </a:xfrm>
          <a:prstGeom prst="rect">
            <a:avLst/>
          </a:prstGeom>
        </p:spPr>
        <p:txBody>
          <a:bodyPr wrap="square">
            <a:spAutoFit/>
          </a:bodyPr>
          <a:lstStyle/>
          <a:p>
            <a:pPr marL="0" marR="0" lvl="0" indent="0" defTabSz="914400" eaLnBrk="1" fontAlgn="auto" latinLnBrk="0" hangingPunct="1">
              <a:lnSpc>
                <a:spcPct val="130000"/>
              </a:lnSpc>
              <a:spcBef>
                <a:spcPts val="0"/>
              </a:spcBef>
              <a:spcAft>
                <a:spcPts val="0"/>
              </a:spcAft>
              <a:buClrTx/>
              <a:buSzTx/>
              <a:buFontTx/>
              <a:buNone/>
              <a:defRPr/>
            </a:pPr>
            <a:r>
              <a:rPr kumimoji="0" lang="zh-CN" altLang="en-US"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rPr>
              <a:t>英文 </a:t>
            </a:r>
            <a:r>
              <a:rPr kumimoji="0" lang="en-US" altLang="zh-CN" sz="1400" b="0" i="0" u="none" strike="noStrike" kern="0" cap="none" spc="0" normalizeH="0" baseline="0" noProof="0" dirty="0">
                <a:ln>
                  <a:noFill/>
                </a:ln>
                <a:solidFill>
                  <a:srgbClr val="FFFFFF"/>
                </a:solidFill>
                <a:effectLst/>
                <a:uLnTx/>
                <a:uFillTx/>
                <a:latin typeface="Segoe UI Light" panose="020B0502040204020203"/>
                <a:cs typeface="Segoe UI Light" panose="020B0502040204020203"/>
              </a:rPr>
              <a:t>Calibri</a:t>
            </a:r>
          </a:p>
          <a:p>
            <a:pPr marL="0" marR="0" lvl="0" indent="0" defTabSz="608965" eaLnBrk="1" fontAlgn="auto" latinLnBrk="0" hangingPunct="1">
              <a:lnSpc>
                <a:spcPct val="130000"/>
              </a:lnSpc>
              <a:spcBef>
                <a:spcPts val="0"/>
              </a:spcBef>
              <a:spcAft>
                <a:spcPts val="0"/>
              </a:spcAft>
              <a:buClrTx/>
              <a:buSzTx/>
              <a:buFontTx/>
              <a:buNone/>
              <a:defRPr/>
            </a:pPr>
            <a:endParaRPr kumimoji="0" lang="en-US" altLang="zh-CN"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endParaRPr>
          </a:p>
          <a:p>
            <a:pPr marL="0" marR="0" lvl="0" indent="0" defTabSz="608965" eaLnBrk="1" fontAlgn="auto" latinLnBrk="0" hangingPunct="1">
              <a:lnSpc>
                <a:spcPct val="130000"/>
              </a:lnSpc>
              <a:spcBef>
                <a:spcPts val="0"/>
              </a:spcBef>
              <a:spcAft>
                <a:spcPts val="0"/>
              </a:spcAft>
              <a:buClrTx/>
              <a:buSzTx/>
              <a:buFontTx/>
              <a:buNone/>
              <a:defRPr/>
            </a:pPr>
            <a:r>
              <a:rPr kumimoji="0" lang="zh-CN" altLang="en-US"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rPr>
              <a:t>中文 微软雅黑</a:t>
            </a:r>
            <a:endParaRPr kumimoji="0" lang="en-US" altLang="zh-CN"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endParaRPr>
          </a:p>
          <a:p>
            <a:pPr marL="0" marR="0" lvl="0" indent="0" defTabSz="608965" eaLnBrk="1" fontAlgn="auto" latinLnBrk="0" hangingPunct="1">
              <a:lnSpc>
                <a:spcPct val="130000"/>
              </a:lnSpc>
              <a:spcBef>
                <a:spcPts val="0"/>
              </a:spcBef>
              <a:spcAft>
                <a:spcPts val="0"/>
              </a:spcAft>
              <a:buClrTx/>
              <a:buSzTx/>
              <a:buFontTx/>
              <a:buNone/>
              <a:defRPr/>
            </a:pPr>
            <a:endParaRPr kumimoji="0" lang="en-US" altLang="zh-CN"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endParaRPr>
          </a:p>
          <a:p>
            <a:pPr marL="0" marR="0" lvl="0" indent="0" defTabSz="608965" eaLnBrk="1" fontAlgn="auto" latinLnBrk="0" hangingPunct="1">
              <a:lnSpc>
                <a:spcPct val="130000"/>
              </a:lnSpc>
              <a:spcBef>
                <a:spcPts val="0"/>
              </a:spcBef>
              <a:spcAft>
                <a:spcPts val="0"/>
              </a:spcAft>
              <a:buClrTx/>
              <a:buSzTx/>
              <a:buFontTx/>
              <a:buNone/>
              <a:defRPr/>
            </a:pPr>
            <a:endParaRPr kumimoji="0" lang="en-US" altLang="zh-CN"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endParaRPr>
          </a:p>
          <a:p>
            <a:pPr marL="0" marR="0" lvl="0" indent="0" defTabSz="608965" eaLnBrk="1" fontAlgn="auto" latinLnBrk="0" hangingPunct="1">
              <a:lnSpc>
                <a:spcPct val="130000"/>
              </a:lnSpc>
              <a:spcBef>
                <a:spcPts val="0"/>
              </a:spcBef>
              <a:spcAft>
                <a:spcPts val="0"/>
              </a:spcAft>
              <a:buClrTx/>
              <a:buSzTx/>
              <a:buFontTx/>
              <a:buNone/>
              <a:defRPr/>
            </a:pPr>
            <a:r>
              <a:rPr kumimoji="0" lang="zh-CN" altLang="en-US"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rPr>
              <a:t>正文 </a:t>
            </a:r>
            <a:r>
              <a:rPr kumimoji="0" lang="en-US" altLang="zh-CN"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rPr>
              <a:t>1.3</a:t>
            </a:r>
          </a:p>
          <a:p>
            <a:pPr marL="0" marR="0" lvl="0" indent="0" defTabSz="608965" eaLnBrk="1" fontAlgn="auto" latinLnBrk="0" hangingPunct="1">
              <a:lnSpc>
                <a:spcPct val="130000"/>
              </a:lnSpc>
              <a:spcBef>
                <a:spcPts val="0"/>
              </a:spcBef>
              <a:spcAft>
                <a:spcPts val="0"/>
              </a:spcAft>
              <a:buClrTx/>
              <a:buSzTx/>
              <a:buFontTx/>
              <a:buNone/>
              <a:defRPr/>
            </a:pPr>
            <a:endParaRPr kumimoji="0" lang="en-US" altLang="zh-CN"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endParaRPr>
          </a:p>
          <a:p>
            <a:pPr marL="0" marR="0" lvl="0" indent="0" defTabSz="608965" eaLnBrk="1" fontAlgn="auto" latinLnBrk="0" hangingPunct="1">
              <a:lnSpc>
                <a:spcPct val="130000"/>
              </a:lnSpc>
              <a:spcBef>
                <a:spcPts val="0"/>
              </a:spcBef>
              <a:spcAft>
                <a:spcPts val="0"/>
              </a:spcAft>
              <a:buClrTx/>
              <a:buSzTx/>
              <a:buFontTx/>
              <a:buNone/>
              <a:defRPr/>
            </a:pPr>
            <a:endParaRPr kumimoji="0" lang="en-US" altLang="zh-CN"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endParaRPr>
          </a:p>
          <a:p>
            <a:pPr marL="0" marR="0" lvl="0" indent="0" defTabSz="608965" eaLnBrk="1" fontAlgn="auto" latinLnBrk="0" hangingPunct="1">
              <a:lnSpc>
                <a:spcPct val="130000"/>
              </a:lnSpc>
              <a:spcBef>
                <a:spcPts val="0"/>
              </a:spcBef>
              <a:spcAft>
                <a:spcPts val="0"/>
              </a:spcAft>
              <a:buClrTx/>
              <a:buSzTx/>
              <a:buFontTx/>
              <a:buNone/>
              <a:defRPr/>
            </a:pPr>
            <a:r>
              <a:rPr kumimoji="0" lang="en-US" altLang="zh-CN" sz="1400" b="0" i="0" u="none" strike="noStrike" kern="0" cap="none" spc="0" normalizeH="0" baseline="0" noProof="0" dirty="0" err="1">
                <a:ln>
                  <a:noFill/>
                </a:ln>
                <a:solidFill>
                  <a:srgbClr val="FFFFFF"/>
                </a:solidFill>
                <a:effectLst/>
                <a:uLnTx/>
                <a:uFillTx/>
                <a:latin typeface="Segoe UI Light" panose="020B0502040204020203"/>
                <a:ea typeface="微软雅黑" panose="020B0503020204020204" pitchFamily="34" charset="-122"/>
                <a:cs typeface="Segoe UI Light" panose="020B0502040204020203"/>
              </a:rPr>
              <a:t>cn.bing.com</a:t>
            </a:r>
            <a:endParaRPr kumimoji="0" lang="zh-CN" altLang="en-US"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endParaRPr>
          </a:p>
          <a:p>
            <a:pPr marL="0" marR="0" lvl="0" indent="0" defTabSz="608965" eaLnBrk="1" fontAlgn="auto" latinLnBrk="0" hangingPunct="1">
              <a:lnSpc>
                <a:spcPct val="130000"/>
              </a:lnSpc>
              <a:spcBef>
                <a:spcPts val="0"/>
              </a:spcBef>
              <a:spcAft>
                <a:spcPts val="0"/>
              </a:spcAft>
              <a:buClrTx/>
              <a:buSzTx/>
              <a:buFontTx/>
              <a:buNone/>
              <a:defRPr/>
            </a:pPr>
            <a:endParaRPr kumimoji="0" lang="zh-CN" altLang="en-US"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endParaRPr>
          </a:p>
          <a:p>
            <a:pPr marL="0" marR="0" lvl="0" indent="0" defTabSz="608965" eaLnBrk="1" fontAlgn="auto" latinLnBrk="0" hangingPunct="1">
              <a:lnSpc>
                <a:spcPct val="130000"/>
              </a:lnSpc>
              <a:spcBef>
                <a:spcPts val="0"/>
              </a:spcBef>
              <a:spcAft>
                <a:spcPts val="0"/>
              </a:spcAft>
              <a:buClrTx/>
              <a:buSzTx/>
              <a:buFontTx/>
              <a:buNone/>
              <a:defRPr/>
            </a:pPr>
            <a:endParaRPr kumimoji="0" lang="zh-CN" altLang="en-US"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endParaRPr>
          </a:p>
          <a:p>
            <a:pPr marL="0" marR="0" lvl="0" indent="0" algn="l" defTabSz="608965" rtl="0" eaLnBrk="1" fontAlgn="auto" latinLnBrk="0" hangingPunct="1">
              <a:lnSpc>
                <a:spcPct val="130000"/>
              </a:lnSpc>
              <a:spcBef>
                <a:spcPts val="0"/>
              </a:spcBef>
              <a:spcAft>
                <a:spcPts val="0"/>
              </a:spcAft>
              <a:buClrTx/>
              <a:buSzTx/>
              <a:buFontTx/>
              <a:buNone/>
              <a:defRPr/>
            </a:pPr>
            <a:r>
              <a:rPr kumimoji="0" lang="zh-CN" altLang="en-US" sz="1335" b="0" i="0" u="none" strike="noStrike" kern="1200" cap="none" spc="0" normalizeH="0" baseline="0" noProof="0" dirty="0">
                <a:ln>
                  <a:noFill/>
                </a:ln>
                <a:solidFill>
                  <a:prstClr val="white"/>
                </a:solidFill>
                <a:effectLst/>
                <a:uLnTx/>
                <a:uFillTx/>
                <a:latin typeface="Century Gothic" panose="020B0502020202020204"/>
                <a:ea typeface="微软雅黑" panose="020B0503020204020204" pitchFamily="34" charset="-122"/>
                <a:cs typeface="+mn-cs"/>
              </a:rPr>
              <a:t>本网站所提供的任何信息内容（包括但不限于 </a:t>
            </a:r>
            <a:r>
              <a:rPr kumimoji="0" lang="en-US" altLang="zh-CN" sz="1335" b="0" i="0" u="none" strike="noStrike" kern="1200" cap="none" spc="0" normalizeH="0" baseline="0" noProof="0" dirty="0">
                <a:ln>
                  <a:noFill/>
                </a:ln>
                <a:solidFill>
                  <a:prstClr val="white"/>
                </a:solidFill>
                <a:effectLst/>
                <a:uLnTx/>
                <a:uFillTx/>
                <a:latin typeface="Segoe UI Light" panose="020B0502040204020203" charset="0"/>
                <a:ea typeface="Segoe UI Light" panose="020B0502040204020203" charset="0"/>
                <a:cs typeface="Segoe UI Light" panose="020B0502040204020203" charset="0"/>
              </a:rPr>
              <a:t>PPT</a:t>
            </a:r>
            <a:r>
              <a:rPr kumimoji="0" lang="zh-CN" altLang="en-US" sz="1335" b="0" i="0" u="none" strike="noStrike" kern="1200" cap="none" spc="0" normalizeH="0" baseline="0" noProof="0" dirty="0">
                <a:ln>
                  <a:noFill/>
                </a:ln>
                <a:solidFill>
                  <a:prstClr val="white"/>
                </a:solidFill>
                <a:effectLst/>
                <a:uLnTx/>
                <a:uFillTx/>
                <a:latin typeface="Segoe UI Light" panose="020B0502040204020203" charset="0"/>
                <a:ea typeface="Segoe UI Light" panose="020B0502040204020203" charset="0"/>
                <a:cs typeface="Segoe UI Light" panose="020B0502040204020203" charset="0"/>
              </a:rPr>
              <a:t> </a:t>
            </a:r>
            <a:r>
              <a:rPr kumimoji="0" lang="zh-CN" altLang="en-US" sz="1335" b="0" i="0" u="none" strike="noStrike" kern="1200" cap="none" spc="0" normalizeH="0" baseline="0" noProof="0" dirty="0">
                <a:ln>
                  <a:noFill/>
                </a:ln>
                <a:solidFill>
                  <a:prstClr val="white"/>
                </a:solidFill>
                <a:effectLst/>
                <a:uLnTx/>
                <a:uFillTx/>
                <a:latin typeface="Century Gothic" panose="020B0502020202020204"/>
                <a:ea typeface="微软雅黑" panose="020B0503020204020204" pitchFamily="34" charset="-122"/>
                <a:cs typeface="+mn-cs"/>
              </a:rPr>
              <a:t>模板、</a:t>
            </a:r>
            <a:r>
              <a:rPr kumimoji="0" lang="en-US" altLang="zh-CN" sz="1335" b="0" i="0" u="none" strike="noStrike" kern="1200" cap="none" spc="0" normalizeH="0" baseline="0" noProof="0" dirty="0">
                <a:ln>
                  <a:noFill/>
                </a:ln>
                <a:solidFill>
                  <a:prstClr val="white"/>
                </a:solidFill>
                <a:effectLst/>
                <a:uLnTx/>
                <a:uFillTx/>
                <a:latin typeface="Segoe UI Light" panose="020B0502040204020203" charset="0"/>
                <a:ea typeface="Segoe UI Light" panose="020B0502040204020203" charset="0"/>
                <a:cs typeface="Segoe UI Light" panose="020B0502040204020203" charset="0"/>
              </a:rPr>
              <a:t>Word</a:t>
            </a:r>
            <a:r>
              <a:rPr kumimoji="0" lang="zh-CN" altLang="en-US" sz="1335" b="0" i="0" u="none" strike="noStrike" kern="1200" cap="none" spc="0" normalizeH="0" baseline="0" noProof="0" dirty="0">
                <a:ln>
                  <a:noFill/>
                </a:ln>
                <a:solidFill>
                  <a:prstClr val="white"/>
                </a:solidFill>
                <a:effectLst/>
                <a:uLnTx/>
                <a:uFillTx/>
                <a:latin typeface="Segoe UI Light" panose="020B0502040204020203" charset="0"/>
                <a:ea typeface="Segoe UI Light" panose="020B0502040204020203" charset="0"/>
                <a:cs typeface="Segoe UI Light" panose="020B0502040204020203" charset="0"/>
              </a:rPr>
              <a:t> </a:t>
            </a:r>
            <a:r>
              <a:rPr kumimoji="0" lang="zh-CN" altLang="en-US" sz="1335" b="0" i="0" u="none" strike="noStrike" kern="1200" cap="none" spc="0" normalizeH="0" baseline="0" noProof="0" dirty="0">
                <a:ln>
                  <a:noFill/>
                </a:ln>
                <a:solidFill>
                  <a:prstClr val="white"/>
                </a:solidFill>
                <a:effectLst/>
                <a:uLnTx/>
                <a:uFillTx/>
                <a:latin typeface="Century Gothic" panose="020B0502020202020204"/>
                <a:ea typeface="微软雅黑" panose="020B0503020204020204" pitchFamily="34" charset="-122"/>
                <a:cs typeface="+mn-cs"/>
              </a:rPr>
              <a:t>文档、</a:t>
            </a:r>
            <a:r>
              <a:rPr kumimoji="0" lang="en-US" altLang="zh-CN" sz="1335" b="0" i="0" u="none" strike="noStrike" kern="1200" cap="none" spc="0" normalizeH="0" baseline="0" noProof="0" dirty="0">
                <a:ln>
                  <a:noFill/>
                </a:ln>
                <a:solidFill>
                  <a:prstClr val="white"/>
                </a:solidFill>
                <a:effectLst/>
                <a:uLnTx/>
                <a:uFillTx/>
                <a:latin typeface="Segoe UI Light" panose="020B0502040204020203" charset="0"/>
                <a:ea typeface="Segoe UI Light" panose="020B0502040204020203" charset="0"/>
                <a:cs typeface="Segoe UI Light" panose="020B0502040204020203" charset="0"/>
              </a:rPr>
              <a:t>Excel</a:t>
            </a:r>
            <a:r>
              <a:rPr kumimoji="0" lang="zh-CN" altLang="en-US" sz="1335" b="0" i="0" u="none" strike="noStrike" kern="1200" cap="none" spc="0" normalizeH="0" baseline="0" noProof="0" dirty="0">
                <a:ln>
                  <a:noFill/>
                </a:ln>
                <a:solidFill>
                  <a:prstClr val="white"/>
                </a:solidFill>
                <a:effectLst/>
                <a:uLnTx/>
                <a:uFillTx/>
                <a:latin typeface="Segoe UI Light" panose="020B0502040204020203" charset="0"/>
                <a:ea typeface="Segoe UI Light" panose="020B0502040204020203" charset="0"/>
                <a:cs typeface="Segoe UI Light" panose="020B0502040204020203" charset="0"/>
              </a:rPr>
              <a:t> </a:t>
            </a:r>
            <a:r>
              <a:rPr kumimoji="0" lang="zh-CN" altLang="en-US" sz="1335" b="0" i="0" u="none" strike="noStrike" kern="1200" cap="none" spc="0" normalizeH="0" baseline="0" noProof="0" dirty="0">
                <a:ln>
                  <a:noFill/>
                </a:ln>
                <a:solidFill>
                  <a:prstClr val="white"/>
                </a:solidFill>
                <a:effectLst/>
                <a:uLnTx/>
                <a:uFillTx/>
                <a:latin typeface="Century Gothic" panose="020B0502020202020204"/>
                <a:ea typeface="微软雅黑" panose="020B0503020204020204" pitchFamily="34" charset="-122"/>
                <a:cs typeface="+mn-cs"/>
              </a:rPr>
              <a:t>图表、图片素材等）均受</a:t>
            </a:r>
            <a:r>
              <a:rPr kumimoji="0" lang="en-US" altLang="zh-CN" sz="1335" b="0" i="0" u="none" strike="noStrike" kern="1200" cap="none" spc="0" normalizeH="0" baseline="0" noProof="0" dirty="0">
                <a:ln>
                  <a:noFill/>
                </a:ln>
                <a:solidFill>
                  <a:prstClr val="white"/>
                </a:solidFill>
                <a:effectLst/>
                <a:uLnTx/>
                <a:uFillTx/>
                <a:latin typeface="Century Gothic" panose="020B0502020202020204"/>
                <a:ea typeface="微软雅黑" panose="020B0503020204020204" pitchFamily="34" charset="-122"/>
                <a:cs typeface="+mn-cs"/>
              </a:rPr>
              <a:t>《</a:t>
            </a:r>
            <a:r>
              <a:rPr kumimoji="0" lang="zh-CN" altLang="en-US" sz="1335" b="0" i="0" u="none" strike="noStrike" kern="1200" cap="none" spc="0" normalizeH="0" baseline="0" noProof="0" dirty="0">
                <a:ln>
                  <a:noFill/>
                </a:ln>
                <a:solidFill>
                  <a:prstClr val="white"/>
                </a:solidFill>
                <a:effectLst/>
                <a:uLnTx/>
                <a:uFillTx/>
                <a:latin typeface="Century Gothic" panose="020B0502020202020204"/>
                <a:ea typeface="微软雅黑" panose="020B0503020204020204" pitchFamily="34" charset="-122"/>
                <a:cs typeface="+mn-cs"/>
              </a:rPr>
              <a:t>中华人民共和国著作权法</a:t>
            </a:r>
            <a:r>
              <a:rPr kumimoji="0" lang="en-US" altLang="zh-CN" sz="1335" b="0" i="0" u="none" strike="noStrike" kern="1200" cap="none" spc="0" normalizeH="0" baseline="0" noProof="0" dirty="0">
                <a:ln>
                  <a:noFill/>
                </a:ln>
                <a:solidFill>
                  <a:prstClr val="white"/>
                </a:solidFill>
                <a:effectLst/>
                <a:uLnTx/>
                <a:uFillTx/>
                <a:latin typeface="Century Gothic" panose="020B0502020202020204"/>
                <a:ea typeface="微软雅黑" panose="020B0503020204020204" pitchFamily="34" charset="-122"/>
                <a:cs typeface="+mn-cs"/>
              </a:rPr>
              <a:t>》</a:t>
            </a:r>
            <a:r>
              <a:rPr kumimoji="0" lang="zh-CN" altLang="en-US" sz="1335" b="0" i="0" u="none" strike="noStrike" kern="1200" cap="none" spc="0" normalizeH="0" baseline="0" noProof="0" dirty="0">
                <a:ln>
                  <a:noFill/>
                </a:ln>
                <a:solidFill>
                  <a:prstClr val="white"/>
                </a:solidFill>
                <a:effectLst/>
                <a:uLnTx/>
                <a:uFillTx/>
                <a:latin typeface="Century Gothic" panose="020B0502020202020204"/>
                <a:ea typeface="微软雅黑" panose="020B0503020204020204" pitchFamily="34" charset="-122"/>
                <a:cs typeface="+mn-cs"/>
              </a:rPr>
              <a:t>、</a:t>
            </a:r>
            <a:r>
              <a:rPr kumimoji="0" lang="en-US" altLang="zh-CN" sz="1335" b="0" i="0" u="none" strike="noStrike" kern="1200" cap="none" spc="0" normalizeH="0" baseline="0" noProof="0" dirty="0">
                <a:ln>
                  <a:noFill/>
                </a:ln>
                <a:solidFill>
                  <a:prstClr val="white"/>
                </a:solidFill>
                <a:effectLst/>
                <a:uLnTx/>
                <a:uFillTx/>
                <a:latin typeface="Century Gothic" panose="020B0502020202020204"/>
                <a:ea typeface="微软雅黑" panose="020B0503020204020204" pitchFamily="34" charset="-122"/>
                <a:cs typeface="+mn-cs"/>
              </a:rPr>
              <a:t>《</a:t>
            </a:r>
            <a:r>
              <a:rPr kumimoji="0" lang="zh-CN" altLang="en-US" sz="1335" b="0" i="0" u="none" strike="noStrike" kern="1200" cap="none" spc="0" normalizeH="0" baseline="0" noProof="0" dirty="0">
                <a:ln>
                  <a:noFill/>
                </a:ln>
                <a:solidFill>
                  <a:prstClr val="white"/>
                </a:solidFill>
                <a:effectLst/>
                <a:uLnTx/>
                <a:uFillTx/>
                <a:latin typeface="Century Gothic" panose="020B0502020202020204"/>
                <a:ea typeface="微软雅黑" panose="020B0503020204020204" pitchFamily="34" charset="-122"/>
                <a:cs typeface="+mn-cs"/>
              </a:rPr>
              <a:t>信息网络传播权保护条例</a:t>
            </a:r>
            <a:r>
              <a:rPr kumimoji="0" lang="en-US" altLang="zh-CN" sz="1335" b="0" i="0" u="none" strike="noStrike" kern="1200" cap="none" spc="0" normalizeH="0" baseline="0" noProof="0" dirty="0">
                <a:ln>
                  <a:noFill/>
                </a:ln>
                <a:solidFill>
                  <a:prstClr val="white"/>
                </a:solidFill>
                <a:effectLst/>
                <a:uLnTx/>
                <a:uFillTx/>
                <a:latin typeface="Century Gothic" panose="020B0502020202020204"/>
                <a:ea typeface="微软雅黑" panose="020B0503020204020204" pitchFamily="34" charset="-122"/>
                <a:cs typeface="+mn-cs"/>
              </a:rPr>
              <a:t>》</a:t>
            </a:r>
            <a:r>
              <a:rPr kumimoji="0" lang="zh-CN" altLang="en-US" sz="1335" b="0" i="0" u="none" strike="noStrike" kern="1200" cap="none" spc="0" normalizeH="0" baseline="0" noProof="0" dirty="0">
                <a:ln>
                  <a:noFill/>
                </a:ln>
                <a:solidFill>
                  <a:prstClr val="white"/>
                </a:solidFill>
                <a:effectLst/>
                <a:uLnTx/>
                <a:uFillTx/>
                <a:latin typeface="Century Gothic" panose="020B0502020202020204"/>
                <a:ea typeface="微软雅黑" panose="020B0503020204020204" pitchFamily="34" charset="-122"/>
                <a:cs typeface="+mn-cs"/>
              </a:rPr>
              <a:t>及其他适用的法律法规的保护，未经权利人书面明确授权，信息内容的任何部分</a:t>
            </a:r>
            <a:r>
              <a:rPr kumimoji="0" lang="en-US" altLang="zh-CN" sz="1335" b="0" i="0" u="none" strike="noStrike" kern="1200" cap="none" spc="0" normalizeH="0" baseline="0" noProof="0" dirty="0">
                <a:ln>
                  <a:noFill/>
                </a:ln>
                <a:solidFill>
                  <a:prstClr val="white"/>
                </a:solidFill>
                <a:effectLst/>
                <a:uLnTx/>
                <a:uFillTx/>
                <a:latin typeface="Century Gothic" panose="020B0502020202020204"/>
                <a:ea typeface="微软雅黑" panose="020B0503020204020204" pitchFamily="34" charset="-122"/>
                <a:cs typeface="+mn-cs"/>
              </a:rPr>
              <a:t>(</a:t>
            </a:r>
            <a:r>
              <a:rPr kumimoji="0" lang="zh-CN" altLang="en-US" sz="1335" b="0" i="0" u="none" strike="noStrike" kern="1200" cap="none" spc="0" normalizeH="0" baseline="0" noProof="0" dirty="0">
                <a:ln>
                  <a:noFill/>
                </a:ln>
                <a:solidFill>
                  <a:prstClr val="white"/>
                </a:solidFill>
                <a:effectLst/>
                <a:uLnTx/>
                <a:uFillTx/>
                <a:latin typeface="Century Gothic" panose="020B0502020202020204"/>
                <a:ea typeface="微软雅黑" panose="020B0503020204020204" pitchFamily="34" charset="-122"/>
                <a:cs typeface="+mn-cs"/>
              </a:rPr>
              <a:t>包括图片或图表</a:t>
            </a:r>
            <a:r>
              <a:rPr kumimoji="0" lang="en-US" altLang="zh-CN" sz="1335" b="0" i="0" u="none" strike="noStrike" kern="1200" cap="none" spc="0" normalizeH="0" baseline="0" noProof="0" dirty="0">
                <a:ln>
                  <a:noFill/>
                </a:ln>
                <a:solidFill>
                  <a:prstClr val="white"/>
                </a:solidFill>
                <a:effectLst/>
                <a:uLnTx/>
                <a:uFillTx/>
                <a:latin typeface="Century Gothic" panose="020B0502020202020204"/>
                <a:ea typeface="微软雅黑" panose="020B0503020204020204" pitchFamily="34" charset="-122"/>
                <a:cs typeface="+mn-cs"/>
              </a:rPr>
              <a:t>)</a:t>
            </a:r>
            <a:r>
              <a:rPr kumimoji="0" lang="zh-CN" altLang="en-US" sz="1335" b="0" i="0" u="none" strike="noStrike" kern="1200" cap="none" spc="0" normalizeH="0" baseline="0" noProof="0" dirty="0">
                <a:ln>
                  <a:noFill/>
                </a:ln>
                <a:solidFill>
                  <a:prstClr val="white"/>
                </a:solidFill>
                <a:effectLst/>
                <a:uLnTx/>
                <a:uFillTx/>
                <a:latin typeface="Century Gothic" panose="020B0502020202020204"/>
                <a:ea typeface="微软雅黑" panose="020B0503020204020204" pitchFamily="34" charset="-122"/>
                <a:cs typeface="+mn-cs"/>
              </a:rPr>
              <a:t>不得被全部或部分的复制、传播、销售，否则将承担法律责任。</a:t>
            </a:r>
          </a:p>
        </p:txBody>
      </p:sp>
      <p:sp>
        <p:nvSpPr>
          <p:cNvPr id="13" name="矩形 12"/>
          <p:cNvSpPr/>
          <p:nvPr userDrawn="1"/>
        </p:nvSpPr>
        <p:spPr>
          <a:xfrm>
            <a:off x="440603" y="182445"/>
            <a:ext cx="777777" cy="246221"/>
          </a:xfrm>
          <a:prstGeom prst="rect">
            <a:avLst/>
          </a:prstGeom>
        </p:spPr>
        <p:txBody>
          <a:bodyPr wrap="none">
            <a:spAutoFit/>
          </a:bodyPr>
          <a:lstStyle/>
          <a:p>
            <a:pPr marL="0" marR="0" lvl="0" indent="0" defTabSz="608965" eaLnBrk="1" fontAlgn="auto" latinLnBrk="0" hangingPunct="1">
              <a:lnSpc>
                <a:spcPct val="100000"/>
              </a:lnSpc>
              <a:spcBef>
                <a:spcPts val="0"/>
              </a:spcBef>
              <a:spcAft>
                <a:spcPts val="0"/>
              </a:spcAft>
              <a:buClrTx/>
              <a:buSzTx/>
              <a:buFontTx/>
              <a:buNone/>
              <a:defRPr/>
            </a:pPr>
            <a:r>
              <a:rPr kumimoji="1" lang="en-US" altLang="zh-CN" sz="1000" b="0" i="0" u="none" strike="noStrike" kern="0" cap="none" spc="0" normalizeH="0" baseline="0" noProof="0" dirty="0">
                <a:ln>
                  <a:noFill/>
                </a:ln>
                <a:solidFill>
                  <a:prstClr val="white"/>
                </a:solidFill>
                <a:effectLst/>
                <a:uLnTx/>
                <a:uFillTx/>
                <a:latin typeface="Segoe UI Light" panose="020B0502040204020203"/>
                <a:ea typeface="微软雅黑" panose="020B0503020204020204" pitchFamily="34" charset="-122"/>
                <a:cs typeface="Segoe UI Light" panose="020B0502040204020203"/>
              </a:rPr>
              <a:t>OfficePLUS</a:t>
            </a:r>
            <a:endParaRPr kumimoji="0" lang="zh-CN" altLang="en-US" sz="1000" b="0" i="0" u="none" strike="noStrike" kern="0" cap="none" spc="0" normalizeH="0" baseline="0" noProof="0" dirty="0">
              <a:ln>
                <a:noFill/>
              </a:ln>
              <a:solidFill>
                <a:prstClr val="white"/>
              </a:solidFill>
              <a:effectLst/>
              <a:uLnTx/>
              <a:uFillTx/>
              <a:latin typeface="Segoe UI Light" panose="020B0502040204020203"/>
              <a:ea typeface="微软雅黑" panose="020B0503020204020204" pitchFamily="34" charset="-122"/>
              <a:cs typeface="Segoe UI Light" panose="020B0502040204020203"/>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背景图片素材">
    <p:spTree>
      <p:nvGrpSpPr>
        <p:cNvPr id="1" name=""/>
        <p:cNvGrpSpPr/>
        <p:nvPr/>
      </p:nvGrpSpPr>
      <p:grpSpPr>
        <a:xfrm>
          <a:off x="0" y="0"/>
          <a:ext cx="0" cy="0"/>
          <a:chOff x="0" y="0"/>
          <a:chExt cx="0" cy="0"/>
        </a:xfrm>
      </p:grpSpPr>
      <p:sp>
        <p:nvSpPr>
          <p:cNvPr id="4" name="矩形 3"/>
          <p:cNvSpPr/>
          <p:nvPr userDrawn="1"/>
        </p:nvSpPr>
        <p:spPr>
          <a:xfrm>
            <a:off x="440603" y="759873"/>
            <a:ext cx="1569660" cy="369332"/>
          </a:xfrm>
          <a:prstGeom prst="rect">
            <a:avLst/>
          </a:prstGeom>
        </p:spPr>
        <p:txBody>
          <a:bodyPr wrap="none">
            <a:spAutoFit/>
          </a:bodyPr>
          <a:lstStyle/>
          <a:p>
            <a:pPr defTabSz="608965"/>
            <a:r>
              <a:rPr lang="zh-CN" altLang="en-US" sz="1800" dirty="0">
                <a:solidFill>
                  <a:schemeClr val="tx1">
                    <a:lumMod val="75000"/>
                    <a:lumOff val="25000"/>
                  </a:schemeClr>
                </a:solidFill>
                <a:latin typeface="Segoe UI Light" panose="020B0502040204020203"/>
                <a:ea typeface="微软雅黑" panose="020B0503020204020204" pitchFamily="34" charset="-122"/>
                <a:cs typeface="Segoe UI Light" panose="020B0502040204020203"/>
              </a:rPr>
              <a:t>背景图片素材</a:t>
            </a:r>
          </a:p>
        </p:txBody>
      </p:sp>
      <p:sp>
        <p:nvSpPr>
          <p:cNvPr id="5" name="矩形 4"/>
          <p:cNvSpPr/>
          <p:nvPr userDrawn="1"/>
        </p:nvSpPr>
        <p:spPr>
          <a:xfrm>
            <a:off x="440603" y="182445"/>
            <a:ext cx="777777" cy="246221"/>
          </a:xfrm>
          <a:prstGeom prst="rect">
            <a:avLst/>
          </a:prstGeom>
        </p:spPr>
        <p:txBody>
          <a:bodyPr wrap="none">
            <a:spAutoFit/>
          </a:bodyPr>
          <a:lstStyle/>
          <a:p>
            <a:pPr defTabSz="608965"/>
            <a:r>
              <a:rPr kumimoji="1" lang="en-US" altLang="zh-CN" sz="1000" dirty="0">
                <a:solidFill>
                  <a:schemeClr val="tx1">
                    <a:lumMod val="75000"/>
                    <a:lumOff val="25000"/>
                  </a:schemeClr>
                </a:solidFill>
                <a:latin typeface="Segoe UI Light" panose="020B0502040204020203"/>
                <a:ea typeface="微软雅黑" panose="020B0503020204020204" pitchFamily="34" charset="-122"/>
                <a:cs typeface="Segoe UI Light" panose="020B0502040204020203"/>
              </a:rPr>
              <a:t>OfficePLUS</a:t>
            </a:r>
            <a:endParaRPr lang="zh-CN" altLang="en-US" sz="1000" dirty="0">
              <a:solidFill>
                <a:schemeClr val="tx1">
                  <a:lumMod val="75000"/>
                  <a:lumOff val="25000"/>
                </a:schemeClr>
              </a:solidFill>
              <a:latin typeface="Segoe UI Light" panose="020B0502040204020203"/>
              <a:ea typeface="微软雅黑" panose="020B0503020204020204" pitchFamily="34" charset="-122"/>
              <a:cs typeface="Segoe UI Light" panose="020B0502040204020203"/>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封面页">
    <p:bg>
      <p:bgPr>
        <a:solidFill>
          <a:schemeClr val="accent1"/>
        </a:solidFill>
        <a:effectLst/>
      </p:bgPr>
    </p:bg>
    <p:spTree>
      <p:nvGrpSpPr>
        <p:cNvPr id="1" name=""/>
        <p:cNvGrpSpPr/>
        <p:nvPr/>
      </p:nvGrpSpPr>
      <p:grpSpPr>
        <a:xfrm>
          <a:off x="0" y="0"/>
          <a:ext cx="0" cy="0"/>
          <a:chOff x="0" y="0"/>
          <a:chExt cx="0" cy="0"/>
        </a:xfrm>
      </p:grpSpPr>
      <p:sp>
        <p:nvSpPr>
          <p:cNvPr id="3" name="矩形 2"/>
          <p:cNvSpPr/>
          <p:nvPr userDrawn="1"/>
        </p:nvSpPr>
        <p:spPr>
          <a:xfrm>
            <a:off x="794" y="0"/>
            <a:ext cx="12192000" cy="2022419"/>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cs typeface="+mn-ea"/>
              <a:sym typeface="+mn-lt"/>
            </a:endParaRPr>
          </a:p>
        </p:txBody>
      </p:sp>
      <p:cxnSp>
        <p:nvCxnSpPr>
          <p:cNvPr id="22" name="直线连接符 2"/>
          <p:cNvCxnSpPr/>
          <p:nvPr userDrawn="1"/>
        </p:nvCxnSpPr>
        <p:spPr>
          <a:xfrm>
            <a:off x="3462595" y="3118936"/>
            <a:ext cx="5268401" cy="0"/>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5" name="文本占位符 24"/>
          <p:cNvSpPr>
            <a:spLocks noGrp="1"/>
          </p:cNvSpPr>
          <p:nvPr>
            <p:ph type="body" sz="quarter" idx="10" hasCustomPrompt="1"/>
          </p:nvPr>
        </p:nvSpPr>
        <p:spPr>
          <a:xfrm>
            <a:off x="946944" y="2144334"/>
            <a:ext cx="10299700" cy="830997"/>
          </a:xfrm>
          <a:prstGeom prst="rect">
            <a:avLst/>
          </a:prstGeom>
        </p:spPr>
        <p:txBody>
          <a:bodyPr>
            <a:spAutoFit/>
          </a:bodyPr>
          <a:lstStyle>
            <a:lvl1pPr marL="0" indent="0" algn="ctr">
              <a:buNone/>
              <a:defRPr sz="4800" b="1"/>
            </a:lvl1pPr>
          </a:lstStyle>
          <a:p>
            <a:pPr lvl="0"/>
            <a:r>
              <a:rPr lang="en-US" altLang="zh-CN" dirty="0"/>
              <a:t>BUSINESS PLAN</a:t>
            </a:r>
          </a:p>
        </p:txBody>
      </p:sp>
      <p:sp>
        <p:nvSpPr>
          <p:cNvPr id="26" name="文本占位符 24"/>
          <p:cNvSpPr>
            <a:spLocks noGrp="1"/>
          </p:cNvSpPr>
          <p:nvPr>
            <p:ph type="body" sz="quarter" idx="11" hasCustomPrompt="1"/>
          </p:nvPr>
        </p:nvSpPr>
        <p:spPr>
          <a:xfrm>
            <a:off x="-214009" y="3305173"/>
            <a:ext cx="12621606" cy="1323439"/>
          </a:xfrm>
          <a:prstGeom prst="rect">
            <a:avLst/>
          </a:prstGeom>
        </p:spPr>
        <p:txBody>
          <a:bodyPr wrap="square">
            <a:spAutoFit/>
          </a:bodyPr>
          <a:lstStyle>
            <a:lvl1pPr marL="0" indent="0" algn="ctr">
              <a:buNone/>
              <a:defRPr sz="8000"/>
            </a:lvl1pPr>
          </a:lstStyle>
          <a:p>
            <a:pPr lvl="0"/>
            <a:r>
              <a:rPr lang="zh-CN" altLang="en-US" dirty="0"/>
              <a:t>产品策划商务模板</a:t>
            </a:r>
          </a:p>
        </p:txBody>
      </p:sp>
      <p:sp>
        <p:nvSpPr>
          <p:cNvPr id="27" name="文本占位符 24"/>
          <p:cNvSpPr>
            <a:spLocks noGrp="1"/>
          </p:cNvSpPr>
          <p:nvPr>
            <p:ph type="body" sz="quarter" idx="12" hasCustomPrompt="1"/>
          </p:nvPr>
        </p:nvSpPr>
        <p:spPr>
          <a:xfrm>
            <a:off x="946944" y="5742089"/>
            <a:ext cx="10299700" cy="338554"/>
          </a:xfrm>
          <a:prstGeom prst="rect">
            <a:avLst/>
          </a:prstGeom>
        </p:spPr>
        <p:txBody>
          <a:bodyPr>
            <a:spAutoFit/>
          </a:bodyPr>
          <a:lstStyle>
            <a:lvl1pPr marL="0" indent="0" algn="ctr">
              <a:buNone/>
              <a:defRPr sz="1600"/>
            </a:lvl1pPr>
          </a:lstStyle>
          <a:p>
            <a:pPr lvl="0"/>
            <a:r>
              <a:rPr lang="en-US" altLang="zh-CN" dirty="0"/>
              <a:t>PRESENTED BY OfficePLUS</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三项目录">
    <p:spTree>
      <p:nvGrpSpPr>
        <p:cNvPr id="1" name=""/>
        <p:cNvGrpSpPr/>
        <p:nvPr/>
      </p:nvGrpSpPr>
      <p:grpSpPr>
        <a:xfrm>
          <a:off x="0" y="0"/>
          <a:ext cx="0" cy="0"/>
          <a:chOff x="0" y="0"/>
          <a:chExt cx="0" cy="0"/>
        </a:xfrm>
      </p:grpSpPr>
      <p:sp>
        <p:nvSpPr>
          <p:cNvPr id="2" name="矩形 1"/>
          <p:cNvSpPr/>
          <p:nvPr userDrawn="1"/>
        </p:nvSpPr>
        <p:spPr>
          <a:xfrm>
            <a:off x="794" y="176374"/>
            <a:ext cx="12192000" cy="72901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cs typeface="+mn-ea"/>
              <a:sym typeface="+mn-lt"/>
            </a:endParaRPr>
          </a:p>
        </p:txBody>
      </p:sp>
      <p:sp>
        <p:nvSpPr>
          <p:cNvPr id="3" name="文本框 2"/>
          <p:cNvSpPr txBox="1"/>
          <p:nvPr userDrawn="1"/>
        </p:nvSpPr>
        <p:spPr>
          <a:xfrm>
            <a:off x="247750" y="224109"/>
            <a:ext cx="2528363" cy="584775"/>
          </a:xfrm>
          <a:prstGeom prst="rect">
            <a:avLst/>
          </a:prstGeom>
          <a:noFill/>
        </p:spPr>
        <p:txBody>
          <a:bodyPr wrap="square" rtlCol="0">
            <a:spAutoFit/>
          </a:bodyPr>
          <a:lstStyle/>
          <a:p>
            <a:r>
              <a:rPr kumimoji="1" lang="en-US" altLang="zh-CN" sz="3200" b="1" dirty="0">
                <a:cs typeface="+mn-ea"/>
                <a:sym typeface="+mn-lt"/>
              </a:rPr>
              <a:t>CONTENTS</a:t>
            </a:r>
            <a:endParaRPr kumimoji="1" lang="zh-CN" altLang="en-US" sz="3200" b="1" dirty="0">
              <a:cs typeface="+mn-ea"/>
              <a:sym typeface="+mn-lt"/>
            </a:endParaRPr>
          </a:p>
        </p:txBody>
      </p:sp>
      <p:cxnSp>
        <p:nvCxnSpPr>
          <p:cNvPr id="4" name="直线连接符 6"/>
          <p:cNvCxnSpPr>
            <a:stCxn id="6" idx="6"/>
          </p:cNvCxnSpPr>
          <p:nvPr userDrawn="1"/>
        </p:nvCxnSpPr>
        <p:spPr>
          <a:xfrm>
            <a:off x="1200181" y="1481540"/>
            <a:ext cx="10992613"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5" name="组 1"/>
          <p:cNvGrpSpPr/>
          <p:nvPr userDrawn="1"/>
        </p:nvGrpSpPr>
        <p:grpSpPr>
          <a:xfrm>
            <a:off x="365345" y="1064122"/>
            <a:ext cx="834836" cy="834836"/>
            <a:chOff x="529193" y="798091"/>
            <a:chExt cx="626127" cy="626127"/>
          </a:xfrm>
        </p:grpSpPr>
        <p:sp>
          <p:nvSpPr>
            <p:cNvPr id="6" name="椭圆 5"/>
            <p:cNvSpPr/>
            <p:nvPr/>
          </p:nvSpPr>
          <p:spPr>
            <a:xfrm>
              <a:off x="529193" y="798091"/>
              <a:ext cx="626127" cy="626127"/>
            </a:xfrm>
            <a:prstGeom prst="ellipse">
              <a:avLst/>
            </a:prstGeom>
            <a:solidFill>
              <a:schemeClr val="tx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cs typeface="+mn-ea"/>
                <a:sym typeface="+mn-lt"/>
              </a:endParaRPr>
            </a:p>
          </p:txBody>
        </p:sp>
        <p:grpSp>
          <p:nvGrpSpPr>
            <p:cNvPr id="7" name="组 16"/>
            <p:cNvGrpSpPr/>
            <p:nvPr/>
          </p:nvGrpSpPr>
          <p:grpSpPr>
            <a:xfrm>
              <a:off x="700440" y="956739"/>
              <a:ext cx="283634" cy="308830"/>
              <a:chOff x="1411179" y="1821366"/>
              <a:chExt cx="343975" cy="374532"/>
            </a:xfrm>
          </p:grpSpPr>
          <p:sp>
            <p:nvSpPr>
              <p:cNvPr id="8" name="空心弧 7"/>
              <p:cNvSpPr/>
              <p:nvPr/>
            </p:nvSpPr>
            <p:spPr>
              <a:xfrm>
                <a:off x="1411179" y="1851923"/>
                <a:ext cx="343975" cy="343975"/>
              </a:xfrm>
              <a:prstGeom prst="blockArc">
                <a:avLst>
                  <a:gd name="adj1" fmla="val 17291385"/>
                  <a:gd name="adj2" fmla="val 15167453"/>
                  <a:gd name="adj3" fmla="val 3867"/>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solidFill>
                    <a:schemeClr val="tx1"/>
                  </a:solidFill>
                  <a:cs typeface="+mn-ea"/>
                  <a:sym typeface="+mn-lt"/>
                </a:endParaRPr>
              </a:p>
            </p:txBody>
          </p:sp>
          <p:cxnSp>
            <p:nvCxnSpPr>
              <p:cNvPr id="9" name="直线连接符 10"/>
              <p:cNvCxnSpPr/>
              <p:nvPr/>
            </p:nvCxnSpPr>
            <p:spPr>
              <a:xfrm flipV="1">
                <a:off x="1587577" y="1821366"/>
                <a:ext cx="0" cy="167268"/>
              </a:xfrm>
              <a:prstGeom prst="line">
                <a:avLst/>
              </a:prstGeom>
              <a:ln w="19050" cmpd="sng"/>
              <a:effectLst/>
            </p:spPr>
            <p:style>
              <a:lnRef idx="2">
                <a:schemeClr val="accent1"/>
              </a:lnRef>
              <a:fillRef idx="0">
                <a:schemeClr val="accent1"/>
              </a:fillRef>
              <a:effectRef idx="1">
                <a:schemeClr val="accent1"/>
              </a:effectRef>
              <a:fontRef idx="minor">
                <a:schemeClr val="tx1"/>
              </a:fontRef>
            </p:style>
          </p:cxnSp>
        </p:grpSp>
      </p:grpSp>
      <p:sp>
        <p:nvSpPr>
          <p:cNvPr id="10" name="椭圆 9"/>
          <p:cNvSpPr/>
          <p:nvPr userDrawn="1"/>
        </p:nvSpPr>
        <p:spPr>
          <a:xfrm>
            <a:off x="2161509" y="1305167"/>
            <a:ext cx="352747" cy="35274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cs typeface="+mn-ea"/>
              <a:sym typeface="+mn-lt"/>
            </a:endParaRPr>
          </a:p>
        </p:txBody>
      </p:sp>
      <p:cxnSp>
        <p:nvCxnSpPr>
          <p:cNvPr id="11" name="直线连接符 39"/>
          <p:cNvCxnSpPr>
            <a:stCxn id="10" idx="4"/>
            <a:endCxn id="13" idx="0"/>
          </p:cNvCxnSpPr>
          <p:nvPr userDrawn="1"/>
        </p:nvCxnSpPr>
        <p:spPr>
          <a:xfrm>
            <a:off x="2337883" y="1657914"/>
            <a:ext cx="1" cy="389183"/>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13" name="圆角矩形 12"/>
          <p:cNvSpPr/>
          <p:nvPr/>
        </p:nvSpPr>
        <p:spPr>
          <a:xfrm>
            <a:off x="1129882" y="2047096"/>
            <a:ext cx="2416003" cy="451405"/>
          </a:xfrm>
          <a:prstGeom prst="roundRect">
            <a:avLst/>
          </a:prstGeom>
          <a:solidFill>
            <a:schemeClr val="accent2"/>
          </a:solidFill>
          <a:ln w="19050" cmpd="sng">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cs typeface="+mn-ea"/>
              <a:sym typeface="+mn-lt"/>
            </a:endParaRPr>
          </a:p>
        </p:txBody>
      </p:sp>
      <p:sp>
        <p:nvSpPr>
          <p:cNvPr id="15" name="椭圆 14"/>
          <p:cNvSpPr/>
          <p:nvPr userDrawn="1"/>
        </p:nvSpPr>
        <p:spPr>
          <a:xfrm>
            <a:off x="6182961" y="1305167"/>
            <a:ext cx="352747" cy="352747"/>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cs typeface="+mn-ea"/>
              <a:sym typeface="+mn-lt"/>
            </a:endParaRPr>
          </a:p>
        </p:txBody>
      </p:sp>
      <p:cxnSp>
        <p:nvCxnSpPr>
          <p:cNvPr id="16" name="直线连接符 51"/>
          <p:cNvCxnSpPr>
            <a:stCxn id="15" idx="4"/>
            <a:endCxn id="18" idx="0"/>
          </p:cNvCxnSpPr>
          <p:nvPr userDrawn="1"/>
        </p:nvCxnSpPr>
        <p:spPr>
          <a:xfrm>
            <a:off x="6359335" y="1657914"/>
            <a:ext cx="1" cy="389183"/>
          </a:xfrm>
          <a:prstGeom prst="line">
            <a:avLst/>
          </a:prstGeom>
          <a:ln>
            <a:solidFill>
              <a:schemeClr val="accent5"/>
            </a:solidFill>
          </a:ln>
          <a:effectLst/>
        </p:spPr>
        <p:style>
          <a:lnRef idx="2">
            <a:schemeClr val="accent1"/>
          </a:lnRef>
          <a:fillRef idx="0">
            <a:schemeClr val="accent1"/>
          </a:fillRef>
          <a:effectRef idx="1">
            <a:schemeClr val="accent1"/>
          </a:effectRef>
          <a:fontRef idx="minor">
            <a:schemeClr val="tx1"/>
          </a:fontRef>
        </p:style>
      </p:cxnSp>
      <p:sp>
        <p:nvSpPr>
          <p:cNvPr id="18" name="圆角矩形 17"/>
          <p:cNvSpPr/>
          <p:nvPr/>
        </p:nvSpPr>
        <p:spPr>
          <a:xfrm>
            <a:off x="5151334" y="2047096"/>
            <a:ext cx="2416003" cy="451405"/>
          </a:xfrm>
          <a:prstGeom prst="roundRect">
            <a:avLst/>
          </a:prstGeom>
          <a:solidFill>
            <a:schemeClr val="accent5"/>
          </a:solidFill>
          <a:ln w="19050" cmpd="sng">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cs typeface="+mn-ea"/>
              <a:sym typeface="+mn-lt"/>
            </a:endParaRPr>
          </a:p>
        </p:txBody>
      </p:sp>
      <p:sp>
        <p:nvSpPr>
          <p:cNvPr id="20" name="椭圆 19"/>
          <p:cNvSpPr/>
          <p:nvPr userDrawn="1"/>
        </p:nvSpPr>
        <p:spPr>
          <a:xfrm>
            <a:off x="10204417" y="1305167"/>
            <a:ext cx="352747" cy="352747"/>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cs typeface="+mn-ea"/>
              <a:sym typeface="+mn-lt"/>
            </a:endParaRPr>
          </a:p>
        </p:txBody>
      </p:sp>
      <p:cxnSp>
        <p:nvCxnSpPr>
          <p:cNvPr id="21" name="直线连接符 65"/>
          <p:cNvCxnSpPr>
            <a:stCxn id="20" idx="4"/>
            <a:endCxn id="23" idx="0"/>
          </p:cNvCxnSpPr>
          <p:nvPr userDrawn="1"/>
        </p:nvCxnSpPr>
        <p:spPr>
          <a:xfrm>
            <a:off x="10380791" y="1657914"/>
            <a:ext cx="1" cy="389183"/>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23" name="圆角矩形 22"/>
          <p:cNvSpPr/>
          <p:nvPr/>
        </p:nvSpPr>
        <p:spPr>
          <a:xfrm>
            <a:off x="9172790" y="2047096"/>
            <a:ext cx="2416003" cy="451405"/>
          </a:xfrm>
          <a:prstGeom prst="roundRect">
            <a:avLst/>
          </a:prstGeom>
          <a:solidFill>
            <a:schemeClr val="accent3"/>
          </a:solidFill>
          <a:ln w="19050" cmpd="sng">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cs typeface="+mn-ea"/>
              <a:sym typeface="+mn-lt"/>
            </a:endParaRPr>
          </a:p>
        </p:txBody>
      </p:sp>
      <p:sp>
        <p:nvSpPr>
          <p:cNvPr id="31" name="文本占位符 24"/>
          <p:cNvSpPr>
            <a:spLocks noGrp="1"/>
          </p:cNvSpPr>
          <p:nvPr>
            <p:ph type="body" sz="quarter" idx="12" hasCustomPrompt="1"/>
          </p:nvPr>
        </p:nvSpPr>
        <p:spPr>
          <a:xfrm>
            <a:off x="1268497" y="2072743"/>
            <a:ext cx="2138774" cy="400110"/>
          </a:xfrm>
          <a:prstGeom prst="rect">
            <a:avLst/>
          </a:prstGeom>
        </p:spPr>
        <p:txBody>
          <a:bodyPr wrap="square">
            <a:spAutoFit/>
          </a:bodyPr>
          <a:lstStyle>
            <a:lvl1pPr marL="0" indent="0" algn="ctr">
              <a:buNone/>
              <a:defRPr sz="2000"/>
            </a:lvl1pPr>
          </a:lstStyle>
          <a:p>
            <a:pPr lvl="0"/>
            <a:r>
              <a:rPr lang="zh-CN" altLang="en-US" dirty="0"/>
              <a:t>行业分析 </a:t>
            </a:r>
          </a:p>
        </p:txBody>
      </p:sp>
      <p:sp>
        <p:nvSpPr>
          <p:cNvPr id="33" name="文本占位符 24"/>
          <p:cNvSpPr>
            <a:spLocks noGrp="1"/>
          </p:cNvSpPr>
          <p:nvPr>
            <p:ph type="body" sz="quarter" idx="13" hasCustomPrompt="1"/>
          </p:nvPr>
        </p:nvSpPr>
        <p:spPr>
          <a:xfrm>
            <a:off x="5289949" y="2072743"/>
            <a:ext cx="2138774" cy="400110"/>
          </a:xfrm>
          <a:prstGeom prst="rect">
            <a:avLst/>
          </a:prstGeom>
        </p:spPr>
        <p:txBody>
          <a:bodyPr wrap="square">
            <a:spAutoFit/>
          </a:bodyPr>
          <a:lstStyle>
            <a:lvl1pPr marL="0" indent="0" algn="ctr">
              <a:buNone/>
              <a:defRPr sz="2000"/>
            </a:lvl1pPr>
          </a:lstStyle>
          <a:p>
            <a:pPr lvl="0"/>
            <a:r>
              <a:rPr lang="zh-CN" altLang="en-US" dirty="0"/>
              <a:t>行业分析 </a:t>
            </a:r>
          </a:p>
        </p:txBody>
      </p:sp>
      <p:sp>
        <p:nvSpPr>
          <p:cNvPr id="34" name="文本占位符 24"/>
          <p:cNvSpPr>
            <a:spLocks noGrp="1"/>
          </p:cNvSpPr>
          <p:nvPr>
            <p:ph type="body" sz="quarter" idx="14" hasCustomPrompt="1"/>
          </p:nvPr>
        </p:nvSpPr>
        <p:spPr>
          <a:xfrm>
            <a:off x="9311405" y="2072743"/>
            <a:ext cx="2138774" cy="400110"/>
          </a:xfrm>
          <a:prstGeom prst="rect">
            <a:avLst/>
          </a:prstGeom>
        </p:spPr>
        <p:txBody>
          <a:bodyPr wrap="square">
            <a:spAutoFit/>
          </a:bodyPr>
          <a:lstStyle>
            <a:lvl1pPr marL="0" indent="0" algn="ctr">
              <a:buNone/>
              <a:defRPr sz="2000"/>
            </a:lvl1pPr>
          </a:lstStyle>
          <a:p>
            <a:pPr lvl="0"/>
            <a:r>
              <a:rPr lang="zh-CN" altLang="en-US" dirty="0"/>
              <a:t>行业分析 </a:t>
            </a:r>
          </a:p>
        </p:txBody>
      </p:sp>
      <p:sp>
        <p:nvSpPr>
          <p:cNvPr id="39" name="文本占位符 24"/>
          <p:cNvSpPr>
            <a:spLocks noGrp="1"/>
          </p:cNvSpPr>
          <p:nvPr>
            <p:ph type="body" sz="quarter" idx="16" hasCustomPrompt="1"/>
          </p:nvPr>
        </p:nvSpPr>
        <p:spPr>
          <a:xfrm>
            <a:off x="1129881" y="2663824"/>
            <a:ext cx="2416003" cy="1200329"/>
          </a:xfrm>
          <a:prstGeom prst="rect">
            <a:avLst/>
          </a:prstGeom>
        </p:spPr>
        <p:txBody>
          <a:bodyPr wrap="square">
            <a:spAutoFit/>
          </a:bodyPr>
          <a:lstStyle>
            <a:lvl1pPr marL="0" indent="0" algn="l">
              <a:lnSpc>
                <a:spcPct val="120000"/>
              </a:lnSpc>
              <a:buNone/>
              <a:defRPr sz="1200">
                <a:solidFill>
                  <a:schemeClr val="bg1"/>
                </a:solidFill>
              </a:defRPr>
            </a:lvl1pPr>
          </a:lstStyle>
          <a:p>
            <a:pPr lvl="0"/>
            <a:r>
              <a:rPr lang="zh-CN" altLang="en-US" dirty="0"/>
              <a:t>点击此处添加文本信息。标题数字等都可以通过点击和重新输入进行更改，顶部“开始”面板中可以对字体、字号、颜色、行距等进行修改。</a:t>
            </a:r>
          </a:p>
        </p:txBody>
      </p:sp>
      <p:sp>
        <p:nvSpPr>
          <p:cNvPr id="40" name="文本占位符 24"/>
          <p:cNvSpPr>
            <a:spLocks noGrp="1"/>
          </p:cNvSpPr>
          <p:nvPr>
            <p:ph type="body" sz="quarter" idx="17" hasCustomPrompt="1"/>
          </p:nvPr>
        </p:nvSpPr>
        <p:spPr>
          <a:xfrm>
            <a:off x="5151334" y="2663824"/>
            <a:ext cx="2416003" cy="1200329"/>
          </a:xfrm>
          <a:prstGeom prst="rect">
            <a:avLst/>
          </a:prstGeom>
        </p:spPr>
        <p:txBody>
          <a:bodyPr wrap="square">
            <a:spAutoFit/>
          </a:bodyPr>
          <a:lstStyle>
            <a:lvl1pPr marL="0" indent="0" algn="l">
              <a:lnSpc>
                <a:spcPct val="120000"/>
              </a:lnSpc>
              <a:buNone/>
              <a:defRPr sz="1200">
                <a:solidFill>
                  <a:schemeClr val="bg1"/>
                </a:solidFill>
              </a:defRPr>
            </a:lvl1pPr>
          </a:lstStyle>
          <a:p>
            <a:pPr lvl="0"/>
            <a:r>
              <a:rPr lang="zh-CN" altLang="en-US" dirty="0"/>
              <a:t>点击此处添加文本信息。标题数字等都可以通过点击和重新输入进行更改，顶部“开始”面板中可以对字体、字号、颜色、行距等进行修改。</a:t>
            </a:r>
          </a:p>
        </p:txBody>
      </p:sp>
      <p:sp>
        <p:nvSpPr>
          <p:cNvPr id="41" name="文本占位符 24"/>
          <p:cNvSpPr>
            <a:spLocks noGrp="1"/>
          </p:cNvSpPr>
          <p:nvPr>
            <p:ph type="body" sz="quarter" idx="18" hasCustomPrompt="1"/>
          </p:nvPr>
        </p:nvSpPr>
        <p:spPr>
          <a:xfrm>
            <a:off x="9172790" y="2663824"/>
            <a:ext cx="2416003" cy="1200329"/>
          </a:xfrm>
          <a:prstGeom prst="rect">
            <a:avLst/>
          </a:prstGeom>
        </p:spPr>
        <p:txBody>
          <a:bodyPr wrap="square">
            <a:spAutoFit/>
          </a:bodyPr>
          <a:lstStyle>
            <a:lvl1pPr marL="0" indent="0" algn="l">
              <a:lnSpc>
                <a:spcPct val="120000"/>
              </a:lnSpc>
              <a:buNone/>
              <a:defRPr sz="1200">
                <a:solidFill>
                  <a:schemeClr val="bg1"/>
                </a:solidFill>
              </a:defRPr>
            </a:lvl1pPr>
          </a:lstStyle>
          <a:p>
            <a:pPr lvl="0"/>
            <a:r>
              <a:rPr lang="zh-CN" altLang="en-US" dirty="0"/>
              <a:t>点击此处添加文本信息。标题数字等都可以通过点击和重新输入进行更改，顶部“开始”面板中可以对字体、字号、颜色、行距等进行修改。</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四项目录">
    <p:spTree>
      <p:nvGrpSpPr>
        <p:cNvPr id="1" name=""/>
        <p:cNvGrpSpPr/>
        <p:nvPr/>
      </p:nvGrpSpPr>
      <p:grpSpPr>
        <a:xfrm>
          <a:off x="0" y="0"/>
          <a:ext cx="0" cy="0"/>
          <a:chOff x="0" y="0"/>
          <a:chExt cx="0" cy="0"/>
        </a:xfrm>
      </p:grpSpPr>
      <p:cxnSp>
        <p:nvCxnSpPr>
          <p:cNvPr id="4" name="直线连接符 6"/>
          <p:cNvCxnSpPr>
            <a:stCxn id="6" idx="6"/>
          </p:cNvCxnSpPr>
          <p:nvPr userDrawn="1"/>
        </p:nvCxnSpPr>
        <p:spPr>
          <a:xfrm>
            <a:off x="1200181" y="1481540"/>
            <a:ext cx="10992613"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椭圆 9"/>
          <p:cNvSpPr/>
          <p:nvPr userDrawn="1"/>
        </p:nvSpPr>
        <p:spPr>
          <a:xfrm>
            <a:off x="2161509" y="1305167"/>
            <a:ext cx="352747" cy="35274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cs typeface="+mn-ea"/>
              <a:sym typeface="+mn-lt"/>
            </a:endParaRPr>
          </a:p>
        </p:txBody>
      </p:sp>
      <p:cxnSp>
        <p:nvCxnSpPr>
          <p:cNvPr id="11" name="直线连接符 39"/>
          <p:cNvCxnSpPr>
            <a:stCxn id="10" idx="4"/>
            <a:endCxn id="13" idx="0"/>
          </p:cNvCxnSpPr>
          <p:nvPr userDrawn="1"/>
        </p:nvCxnSpPr>
        <p:spPr>
          <a:xfrm flipH="1">
            <a:off x="2322008" y="1657914"/>
            <a:ext cx="15875" cy="389255"/>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13" name="圆角矩形 12"/>
          <p:cNvSpPr/>
          <p:nvPr/>
        </p:nvSpPr>
        <p:spPr>
          <a:xfrm>
            <a:off x="1129665" y="2047240"/>
            <a:ext cx="2384425" cy="718185"/>
          </a:xfrm>
          <a:prstGeom prst="roundRect">
            <a:avLst/>
          </a:prstGeom>
          <a:solidFill>
            <a:schemeClr val="accent2"/>
          </a:solidFill>
          <a:ln w="19050" cmpd="sng">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cs typeface="+mn-ea"/>
              <a:sym typeface="+mn-lt"/>
            </a:endParaRPr>
          </a:p>
        </p:txBody>
      </p:sp>
      <p:sp>
        <p:nvSpPr>
          <p:cNvPr id="15" name="椭圆 14"/>
          <p:cNvSpPr/>
          <p:nvPr userDrawn="1"/>
        </p:nvSpPr>
        <p:spPr>
          <a:xfrm>
            <a:off x="4883090" y="1305167"/>
            <a:ext cx="352747" cy="352747"/>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cs typeface="+mn-ea"/>
              <a:sym typeface="+mn-lt"/>
            </a:endParaRPr>
          </a:p>
        </p:txBody>
      </p:sp>
      <p:cxnSp>
        <p:nvCxnSpPr>
          <p:cNvPr id="16" name="直线连接符 51"/>
          <p:cNvCxnSpPr>
            <a:stCxn id="15" idx="4"/>
          </p:cNvCxnSpPr>
          <p:nvPr userDrawn="1"/>
        </p:nvCxnSpPr>
        <p:spPr>
          <a:xfrm flipH="1">
            <a:off x="5055235" y="1657985"/>
            <a:ext cx="4445" cy="389255"/>
          </a:xfrm>
          <a:prstGeom prst="line">
            <a:avLst/>
          </a:prstGeom>
          <a:ln>
            <a:solidFill>
              <a:schemeClr val="accent5"/>
            </a:solidFill>
          </a:ln>
          <a:effectLst/>
        </p:spPr>
        <p:style>
          <a:lnRef idx="2">
            <a:schemeClr val="accent1"/>
          </a:lnRef>
          <a:fillRef idx="0">
            <a:schemeClr val="accent1"/>
          </a:fillRef>
          <a:effectRef idx="1">
            <a:schemeClr val="accent1"/>
          </a:effectRef>
          <a:fontRef idx="minor">
            <a:schemeClr val="tx1"/>
          </a:fontRef>
        </p:style>
      </p:cxnSp>
      <p:sp>
        <p:nvSpPr>
          <p:cNvPr id="18" name="圆角矩形 17"/>
          <p:cNvSpPr/>
          <p:nvPr/>
        </p:nvSpPr>
        <p:spPr>
          <a:xfrm>
            <a:off x="3851275" y="2047240"/>
            <a:ext cx="2331085" cy="717550"/>
          </a:xfrm>
          <a:prstGeom prst="roundRect">
            <a:avLst/>
          </a:prstGeom>
          <a:solidFill>
            <a:schemeClr val="accent5"/>
          </a:solidFill>
          <a:ln w="19050" cmpd="sng">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cs typeface="+mn-ea"/>
              <a:sym typeface="+mn-lt"/>
            </a:endParaRPr>
          </a:p>
        </p:txBody>
      </p:sp>
      <p:sp>
        <p:nvSpPr>
          <p:cNvPr id="20" name="椭圆 19"/>
          <p:cNvSpPr/>
          <p:nvPr userDrawn="1"/>
        </p:nvSpPr>
        <p:spPr>
          <a:xfrm>
            <a:off x="7604674" y="1305167"/>
            <a:ext cx="352747" cy="352747"/>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cs typeface="+mn-ea"/>
              <a:sym typeface="+mn-lt"/>
            </a:endParaRPr>
          </a:p>
        </p:txBody>
      </p:sp>
      <p:cxnSp>
        <p:nvCxnSpPr>
          <p:cNvPr id="21" name="直线连接符 65"/>
          <p:cNvCxnSpPr>
            <a:stCxn id="20" idx="4"/>
            <a:endCxn id="23" idx="0"/>
          </p:cNvCxnSpPr>
          <p:nvPr userDrawn="1"/>
        </p:nvCxnSpPr>
        <p:spPr>
          <a:xfrm>
            <a:off x="7781048" y="1657914"/>
            <a:ext cx="0" cy="30480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23" name="圆角矩形 22"/>
          <p:cNvSpPr/>
          <p:nvPr/>
        </p:nvSpPr>
        <p:spPr>
          <a:xfrm>
            <a:off x="6572885" y="1962785"/>
            <a:ext cx="2416175" cy="801370"/>
          </a:xfrm>
          <a:prstGeom prst="roundRect">
            <a:avLst/>
          </a:prstGeom>
          <a:solidFill>
            <a:schemeClr val="accent3"/>
          </a:solidFill>
          <a:ln w="19050" cmpd="sng">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cs typeface="+mn-ea"/>
              <a:sym typeface="+mn-lt"/>
            </a:endParaRPr>
          </a:p>
        </p:txBody>
      </p:sp>
      <p:sp>
        <p:nvSpPr>
          <p:cNvPr id="25" name="椭圆 24"/>
          <p:cNvSpPr/>
          <p:nvPr userDrawn="1"/>
        </p:nvSpPr>
        <p:spPr>
          <a:xfrm>
            <a:off x="10326258" y="1305167"/>
            <a:ext cx="352747" cy="35274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cs typeface="+mn-ea"/>
              <a:sym typeface="+mn-lt"/>
            </a:endParaRPr>
          </a:p>
        </p:txBody>
      </p:sp>
      <p:cxnSp>
        <p:nvCxnSpPr>
          <p:cNvPr id="26" name="直线连接符 81"/>
          <p:cNvCxnSpPr>
            <a:stCxn id="25" idx="4"/>
            <a:endCxn id="28" idx="0"/>
          </p:cNvCxnSpPr>
          <p:nvPr userDrawn="1"/>
        </p:nvCxnSpPr>
        <p:spPr>
          <a:xfrm>
            <a:off x="10502632" y="1657914"/>
            <a:ext cx="0" cy="389255"/>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28" name="圆角矩形 27"/>
          <p:cNvSpPr/>
          <p:nvPr/>
        </p:nvSpPr>
        <p:spPr>
          <a:xfrm>
            <a:off x="9294495" y="2047240"/>
            <a:ext cx="2416175" cy="591820"/>
          </a:xfrm>
          <a:prstGeom prst="roundRect">
            <a:avLst/>
          </a:prstGeom>
          <a:solidFill>
            <a:schemeClr val="accent1"/>
          </a:solidFill>
          <a:ln w="19050" cmpd="sng">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cs typeface="+mn-ea"/>
              <a:sym typeface="+mn-lt"/>
            </a:endParaRPr>
          </a:p>
        </p:txBody>
      </p:sp>
      <p:sp>
        <p:nvSpPr>
          <p:cNvPr id="31" name="文本占位符 24"/>
          <p:cNvSpPr>
            <a:spLocks noGrp="1"/>
          </p:cNvSpPr>
          <p:nvPr>
            <p:ph type="body" sz="quarter" idx="12" hasCustomPrompt="1"/>
          </p:nvPr>
        </p:nvSpPr>
        <p:spPr>
          <a:xfrm>
            <a:off x="1268497" y="2072743"/>
            <a:ext cx="2138774" cy="400110"/>
          </a:xfrm>
          <a:prstGeom prst="rect">
            <a:avLst/>
          </a:prstGeom>
        </p:spPr>
        <p:txBody>
          <a:bodyPr wrap="square">
            <a:spAutoFit/>
          </a:bodyPr>
          <a:lstStyle>
            <a:lvl1pPr marL="0" indent="0" algn="ctr">
              <a:buNone/>
              <a:defRPr sz="2000"/>
            </a:lvl1pPr>
          </a:lstStyle>
          <a:p>
            <a:pPr lvl="0"/>
            <a:r>
              <a:rPr lang="zh-CN" altLang="en-US" dirty="0"/>
              <a:t>行业分析 </a:t>
            </a:r>
          </a:p>
        </p:txBody>
      </p:sp>
      <p:sp>
        <p:nvSpPr>
          <p:cNvPr id="33" name="文本占位符 24"/>
          <p:cNvSpPr>
            <a:spLocks noGrp="1"/>
          </p:cNvSpPr>
          <p:nvPr>
            <p:ph type="body" sz="quarter" idx="13" hasCustomPrompt="1"/>
          </p:nvPr>
        </p:nvSpPr>
        <p:spPr>
          <a:xfrm>
            <a:off x="3990078" y="2072743"/>
            <a:ext cx="2138774" cy="400110"/>
          </a:xfrm>
          <a:prstGeom prst="rect">
            <a:avLst/>
          </a:prstGeom>
        </p:spPr>
        <p:txBody>
          <a:bodyPr wrap="square">
            <a:spAutoFit/>
          </a:bodyPr>
          <a:lstStyle>
            <a:lvl1pPr marL="0" indent="0" algn="ctr">
              <a:buNone/>
              <a:defRPr sz="2000"/>
            </a:lvl1pPr>
          </a:lstStyle>
          <a:p>
            <a:pPr lvl="0"/>
            <a:r>
              <a:rPr lang="zh-CN" altLang="en-US" dirty="0"/>
              <a:t>行业分析 </a:t>
            </a:r>
          </a:p>
        </p:txBody>
      </p:sp>
      <p:sp>
        <p:nvSpPr>
          <p:cNvPr id="34" name="文本占位符 24"/>
          <p:cNvSpPr>
            <a:spLocks noGrp="1"/>
          </p:cNvSpPr>
          <p:nvPr>
            <p:ph type="body" sz="quarter" idx="14" hasCustomPrompt="1"/>
          </p:nvPr>
        </p:nvSpPr>
        <p:spPr>
          <a:xfrm>
            <a:off x="6711662" y="2073378"/>
            <a:ext cx="2138774" cy="400110"/>
          </a:xfrm>
          <a:prstGeom prst="rect">
            <a:avLst/>
          </a:prstGeom>
        </p:spPr>
        <p:txBody>
          <a:bodyPr wrap="square">
            <a:spAutoFit/>
          </a:bodyPr>
          <a:lstStyle>
            <a:lvl1pPr marL="0" indent="0" algn="ctr">
              <a:buNone/>
              <a:defRPr sz="2000"/>
            </a:lvl1pPr>
          </a:lstStyle>
          <a:p>
            <a:pPr lvl="0"/>
            <a:r>
              <a:rPr lang="zh-CN" altLang="en-US" dirty="0"/>
              <a:t>行业分析 </a:t>
            </a:r>
          </a:p>
        </p:txBody>
      </p:sp>
      <p:sp>
        <p:nvSpPr>
          <p:cNvPr id="38" name="文本占位符 24"/>
          <p:cNvSpPr>
            <a:spLocks noGrp="1"/>
          </p:cNvSpPr>
          <p:nvPr>
            <p:ph type="body" sz="quarter" idx="15" hasCustomPrompt="1"/>
          </p:nvPr>
        </p:nvSpPr>
        <p:spPr>
          <a:xfrm>
            <a:off x="9433244" y="2072743"/>
            <a:ext cx="2138774" cy="400110"/>
          </a:xfrm>
          <a:prstGeom prst="rect">
            <a:avLst/>
          </a:prstGeom>
        </p:spPr>
        <p:txBody>
          <a:bodyPr wrap="square">
            <a:spAutoFit/>
          </a:bodyPr>
          <a:lstStyle>
            <a:lvl1pPr marL="0" indent="0" algn="ctr">
              <a:buNone/>
              <a:defRPr sz="2000"/>
            </a:lvl1pPr>
          </a:lstStyle>
          <a:p>
            <a:pPr lvl="0"/>
            <a:r>
              <a:rPr lang="zh-CN" altLang="en-US" dirty="0"/>
              <a:t>行业分析 </a:t>
            </a:r>
          </a:p>
        </p:txBody>
      </p:sp>
      <p:sp>
        <p:nvSpPr>
          <p:cNvPr id="30" name="文本占位符 24"/>
          <p:cNvSpPr>
            <a:spLocks noGrp="1"/>
          </p:cNvSpPr>
          <p:nvPr>
            <p:ph type="body" sz="quarter" idx="20" hasCustomPrompt="1"/>
          </p:nvPr>
        </p:nvSpPr>
        <p:spPr>
          <a:xfrm>
            <a:off x="130794" y="236090"/>
            <a:ext cx="2138774" cy="584775"/>
          </a:xfrm>
          <a:prstGeom prst="rect">
            <a:avLst/>
          </a:prstGeom>
        </p:spPr>
        <p:txBody>
          <a:bodyPr wrap="square">
            <a:spAutoFit/>
          </a:bodyPr>
          <a:lstStyle>
            <a:lvl1pPr marL="0" indent="0" algn="l">
              <a:buNone/>
              <a:defRPr sz="3200" b="1"/>
            </a:lvl1pPr>
          </a:lstStyle>
          <a:p>
            <a:pPr lvl="0"/>
            <a:r>
              <a:rPr lang="en-US" altLang="zh-CN" dirty="0"/>
              <a:t>CONTENT</a:t>
            </a:r>
            <a:endParaRPr lang="zh-CN" alt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副标题页_1">
    <p:bg>
      <p:bgPr>
        <a:solidFill>
          <a:schemeClr val="accent1"/>
        </a:solidFill>
        <a:effectLst/>
      </p:bgPr>
    </p:bg>
    <p:spTree>
      <p:nvGrpSpPr>
        <p:cNvPr id="1" name=""/>
        <p:cNvGrpSpPr/>
        <p:nvPr/>
      </p:nvGrpSpPr>
      <p:grpSpPr>
        <a:xfrm>
          <a:off x="0" y="0"/>
          <a:ext cx="0" cy="0"/>
          <a:chOff x="0" y="0"/>
          <a:chExt cx="0" cy="0"/>
        </a:xfrm>
      </p:grpSpPr>
      <p:sp>
        <p:nvSpPr>
          <p:cNvPr id="4" name="文本占位符 24"/>
          <p:cNvSpPr>
            <a:spLocks noGrp="1"/>
          </p:cNvSpPr>
          <p:nvPr>
            <p:ph type="body" sz="quarter" idx="10" hasCustomPrompt="1"/>
          </p:nvPr>
        </p:nvSpPr>
        <p:spPr>
          <a:xfrm>
            <a:off x="946944" y="2299125"/>
            <a:ext cx="10299700" cy="830997"/>
          </a:xfrm>
          <a:prstGeom prst="rect">
            <a:avLst/>
          </a:prstGeom>
        </p:spPr>
        <p:txBody>
          <a:bodyPr>
            <a:spAutoFit/>
          </a:bodyPr>
          <a:lstStyle>
            <a:lvl1pPr marL="0" indent="0" algn="ctr">
              <a:buNone/>
              <a:defRPr sz="4800" b="1"/>
            </a:lvl1pPr>
          </a:lstStyle>
          <a:p>
            <a:pPr lvl="0"/>
            <a:r>
              <a:rPr lang="en-US" altLang="zh-CN" dirty="0"/>
              <a:t>CHAPTER ONE</a:t>
            </a:r>
          </a:p>
        </p:txBody>
      </p:sp>
      <p:sp>
        <p:nvSpPr>
          <p:cNvPr id="5" name="文本占位符 24"/>
          <p:cNvSpPr>
            <a:spLocks noGrp="1"/>
          </p:cNvSpPr>
          <p:nvPr>
            <p:ph type="body" sz="quarter" idx="11" hasCustomPrompt="1"/>
          </p:nvPr>
        </p:nvSpPr>
        <p:spPr>
          <a:xfrm>
            <a:off x="946944" y="3022332"/>
            <a:ext cx="10299700" cy="1323439"/>
          </a:xfrm>
          <a:prstGeom prst="rect">
            <a:avLst/>
          </a:prstGeom>
        </p:spPr>
        <p:txBody>
          <a:bodyPr wrap="square">
            <a:spAutoFit/>
          </a:bodyPr>
          <a:lstStyle>
            <a:lvl1pPr marL="0" indent="0" algn="ctr">
              <a:buNone/>
              <a:defRPr sz="8000" b="1"/>
            </a:lvl1pPr>
          </a:lstStyle>
          <a:p>
            <a:pPr lvl="0"/>
            <a:r>
              <a:rPr lang="zh-CN" altLang="en-US" dirty="0"/>
              <a:t>行业分析 </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三项目录">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矩形 3"/>
          <p:cNvSpPr/>
          <p:nvPr userDrawn="1"/>
        </p:nvSpPr>
        <p:spPr>
          <a:xfrm>
            <a:off x="4972050" y="-1"/>
            <a:ext cx="7219950" cy="69342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userDrawn="1"/>
        </p:nvSpPr>
        <p:spPr>
          <a:xfrm>
            <a:off x="3676650" y="-1"/>
            <a:ext cx="1295401" cy="1170543"/>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userDrawn="1"/>
        </p:nvSpPr>
        <p:spPr>
          <a:xfrm>
            <a:off x="3676650" y="1158607"/>
            <a:ext cx="1295401" cy="1170543"/>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userDrawn="1"/>
        </p:nvSpPr>
        <p:spPr>
          <a:xfrm>
            <a:off x="3676650" y="2317215"/>
            <a:ext cx="1295401" cy="1170543"/>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3676650" y="3475823"/>
            <a:ext cx="1295401" cy="1189593"/>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3676650" y="4665417"/>
            <a:ext cx="1295401" cy="1177658"/>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3676650" y="5843074"/>
            <a:ext cx="1295401" cy="1177658"/>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2381248" y="1158607"/>
            <a:ext cx="1295401" cy="1170543"/>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userDrawn="1"/>
        </p:nvSpPr>
        <p:spPr>
          <a:xfrm>
            <a:off x="1085846" y="1158607"/>
            <a:ext cx="1295401" cy="1170543"/>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userDrawn="1"/>
        </p:nvSpPr>
        <p:spPr>
          <a:xfrm>
            <a:off x="-209556" y="1146672"/>
            <a:ext cx="1295401" cy="1170543"/>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userDrawn="1"/>
        </p:nvSpPr>
        <p:spPr>
          <a:xfrm>
            <a:off x="1085846" y="0"/>
            <a:ext cx="1295401" cy="1170543"/>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userDrawn="1"/>
        </p:nvSpPr>
        <p:spPr>
          <a:xfrm>
            <a:off x="4972053" y="1158607"/>
            <a:ext cx="7219947" cy="1170543"/>
          </a:xfrm>
          <a:prstGeom prst="rect">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占位符 21"/>
          <p:cNvSpPr>
            <a:spLocks noGrp="1"/>
          </p:cNvSpPr>
          <p:nvPr>
            <p:ph type="body" sz="quarter" idx="11"/>
          </p:nvPr>
        </p:nvSpPr>
        <p:spPr>
          <a:xfrm>
            <a:off x="5181607" y="1365313"/>
            <a:ext cx="5405967" cy="757130"/>
          </a:xfrm>
          <a:prstGeom prst="rect">
            <a:avLst/>
          </a:prstGeom>
          <a:noFill/>
        </p:spPr>
        <p:txBody>
          <a:bodyPr wrap="square" rtlCol="0">
            <a:spAutoFit/>
          </a:bodyPr>
          <a:lstStyle>
            <a:lvl1pPr marL="0" indent="0">
              <a:buNone/>
              <a:defRPr lang="zh-CN" altLang="en-US" sz="4800" b="1" dirty="0">
                <a:solidFill>
                  <a:schemeClr val="bg1"/>
                </a:solidFill>
              </a:defRPr>
            </a:lvl1pPr>
          </a:lstStyle>
          <a:p>
            <a:pPr marL="0" lvl="0" defTabSz="913765"/>
            <a:endParaRPr lang="zh-CN" altLang="en-US" dirty="0"/>
          </a:p>
        </p:txBody>
      </p:sp>
      <p:sp>
        <p:nvSpPr>
          <p:cNvPr id="22" name="文本占位符 21"/>
          <p:cNvSpPr>
            <a:spLocks noGrp="1"/>
          </p:cNvSpPr>
          <p:nvPr>
            <p:ph type="body" sz="quarter" idx="12"/>
          </p:nvPr>
        </p:nvSpPr>
        <p:spPr>
          <a:xfrm>
            <a:off x="5181606" y="2625406"/>
            <a:ext cx="5405967" cy="535531"/>
          </a:xfrm>
          <a:prstGeom prst="rect">
            <a:avLst/>
          </a:prstGeom>
          <a:noFill/>
        </p:spPr>
        <p:txBody>
          <a:bodyPr wrap="square" rtlCol="0">
            <a:spAutoFit/>
          </a:bodyPr>
          <a:lstStyle>
            <a:lvl1pPr marL="0" indent="0">
              <a:buNone/>
              <a:defRPr lang="zh-CN" altLang="en-US" sz="3200" dirty="0">
                <a:solidFill>
                  <a:schemeClr val="bg1"/>
                </a:solidFill>
                <a:latin typeface="微软雅黑" panose="020B0503020204020204" pitchFamily="34" charset="-122"/>
                <a:ea typeface="微软雅黑" panose="020B0503020204020204" pitchFamily="34" charset="-122"/>
              </a:defRPr>
            </a:lvl1pPr>
          </a:lstStyle>
          <a:p>
            <a:pPr marL="0" lvl="0" defTabSz="913765"/>
            <a:endParaRPr lang="zh-CN" altLang="en-US" dirty="0"/>
          </a:p>
        </p:txBody>
      </p:sp>
      <p:sp>
        <p:nvSpPr>
          <p:cNvPr id="23" name="文本占位符 21"/>
          <p:cNvSpPr>
            <a:spLocks noGrp="1"/>
          </p:cNvSpPr>
          <p:nvPr>
            <p:ph type="body" sz="quarter" idx="13"/>
          </p:nvPr>
        </p:nvSpPr>
        <p:spPr>
          <a:xfrm>
            <a:off x="5181606" y="3373370"/>
            <a:ext cx="5405967" cy="535531"/>
          </a:xfrm>
          <a:prstGeom prst="rect">
            <a:avLst/>
          </a:prstGeom>
          <a:noFill/>
        </p:spPr>
        <p:txBody>
          <a:bodyPr wrap="square" rtlCol="0">
            <a:spAutoFit/>
          </a:bodyPr>
          <a:lstStyle>
            <a:lvl1pPr marL="0" indent="0">
              <a:buNone/>
              <a:defRPr lang="zh-CN" altLang="en-US" sz="3200" dirty="0">
                <a:solidFill>
                  <a:schemeClr val="bg1"/>
                </a:solidFill>
                <a:latin typeface="微软雅黑" panose="020B0503020204020204" pitchFamily="34" charset="-122"/>
                <a:ea typeface="微软雅黑" panose="020B0503020204020204" pitchFamily="34" charset="-122"/>
              </a:defRPr>
            </a:lvl1pPr>
          </a:lstStyle>
          <a:p>
            <a:pPr marL="0" lvl="0" defTabSz="913765"/>
            <a:endParaRPr lang="zh-CN" altLang="en-US" dirty="0"/>
          </a:p>
        </p:txBody>
      </p:sp>
      <p:sp>
        <p:nvSpPr>
          <p:cNvPr id="24" name="文本占位符 21"/>
          <p:cNvSpPr>
            <a:spLocks noGrp="1"/>
          </p:cNvSpPr>
          <p:nvPr>
            <p:ph type="body" sz="quarter" idx="14"/>
          </p:nvPr>
        </p:nvSpPr>
        <p:spPr>
          <a:xfrm>
            <a:off x="5181606" y="4121334"/>
            <a:ext cx="5405967" cy="535531"/>
          </a:xfrm>
          <a:prstGeom prst="rect">
            <a:avLst/>
          </a:prstGeom>
          <a:noFill/>
        </p:spPr>
        <p:txBody>
          <a:bodyPr wrap="square" rtlCol="0">
            <a:spAutoFit/>
          </a:bodyPr>
          <a:lstStyle>
            <a:lvl1pPr marL="0" indent="0">
              <a:buNone/>
              <a:defRPr lang="zh-CN" altLang="en-US" sz="3200" dirty="0">
                <a:solidFill>
                  <a:schemeClr val="bg1"/>
                </a:solidFill>
                <a:latin typeface="微软雅黑" panose="020B0503020204020204" pitchFamily="34" charset="-122"/>
                <a:ea typeface="微软雅黑" panose="020B0503020204020204" pitchFamily="34" charset="-122"/>
              </a:defRPr>
            </a:lvl1pPr>
          </a:lstStyle>
          <a:p>
            <a:pPr marL="0" lvl="0" defTabSz="913765"/>
            <a:endParaRPr lang="zh-CN" alt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副标题页_2">
    <p:bg>
      <p:bgPr>
        <a:solidFill>
          <a:schemeClr val="accent2"/>
        </a:solidFill>
        <a:effectLst/>
      </p:bgPr>
    </p:bg>
    <p:spTree>
      <p:nvGrpSpPr>
        <p:cNvPr id="1" name=""/>
        <p:cNvGrpSpPr/>
        <p:nvPr/>
      </p:nvGrpSpPr>
      <p:grpSpPr>
        <a:xfrm>
          <a:off x="0" y="0"/>
          <a:ext cx="0" cy="0"/>
          <a:chOff x="0" y="0"/>
          <a:chExt cx="0" cy="0"/>
        </a:xfrm>
      </p:grpSpPr>
      <p:sp>
        <p:nvSpPr>
          <p:cNvPr id="2" name="文本占位符 24"/>
          <p:cNvSpPr>
            <a:spLocks noGrp="1"/>
          </p:cNvSpPr>
          <p:nvPr>
            <p:ph type="body" sz="quarter" idx="10" hasCustomPrompt="1"/>
          </p:nvPr>
        </p:nvSpPr>
        <p:spPr>
          <a:xfrm>
            <a:off x="946944" y="2299125"/>
            <a:ext cx="10299700" cy="830997"/>
          </a:xfrm>
          <a:prstGeom prst="rect">
            <a:avLst/>
          </a:prstGeom>
        </p:spPr>
        <p:txBody>
          <a:bodyPr>
            <a:spAutoFit/>
          </a:bodyPr>
          <a:lstStyle>
            <a:lvl1pPr marL="0" indent="0" algn="ctr">
              <a:buNone/>
              <a:defRPr sz="4800" b="1"/>
            </a:lvl1pPr>
          </a:lstStyle>
          <a:p>
            <a:pPr lvl="0"/>
            <a:r>
              <a:rPr lang="en-US" altLang="zh-CN" dirty="0"/>
              <a:t>CHAPTER ONE</a:t>
            </a:r>
          </a:p>
        </p:txBody>
      </p:sp>
      <p:sp>
        <p:nvSpPr>
          <p:cNvPr id="3" name="文本占位符 24"/>
          <p:cNvSpPr>
            <a:spLocks noGrp="1"/>
          </p:cNvSpPr>
          <p:nvPr>
            <p:ph type="body" sz="quarter" idx="11" hasCustomPrompt="1"/>
          </p:nvPr>
        </p:nvSpPr>
        <p:spPr>
          <a:xfrm>
            <a:off x="946944" y="3022332"/>
            <a:ext cx="10299700" cy="1323439"/>
          </a:xfrm>
          <a:prstGeom prst="rect">
            <a:avLst/>
          </a:prstGeom>
        </p:spPr>
        <p:txBody>
          <a:bodyPr wrap="square">
            <a:spAutoFit/>
          </a:bodyPr>
          <a:lstStyle>
            <a:lvl1pPr marL="0" indent="0" algn="ctr">
              <a:buNone/>
              <a:defRPr sz="8000" b="1"/>
            </a:lvl1pPr>
          </a:lstStyle>
          <a:p>
            <a:pPr lvl="0"/>
            <a:r>
              <a:rPr lang="zh-CN" altLang="en-US" dirty="0"/>
              <a:t>行业分析 </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副标题页_3">
    <p:bg>
      <p:bgPr>
        <a:solidFill>
          <a:schemeClr val="accent5"/>
        </a:solidFill>
        <a:effectLst/>
      </p:bgPr>
    </p:bg>
    <p:spTree>
      <p:nvGrpSpPr>
        <p:cNvPr id="1" name=""/>
        <p:cNvGrpSpPr/>
        <p:nvPr/>
      </p:nvGrpSpPr>
      <p:grpSpPr>
        <a:xfrm>
          <a:off x="0" y="0"/>
          <a:ext cx="0" cy="0"/>
          <a:chOff x="0" y="0"/>
          <a:chExt cx="0" cy="0"/>
        </a:xfrm>
      </p:grpSpPr>
      <p:sp>
        <p:nvSpPr>
          <p:cNvPr id="2" name="文本占位符 24"/>
          <p:cNvSpPr>
            <a:spLocks noGrp="1"/>
          </p:cNvSpPr>
          <p:nvPr>
            <p:ph type="body" sz="quarter" idx="10" hasCustomPrompt="1"/>
          </p:nvPr>
        </p:nvSpPr>
        <p:spPr>
          <a:xfrm>
            <a:off x="946944" y="2299125"/>
            <a:ext cx="10299700" cy="830997"/>
          </a:xfrm>
          <a:prstGeom prst="rect">
            <a:avLst/>
          </a:prstGeom>
        </p:spPr>
        <p:txBody>
          <a:bodyPr>
            <a:spAutoFit/>
          </a:bodyPr>
          <a:lstStyle>
            <a:lvl1pPr marL="0" indent="0" algn="ctr">
              <a:buNone/>
              <a:defRPr sz="4800" b="1"/>
            </a:lvl1pPr>
          </a:lstStyle>
          <a:p>
            <a:pPr lvl="0"/>
            <a:r>
              <a:rPr lang="en-US" altLang="zh-CN" dirty="0"/>
              <a:t>CHAPTER ONE</a:t>
            </a:r>
          </a:p>
        </p:txBody>
      </p:sp>
      <p:sp>
        <p:nvSpPr>
          <p:cNvPr id="3" name="文本占位符 24"/>
          <p:cNvSpPr>
            <a:spLocks noGrp="1"/>
          </p:cNvSpPr>
          <p:nvPr>
            <p:ph type="body" sz="quarter" idx="11" hasCustomPrompt="1"/>
          </p:nvPr>
        </p:nvSpPr>
        <p:spPr>
          <a:xfrm>
            <a:off x="946944" y="3022332"/>
            <a:ext cx="10299700" cy="1323439"/>
          </a:xfrm>
          <a:prstGeom prst="rect">
            <a:avLst/>
          </a:prstGeom>
        </p:spPr>
        <p:txBody>
          <a:bodyPr wrap="square">
            <a:spAutoFit/>
          </a:bodyPr>
          <a:lstStyle>
            <a:lvl1pPr marL="0" indent="0" algn="ctr">
              <a:buNone/>
              <a:defRPr sz="8000" b="1"/>
            </a:lvl1pPr>
          </a:lstStyle>
          <a:p>
            <a:pPr lvl="0"/>
            <a:r>
              <a:rPr lang="zh-CN" altLang="en-US" dirty="0"/>
              <a:t>行业分析 </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副标题页_4">
    <p:bg>
      <p:bgPr>
        <a:solidFill>
          <a:schemeClr val="accent3"/>
        </a:solidFill>
        <a:effectLst/>
      </p:bgPr>
    </p:bg>
    <p:spTree>
      <p:nvGrpSpPr>
        <p:cNvPr id="1" name=""/>
        <p:cNvGrpSpPr/>
        <p:nvPr/>
      </p:nvGrpSpPr>
      <p:grpSpPr>
        <a:xfrm>
          <a:off x="0" y="0"/>
          <a:ext cx="0" cy="0"/>
          <a:chOff x="0" y="0"/>
          <a:chExt cx="0" cy="0"/>
        </a:xfrm>
      </p:grpSpPr>
      <p:sp>
        <p:nvSpPr>
          <p:cNvPr id="2" name="文本占位符 24"/>
          <p:cNvSpPr>
            <a:spLocks noGrp="1"/>
          </p:cNvSpPr>
          <p:nvPr>
            <p:ph type="body" sz="quarter" idx="10" hasCustomPrompt="1"/>
          </p:nvPr>
        </p:nvSpPr>
        <p:spPr>
          <a:xfrm>
            <a:off x="946944" y="2299125"/>
            <a:ext cx="10299700" cy="830997"/>
          </a:xfrm>
          <a:prstGeom prst="rect">
            <a:avLst/>
          </a:prstGeom>
        </p:spPr>
        <p:txBody>
          <a:bodyPr>
            <a:spAutoFit/>
          </a:bodyPr>
          <a:lstStyle>
            <a:lvl1pPr marL="0" indent="0" algn="ctr">
              <a:buNone/>
              <a:defRPr sz="4800" b="1"/>
            </a:lvl1pPr>
          </a:lstStyle>
          <a:p>
            <a:pPr lvl="0"/>
            <a:r>
              <a:rPr lang="en-US" altLang="zh-CN" dirty="0"/>
              <a:t>CHAPTER ONE</a:t>
            </a:r>
          </a:p>
        </p:txBody>
      </p:sp>
      <p:sp>
        <p:nvSpPr>
          <p:cNvPr id="3" name="文本占位符 24"/>
          <p:cNvSpPr>
            <a:spLocks noGrp="1"/>
          </p:cNvSpPr>
          <p:nvPr>
            <p:ph type="body" sz="quarter" idx="11" hasCustomPrompt="1"/>
          </p:nvPr>
        </p:nvSpPr>
        <p:spPr>
          <a:xfrm>
            <a:off x="946944" y="3022332"/>
            <a:ext cx="10299700" cy="1323439"/>
          </a:xfrm>
          <a:prstGeom prst="rect">
            <a:avLst/>
          </a:prstGeom>
        </p:spPr>
        <p:txBody>
          <a:bodyPr wrap="square">
            <a:spAutoFit/>
          </a:bodyPr>
          <a:lstStyle>
            <a:lvl1pPr marL="0" indent="0" algn="ctr">
              <a:buNone/>
              <a:defRPr sz="8000" b="1"/>
            </a:lvl1pPr>
          </a:lstStyle>
          <a:p>
            <a:pPr lvl="0"/>
            <a:r>
              <a:rPr lang="zh-CN" altLang="en-US" dirty="0"/>
              <a:t>行业分析 </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内容页_1">
    <p:spTree>
      <p:nvGrpSpPr>
        <p:cNvPr id="1" name=""/>
        <p:cNvGrpSpPr/>
        <p:nvPr/>
      </p:nvGrpSpPr>
      <p:grpSpPr>
        <a:xfrm>
          <a:off x="0" y="0"/>
          <a:ext cx="0" cy="0"/>
          <a:chOff x="0" y="0"/>
          <a:chExt cx="0" cy="0"/>
        </a:xfrm>
      </p:grpSpPr>
      <p:cxnSp>
        <p:nvCxnSpPr>
          <p:cNvPr id="5" name="直线连接符 6"/>
          <p:cNvCxnSpPr/>
          <p:nvPr userDrawn="1"/>
        </p:nvCxnSpPr>
        <p:spPr>
          <a:xfrm>
            <a:off x="794" y="1481540"/>
            <a:ext cx="12192000"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矩形 5"/>
          <p:cNvSpPr/>
          <p:nvPr userDrawn="1"/>
        </p:nvSpPr>
        <p:spPr>
          <a:xfrm>
            <a:off x="794" y="176374"/>
            <a:ext cx="12192000" cy="72901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cs typeface="+mn-ea"/>
              <a:sym typeface="+mn-lt"/>
            </a:endParaRPr>
          </a:p>
        </p:txBody>
      </p:sp>
      <p:sp>
        <p:nvSpPr>
          <p:cNvPr id="8" name="文本占位符 24"/>
          <p:cNvSpPr>
            <a:spLocks noGrp="1"/>
          </p:cNvSpPr>
          <p:nvPr>
            <p:ph type="body" sz="quarter" idx="10" hasCustomPrompt="1"/>
          </p:nvPr>
        </p:nvSpPr>
        <p:spPr>
          <a:xfrm>
            <a:off x="186548" y="248492"/>
            <a:ext cx="10299700" cy="584775"/>
          </a:xfrm>
          <a:prstGeom prst="rect">
            <a:avLst/>
          </a:prstGeom>
        </p:spPr>
        <p:txBody>
          <a:bodyPr wrap="square">
            <a:spAutoFit/>
          </a:bodyPr>
          <a:lstStyle>
            <a:lvl1pPr marL="0" indent="0" algn="l">
              <a:buNone/>
              <a:defRPr sz="3200" b="1"/>
            </a:lvl1pPr>
          </a:lstStyle>
          <a:p>
            <a:pPr lvl="0"/>
            <a:r>
              <a:rPr lang="en-US" altLang="zh-CN" dirty="0"/>
              <a:t>CHAPTER ONE   </a:t>
            </a:r>
            <a:r>
              <a:rPr lang="zh-CN" altLang="en-US" dirty="0"/>
              <a:t>行业分析</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内容页_2">
    <p:spTree>
      <p:nvGrpSpPr>
        <p:cNvPr id="1" name=""/>
        <p:cNvGrpSpPr/>
        <p:nvPr/>
      </p:nvGrpSpPr>
      <p:grpSpPr>
        <a:xfrm>
          <a:off x="0" y="0"/>
          <a:ext cx="0" cy="0"/>
          <a:chOff x="0" y="0"/>
          <a:chExt cx="0" cy="0"/>
        </a:xfrm>
      </p:grpSpPr>
      <p:cxnSp>
        <p:nvCxnSpPr>
          <p:cNvPr id="5" name="直线连接符 6"/>
          <p:cNvCxnSpPr/>
          <p:nvPr userDrawn="1"/>
        </p:nvCxnSpPr>
        <p:spPr>
          <a:xfrm>
            <a:off x="794" y="1481540"/>
            <a:ext cx="12192000"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矩形 5"/>
          <p:cNvSpPr/>
          <p:nvPr userDrawn="1"/>
        </p:nvSpPr>
        <p:spPr>
          <a:xfrm>
            <a:off x="794" y="176374"/>
            <a:ext cx="12192000" cy="72901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cs typeface="+mn-ea"/>
              <a:sym typeface="+mn-lt"/>
            </a:endParaRPr>
          </a:p>
        </p:txBody>
      </p:sp>
      <p:sp>
        <p:nvSpPr>
          <p:cNvPr id="8" name="文本占位符 24"/>
          <p:cNvSpPr>
            <a:spLocks noGrp="1"/>
          </p:cNvSpPr>
          <p:nvPr>
            <p:ph type="body" sz="quarter" idx="10" hasCustomPrompt="1"/>
          </p:nvPr>
        </p:nvSpPr>
        <p:spPr>
          <a:xfrm>
            <a:off x="186548" y="248492"/>
            <a:ext cx="10299700" cy="584775"/>
          </a:xfrm>
          <a:prstGeom prst="rect">
            <a:avLst/>
          </a:prstGeom>
        </p:spPr>
        <p:txBody>
          <a:bodyPr wrap="square">
            <a:spAutoFit/>
          </a:bodyPr>
          <a:lstStyle>
            <a:lvl1pPr marL="0" indent="0" algn="l">
              <a:buNone/>
              <a:defRPr sz="3200" b="1"/>
            </a:lvl1pPr>
          </a:lstStyle>
          <a:p>
            <a:pPr lvl="0"/>
            <a:r>
              <a:rPr lang="en-US" altLang="zh-CN" dirty="0"/>
              <a:t>CHAPTER ONE   </a:t>
            </a:r>
            <a:r>
              <a:rPr lang="zh-CN" altLang="en-US" dirty="0"/>
              <a:t>行业分析</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内容页_3">
    <p:spTree>
      <p:nvGrpSpPr>
        <p:cNvPr id="1" name=""/>
        <p:cNvGrpSpPr/>
        <p:nvPr/>
      </p:nvGrpSpPr>
      <p:grpSpPr>
        <a:xfrm>
          <a:off x="0" y="0"/>
          <a:ext cx="0" cy="0"/>
          <a:chOff x="0" y="0"/>
          <a:chExt cx="0" cy="0"/>
        </a:xfrm>
      </p:grpSpPr>
      <p:cxnSp>
        <p:nvCxnSpPr>
          <p:cNvPr id="5" name="直线连接符 6"/>
          <p:cNvCxnSpPr/>
          <p:nvPr userDrawn="1"/>
        </p:nvCxnSpPr>
        <p:spPr>
          <a:xfrm>
            <a:off x="794" y="1481540"/>
            <a:ext cx="12192000"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矩形 5"/>
          <p:cNvSpPr/>
          <p:nvPr userDrawn="1"/>
        </p:nvSpPr>
        <p:spPr>
          <a:xfrm>
            <a:off x="794" y="176374"/>
            <a:ext cx="12192000" cy="72901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cs typeface="+mn-ea"/>
              <a:sym typeface="+mn-lt"/>
            </a:endParaRPr>
          </a:p>
        </p:txBody>
      </p:sp>
      <p:sp>
        <p:nvSpPr>
          <p:cNvPr id="8" name="文本占位符 24"/>
          <p:cNvSpPr>
            <a:spLocks noGrp="1"/>
          </p:cNvSpPr>
          <p:nvPr>
            <p:ph type="body" sz="quarter" idx="10" hasCustomPrompt="1"/>
          </p:nvPr>
        </p:nvSpPr>
        <p:spPr>
          <a:xfrm>
            <a:off x="186548" y="248492"/>
            <a:ext cx="10299700" cy="584775"/>
          </a:xfrm>
          <a:prstGeom prst="rect">
            <a:avLst/>
          </a:prstGeom>
        </p:spPr>
        <p:txBody>
          <a:bodyPr wrap="square">
            <a:spAutoFit/>
          </a:bodyPr>
          <a:lstStyle>
            <a:lvl1pPr marL="0" indent="0" algn="l">
              <a:buNone/>
              <a:defRPr sz="3200" b="1"/>
            </a:lvl1pPr>
          </a:lstStyle>
          <a:p>
            <a:pPr lvl="0"/>
            <a:r>
              <a:rPr lang="en-US" altLang="zh-CN" dirty="0"/>
              <a:t>CHAPTER ONE   </a:t>
            </a:r>
            <a:r>
              <a:rPr lang="zh-CN" altLang="en-US" dirty="0"/>
              <a:t>行业分析</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内容页_4">
    <p:spTree>
      <p:nvGrpSpPr>
        <p:cNvPr id="1" name=""/>
        <p:cNvGrpSpPr/>
        <p:nvPr/>
      </p:nvGrpSpPr>
      <p:grpSpPr>
        <a:xfrm>
          <a:off x="0" y="0"/>
          <a:ext cx="0" cy="0"/>
          <a:chOff x="0" y="0"/>
          <a:chExt cx="0" cy="0"/>
        </a:xfrm>
      </p:grpSpPr>
      <p:cxnSp>
        <p:nvCxnSpPr>
          <p:cNvPr id="5" name="直线连接符 6"/>
          <p:cNvCxnSpPr/>
          <p:nvPr userDrawn="1"/>
        </p:nvCxnSpPr>
        <p:spPr>
          <a:xfrm>
            <a:off x="794" y="1481540"/>
            <a:ext cx="12192000"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矩形 5"/>
          <p:cNvSpPr/>
          <p:nvPr userDrawn="1"/>
        </p:nvSpPr>
        <p:spPr>
          <a:xfrm>
            <a:off x="794" y="176374"/>
            <a:ext cx="12192000" cy="729012"/>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cs typeface="+mn-ea"/>
              <a:sym typeface="+mn-lt"/>
            </a:endParaRPr>
          </a:p>
        </p:txBody>
      </p:sp>
      <p:sp>
        <p:nvSpPr>
          <p:cNvPr id="8" name="文本占位符 24"/>
          <p:cNvSpPr>
            <a:spLocks noGrp="1"/>
          </p:cNvSpPr>
          <p:nvPr>
            <p:ph type="body" sz="quarter" idx="10" hasCustomPrompt="1"/>
          </p:nvPr>
        </p:nvSpPr>
        <p:spPr>
          <a:xfrm>
            <a:off x="186548" y="248492"/>
            <a:ext cx="10299700" cy="584775"/>
          </a:xfrm>
          <a:prstGeom prst="rect">
            <a:avLst/>
          </a:prstGeom>
        </p:spPr>
        <p:txBody>
          <a:bodyPr wrap="square">
            <a:spAutoFit/>
          </a:bodyPr>
          <a:lstStyle>
            <a:lvl1pPr marL="0" indent="0" algn="l">
              <a:buNone/>
              <a:defRPr sz="3200" b="1"/>
            </a:lvl1pPr>
          </a:lstStyle>
          <a:p>
            <a:pPr lvl="0"/>
            <a:r>
              <a:rPr lang="en-US" altLang="zh-CN" dirty="0"/>
              <a:t>CHAPTER ONE   </a:t>
            </a:r>
            <a:r>
              <a:rPr lang="zh-CN" altLang="en-US" dirty="0"/>
              <a:t>行业分析</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空白页">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四项目录">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矩形 33"/>
          <p:cNvSpPr/>
          <p:nvPr userDrawn="1"/>
        </p:nvSpPr>
        <p:spPr>
          <a:xfrm>
            <a:off x="4972050" y="-1"/>
            <a:ext cx="7219950" cy="69342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userDrawn="1"/>
        </p:nvSpPr>
        <p:spPr>
          <a:xfrm>
            <a:off x="3676650" y="-1"/>
            <a:ext cx="1295401" cy="1170543"/>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userDrawn="1"/>
        </p:nvSpPr>
        <p:spPr>
          <a:xfrm>
            <a:off x="3676650" y="1158607"/>
            <a:ext cx="1295401" cy="1170543"/>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userDrawn="1"/>
        </p:nvSpPr>
        <p:spPr>
          <a:xfrm>
            <a:off x="3676650" y="2317215"/>
            <a:ext cx="1295401" cy="1170543"/>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37"/>
          <p:cNvSpPr/>
          <p:nvPr userDrawn="1"/>
        </p:nvSpPr>
        <p:spPr>
          <a:xfrm>
            <a:off x="3676650" y="3475823"/>
            <a:ext cx="1295401" cy="1189593"/>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p:cNvSpPr/>
          <p:nvPr userDrawn="1"/>
        </p:nvSpPr>
        <p:spPr>
          <a:xfrm>
            <a:off x="3676650" y="4665417"/>
            <a:ext cx="1295401" cy="1177658"/>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userDrawn="1"/>
        </p:nvSpPr>
        <p:spPr>
          <a:xfrm>
            <a:off x="3676650" y="5843074"/>
            <a:ext cx="1295401" cy="1177658"/>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p:cNvSpPr/>
          <p:nvPr userDrawn="1"/>
        </p:nvSpPr>
        <p:spPr>
          <a:xfrm>
            <a:off x="2381248" y="1158607"/>
            <a:ext cx="1295401" cy="1170543"/>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41"/>
          <p:cNvSpPr/>
          <p:nvPr userDrawn="1"/>
        </p:nvSpPr>
        <p:spPr>
          <a:xfrm>
            <a:off x="1085846" y="1158607"/>
            <a:ext cx="1295401" cy="1170543"/>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p:cNvSpPr/>
          <p:nvPr userDrawn="1"/>
        </p:nvSpPr>
        <p:spPr>
          <a:xfrm>
            <a:off x="-209556" y="1146672"/>
            <a:ext cx="1295401" cy="1170543"/>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矩形 43"/>
          <p:cNvSpPr/>
          <p:nvPr userDrawn="1"/>
        </p:nvSpPr>
        <p:spPr>
          <a:xfrm>
            <a:off x="1085846" y="0"/>
            <a:ext cx="1295401" cy="1170543"/>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44"/>
          <p:cNvSpPr/>
          <p:nvPr userDrawn="1"/>
        </p:nvSpPr>
        <p:spPr>
          <a:xfrm>
            <a:off x="4972053" y="1158607"/>
            <a:ext cx="7219947" cy="1170543"/>
          </a:xfrm>
          <a:prstGeom prst="rect">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占位符 21"/>
          <p:cNvSpPr>
            <a:spLocks noGrp="1"/>
          </p:cNvSpPr>
          <p:nvPr>
            <p:ph type="body" sz="quarter" idx="11"/>
          </p:nvPr>
        </p:nvSpPr>
        <p:spPr>
          <a:xfrm>
            <a:off x="5181607" y="1365313"/>
            <a:ext cx="5405967" cy="757130"/>
          </a:xfrm>
          <a:prstGeom prst="rect">
            <a:avLst/>
          </a:prstGeom>
          <a:noFill/>
        </p:spPr>
        <p:txBody>
          <a:bodyPr wrap="square" rtlCol="0">
            <a:spAutoFit/>
          </a:bodyPr>
          <a:lstStyle>
            <a:lvl1pPr marL="0" indent="0">
              <a:buNone/>
              <a:defRPr lang="zh-CN" altLang="en-US" sz="4800" b="1" dirty="0">
                <a:solidFill>
                  <a:schemeClr val="bg1"/>
                </a:solidFill>
              </a:defRPr>
            </a:lvl1pPr>
          </a:lstStyle>
          <a:p>
            <a:pPr marL="0" lvl="0" defTabSz="913765"/>
            <a:endParaRPr lang="zh-CN" altLang="en-US" dirty="0"/>
          </a:p>
        </p:txBody>
      </p:sp>
      <p:sp>
        <p:nvSpPr>
          <p:cNvPr id="29" name="文本占位符 21"/>
          <p:cNvSpPr>
            <a:spLocks noGrp="1"/>
          </p:cNvSpPr>
          <p:nvPr>
            <p:ph type="body" sz="quarter" idx="12"/>
          </p:nvPr>
        </p:nvSpPr>
        <p:spPr>
          <a:xfrm>
            <a:off x="5181606" y="2625406"/>
            <a:ext cx="5405967" cy="535531"/>
          </a:xfrm>
          <a:prstGeom prst="rect">
            <a:avLst/>
          </a:prstGeom>
          <a:noFill/>
        </p:spPr>
        <p:txBody>
          <a:bodyPr wrap="square" rtlCol="0">
            <a:spAutoFit/>
          </a:bodyPr>
          <a:lstStyle>
            <a:lvl1pPr marL="0" indent="0">
              <a:buNone/>
              <a:defRPr lang="zh-CN" altLang="en-US" sz="3200" dirty="0">
                <a:solidFill>
                  <a:schemeClr val="bg1"/>
                </a:solidFill>
                <a:latin typeface="微软雅黑" panose="020B0503020204020204" pitchFamily="34" charset="-122"/>
                <a:ea typeface="微软雅黑" panose="020B0503020204020204" pitchFamily="34" charset="-122"/>
              </a:defRPr>
            </a:lvl1pPr>
          </a:lstStyle>
          <a:p>
            <a:pPr marL="0" lvl="0" defTabSz="913765"/>
            <a:endParaRPr lang="zh-CN" altLang="en-US" dirty="0"/>
          </a:p>
        </p:txBody>
      </p:sp>
      <p:sp>
        <p:nvSpPr>
          <p:cNvPr id="30" name="文本占位符 21"/>
          <p:cNvSpPr>
            <a:spLocks noGrp="1"/>
          </p:cNvSpPr>
          <p:nvPr>
            <p:ph type="body" sz="quarter" idx="13"/>
          </p:nvPr>
        </p:nvSpPr>
        <p:spPr>
          <a:xfrm>
            <a:off x="5181606" y="3373370"/>
            <a:ext cx="5405967" cy="535531"/>
          </a:xfrm>
          <a:prstGeom prst="rect">
            <a:avLst/>
          </a:prstGeom>
          <a:noFill/>
        </p:spPr>
        <p:txBody>
          <a:bodyPr wrap="square" rtlCol="0">
            <a:spAutoFit/>
          </a:bodyPr>
          <a:lstStyle>
            <a:lvl1pPr marL="0" indent="0">
              <a:buNone/>
              <a:defRPr lang="zh-CN" altLang="en-US" sz="3200" dirty="0">
                <a:solidFill>
                  <a:schemeClr val="bg1"/>
                </a:solidFill>
                <a:latin typeface="微软雅黑" panose="020B0503020204020204" pitchFamily="34" charset="-122"/>
                <a:ea typeface="微软雅黑" panose="020B0503020204020204" pitchFamily="34" charset="-122"/>
              </a:defRPr>
            </a:lvl1pPr>
          </a:lstStyle>
          <a:p>
            <a:pPr marL="0" lvl="0" defTabSz="913765"/>
            <a:endParaRPr lang="zh-CN" altLang="en-US" dirty="0"/>
          </a:p>
        </p:txBody>
      </p:sp>
      <p:sp>
        <p:nvSpPr>
          <p:cNvPr id="31" name="文本占位符 21"/>
          <p:cNvSpPr>
            <a:spLocks noGrp="1"/>
          </p:cNvSpPr>
          <p:nvPr>
            <p:ph type="body" sz="quarter" idx="14"/>
          </p:nvPr>
        </p:nvSpPr>
        <p:spPr>
          <a:xfrm>
            <a:off x="5181606" y="4121334"/>
            <a:ext cx="5405967" cy="535531"/>
          </a:xfrm>
          <a:prstGeom prst="rect">
            <a:avLst/>
          </a:prstGeom>
          <a:noFill/>
        </p:spPr>
        <p:txBody>
          <a:bodyPr wrap="square" rtlCol="0">
            <a:spAutoFit/>
          </a:bodyPr>
          <a:lstStyle>
            <a:lvl1pPr marL="0" indent="0">
              <a:buNone/>
              <a:defRPr lang="zh-CN" altLang="en-US" sz="3200" dirty="0">
                <a:solidFill>
                  <a:schemeClr val="bg1"/>
                </a:solidFill>
                <a:latin typeface="微软雅黑" panose="020B0503020204020204" pitchFamily="34" charset="-122"/>
                <a:ea typeface="微软雅黑" panose="020B0503020204020204" pitchFamily="34" charset="-122"/>
              </a:defRPr>
            </a:lvl1pPr>
          </a:lstStyle>
          <a:p>
            <a:pPr marL="0" lvl="0" defTabSz="913765"/>
            <a:endParaRPr lang="zh-CN" altLang="en-US" dirty="0"/>
          </a:p>
        </p:txBody>
      </p:sp>
      <p:sp>
        <p:nvSpPr>
          <p:cNvPr id="32" name="文本占位符 21"/>
          <p:cNvSpPr>
            <a:spLocks noGrp="1"/>
          </p:cNvSpPr>
          <p:nvPr>
            <p:ph type="body" sz="quarter" idx="15"/>
          </p:nvPr>
        </p:nvSpPr>
        <p:spPr>
          <a:xfrm>
            <a:off x="5181606" y="4869298"/>
            <a:ext cx="5405967" cy="535531"/>
          </a:xfrm>
          <a:prstGeom prst="rect">
            <a:avLst/>
          </a:prstGeom>
          <a:noFill/>
        </p:spPr>
        <p:txBody>
          <a:bodyPr wrap="square" rtlCol="0">
            <a:spAutoFit/>
          </a:bodyPr>
          <a:lstStyle>
            <a:lvl1pPr marL="0" indent="0">
              <a:buNone/>
              <a:defRPr lang="zh-CN" altLang="en-US" sz="3200" dirty="0">
                <a:solidFill>
                  <a:schemeClr val="bg1"/>
                </a:solidFill>
                <a:latin typeface="微软雅黑" panose="020B0503020204020204" pitchFamily="34" charset="-122"/>
                <a:ea typeface="微软雅黑" panose="020B0503020204020204" pitchFamily="34" charset="-122"/>
              </a:defRPr>
            </a:lvl1pPr>
          </a:lstStyle>
          <a:p>
            <a:pPr marL="0" lvl="0" defTabSz="913765"/>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五项目录">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矩形 27"/>
          <p:cNvSpPr/>
          <p:nvPr userDrawn="1"/>
        </p:nvSpPr>
        <p:spPr>
          <a:xfrm>
            <a:off x="4972050" y="-1"/>
            <a:ext cx="7219950" cy="69342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userDrawn="1"/>
        </p:nvSpPr>
        <p:spPr>
          <a:xfrm>
            <a:off x="3676650" y="-1"/>
            <a:ext cx="1295401" cy="1170543"/>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userDrawn="1"/>
        </p:nvSpPr>
        <p:spPr>
          <a:xfrm>
            <a:off x="3676650" y="1158607"/>
            <a:ext cx="1295401" cy="1170543"/>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userDrawn="1"/>
        </p:nvSpPr>
        <p:spPr>
          <a:xfrm>
            <a:off x="3676650" y="2317215"/>
            <a:ext cx="1295401" cy="1170543"/>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userDrawn="1"/>
        </p:nvSpPr>
        <p:spPr>
          <a:xfrm>
            <a:off x="3676650" y="3475823"/>
            <a:ext cx="1295401" cy="1189593"/>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userDrawn="1"/>
        </p:nvSpPr>
        <p:spPr>
          <a:xfrm>
            <a:off x="3676650" y="4665417"/>
            <a:ext cx="1295401" cy="1177658"/>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userDrawn="1"/>
        </p:nvSpPr>
        <p:spPr>
          <a:xfrm>
            <a:off x="3676650" y="5843074"/>
            <a:ext cx="1295401" cy="1177658"/>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userDrawn="1"/>
        </p:nvSpPr>
        <p:spPr>
          <a:xfrm>
            <a:off x="2381248" y="1158607"/>
            <a:ext cx="1295401" cy="1170543"/>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userDrawn="1"/>
        </p:nvSpPr>
        <p:spPr>
          <a:xfrm>
            <a:off x="1085846" y="1158607"/>
            <a:ext cx="1295401" cy="1170543"/>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userDrawn="1"/>
        </p:nvSpPr>
        <p:spPr>
          <a:xfrm>
            <a:off x="-209556" y="1146672"/>
            <a:ext cx="1295401" cy="1170543"/>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37"/>
          <p:cNvSpPr/>
          <p:nvPr userDrawn="1"/>
        </p:nvSpPr>
        <p:spPr>
          <a:xfrm>
            <a:off x="1085846" y="0"/>
            <a:ext cx="1295401" cy="1170543"/>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p:cNvSpPr/>
          <p:nvPr userDrawn="1"/>
        </p:nvSpPr>
        <p:spPr>
          <a:xfrm>
            <a:off x="4972053" y="1158607"/>
            <a:ext cx="7219947" cy="1170543"/>
          </a:xfrm>
          <a:prstGeom prst="rect">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占位符 21"/>
          <p:cNvSpPr>
            <a:spLocks noGrp="1"/>
          </p:cNvSpPr>
          <p:nvPr>
            <p:ph type="body" sz="quarter" idx="11"/>
          </p:nvPr>
        </p:nvSpPr>
        <p:spPr>
          <a:xfrm>
            <a:off x="5181607" y="1365313"/>
            <a:ext cx="5405967" cy="757130"/>
          </a:xfrm>
          <a:prstGeom prst="rect">
            <a:avLst/>
          </a:prstGeom>
          <a:noFill/>
        </p:spPr>
        <p:txBody>
          <a:bodyPr wrap="square" rtlCol="0">
            <a:spAutoFit/>
          </a:bodyPr>
          <a:lstStyle>
            <a:lvl1pPr marL="0" indent="0">
              <a:buNone/>
              <a:defRPr lang="zh-CN" altLang="en-US" sz="4800" b="1" dirty="0">
                <a:solidFill>
                  <a:schemeClr val="bg1"/>
                </a:solidFill>
              </a:defRPr>
            </a:lvl1pPr>
          </a:lstStyle>
          <a:p>
            <a:pPr marL="0" lvl="0" defTabSz="913765"/>
            <a:endParaRPr lang="zh-CN" altLang="en-US" dirty="0"/>
          </a:p>
        </p:txBody>
      </p:sp>
      <p:sp>
        <p:nvSpPr>
          <p:cNvPr id="22" name="文本占位符 21"/>
          <p:cNvSpPr>
            <a:spLocks noGrp="1"/>
          </p:cNvSpPr>
          <p:nvPr>
            <p:ph type="body" sz="quarter" idx="12"/>
          </p:nvPr>
        </p:nvSpPr>
        <p:spPr>
          <a:xfrm>
            <a:off x="5181606" y="2625406"/>
            <a:ext cx="5405967" cy="535531"/>
          </a:xfrm>
          <a:prstGeom prst="rect">
            <a:avLst/>
          </a:prstGeom>
          <a:noFill/>
        </p:spPr>
        <p:txBody>
          <a:bodyPr wrap="square" rtlCol="0">
            <a:spAutoFit/>
          </a:bodyPr>
          <a:lstStyle>
            <a:lvl1pPr marL="0" indent="0">
              <a:buNone/>
              <a:defRPr lang="zh-CN" altLang="en-US" sz="3200" dirty="0">
                <a:solidFill>
                  <a:schemeClr val="bg1"/>
                </a:solidFill>
                <a:latin typeface="微软雅黑" panose="020B0503020204020204" pitchFamily="34" charset="-122"/>
                <a:ea typeface="微软雅黑" panose="020B0503020204020204" pitchFamily="34" charset="-122"/>
              </a:defRPr>
            </a:lvl1pPr>
          </a:lstStyle>
          <a:p>
            <a:pPr marL="0" lvl="0" defTabSz="913765"/>
            <a:endParaRPr lang="zh-CN" altLang="en-US" dirty="0"/>
          </a:p>
        </p:txBody>
      </p:sp>
      <p:sp>
        <p:nvSpPr>
          <p:cNvPr id="23" name="文本占位符 21"/>
          <p:cNvSpPr>
            <a:spLocks noGrp="1"/>
          </p:cNvSpPr>
          <p:nvPr>
            <p:ph type="body" sz="quarter" idx="13"/>
          </p:nvPr>
        </p:nvSpPr>
        <p:spPr>
          <a:xfrm>
            <a:off x="5181606" y="3373370"/>
            <a:ext cx="5405967" cy="535531"/>
          </a:xfrm>
          <a:prstGeom prst="rect">
            <a:avLst/>
          </a:prstGeom>
          <a:noFill/>
        </p:spPr>
        <p:txBody>
          <a:bodyPr wrap="square" rtlCol="0">
            <a:spAutoFit/>
          </a:bodyPr>
          <a:lstStyle>
            <a:lvl1pPr marL="0" indent="0">
              <a:buNone/>
              <a:defRPr lang="zh-CN" altLang="en-US" sz="3200" dirty="0">
                <a:solidFill>
                  <a:schemeClr val="bg1"/>
                </a:solidFill>
                <a:latin typeface="微软雅黑" panose="020B0503020204020204" pitchFamily="34" charset="-122"/>
                <a:ea typeface="微软雅黑" panose="020B0503020204020204" pitchFamily="34" charset="-122"/>
              </a:defRPr>
            </a:lvl1pPr>
          </a:lstStyle>
          <a:p>
            <a:pPr marL="0" lvl="0" defTabSz="913765"/>
            <a:endParaRPr lang="zh-CN" altLang="en-US" dirty="0"/>
          </a:p>
        </p:txBody>
      </p:sp>
      <p:sp>
        <p:nvSpPr>
          <p:cNvPr id="24" name="文本占位符 21"/>
          <p:cNvSpPr>
            <a:spLocks noGrp="1"/>
          </p:cNvSpPr>
          <p:nvPr>
            <p:ph type="body" sz="quarter" idx="14"/>
          </p:nvPr>
        </p:nvSpPr>
        <p:spPr>
          <a:xfrm>
            <a:off x="5181606" y="4121334"/>
            <a:ext cx="5405967" cy="535531"/>
          </a:xfrm>
          <a:prstGeom prst="rect">
            <a:avLst/>
          </a:prstGeom>
          <a:noFill/>
        </p:spPr>
        <p:txBody>
          <a:bodyPr wrap="square" rtlCol="0">
            <a:spAutoFit/>
          </a:bodyPr>
          <a:lstStyle>
            <a:lvl1pPr marL="0" indent="0">
              <a:buNone/>
              <a:defRPr lang="zh-CN" altLang="en-US" sz="3200" dirty="0">
                <a:solidFill>
                  <a:schemeClr val="bg1"/>
                </a:solidFill>
                <a:latin typeface="微软雅黑" panose="020B0503020204020204" pitchFamily="34" charset="-122"/>
                <a:ea typeface="微软雅黑" panose="020B0503020204020204" pitchFamily="34" charset="-122"/>
              </a:defRPr>
            </a:lvl1pPr>
          </a:lstStyle>
          <a:p>
            <a:pPr marL="0" lvl="0" defTabSz="913765"/>
            <a:endParaRPr lang="zh-CN" altLang="en-US" dirty="0"/>
          </a:p>
        </p:txBody>
      </p:sp>
      <p:sp>
        <p:nvSpPr>
          <p:cNvPr id="25" name="文本占位符 21"/>
          <p:cNvSpPr>
            <a:spLocks noGrp="1"/>
          </p:cNvSpPr>
          <p:nvPr>
            <p:ph type="body" sz="quarter" idx="15"/>
          </p:nvPr>
        </p:nvSpPr>
        <p:spPr>
          <a:xfrm>
            <a:off x="5181606" y="4869298"/>
            <a:ext cx="5405967" cy="535531"/>
          </a:xfrm>
          <a:prstGeom prst="rect">
            <a:avLst/>
          </a:prstGeom>
          <a:noFill/>
        </p:spPr>
        <p:txBody>
          <a:bodyPr wrap="square" rtlCol="0">
            <a:spAutoFit/>
          </a:bodyPr>
          <a:lstStyle>
            <a:lvl1pPr marL="0" indent="0">
              <a:buNone/>
              <a:defRPr lang="zh-CN" altLang="en-US" sz="3200" dirty="0">
                <a:solidFill>
                  <a:schemeClr val="bg1"/>
                </a:solidFill>
                <a:latin typeface="微软雅黑" panose="020B0503020204020204" pitchFamily="34" charset="-122"/>
                <a:ea typeface="微软雅黑" panose="020B0503020204020204" pitchFamily="34" charset="-122"/>
              </a:defRPr>
            </a:lvl1pPr>
          </a:lstStyle>
          <a:p>
            <a:pPr marL="0" lvl="0" defTabSz="913765"/>
            <a:endParaRPr lang="zh-CN" altLang="en-US" dirty="0"/>
          </a:p>
        </p:txBody>
      </p:sp>
      <p:sp>
        <p:nvSpPr>
          <p:cNvPr id="26" name="文本占位符 21"/>
          <p:cNvSpPr>
            <a:spLocks noGrp="1"/>
          </p:cNvSpPr>
          <p:nvPr>
            <p:ph type="body" sz="quarter" idx="16"/>
          </p:nvPr>
        </p:nvSpPr>
        <p:spPr>
          <a:xfrm>
            <a:off x="5181606" y="5617262"/>
            <a:ext cx="5405967" cy="535531"/>
          </a:xfrm>
          <a:prstGeom prst="rect">
            <a:avLst/>
          </a:prstGeom>
          <a:noFill/>
        </p:spPr>
        <p:txBody>
          <a:bodyPr wrap="square" rtlCol="0">
            <a:spAutoFit/>
          </a:bodyPr>
          <a:lstStyle>
            <a:lvl1pPr marL="0" indent="0">
              <a:buNone/>
              <a:defRPr lang="zh-CN" altLang="en-US" sz="3200" dirty="0">
                <a:solidFill>
                  <a:schemeClr val="bg1"/>
                </a:solidFill>
                <a:latin typeface="微软雅黑" panose="020B0503020204020204" pitchFamily="34" charset="-122"/>
                <a:ea typeface="微软雅黑" panose="020B0503020204020204" pitchFamily="34" charset="-122"/>
              </a:defRPr>
            </a:lvl1pPr>
          </a:lstStyle>
          <a:p>
            <a:pPr marL="0" lvl="0" defTabSz="913765"/>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六项目录">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2" name="矩形 41"/>
          <p:cNvSpPr/>
          <p:nvPr userDrawn="1"/>
        </p:nvSpPr>
        <p:spPr>
          <a:xfrm>
            <a:off x="4972050" y="-1"/>
            <a:ext cx="7219950" cy="69342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p:cNvSpPr/>
          <p:nvPr userDrawn="1"/>
        </p:nvSpPr>
        <p:spPr>
          <a:xfrm>
            <a:off x="3676650" y="-1"/>
            <a:ext cx="1295401" cy="1170543"/>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矩形 43"/>
          <p:cNvSpPr/>
          <p:nvPr userDrawn="1"/>
        </p:nvSpPr>
        <p:spPr>
          <a:xfrm>
            <a:off x="3676650" y="1158607"/>
            <a:ext cx="1295401" cy="1170543"/>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44"/>
          <p:cNvSpPr/>
          <p:nvPr userDrawn="1"/>
        </p:nvSpPr>
        <p:spPr>
          <a:xfrm>
            <a:off x="3676650" y="2317215"/>
            <a:ext cx="1295401" cy="1170543"/>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矩形 45"/>
          <p:cNvSpPr/>
          <p:nvPr userDrawn="1"/>
        </p:nvSpPr>
        <p:spPr>
          <a:xfrm>
            <a:off x="3676650" y="3475823"/>
            <a:ext cx="1295401" cy="1189593"/>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矩形 46"/>
          <p:cNvSpPr/>
          <p:nvPr userDrawn="1"/>
        </p:nvSpPr>
        <p:spPr>
          <a:xfrm>
            <a:off x="3676650" y="4665417"/>
            <a:ext cx="1295401" cy="1177658"/>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矩形 47"/>
          <p:cNvSpPr/>
          <p:nvPr userDrawn="1"/>
        </p:nvSpPr>
        <p:spPr>
          <a:xfrm>
            <a:off x="3676650" y="5843074"/>
            <a:ext cx="1295401" cy="1177658"/>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矩形 48"/>
          <p:cNvSpPr/>
          <p:nvPr userDrawn="1"/>
        </p:nvSpPr>
        <p:spPr>
          <a:xfrm>
            <a:off x="2381248" y="1158607"/>
            <a:ext cx="1295401" cy="1170543"/>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p:cNvSpPr/>
          <p:nvPr userDrawn="1"/>
        </p:nvSpPr>
        <p:spPr>
          <a:xfrm>
            <a:off x="1085846" y="1158607"/>
            <a:ext cx="1295401" cy="1170543"/>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矩形 50"/>
          <p:cNvSpPr/>
          <p:nvPr userDrawn="1"/>
        </p:nvSpPr>
        <p:spPr>
          <a:xfrm>
            <a:off x="-209556" y="1146672"/>
            <a:ext cx="1295401" cy="1170543"/>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矩形 51"/>
          <p:cNvSpPr/>
          <p:nvPr userDrawn="1"/>
        </p:nvSpPr>
        <p:spPr>
          <a:xfrm>
            <a:off x="1085846" y="0"/>
            <a:ext cx="1295401" cy="1170543"/>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矩形 52"/>
          <p:cNvSpPr/>
          <p:nvPr userDrawn="1"/>
        </p:nvSpPr>
        <p:spPr>
          <a:xfrm>
            <a:off x="4972053" y="1158607"/>
            <a:ext cx="7219947" cy="1170543"/>
          </a:xfrm>
          <a:prstGeom prst="rect">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占位符 21"/>
          <p:cNvSpPr>
            <a:spLocks noGrp="1"/>
          </p:cNvSpPr>
          <p:nvPr>
            <p:ph type="body" sz="quarter" idx="11"/>
          </p:nvPr>
        </p:nvSpPr>
        <p:spPr>
          <a:xfrm>
            <a:off x="5181607" y="1365313"/>
            <a:ext cx="5405967" cy="757130"/>
          </a:xfrm>
          <a:prstGeom prst="rect">
            <a:avLst/>
          </a:prstGeom>
          <a:noFill/>
        </p:spPr>
        <p:txBody>
          <a:bodyPr wrap="square" rtlCol="0">
            <a:spAutoFit/>
          </a:bodyPr>
          <a:lstStyle>
            <a:lvl1pPr marL="0" indent="0">
              <a:buNone/>
              <a:defRPr lang="zh-CN" altLang="en-US" sz="4800" b="1" dirty="0">
                <a:solidFill>
                  <a:schemeClr val="bg1"/>
                </a:solidFill>
              </a:defRPr>
            </a:lvl1pPr>
          </a:lstStyle>
          <a:p>
            <a:pPr marL="0" lvl="0" defTabSz="913765"/>
            <a:endParaRPr lang="zh-CN" altLang="en-US" dirty="0"/>
          </a:p>
        </p:txBody>
      </p:sp>
      <p:sp>
        <p:nvSpPr>
          <p:cNvPr id="22" name="文本占位符 21"/>
          <p:cNvSpPr>
            <a:spLocks noGrp="1"/>
          </p:cNvSpPr>
          <p:nvPr>
            <p:ph type="body" sz="quarter" idx="12"/>
          </p:nvPr>
        </p:nvSpPr>
        <p:spPr>
          <a:xfrm>
            <a:off x="5181606" y="2508676"/>
            <a:ext cx="5405967" cy="535531"/>
          </a:xfrm>
          <a:prstGeom prst="rect">
            <a:avLst/>
          </a:prstGeom>
          <a:noFill/>
        </p:spPr>
        <p:txBody>
          <a:bodyPr wrap="square" rtlCol="0">
            <a:spAutoFit/>
          </a:bodyPr>
          <a:lstStyle>
            <a:lvl1pPr marL="0" indent="0">
              <a:buNone/>
              <a:defRPr lang="zh-CN" altLang="en-US" sz="3200" dirty="0">
                <a:solidFill>
                  <a:schemeClr val="bg1"/>
                </a:solidFill>
                <a:latin typeface="微软雅黑" panose="020B0503020204020204" pitchFamily="34" charset="-122"/>
                <a:ea typeface="微软雅黑" panose="020B0503020204020204" pitchFamily="34" charset="-122"/>
              </a:defRPr>
            </a:lvl1pPr>
          </a:lstStyle>
          <a:p>
            <a:pPr marL="0" lvl="0" defTabSz="913765"/>
            <a:endParaRPr lang="zh-CN" altLang="en-US" dirty="0"/>
          </a:p>
        </p:txBody>
      </p:sp>
      <p:sp>
        <p:nvSpPr>
          <p:cNvPr id="23" name="文本占位符 21"/>
          <p:cNvSpPr>
            <a:spLocks noGrp="1"/>
          </p:cNvSpPr>
          <p:nvPr>
            <p:ph type="body" sz="quarter" idx="13"/>
          </p:nvPr>
        </p:nvSpPr>
        <p:spPr>
          <a:xfrm>
            <a:off x="5181606" y="3256640"/>
            <a:ext cx="5405967" cy="535531"/>
          </a:xfrm>
          <a:prstGeom prst="rect">
            <a:avLst/>
          </a:prstGeom>
          <a:noFill/>
        </p:spPr>
        <p:txBody>
          <a:bodyPr wrap="square" rtlCol="0">
            <a:spAutoFit/>
          </a:bodyPr>
          <a:lstStyle>
            <a:lvl1pPr marL="0" indent="0">
              <a:buNone/>
              <a:defRPr lang="zh-CN" altLang="en-US" sz="3200" dirty="0">
                <a:solidFill>
                  <a:schemeClr val="bg1"/>
                </a:solidFill>
                <a:latin typeface="微软雅黑" panose="020B0503020204020204" pitchFamily="34" charset="-122"/>
                <a:ea typeface="微软雅黑" panose="020B0503020204020204" pitchFamily="34" charset="-122"/>
              </a:defRPr>
            </a:lvl1pPr>
          </a:lstStyle>
          <a:p>
            <a:pPr marL="0" lvl="0" defTabSz="913765"/>
            <a:endParaRPr lang="zh-CN" altLang="en-US" dirty="0"/>
          </a:p>
        </p:txBody>
      </p:sp>
      <p:sp>
        <p:nvSpPr>
          <p:cNvPr id="24" name="文本占位符 21"/>
          <p:cNvSpPr>
            <a:spLocks noGrp="1"/>
          </p:cNvSpPr>
          <p:nvPr>
            <p:ph type="body" sz="quarter" idx="14"/>
          </p:nvPr>
        </p:nvSpPr>
        <p:spPr>
          <a:xfrm>
            <a:off x="5181606" y="4004604"/>
            <a:ext cx="5405967" cy="535531"/>
          </a:xfrm>
          <a:prstGeom prst="rect">
            <a:avLst/>
          </a:prstGeom>
          <a:noFill/>
        </p:spPr>
        <p:txBody>
          <a:bodyPr wrap="square" rtlCol="0">
            <a:spAutoFit/>
          </a:bodyPr>
          <a:lstStyle>
            <a:lvl1pPr marL="0" indent="0">
              <a:buNone/>
              <a:defRPr lang="zh-CN" altLang="en-US" sz="3200" dirty="0">
                <a:solidFill>
                  <a:schemeClr val="bg1"/>
                </a:solidFill>
                <a:latin typeface="微软雅黑" panose="020B0503020204020204" pitchFamily="34" charset="-122"/>
                <a:ea typeface="微软雅黑" panose="020B0503020204020204" pitchFamily="34" charset="-122"/>
              </a:defRPr>
            </a:lvl1pPr>
          </a:lstStyle>
          <a:p>
            <a:pPr marL="0" lvl="0" defTabSz="913765"/>
            <a:endParaRPr lang="zh-CN" altLang="en-US" dirty="0"/>
          </a:p>
        </p:txBody>
      </p:sp>
      <p:sp>
        <p:nvSpPr>
          <p:cNvPr id="25" name="文本占位符 21"/>
          <p:cNvSpPr>
            <a:spLocks noGrp="1"/>
          </p:cNvSpPr>
          <p:nvPr>
            <p:ph type="body" sz="quarter" idx="15"/>
          </p:nvPr>
        </p:nvSpPr>
        <p:spPr>
          <a:xfrm>
            <a:off x="5181606" y="4752568"/>
            <a:ext cx="5405967" cy="535531"/>
          </a:xfrm>
          <a:prstGeom prst="rect">
            <a:avLst/>
          </a:prstGeom>
          <a:noFill/>
        </p:spPr>
        <p:txBody>
          <a:bodyPr wrap="square" rtlCol="0">
            <a:spAutoFit/>
          </a:bodyPr>
          <a:lstStyle>
            <a:lvl1pPr marL="0" indent="0">
              <a:buNone/>
              <a:defRPr lang="zh-CN" altLang="en-US" sz="3200" dirty="0">
                <a:solidFill>
                  <a:schemeClr val="bg1"/>
                </a:solidFill>
                <a:latin typeface="微软雅黑" panose="020B0503020204020204" pitchFamily="34" charset="-122"/>
                <a:ea typeface="微软雅黑" panose="020B0503020204020204" pitchFamily="34" charset="-122"/>
              </a:defRPr>
            </a:lvl1pPr>
          </a:lstStyle>
          <a:p>
            <a:pPr marL="0" lvl="0" defTabSz="913765"/>
            <a:endParaRPr lang="zh-CN" altLang="en-US" dirty="0"/>
          </a:p>
        </p:txBody>
      </p:sp>
      <p:sp>
        <p:nvSpPr>
          <p:cNvPr id="26" name="文本占位符 21"/>
          <p:cNvSpPr>
            <a:spLocks noGrp="1"/>
          </p:cNvSpPr>
          <p:nvPr>
            <p:ph type="body" sz="quarter" idx="16"/>
          </p:nvPr>
        </p:nvSpPr>
        <p:spPr>
          <a:xfrm>
            <a:off x="5181606" y="5465653"/>
            <a:ext cx="5405967" cy="535531"/>
          </a:xfrm>
          <a:prstGeom prst="rect">
            <a:avLst/>
          </a:prstGeom>
          <a:noFill/>
        </p:spPr>
        <p:txBody>
          <a:bodyPr wrap="square" rtlCol="0">
            <a:spAutoFit/>
          </a:bodyPr>
          <a:lstStyle>
            <a:lvl1pPr marL="0" indent="0">
              <a:buNone/>
              <a:defRPr lang="zh-CN" altLang="en-US" sz="3200" dirty="0">
                <a:solidFill>
                  <a:schemeClr val="bg1"/>
                </a:solidFill>
                <a:latin typeface="微软雅黑" panose="020B0503020204020204" pitchFamily="34" charset="-122"/>
                <a:ea typeface="微软雅黑" panose="020B0503020204020204" pitchFamily="34" charset="-122"/>
              </a:defRPr>
            </a:lvl1pPr>
          </a:lstStyle>
          <a:p>
            <a:pPr marL="0" lvl="0" defTabSz="913765"/>
            <a:endParaRPr lang="zh-CN" altLang="en-US" dirty="0"/>
          </a:p>
        </p:txBody>
      </p:sp>
      <p:sp>
        <p:nvSpPr>
          <p:cNvPr id="27" name="文本占位符 21"/>
          <p:cNvSpPr>
            <a:spLocks noGrp="1"/>
          </p:cNvSpPr>
          <p:nvPr>
            <p:ph type="body" sz="quarter" idx="17"/>
          </p:nvPr>
        </p:nvSpPr>
        <p:spPr>
          <a:xfrm>
            <a:off x="5181606" y="6213617"/>
            <a:ext cx="5405967" cy="535531"/>
          </a:xfrm>
          <a:prstGeom prst="rect">
            <a:avLst/>
          </a:prstGeom>
          <a:noFill/>
        </p:spPr>
        <p:txBody>
          <a:bodyPr wrap="square" rtlCol="0">
            <a:spAutoFit/>
          </a:bodyPr>
          <a:lstStyle>
            <a:lvl1pPr marL="0" indent="0">
              <a:buNone/>
              <a:defRPr lang="zh-CN" altLang="en-US" sz="3200" dirty="0">
                <a:solidFill>
                  <a:schemeClr val="bg1"/>
                </a:solidFill>
                <a:latin typeface="微软雅黑" panose="020B0503020204020204" pitchFamily="34" charset="-122"/>
                <a:ea typeface="微软雅黑" panose="020B0503020204020204" pitchFamily="34" charset="-122"/>
              </a:defRPr>
            </a:lvl1pPr>
          </a:lstStyle>
          <a:p>
            <a:pPr marL="0" lvl="0" defTabSz="913765"/>
            <a:endParaRPr lang="zh-CN"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副标题页">
    <p:spTree>
      <p:nvGrpSpPr>
        <p:cNvPr id="1" name=""/>
        <p:cNvGrpSpPr/>
        <p:nvPr/>
      </p:nvGrpSpPr>
      <p:grpSpPr>
        <a:xfrm>
          <a:off x="0" y="0"/>
          <a:ext cx="0" cy="0"/>
          <a:chOff x="0" y="0"/>
          <a:chExt cx="0" cy="0"/>
        </a:xfrm>
      </p:grpSpPr>
      <p:sp>
        <p:nvSpPr>
          <p:cNvPr id="7" name="矩形 6"/>
          <p:cNvSpPr/>
          <p:nvPr/>
        </p:nvSpPr>
        <p:spPr>
          <a:xfrm>
            <a:off x="0" y="590550"/>
            <a:ext cx="1000125" cy="100012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400" b="1" dirty="0"/>
          </a:p>
        </p:txBody>
      </p:sp>
      <p:sp>
        <p:nvSpPr>
          <p:cNvPr id="8" name="矩形 7"/>
          <p:cNvSpPr/>
          <p:nvPr/>
        </p:nvSpPr>
        <p:spPr>
          <a:xfrm>
            <a:off x="0" y="0"/>
            <a:ext cx="1409700" cy="59055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1000125" y="590550"/>
            <a:ext cx="409575" cy="409575"/>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1409700" y="590550"/>
            <a:ext cx="409575" cy="40957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1000125" y="1181100"/>
            <a:ext cx="409575" cy="409575"/>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1650205" y="831055"/>
            <a:ext cx="759619" cy="759619"/>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2205036" y="626267"/>
            <a:ext cx="409575" cy="409575"/>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userDrawn="1"/>
        </p:nvSpPr>
        <p:spPr>
          <a:xfrm>
            <a:off x="1538288" y="2460973"/>
            <a:ext cx="1181100" cy="1181100"/>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userDrawn="1"/>
        </p:nvSpPr>
        <p:spPr>
          <a:xfrm>
            <a:off x="3143249" y="3414714"/>
            <a:ext cx="1181100" cy="11811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userDrawn="1"/>
        </p:nvSpPr>
        <p:spPr>
          <a:xfrm>
            <a:off x="2443162" y="2762250"/>
            <a:ext cx="1000125" cy="100012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400" b="1" dirty="0"/>
          </a:p>
        </p:txBody>
      </p:sp>
      <p:sp>
        <p:nvSpPr>
          <p:cNvPr id="3" name="文本占位符 2"/>
          <p:cNvSpPr>
            <a:spLocks noGrp="1"/>
          </p:cNvSpPr>
          <p:nvPr>
            <p:ph type="body" sz="quarter" idx="11"/>
          </p:nvPr>
        </p:nvSpPr>
        <p:spPr>
          <a:xfrm>
            <a:off x="4648200" y="2948869"/>
            <a:ext cx="3962400" cy="480131"/>
          </a:xfrm>
          <a:prstGeom prst="rect">
            <a:avLst/>
          </a:prstGeom>
        </p:spPr>
        <p:txBody>
          <a:bodyPr wrap="square">
            <a:spAutoFit/>
          </a:bodyPr>
          <a:lstStyle>
            <a:lvl1pPr marL="0" indent="0">
              <a:buNone/>
              <a:defRPr b="1">
                <a:solidFill>
                  <a:schemeClr val="accent1"/>
                </a:solidFill>
              </a:defRPr>
            </a:lvl1pPr>
          </a:lstStyle>
          <a:p>
            <a:pPr lvl="0"/>
            <a:endParaRPr lang="zh-CN" altLang="en-US" dirty="0"/>
          </a:p>
        </p:txBody>
      </p:sp>
      <p:sp>
        <p:nvSpPr>
          <p:cNvPr id="17" name="文本占位符 2"/>
          <p:cNvSpPr>
            <a:spLocks noGrp="1"/>
          </p:cNvSpPr>
          <p:nvPr>
            <p:ph type="body" sz="quarter" idx="12" hasCustomPrompt="1"/>
          </p:nvPr>
        </p:nvSpPr>
        <p:spPr>
          <a:xfrm>
            <a:off x="4648200" y="3451157"/>
            <a:ext cx="5323573" cy="492443"/>
          </a:xfrm>
          <a:prstGeom prst="rect">
            <a:avLst/>
          </a:prstGeom>
        </p:spPr>
        <p:txBody>
          <a:bodyPr wrap="square">
            <a:spAutoFit/>
          </a:bodyPr>
          <a:lstStyle>
            <a:lvl1pPr marL="0" marR="0" indent="0" algn="l" defTabSz="685165" rtl="0" eaLnBrk="1" fontAlgn="auto" latinLnBrk="0" hangingPunct="1">
              <a:lnSpc>
                <a:spcPct val="130000"/>
              </a:lnSpc>
              <a:spcBef>
                <a:spcPts val="1000"/>
              </a:spcBef>
              <a:spcAft>
                <a:spcPts val="0"/>
              </a:spcAft>
              <a:buClrTx/>
              <a:buSzTx/>
              <a:buFont typeface="Arial" panose="020B0604020202020204" pitchFamily="34" charset="0"/>
              <a:buNone/>
              <a:def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defRPr>
            </a:lvl1pPr>
          </a:lstStyle>
          <a:p>
            <a:pPr marL="0" marR="0" lvl="0" indent="0" algn="l" defTabSz="685165" rtl="0" eaLnBrk="1" fontAlgn="auto" latinLnBrk="0" hangingPunct="1">
              <a:lnSpc>
                <a:spcPct val="130000"/>
              </a:lnSpc>
              <a:spcBef>
                <a:spcPts val="1000"/>
              </a:spcBef>
              <a:spcAft>
                <a:spcPts val="0"/>
              </a:spcAft>
              <a:buClrTx/>
              <a:buSzTx/>
              <a:buFont typeface="Arial" panose="020B0604020202020204" pitchFamily="34" charset="0"/>
              <a:buNone/>
              <a:defRPr/>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标题数字等都可以通过点击和重新输入进行更改，顶部“开始”面板中可以对字体、字号、颜色、行距等进行修改。建议正文</a:t>
            </a:r>
            <a:r>
              <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rPr>
              <a:t>10</a:t>
            </a: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号字，</a:t>
            </a:r>
            <a:r>
              <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rPr>
              <a:t>1.3</a:t>
            </a: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倍字间距。</a:t>
            </a:r>
          </a:p>
        </p:txBody>
      </p:sp>
      <p:sp>
        <p:nvSpPr>
          <p:cNvPr id="5" name="文本占位符 4"/>
          <p:cNvSpPr>
            <a:spLocks noGrp="1"/>
          </p:cNvSpPr>
          <p:nvPr>
            <p:ph type="body" sz="quarter" idx="13" hasCustomPrompt="1"/>
          </p:nvPr>
        </p:nvSpPr>
        <p:spPr>
          <a:xfrm>
            <a:off x="2590799" y="2761997"/>
            <a:ext cx="704850" cy="1089529"/>
          </a:xfrm>
          <a:prstGeom prst="rect">
            <a:avLst/>
          </a:prstGeom>
        </p:spPr>
        <p:txBody>
          <a:bodyPr wrap="square">
            <a:spAutoFit/>
          </a:bodyPr>
          <a:lstStyle>
            <a:lvl1pPr marL="0" indent="0" algn="ctr">
              <a:buNone/>
              <a:defRPr sz="7200" b="1">
                <a:solidFill>
                  <a:schemeClr val="bg1"/>
                </a:solidFill>
              </a:defRPr>
            </a:lvl1pPr>
          </a:lstStyle>
          <a:p>
            <a:pPr lvl="0"/>
            <a:r>
              <a:rPr lang="en-US" altLang="zh-CN" dirty="0"/>
              <a:t>1</a:t>
            </a:r>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内容页_1">
    <p:spTree>
      <p:nvGrpSpPr>
        <p:cNvPr id="1" name=""/>
        <p:cNvGrpSpPr/>
        <p:nvPr/>
      </p:nvGrpSpPr>
      <p:grpSpPr>
        <a:xfrm>
          <a:off x="0" y="0"/>
          <a:ext cx="0" cy="0"/>
          <a:chOff x="0" y="0"/>
          <a:chExt cx="0" cy="0"/>
        </a:xfrm>
      </p:grpSpPr>
      <p:sp>
        <p:nvSpPr>
          <p:cNvPr id="16" name="矩形 15"/>
          <p:cNvSpPr/>
          <p:nvPr userDrawn="1"/>
        </p:nvSpPr>
        <p:spPr>
          <a:xfrm>
            <a:off x="0" y="590550"/>
            <a:ext cx="1000125" cy="100012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400" b="1" dirty="0"/>
          </a:p>
        </p:txBody>
      </p:sp>
      <p:sp>
        <p:nvSpPr>
          <p:cNvPr id="17" name="矩形 16"/>
          <p:cNvSpPr/>
          <p:nvPr userDrawn="1"/>
        </p:nvSpPr>
        <p:spPr>
          <a:xfrm>
            <a:off x="0" y="0"/>
            <a:ext cx="1409700" cy="59055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userDrawn="1"/>
        </p:nvSpPr>
        <p:spPr>
          <a:xfrm>
            <a:off x="1000125" y="590550"/>
            <a:ext cx="409575" cy="409575"/>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userDrawn="1"/>
        </p:nvSpPr>
        <p:spPr>
          <a:xfrm>
            <a:off x="1409700" y="590550"/>
            <a:ext cx="409575" cy="40957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userDrawn="1"/>
        </p:nvSpPr>
        <p:spPr>
          <a:xfrm>
            <a:off x="1000125" y="1181100"/>
            <a:ext cx="409575" cy="409575"/>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userDrawn="1"/>
        </p:nvSpPr>
        <p:spPr>
          <a:xfrm>
            <a:off x="1650205" y="831055"/>
            <a:ext cx="759619" cy="759619"/>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userDrawn="1"/>
        </p:nvSpPr>
        <p:spPr>
          <a:xfrm>
            <a:off x="2205036" y="626267"/>
            <a:ext cx="409575" cy="409575"/>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占位符 2"/>
          <p:cNvSpPr>
            <a:spLocks noGrp="1"/>
          </p:cNvSpPr>
          <p:nvPr>
            <p:ph type="body" sz="quarter" idx="11"/>
          </p:nvPr>
        </p:nvSpPr>
        <p:spPr>
          <a:xfrm>
            <a:off x="2964655" y="628386"/>
            <a:ext cx="3962400" cy="480131"/>
          </a:xfrm>
          <a:prstGeom prst="rect">
            <a:avLst/>
          </a:prstGeom>
        </p:spPr>
        <p:txBody>
          <a:bodyPr wrap="square">
            <a:spAutoFit/>
          </a:bodyPr>
          <a:lstStyle>
            <a:lvl1pPr marL="0" indent="0">
              <a:buNone/>
              <a:defRPr b="1">
                <a:solidFill>
                  <a:schemeClr val="accent1"/>
                </a:solidFill>
              </a:defRPr>
            </a:lvl1pPr>
          </a:lstStyle>
          <a:p>
            <a:pPr lvl="0"/>
            <a:endParaRPr lang="zh-CN" altLang="en-US" dirty="0"/>
          </a:p>
        </p:txBody>
      </p:sp>
      <p:sp>
        <p:nvSpPr>
          <p:cNvPr id="24" name="文本占位符 4"/>
          <p:cNvSpPr>
            <a:spLocks noGrp="1"/>
          </p:cNvSpPr>
          <p:nvPr>
            <p:ph type="body" sz="quarter" idx="13" hasCustomPrompt="1"/>
          </p:nvPr>
        </p:nvSpPr>
        <p:spPr>
          <a:xfrm>
            <a:off x="133614" y="666099"/>
            <a:ext cx="704850" cy="1089529"/>
          </a:xfrm>
          <a:prstGeom prst="rect">
            <a:avLst/>
          </a:prstGeom>
        </p:spPr>
        <p:txBody>
          <a:bodyPr wrap="square">
            <a:spAutoFit/>
          </a:bodyPr>
          <a:lstStyle>
            <a:lvl1pPr marL="0" indent="0" algn="ctr">
              <a:buNone/>
              <a:defRPr sz="7200" b="1">
                <a:solidFill>
                  <a:schemeClr val="bg1"/>
                </a:solidFill>
              </a:defRPr>
            </a:lvl1pPr>
          </a:lstStyle>
          <a:p>
            <a:pPr lvl="0"/>
            <a:r>
              <a:rPr lang="en-US" altLang="zh-CN" dirty="0"/>
              <a:t>1</a:t>
            </a:r>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页_2">
    <p:spTree>
      <p:nvGrpSpPr>
        <p:cNvPr id="1" name=""/>
        <p:cNvGrpSpPr/>
        <p:nvPr/>
      </p:nvGrpSpPr>
      <p:grpSpPr>
        <a:xfrm>
          <a:off x="0" y="0"/>
          <a:ext cx="0" cy="0"/>
          <a:chOff x="0" y="0"/>
          <a:chExt cx="0" cy="0"/>
        </a:xfrm>
      </p:grpSpPr>
      <p:sp>
        <p:nvSpPr>
          <p:cNvPr id="16" name="直角三角形 15"/>
          <p:cNvSpPr/>
          <p:nvPr/>
        </p:nvSpPr>
        <p:spPr>
          <a:xfrm>
            <a:off x="0" y="3453885"/>
            <a:ext cx="2032000" cy="203200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a:ea typeface="微软雅黑" panose="020B0503020204020204" pitchFamily="34" charset="-122"/>
            </a:endParaRPr>
          </a:p>
        </p:txBody>
      </p:sp>
      <p:sp>
        <p:nvSpPr>
          <p:cNvPr id="17" name="直角三角形 16"/>
          <p:cNvSpPr/>
          <p:nvPr/>
        </p:nvSpPr>
        <p:spPr>
          <a:xfrm rot="10800000">
            <a:off x="0" y="3453885"/>
            <a:ext cx="2032000" cy="203200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a:ea typeface="微软雅黑" panose="020B0503020204020204" pitchFamily="34" charset="-122"/>
            </a:endParaRPr>
          </a:p>
        </p:txBody>
      </p:sp>
      <p:sp>
        <p:nvSpPr>
          <p:cNvPr id="18" name="直角三角形 17"/>
          <p:cNvSpPr/>
          <p:nvPr/>
        </p:nvSpPr>
        <p:spPr>
          <a:xfrm rot="5400000">
            <a:off x="2032000" y="3453885"/>
            <a:ext cx="2032000" cy="203200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a:ea typeface="微软雅黑" panose="020B0503020204020204" pitchFamily="34" charset="-122"/>
            </a:endParaRPr>
          </a:p>
        </p:txBody>
      </p:sp>
      <p:sp>
        <p:nvSpPr>
          <p:cNvPr id="19" name="直角三角形 18"/>
          <p:cNvSpPr/>
          <p:nvPr/>
        </p:nvSpPr>
        <p:spPr>
          <a:xfrm rot="16200000">
            <a:off x="2032000" y="3453885"/>
            <a:ext cx="2032000" cy="203200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a:ea typeface="微软雅黑" panose="020B0503020204020204" pitchFamily="34" charset="-122"/>
            </a:endParaRPr>
          </a:p>
        </p:txBody>
      </p:sp>
      <p:sp>
        <p:nvSpPr>
          <p:cNvPr id="29" name="矩形 28"/>
          <p:cNvSpPr/>
          <p:nvPr userDrawn="1"/>
        </p:nvSpPr>
        <p:spPr>
          <a:xfrm>
            <a:off x="0" y="590550"/>
            <a:ext cx="1000125" cy="100012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400" b="1" dirty="0"/>
          </a:p>
        </p:txBody>
      </p:sp>
      <p:sp>
        <p:nvSpPr>
          <p:cNvPr id="30" name="矩形 29"/>
          <p:cNvSpPr/>
          <p:nvPr userDrawn="1"/>
        </p:nvSpPr>
        <p:spPr>
          <a:xfrm>
            <a:off x="0" y="0"/>
            <a:ext cx="1409700" cy="59055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userDrawn="1"/>
        </p:nvSpPr>
        <p:spPr>
          <a:xfrm>
            <a:off x="1000125" y="590550"/>
            <a:ext cx="409575" cy="409575"/>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userDrawn="1"/>
        </p:nvSpPr>
        <p:spPr>
          <a:xfrm>
            <a:off x="1409700" y="590550"/>
            <a:ext cx="409575" cy="40957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userDrawn="1"/>
        </p:nvSpPr>
        <p:spPr>
          <a:xfrm>
            <a:off x="1000125" y="1181100"/>
            <a:ext cx="409575" cy="409575"/>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userDrawn="1"/>
        </p:nvSpPr>
        <p:spPr>
          <a:xfrm>
            <a:off x="1650205" y="831055"/>
            <a:ext cx="759619" cy="759619"/>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userDrawn="1"/>
        </p:nvSpPr>
        <p:spPr>
          <a:xfrm>
            <a:off x="2205036" y="626267"/>
            <a:ext cx="409575" cy="409575"/>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直角三角形 35"/>
          <p:cNvSpPr/>
          <p:nvPr userDrawn="1"/>
        </p:nvSpPr>
        <p:spPr>
          <a:xfrm>
            <a:off x="4064001" y="3453885"/>
            <a:ext cx="2032000" cy="203200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a:ea typeface="微软雅黑" panose="020B0503020204020204" pitchFamily="34" charset="-122"/>
            </a:endParaRPr>
          </a:p>
        </p:txBody>
      </p:sp>
      <p:sp>
        <p:nvSpPr>
          <p:cNvPr id="37" name="直角三角形 36"/>
          <p:cNvSpPr/>
          <p:nvPr userDrawn="1"/>
        </p:nvSpPr>
        <p:spPr>
          <a:xfrm rot="10800000">
            <a:off x="4064001" y="3453885"/>
            <a:ext cx="2032000" cy="203200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a:ea typeface="微软雅黑" panose="020B0503020204020204" pitchFamily="34" charset="-122"/>
            </a:endParaRPr>
          </a:p>
        </p:txBody>
      </p:sp>
      <p:sp>
        <p:nvSpPr>
          <p:cNvPr id="38" name="直角三角形 37"/>
          <p:cNvSpPr/>
          <p:nvPr userDrawn="1"/>
        </p:nvSpPr>
        <p:spPr>
          <a:xfrm rot="5400000">
            <a:off x="6096001" y="3453885"/>
            <a:ext cx="2032000" cy="203200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a:ea typeface="微软雅黑" panose="020B0503020204020204" pitchFamily="34" charset="-122"/>
            </a:endParaRPr>
          </a:p>
        </p:txBody>
      </p:sp>
      <p:sp>
        <p:nvSpPr>
          <p:cNvPr id="39" name="直角三角形 38"/>
          <p:cNvSpPr/>
          <p:nvPr userDrawn="1"/>
        </p:nvSpPr>
        <p:spPr>
          <a:xfrm rot="16200000">
            <a:off x="6096001" y="3453885"/>
            <a:ext cx="2032000" cy="203200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a:ea typeface="微软雅黑" panose="020B0503020204020204" pitchFamily="34" charset="-122"/>
            </a:endParaRPr>
          </a:p>
        </p:txBody>
      </p:sp>
      <p:sp>
        <p:nvSpPr>
          <p:cNvPr id="40" name="直角三角形 39"/>
          <p:cNvSpPr/>
          <p:nvPr userDrawn="1"/>
        </p:nvSpPr>
        <p:spPr>
          <a:xfrm>
            <a:off x="8128000" y="3453885"/>
            <a:ext cx="2032000" cy="203200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a:ea typeface="微软雅黑" panose="020B0503020204020204" pitchFamily="34" charset="-122"/>
            </a:endParaRPr>
          </a:p>
        </p:txBody>
      </p:sp>
      <p:sp>
        <p:nvSpPr>
          <p:cNvPr id="41" name="直角三角形 40"/>
          <p:cNvSpPr/>
          <p:nvPr userDrawn="1"/>
        </p:nvSpPr>
        <p:spPr>
          <a:xfrm rot="10800000">
            <a:off x="8128000" y="3453885"/>
            <a:ext cx="2032000" cy="203200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a:ea typeface="微软雅黑" panose="020B0503020204020204" pitchFamily="34" charset="-122"/>
            </a:endParaRPr>
          </a:p>
        </p:txBody>
      </p:sp>
      <p:sp>
        <p:nvSpPr>
          <p:cNvPr id="42" name="直角三角形 41"/>
          <p:cNvSpPr/>
          <p:nvPr userDrawn="1"/>
        </p:nvSpPr>
        <p:spPr>
          <a:xfrm rot="5400000">
            <a:off x="10160000" y="3453885"/>
            <a:ext cx="2032000" cy="203200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a:ea typeface="微软雅黑" panose="020B0503020204020204" pitchFamily="34" charset="-122"/>
            </a:endParaRPr>
          </a:p>
        </p:txBody>
      </p:sp>
      <p:sp>
        <p:nvSpPr>
          <p:cNvPr id="43" name="直角三角形 42"/>
          <p:cNvSpPr/>
          <p:nvPr userDrawn="1"/>
        </p:nvSpPr>
        <p:spPr>
          <a:xfrm rot="16200000">
            <a:off x="10160000" y="3453885"/>
            <a:ext cx="2032000" cy="203200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Arial" panose="020B0604020202020204"/>
              <a:ea typeface="微软雅黑" panose="020B0503020204020204" pitchFamily="34" charset="-122"/>
            </a:endParaRPr>
          </a:p>
        </p:txBody>
      </p:sp>
      <p:sp>
        <p:nvSpPr>
          <p:cNvPr id="44" name="文本占位符 2"/>
          <p:cNvSpPr>
            <a:spLocks noGrp="1"/>
          </p:cNvSpPr>
          <p:nvPr>
            <p:ph type="body" sz="quarter" idx="11"/>
          </p:nvPr>
        </p:nvSpPr>
        <p:spPr>
          <a:xfrm>
            <a:off x="2964655" y="628386"/>
            <a:ext cx="3962400" cy="480131"/>
          </a:xfrm>
          <a:prstGeom prst="rect">
            <a:avLst/>
          </a:prstGeom>
        </p:spPr>
        <p:txBody>
          <a:bodyPr wrap="square">
            <a:spAutoFit/>
          </a:bodyPr>
          <a:lstStyle>
            <a:lvl1pPr marL="0" indent="0">
              <a:buNone/>
              <a:defRPr b="1">
                <a:solidFill>
                  <a:schemeClr val="accent1"/>
                </a:solidFill>
              </a:defRPr>
            </a:lvl1pPr>
          </a:lstStyle>
          <a:p>
            <a:pPr lvl="0"/>
            <a:endParaRPr lang="zh-CN" altLang="en-US" dirty="0"/>
          </a:p>
        </p:txBody>
      </p:sp>
      <p:sp>
        <p:nvSpPr>
          <p:cNvPr id="45" name="文本占位符 4"/>
          <p:cNvSpPr>
            <a:spLocks noGrp="1"/>
          </p:cNvSpPr>
          <p:nvPr>
            <p:ph type="body" sz="quarter" idx="13" hasCustomPrompt="1"/>
          </p:nvPr>
        </p:nvSpPr>
        <p:spPr>
          <a:xfrm>
            <a:off x="133614" y="666099"/>
            <a:ext cx="704850" cy="1089529"/>
          </a:xfrm>
          <a:prstGeom prst="rect">
            <a:avLst/>
          </a:prstGeom>
        </p:spPr>
        <p:txBody>
          <a:bodyPr wrap="square">
            <a:spAutoFit/>
          </a:bodyPr>
          <a:lstStyle>
            <a:lvl1pPr marL="0" indent="0" algn="ctr">
              <a:buNone/>
              <a:defRPr sz="7200" b="1">
                <a:solidFill>
                  <a:schemeClr val="bg1"/>
                </a:solidFill>
              </a:defRPr>
            </a:lvl1pPr>
          </a:lstStyle>
          <a:p>
            <a:pPr lvl="0"/>
            <a:r>
              <a:rPr lang="en-US" altLang="zh-CN" dirty="0"/>
              <a:t>1</a:t>
            </a:r>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内容页_3">
    <p:spTree>
      <p:nvGrpSpPr>
        <p:cNvPr id="1" name=""/>
        <p:cNvGrpSpPr/>
        <p:nvPr/>
      </p:nvGrpSpPr>
      <p:grpSpPr>
        <a:xfrm>
          <a:off x="0" y="0"/>
          <a:ext cx="0" cy="0"/>
          <a:chOff x="0" y="0"/>
          <a:chExt cx="0" cy="0"/>
        </a:xfrm>
      </p:grpSpPr>
      <p:sp>
        <p:nvSpPr>
          <p:cNvPr id="26" name="任意多边形 25"/>
          <p:cNvSpPr/>
          <p:nvPr userDrawn="1"/>
        </p:nvSpPr>
        <p:spPr>
          <a:xfrm>
            <a:off x="0" y="2181225"/>
            <a:ext cx="8953500" cy="3009900"/>
          </a:xfrm>
          <a:custGeom>
            <a:avLst/>
            <a:gdLst>
              <a:gd name="connsiteX0" fmla="*/ 0 w 8953500"/>
              <a:gd name="connsiteY0" fmla="*/ 0 h 3009900"/>
              <a:gd name="connsiteX1" fmla="*/ 8953500 w 8953500"/>
              <a:gd name="connsiteY1" fmla="*/ 0 h 3009900"/>
              <a:gd name="connsiteX2" fmla="*/ 7286617 w 8953500"/>
              <a:gd name="connsiteY2" fmla="*/ 3009900 h 3009900"/>
              <a:gd name="connsiteX3" fmla="*/ 0 w 8953500"/>
              <a:gd name="connsiteY3" fmla="*/ 3009900 h 3009900"/>
            </a:gdLst>
            <a:ahLst/>
            <a:cxnLst>
              <a:cxn ang="0">
                <a:pos x="connsiteX0" y="connsiteY0"/>
              </a:cxn>
              <a:cxn ang="0">
                <a:pos x="connsiteX1" y="connsiteY1"/>
              </a:cxn>
              <a:cxn ang="0">
                <a:pos x="connsiteX2" y="connsiteY2"/>
              </a:cxn>
              <a:cxn ang="0">
                <a:pos x="connsiteX3" y="connsiteY3"/>
              </a:cxn>
            </a:cxnLst>
            <a:rect l="l" t="t" r="r" b="b"/>
            <a:pathLst>
              <a:path w="8953500" h="3009900">
                <a:moveTo>
                  <a:pt x="0" y="0"/>
                </a:moveTo>
                <a:lnTo>
                  <a:pt x="8953500" y="0"/>
                </a:lnTo>
                <a:lnTo>
                  <a:pt x="7286617" y="3009900"/>
                </a:lnTo>
                <a:lnTo>
                  <a:pt x="0" y="30099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5" name="任意多边形 24"/>
          <p:cNvSpPr/>
          <p:nvPr userDrawn="1"/>
        </p:nvSpPr>
        <p:spPr>
          <a:xfrm>
            <a:off x="7410450" y="2771775"/>
            <a:ext cx="4781550" cy="3009900"/>
          </a:xfrm>
          <a:custGeom>
            <a:avLst/>
            <a:gdLst>
              <a:gd name="connsiteX0" fmla="*/ 1666883 w 4781550"/>
              <a:gd name="connsiteY0" fmla="*/ 0 h 3009900"/>
              <a:gd name="connsiteX1" fmla="*/ 4781550 w 4781550"/>
              <a:gd name="connsiteY1" fmla="*/ 0 h 3009900"/>
              <a:gd name="connsiteX2" fmla="*/ 4781550 w 4781550"/>
              <a:gd name="connsiteY2" fmla="*/ 3009900 h 3009900"/>
              <a:gd name="connsiteX3" fmla="*/ 0 w 4781550"/>
              <a:gd name="connsiteY3" fmla="*/ 3009900 h 3009900"/>
            </a:gdLst>
            <a:ahLst/>
            <a:cxnLst>
              <a:cxn ang="0">
                <a:pos x="connsiteX0" y="connsiteY0"/>
              </a:cxn>
              <a:cxn ang="0">
                <a:pos x="connsiteX1" y="connsiteY1"/>
              </a:cxn>
              <a:cxn ang="0">
                <a:pos x="connsiteX2" y="connsiteY2"/>
              </a:cxn>
              <a:cxn ang="0">
                <a:pos x="connsiteX3" y="connsiteY3"/>
              </a:cxn>
            </a:cxnLst>
            <a:rect l="l" t="t" r="r" b="b"/>
            <a:pathLst>
              <a:path w="4781550" h="3009900">
                <a:moveTo>
                  <a:pt x="1666883" y="0"/>
                </a:moveTo>
                <a:lnTo>
                  <a:pt x="4781550" y="0"/>
                </a:lnTo>
                <a:lnTo>
                  <a:pt x="4781550" y="3009900"/>
                </a:lnTo>
                <a:lnTo>
                  <a:pt x="0" y="3009900"/>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4" name="矩形 13"/>
          <p:cNvSpPr/>
          <p:nvPr userDrawn="1"/>
        </p:nvSpPr>
        <p:spPr>
          <a:xfrm>
            <a:off x="0" y="590550"/>
            <a:ext cx="1000125" cy="100012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400" b="1" dirty="0"/>
          </a:p>
        </p:txBody>
      </p:sp>
      <p:sp>
        <p:nvSpPr>
          <p:cNvPr id="15" name="矩形 14"/>
          <p:cNvSpPr/>
          <p:nvPr userDrawn="1"/>
        </p:nvSpPr>
        <p:spPr>
          <a:xfrm>
            <a:off x="0" y="0"/>
            <a:ext cx="1409700" cy="59055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userDrawn="1"/>
        </p:nvSpPr>
        <p:spPr>
          <a:xfrm>
            <a:off x="1000125" y="590550"/>
            <a:ext cx="409575" cy="409575"/>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userDrawn="1"/>
        </p:nvSpPr>
        <p:spPr>
          <a:xfrm>
            <a:off x="1409700" y="590550"/>
            <a:ext cx="409575" cy="40957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userDrawn="1"/>
        </p:nvSpPr>
        <p:spPr>
          <a:xfrm>
            <a:off x="1000125" y="1181100"/>
            <a:ext cx="409575" cy="409575"/>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userDrawn="1"/>
        </p:nvSpPr>
        <p:spPr>
          <a:xfrm>
            <a:off x="1650205" y="831055"/>
            <a:ext cx="759619" cy="759619"/>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userDrawn="1"/>
        </p:nvSpPr>
        <p:spPr>
          <a:xfrm>
            <a:off x="2205036" y="626267"/>
            <a:ext cx="409575" cy="409575"/>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占位符 2"/>
          <p:cNvSpPr>
            <a:spLocks noGrp="1"/>
          </p:cNvSpPr>
          <p:nvPr>
            <p:ph type="body" sz="quarter" idx="11"/>
          </p:nvPr>
        </p:nvSpPr>
        <p:spPr>
          <a:xfrm>
            <a:off x="2964655" y="628386"/>
            <a:ext cx="3962400" cy="480131"/>
          </a:xfrm>
          <a:prstGeom prst="rect">
            <a:avLst/>
          </a:prstGeom>
        </p:spPr>
        <p:txBody>
          <a:bodyPr wrap="square">
            <a:spAutoFit/>
          </a:bodyPr>
          <a:lstStyle>
            <a:lvl1pPr marL="0" indent="0">
              <a:buNone/>
              <a:defRPr b="1">
                <a:solidFill>
                  <a:schemeClr val="accent1"/>
                </a:solidFill>
              </a:defRPr>
            </a:lvl1pPr>
          </a:lstStyle>
          <a:p>
            <a:pPr lvl="0"/>
            <a:endParaRPr lang="zh-CN" altLang="en-US" dirty="0"/>
          </a:p>
        </p:txBody>
      </p:sp>
      <p:sp>
        <p:nvSpPr>
          <p:cNvPr id="28" name="文本占位符 4"/>
          <p:cNvSpPr>
            <a:spLocks noGrp="1"/>
          </p:cNvSpPr>
          <p:nvPr>
            <p:ph type="body" sz="quarter" idx="13" hasCustomPrompt="1"/>
          </p:nvPr>
        </p:nvSpPr>
        <p:spPr>
          <a:xfrm>
            <a:off x="133614" y="666099"/>
            <a:ext cx="704850" cy="1089529"/>
          </a:xfrm>
          <a:prstGeom prst="rect">
            <a:avLst/>
          </a:prstGeom>
        </p:spPr>
        <p:txBody>
          <a:bodyPr wrap="square">
            <a:spAutoFit/>
          </a:bodyPr>
          <a:lstStyle>
            <a:lvl1pPr marL="0" indent="0" algn="ctr">
              <a:buNone/>
              <a:defRPr sz="7200" b="1">
                <a:solidFill>
                  <a:schemeClr val="bg1"/>
                </a:solidFill>
              </a:defRPr>
            </a:lvl1pPr>
          </a:lstStyle>
          <a:p>
            <a:pPr lvl="0"/>
            <a:r>
              <a:rPr lang="en-US" altLang="zh-CN" dirty="0"/>
              <a:t>1</a:t>
            </a:r>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77"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2" r:id="rId1"/>
    <p:sldLayoutId id="2147483663"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Tree>
  </p:cSld>
  <p:clrMap bg1="dk1" tx1="lt1" bg2="dk2" tx2="lt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Lst>
  <p:txStyles>
    <p:titleStyle>
      <a:lvl1pPr algn="ctr" defTabSz="608965" rtl="0" eaLnBrk="1" latinLnBrk="0" hangingPunct="1">
        <a:spcBef>
          <a:spcPct val="0"/>
        </a:spcBef>
        <a:buNone/>
        <a:defRPr sz="5865" kern="1200">
          <a:solidFill>
            <a:schemeClr val="tx1"/>
          </a:solidFill>
          <a:latin typeface="+mj-lt"/>
          <a:ea typeface="+mj-ea"/>
          <a:cs typeface="+mj-cs"/>
        </a:defRPr>
      </a:lvl1pPr>
    </p:titleStyle>
    <p:bodyStyle>
      <a:lvl1pPr marL="457200" indent="-457200" algn="l" defTabSz="608965" rtl="0" eaLnBrk="1" latinLnBrk="0" hangingPunct="1">
        <a:spcBef>
          <a:spcPct val="20000"/>
        </a:spcBef>
        <a:buFont typeface="Arial" panose="020B0604020202020204"/>
        <a:buChar char="•"/>
        <a:defRPr sz="4265" kern="1200">
          <a:solidFill>
            <a:schemeClr val="tx1"/>
          </a:solidFill>
          <a:latin typeface="+mn-lt"/>
          <a:ea typeface="+mn-ea"/>
          <a:cs typeface="+mn-cs"/>
        </a:defRPr>
      </a:lvl1pPr>
      <a:lvl2pPr marL="990600" indent="-381000" algn="l" defTabSz="608965" rtl="0" eaLnBrk="1" latinLnBrk="0" hangingPunct="1">
        <a:spcBef>
          <a:spcPct val="20000"/>
        </a:spcBef>
        <a:buFont typeface="Arial" panose="020B0604020202020204"/>
        <a:buChar char="–"/>
        <a:defRPr sz="3735" kern="1200">
          <a:solidFill>
            <a:schemeClr val="tx1"/>
          </a:solidFill>
          <a:latin typeface="+mn-lt"/>
          <a:ea typeface="+mn-ea"/>
          <a:cs typeface="+mn-cs"/>
        </a:defRPr>
      </a:lvl2pPr>
      <a:lvl3pPr marL="1524000" indent="-304800" algn="l" defTabSz="608965" rtl="0" eaLnBrk="1" latinLnBrk="0" hangingPunct="1">
        <a:spcBef>
          <a:spcPct val="20000"/>
        </a:spcBef>
        <a:buFont typeface="Arial" panose="020B0604020202020204"/>
        <a:buChar char="•"/>
        <a:defRPr sz="3200" kern="1200">
          <a:solidFill>
            <a:schemeClr val="tx1"/>
          </a:solidFill>
          <a:latin typeface="+mn-lt"/>
          <a:ea typeface="+mn-ea"/>
          <a:cs typeface="+mn-cs"/>
        </a:defRPr>
      </a:lvl3pPr>
      <a:lvl4pPr marL="2133600" indent="-304800" algn="l" defTabSz="608965" rtl="0" eaLnBrk="1" latinLnBrk="0" hangingPunct="1">
        <a:spcBef>
          <a:spcPct val="20000"/>
        </a:spcBef>
        <a:buFont typeface="Arial" panose="020B0604020202020204"/>
        <a:buChar char="–"/>
        <a:defRPr sz="2665" kern="1200">
          <a:solidFill>
            <a:schemeClr val="tx1"/>
          </a:solidFill>
          <a:latin typeface="+mn-lt"/>
          <a:ea typeface="+mn-ea"/>
          <a:cs typeface="+mn-cs"/>
        </a:defRPr>
      </a:lvl4pPr>
      <a:lvl5pPr marL="2742565" indent="-304800" algn="l" defTabSz="608965" rtl="0" eaLnBrk="1" latinLnBrk="0" hangingPunct="1">
        <a:spcBef>
          <a:spcPct val="20000"/>
        </a:spcBef>
        <a:buFont typeface="Arial" panose="020B0604020202020204"/>
        <a:buChar char="»"/>
        <a:defRPr sz="2665" kern="1200">
          <a:solidFill>
            <a:schemeClr val="tx1"/>
          </a:solidFill>
          <a:latin typeface="+mn-lt"/>
          <a:ea typeface="+mn-ea"/>
          <a:cs typeface="+mn-cs"/>
        </a:defRPr>
      </a:lvl5pPr>
      <a:lvl6pPr marL="3352165" indent="-304800" algn="l" defTabSz="608965" rtl="0" eaLnBrk="1" latinLnBrk="0" hangingPunct="1">
        <a:spcBef>
          <a:spcPct val="20000"/>
        </a:spcBef>
        <a:buFont typeface="Arial" panose="020B0604020202020204"/>
        <a:buChar char="•"/>
        <a:defRPr sz="2665" kern="1200">
          <a:solidFill>
            <a:schemeClr val="tx1"/>
          </a:solidFill>
          <a:latin typeface="+mn-lt"/>
          <a:ea typeface="+mn-ea"/>
          <a:cs typeface="+mn-cs"/>
        </a:defRPr>
      </a:lvl6pPr>
      <a:lvl7pPr marL="3961765" indent="-304800" algn="l" defTabSz="608965" rtl="0" eaLnBrk="1" latinLnBrk="0" hangingPunct="1">
        <a:spcBef>
          <a:spcPct val="20000"/>
        </a:spcBef>
        <a:buFont typeface="Arial" panose="020B0604020202020204"/>
        <a:buChar char="•"/>
        <a:defRPr sz="2665" kern="1200">
          <a:solidFill>
            <a:schemeClr val="tx1"/>
          </a:solidFill>
          <a:latin typeface="+mn-lt"/>
          <a:ea typeface="+mn-ea"/>
          <a:cs typeface="+mn-cs"/>
        </a:defRPr>
      </a:lvl7pPr>
      <a:lvl8pPr marL="4571365" indent="-304800" algn="l" defTabSz="608965" rtl="0" eaLnBrk="1" latinLnBrk="0" hangingPunct="1">
        <a:spcBef>
          <a:spcPct val="20000"/>
        </a:spcBef>
        <a:buFont typeface="Arial" panose="020B0604020202020204"/>
        <a:buChar char="•"/>
        <a:defRPr sz="2665" kern="1200">
          <a:solidFill>
            <a:schemeClr val="tx1"/>
          </a:solidFill>
          <a:latin typeface="+mn-lt"/>
          <a:ea typeface="+mn-ea"/>
          <a:cs typeface="+mn-cs"/>
        </a:defRPr>
      </a:lvl8pPr>
      <a:lvl9pPr marL="5180965" indent="-304800" algn="l" defTabSz="608965" rtl="0" eaLnBrk="1" latinLnBrk="0" hangingPunct="1">
        <a:spcBef>
          <a:spcPct val="20000"/>
        </a:spcBef>
        <a:buFont typeface="Arial" panose="020B0604020202020204"/>
        <a:buChar char="•"/>
        <a:defRPr sz="2665" kern="1200">
          <a:solidFill>
            <a:schemeClr val="tx1"/>
          </a:solidFill>
          <a:latin typeface="+mn-lt"/>
          <a:ea typeface="+mn-ea"/>
          <a:cs typeface="+mn-cs"/>
        </a:defRPr>
      </a:lvl9pPr>
    </p:bodyStyle>
    <p:otherStyle>
      <a:defPPr>
        <a:defRPr lang="en-US"/>
      </a:defPPr>
      <a:lvl1pPr marL="0" algn="l" defTabSz="608965" rtl="0" eaLnBrk="1" latinLnBrk="0" hangingPunct="1">
        <a:defRPr sz="2400" kern="1200">
          <a:solidFill>
            <a:schemeClr val="tx1"/>
          </a:solidFill>
          <a:latin typeface="+mn-lt"/>
          <a:ea typeface="+mn-ea"/>
          <a:cs typeface="+mn-cs"/>
        </a:defRPr>
      </a:lvl1pPr>
      <a:lvl2pPr marL="609600" algn="l" defTabSz="608965" rtl="0" eaLnBrk="1" latinLnBrk="0" hangingPunct="1">
        <a:defRPr sz="2400" kern="1200">
          <a:solidFill>
            <a:schemeClr val="tx1"/>
          </a:solidFill>
          <a:latin typeface="+mn-lt"/>
          <a:ea typeface="+mn-ea"/>
          <a:cs typeface="+mn-cs"/>
        </a:defRPr>
      </a:lvl2pPr>
      <a:lvl3pPr marL="1219200" algn="l" defTabSz="608965" rtl="0" eaLnBrk="1" latinLnBrk="0" hangingPunct="1">
        <a:defRPr sz="2400" kern="1200">
          <a:solidFill>
            <a:schemeClr val="tx1"/>
          </a:solidFill>
          <a:latin typeface="+mn-lt"/>
          <a:ea typeface="+mn-ea"/>
          <a:cs typeface="+mn-cs"/>
        </a:defRPr>
      </a:lvl3pPr>
      <a:lvl4pPr marL="1828800" algn="l" defTabSz="608965" rtl="0" eaLnBrk="1" latinLnBrk="0" hangingPunct="1">
        <a:defRPr sz="2400" kern="1200">
          <a:solidFill>
            <a:schemeClr val="tx1"/>
          </a:solidFill>
          <a:latin typeface="+mn-lt"/>
          <a:ea typeface="+mn-ea"/>
          <a:cs typeface="+mn-cs"/>
        </a:defRPr>
      </a:lvl4pPr>
      <a:lvl5pPr marL="2438400" algn="l" defTabSz="608965" rtl="0" eaLnBrk="1" latinLnBrk="0" hangingPunct="1">
        <a:defRPr sz="2400" kern="1200">
          <a:solidFill>
            <a:schemeClr val="tx1"/>
          </a:solidFill>
          <a:latin typeface="+mn-lt"/>
          <a:ea typeface="+mn-ea"/>
          <a:cs typeface="+mn-cs"/>
        </a:defRPr>
      </a:lvl5pPr>
      <a:lvl6pPr marL="3047365" algn="l" defTabSz="608965" rtl="0" eaLnBrk="1" latinLnBrk="0" hangingPunct="1">
        <a:defRPr sz="2400" kern="1200">
          <a:solidFill>
            <a:schemeClr val="tx1"/>
          </a:solidFill>
          <a:latin typeface="+mn-lt"/>
          <a:ea typeface="+mn-ea"/>
          <a:cs typeface="+mn-cs"/>
        </a:defRPr>
      </a:lvl6pPr>
      <a:lvl7pPr marL="3656965" algn="l" defTabSz="608965" rtl="0" eaLnBrk="1" latinLnBrk="0" hangingPunct="1">
        <a:defRPr sz="2400" kern="1200">
          <a:solidFill>
            <a:schemeClr val="tx1"/>
          </a:solidFill>
          <a:latin typeface="+mn-lt"/>
          <a:ea typeface="+mn-ea"/>
          <a:cs typeface="+mn-cs"/>
        </a:defRPr>
      </a:lvl7pPr>
      <a:lvl8pPr marL="4266565" algn="l" defTabSz="608965" rtl="0" eaLnBrk="1" latinLnBrk="0" hangingPunct="1">
        <a:defRPr sz="2400" kern="1200">
          <a:solidFill>
            <a:schemeClr val="tx1"/>
          </a:solidFill>
          <a:latin typeface="+mn-lt"/>
          <a:ea typeface="+mn-ea"/>
          <a:cs typeface="+mn-cs"/>
        </a:defRPr>
      </a:lvl8pPr>
      <a:lvl9pPr marL="4876165" algn="l" defTabSz="60896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1.bin"/><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7.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文本占位符 19"/>
          <p:cNvSpPr>
            <a:spLocks noGrp="1"/>
          </p:cNvSpPr>
          <p:nvPr>
            <p:ph type="body" sz="quarter" idx="12"/>
          </p:nvPr>
        </p:nvSpPr>
        <p:spPr>
          <a:xfrm>
            <a:off x="356872" y="2271332"/>
            <a:ext cx="6565895" cy="2417072"/>
          </a:xfrm>
        </p:spPr>
        <p:txBody>
          <a:bodyPr/>
          <a:lstStyle/>
          <a:p>
            <a:pPr lvl="0">
              <a:lnSpc>
                <a:spcPct val="100000"/>
              </a:lnSpc>
              <a:spcBef>
                <a:spcPts val="0"/>
              </a:spcBef>
              <a:defRPr/>
            </a:pPr>
            <a:r>
              <a:rPr lang="zh-CN" altLang="en-US" sz="4800" kern="0" dirty="0">
                <a:sym typeface="Calibri" panose="020F0502020204030204" pitchFamily="34" charset="0"/>
              </a:rPr>
              <a:t>第七单元  </a:t>
            </a:r>
          </a:p>
          <a:p>
            <a:r>
              <a:rPr lang="zh-CN" altLang="en-US" sz="4800" kern="0" dirty="0"/>
              <a:t>拓展你的职业素质</a:t>
            </a:r>
          </a:p>
          <a:p>
            <a:endParaRPr lang="zh-CN" altLang="en-US" sz="4800" kern="0" dirty="0"/>
          </a:p>
        </p:txBody>
      </p:sp>
      <p:sp>
        <p:nvSpPr>
          <p:cNvPr id="21" name="文本占位符 20"/>
          <p:cNvSpPr>
            <a:spLocks noGrp="1"/>
          </p:cNvSpPr>
          <p:nvPr>
            <p:ph type="body" sz="quarter" idx="13"/>
          </p:nvPr>
        </p:nvSpPr>
        <p:spPr>
          <a:xfrm>
            <a:off x="2910207" y="4098603"/>
            <a:ext cx="5016500" cy="385362"/>
          </a:xfrm>
        </p:spPr>
        <p:txBody>
          <a:bodyPr/>
          <a:lstStyle/>
          <a:p>
            <a:pPr lvl="0"/>
            <a:r>
              <a:rPr lang="en-US" altLang="zh-CN" sz="1600" kern="0" dirty="0">
                <a:solidFill>
                  <a:schemeClr val="tx1"/>
                </a:solidFill>
                <a:effectLst>
                  <a:outerShdw blurRad="38100" dist="19050" dir="2700000" algn="tl" rotWithShape="0">
                    <a:schemeClr val="dk1">
                      <a:alpha val="40000"/>
                    </a:schemeClr>
                  </a:outerShdw>
                </a:effectLst>
                <a:sym typeface="Calibri" panose="020F0502020204030204" pitchFamily="34" charset="0"/>
              </a:rPr>
              <a:t>   </a:t>
            </a:r>
            <a:r>
              <a:rPr sz="1600" kern="0" dirty="0">
                <a:solidFill>
                  <a:schemeClr val="tx1"/>
                </a:solidFill>
                <a:effectLst>
                  <a:outerShdw blurRad="38100" dist="19050" dir="2700000" algn="tl" rotWithShape="0">
                    <a:schemeClr val="dk1">
                      <a:alpha val="40000"/>
                    </a:schemeClr>
                  </a:outerShdw>
                </a:effectLst>
                <a:sym typeface="Calibri" panose="020F0502020204030204" pitchFamily="34" charset="0"/>
              </a:rPr>
              <a:t>授课老师：</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1">
            <a:extLst>
              <a:ext uri="{FF2B5EF4-FFF2-40B4-BE49-F238E27FC236}">
                <a16:creationId xmlns:a16="http://schemas.microsoft.com/office/drawing/2014/main" id="{3DA15CF8-2C14-44C2-B545-2FB9E7C15D18}"/>
              </a:ext>
            </a:extLst>
          </p:cNvPr>
          <p:cNvSpPr>
            <a:spLocks noGrp="1"/>
          </p:cNvSpPr>
          <p:nvPr>
            <p:ph type="body" sz="quarter" idx="11"/>
          </p:nvPr>
        </p:nvSpPr>
        <p:spPr>
          <a:xfrm>
            <a:off x="2963862" y="628650"/>
            <a:ext cx="6311943" cy="1328569"/>
          </a:xfrm>
        </p:spPr>
        <p:txBody>
          <a:bodyPr/>
          <a:lstStyle/>
          <a:p>
            <a:r>
              <a:rPr lang="zh-CN" altLang="en-US" sz="4000" dirty="0">
                <a:solidFill>
                  <a:schemeClr val="tx1"/>
                </a:solidFill>
              </a:rPr>
              <a:t>二、提升职业素质的途径</a:t>
            </a:r>
          </a:p>
          <a:p>
            <a:endParaRPr lang="zh-CN" altLang="en-US" sz="4000" dirty="0">
              <a:solidFill>
                <a:schemeClr val="tx1"/>
              </a:solidFill>
            </a:endParaRPr>
          </a:p>
        </p:txBody>
      </p:sp>
      <p:sp>
        <p:nvSpPr>
          <p:cNvPr id="2" name="矩形 1">
            <a:extLst>
              <a:ext uri="{FF2B5EF4-FFF2-40B4-BE49-F238E27FC236}">
                <a16:creationId xmlns:a16="http://schemas.microsoft.com/office/drawing/2014/main" id="{5CEC7673-DC4D-4392-9815-F2EA63CB8E55}"/>
              </a:ext>
            </a:extLst>
          </p:cNvPr>
          <p:cNvSpPr/>
          <p:nvPr/>
        </p:nvSpPr>
        <p:spPr>
          <a:xfrm>
            <a:off x="2864446" y="1500211"/>
            <a:ext cx="1800493" cy="463588"/>
          </a:xfrm>
          <a:prstGeom prst="rect">
            <a:avLst/>
          </a:prstGeom>
        </p:spPr>
        <p:txBody>
          <a:bodyPr wrap="none">
            <a:spAutoFit/>
          </a:bodyPr>
          <a:lstStyle/>
          <a:p>
            <a:pPr marR="0" lvl="0" algn="just">
              <a:lnSpc>
                <a:spcPct val="150000"/>
              </a:lnSpc>
              <a:spcBef>
                <a:spcPts val="700"/>
              </a:spcBef>
              <a:spcAft>
                <a:spcPts val="200"/>
              </a:spcAft>
            </a:pPr>
            <a:r>
              <a:rPr lang="zh-CN" altLang="en-US" b="1" kern="100" dirty="0">
                <a:solidFill>
                  <a:srgbClr val="000000"/>
                </a:solidFill>
                <a:latin typeface="PPYXXW+FZSSJW--GB1-0"/>
                <a:cs typeface="Times New Roman" panose="02020603050405020304" pitchFamily="18" charset="0"/>
              </a:rPr>
              <a:t>（一）时间管理</a:t>
            </a:r>
            <a:endParaRPr lang="zh-CN" altLang="en-US" sz="2400" dirty="0">
              <a:solidFill>
                <a:srgbClr val="000000"/>
              </a:solidFill>
              <a:effectLst/>
              <a:latin typeface="PPYXXW+FZSSJW--GB1-0"/>
              <a:cs typeface="Times New Roman" panose="02020603050405020304" pitchFamily="18" charset="0"/>
            </a:endParaRPr>
          </a:p>
        </p:txBody>
      </p:sp>
      <p:graphicFrame>
        <p:nvGraphicFramePr>
          <p:cNvPr id="8" name="表格 7">
            <a:extLst>
              <a:ext uri="{FF2B5EF4-FFF2-40B4-BE49-F238E27FC236}">
                <a16:creationId xmlns:a16="http://schemas.microsoft.com/office/drawing/2014/main" id="{2D35C1C1-606F-4DBB-BD3C-A8D2957E49C5}"/>
              </a:ext>
            </a:extLst>
          </p:cNvPr>
          <p:cNvGraphicFramePr>
            <a:graphicFrameLocks noGrp="1"/>
          </p:cNvGraphicFramePr>
          <p:nvPr>
            <p:extLst>
              <p:ext uri="{D42A27DB-BD31-4B8C-83A1-F6EECF244321}">
                <p14:modId xmlns:p14="http://schemas.microsoft.com/office/powerpoint/2010/main" val="2182569827"/>
              </p:ext>
            </p:extLst>
          </p:nvPr>
        </p:nvGraphicFramePr>
        <p:xfrm>
          <a:off x="2955624" y="2254840"/>
          <a:ext cx="8001262" cy="3344291"/>
        </p:xfrm>
        <a:graphic>
          <a:graphicData uri="http://schemas.openxmlformats.org/drawingml/2006/table">
            <a:tbl>
              <a:tblPr>
                <a:tableStyleId>{5C22544A-7EE6-4342-B048-85BDC9FD1C3A}</a:tableStyleId>
              </a:tblPr>
              <a:tblGrid>
                <a:gridCol w="8001262">
                  <a:extLst>
                    <a:ext uri="{9D8B030D-6E8A-4147-A177-3AD203B41FA5}">
                      <a16:colId xmlns:a16="http://schemas.microsoft.com/office/drawing/2014/main" val="2762171666"/>
                    </a:ext>
                  </a:extLst>
                </a:gridCol>
              </a:tblGrid>
              <a:tr h="3083277">
                <a:tc>
                  <a:txBody>
                    <a:bodyPr/>
                    <a:lstStyle/>
                    <a:p>
                      <a:pPr marL="0" marR="0">
                        <a:lnSpc>
                          <a:spcPct val="150000"/>
                        </a:lnSpc>
                        <a:spcBef>
                          <a:spcPts val="0"/>
                        </a:spcBef>
                        <a:spcAft>
                          <a:spcPts val="0"/>
                        </a:spcAft>
                      </a:pPr>
                      <a:r>
                        <a:rPr lang="zh-CN" altLang="en-US" sz="1600" kern="100" dirty="0">
                          <a:effectLst/>
                        </a:rPr>
                        <a:t>课堂活动  一万个小时定律</a:t>
                      </a:r>
                    </a:p>
                    <a:p>
                      <a:pPr marL="0" marR="0" indent="400050">
                        <a:lnSpc>
                          <a:spcPct val="150000"/>
                        </a:lnSpc>
                        <a:spcBef>
                          <a:spcPts val="0"/>
                        </a:spcBef>
                        <a:spcAft>
                          <a:spcPts val="0"/>
                        </a:spcAft>
                      </a:pPr>
                      <a:r>
                        <a:rPr lang="en-US" altLang="zh-CN" sz="1600" kern="100" dirty="0">
                          <a:effectLst/>
                        </a:rPr>
                        <a:t>10000</a:t>
                      </a:r>
                      <a:r>
                        <a:rPr lang="zh-CN" altLang="en-US" sz="1600" kern="100" dirty="0">
                          <a:effectLst/>
                        </a:rPr>
                        <a:t>个小时定律作家格拉德威尔在</a:t>
                      </a:r>
                      <a:r>
                        <a:rPr lang="en-US" altLang="zh-CN" sz="1600" kern="100" dirty="0">
                          <a:effectLst/>
                        </a:rPr>
                        <a:t>《</a:t>
                      </a:r>
                      <a:r>
                        <a:rPr lang="zh-CN" altLang="en-US" sz="1600" kern="100" dirty="0">
                          <a:effectLst/>
                        </a:rPr>
                        <a:t>异类</a:t>
                      </a:r>
                      <a:r>
                        <a:rPr lang="en-US" altLang="zh-CN" sz="1600" kern="100" dirty="0">
                          <a:effectLst/>
                        </a:rPr>
                        <a:t>》</a:t>
                      </a:r>
                      <a:r>
                        <a:rPr lang="zh-CN" altLang="en-US" sz="1600" kern="100" dirty="0">
                          <a:effectLst/>
                        </a:rPr>
                        <a:t>一书中指出的定律。“人们眼中的天才之所以卓越非凡，并非天资超人一等，而是付出了持续不断的努力。</a:t>
                      </a:r>
                      <a:r>
                        <a:rPr lang="en-US" altLang="zh-CN" sz="1600" kern="100" dirty="0">
                          <a:effectLst/>
                        </a:rPr>
                        <a:t>1</a:t>
                      </a:r>
                      <a:r>
                        <a:rPr lang="zh-CN" altLang="en-US" sz="1600" kern="100" dirty="0">
                          <a:effectLst/>
                        </a:rPr>
                        <a:t>万小时的锤炼是任何人从平凡变成世界级大师的必要条件。”他将此称为“一万小时定律”。要成为某个领域的专家，需要</a:t>
                      </a:r>
                      <a:r>
                        <a:rPr lang="en-US" altLang="zh-CN" sz="1600" kern="100" dirty="0">
                          <a:effectLst/>
                        </a:rPr>
                        <a:t>10000</a:t>
                      </a:r>
                      <a:r>
                        <a:rPr lang="zh-CN" altLang="en-US" sz="1600" kern="100" dirty="0">
                          <a:effectLst/>
                        </a:rPr>
                        <a:t>小时，按比例计算就是：如果每天工作八个小时，一周工作五天，那么成为一个领域的专家至少需要五年。这就是一万小时定律。</a:t>
                      </a:r>
                    </a:p>
                    <a:p>
                      <a:pPr marL="0" marR="0" indent="401320">
                        <a:lnSpc>
                          <a:spcPct val="150000"/>
                        </a:lnSpc>
                        <a:spcBef>
                          <a:spcPts val="0"/>
                        </a:spcBef>
                        <a:spcAft>
                          <a:spcPts val="0"/>
                        </a:spcAft>
                      </a:pPr>
                      <a:r>
                        <a:rPr lang="zh-CN" altLang="en-US" sz="1600" kern="100" dirty="0">
                          <a:effectLst/>
                        </a:rPr>
                        <a:t>思考与讨论：</a:t>
                      </a:r>
                    </a:p>
                    <a:p>
                      <a:pPr marL="0" marR="0" indent="400050">
                        <a:lnSpc>
                          <a:spcPct val="150000"/>
                        </a:lnSpc>
                        <a:spcBef>
                          <a:spcPts val="0"/>
                        </a:spcBef>
                        <a:spcAft>
                          <a:spcPts val="0"/>
                        </a:spcAft>
                      </a:pPr>
                      <a:r>
                        <a:rPr lang="zh-CN" altLang="en-US" sz="1600" kern="100" dirty="0">
                          <a:effectLst/>
                        </a:rPr>
                        <a:t>你想成为专家吗？</a:t>
                      </a:r>
                    </a:p>
                    <a:p>
                      <a:pPr marL="0" marR="0" indent="400050">
                        <a:lnSpc>
                          <a:spcPct val="150000"/>
                        </a:lnSpc>
                        <a:spcBef>
                          <a:spcPts val="0"/>
                        </a:spcBef>
                        <a:spcAft>
                          <a:spcPts val="0"/>
                        </a:spcAft>
                      </a:pPr>
                      <a:r>
                        <a:rPr lang="zh-CN" altLang="en-US" sz="1600" kern="100" dirty="0">
                          <a:effectLst/>
                        </a:rPr>
                        <a:t>你决定为你的所爱的事业</a:t>
                      </a:r>
                      <a:r>
                        <a:rPr lang="en-US" altLang="zh-CN" sz="1600" kern="100" dirty="0">
                          <a:effectLst/>
                        </a:rPr>
                        <a:t>or</a:t>
                      </a:r>
                      <a:r>
                        <a:rPr lang="zh-CN" altLang="en-US" sz="1600" kern="100" dirty="0">
                          <a:effectLst/>
                        </a:rPr>
                        <a:t>职业花多少时间成为一名专家？请具体到每一天。</a:t>
                      </a:r>
                      <a:endParaRPr lang="zh-CN" altLang="en-US"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a:tc>
                <a:extLst>
                  <a:ext uri="{0D108BD9-81ED-4DB2-BD59-A6C34878D82A}">
                    <a16:rowId xmlns:a16="http://schemas.microsoft.com/office/drawing/2014/main" val="2835356890"/>
                  </a:ext>
                </a:extLst>
              </a:tr>
            </a:tbl>
          </a:graphicData>
        </a:graphic>
      </p:graphicFrame>
    </p:spTree>
    <p:extLst>
      <p:ext uri="{BB962C8B-B14F-4D97-AF65-F5344CB8AC3E}">
        <p14:creationId xmlns:p14="http://schemas.microsoft.com/office/powerpoint/2010/main" val="42671219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1">
            <a:extLst>
              <a:ext uri="{FF2B5EF4-FFF2-40B4-BE49-F238E27FC236}">
                <a16:creationId xmlns:a16="http://schemas.microsoft.com/office/drawing/2014/main" id="{3DA15CF8-2C14-44C2-B545-2FB9E7C15D18}"/>
              </a:ext>
            </a:extLst>
          </p:cNvPr>
          <p:cNvSpPr>
            <a:spLocks noGrp="1"/>
          </p:cNvSpPr>
          <p:nvPr>
            <p:ph type="body" sz="quarter" idx="11"/>
          </p:nvPr>
        </p:nvSpPr>
        <p:spPr>
          <a:xfrm>
            <a:off x="2963862" y="628650"/>
            <a:ext cx="6311943" cy="1328569"/>
          </a:xfrm>
        </p:spPr>
        <p:txBody>
          <a:bodyPr/>
          <a:lstStyle/>
          <a:p>
            <a:r>
              <a:rPr lang="zh-CN" altLang="en-US" sz="4000" dirty="0">
                <a:solidFill>
                  <a:schemeClr val="tx1"/>
                </a:solidFill>
              </a:rPr>
              <a:t>二、提升职业素质的途径</a:t>
            </a:r>
          </a:p>
          <a:p>
            <a:endParaRPr lang="zh-CN" altLang="en-US" sz="4000" dirty="0">
              <a:solidFill>
                <a:schemeClr val="tx1"/>
              </a:solidFill>
            </a:endParaRPr>
          </a:p>
        </p:txBody>
      </p:sp>
      <p:sp>
        <p:nvSpPr>
          <p:cNvPr id="2" name="矩形 1">
            <a:extLst>
              <a:ext uri="{FF2B5EF4-FFF2-40B4-BE49-F238E27FC236}">
                <a16:creationId xmlns:a16="http://schemas.microsoft.com/office/drawing/2014/main" id="{5CEC7673-DC4D-4392-9815-F2EA63CB8E55}"/>
              </a:ext>
            </a:extLst>
          </p:cNvPr>
          <p:cNvSpPr/>
          <p:nvPr/>
        </p:nvSpPr>
        <p:spPr>
          <a:xfrm>
            <a:off x="3095278" y="1500211"/>
            <a:ext cx="1338828" cy="463588"/>
          </a:xfrm>
          <a:prstGeom prst="rect">
            <a:avLst/>
          </a:prstGeom>
        </p:spPr>
        <p:txBody>
          <a:bodyPr wrap="none">
            <a:spAutoFit/>
          </a:bodyPr>
          <a:lstStyle/>
          <a:p>
            <a:pPr marR="0" lvl="0" algn="just">
              <a:lnSpc>
                <a:spcPct val="150000"/>
              </a:lnSpc>
              <a:spcBef>
                <a:spcPts val="700"/>
              </a:spcBef>
              <a:spcAft>
                <a:spcPts val="200"/>
              </a:spcAft>
            </a:pPr>
            <a:r>
              <a:rPr lang="zh-CN" altLang="en-US" b="1" kern="100" dirty="0">
                <a:solidFill>
                  <a:srgbClr val="000000"/>
                </a:solidFill>
                <a:latin typeface="PPYXXW+FZSSJW--GB1-0"/>
                <a:cs typeface="Times New Roman" panose="02020603050405020304" pitchFamily="18" charset="0"/>
              </a:rPr>
              <a:t>（二）沟通</a:t>
            </a:r>
            <a:endParaRPr lang="zh-CN" altLang="en-US" sz="2400" dirty="0">
              <a:solidFill>
                <a:srgbClr val="000000"/>
              </a:solidFill>
              <a:effectLst/>
              <a:latin typeface="PPYXXW+FZSSJW--GB1-0"/>
              <a:cs typeface="Times New Roman" panose="02020603050405020304" pitchFamily="18" charset="0"/>
            </a:endParaRPr>
          </a:p>
        </p:txBody>
      </p:sp>
      <p:sp>
        <p:nvSpPr>
          <p:cNvPr id="3" name="矩形 2">
            <a:extLst>
              <a:ext uri="{FF2B5EF4-FFF2-40B4-BE49-F238E27FC236}">
                <a16:creationId xmlns:a16="http://schemas.microsoft.com/office/drawing/2014/main" id="{A9BF8D18-FCD2-4E7F-BAD8-10170DAC5474}"/>
              </a:ext>
            </a:extLst>
          </p:cNvPr>
          <p:cNvSpPr/>
          <p:nvPr/>
        </p:nvSpPr>
        <p:spPr>
          <a:xfrm>
            <a:off x="3352799" y="2188051"/>
            <a:ext cx="7760044" cy="1135054"/>
          </a:xfrm>
          <a:prstGeom prst="rect">
            <a:avLst/>
          </a:prstGeom>
        </p:spPr>
        <p:txBody>
          <a:bodyPr wrap="square">
            <a:spAutoFit/>
          </a:bodyPr>
          <a:lstStyle/>
          <a:p>
            <a:pPr algn="just">
              <a:lnSpc>
                <a:spcPct val="150000"/>
              </a:lnSpc>
            </a:pPr>
            <a:r>
              <a:rPr lang="zh-CN" altLang="en-US" sz="2400" kern="100" dirty="0">
                <a:latin typeface="+mj-ea"/>
                <a:ea typeface="+mj-ea"/>
              </a:rPr>
              <a:t>沟通是为了一个设定的目标，把信息、思想和情感，在个人或群体间传递，并且达成共同协议的过程。</a:t>
            </a:r>
          </a:p>
        </p:txBody>
      </p:sp>
    </p:spTree>
    <p:extLst>
      <p:ext uri="{BB962C8B-B14F-4D97-AF65-F5344CB8AC3E}">
        <p14:creationId xmlns:p14="http://schemas.microsoft.com/office/powerpoint/2010/main" val="33549853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1">
            <a:extLst>
              <a:ext uri="{FF2B5EF4-FFF2-40B4-BE49-F238E27FC236}">
                <a16:creationId xmlns:a16="http://schemas.microsoft.com/office/drawing/2014/main" id="{3DA15CF8-2C14-44C2-B545-2FB9E7C15D18}"/>
              </a:ext>
            </a:extLst>
          </p:cNvPr>
          <p:cNvSpPr>
            <a:spLocks noGrp="1"/>
          </p:cNvSpPr>
          <p:nvPr>
            <p:ph type="body" sz="quarter" idx="11"/>
          </p:nvPr>
        </p:nvSpPr>
        <p:spPr>
          <a:xfrm>
            <a:off x="2963862" y="628650"/>
            <a:ext cx="6311943" cy="1328569"/>
          </a:xfrm>
        </p:spPr>
        <p:txBody>
          <a:bodyPr/>
          <a:lstStyle/>
          <a:p>
            <a:r>
              <a:rPr lang="zh-CN" altLang="en-US" sz="4000" dirty="0">
                <a:solidFill>
                  <a:schemeClr val="tx1"/>
                </a:solidFill>
              </a:rPr>
              <a:t>二、提升职业素质的途径</a:t>
            </a:r>
          </a:p>
          <a:p>
            <a:endParaRPr lang="zh-CN" altLang="en-US" sz="4000" dirty="0">
              <a:solidFill>
                <a:schemeClr val="tx1"/>
              </a:solidFill>
            </a:endParaRPr>
          </a:p>
        </p:txBody>
      </p:sp>
      <p:sp>
        <p:nvSpPr>
          <p:cNvPr id="2" name="矩形 1">
            <a:extLst>
              <a:ext uri="{FF2B5EF4-FFF2-40B4-BE49-F238E27FC236}">
                <a16:creationId xmlns:a16="http://schemas.microsoft.com/office/drawing/2014/main" id="{5CEC7673-DC4D-4392-9815-F2EA63CB8E55}"/>
              </a:ext>
            </a:extLst>
          </p:cNvPr>
          <p:cNvSpPr/>
          <p:nvPr/>
        </p:nvSpPr>
        <p:spPr>
          <a:xfrm>
            <a:off x="3095278" y="1500211"/>
            <a:ext cx="3124290" cy="463588"/>
          </a:xfrm>
          <a:prstGeom prst="rect">
            <a:avLst/>
          </a:prstGeom>
        </p:spPr>
        <p:txBody>
          <a:bodyPr wrap="square">
            <a:spAutoFit/>
          </a:bodyPr>
          <a:lstStyle/>
          <a:p>
            <a:pPr marR="0" lvl="0" algn="just">
              <a:lnSpc>
                <a:spcPct val="150000"/>
              </a:lnSpc>
              <a:spcBef>
                <a:spcPts val="700"/>
              </a:spcBef>
              <a:spcAft>
                <a:spcPts val="200"/>
              </a:spcAft>
            </a:pPr>
            <a:r>
              <a:rPr lang="zh-CN" altLang="en-US" b="1" kern="100" dirty="0">
                <a:solidFill>
                  <a:srgbClr val="000000"/>
                </a:solidFill>
                <a:latin typeface="PPYXXW+FZSSJW--GB1-0"/>
                <a:cs typeface="Times New Roman" panose="02020603050405020304" pitchFamily="18" charset="0"/>
              </a:rPr>
              <a:t>（二）沟通</a:t>
            </a:r>
            <a:endParaRPr lang="zh-CN" altLang="en-US" sz="2400" dirty="0">
              <a:solidFill>
                <a:srgbClr val="000000"/>
              </a:solidFill>
              <a:effectLst/>
              <a:latin typeface="PPYXXW+FZSSJW--GB1-0"/>
              <a:cs typeface="Times New Roman" panose="02020603050405020304" pitchFamily="18" charset="0"/>
            </a:endParaRPr>
          </a:p>
        </p:txBody>
      </p:sp>
      <p:sp>
        <p:nvSpPr>
          <p:cNvPr id="5" name="矩形 4">
            <a:extLst>
              <a:ext uri="{FF2B5EF4-FFF2-40B4-BE49-F238E27FC236}">
                <a16:creationId xmlns:a16="http://schemas.microsoft.com/office/drawing/2014/main" id="{CFDC0740-8F0D-4EB8-8CCD-74CD2AE0E64B}"/>
              </a:ext>
            </a:extLst>
          </p:cNvPr>
          <p:cNvSpPr/>
          <p:nvPr/>
        </p:nvSpPr>
        <p:spPr>
          <a:xfrm>
            <a:off x="3095278" y="2167476"/>
            <a:ext cx="3124290" cy="589072"/>
          </a:xfrm>
          <a:prstGeom prst="rect">
            <a:avLst/>
          </a:prstGeom>
        </p:spPr>
        <p:txBody>
          <a:bodyPr wrap="square">
            <a:spAutoFit/>
          </a:bodyPr>
          <a:lstStyle/>
          <a:p>
            <a:pPr marR="0" lvl="0" algn="just">
              <a:lnSpc>
                <a:spcPct val="150000"/>
              </a:lnSpc>
              <a:spcBef>
                <a:spcPts val="700"/>
              </a:spcBef>
              <a:spcAft>
                <a:spcPts val="200"/>
              </a:spcAft>
            </a:pPr>
            <a:r>
              <a:rPr lang="zh-CN" altLang="en-US" sz="2400" b="1" kern="100" dirty="0">
                <a:solidFill>
                  <a:srgbClr val="000000"/>
                </a:solidFill>
                <a:effectLst/>
                <a:latin typeface="PPYXXW+FZSSJW--GB1-0"/>
                <a:cs typeface="Times New Roman" panose="02020603050405020304" pitchFamily="18" charset="0"/>
              </a:rPr>
              <a:t>职场沟通的特点</a:t>
            </a:r>
            <a:endParaRPr lang="zh-CN" altLang="en-US" sz="2400" dirty="0">
              <a:solidFill>
                <a:srgbClr val="000000"/>
              </a:solidFill>
              <a:effectLst/>
              <a:latin typeface="PPYXXW+FZSSJW--GB1-0"/>
              <a:cs typeface="Times New Roman" panose="02020603050405020304" pitchFamily="18" charset="0"/>
            </a:endParaRPr>
          </a:p>
        </p:txBody>
      </p:sp>
      <p:graphicFrame>
        <p:nvGraphicFramePr>
          <p:cNvPr id="6" name="图示 5">
            <a:extLst>
              <a:ext uri="{FF2B5EF4-FFF2-40B4-BE49-F238E27FC236}">
                <a16:creationId xmlns:a16="http://schemas.microsoft.com/office/drawing/2014/main" id="{964CFC1C-E123-4094-B6D1-7C2800C18DCC}"/>
              </a:ext>
            </a:extLst>
          </p:cNvPr>
          <p:cNvGraphicFramePr/>
          <p:nvPr>
            <p:extLst>
              <p:ext uri="{D42A27DB-BD31-4B8C-83A1-F6EECF244321}">
                <p14:modId xmlns:p14="http://schemas.microsoft.com/office/powerpoint/2010/main" val="3842511507"/>
              </p:ext>
            </p:extLst>
          </p:nvPr>
        </p:nvGraphicFramePr>
        <p:xfrm>
          <a:off x="5409513" y="2252123"/>
          <a:ext cx="5810422" cy="41745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53488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1">
            <a:extLst>
              <a:ext uri="{FF2B5EF4-FFF2-40B4-BE49-F238E27FC236}">
                <a16:creationId xmlns:a16="http://schemas.microsoft.com/office/drawing/2014/main" id="{3DA15CF8-2C14-44C2-B545-2FB9E7C15D18}"/>
              </a:ext>
            </a:extLst>
          </p:cNvPr>
          <p:cNvSpPr>
            <a:spLocks noGrp="1"/>
          </p:cNvSpPr>
          <p:nvPr>
            <p:ph type="body" sz="quarter" idx="11"/>
          </p:nvPr>
        </p:nvSpPr>
        <p:spPr>
          <a:xfrm>
            <a:off x="2963862" y="628650"/>
            <a:ext cx="6311943" cy="1328569"/>
          </a:xfrm>
        </p:spPr>
        <p:txBody>
          <a:bodyPr/>
          <a:lstStyle/>
          <a:p>
            <a:r>
              <a:rPr lang="zh-CN" altLang="en-US" sz="4000" dirty="0">
                <a:solidFill>
                  <a:schemeClr val="tx1"/>
                </a:solidFill>
              </a:rPr>
              <a:t>二、提升职业素质的途径</a:t>
            </a:r>
          </a:p>
          <a:p>
            <a:endParaRPr lang="zh-CN" altLang="en-US" sz="4000" dirty="0">
              <a:solidFill>
                <a:schemeClr val="tx1"/>
              </a:solidFill>
            </a:endParaRPr>
          </a:p>
        </p:txBody>
      </p:sp>
      <p:sp>
        <p:nvSpPr>
          <p:cNvPr id="2" name="矩形 1">
            <a:extLst>
              <a:ext uri="{FF2B5EF4-FFF2-40B4-BE49-F238E27FC236}">
                <a16:creationId xmlns:a16="http://schemas.microsoft.com/office/drawing/2014/main" id="{5CEC7673-DC4D-4392-9815-F2EA63CB8E55}"/>
              </a:ext>
            </a:extLst>
          </p:cNvPr>
          <p:cNvSpPr/>
          <p:nvPr/>
        </p:nvSpPr>
        <p:spPr>
          <a:xfrm>
            <a:off x="3095278" y="1500211"/>
            <a:ext cx="3124290" cy="463588"/>
          </a:xfrm>
          <a:prstGeom prst="rect">
            <a:avLst/>
          </a:prstGeom>
        </p:spPr>
        <p:txBody>
          <a:bodyPr wrap="square">
            <a:spAutoFit/>
          </a:bodyPr>
          <a:lstStyle/>
          <a:p>
            <a:pPr marR="0" lvl="0" algn="just">
              <a:lnSpc>
                <a:spcPct val="150000"/>
              </a:lnSpc>
              <a:spcBef>
                <a:spcPts val="700"/>
              </a:spcBef>
              <a:spcAft>
                <a:spcPts val="200"/>
              </a:spcAft>
            </a:pPr>
            <a:r>
              <a:rPr lang="zh-CN" altLang="en-US" b="1" kern="100" dirty="0">
                <a:solidFill>
                  <a:srgbClr val="000000"/>
                </a:solidFill>
                <a:latin typeface="PPYXXW+FZSSJW--GB1-0"/>
                <a:cs typeface="Times New Roman" panose="02020603050405020304" pitchFamily="18" charset="0"/>
              </a:rPr>
              <a:t>（二）沟通</a:t>
            </a:r>
            <a:endParaRPr lang="zh-CN" altLang="en-US" sz="2400" dirty="0">
              <a:solidFill>
                <a:srgbClr val="000000"/>
              </a:solidFill>
              <a:effectLst/>
              <a:latin typeface="PPYXXW+FZSSJW--GB1-0"/>
              <a:cs typeface="Times New Roman" panose="02020603050405020304" pitchFamily="18" charset="0"/>
            </a:endParaRPr>
          </a:p>
        </p:txBody>
      </p:sp>
      <p:sp>
        <p:nvSpPr>
          <p:cNvPr id="5" name="矩形 4">
            <a:extLst>
              <a:ext uri="{FF2B5EF4-FFF2-40B4-BE49-F238E27FC236}">
                <a16:creationId xmlns:a16="http://schemas.microsoft.com/office/drawing/2014/main" id="{CFDC0740-8F0D-4EB8-8CCD-74CD2AE0E64B}"/>
              </a:ext>
            </a:extLst>
          </p:cNvPr>
          <p:cNvSpPr/>
          <p:nvPr/>
        </p:nvSpPr>
        <p:spPr>
          <a:xfrm>
            <a:off x="3095278" y="2167476"/>
            <a:ext cx="3124290" cy="589072"/>
          </a:xfrm>
          <a:prstGeom prst="rect">
            <a:avLst/>
          </a:prstGeom>
        </p:spPr>
        <p:txBody>
          <a:bodyPr wrap="square">
            <a:spAutoFit/>
          </a:bodyPr>
          <a:lstStyle/>
          <a:p>
            <a:pPr marR="0" lvl="0" algn="just">
              <a:lnSpc>
                <a:spcPct val="150000"/>
              </a:lnSpc>
              <a:spcBef>
                <a:spcPts val="700"/>
              </a:spcBef>
              <a:spcAft>
                <a:spcPts val="200"/>
              </a:spcAft>
            </a:pPr>
            <a:r>
              <a:rPr lang="zh-CN" altLang="en-US" sz="2400" b="1" kern="100" dirty="0">
                <a:solidFill>
                  <a:srgbClr val="000000"/>
                </a:solidFill>
                <a:effectLst/>
                <a:latin typeface="PPYXXW+FZSSJW--GB1-0"/>
                <a:cs typeface="Times New Roman" panose="02020603050405020304" pitchFamily="18" charset="0"/>
              </a:rPr>
              <a:t>职场沟通的特点</a:t>
            </a:r>
            <a:endParaRPr lang="zh-CN" altLang="en-US" sz="2400" dirty="0">
              <a:solidFill>
                <a:srgbClr val="000000"/>
              </a:solidFill>
              <a:effectLst/>
              <a:latin typeface="PPYXXW+FZSSJW--GB1-0"/>
              <a:cs typeface="Times New Roman" panose="02020603050405020304" pitchFamily="18" charset="0"/>
            </a:endParaRPr>
          </a:p>
        </p:txBody>
      </p:sp>
      <p:grpSp>
        <p:nvGrpSpPr>
          <p:cNvPr id="7" name="组合 6">
            <a:extLst>
              <a:ext uri="{FF2B5EF4-FFF2-40B4-BE49-F238E27FC236}">
                <a16:creationId xmlns:a16="http://schemas.microsoft.com/office/drawing/2014/main" id="{F2A9402F-C2DB-472E-9553-69F358D47B1E}"/>
              </a:ext>
            </a:extLst>
          </p:cNvPr>
          <p:cNvGrpSpPr/>
          <p:nvPr/>
        </p:nvGrpSpPr>
        <p:grpSpPr>
          <a:xfrm>
            <a:off x="512258" y="1697183"/>
            <a:ext cx="1628068" cy="1628068"/>
            <a:chOff x="1214524" y="396580"/>
            <a:chExt cx="1628068" cy="1628068"/>
          </a:xfrm>
        </p:grpSpPr>
        <p:sp>
          <p:nvSpPr>
            <p:cNvPr id="8" name="矩形: 圆角 7">
              <a:extLst>
                <a:ext uri="{FF2B5EF4-FFF2-40B4-BE49-F238E27FC236}">
                  <a16:creationId xmlns:a16="http://schemas.microsoft.com/office/drawing/2014/main" id="{5D319408-CB81-4CB8-8F96-FCAD7496CB55}"/>
                </a:ext>
              </a:extLst>
            </p:cNvPr>
            <p:cNvSpPr/>
            <p:nvPr/>
          </p:nvSpPr>
          <p:spPr>
            <a:xfrm>
              <a:off x="1214524" y="396580"/>
              <a:ext cx="1628068" cy="1628068"/>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CN" altLang="en-US"/>
            </a:p>
          </p:txBody>
        </p:sp>
        <p:sp>
          <p:nvSpPr>
            <p:cNvPr id="9" name="矩形: 圆角 4">
              <a:extLst>
                <a:ext uri="{FF2B5EF4-FFF2-40B4-BE49-F238E27FC236}">
                  <a16:creationId xmlns:a16="http://schemas.microsoft.com/office/drawing/2014/main" id="{92DE0AF1-B85A-4D45-9028-02C1E6BBE789}"/>
                </a:ext>
              </a:extLst>
            </p:cNvPr>
            <p:cNvSpPr txBox="1"/>
            <p:nvPr/>
          </p:nvSpPr>
          <p:spPr>
            <a:xfrm>
              <a:off x="1294000" y="476056"/>
              <a:ext cx="1469116" cy="14691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Font typeface="Times New Roman" panose="02020603050405020304" pitchFamily="18" charset="0"/>
                <a:buNone/>
              </a:pPr>
              <a:r>
                <a:rPr lang="zh-CN" altLang="en-US" sz="2500" kern="1200" dirty="0"/>
                <a:t>效率优先</a:t>
              </a:r>
            </a:p>
          </p:txBody>
        </p:sp>
      </p:grpSp>
      <p:pic>
        <p:nvPicPr>
          <p:cNvPr id="10" name="图片 9">
            <a:extLst>
              <a:ext uri="{FF2B5EF4-FFF2-40B4-BE49-F238E27FC236}">
                <a16:creationId xmlns:a16="http://schemas.microsoft.com/office/drawing/2014/main" id="{173C7E01-1E55-48F0-8EAA-CEB9F300B727}"/>
              </a:ext>
            </a:extLst>
          </p:cNvPr>
          <p:cNvPicPr>
            <a:picLocks noChangeAspect="1"/>
          </p:cNvPicPr>
          <p:nvPr/>
        </p:nvPicPr>
        <p:blipFill>
          <a:blip r:embed="rId2"/>
          <a:stretch>
            <a:fillRect/>
          </a:stretch>
        </p:blipFill>
        <p:spPr>
          <a:xfrm>
            <a:off x="3343714" y="2916334"/>
            <a:ext cx="8786790" cy="3941666"/>
          </a:xfrm>
          <a:prstGeom prst="rect">
            <a:avLst/>
          </a:prstGeom>
        </p:spPr>
      </p:pic>
    </p:spTree>
    <p:extLst>
      <p:ext uri="{BB962C8B-B14F-4D97-AF65-F5344CB8AC3E}">
        <p14:creationId xmlns:p14="http://schemas.microsoft.com/office/powerpoint/2010/main" val="33867578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1">
            <a:extLst>
              <a:ext uri="{FF2B5EF4-FFF2-40B4-BE49-F238E27FC236}">
                <a16:creationId xmlns:a16="http://schemas.microsoft.com/office/drawing/2014/main" id="{3DA15CF8-2C14-44C2-B545-2FB9E7C15D18}"/>
              </a:ext>
            </a:extLst>
          </p:cNvPr>
          <p:cNvSpPr>
            <a:spLocks noGrp="1"/>
          </p:cNvSpPr>
          <p:nvPr>
            <p:ph type="body" sz="quarter" idx="11"/>
          </p:nvPr>
        </p:nvSpPr>
        <p:spPr>
          <a:xfrm>
            <a:off x="2963862" y="628650"/>
            <a:ext cx="6311943" cy="1328569"/>
          </a:xfrm>
        </p:spPr>
        <p:txBody>
          <a:bodyPr/>
          <a:lstStyle/>
          <a:p>
            <a:r>
              <a:rPr lang="zh-CN" altLang="en-US" sz="4000" dirty="0">
                <a:solidFill>
                  <a:schemeClr val="tx1"/>
                </a:solidFill>
              </a:rPr>
              <a:t>二、提升职业素质的途径</a:t>
            </a:r>
          </a:p>
          <a:p>
            <a:endParaRPr lang="zh-CN" altLang="en-US" sz="4000" dirty="0">
              <a:solidFill>
                <a:schemeClr val="tx1"/>
              </a:solidFill>
            </a:endParaRPr>
          </a:p>
        </p:txBody>
      </p:sp>
      <p:sp>
        <p:nvSpPr>
          <p:cNvPr id="2" name="矩形 1">
            <a:extLst>
              <a:ext uri="{FF2B5EF4-FFF2-40B4-BE49-F238E27FC236}">
                <a16:creationId xmlns:a16="http://schemas.microsoft.com/office/drawing/2014/main" id="{5CEC7673-DC4D-4392-9815-F2EA63CB8E55}"/>
              </a:ext>
            </a:extLst>
          </p:cNvPr>
          <p:cNvSpPr/>
          <p:nvPr/>
        </p:nvSpPr>
        <p:spPr>
          <a:xfrm>
            <a:off x="3095278" y="1500211"/>
            <a:ext cx="3124290" cy="463588"/>
          </a:xfrm>
          <a:prstGeom prst="rect">
            <a:avLst/>
          </a:prstGeom>
        </p:spPr>
        <p:txBody>
          <a:bodyPr wrap="square">
            <a:spAutoFit/>
          </a:bodyPr>
          <a:lstStyle/>
          <a:p>
            <a:pPr marR="0" lvl="0" algn="just">
              <a:lnSpc>
                <a:spcPct val="150000"/>
              </a:lnSpc>
              <a:spcBef>
                <a:spcPts val="700"/>
              </a:spcBef>
              <a:spcAft>
                <a:spcPts val="200"/>
              </a:spcAft>
            </a:pPr>
            <a:r>
              <a:rPr lang="zh-CN" altLang="en-US" b="1" kern="100" dirty="0">
                <a:solidFill>
                  <a:srgbClr val="000000"/>
                </a:solidFill>
                <a:latin typeface="PPYXXW+FZSSJW--GB1-0"/>
                <a:cs typeface="Times New Roman" panose="02020603050405020304" pitchFamily="18" charset="0"/>
              </a:rPr>
              <a:t>（二）沟通</a:t>
            </a:r>
            <a:endParaRPr lang="zh-CN" altLang="en-US" sz="2400" dirty="0">
              <a:solidFill>
                <a:srgbClr val="000000"/>
              </a:solidFill>
              <a:effectLst/>
              <a:latin typeface="PPYXXW+FZSSJW--GB1-0"/>
              <a:cs typeface="Times New Roman" panose="02020603050405020304" pitchFamily="18" charset="0"/>
            </a:endParaRPr>
          </a:p>
        </p:txBody>
      </p:sp>
      <p:sp>
        <p:nvSpPr>
          <p:cNvPr id="5" name="矩形 4">
            <a:extLst>
              <a:ext uri="{FF2B5EF4-FFF2-40B4-BE49-F238E27FC236}">
                <a16:creationId xmlns:a16="http://schemas.microsoft.com/office/drawing/2014/main" id="{CFDC0740-8F0D-4EB8-8CCD-74CD2AE0E64B}"/>
              </a:ext>
            </a:extLst>
          </p:cNvPr>
          <p:cNvSpPr/>
          <p:nvPr/>
        </p:nvSpPr>
        <p:spPr>
          <a:xfrm>
            <a:off x="3095278" y="2167476"/>
            <a:ext cx="3124290" cy="589072"/>
          </a:xfrm>
          <a:prstGeom prst="rect">
            <a:avLst/>
          </a:prstGeom>
        </p:spPr>
        <p:txBody>
          <a:bodyPr wrap="square">
            <a:spAutoFit/>
          </a:bodyPr>
          <a:lstStyle/>
          <a:p>
            <a:pPr marR="0" lvl="0" algn="just">
              <a:lnSpc>
                <a:spcPct val="150000"/>
              </a:lnSpc>
              <a:spcBef>
                <a:spcPts val="700"/>
              </a:spcBef>
              <a:spcAft>
                <a:spcPts val="200"/>
              </a:spcAft>
            </a:pPr>
            <a:r>
              <a:rPr lang="zh-CN" altLang="en-US" sz="2400" b="1" kern="100" dirty="0">
                <a:solidFill>
                  <a:srgbClr val="000000"/>
                </a:solidFill>
                <a:effectLst/>
                <a:latin typeface="PPYXXW+FZSSJW--GB1-0"/>
                <a:cs typeface="Times New Roman" panose="02020603050405020304" pitchFamily="18" charset="0"/>
              </a:rPr>
              <a:t>职场沟通的特点</a:t>
            </a:r>
            <a:endParaRPr lang="zh-CN" altLang="en-US" sz="2400" dirty="0">
              <a:solidFill>
                <a:srgbClr val="000000"/>
              </a:solidFill>
              <a:effectLst/>
              <a:latin typeface="PPYXXW+FZSSJW--GB1-0"/>
              <a:cs typeface="Times New Roman" panose="02020603050405020304" pitchFamily="18" charset="0"/>
            </a:endParaRPr>
          </a:p>
        </p:txBody>
      </p:sp>
      <p:grpSp>
        <p:nvGrpSpPr>
          <p:cNvPr id="7" name="组合 6">
            <a:extLst>
              <a:ext uri="{FF2B5EF4-FFF2-40B4-BE49-F238E27FC236}">
                <a16:creationId xmlns:a16="http://schemas.microsoft.com/office/drawing/2014/main" id="{F2A9402F-C2DB-472E-9553-69F358D47B1E}"/>
              </a:ext>
            </a:extLst>
          </p:cNvPr>
          <p:cNvGrpSpPr/>
          <p:nvPr/>
        </p:nvGrpSpPr>
        <p:grpSpPr>
          <a:xfrm>
            <a:off x="512258" y="1697183"/>
            <a:ext cx="1628068" cy="1628068"/>
            <a:chOff x="1214524" y="396580"/>
            <a:chExt cx="1628068" cy="1628068"/>
          </a:xfrm>
        </p:grpSpPr>
        <p:sp>
          <p:nvSpPr>
            <p:cNvPr id="8" name="矩形: 圆角 7">
              <a:extLst>
                <a:ext uri="{FF2B5EF4-FFF2-40B4-BE49-F238E27FC236}">
                  <a16:creationId xmlns:a16="http://schemas.microsoft.com/office/drawing/2014/main" id="{5D319408-CB81-4CB8-8F96-FCAD7496CB55}"/>
                </a:ext>
              </a:extLst>
            </p:cNvPr>
            <p:cNvSpPr/>
            <p:nvPr/>
          </p:nvSpPr>
          <p:spPr>
            <a:xfrm>
              <a:off x="1214524" y="396580"/>
              <a:ext cx="1628068" cy="1628068"/>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CN" altLang="en-US"/>
            </a:p>
          </p:txBody>
        </p:sp>
        <p:sp>
          <p:nvSpPr>
            <p:cNvPr id="9" name="矩形: 圆角 4">
              <a:extLst>
                <a:ext uri="{FF2B5EF4-FFF2-40B4-BE49-F238E27FC236}">
                  <a16:creationId xmlns:a16="http://schemas.microsoft.com/office/drawing/2014/main" id="{92DE0AF1-B85A-4D45-9028-02C1E6BBE789}"/>
                </a:ext>
              </a:extLst>
            </p:cNvPr>
            <p:cNvSpPr txBox="1"/>
            <p:nvPr/>
          </p:nvSpPr>
          <p:spPr>
            <a:xfrm>
              <a:off x="1294000" y="476056"/>
              <a:ext cx="1469116" cy="14691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Font typeface="Times New Roman" panose="02020603050405020304" pitchFamily="18" charset="0"/>
                <a:buNone/>
              </a:pPr>
              <a:r>
                <a:rPr lang="zh-CN" altLang="en-US" sz="2500" dirty="0"/>
                <a:t>换位思考</a:t>
              </a:r>
              <a:endParaRPr lang="zh-CN" altLang="en-US" sz="2500" kern="1200" dirty="0"/>
            </a:p>
          </p:txBody>
        </p:sp>
      </p:grpSp>
      <p:pic>
        <p:nvPicPr>
          <p:cNvPr id="6" name="图片 5">
            <a:extLst>
              <a:ext uri="{FF2B5EF4-FFF2-40B4-BE49-F238E27FC236}">
                <a16:creationId xmlns:a16="http://schemas.microsoft.com/office/drawing/2014/main" id="{9568058C-124F-4FAD-8E72-A520A1CB3A0B}"/>
              </a:ext>
            </a:extLst>
          </p:cNvPr>
          <p:cNvPicPr>
            <a:picLocks noChangeAspect="1"/>
          </p:cNvPicPr>
          <p:nvPr/>
        </p:nvPicPr>
        <p:blipFill>
          <a:blip r:embed="rId2"/>
          <a:stretch>
            <a:fillRect/>
          </a:stretch>
        </p:blipFill>
        <p:spPr>
          <a:xfrm>
            <a:off x="2612843" y="3274580"/>
            <a:ext cx="9516882" cy="2428488"/>
          </a:xfrm>
          <a:prstGeom prst="rect">
            <a:avLst/>
          </a:prstGeom>
        </p:spPr>
      </p:pic>
    </p:spTree>
    <p:extLst>
      <p:ext uri="{BB962C8B-B14F-4D97-AF65-F5344CB8AC3E}">
        <p14:creationId xmlns:p14="http://schemas.microsoft.com/office/powerpoint/2010/main" val="10234238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1">
            <a:extLst>
              <a:ext uri="{FF2B5EF4-FFF2-40B4-BE49-F238E27FC236}">
                <a16:creationId xmlns:a16="http://schemas.microsoft.com/office/drawing/2014/main" id="{3DA15CF8-2C14-44C2-B545-2FB9E7C15D18}"/>
              </a:ext>
            </a:extLst>
          </p:cNvPr>
          <p:cNvSpPr>
            <a:spLocks noGrp="1"/>
          </p:cNvSpPr>
          <p:nvPr>
            <p:ph type="body" sz="quarter" idx="11"/>
          </p:nvPr>
        </p:nvSpPr>
        <p:spPr>
          <a:xfrm>
            <a:off x="2963862" y="628650"/>
            <a:ext cx="6311943" cy="1328569"/>
          </a:xfrm>
        </p:spPr>
        <p:txBody>
          <a:bodyPr/>
          <a:lstStyle/>
          <a:p>
            <a:r>
              <a:rPr lang="zh-CN" altLang="en-US" sz="4000" dirty="0">
                <a:solidFill>
                  <a:schemeClr val="tx1"/>
                </a:solidFill>
              </a:rPr>
              <a:t>二、提升职业素质的途径</a:t>
            </a:r>
          </a:p>
          <a:p>
            <a:endParaRPr lang="zh-CN" altLang="en-US" sz="4000" dirty="0">
              <a:solidFill>
                <a:schemeClr val="tx1"/>
              </a:solidFill>
            </a:endParaRPr>
          </a:p>
        </p:txBody>
      </p:sp>
      <p:sp>
        <p:nvSpPr>
          <p:cNvPr id="2" name="矩形 1">
            <a:extLst>
              <a:ext uri="{FF2B5EF4-FFF2-40B4-BE49-F238E27FC236}">
                <a16:creationId xmlns:a16="http://schemas.microsoft.com/office/drawing/2014/main" id="{5CEC7673-DC4D-4392-9815-F2EA63CB8E55}"/>
              </a:ext>
            </a:extLst>
          </p:cNvPr>
          <p:cNvSpPr/>
          <p:nvPr/>
        </p:nvSpPr>
        <p:spPr>
          <a:xfrm>
            <a:off x="3095278" y="1500211"/>
            <a:ext cx="3124290" cy="463588"/>
          </a:xfrm>
          <a:prstGeom prst="rect">
            <a:avLst/>
          </a:prstGeom>
        </p:spPr>
        <p:txBody>
          <a:bodyPr wrap="square">
            <a:spAutoFit/>
          </a:bodyPr>
          <a:lstStyle/>
          <a:p>
            <a:pPr marR="0" lvl="0" algn="just">
              <a:lnSpc>
                <a:spcPct val="150000"/>
              </a:lnSpc>
              <a:spcBef>
                <a:spcPts val="700"/>
              </a:spcBef>
              <a:spcAft>
                <a:spcPts val="200"/>
              </a:spcAft>
            </a:pPr>
            <a:r>
              <a:rPr lang="zh-CN" altLang="en-US" b="1" kern="100" dirty="0">
                <a:solidFill>
                  <a:srgbClr val="000000"/>
                </a:solidFill>
                <a:latin typeface="PPYXXW+FZSSJW--GB1-0"/>
                <a:cs typeface="Times New Roman" panose="02020603050405020304" pitchFamily="18" charset="0"/>
              </a:rPr>
              <a:t>（二）沟通</a:t>
            </a:r>
            <a:endParaRPr lang="zh-CN" altLang="en-US" sz="2400" dirty="0">
              <a:solidFill>
                <a:srgbClr val="000000"/>
              </a:solidFill>
              <a:effectLst/>
              <a:latin typeface="PPYXXW+FZSSJW--GB1-0"/>
              <a:cs typeface="Times New Roman" panose="02020603050405020304" pitchFamily="18" charset="0"/>
            </a:endParaRPr>
          </a:p>
        </p:txBody>
      </p:sp>
      <p:sp>
        <p:nvSpPr>
          <p:cNvPr id="5" name="矩形 4">
            <a:extLst>
              <a:ext uri="{FF2B5EF4-FFF2-40B4-BE49-F238E27FC236}">
                <a16:creationId xmlns:a16="http://schemas.microsoft.com/office/drawing/2014/main" id="{CFDC0740-8F0D-4EB8-8CCD-74CD2AE0E64B}"/>
              </a:ext>
            </a:extLst>
          </p:cNvPr>
          <p:cNvSpPr/>
          <p:nvPr/>
        </p:nvSpPr>
        <p:spPr>
          <a:xfrm>
            <a:off x="3095278" y="2167476"/>
            <a:ext cx="3124290" cy="589072"/>
          </a:xfrm>
          <a:prstGeom prst="rect">
            <a:avLst/>
          </a:prstGeom>
        </p:spPr>
        <p:txBody>
          <a:bodyPr wrap="square">
            <a:spAutoFit/>
          </a:bodyPr>
          <a:lstStyle/>
          <a:p>
            <a:pPr marR="0" lvl="0" algn="just">
              <a:lnSpc>
                <a:spcPct val="150000"/>
              </a:lnSpc>
              <a:spcBef>
                <a:spcPts val="700"/>
              </a:spcBef>
              <a:spcAft>
                <a:spcPts val="200"/>
              </a:spcAft>
            </a:pPr>
            <a:r>
              <a:rPr lang="zh-CN" altLang="en-US" sz="2400" b="1" kern="100" dirty="0">
                <a:solidFill>
                  <a:srgbClr val="000000"/>
                </a:solidFill>
                <a:effectLst/>
                <a:latin typeface="PPYXXW+FZSSJW--GB1-0"/>
                <a:cs typeface="Times New Roman" panose="02020603050405020304" pitchFamily="18" charset="0"/>
              </a:rPr>
              <a:t>职场沟通的特点</a:t>
            </a:r>
            <a:endParaRPr lang="zh-CN" altLang="en-US" sz="2400" dirty="0">
              <a:solidFill>
                <a:srgbClr val="000000"/>
              </a:solidFill>
              <a:effectLst/>
              <a:latin typeface="PPYXXW+FZSSJW--GB1-0"/>
              <a:cs typeface="Times New Roman" panose="02020603050405020304" pitchFamily="18" charset="0"/>
            </a:endParaRPr>
          </a:p>
        </p:txBody>
      </p:sp>
      <p:grpSp>
        <p:nvGrpSpPr>
          <p:cNvPr id="11" name="组合 10">
            <a:extLst>
              <a:ext uri="{FF2B5EF4-FFF2-40B4-BE49-F238E27FC236}">
                <a16:creationId xmlns:a16="http://schemas.microsoft.com/office/drawing/2014/main" id="{EE33A643-3A2E-45BE-934D-DE3B4C5C0A32}"/>
              </a:ext>
            </a:extLst>
          </p:cNvPr>
          <p:cNvGrpSpPr/>
          <p:nvPr/>
        </p:nvGrpSpPr>
        <p:grpSpPr>
          <a:xfrm>
            <a:off x="1031241" y="1963799"/>
            <a:ext cx="1628068" cy="1628068"/>
            <a:chOff x="1214524" y="2149885"/>
            <a:chExt cx="1628068" cy="1628068"/>
          </a:xfrm>
        </p:grpSpPr>
        <p:sp>
          <p:nvSpPr>
            <p:cNvPr id="12" name="矩形: 圆角 11">
              <a:extLst>
                <a:ext uri="{FF2B5EF4-FFF2-40B4-BE49-F238E27FC236}">
                  <a16:creationId xmlns:a16="http://schemas.microsoft.com/office/drawing/2014/main" id="{4356DB1F-21A0-4561-BCF0-24C73677D9C9}"/>
                </a:ext>
              </a:extLst>
            </p:cNvPr>
            <p:cNvSpPr/>
            <p:nvPr/>
          </p:nvSpPr>
          <p:spPr>
            <a:xfrm>
              <a:off x="1214524" y="2149885"/>
              <a:ext cx="1628068" cy="1628068"/>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CN" altLang="en-US"/>
            </a:p>
          </p:txBody>
        </p:sp>
        <p:sp>
          <p:nvSpPr>
            <p:cNvPr id="13" name="矩形: 圆角 4">
              <a:extLst>
                <a:ext uri="{FF2B5EF4-FFF2-40B4-BE49-F238E27FC236}">
                  <a16:creationId xmlns:a16="http://schemas.microsoft.com/office/drawing/2014/main" id="{BE77D8AA-A913-4FD6-8580-AE650672FA2B}"/>
                </a:ext>
              </a:extLst>
            </p:cNvPr>
            <p:cNvSpPr txBox="1"/>
            <p:nvPr/>
          </p:nvSpPr>
          <p:spPr>
            <a:xfrm>
              <a:off x="1294000" y="2229361"/>
              <a:ext cx="1469116" cy="14691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zh-CN" altLang="en-US" sz="2500" kern="1200" dirty="0"/>
                <a:t>能力决定话语权</a:t>
              </a:r>
            </a:p>
          </p:txBody>
        </p:sp>
      </p:grpSp>
      <p:sp>
        <p:nvSpPr>
          <p:cNvPr id="3" name="矩形 2">
            <a:extLst>
              <a:ext uri="{FF2B5EF4-FFF2-40B4-BE49-F238E27FC236}">
                <a16:creationId xmlns:a16="http://schemas.microsoft.com/office/drawing/2014/main" id="{3A4587C6-0B75-4397-A8DA-0F851A8D6366}"/>
              </a:ext>
            </a:extLst>
          </p:cNvPr>
          <p:cNvSpPr/>
          <p:nvPr/>
        </p:nvSpPr>
        <p:spPr>
          <a:xfrm>
            <a:off x="3179805" y="2963729"/>
            <a:ext cx="6096000" cy="2536400"/>
          </a:xfrm>
          <a:prstGeom prst="rect">
            <a:avLst/>
          </a:prstGeom>
        </p:spPr>
        <p:txBody>
          <a:bodyPr>
            <a:spAutoFit/>
          </a:bodyPr>
          <a:lstStyle/>
          <a:p>
            <a:pPr algn="just">
              <a:lnSpc>
                <a:spcPct val="150000"/>
              </a:lnSpc>
            </a:pPr>
            <a:r>
              <a:rPr lang="zh-CN" altLang="en-US" kern="100" dirty="0">
                <a:latin typeface="+mj-ea"/>
                <a:ea typeface="+mj-ea"/>
              </a:rPr>
              <a:t>一位在国内工作了几年的建筑师，遇到了职业发展瓶颈期，申请到国外进修，通过一段时间的学习，有了理论做基础，实力进步。到了附近一家设计师事务所找到了实习机会。刚开始，他只拿最低的薪水，干着最辛苦的工作，忍受同事吆五喝六的指使，某天，一位同事在制图的过程中出现了问题，他出面解决，从此以后，同事对他态度转变。</a:t>
            </a:r>
          </a:p>
        </p:txBody>
      </p:sp>
    </p:spTree>
    <p:extLst>
      <p:ext uri="{BB962C8B-B14F-4D97-AF65-F5344CB8AC3E}">
        <p14:creationId xmlns:p14="http://schemas.microsoft.com/office/powerpoint/2010/main" val="7692496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1">
            <a:extLst>
              <a:ext uri="{FF2B5EF4-FFF2-40B4-BE49-F238E27FC236}">
                <a16:creationId xmlns:a16="http://schemas.microsoft.com/office/drawing/2014/main" id="{3DA15CF8-2C14-44C2-B545-2FB9E7C15D18}"/>
              </a:ext>
            </a:extLst>
          </p:cNvPr>
          <p:cNvSpPr>
            <a:spLocks noGrp="1"/>
          </p:cNvSpPr>
          <p:nvPr>
            <p:ph type="body" sz="quarter" idx="11"/>
          </p:nvPr>
        </p:nvSpPr>
        <p:spPr>
          <a:xfrm>
            <a:off x="2963862" y="628650"/>
            <a:ext cx="6311943" cy="1328569"/>
          </a:xfrm>
        </p:spPr>
        <p:txBody>
          <a:bodyPr/>
          <a:lstStyle/>
          <a:p>
            <a:r>
              <a:rPr lang="zh-CN" altLang="en-US" sz="4000" dirty="0">
                <a:solidFill>
                  <a:schemeClr val="tx1"/>
                </a:solidFill>
              </a:rPr>
              <a:t>二、提升职业素质的途径</a:t>
            </a:r>
          </a:p>
          <a:p>
            <a:endParaRPr lang="zh-CN" altLang="en-US" sz="4000" dirty="0">
              <a:solidFill>
                <a:schemeClr val="tx1"/>
              </a:solidFill>
            </a:endParaRPr>
          </a:p>
        </p:txBody>
      </p:sp>
      <p:sp>
        <p:nvSpPr>
          <p:cNvPr id="2" name="矩形 1">
            <a:extLst>
              <a:ext uri="{FF2B5EF4-FFF2-40B4-BE49-F238E27FC236}">
                <a16:creationId xmlns:a16="http://schemas.microsoft.com/office/drawing/2014/main" id="{5CEC7673-DC4D-4392-9815-F2EA63CB8E55}"/>
              </a:ext>
            </a:extLst>
          </p:cNvPr>
          <p:cNvSpPr/>
          <p:nvPr/>
        </p:nvSpPr>
        <p:spPr>
          <a:xfrm>
            <a:off x="3095278" y="1500211"/>
            <a:ext cx="3124290" cy="463588"/>
          </a:xfrm>
          <a:prstGeom prst="rect">
            <a:avLst/>
          </a:prstGeom>
        </p:spPr>
        <p:txBody>
          <a:bodyPr wrap="square">
            <a:spAutoFit/>
          </a:bodyPr>
          <a:lstStyle/>
          <a:p>
            <a:pPr marR="0" lvl="0" algn="just">
              <a:lnSpc>
                <a:spcPct val="150000"/>
              </a:lnSpc>
              <a:spcBef>
                <a:spcPts val="700"/>
              </a:spcBef>
              <a:spcAft>
                <a:spcPts val="200"/>
              </a:spcAft>
            </a:pPr>
            <a:r>
              <a:rPr lang="zh-CN" altLang="en-US" b="1" kern="100" dirty="0">
                <a:solidFill>
                  <a:srgbClr val="000000"/>
                </a:solidFill>
                <a:latin typeface="PPYXXW+FZSSJW--GB1-0"/>
                <a:cs typeface="Times New Roman" panose="02020603050405020304" pitchFamily="18" charset="0"/>
              </a:rPr>
              <a:t>（二）沟通</a:t>
            </a:r>
            <a:endParaRPr lang="zh-CN" altLang="en-US" sz="2400" dirty="0">
              <a:solidFill>
                <a:srgbClr val="000000"/>
              </a:solidFill>
              <a:effectLst/>
              <a:latin typeface="PPYXXW+FZSSJW--GB1-0"/>
              <a:cs typeface="Times New Roman" panose="02020603050405020304" pitchFamily="18" charset="0"/>
            </a:endParaRPr>
          </a:p>
        </p:txBody>
      </p:sp>
      <p:sp>
        <p:nvSpPr>
          <p:cNvPr id="5" name="矩形 4">
            <a:extLst>
              <a:ext uri="{FF2B5EF4-FFF2-40B4-BE49-F238E27FC236}">
                <a16:creationId xmlns:a16="http://schemas.microsoft.com/office/drawing/2014/main" id="{CFDC0740-8F0D-4EB8-8CCD-74CD2AE0E64B}"/>
              </a:ext>
            </a:extLst>
          </p:cNvPr>
          <p:cNvSpPr/>
          <p:nvPr/>
        </p:nvSpPr>
        <p:spPr>
          <a:xfrm>
            <a:off x="3095278" y="2167476"/>
            <a:ext cx="3124290" cy="589072"/>
          </a:xfrm>
          <a:prstGeom prst="rect">
            <a:avLst/>
          </a:prstGeom>
        </p:spPr>
        <p:txBody>
          <a:bodyPr wrap="square">
            <a:spAutoFit/>
          </a:bodyPr>
          <a:lstStyle/>
          <a:p>
            <a:pPr marR="0" lvl="0" algn="just">
              <a:lnSpc>
                <a:spcPct val="150000"/>
              </a:lnSpc>
              <a:spcBef>
                <a:spcPts val="700"/>
              </a:spcBef>
              <a:spcAft>
                <a:spcPts val="200"/>
              </a:spcAft>
            </a:pPr>
            <a:r>
              <a:rPr lang="zh-CN" altLang="en-US" sz="2400" b="1" kern="100" dirty="0">
                <a:solidFill>
                  <a:srgbClr val="000000"/>
                </a:solidFill>
                <a:effectLst/>
                <a:latin typeface="PPYXXW+FZSSJW--GB1-0"/>
                <a:cs typeface="Times New Roman" panose="02020603050405020304" pitchFamily="18" charset="0"/>
              </a:rPr>
              <a:t>职场沟通的特点</a:t>
            </a:r>
            <a:endParaRPr lang="zh-CN" altLang="en-US" sz="2400" dirty="0">
              <a:solidFill>
                <a:srgbClr val="000000"/>
              </a:solidFill>
              <a:effectLst/>
              <a:latin typeface="PPYXXW+FZSSJW--GB1-0"/>
              <a:cs typeface="Times New Roman" panose="02020603050405020304" pitchFamily="18" charset="0"/>
            </a:endParaRPr>
          </a:p>
        </p:txBody>
      </p:sp>
      <p:grpSp>
        <p:nvGrpSpPr>
          <p:cNvPr id="7" name="组合 6">
            <a:extLst>
              <a:ext uri="{FF2B5EF4-FFF2-40B4-BE49-F238E27FC236}">
                <a16:creationId xmlns:a16="http://schemas.microsoft.com/office/drawing/2014/main" id="{F2A9402F-C2DB-472E-9553-69F358D47B1E}"/>
              </a:ext>
            </a:extLst>
          </p:cNvPr>
          <p:cNvGrpSpPr/>
          <p:nvPr/>
        </p:nvGrpSpPr>
        <p:grpSpPr>
          <a:xfrm>
            <a:off x="512258" y="1697183"/>
            <a:ext cx="1628068" cy="1628068"/>
            <a:chOff x="1214524" y="396580"/>
            <a:chExt cx="1628068" cy="1628068"/>
          </a:xfrm>
        </p:grpSpPr>
        <p:sp>
          <p:nvSpPr>
            <p:cNvPr id="8" name="矩形: 圆角 7">
              <a:extLst>
                <a:ext uri="{FF2B5EF4-FFF2-40B4-BE49-F238E27FC236}">
                  <a16:creationId xmlns:a16="http://schemas.microsoft.com/office/drawing/2014/main" id="{5D319408-CB81-4CB8-8F96-FCAD7496CB55}"/>
                </a:ext>
              </a:extLst>
            </p:cNvPr>
            <p:cNvSpPr/>
            <p:nvPr/>
          </p:nvSpPr>
          <p:spPr>
            <a:xfrm>
              <a:off x="1214524" y="396580"/>
              <a:ext cx="1628068" cy="1628068"/>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CN" altLang="en-US"/>
            </a:p>
          </p:txBody>
        </p:sp>
        <p:sp>
          <p:nvSpPr>
            <p:cNvPr id="9" name="矩形: 圆角 4">
              <a:extLst>
                <a:ext uri="{FF2B5EF4-FFF2-40B4-BE49-F238E27FC236}">
                  <a16:creationId xmlns:a16="http://schemas.microsoft.com/office/drawing/2014/main" id="{92DE0AF1-B85A-4D45-9028-02C1E6BBE789}"/>
                </a:ext>
              </a:extLst>
            </p:cNvPr>
            <p:cNvSpPr txBox="1"/>
            <p:nvPr/>
          </p:nvSpPr>
          <p:spPr>
            <a:xfrm>
              <a:off x="1294000" y="476056"/>
              <a:ext cx="1469116" cy="14691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0" tIns="95250" rIns="95250" bIns="95250" numCol="1" spcCol="1270" anchor="ctr" anchorCtr="0">
              <a:noAutofit/>
            </a:bodyPr>
            <a:lstStyle/>
            <a:p>
              <a:pPr lvl="0"/>
              <a:r>
                <a:rPr lang="zh-CN" altLang="en-US" sz="2800" dirty="0"/>
                <a:t>真诚是沟通的本质</a:t>
              </a:r>
            </a:p>
          </p:txBody>
        </p:sp>
      </p:grpSp>
      <p:pic>
        <p:nvPicPr>
          <p:cNvPr id="6" name="图片 5">
            <a:extLst>
              <a:ext uri="{FF2B5EF4-FFF2-40B4-BE49-F238E27FC236}">
                <a16:creationId xmlns:a16="http://schemas.microsoft.com/office/drawing/2014/main" id="{643F0C8E-628A-4A97-B81E-3E48B2A46ABB}"/>
              </a:ext>
            </a:extLst>
          </p:cNvPr>
          <p:cNvPicPr>
            <a:picLocks noChangeAspect="1"/>
          </p:cNvPicPr>
          <p:nvPr/>
        </p:nvPicPr>
        <p:blipFill>
          <a:blip r:embed="rId2"/>
          <a:stretch>
            <a:fillRect/>
          </a:stretch>
        </p:blipFill>
        <p:spPr>
          <a:xfrm>
            <a:off x="2664503" y="2959447"/>
            <a:ext cx="10776472" cy="3536805"/>
          </a:xfrm>
          <a:prstGeom prst="rect">
            <a:avLst/>
          </a:prstGeom>
        </p:spPr>
      </p:pic>
    </p:spTree>
    <p:extLst>
      <p:ext uri="{BB962C8B-B14F-4D97-AF65-F5344CB8AC3E}">
        <p14:creationId xmlns:p14="http://schemas.microsoft.com/office/powerpoint/2010/main" val="15366124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1">
            <a:extLst>
              <a:ext uri="{FF2B5EF4-FFF2-40B4-BE49-F238E27FC236}">
                <a16:creationId xmlns:a16="http://schemas.microsoft.com/office/drawing/2014/main" id="{3DA15CF8-2C14-44C2-B545-2FB9E7C15D18}"/>
              </a:ext>
            </a:extLst>
          </p:cNvPr>
          <p:cNvSpPr>
            <a:spLocks noGrp="1"/>
          </p:cNvSpPr>
          <p:nvPr>
            <p:ph type="body" sz="quarter" idx="11"/>
          </p:nvPr>
        </p:nvSpPr>
        <p:spPr>
          <a:xfrm>
            <a:off x="3316992" y="628386"/>
            <a:ext cx="5877342" cy="1328569"/>
          </a:xfrm>
        </p:spPr>
        <p:txBody>
          <a:bodyPr/>
          <a:lstStyle/>
          <a:p>
            <a:r>
              <a:rPr lang="zh-CN" altLang="en-US" sz="4000" dirty="0">
                <a:solidFill>
                  <a:schemeClr val="tx1"/>
                </a:solidFill>
              </a:rPr>
              <a:t>二、提升职业素质的途径</a:t>
            </a:r>
          </a:p>
          <a:p>
            <a:endParaRPr lang="zh-CN" altLang="en-US" sz="4000" dirty="0">
              <a:solidFill>
                <a:schemeClr val="tx1"/>
              </a:solidFill>
            </a:endParaRPr>
          </a:p>
        </p:txBody>
      </p:sp>
      <p:sp>
        <p:nvSpPr>
          <p:cNvPr id="3" name="文本占位符 2">
            <a:extLst>
              <a:ext uri="{FF2B5EF4-FFF2-40B4-BE49-F238E27FC236}">
                <a16:creationId xmlns:a16="http://schemas.microsoft.com/office/drawing/2014/main" id="{D9CFDB65-DA9D-42C7-B8FA-13FDA3415DB6}"/>
              </a:ext>
            </a:extLst>
          </p:cNvPr>
          <p:cNvSpPr>
            <a:spLocks noGrp="1"/>
          </p:cNvSpPr>
          <p:nvPr>
            <p:ph type="body" sz="quarter" idx="13"/>
          </p:nvPr>
        </p:nvSpPr>
        <p:spPr>
          <a:xfrm>
            <a:off x="1442296" y="2520066"/>
            <a:ext cx="4908169" cy="2086725"/>
          </a:xfrm>
        </p:spPr>
        <p:txBody>
          <a:bodyPr/>
          <a:lstStyle/>
          <a:p>
            <a:r>
              <a:rPr lang="zh-CN" altLang="en-US" dirty="0"/>
              <a:t>什么是团队合作？</a:t>
            </a:r>
          </a:p>
        </p:txBody>
      </p:sp>
      <p:sp>
        <p:nvSpPr>
          <p:cNvPr id="2" name="矩形 1">
            <a:extLst>
              <a:ext uri="{FF2B5EF4-FFF2-40B4-BE49-F238E27FC236}">
                <a16:creationId xmlns:a16="http://schemas.microsoft.com/office/drawing/2014/main" id="{5CEC7673-DC4D-4392-9815-F2EA63CB8E55}"/>
              </a:ext>
            </a:extLst>
          </p:cNvPr>
          <p:cNvSpPr/>
          <p:nvPr/>
        </p:nvSpPr>
        <p:spPr>
          <a:xfrm>
            <a:off x="3095278" y="1500211"/>
            <a:ext cx="3124290" cy="1119987"/>
          </a:xfrm>
          <a:prstGeom prst="rect">
            <a:avLst/>
          </a:prstGeom>
        </p:spPr>
        <p:txBody>
          <a:bodyPr wrap="square">
            <a:spAutoFit/>
          </a:bodyPr>
          <a:lstStyle/>
          <a:p>
            <a:pPr algn="just">
              <a:lnSpc>
                <a:spcPct val="150000"/>
              </a:lnSpc>
              <a:spcBef>
                <a:spcPts val="700"/>
              </a:spcBef>
              <a:spcAft>
                <a:spcPts val="200"/>
              </a:spcAft>
            </a:pPr>
            <a:r>
              <a:rPr lang="zh-CN" altLang="en-US" b="1" dirty="0"/>
              <a:t>（三）团队合作</a:t>
            </a:r>
            <a:endParaRPr lang="zh-CN" altLang="en-US" dirty="0"/>
          </a:p>
          <a:p>
            <a:pPr marR="0" lvl="0" algn="just">
              <a:lnSpc>
                <a:spcPct val="150000"/>
              </a:lnSpc>
              <a:spcBef>
                <a:spcPts val="700"/>
              </a:spcBef>
              <a:spcAft>
                <a:spcPts val="200"/>
              </a:spcAft>
            </a:pPr>
            <a:endParaRPr lang="zh-CN" altLang="en-US" sz="2400" dirty="0">
              <a:solidFill>
                <a:srgbClr val="000000"/>
              </a:solidFill>
              <a:effectLst/>
              <a:latin typeface="PPYXXW+FZSSJW--GB1-0"/>
              <a:cs typeface="Times New Roman" panose="02020603050405020304" pitchFamily="18" charset="0"/>
            </a:endParaRPr>
          </a:p>
        </p:txBody>
      </p:sp>
    </p:spTree>
    <p:extLst>
      <p:ext uri="{BB962C8B-B14F-4D97-AF65-F5344CB8AC3E}">
        <p14:creationId xmlns:p14="http://schemas.microsoft.com/office/powerpoint/2010/main" val="42694392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1">
            <a:extLst>
              <a:ext uri="{FF2B5EF4-FFF2-40B4-BE49-F238E27FC236}">
                <a16:creationId xmlns:a16="http://schemas.microsoft.com/office/drawing/2014/main" id="{3DA15CF8-2C14-44C2-B545-2FB9E7C15D18}"/>
              </a:ext>
            </a:extLst>
          </p:cNvPr>
          <p:cNvSpPr>
            <a:spLocks noGrp="1"/>
          </p:cNvSpPr>
          <p:nvPr>
            <p:ph type="body" sz="quarter" idx="11"/>
          </p:nvPr>
        </p:nvSpPr>
        <p:spPr>
          <a:xfrm>
            <a:off x="2964654" y="628386"/>
            <a:ext cx="6246457" cy="1328569"/>
          </a:xfrm>
        </p:spPr>
        <p:txBody>
          <a:bodyPr/>
          <a:lstStyle/>
          <a:p>
            <a:r>
              <a:rPr lang="zh-CN" altLang="en-US" sz="4000" dirty="0">
                <a:solidFill>
                  <a:schemeClr val="tx1"/>
                </a:solidFill>
              </a:rPr>
              <a:t>二、提升职业素质的途径</a:t>
            </a:r>
          </a:p>
          <a:p>
            <a:endParaRPr lang="zh-CN" altLang="en-US" sz="4000" dirty="0">
              <a:solidFill>
                <a:schemeClr val="tx1"/>
              </a:solidFill>
            </a:endParaRPr>
          </a:p>
        </p:txBody>
      </p:sp>
      <p:sp>
        <p:nvSpPr>
          <p:cNvPr id="2" name="矩形 1">
            <a:extLst>
              <a:ext uri="{FF2B5EF4-FFF2-40B4-BE49-F238E27FC236}">
                <a16:creationId xmlns:a16="http://schemas.microsoft.com/office/drawing/2014/main" id="{5CEC7673-DC4D-4392-9815-F2EA63CB8E55}"/>
              </a:ext>
            </a:extLst>
          </p:cNvPr>
          <p:cNvSpPr/>
          <p:nvPr/>
        </p:nvSpPr>
        <p:spPr>
          <a:xfrm>
            <a:off x="2857449" y="1351278"/>
            <a:ext cx="3124290" cy="1119987"/>
          </a:xfrm>
          <a:prstGeom prst="rect">
            <a:avLst/>
          </a:prstGeom>
        </p:spPr>
        <p:txBody>
          <a:bodyPr wrap="square">
            <a:spAutoFit/>
          </a:bodyPr>
          <a:lstStyle/>
          <a:p>
            <a:pPr algn="just">
              <a:lnSpc>
                <a:spcPct val="150000"/>
              </a:lnSpc>
              <a:spcBef>
                <a:spcPts val="700"/>
              </a:spcBef>
              <a:spcAft>
                <a:spcPts val="200"/>
              </a:spcAft>
            </a:pPr>
            <a:r>
              <a:rPr lang="zh-CN" altLang="en-US" b="1" dirty="0"/>
              <a:t>（三）团队合作</a:t>
            </a:r>
            <a:endParaRPr lang="zh-CN" altLang="en-US" dirty="0"/>
          </a:p>
          <a:p>
            <a:pPr marR="0" lvl="0" algn="just">
              <a:lnSpc>
                <a:spcPct val="150000"/>
              </a:lnSpc>
              <a:spcBef>
                <a:spcPts val="700"/>
              </a:spcBef>
              <a:spcAft>
                <a:spcPts val="200"/>
              </a:spcAft>
            </a:pPr>
            <a:endParaRPr lang="zh-CN" altLang="en-US" sz="2400" dirty="0">
              <a:solidFill>
                <a:srgbClr val="000000"/>
              </a:solidFill>
              <a:effectLst/>
              <a:latin typeface="PPYXXW+FZSSJW--GB1-0"/>
              <a:cs typeface="Times New Roman" panose="02020603050405020304" pitchFamily="18" charset="0"/>
            </a:endParaRPr>
          </a:p>
        </p:txBody>
      </p:sp>
      <p:pic>
        <p:nvPicPr>
          <p:cNvPr id="8" name="图片 7">
            <a:extLst>
              <a:ext uri="{FF2B5EF4-FFF2-40B4-BE49-F238E27FC236}">
                <a16:creationId xmlns:a16="http://schemas.microsoft.com/office/drawing/2014/main" id="{6571E0F9-0170-4047-9D58-31E03A77B2C0}"/>
              </a:ext>
            </a:extLst>
          </p:cNvPr>
          <p:cNvPicPr>
            <a:picLocks noChangeAspect="1"/>
          </p:cNvPicPr>
          <p:nvPr/>
        </p:nvPicPr>
        <p:blipFill>
          <a:blip r:embed="rId2"/>
          <a:stretch>
            <a:fillRect/>
          </a:stretch>
        </p:blipFill>
        <p:spPr>
          <a:xfrm>
            <a:off x="2964654" y="2200778"/>
            <a:ext cx="8339144" cy="3914796"/>
          </a:xfrm>
          <a:prstGeom prst="rect">
            <a:avLst/>
          </a:prstGeom>
        </p:spPr>
      </p:pic>
    </p:spTree>
    <p:extLst>
      <p:ext uri="{BB962C8B-B14F-4D97-AF65-F5344CB8AC3E}">
        <p14:creationId xmlns:p14="http://schemas.microsoft.com/office/powerpoint/2010/main" val="19876232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1">
            <a:extLst>
              <a:ext uri="{FF2B5EF4-FFF2-40B4-BE49-F238E27FC236}">
                <a16:creationId xmlns:a16="http://schemas.microsoft.com/office/drawing/2014/main" id="{3DA15CF8-2C14-44C2-B545-2FB9E7C15D18}"/>
              </a:ext>
            </a:extLst>
          </p:cNvPr>
          <p:cNvSpPr>
            <a:spLocks noGrp="1"/>
          </p:cNvSpPr>
          <p:nvPr>
            <p:ph type="body" sz="quarter" idx="11"/>
          </p:nvPr>
        </p:nvSpPr>
        <p:spPr>
          <a:xfrm>
            <a:off x="3316992" y="628386"/>
            <a:ext cx="5877342" cy="1328569"/>
          </a:xfrm>
        </p:spPr>
        <p:txBody>
          <a:bodyPr/>
          <a:lstStyle/>
          <a:p>
            <a:r>
              <a:rPr lang="zh-CN" altLang="en-US" sz="4000" dirty="0">
                <a:solidFill>
                  <a:schemeClr val="tx1"/>
                </a:solidFill>
              </a:rPr>
              <a:t>二、提升职业素质的途径</a:t>
            </a:r>
          </a:p>
          <a:p>
            <a:endParaRPr lang="zh-CN" altLang="en-US" sz="4000" dirty="0">
              <a:solidFill>
                <a:schemeClr val="tx1"/>
              </a:solidFill>
            </a:endParaRPr>
          </a:p>
        </p:txBody>
      </p:sp>
      <p:sp>
        <p:nvSpPr>
          <p:cNvPr id="3" name="文本占位符 2">
            <a:extLst>
              <a:ext uri="{FF2B5EF4-FFF2-40B4-BE49-F238E27FC236}">
                <a16:creationId xmlns:a16="http://schemas.microsoft.com/office/drawing/2014/main" id="{D9CFDB65-DA9D-42C7-B8FA-13FDA3415DB6}"/>
              </a:ext>
            </a:extLst>
          </p:cNvPr>
          <p:cNvSpPr>
            <a:spLocks noGrp="1"/>
          </p:cNvSpPr>
          <p:nvPr>
            <p:ph type="body" sz="quarter" idx="13"/>
          </p:nvPr>
        </p:nvSpPr>
        <p:spPr>
          <a:xfrm>
            <a:off x="1442296" y="2520066"/>
            <a:ext cx="4908169" cy="2086725"/>
          </a:xfrm>
        </p:spPr>
        <p:txBody>
          <a:bodyPr/>
          <a:lstStyle/>
          <a:p>
            <a:r>
              <a:rPr lang="zh-CN" altLang="en-US" dirty="0"/>
              <a:t>什么是团队精神？</a:t>
            </a:r>
          </a:p>
        </p:txBody>
      </p:sp>
      <p:sp>
        <p:nvSpPr>
          <p:cNvPr id="2" name="矩形 1">
            <a:extLst>
              <a:ext uri="{FF2B5EF4-FFF2-40B4-BE49-F238E27FC236}">
                <a16:creationId xmlns:a16="http://schemas.microsoft.com/office/drawing/2014/main" id="{5CEC7673-DC4D-4392-9815-F2EA63CB8E55}"/>
              </a:ext>
            </a:extLst>
          </p:cNvPr>
          <p:cNvSpPr/>
          <p:nvPr/>
        </p:nvSpPr>
        <p:spPr>
          <a:xfrm>
            <a:off x="3095278" y="1500211"/>
            <a:ext cx="3124290" cy="1119987"/>
          </a:xfrm>
          <a:prstGeom prst="rect">
            <a:avLst/>
          </a:prstGeom>
        </p:spPr>
        <p:txBody>
          <a:bodyPr wrap="square">
            <a:spAutoFit/>
          </a:bodyPr>
          <a:lstStyle/>
          <a:p>
            <a:pPr algn="just">
              <a:lnSpc>
                <a:spcPct val="150000"/>
              </a:lnSpc>
              <a:spcBef>
                <a:spcPts val="700"/>
              </a:spcBef>
              <a:spcAft>
                <a:spcPts val="200"/>
              </a:spcAft>
            </a:pPr>
            <a:r>
              <a:rPr lang="zh-CN" altLang="en-US" b="1" dirty="0"/>
              <a:t>（三）团队合作</a:t>
            </a:r>
            <a:endParaRPr lang="zh-CN" altLang="en-US" dirty="0"/>
          </a:p>
          <a:p>
            <a:pPr marR="0" lvl="0" algn="just">
              <a:lnSpc>
                <a:spcPct val="150000"/>
              </a:lnSpc>
              <a:spcBef>
                <a:spcPts val="700"/>
              </a:spcBef>
              <a:spcAft>
                <a:spcPts val="200"/>
              </a:spcAft>
            </a:pPr>
            <a:endParaRPr lang="zh-CN" altLang="en-US" sz="2400" dirty="0">
              <a:solidFill>
                <a:srgbClr val="000000"/>
              </a:solidFill>
              <a:effectLst/>
              <a:latin typeface="PPYXXW+FZSSJW--GB1-0"/>
              <a:cs typeface="Times New Roman" panose="02020603050405020304" pitchFamily="18" charset="0"/>
            </a:endParaRPr>
          </a:p>
        </p:txBody>
      </p:sp>
    </p:spTree>
    <p:extLst>
      <p:ext uri="{BB962C8B-B14F-4D97-AF65-F5344CB8AC3E}">
        <p14:creationId xmlns:p14="http://schemas.microsoft.com/office/powerpoint/2010/main" val="35628930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87D509CC-8EBF-4A62-BF98-5F8B5B556F91}"/>
              </a:ext>
            </a:extLst>
          </p:cNvPr>
          <p:cNvPicPr>
            <a:picLocks noChangeAspect="1"/>
          </p:cNvPicPr>
          <p:nvPr/>
        </p:nvPicPr>
        <p:blipFill>
          <a:blip r:embed="rId2"/>
          <a:stretch>
            <a:fillRect/>
          </a:stretch>
        </p:blipFill>
        <p:spPr>
          <a:xfrm>
            <a:off x="769674" y="0"/>
            <a:ext cx="10652652" cy="6858000"/>
          </a:xfrm>
          <a:prstGeom prst="rect">
            <a:avLst/>
          </a:prstGeom>
        </p:spPr>
      </p:pic>
    </p:spTree>
    <p:extLst>
      <p:ext uri="{BB962C8B-B14F-4D97-AF65-F5344CB8AC3E}">
        <p14:creationId xmlns:p14="http://schemas.microsoft.com/office/powerpoint/2010/main" val="41891870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1">
            <a:extLst>
              <a:ext uri="{FF2B5EF4-FFF2-40B4-BE49-F238E27FC236}">
                <a16:creationId xmlns:a16="http://schemas.microsoft.com/office/drawing/2014/main" id="{3DA15CF8-2C14-44C2-B545-2FB9E7C15D18}"/>
              </a:ext>
            </a:extLst>
          </p:cNvPr>
          <p:cNvSpPr>
            <a:spLocks noGrp="1"/>
          </p:cNvSpPr>
          <p:nvPr>
            <p:ph type="body" sz="quarter" idx="11"/>
          </p:nvPr>
        </p:nvSpPr>
        <p:spPr>
          <a:xfrm>
            <a:off x="3316992" y="628386"/>
            <a:ext cx="5877342" cy="1328569"/>
          </a:xfrm>
        </p:spPr>
        <p:txBody>
          <a:bodyPr/>
          <a:lstStyle/>
          <a:p>
            <a:r>
              <a:rPr lang="zh-CN" altLang="en-US" sz="4000" dirty="0">
                <a:solidFill>
                  <a:schemeClr val="tx1"/>
                </a:solidFill>
              </a:rPr>
              <a:t>二、提升职业素质的途径</a:t>
            </a:r>
          </a:p>
          <a:p>
            <a:endParaRPr lang="zh-CN" altLang="en-US" sz="4000" dirty="0">
              <a:solidFill>
                <a:schemeClr val="tx1"/>
              </a:solidFill>
            </a:endParaRPr>
          </a:p>
        </p:txBody>
      </p:sp>
      <p:sp>
        <p:nvSpPr>
          <p:cNvPr id="3" name="文本占位符 2">
            <a:extLst>
              <a:ext uri="{FF2B5EF4-FFF2-40B4-BE49-F238E27FC236}">
                <a16:creationId xmlns:a16="http://schemas.microsoft.com/office/drawing/2014/main" id="{D9CFDB65-DA9D-42C7-B8FA-13FDA3415DB6}"/>
              </a:ext>
            </a:extLst>
          </p:cNvPr>
          <p:cNvSpPr>
            <a:spLocks noGrp="1"/>
          </p:cNvSpPr>
          <p:nvPr>
            <p:ph type="body" sz="quarter" idx="13"/>
          </p:nvPr>
        </p:nvSpPr>
        <p:spPr>
          <a:xfrm>
            <a:off x="1442296" y="2520066"/>
            <a:ext cx="4908169" cy="2086725"/>
          </a:xfrm>
        </p:spPr>
        <p:txBody>
          <a:bodyPr/>
          <a:lstStyle/>
          <a:p>
            <a:r>
              <a:rPr lang="zh-CN" altLang="en-US" dirty="0"/>
              <a:t>如何融入一个团队？</a:t>
            </a:r>
          </a:p>
        </p:txBody>
      </p:sp>
      <p:sp>
        <p:nvSpPr>
          <p:cNvPr id="2" name="矩形 1">
            <a:extLst>
              <a:ext uri="{FF2B5EF4-FFF2-40B4-BE49-F238E27FC236}">
                <a16:creationId xmlns:a16="http://schemas.microsoft.com/office/drawing/2014/main" id="{5CEC7673-DC4D-4392-9815-F2EA63CB8E55}"/>
              </a:ext>
            </a:extLst>
          </p:cNvPr>
          <p:cNvSpPr/>
          <p:nvPr/>
        </p:nvSpPr>
        <p:spPr>
          <a:xfrm>
            <a:off x="3095278" y="1500211"/>
            <a:ext cx="3124290" cy="1119987"/>
          </a:xfrm>
          <a:prstGeom prst="rect">
            <a:avLst/>
          </a:prstGeom>
        </p:spPr>
        <p:txBody>
          <a:bodyPr wrap="square">
            <a:spAutoFit/>
          </a:bodyPr>
          <a:lstStyle/>
          <a:p>
            <a:pPr algn="just">
              <a:lnSpc>
                <a:spcPct val="150000"/>
              </a:lnSpc>
              <a:spcBef>
                <a:spcPts val="700"/>
              </a:spcBef>
              <a:spcAft>
                <a:spcPts val="200"/>
              </a:spcAft>
            </a:pPr>
            <a:r>
              <a:rPr lang="zh-CN" altLang="en-US" b="1" dirty="0"/>
              <a:t>（三）团队合作</a:t>
            </a:r>
            <a:endParaRPr lang="zh-CN" altLang="en-US" dirty="0"/>
          </a:p>
          <a:p>
            <a:pPr marR="0" lvl="0" algn="just">
              <a:lnSpc>
                <a:spcPct val="150000"/>
              </a:lnSpc>
              <a:spcBef>
                <a:spcPts val="700"/>
              </a:spcBef>
              <a:spcAft>
                <a:spcPts val="200"/>
              </a:spcAft>
            </a:pPr>
            <a:endParaRPr lang="zh-CN" altLang="en-US" sz="2400" dirty="0">
              <a:solidFill>
                <a:srgbClr val="000000"/>
              </a:solidFill>
              <a:effectLst/>
              <a:latin typeface="PPYXXW+FZSSJW--GB1-0"/>
              <a:cs typeface="Times New Roman" panose="02020603050405020304" pitchFamily="18" charset="0"/>
            </a:endParaRPr>
          </a:p>
        </p:txBody>
      </p:sp>
    </p:spTree>
    <p:extLst>
      <p:ext uri="{BB962C8B-B14F-4D97-AF65-F5344CB8AC3E}">
        <p14:creationId xmlns:p14="http://schemas.microsoft.com/office/powerpoint/2010/main" val="9931449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1">
            <a:extLst>
              <a:ext uri="{FF2B5EF4-FFF2-40B4-BE49-F238E27FC236}">
                <a16:creationId xmlns:a16="http://schemas.microsoft.com/office/drawing/2014/main" id="{3DA15CF8-2C14-44C2-B545-2FB9E7C15D18}"/>
              </a:ext>
            </a:extLst>
          </p:cNvPr>
          <p:cNvSpPr>
            <a:spLocks noGrp="1"/>
          </p:cNvSpPr>
          <p:nvPr>
            <p:ph type="body" sz="quarter" idx="11"/>
          </p:nvPr>
        </p:nvSpPr>
        <p:spPr>
          <a:xfrm>
            <a:off x="2964654" y="628386"/>
            <a:ext cx="6246457" cy="1328569"/>
          </a:xfrm>
        </p:spPr>
        <p:txBody>
          <a:bodyPr/>
          <a:lstStyle/>
          <a:p>
            <a:r>
              <a:rPr lang="zh-CN" altLang="en-US" sz="4000" dirty="0">
                <a:solidFill>
                  <a:schemeClr val="tx1"/>
                </a:solidFill>
              </a:rPr>
              <a:t>二、提升职业素质的途径</a:t>
            </a:r>
          </a:p>
          <a:p>
            <a:endParaRPr lang="zh-CN" altLang="en-US" sz="4000" dirty="0">
              <a:solidFill>
                <a:schemeClr val="tx1"/>
              </a:solidFill>
            </a:endParaRPr>
          </a:p>
        </p:txBody>
      </p:sp>
      <p:sp>
        <p:nvSpPr>
          <p:cNvPr id="2" name="矩形 1">
            <a:extLst>
              <a:ext uri="{FF2B5EF4-FFF2-40B4-BE49-F238E27FC236}">
                <a16:creationId xmlns:a16="http://schemas.microsoft.com/office/drawing/2014/main" id="{5CEC7673-DC4D-4392-9815-F2EA63CB8E55}"/>
              </a:ext>
            </a:extLst>
          </p:cNvPr>
          <p:cNvSpPr/>
          <p:nvPr/>
        </p:nvSpPr>
        <p:spPr>
          <a:xfrm>
            <a:off x="2857449" y="1351278"/>
            <a:ext cx="3124290" cy="1119987"/>
          </a:xfrm>
          <a:prstGeom prst="rect">
            <a:avLst/>
          </a:prstGeom>
        </p:spPr>
        <p:txBody>
          <a:bodyPr wrap="square">
            <a:spAutoFit/>
          </a:bodyPr>
          <a:lstStyle/>
          <a:p>
            <a:pPr algn="just">
              <a:lnSpc>
                <a:spcPct val="150000"/>
              </a:lnSpc>
              <a:spcBef>
                <a:spcPts val="700"/>
              </a:spcBef>
              <a:spcAft>
                <a:spcPts val="200"/>
              </a:spcAft>
            </a:pPr>
            <a:r>
              <a:rPr lang="zh-CN" altLang="en-US" b="1" dirty="0"/>
              <a:t>（三）团队合作</a:t>
            </a:r>
            <a:endParaRPr lang="zh-CN" altLang="en-US" dirty="0"/>
          </a:p>
          <a:p>
            <a:pPr marR="0" lvl="0" algn="just">
              <a:lnSpc>
                <a:spcPct val="150000"/>
              </a:lnSpc>
              <a:spcBef>
                <a:spcPts val="700"/>
              </a:spcBef>
              <a:spcAft>
                <a:spcPts val="200"/>
              </a:spcAft>
            </a:pPr>
            <a:endParaRPr lang="zh-CN" altLang="en-US" sz="2400" dirty="0">
              <a:solidFill>
                <a:srgbClr val="000000"/>
              </a:solidFill>
              <a:effectLst/>
              <a:latin typeface="PPYXXW+FZSSJW--GB1-0"/>
              <a:cs typeface="Times New Roman" panose="02020603050405020304" pitchFamily="18" charset="0"/>
            </a:endParaRPr>
          </a:p>
        </p:txBody>
      </p:sp>
      <p:graphicFrame>
        <p:nvGraphicFramePr>
          <p:cNvPr id="3" name="图示 2">
            <a:extLst>
              <a:ext uri="{FF2B5EF4-FFF2-40B4-BE49-F238E27FC236}">
                <a16:creationId xmlns:a16="http://schemas.microsoft.com/office/drawing/2014/main" id="{4EAD6BF6-BCC5-4F18-A3FC-6F42A68B055E}"/>
              </a:ext>
            </a:extLst>
          </p:cNvPr>
          <p:cNvGraphicFramePr/>
          <p:nvPr>
            <p:extLst>
              <p:ext uri="{D42A27DB-BD31-4B8C-83A1-F6EECF244321}">
                <p14:modId xmlns:p14="http://schemas.microsoft.com/office/powerpoint/2010/main" val="1943098620"/>
              </p:ext>
            </p:extLst>
          </p:nvPr>
        </p:nvGraphicFramePr>
        <p:xfrm>
          <a:off x="2032000" y="1985319"/>
          <a:ext cx="6675395" cy="41530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910727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占位符 4"/>
          <p:cNvSpPr>
            <a:spLocks noGrp="1"/>
          </p:cNvSpPr>
          <p:nvPr>
            <p:ph type="body" sz="quarter" idx="11"/>
          </p:nvPr>
        </p:nvSpPr>
        <p:spPr>
          <a:xfrm>
            <a:off x="3730774" y="990851"/>
            <a:ext cx="5454415" cy="480131"/>
          </a:xfrm>
        </p:spPr>
        <p:txBody>
          <a:bodyPr/>
          <a:lstStyle/>
          <a:p>
            <a:r>
              <a:rPr lang="zh-CN" altLang="en-US" dirty="0"/>
              <a:t>活动与拓展</a:t>
            </a:r>
          </a:p>
        </p:txBody>
      </p:sp>
      <p:cxnSp>
        <p:nvCxnSpPr>
          <p:cNvPr id="2" name="直接连接符 1"/>
          <p:cNvCxnSpPr/>
          <p:nvPr/>
        </p:nvCxnSpPr>
        <p:spPr>
          <a:xfrm>
            <a:off x="0" y="1601024"/>
            <a:ext cx="11106785" cy="24130"/>
          </a:xfrm>
          <a:prstGeom prst="line">
            <a:avLst/>
          </a:prstGeom>
          <a:ln w="57150"/>
        </p:spPr>
        <p:style>
          <a:lnRef idx="1">
            <a:schemeClr val="accent1"/>
          </a:lnRef>
          <a:fillRef idx="0">
            <a:schemeClr val="accent1"/>
          </a:fillRef>
          <a:effectRef idx="0">
            <a:schemeClr val="accent1"/>
          </a:effectRef>
          <a:fontRef idx="minor">
            <a:schemeClr val="tx1"/>
          </a:fontRef>
        </p:style>
      </p:cxnSp>
      <p:graphicFrame>
        <p:nvGraphicFramePr>
          <p:cNvPr id="4" name="图示 3">
            <a:extLst>
              <a:ext uri="{FF2B5EF4-FFF2-40B4-BE49-F238E27FC236}">
                <a16:creationId xmlns:a16="http://schemas.microsoft.com/office/drawing/2014/main" id="{F744417A-92F5-4F93-A260-D099519E69D4}"/>
              </a:ext>
            </a:extLst>
          </p:cNvPr>
          <p:cNvGraphicFramePr/>
          <p:nvPr>
            <p:extLst>
              <p:ext uri="{D42A27DB-BD31-4B8C-83A1-F6EECF244321}">
                <p14:modId xmlns:p14="http://schemas.microsoft.com/office/powerpoint/2010/main" val="1338339629"/>
              </p:ext>
            </p:extLst>
          </p:nvPr>
        </p:nvGraphicFramePr>
        <p:xfrm>
          <a:off x="2228335" y="2421923"/>
          <a:ext cx="7735330" cy="15684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占位符 4"/>
          <p:cNvSpPr>
            <a:spLocks noGrp="1"/>
          </p:cNvSpPr>
          <p:nvPr>
            <p:ph type="body" sz="quarter" idx="11"/>
          </p:nvPr>
        </p:nvSpPr>
        <p:spPr>
          <a:xfrm>
            <a:off x="4686364" y="990851"/>
            <a:ext cx="3962400" cy="478155"/>
          </a:xfrm>
        </p:spPr>
        <p:txBody>
          <a:bodyPr/>
          <a:lstStyle/>
          <a:p>
            <a:r>
              <a:rPr lang="zh-CN" altLang="en-US" dirty="0"/>
              <a:t>思考与讨论</a:t>
            </a:r>
          </a:p>
        </p:txBody>
      </p:sp>
      <p:cxnSp>
        <p:nvCxnSpPr>
          <p:cNvPr id="2" name="直接连接符 1"/>
          <p:cNvCxnSpPr/>
          <p:nvPr/>
        </p:nvCxnSpPr>
        <p:spPr>
          <a:xfrm>
            <a:off x="0" y="1601024"/>
            <a:ext cx="11106785" cy="24130"/>
          </a:xfrm>
          <a:prstGeom prst="line">
            <a:avLst/>
          </a:prstGeom>
          <a:ln w="57150"/>
        </p:spPr>
        <p:style>
          <a:lnRef idx="1">
            <a:schemeClr val="accent1"/>
          </a:lnRef>
          <a:fillRef idx="0">
            <a:schemeClr val="accent1"/>
          </a:fillRef>
          <a:effectRef idx="0">
            <a:schemeClr val="accent1"/>
          </a:effectRef>
          <a:fontRef idx="minor">
            <a:schemeClr val="tx1"/>
          </a:fontRef>
        </p:style>
      </p:cxnSp>
      <p:graphicFrame>
        <p:nvGraphicFramePr>
          <p:cNvPr id="4" name="图示 3">
            <a:extLst>
              <a:ext uri="{FF2B5EF4-FFF2-40B4-BE49-F238E27FC236}">
                <a16:creationId xmlns:a16="http://schemas.microsoft.com/office/drawing/2014/main" id="{F744417A-92F5-4F93-A260-D099519E69D4}"/>
              </a:ext>
            </a:extLst>
          </p:cNvPr>
          <p:cNvGraphicFramePr/>
          <p:nvPr>
            <p:extLst>
              <p:ext uri="{D42A27DB-BD31-4B8C-83A1-F6EECF244321}">
                <p14:modId xmlns:p14="http://schemas.microsoft.com/office/powerpoint/2010/main" val="1804977579"/>
              </p:ext>
            </p:extLst>
          </p:nvPr>
        </p:nvGraphicFramePr>
        <p:xfrm>
          <a:off x="2228335" y="2421923"/>
          <a:ext cx="8373762" cy="24636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029253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a:xfrm>
            <a:off x="2964654" y="628386"/>
            <a:ext cx="8840167" cy="4722318"/>
          </a:xfrm>
          <a:prstGeom prst="rect">
            <a:avLst/>
          </a:prstGeom>
        </p:spPr>
        <p:txBody>
          <a:bodyPr/>
          <a:lstStyle/>
          <a:p>
            <a:r>
              <a:rPr lang="zh-CN" altLang="en-US" sz="4800" dirty="0">
                <a:sym typeface="+mn-ea"/>
              </a:rPr>
              <a:t>第二节 </a:t>
            </a:r>
            <a:endParaRPr lang="en-US" altLang="zh-CN" sz="4800" dirty="0">
              <a:sym typeface="+mn-ea"/>
            </a:endParaRPr>
          </a:p>
          <a:p>
            <a:r>
              <a:rPr lang="zh-CN" altLang="en-US" sz="4800" dirty="0"/>
              <a:t>换个视角看职场</a:t>
            </a:r>
            <a:endParaRPr lang="en-US" altLang="zh-CN" sz="4800" dirty="0"/>
          </a:p>
          <a:p>
            <a:r>
              <a:rPr lang="zh-CN" altLang="en-US" sz="4800" dirty="0"/>
              <a:t>（对比学生与职业人的角色差异）</a:t>
            </a:r>
          </a:p>
          <a:p>
            <a:endParaRPr lang="zh-CN" altLang="en-US" sz="4800" dirty="0"/>
          </a:p>
          <a:p>
            <a:endParaRPr lang="zh-CN" altLang="en-US" sz="4800" dirty="0"/>
          </a:p>
          <a:p>
            <a:endParaRPr lang="zh-CN" altLang="en-US" sz="4800" dirty="0">
              <a:latin typeface="Calibri" panose="020F0502020204030204" pitchFamily="34" charset="0"/>
              <a:ea typeface="微软雅黑" panose="020B0503020204020204" pitchFamily="34" charset="-122"/>
              <a:cs typeface="+mn-ea"/>
              <a:sym typeface="Calibri" panose="020F0502020204030204" pitchFamily="34" charset="0"/>
            </a:endParaRPr>
          </a:p>
        </p:txBody>
      </p:sp>
    </p:spTree>
    <p:extLst>
      <p:ext uri="{BB962C8B-B14F-4D97-AF65-F5344CB8AC3E}">
        <p14:creationId xmlns:p14="http://schemas.microsoft.com/office/powerpoint/2010/main" val="1133134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a:xfrm>
            <a:off x="2964815" y="628650"/>
            <a:ext cx="8742680" cy="2028248"/>
          </a:xfrm>
          <a:prstGeom prst="rect">
            <a:avLst/>
          </a:prstGeom>
        </p:spPr>
        <p:txBody>
          <a:bodyPr wrap="square"/>
          <a:lstStyle/>
          <a:p>
            <a:r>
              <a:rPr lang="zh-CN" altLang="en-US" dirty="0">
                <a:latin typeface="Calibri" panose="020F0502020204030204" pitchFamily="34" charset="0"/>
                <a:ea typeface="微软雅黑" panose="020B0503020204020204" pitchFamily="34" charset="-122"/>
                <a:cs typeface="+mn-ea"/>
                <a:sym typeface="Calibri" panose="020F0502020204030204" pitchFamily="34" charset="0"/>
              </a:rPr>
              <a:t>案例分析  </a:t>
            </a:r>
            <a:r>
              <a:rPr lang="zh-CN" altLang="en-US" i="1" dirty="0">
                <a:solidFill>
                  <a:schemeClr val="tx1"/>
                </a:solidFill>
              </a:rPr>
              <a:t>成长的必经一步</a:t>
            </a:r>
            <a:endParaRPr lang="zh-CN" altLang="en-US" dirty="0">
              <a:solidFill>
                <a:schemeClr val="tx1"/>
              </a:solidFill>
            </a:endParaRPr>
          </a:p>
          <a:p>
            <a:endParaRPr lang="zh-CN" altLang="en-US" dirty="0">
              <a:solidFill>
                <a:schemeClr val="tx2"/>
              </a:solidFill>
            </a:endParaRPr>
          </a:p>
          <a:p>
            <a:endParaRPr lang="zh-CN" altLang="en-US" dirty="0">
              <a:solidFill>
                <a:schemeClr val="tx1"/>
              </a:solidFill>
            </a:endParaRPr>
          </a:p>
          <a:p>
            <a:endParaRPr lang="zh-CN" altLang="en-US" dirty="0">
              <a:solidFill>
                <a:schemeClr val="tx1"/>
              </a:solidFill>
              <a:latin typeface="Calibri" panose="020F0502020204030204" pitchFamily="34" charset="0"/>
              <a:ea typeface="微软雅黑" panose="020B0503020204020204" pitchFamily="34" charset="-122"/>
              <a:cs typeface="+mn-ea"/>
              <a:sym typeface="Calibri" panose="020F0502020204030204" pitchFamily="34" charset="0"/>
            </a:endParaRPr>
          </a:p>
        </p:txBody>
      </p:sp>
      <p:sp>
        <p:nvSpPr>
          <p:cNvPr id="5" name="文本框 4"/>
          <p:cNvSpPr txBox="1"/>
          <p:nvPr/>
        </p:nvSpPr>
        <p:spPr>
          <a:xfrm>
            <a:off x="7689961" y="2802056"/>
            <a:ext cx="3643314" cy="107721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buClrTx/>
              <a:buSzTx/>
              <a:buFontTx/>
              <a:buNone/>
              <a:defRPr/>
            </a:pPr>
            <a:r>
              <a:rPr kumimoji="0" lang="en-US" altLang="zh-CN" sz="3200" b="1" i="0" u="none" strike="noStrike" kern="0" cap="none" spc="0" normalizeH="0" baseline="0" noProof="0" dirty="0">
                <a:ln>
                  <a:noFill/>
                </a:ln>
                <a:solidFill>
                  <a:schemeClr val="bg1"/>
                </a:solidFill>
                <a:effectLst/>
                <a:uLnTx/>
                <a:uFillTx/>
                <a:latin typeface="Calibri" panose="020F0502020204030204" pitchFamily="34" charset="0"/>
                <a:ea typeface="微软雅黑" panose="020B0503020204020204" pitchFamily="34" charset="-122"/>
                <a:cs typeface="+mn-ea"/>
                <a:sym typeface="Calibri" panose="020F0502020204030204" pitchFamily="34" charset="0"/>
              </a:rPr>
              <a:t>ADD YOUR </a:t>
            </a:r>
          </a:p>
          <a:p>
            <a:pPr marL="0" marR="0" lvl="0" indent="0" defTabSz="914400" eaLnBrk="1" fontAlgn="auto" latinLnBrk="0" hangingPunct="1">
              <a:lnSpc>
                <a:spcPct val="100000"/>
              </a:lnSpc>
              <a:spcAft>
                <a:spcPts val="0"/>
              </a:spcAft>
              <a:buClrTx/>
              <a:buSzTx/>
              <a:buFontTx/>
              <a:buNone/>
              <a:defRPr/>
            </a:pPr>
            <a:r>
              <a:rPr kumimoji="0" lang="en-US" altLang="zh-CN" sz="3200" b="1" i="0" u="none" strike="noStrike" kern="0" cap="none" spc="0" normalizeH="0" baseline="0" noProof="0" dirty="0">
                <a:ln>
                  <a:noFill/>
                </a:ln>
                <a:solidFill>
                  <a:schemeClr val="bg1"/>
                </a:solidFill>
                <a:effectLst/>
                <a:uLnTx/>
                <a:uFillTx/>
                <a:latin typeface="Calibri" panose="020F0502020204030204" pitchFamily="34" charset="0"/>
                <a:ea typeface="微软雅黑" panose="020B0503020204020204" pitchFamily="34" charset="-122"/>
                <a:cs typeface="+mn-ea"/>
                <a:sym typeface="Calibri" panose="020F0502020204030204" pitchFamily="34" charset="0"/>
              </a:rPr>
              <a:t>TITLE HERE ADD</a:t>
            </a:r>
            <a:endParaRPr kumimoji="0" lang="zh-CN" altLang="en-US" sz="3200" b="1" i="0" u="none" strike="noStrike" kern="0" cap="none" spc="0" normalizeH="0" baseline="0" noProof="0" dirty="0">
              <a:ln>
                <a:noFill/>
              </a:ln>
              <a:solidFill>
                <a:schemeClr val="bg1"/>
              </a:solidFill>
              <a:effectLst/>
              <a:uLnTx/>
              <a:uFillTx/>
              <a:latin typeface="Calibri" panose="020F0502020204030204" pitchFamily="34" charset="0"/>
              <a:ea typeface="微软雅黑" panose="020B0503020204020204" pitchFamily="34" charset="-122"/>
              <a:cs typeface="+mn-ea"/>
              <a:sym typeface="Calibri" panose="020F0502020204030204" pitchFamily="34" charset="0"/>
            </a:endParaRPr>
          </a:p>
        </p:txBody>
      </p:sp>
      <p:sp>
        <p:nvSpPr>
          <p:cNvPr id="3" name="文本框 2"/>
          <p:cNvSpPr txBox="1"/>
          <p:nvPr/>
        </p:nvSpPr>
        <p:spPr>
          <a:xfrm>
            <a:off x="1159493" y="1931262"/>
            <a:ext cx="10693400" cy="5832991"/>
          </a:xfrm>
          <a:prstGeom prst="rect">
            <a:avLst/>
          </a:prstGeom>
          <a:noFill/>
        </p:spPr>
        <p:txBody>
          <a:bodyPr wrap="square" lIns="91424" tIns="45712" rIns="91424" bIns="45712" rtlCol="0">
            <a:spAutoFit/>
          </a:bodyPr>
          <a:lstStyle/>
          <a:p>
            <a:pPr>
              <a:lnSpc>
                <a:spcPct val="150000"/>
              </a:lnSpc>
            </a:pPr>
            <a:r>
              <a:rPr lang="zh-CN" altLang="en-US" sz="2400" dirty="0"/>
              <a:t>        刚走出大学的小李是一个品学兼优的毕业生，来到一个国企从事秘书工作。他非常珍惜自己这次求职的机会，对工作有激情，也非常认真负责。但工作了不久，他开始厌倦了这种生活，为什么呢？他发现，他所在的部门经常把一些繁琐的工作交给他，也把一些加班的工作交给他。小李是他们部门中工作最早来最晚走的人。在试用期的这段时间，小李的个人能力也有很大的提高，但最近小李心灰意冷，主要原因是，他们部门的人没有表扬他，相反，总是说一些不痛不痒的嘲讽，他觉得很不开心。但如果离职，小李又觉得对不起他当年入职的承诺，最近有一点时间他显得非常意志消沉，提不起情绪。</a:t>
            </a:r>
          </a:p>
          <a:p>
            <a:pPr>
              <a:lnSpc>
                <a:spcPct val="150000"/>
              </a:lnSpc>
            </a:pPr>
            <a:endParaRPr lang="zh-CN" altLang="en-US" sz="2800" dirty="0"/>
          </a:p>
          <a:p>
            <a:pPr>
              <a:lnSpc>
                <a:spcPct val="150000"/>
              </a:lnSpc>
            </a:pPr>
            <a:endParaRPr lang="zh-CN" altLang="en-US" sz="3200" dirty="0"/>
          </a:p>
        </p:txBody>
      </p:sp>
    </p:spTree>
    <p:extLst>
      <p:ext uri="{BB962C8B-B14F-4D97-AF65-F5344CB8AC3E}">
        <p14:creationId xmlns:p14="http://schemas.microsoft.com/office/powerpoint/2010/main" val="2282911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占位符 6"/>
          <p:cNvSpPr>
            <a:spLocks noGrp="1"/>
          </p:cNvSpPr>
          <p:nvPr>
            <p:ph type="body" sz="quarter" idx="11"/>
          </p:nvPr>
        </p:nvSpPr>
        <p:spPr>
          <a:xfrm>
            <a:off x="2964655" y="628386"/>
            <a:ext cx="3962400" cy="1311128"/>
          </a:xfrm>
        </p:spPr>
        <p:txBody>
          <a:bodyPr wrap="square"/>
          <a:lstStyle/>
          <a:p>
            <a:r>
              <a:rPr lang="zh-CN" altLang="en-US" sz="4400" dirty="0">
                <a:solidFill>
                  <a:schemeClr val="bg1"/>
                </a:solidFill>
              </a:rPr>
              <a:t>二、学业规划的特点是什么？</a:t>
            </a:r>
          </a:p>
        </p:txBody>
      </p:sp>
      <p:sp>
        <p:nvSpPr>
          <p:cNvPr id="2" name="文本占位符 1">
            <a:extLst>
              <a:ext uri="{FF2B5EF4-FFF2-40B4-BE49-F238E27FC236}">
                <a16:creationId xmlns:a16="http://schemas.microsoft.com/office/drawing/2014/main" id="{FD9AEEA7-9AC3-48D8-A987-35EB671C6FC7}"/>
              </a:ext>
            </a:extLst>
          </p:cNvPr>
          <p:cNvSpPr>
            <a:spLocks noGrp="1"/>
          </p:cNvSpPr>
          <p:nvPr>
            <p:ph type="body" sz="quarter" idx="13"/>
          </p:nvPr>
        </p:nvSpPr>
        <p:spPr>
          <a:xfrm>
            <a:off x="1838845" y="228327"/>
            <a:ext cx="9825933" cy="1439368"/>
          </a:xfrm>
        </p:spPr>
        <p:txBody>
          <a:bodyPr/>
          <a:lstStyle/>
          <a:p>
            <a:r>
              <a:rPr lang="zh-CN" altLang="en-US" sz="4400" dirty="0">
                <a:solidFill>
                  <a:schemeClr val="tx1"/>
                </a:solidFill>
                <a:latin typeface="+mj-ea"/>
                <a:ea typeface="+mj-ea"/>
              </a:rPr>
              <a:t>一、</a:t>
            </a:r>
            <a:r>
              <a:rPr lang="zh-CN" altLang="en-US" sz="4400" dirty="0">
                <a:solidFill>
                  <a:schemeClr val="tx1"/>
                </a:solidFill>
              </a:rPr>
              <a:t>用人单位需要具备什么素质的员工</a:t>
            </a:r>
          </a:p>
          <a:p>
            <a:endParaRPr lang="zh-CN" altLang="en-US" sz="4400" dirty="0">
              <a:solidFill>
                <a:schemeClr val="tx1"/>
              </a:solidFill>
              <a:latin typeface="+mj-ea"/>
              <a:ea typeface="+mj-ea"/>
            </a:endParaRPr>
          </a:p>
        </p:txBody>
      </p:sp>
      <p:graphicFrame>
        <p:nvGraphicFramePr>
          <p:cNvPr id="3" name="图示 2">
            <a:extLst>
              <a:ext uri="{FF2B5EF4-FFF2-40B4-BE49-F238E27FC236}">
                <a16:creationId xmlns:a16="http://schemas.microsoft.com/office/drawing/2014/main" id="{0C76CB26-1359-4F71-ACB0-191706D95D7B}"/>
              </a:ext>
            </a:extLst>
          </p:cNvPr>
          <p:cNvGraphicFramePr/>
          <p:nvPr>
            <p:extLst>
              <p:ext uri="{D42A27DB-BD31-4B8C-83A1-F6EECF244321}">
                <p14:modId xmlns:p14="http://schemas.microsoft.com/office/powerpoint/2010/main" val="1733232687"/>
              </p:ext>
            </p:extLst>
          </p:nvPr>
        </p:nvGraphicFramePr>
        <p:xfrm>
          <a:off x="3473622" y="1268627"/>
          <a:ext cx="6625968" cy="44742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354738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占位符 6"/>
          <p:cNvSpPr>
            <a:spLocks noGrp="1"/>
          </p:cNvSpPr>
          <p:nvPr>
            <p:ph type="body" sz="quarter" idx="11"/>
          </p:nvPr>
        </p:nvSpPr>
        <p:spPr>
          <a:xfrm>
            <a:off x="2964655" y="628386"/>
            <a:ext cx="3962400" cy="1311128"/>
          </a:xfrm>
        </p:spPr>
        <p:txBody>
          <a:bodyPr wrap="square"/>
          <a:lstStyle/>
          <a:p>
            <a:r>
              <a:rPr lang="zh-CN" altLang="en-US" sz="4400" dirty="0">
                <a:solidFill>
                  <a:schemeClr val="bg1"/>
                </a:solidFill>
              </a:rPr>
              <a:t>二、学业规划的特点是什么？</a:t>
            </a:r>
          </a:p>
        </p:txBody>
      </p:sp>
      <p:sp>
        <p:nvSpPr>
          <p:cNvPr id="2" name="文本占位符 1">
            <a:extLst>
              <a:ext uri="{FF2B5EF4-FFF2-40B4-BE49-F238E27FC236}">
                <a16:creationId xmlns:a16="http://schemas.microsoft.com/office/drawing/2014/main" id="{FD9AEEA7-9AC3-48D8-A987-35EB671C6FC7}"/>
              </a:ext>
            </a:extLst>
          </p:cNvPr>
          <p:cNvSpPr>
            <a:spLocks noGrp="1"/>
          </p:cNvSpPr>
          <p:nvPr>
            <p:ph type="body" sz="quarter" idx="13"/>
          </p:nvPr>
        </p:nvSpPr>
        <p:spPr>
          <a:xfrm>
            <a:off x="1838845" y="228327"/>
            <a:ext cx="9825933" cy="1439368"/>
          </a:xfrm>
        </p:spPr>
        <p:txBody>
          <a:bodyPr/>
          <a:lstStyle/>
          <a:p>
            <a:r>
              <a:rPr lang="zh-CN" altLang="en-US" sz="4400" dirty="0">
                <a:solidFill>
                  <a:schemeClr val="tx1"/>
                </a:solidFill>
                <a:latin typeface="+mj-ea"/>
                <a:ea typeface="+mj-ea"/>
              </a:rPr>
              <a:t>一、</a:t>
            </a:r>
            <a:r>
              <a:rPr lang="zh-CN" altLang="en-US" sz="4400" dirty="0">
                <a:solidFill>
                  <a:schemeClr val="tx1"/>
                </a:solidFill>
              </a:rPr>
              <a:t>用人单位需要具备什么素质的员工</a:t>
            </a:r>
          </a:p>
          <a:p>
            <a:endParaRPr lang="zh-CN" altLang="en-US" sz="4400" dirty="0">
              <a:solidFill>
                <a:schemeClr val="tx1"/>
              </a:solidFill>
              <a:latin typeface="+mj-ea"/>
              <a:ea typeface="+mj-ea"/>
            </a:endParaRPr>
          </a:p>
        </p:txBody>
      </p:sp>
      <p:pic>
        <p:nvPicPr>
          <p:cNvPr id="5" name="图片 4">
            <a:extLst>
              <a:ext uri="{FF2B5EF4-FFF2-40B4-BE49-F238E27FC236}">
                <a16:creationId xmlns:a16="http://schemas.microsoft.com/office/drawing/2014/main" id="{A37AFA77-EF16-4092-AA39-F2B7AB729FF8}"/>
              </a:ext>
            </a:extLst>
          </p:cNvPr>
          <p:cNvPicPr>
            <a:picLocks noChangeAspect="1"/>
          </p:cNvPicPr>
          <p:nvPr/>
        </p:nvPicPr>
        <p:blipFill>
          <a:blip r:embed="rId2"/>
          <a:stretch>
            <a:fillRect/>
          </a:stretch>
        </p:blipFill>
        <p:spPr>
          <a:xfrm>
            <a:off x="4161725" y="1193389"/>
            <a:ext cx="6240773" cy="5355691"/>
          </a:xfrm>
          <a:prstGeom prst="rect">
            <a:avLst/>
          </a:prstGeom>
        </p:spPr>
      </p:pic>
      <p:sp>
        <p:nvSpPr>
          <p:cNvPr id="3" name="文本框 2">
            <a:extLst>
              <a:ext uri="{FF2B5EF4-FFF2-40B4-BE49-F238E27FC236}">
                <a16:creationId xmlns:a16="http://schemas.microsoft.com/office/drawing/2014/main" id="{3A6D711E-6949-42F3-BA61-DCAAF97D11A0}"/>
              </a:ext>
            </a:extLst>
          </p:cNvPr>
          <p:cNvSpPr txBox="1"/>
          <p:nvPr/>
        </p:nvSpPr>
        <p:spPr>
          <a:xfrm>
            <a:off x="1027418" y="3101324"/>
            <a:ext cx="1622853" cy="5979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nSpc>
                <a:spcPct val="130000"/>
              </a:lnSpc>
              <a:spcBef>
                <a:spcPts val="600"/>
              </a:spcBef>
            </a:pPr>
            <a:r>
              <a:rPr lang="zh-CN" altLang="en-US" sz="2800" kern="0" dirty="0">
                <a:latin typeface="微软雅黑" panose="020B0503020204020204" pitchFamily="34" charset="-122"/>
                <a:ea typeface="微软雅黑" panose="020B0503020204020204" pitchFamily="34" charset="-122"/>
                <a:cs typeface="+mn-ea"/>
                <a:sym typeface="+mn-lt"/>
              </a:rPr>
              <a:t>软技能</a:t>
            </a:r>
          </a:p>
        </p:txBody>
      </p:sp>
      <p:sp>
        <p:nvSpPr>
          <p:cNvPr id="4" name="左大括号 3">
            <a:extLst>
              <a:ext uri="{FF2B5EF4-FFF2-40B4-BE49-F238E27FC236}">
                <a16:creationId xmlns:a16="http://schemas.microsoft.com/office/drawing/2014/main" id="{7EC68258-7F90-48CE-A96F-C140B98DA958}"/>
              </a:ext>
            </a:extLst>
          </p:cNvPr>
          <p:cNvSpPr/>
          <p:nvPr/>
        </p:nvSpPr>
        <p:spPr>
          <a:xfrm>
            <a:off x="3311611" y="1375719"/>
            <a:ext cx="510746" cy="4992130"/>
          </a:xfrm>
          <a:prstGeom prst="lef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zh-CN" altLang="en-US"/>
          </a:p>
        </p:txBody>
      </p:sp>
    </p:spTree>
    <p:extLst>
      <p:ext uri="{BB962C8B-B14F-4D97-AF65-F5344CB8AC3E}">
        <p14:creationId xmlns:p14="http://schemas.microsoft.com/office/powerpoint/2010/main" val="38181470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占位符 6"/>
          <p:cNvSpPr>
            <a:spLocks noGrp="1"/>
          </p:cNvSpPr>
          <p:nvPr>
            <p:ph type="body" sz="quarter" idx="11"/>
          </p:nvPr>
        </p:nvSpPr>
        <p:spPr>
          <a:xfrm>
            <a:off x="2964655" y="628386"/>
            <a:ext cx="3962400" cy="1311128"/>
          </a:xfrm>
        </p:spPr>
        <p:txBody>
          <a:bodyPr wrap="square"/>
          <a:lstStyle/>
          <a:p>
            <a:r>
              <a:rPr lang="zh-CN" altLang="en-US" sz="4400" dirty="0">
                <a:solidFill>
                  <a:schemeClr val="bg1"/>
                </a:solidFill>
              </a:rPr>
              <a:t>二、学业规划的特点是什么？</a:t>
            </a:r>
          </a:p>
        </p:txBody>
      </p:sp>
      <p:sp>
        <p:nvSpPr>
          <p:cNvPr id="2" name="文本占位符 1">
            <a:extLst>
              <a:ext uri="{FF2B5EF4-FFF2-40B4-BE49-F238E27FC236}">
                <a16:creationId xmlns:a16="http://schemas.microsoft.com/office/drawing/2014/main" id="{FD9AEEA7-9AC3-48D8-A987-35EB671C6FC7}"/>
              </a:ext>
            </a:extLst>
          </p:cNvPr>
          <p:cNvSpPr>
            <a:spLocks noGrp="1"/>
          </p:cNvSpPr>
          <p:nvPr>
            <p:ph type="body" sz="quarter" idx="13"/>
          </p:nvPr>
        </p:nvSpPr>
        <p:spPr>
          <a:xfrm>
            <a:off x="2118932" y="673171"/>
            <a:ext cx="9002149" cy="1439368"/>
          </a:xfrm>
        </p:spPr>
        <p:txBody>
          <a:bodyPr/>
          <a:lstStyle/>
          <a:p>
            <a:r>
              <a:rPr lang="zh-CN" altLang="en-US" sz="4400" dirty="0">
                <a:solidFill>
                  <a:schemeClr val="tx1"/>
                </a:solidFill>
                <a:latin typeface="+mj-ea"/>
                <a:ea typeface="+mj-ea"/>
              </a:rPr>
              <a:t>二、学生与职业人社会角色的差异</a:t>
            </a:r>
          </a:p>
          <a:p>
            <a:endParaRPr lang="zh-CN" altLang="en-US" sz="4400" dirty="0">
              <a:solidFill>
                <a:schemeClr val="tx1"/>
              </a:solidFill>
              <a:latin typeface="+mj-ea"/>
              <a:ea typeface="+mj-ea"/>
            </a:endParaRPr>
          </a:p>
        </p:txBody>
      </p:sp>
      <p:graphicFrame>
        <p:nvGraphicFramePr>
          <p:cNvPr id="4" name="对象 3">
            <a:extLst>
              <a:ext uri="{FF2B5EF4-FFF2-40B4-BE49-F238E27FC236}">
                <a16:creationId xmlns:a16="http://schemas.microsoft.com/office/drawing/2014/main" id="{6E28A515-30BB-471C-B14A-10C88DDB49FD}"/>
              </a:ext>
            </a:extLst>
          </p:cNvPr>
          <p:cNvGraphicFramePr>
            <a:graphicFrameLocks noChangeAspect="1"/>
          </p:cNvGraphicFramePr>
          <p:nvPr>
            <p:extLst>
              <p:ext uri="{D42A27DB-BD31-4B8C-83A1-F6EECF244321}">
                <p14:modId xmlns:p14="http://schemas.microsoft.com/office/powerpoint/2010/main" val="1934519511"/>
              </p:ext>
            </p:extLst>
          </p:nvPr>
        </p:nvGraphicFramePr>
        <p:xfrm>
          <a:off x="3160026" y="2348686"/>
          <a:ext cx="9975811" cy="3096526"/>
        </p:xfrm>
        <a:graphic>
          <a:graphicData uri="http://schemas.openxmlformats.org/presentationml/2006/ole">
            <mc:AlternateContent xmlns:mc="http://schemas.openxmlformats.org/markup-compatibility/2006">
              <mc:Choice xmlns:v="urn:schemas-microsoft-com:vml" Requires="v">
                <p:oleObj name="Document" r:id="rId2" imgW="6530276" imgH="2026734" progId="Word.Document.8">
                  <p:embed/>
                </p:oleObj>
              </mc:Choice>
              <mc:Fallback>
                <p:oleObj name="Document" r:id="rId2" imgW="6530276" imgH="2026734" progId="Word.Document.8">
                  <p:embed/>
                  <p:pic>
                    <p:nvPicPr>
                      <p:cNvPr id="0" name=""/>
                      <p:cNvPicPr/>
                      <p:nvPr/>
                    </p:nvPicPr>
                    <p:blipFill>
                      <a:blip r:embed="rId3"/>
                      <a:stretch>
                        <a:fillRect/>
                      </a:stretch>
                    </p:blipFill>
                    <p:spPr>
                      <a:xfrm>
                        <a:off x="3160026" y="2348686"/>
                        <a:ext cx="9975811" cy="3096526"/>
                      </a:xfrm>
                      <a:prstGeom prst="rect">
                        <a:avLst/>
                      </a:prstGeom>
                    </p:spPr>
                  </p:pic>
                </p:oleObj>
              </mc:Fallback>
            </mc:AlternateContent>
          </a:graphicData>
        </a:graphic>
      </p:graphicFrame>
      <p:sp>
        <p:nvSpPr>
          <p:cNvPr id="5" name="矩形 4">
            <a:extLst>
              <a:ext uri="{FF2B5EF4-FFF2-40B4-BE49-F238E27FC236}">
                <a16:creationId xmlns:a16="http://schemas.microsoft.com/office/drawing/2014/main" id="{DDF38F83-E3BB-412D-B47B-9B1096D89751}"/>
              </a:ext>
            </a:extLst>
          </p:cNvPr>
          <p:cNvSpPr/>
          <p:nvPr/>
        </p:nvSpPr>
        <p:spPr>
          <a:xfrm>
            <a:off x="5323891" y="1835663"/>
            <a:ext cx="3206327" cy="369332"/>
          </a:xfrm>
          <a:prstGeom prst="rect">
            <a:avLst/>
          </a:prstGeom>
          <a:ln>
            <a:solidFill>
              <a:schemeClr val="accent1"/>
            </a:solidFill>
          </a:ln>
        </p:spPr>
        <p:txBody>
          <a:bodyPr wrap="none">
            <a:spAutoFit/>
          </a:bodyPr>
          <a:lstStyle/>
          <a:p>
            <a:r>
              <a:rPr lang="zh-CN" altLang="en-US" b="1" kern="100" dirty="0">
                <a:solidFill>
                  <a:schemeClr val="accent1"/>
                </a:solidFill>
                <a:latin typeface="宋体" panose="02010600030101010101" pitchFamily="2" charset="-122"/>
                <a:ea typeface="宋体" panose="02010600030101010101" pitchFamily="2" charset="-122"/>
                <a:cs typeface="Times New Roman" panose="02020603050405020304" pitchFamily="18" charset="0"/>
              </a:rPr>
              <a:t>学生与职业人角色差异对照表</a:t>
            </a:r>
            <a:endParaRPr lang="zh-CN" altLang="en-US" kern="100" dirty="0">
              <a:solidFill>
                <a:schemeClr val="accent1"/>
              </a:solidFill>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7490907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占位符 6"/>
          <p:cNvSpPr>
            <a:spLocks noGrp="1"/>
          </p:cNvSpPr>
          <p:nvPr>
            <p:ph type="body" sz="quarter" idx="11"/>
          </p:nvPr>
        </p:nvSpPr>
        <p:spPr>
          <a:xfrm>
            <a:off x="2964655" y="628386"/>
            <a:ext cx="3962400" cy="1311128"/>
          </a:xfrm>
        </p:spPr>
        <p:txBody>
          <a:bodyPr wrap="square"/>
          <a:lstStyle/>
          <a:p>
            <a:r>
              <a:rPr lang="zh-CN" altLang="en-US" sz="4400" dirty="0">
                <a:solidFill>
                  <a:schemeClr val="bg1"/>
                </a:solidFill>
              </a:rPr>
              <a:t>二、学业规划的特点是什么？</a:t>
            </a:r>
          </a:p>
        </p:txBody>
      </p:sp>
      <p:sp>
        <p:nvSpPr>
          <p:cNvPr id="2" name="文本占位符 1">
            <a:extLst>
              <a:ext uri="{FF2B5EF4-FFF2-40B4-BE49-F238E27FC236}">
                <a16:creationId xmlns:a16="http://schemas.microsoft.com/office/drawing/2014/main" id="{FD9AEEA7-9AC3-48D8-A987-35EB671C6FC7}"/>
              </a:ext>
            </a:extLst>
          </p:cNvPr>
          <p:cNvSpPr>
            <a:spLocks noGrp="1"/>
          </p:cNvSpPr>
          <p:nvPr>
            <p:ph type="body" sz="quarter" idx="13"/>
          </p:nvPr>
        </p:nvSpPr>
        <p:spPr>
          <a:xfrm>
            <a:off x="2118932" y="673171"/>
            <a:ext cx="9002149" cy="1439368"/>
          </a:xfrm>
        </p:spPr>
        <p:txBody>
          <a:bodyPr/>
          <a:lstStyle/>
          <a:p>
            <a:r>
              <a:rPr lang="zh-CN" altLang="en-US" sz="4400" dirty="0">
                <a:solidFill>
                  <a:schemeClr val="tx1"/>
                </a:solidFill>
                <a:latin typeface="+mj-ea"/>
                <a:ea typeface="+mj-ea"/>
              </a:rPr>
              <a:t>二、学生与职业人社会角色的差异</a:t>
            </a:r>
          </a:p>
          <a:p>
            <a:endParaRPr lang="zh-CN" altLang="en-US" sz="4400" dirty="0">
              <a:solidFill>
                <a:schemeClr val="tx1"/>
              </a:solidFill>
              <a:latin typeface="+mj-ea"/>
              <a:ea typeface="+mj-ea"/>
            </a:endParaRPr>
          </a:p>
        </p:txBody>
      </p:sp>
      <p:graphicFrame>
        <p:nvGraphicFramePr>
          <p:cNvPr id="3" name="图示 2">
            <a:extLst>
              <a:ext uri="{FF2B5EF4-FFF2-40B4-BE49-F238E27FC236}">
                <a16:creationId xmlns:a16="http://schemas.microsoft.com/office/drawing/2014/main" id="{95EDF5AB-52F4-45AC-A563-B92ED40657DF}"/>
              </a:ext>
            </a:extLst>
          </p:cNvPr>
          <p:cNvGraphicFramePr/>
          <p:nvPr>
            <p:extLst>
              <p:ext uri="{D42A27DB-BD31-4B8C-83A1-F6EECF244321}">
                <p14:modId xmlns:p14="http://schemas.microsoft.com/office/powerpoint/2010/main" val="4033053184"/>
              </p:ext>
            </p:extLst>
          </p:nvPr>
        </p:nvGraphicFramePr>
        <p:xfrm>
          <a:off x="3720757" y="2042985"/>
          <a:ext cx="5859849" cy="34775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267148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a:extLst>
              <a:ext uri="{FF2B5EF4-FFF2-40B4-BE49-F238E27FC236}">
                <a16:creationId xmlns:a16="http://schemas.microsoft.com/office/drawing/2014/main" id="{18A359D3-2352-4849-953B-29684C7FF215}"/>
              </a:ext>
            </a:extLst>
          </p:cNvPr>
          <p:cNvGraphicFramePr>
            <a:graphicFrameLocks noGrp="1"/>
          </p:cNvGraphicFramePr>
          <p:nvPr>
            <p:extLst>
              <p:ext uri="{D42A27DB-BD31-4B8C-83A1-F6EECF244321}">
                <p14:modId xmlns:p14="http://schemas.microsoft.com/office/powerpoint/2010/main" val="1966905884"/>
              </p:ext>
            </p:extLst>
          </p:nvPr>
        </p:nvGraphicFramePr>
        <p:xfrm>
          <a:off x="1824458" y="1576919"/>
          <a:ext cx="9148342" cy="2325243"/>
        </p:xfrm>
        <a:graphic>
          <a:graphicData uri="http://schemas.openxmlformats.org/drawingml/2006/table">
            <a:tbl>
              <a:tblPr/>
              <a:tblGrid>
                <a:gridCol w="9148342">
                  <a:extLst>
                    <a:ext uri="{9D8B030D-6E8A-4147-A177-3AD203B41FA5}">
                      <a16:colId xmlns:a16="http://schemas.microsoft.com/office/drawing/2014/main" val="372188834"/>
                    </a:ext>
                  </a:extLst>
                </a:gridCol>
              </a:tblGrid>
              <a:tr h="0">
                <a:tc>
                  <a:txBody>
                    <a:bodyPr/>
                    <a:lstStyle/>
                    <a:p>
                      <a:pPr marL="0" marR="0" indent="267970">
                        <a:lnSpc>
                          <a:spcPct val="150000"/>
                        </a:lnSpc>
                        <a:spcBef>
                          <a:spcPts val="0"/>
                        </a:spcBef>
                        <a:spcAft>
                          <a:spcPts val="0"/>
                        </a:spcAft>
                      </a:pPr>
                      <a:r>
                        <a:rPr lang="zh-CN" altLang="en-US" sz="2000" b="1" kern="100" dirty="0">
                          <a:effectLst/>
                          <a:latin typeface="宋体" panose="02010600030101010101" pitchFamily="2" charset="-122"/>
                          <a:ea typeface="宋体" panose="02010600030101010101" pitchFamily="2" charset="-122"/>
                          <a:cs typeface="Times New Roman" panose="02020603050405020304" pitchFamily="18" charset="0"/>
                        </a:rPr>
                        <a:t>爱的鼓励</a:t>
                      </a:r>
                      <a:endParaRPr lang="zh-CN" altLang="en-US" sz="2000" kern="100" dirty="0">
                        <a:effectLst/>
                        <a:latin typeface="Calibri" panose="020F0502020204030204" pitchFamily="34" charset="0"/>
                        <a:ea typeface="宋体" panose="02010600030101010101" pitchFamily="2" charset="-122"/>
                        <a:cs typeface="Times New Roman" panose="02020603050405020304" pitchFamily="18" charset="0"/>
                      </a:endParaRPr>
                    </a:p>
                    <a:p>
                      <a:pPr marL="0" marR="0" indent="266700">
                        <a:lnSpc>
                          <a:spcPct val="150000"/>
                        </a:lnSpc>
                        <a:spcBef>
                          <a:spcPts val="0"/>
                        </a:spcBef>
                        <a:spcAft>
                          <a:spcPts val="0"/>
                        </a:spcAft>
                      </a:pPr>
                      <a:r>
                        <a:rPr lang="zh-CN" altLang="en-US" sz="2000" kern="100" dirty="0">
                          <a:effectLst/>
                          <a:latin typeface="宋体" panose="02010600030101010101" pitchFamily="2" charset="-122"/>
                          <a:ea typeface="宋体" panose="02010600030101010101" pitchFamily="2" charset="-122"/>
                          <a:cs typeface="Times New Roman" panose="02020603050405020304" pitchFamily="18" charset="0"/>
                        </a:rPr>
                        <a:t>活动目的：完成课间活动的团队鼓励，活跃气氛</a:t>
                      </a:r>
                      <a:endParaRPr lang="zh-CN" altLang="en-US" sz="2000" kern="100" dirty="0">
                        <a:effectLst/>
                        <a:latin typeface="Calibri" panose="020F0502020204030204" pitchFamily="34" charset="0"/>
                        <a:ea typeface="宋体" panose="02010600030101010101" pitchFamily="2" charset="-122"/>
                        <a:cs typeface="Times New Roman" panose="02020603050405020304" pitchFamily="18" charset="0"/>
                      </a:endParaRPr>
                    </a:p>
                    <a:p>
                      <a:pPr marL="0" marR="0" indent="266700">
                        <a:lnSpc>
                          <a:spcPct val="150000"/>
                        </a:lnSpc>
                        <a:spcBef>
                          <a:spcPts val="0"/>
                        </a:spcBef>
                        <a:spcAft>
                          <a:spcPts val="0"/>
                        </a:spcAft>
                      </a:pPr>
                      <a:r>
                        <a:rPr lang="zh-CN" altLang="en-US" sz="2000" kern="100" dirty="0">
                          <a:effectLst/>
                          <a:latin typeface="宋体" panose="02010600030101010101" pitchFamily="2" charset="-122"/>
                          <a:ea typeface="宋体" panose="02010600030101010101" pitchFamily="2" charset="-122"/>
                          <a:cs typeface="Times New Roman" panose="02020603050405020304" pitchFamily="18" charset="0"/>
                        </a:rPr>
                        <a:t>活动时间：</a:t>
                      </a:r>
                      <a:r>
                        <a:rPr lang="en-US" altLang="zh-CN" sz="2000" kern="100" dirty="0">
                          <a:effectLst/>
                          <a:latin typeface="宋体" panose="02010600030101010101" pitchFamily="2" charset="-122"/>
                          <a:ea typeface="宋体" panose="02010600030101010101" pitchFamily="2" charset="-122"/>
                          <a:cs typeface="Times New Roman" panose="02020603050405020304" pitchFamily="18" charset="0"/>
                        </a:rPr>
                        <a:t>2</a:t>
                      </a:r>
                      <a:r>
                        <a:rPr lang="zh-CN" altLang="en-US" sz="2000" kern="100" dirty="0">
                          <a:effectLst/>
                          <a:latin typeface="宋体" panose="02010600030101010101" pitchFamily="2" charset="-122"/>
                          <a:ea typeface="宋体" panose="02010600030101010101" pitchFamily="2" charset="-122"/>
                          <a:cs typeface="Times New Roman" panose="02020603050405020304" pitchFamily="18" charset="0"/>
                        </a:rPr>
                        <a:t>分钟</a:t>
                      </a:r>
                      <a:endParaRPr lang="zh-CN" altLang="en-US" sz="2000" kern="100" dirty="0">
                        <a:effectLst/>
                        <a:latin typeface="Calibri" panose="020F0502020204030204" pitchFamily="34" charset="0"/>
                        <a:ea typeface="宋体" panose="02010600030101010101" pitchFamily="2" charset="-122"/>
                        <a:cs typeface="Times New Roman" panose="02020603050405020304" pitchFamily="18" charset="0"/>
                      </a:endParaRPr>
                    </a:p>
                    <a:p>
                      <a:pPr marL="0" marR="0" indent="266700">
                        <a:lnSpc>
                          <a:spcPct val="150000"/>
                        </a:lnSpc>
                        <a:spcBef>
                          <a:spcPts val="0"/>
                        </a:spcBef>
                        <a:spcAft>
                          <a:spcPts val="0"/>
                        </a:spcAft>
                      </a:pPr>
                      <a:r>
                        <a:rPr lang="zh-CN" altLang="en-US" sz="2000" kern="100" dirty="0">
                          <a:effectLst/>
                          <a:latin typeface="宋体" panose="02010600030101010101" pitchFamily="2" charset="-122"/>
                          <a:ea typeface="宋体" panose="02010600030101010101" pitchFamily="2" charset="-122"/>
                          <a:cs typeface="Times New Roman" panose="02020603050405020304" pitchFamily="18" charset="0"/>
                        </a:rPr>
                        <a:t>活动方法</a:t>
                      </a:r>
                      <a:r>
                        <a:rPr lang="en-US" altLang="zh-CN" sz="2000" kern="100" dirty="0">
                          <a:effectLst/>
                          <a:latin typeface="宋体" panose="02010600030101010101" pitchFamily="2" charset="-122"/>
                          <a:ea typeface="宋体" panose="02010600030101010101" pitchFamily="2" charset="-122"/>
                          <a:cs typeface="Times New Roman" panose="02020603050405020304" pitchFamily="18" charset="0"/>
                        </a:rPr>
                        <a:t>:</a:t>
                      </a:r>
                      <a:r>
                        <a:rPr lang="zh-CN" altLang="en-US" sz="2000" kern="100" dirty="0">
                          <a:effectLst/>
                          <a:latin typeface="宋体" panose="02010600030101010101" pitchFamily="2" charset="-122"/>
                          <a:ea typeface="宋体" panose="02010600030101010101" pitchFamily="2" charset="-122"/>
                          <a:cs typeface="Times New Roman" panose="02020603050405020304" pitchFamily="18" charset="0"/>
                        </a:rPr>
                        <a:t>大家按照一定的节拍“：</a:t>
                      </a:r>
                      <a:r>
                        <a:rPr lang="en-US" altLang="zh-CN" sz="2000" kern="100" dirty="0">
                          <a:effectLst/>
                          <a:latin typeface="宋体" panose="02010600030101010101" pitchFamily="2" charset="-122"/>
                          <a:ea typeface="宋体" panose="02010600030101010101" pitchFamily="2" charset="-122"/>
                          <a:cs typeface="Times New Roman" panose="02020603050405020304" pitchFamily="18" charset="0"/>
                        </a:rPr>
                        <a:t>1—2—1—2—3—1—2—3—4—1-2”</a:t>
                      </a:r>
                      <a:r>
                        <a:rPr lang="zh-CN" altLang="en-US" sz="2000" kern="100" dirty="0">
                          <a:effectLst/>
                          <a:latin typeface="宋体" panose="02010600030101010101" pitchFamily="2" charset="-122"/>
                          <a:ea typeface="宋体" panose="02010600030101010101" pitchFamily="2" charset="-122"/>
                          <a:cs typeface="Times New Roman" panose="02020603050405020304" pitchFamily="18" charset="0"/>
                        </a:rPr>
                        <a:t>一起拍掌直到整齐划一为止。 </a:t>
                      </a:r>
                      <a:endParaRPr lang="zh-CN" altLang="en-US"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2318806"/>
                  </a:ext>
                </a:extLst>
              </a:tr>
            </a:tbl>
          </a:graphicData>
        </a:graphic>
      </p:graphicFrame>
      <p:sp>
        <p:nvSpPr>
          <p:cNvPr id="3" name="矩形 2">
            <a:extLst>
              <a:ext uri="{FF2B5EF4-FFF2-40B4-BE49-F238E27FC236}">
                <a16:creationId xmlns:a16="http://schemas.microsoft.com/office/drawing/2014/main" id="{00A40707-7402-46F0-9F9E-BD90BDDCC30B}"/>
              </a:ext>
            </a:extLst>
          </p:cNvPr>
          <p:cNvSpPr/>
          <p:nvPr/>
        </p:nvSpPr>
        <p:spPr>
          <a:xfrm>
            <a:off x="235693" y="150808"/>
            <a:ext cx="3940502" cy="662554"/>
          </a:xfrm>
          <a:prstGeom prst="rect">
            <a:avLst/>
          </a:prstGeom>
        </p:spPr>
        <p:txBody>
          <a:bodyPr wrap="none">
            <a:spAutoFit/>
          </a:bodyPr>
          <a:lstStyle/>
          <a:p>
            <a:pPr>
              <a:lnSpc>
                <a:spcPct val="150000"/>
              </a:lnSpc>
            </a:pPr>
            <a:r>
              <a:rPr lang="zh-CN" altLang="en-US" sz="2800" b="1" kern="100" dirty="0">
                <a:latin typeface="+mj-ea"/>
                <a:ea typeface="+mj-ea"/>
                <a:cs typeface="Times New Roman" panose="02020603050405020304" pitchFamily="18" charset="0"/>
              </a:rPr>
              <a:t>课前活动 </a:t>
            </a:r>
            <a:r>
              <a:rPr lang="en-US" altLang="zh-CN" sz="2800" b="1" kern="100" dirty="0">
                <a:latin typeface="+mj-ea"/>
                <a:ea typeface="+mj-ea"/>
                <a:cs typeface="Times New Roman" panose="02020603050405020304" pitchFamily="18" charset="0"/>
              </a:rPr>
              <a:t>——</a:t>
            </a:r>
            <a:r>
              <a:rPr lang="zh-CN" altLang="en-US" sz="2800" b="1" kern="100" dirty="0">
                <a:latin typeface="+mj-ea"/>
                <a:ea typeface="+mj-ea"/>
                <a:cs typeface="Times New Roman" panose="02020603050405020304" pitchFamily="18" charset="0"/>
              </a:rPr>
              <a:t>破冰游戏</a:t>
            </a:r>
            <a:endParaRPr lang="zh-CN" altLang="en-US" sz="2800" kern="100" dirty="0">
              <a:latin typeface="+mj-ea"/>
              <a:ea typeface="+mj-ea"/>
              <a:cs typeface="Times New Roman" panose="02020603050405020304" pitchFamily="18" charset="0"/>
            </a:endParaRPr>
          </a:p>
        </p:txBody>
      </p:sp>
    </p:spTree>
    <p:extLst>
      <p:ext uri="{BB962C8B-B14F-4D97-AF65-F5344CB8AC3E}">
        <p14:creationId xmlns:p14="http://schemas.microsoft.com/office/powerpoint/2010/main" val="22642189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占位符 6"/>
          <p:cNvSpPr>
            <a:spLocks noGrp="1"/>
          </p:cNvSpPr>
          <p:nvPr>
            <p:ph type="body" sz="quarter" idx="11"/>
          </p:nvPr>
        </p:nvSpPr>
        <p:spPr>
          <a:xfrm>
            <a:off x="2964655" y="628386"/>
            <a:ext cx="3962400" cy="1311128"/>
          </a:xfrm>
        </p:spPr>
        <p:txBody>
          <a:bodyPr wrap="square"/>
          <a:lstStyle/>
          <a:p>
            <a:r>
              <a:rPr lang="zh-CN" altLang="en-US" sz="4400" dirty="0">
                <a:solidFill>
                  <a:schemeClr val="bg1"/>
                </a:solidFill>
              </a:rPr>
              <a:t>二、学业规划的特点是什么？</a:t>
            </a:r>
          </a:p>
        </p:txBody>
      </p:sp>
      <p:sp>
        <p:nvSpPr>
          <p:cNvPr id="2" name="文本占位符 1">
            <a:extLst>
              <a:ext uri="{FF2B5EF4-FFF2-40B4-BE49-F238E27FC236}">
                <a16:creationId xmlns:a16="http://schemas.microsoft.com/office/drawing/2014/main" id="{FD9AEEA7-9AC3-48D8-A987-35EB671C6FC7}"/>
              </a:ext>
            </a:extLst>
          </p:cNvPr>
          <p:cNvSpPr>
            <a:spLocks noGrp="1"/>
          </p:cNvSpPr>
          <p:nvPr>
            <p:ph type="body" sz="quarter" idx="13"/>
          </p:nvPr>
        </p:nvSpPr>
        <p:spPr>
          <a:xfrm>
            <a:off x="2118932" y="673171"/>
            <a:ext cx="9471706" cy="2436564"/>
          </a:xfrm>
        </p:spPr>
        <p:txBody>
          <a:bodyPr/>
          <a:lstStyle/>
          <a:p>
            <a:r>
              <a:rPr lang="zh-CN" altLang="en-US" sz="4400" dirty="0">
                <a:solidFill>
                  <a:schemeClr val="tx1"/>
                </a:solidFill>
                <a:latin typeface="+mj-ea"/>
                <a:ea typeface="+mj-ea"/>
              </a:rPr>
              <a:t>三、如何顺利从学生到职业人角色</a:t>
            </a:r>
            <a:r>
              <a:rPr lang="zh-CN" altLang="en-US" dirty="0"/>
              <a:t>转变</a:t>
            </a:r>
          </a:p>
          <a:p>
            <a:endParaRPr lang="zh-CN" altLang="en-US" sz="4400" dirty="0">
              <a:solidFill>
                <a:schemeClr val="tx1"/>
              </a:solidFill>
              <a:latin typeface="+mj-ea"/>
              <a:ea typeface="+mj-ea"/>
            </a:endParaRPr>
          </a:p>
        </p:txBody>
      </p:sp>
      <p:graphicFrame>
        <p:nvGraphicFramePr>
          <p:cNvPr id="3" name="图示 2">
            <a:extLst>
              <a:ext uri="{FF2B5EF4-FFF2-40B4-BE49-F238E27FC236}">
                <a16:creationId xmlns:a16="http://schemas.microsoft.com/office/drawing/2014/main" id="{DA25ED5E-7ACD-4EA6-AB60-C0FC96DBF6EB}"/>
              </a:ext>
            </a:extLst>
          </p:cNvPr>
          <p:cNvGraphicFramePr/>
          <p:nvPr>
            <p:extLst>
              <p:ext uri="{D42A27DB-BD31-4B8C-83A1-F6EECF244321}">
                <p14:modId xmlns:p14="http://schemas.microsoft.com/office/powerpoint/2010/main" val="1476222723"/>
              </p:ext>
            </p:extLst>
          </p:nvPr>
        </p:nvGraphicFramePr>
        <p:xfrm>
          <a:off x="3654854" y="1894703"/>
          <a:ext cx="6164649" cy="39800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584454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占位符 6"/>
          <p:cNvSpPr>
            <a:spLocks noGrp="1"/>
          </p:cNvSpPr>
          <p:nvPr>
            <p:ph type="body" sz="quarter" idx="11"/>
          </p:nvPr>
        </p:nvSpPr>
        <p:spPr>
          <a:xfrm>
            <a:off x="2964655" y="628386"/>
            <a:ext cx="3962400" cy="1311128"/>
          </a:xfrm>
        </p:spPr>
        <p:txBody>
          <a:bodyPr wrap="square"/>
          <a:lstStyle/>
          <a:p>
            <a:r>
              <a:rPr lang="zh-CN" altLang="en-US" sz="4400" dirty="0">
                <a:solidFill>
                  <a:schemeClr val="bg1"/>
                </a:solidFill>
              </a:rPr>
              <a:t>二、学业规划的特点是什么？</a:t>
            </a:r>
          </a:p>
        </p:txBody>
      </p:sp>
      <p:sp>
        <p:nvSpPr>
          <p:cNvPr id="2" name="文本占位符 1">
            <a:extLst>
              <a:ext uri="{FF2B5EF4-FFF2-40B4-BE49-F238E27FC236}">
                <a16:creationId xmlns:a16="http://schemas.microsoft.com/office/drawing/2014/main" id="{FD9AEEA7-9AC3-48D8-A987-35EB671C6FC7}"/>
              </a:ext>
            </a:extLst>
          </p:cNvPr>
          <p:cNvSpPr>
            <a:spLocks noGrp="1"/>
          </p:cNvSpPr>
          <p:nvPr>
            <p:ph type="body" sz="quarter" idx="13"/>
          </p:nvPr>
        </p:nvSpPr>
        <p:spPr>
          <a:xfrm>
            <a:off x="2118932" y="673171"/>
            <a:ext cx="6728505" cy="701731"/>
          </a:xfrm>
        </p:spPr>
        <p:txBody>
          <a:bodyPr/>
          <a:lstStyle/>
          <a:p>
            <a:r>
              <a:rPr lang="zh-CN" altLang="en-US" sz="4400" dirty="0">
                <a:solidFill>
                  <a:schemeClr val="tx1"/>
                </a:solidFill>
                <a:latin typeface="+mj-ea"/>
                <a:ea typeface="+mj-ea"/>
              </a:rPr>
              <a:t>四、什么是职业转换？</a:t>
            </a:r>
          </a:p>
        </p:txBody>
      </p:sp>
      <p:graphicFrame>
        <p:nvGraphicFramePr>
          <p:cNvPr id="3" name="图示 2">
            <a:extLst>
              <a:ext uri="{FF2B5EF4-FFF2-40B4-BE49-F238E27FC236}">
                <a16:creationId xmlns:a16="http://schemas.microsoft.com/office/drawing/2014/main" id="{A92E8532-6684-4E83-84C9-06D2F5030DD0}"/>
              </a:ext>
            </a:extLst>
          </p:cNvPr>
          <p:cNvGraphicFramePr/>
          <p:nvPr>
            <p:extLst>
              <p:ext uri="{D42A27DB-BD31-4B8C-83A1-F6EECF244321}">
                <p14:modId xmlns:p14="http://schemas.microsoft.com/office/powerpoint/2010/main" val="3373662835"/>
              </p:ext>
            </p:extLst>
          </p:nvPr>
        </p:nvGraphicFramePr>
        <p:xfrm>
          <a:off x="3341816" y="2075934"/>
          <a:ext cx="5966941" cy="38235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443004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9DCA1ACE-F0C6-4ADF-9BF8-69DE17D593E2}"/>
              </a:ext>
            </a:extLst>
          </p:cNvPr>
          <p:cNvSpPr>
            <a:spLocks noGrp="1"/>
          </p:cNvSpPr>
          <p:nvPr>
            <p:ph type="body" sz="quarter" idx="11"/>
          </p:nvPr>
        </p:nvSpPr>
        <p:spPr>
          <a:xfrm>
            <a:off x="2725758" y="1553334"/>
            <a:ext cx="3962400" cy="480131"/>
          </a:xfrm>
        </p:spPr>
        <p:txBody>
          <a:bodyPr/>
          <a:lstStyle/>
          <a:p>
            <a:r>
              <a:rPr lang="zh-CN" altLang="en-US" dirty="0"/>
              <a:t>名人名言</a:t>
            </a:r>
          </a:p>
        </p:txBody>
      </p:sp>
      <p:sp>
        <p:nvSpPr>
          <p:cNvPr id="4" name="文本框 3">
            <a:extLst>
              <a:ext uri="{FF2B5EF4-FFF2-40B4-BE49-F238E27FC236}">
                <a16:creationId xmlns:a16="http://schemas.microsoft.com/office/drawing/2014/main" id="{57C5CD1F-8F90-4299-AA24-CB8DB22C8482}"/>
              </a:ext>
            </a:extLst>
          </p:cNvPr>
          <p:cNvSpPr txBox="1"/>
          <p:nvPr/>
        </p:nvSpPr>
        <p:spPr>
          <a:xfrm>
            <a:off x="2281880" y="2183027"/>
            <a:ext cx="8822725" cy="2541080"/>
          </a:xfrm>
          <a:prstGeom prst="rect">
            <a:avLst/>
          </a:prstGeom>
          <a:noFill/>
          <a:ln w="57150">
            <a:solidFill>
              <a:schemeClr val="accent1">
                <a:lumMod val="75000"/>
              </a:schemeClr>
            </a:solidFill>
          </a:ln>
        </p:spPr>
        <p:txBody>
          <a:bodyPr wrap="square" rtlCol="0">
            <a:spAutoFit/>
          </a:bodyPr>
          <a:lstStyle/>
          <a:p>
            <a:pPr>
              <a:lnSpc>
                <a:spcPct val="150000"/>
              </a:lnSpc>
            </a:pPr>
            <a:r>
              <a:rPr lang="zh-CN" altLang="en-US" dirty="0"/>
              <a:t>换职业前应思考的： </a:t>
            </a:r>
          </a:p>
          <a:p>
            <a:pPr>
              <a:lnSpc>
                <a:spcPct val="150000"/>
              </a:lnSpc>
            </a:pPr>
            <a:r>
              <a:rPr lang="en-US" altLang="zh-CN" dirty="0"/>
              <a:t>1.</a:t>
            </a:r>
            <a:r>
              <a:rPr lang="zh-CN" altLang="en-US" dirty="0"/>
              <a:t>如果想换职业，是否了解新职业对自己有什么要求，自己能不能达到？ </a:t>
            </a:r>
          </a:p>
          <a:p>
            <a:pPr>
              <a:lnSpc>
                <a:spcPct val="150000"/>
              </a:lnSpc>
            </a:pPr>
            <a:r>
              <a:rPr lang="en-US" altLang="zh-CN" dirty="0"/>
              <a:t>2.</a:t>
            </a:r>
            <a:r>
              <a:rPr lang="zh-CN" altLang="en-US" dirty="0"/>
              <a:t>如果想换一个新的行业，是否看过这个行业最基础、最枯燥的三本书？ </a:t>
            </a:r>
          </a:p>
          <a:p>
            <a:pPr>
              <a:lnSpc>
                <a:spcPct val="150000"/>
              </a:lnSpc>
            </a:pPr>
            <a:r>
              <a:rPr lang="en-US" altLang="zh-CN" dirty="0"/>
              <a:t>3.</a:t>
            </a:r>
            <a:r>
              <a:rPr lang="zh-CN" altLang="en-US" dirty="0"/>
              <a:t>对于新职业新行业通过网络等多渠道了解，了解后思考这个行业、职业比较操蛋的地方你能忍受吗？</a:t>
            </a:r>
          </a:p>
          <a:p>
            <a:pPr algn="r">
              <a:lnSpc>
                <a:spcPct val="150000"/>
              </a:lnSpc>
            </a:pPr>
            <a:r>
              <a:rPr lang="en-US" altLang="zh-CN" dirty="0"/>
              <a:t>——</a:t>
            </a:r>
            <a:r>
              <a:rPr lang="zh-CN" altLang="en-US" dirty="0"/>
              <a:t>马华兴</a:t>
            </a:r>
            <a:r>
              <a:rPr lang="en-US" altLang="zh-CN" dirty="0"/>
              <a:t>《</a:t>
            </a:r>
            <a:r>
              <a:rPr lang="zh-CN" altLang="en-US" dirty="0"/>
              <a:t>现在的泪，都是当年脑子进的水</a:t>
            </a:r>
            <a:r>
              <a:rPr lang="en-US" altLang="zh-CN" b="1" kern="100" dirty="0">
                <a:latin typeface="+mj-ea"/>
                <a:ea typeface="+mj-ea"/>
                <a:cs typeface="Times New Roman" panose="02020603050405020304" pitchFamily="18" charset="0"/>
              </a:rPr>
              <a:t>》</a:t>
            </a:r>
            <a:endParaRPr lang="zh-CN" altLang="en-US" dirty="0"/>
          </a:p>
        </p:txBody>
      </p:sp>
      <p:sp>
        <p:nvSpPr>
          <p:cNvPr id="7" name="文本占位符 1">
            <a:extLst>
              <a:ext uri="{FF2B5EF4-FFF2-40B4-BE49-F238E27FC236}">
                <a16:creationId xmlns:a16="http://schemas.microsoft.com/office/drawing/2014/main" id="{38292DEE-195A-48EB-B065-96334EC173D0}"/>
              </a:ext>
            </a:extLst>
          </p:cNvPr>
          <p:cNvSpPr>
            <a:spLocks noGrp="1"/>
          </p:cNvSpPr>
          <p:nvPr>
            <p:ph type="body" sz="quarter" idx="13"/>
          </p:nvPr>
        </p:nvSpPr>
        <p:spPr>
          <a:xfrm>
            <a:off x="2118932" y="673171"/>
            <a:ext cx="6728505" cy="701731"/>
          </a:xfrm>
        </p:spPr>
        <p:txBody>
          <a:bodyPr/>
          <a:lstStyle/>
          <a:p>
            <a:r>
              <a:rPr lang="zh-CN" altLang="en-US" sz="4400" dirty="0">
                <a:solidFill>
                  <a:schemeClr val="tx1"/>
                </a:solidFill>
                <a:latin typeface="+mj-ea"/>
                <a:ea typeface="+mj-ea"/>
              </a:rPr>
              <a:t>四、什么是职业转换？</a:t>
            </a:r>
          </a:p>
        </p:txBody>
      </p:sp>
    </p:spTree>
    <p:extLst>
      <p:ext uri="{BB962C8B-B14F-4D97-AF65-F5344CB8AC3E}">
        <p14:creationId xmlns:p14="http://schemas.microsoft.com/office/powerpoint/2010/main" val="34669118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占位符 4"/>
          <p:cNvSpPr>
            <a:spLocks noGrp="1"/>
          </p:cNvSpPr>
          <p:nvPr>
            <p:ph type="body" sz="quarter" idx="11"/>
          </p:nvPr>
        </p:nvSpPr>
        <p:spPr>
          <a:xfrm>
            <a:off x="3088224" y="883759"/>
            <a:ext cx="5652122" cy="996170"/>
          </a:xfrm>
        </p:spPr>
        <p:txBody>
          <a:bodyPr/>
          <a:lstStyle/>
          <a:p>
            <a:r>
              <a:rPr lang="zh-CN" altLang="en-US" dirty="0"/>
              <a:t>活动与拓展</a:t>
            </a:r>
          </a:p>
          <a:p>
            <a:r>
              <a:rPr lang="zh-CN" altLang="en-US" dirty="0"/>
              <a:t>   </a:t>
            </a:r>
          </a:p>
        </p:txBody>
      </p:sp>
      <p:cxnSp>
        <p:nvCxnSpPr>
          <p:cNvPr id="2" name="直接连接符 1"/>
          <p:cNvCxnSpPr/>
          <p:nvPr/>
        </p:nvCxnSpPr>
        <p:spPr>
          <a:xfrm>
            <a:off x="0" y="1601024"/>
            <a:ext cx="11106785" cy="24130"/>
          </a:xfrm>
          <a:prstGeom prst="line">
            <a:avLst/>
          </a:prstGeom>
          <a:ln w="57150"/>
        </p:spPr>
        <p:style>
          <a:lnRef idx="1">
            <a:schemeClr val="accent1"/>
          </a:lnRef>
          <a:fillRef idx="0">
            <a:schemeClr val="accent1"/>
          </a:fillRef>
          <a:effectRef idx="0">
            <a:schemeClr val="accent1"/>
          </a:effectRef>
          <a:fontRef idx="minor">
            <a:schemeClr val="tx1"/>
          </a:fontRef>
        </p:style>
      </p:cxnSp>
      <p:graphicFrame>
        <p:nvGraphicFramePr>
          <p:cNvPr id="4" name="图示 3">
            <a:extLst>
              <a:ext uri="{FF2B5EF4-FFF2-40B4-BE49-F238E27FC236}">
                <a16:creationId xmlns:a16="http://schemas.microsoft.com/office/drawing/2014/main" id="{F744417A-92F5-4F93-A260-D099519E69D4}"/>
              </a:ext>
            </a:extLst>
          </p:cNvPr>
          <p:cNvGraphicFramePr/>
          <p:nvPr>
            <p:extLst>
              <p:ext uri="{D42A27DB-BD31-4B8C-83A1-F6EECF244321}">
                <p14:modId xmlns:p14="http://schemas.microsoft.com/office/powerpoint/2010/main" val="522031190"/>
              </p:ext>
            </p:extLst>
          </p:nvPr>
        </p:nvGraphicFramePr>
        <p:xfrm>
          <a:off x="2228335" y="2421923"/>
          <a:ext cx="7735330" cy="15684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128846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占位符 4"/>
          <p:cNvSpPr>
            <a:spLocks noGrp="1"/>
          </p:cNvSpPr>
          <p:nvPr>
            <p:ph type="body" sz="quarter" idx="11"/>
          </p:nvPr>
        </p:nvSpPr>
        <p:spPr>
          <a:xfrm>
            <a:off x="4686364" y="990851"/>
            <a:ext cx="3962400" cy="478155"/>
          </a:xfrm>
        </p:spPr>
        <p:txBody>
          <a:bodyPr/>
          <a:lstStyle/>
          <a:p>
            <a:r>
              <a:rPr lang="zh-CN" altLang="en-US" dirty="0"/>
              <a:t>思考与讨论</a:t>
            </a:r>
          </a:p>
        </p:txBody>
      </p:sp>
      <p:cxnSp>
        <p:nvCxnSpPr>
          <p:cNvPr id="2" name="直接连接符 1"/>
          <p:cNvCxnSpPr/>
          <p:nvPr/>
        </p:nvCxnSpPr>
        <p:spPr>
          <a:xfrm>
            <a:off x="0" y="1601024"/>
            <a:ext cx="11106785" cy="24130"/>
          </a:xfrm>
          <a:prstGeom prst="line">
            <a:avLst/>
          </a:prstGeom>
          <a:ln w="57150"/>
        </p:spPr>
        <p:style>
          <a:lnRef idx="1">
            <a:schemeClr val="accent1"/>
          </a:lnRef>
          <a:fillRef idx="0">
            <a:schemeClr val="accent1"/>
          </a:fillRef>
          <a:effectRef idx="0">
            <a:schemeClr val="accent1"/>
          </a:effectRef>
          <a:fontRef idx="minor">
            <a:schemeClr val="tx1"/>
          </a:fontRef>
        </p:style>
      </p:cxnSp>
      <p:graphicFrame>
        <p:nvGraphicFramePr>
          <p:cNvPr id="4" name="图示 3">
            <a:extLst>
              <a:ext uri="{FF2B5EF4-FFF2-40B4-BE49-F238E27FC236}">
                <a16:creationId xmlns:a16="http://schemas.microsoft.com/office/drawing/2014/main" id="{F744417A-92F5-4F93-A260-D099519E69D4}"/>
              </a:ext>
            </a:extLst>
          </p:cNvPr>
          <p:cNvGraphicFramePr/>
          <p:nvPr>
            <p:extLst>
              <p:ext uri="{D42A27DB-BD31-4B8C-83A1-F6EECF244321}">
                <p14:modId xmlns:p14="http://schemas.microsoft.com/office/powerpoint/2010/main" val="2962947488"/>
              </p:ext>
            </p:extLst>
          </p:nvPr>
        </p:nvGraphicFramePr>
        <p:xfrm>
          <a:off x="2228335" y="2421923"/>
          <a:ext cx="8373762" cy="24636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58798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占位符 13"/>
          <p:cNvSpPr>
            <a:spLocks noGrp="1"/>
          </p:cNvSpPr>
          <p:nvPr>
            <p:ph type="body" sz="quarter" idx="10"/>
          </p:nvPr>
        </p:nvSpPr>
        <p:spPr>
          <a:xfrm>
            <a:off x="2967990" y="2594610"/>
            <a:ext cx="5340350" cy="1106805"/>
          </a:xfrm>
        </p:spPr>
        <p:txBody>
          <a:bodyPr wrap="square"/>
          <a:lstStyle/>
          <a:p>
            <a:pPr lvl="0" algn="ctr">
              <a:lnSpc>
                <a:spcPct val="100000"/>
              </a:lnSpc>
              <a:spcBef>
                <a:spcPts val="0"/>
              </a:spcBef>
              <a:defRPr/>
            </a:pPr>
            <a:r>
              <a:rPr lang="zh-CN" altLang="en-US" kern="0" dirty="0">
                <a:latin typeface="Calibri" panose="020F0502020204030204" pitchFamily="34" charset="0"/>
                <a:ea typeface="微软雅黑" panose="020B0503020204020204" pitchFamily="34" charset="-122"/>
                <a:cs typeface="+mn-ea"/>
                <a:sym typeface="Calibri" panose="020F0502020204030204" pitchFamily="34" charset="0"/>
              </a:rPr>
              <a:t>感谢您的聆听</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占位符 15"/>
          <p:cNvSpPr>
            <a:spLocks noGrp="1"/>
          </p:cNvSpPr>
          <p:nvPr>
            <p:ph type="body" sz="quarter" idx="11"/>
          </p:nvPr>
        </p:nvSpPr>
        <p:spPr>
          <a:xfrm>
            <a:off x="5181607" y="1365313"/>
            <a:ext cx="5405967" cy="755650"/>
          </a:xfrm>
        </p:spPr>
        <p:txBody>
          <a:bodyPr/>
          <a:lstStyle/>
          <a:p>
            <a:r>
              <a:rPr dirty="0"/>
              <a:t>章 节</a:t>
            </a:r>
          </a:p>
        </p:txBody>
      </p:sp>
      <p:sp>
        <p:nvSpPr>
          <p:cNvPr id="17" name="文本占位符 16"/>
          <p:cNvSpPr>
            <a:spLocks noGrp="1"/>
          </p:cNvSpPr>
          <p:nvPr>
            <p:ph type="body" sz="quarter" idx="12"/>
          </p:nvPr>
        </p:nvSpPr>
        <p:spPr>
          <a:xfrm>
            <a:off x="5181606" y="2625406"/>
            <a:ext cx="5405967" cy="1106970"/>
          </a:xfrm>
        </p:spPr>
        <p:txBody>
          <a:bodyPr/>
          <a:lstStyle/>
          <a:p>
            <a:r>
              <a:rPr lang="zh-CN" altLang="en-US" dirty="0"/>
              <a:t>第一节  提升职业素质</a:t>
            </a:r>
          </a:p>
          <a:p>
            <a:endParaRPr lang="zh-CN" altLang="en-US" dirty="0"/>
          </a:p>
        </p:txBody>
      </p:sp>
      <p:sp>
        <p:nvSpPr>
          <p:cNvPr id="19" name="文本占位符 18"/>
          <p:cNvSpPr>
            <a:spLocks noGrp="1"/>
          </p:cNvSpPr>
          <p:nvPr>
            <p:ph type="body" sz="quarter" idx="14"/>
          </p:nvPr>
        </p:nvSpPr>
        <p:spPr>
          <a:xfrm>
            <a:off x="5181606" y="4121334"/>
            <a:ext cx="6715754" cy="2249847"/>
          </a:xfrm>
        </p:spPr>
        <p:txBody>
          <a:bodyPr/>
          <a:lstStyle/>
          <a:p>
            <a:r>
              <a:rPr lang="zh-CN" altLang="en-US" kern="0" dirty="0">
                <a:latin typeface="Calibri" panose="020F0502020204030204" pitchFamily="34" charset="0"/>
                <a:cs typeface="+mn-ea"/>
                <a:sym typeface="Calibri" panose="020F0502020204030204" pitchFamily="34" charset="0"/>
              </a:rPr>
              <a:t>第二节  </a:t>
            </a:r>
            <a:r>
              <a:rPr lang="zh-CN" altLang="en-US" dirty="0"/>
              <a:t>换个视角看职场</a:t>
            </a:r>
            <a:endParaRPr lang="en-US" altLang="zh-CN" dirty="0"/>
          </a:p>
          <a:p>
            <a:r>
              <a:rPr lang="zh-CN" altLang="en-US" dirty="0"/>
              <a:t>（对比学生与职业人的角色差异）</a:t>
            </a:r>
          </a:p>
          <a:p>
            <a:endParaRPr lang="zh-CN" altLang="en-US" dirty="0"/>
          </a:p>
          <a:p>
            <a:pPr lvl="0"/>
            <a:endParaRPr lang="zh-CN" altLang="en-US" kern="0" dirty="0">
              <a:latin typeface="Calibri" panose="020F0502020204030204" pitchFamily="34" charset="0"/>
              <a:cs typeface="+mn-ea"/>
              <a:sym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a:xfrm>
            <a:off x="2964655" y="628386"/>
            <a:ext cx="3962400" cy="3929281"/>
          </a:xfrm>
          <a:prstGeom prst="rect">
            <a:avLst/>
          </a:prstGeom>
        </p:spPr>
        <p:txBody>
          <a:bodyPr/>
          <a:lstStyle/>
          <a:p>
            <a:r>
              <a:rPr lang="zh-CN" altLang="en-US" sz="4800" dirty="0">
                <a:sym typeface="+mn-ea"/>
              </a:rPr>
              <a:t>第一节 </a:t>
            </a:r>
            <a:endParaRPr lang="en-US" altLang="zh-CN" sz="4800" dirty="0">
              <a:sym typeface="+mn-ea"/>
            </a:endParaRPr>
          </a:p>
          <a:p>
            <a:r>
              <a:rPr lang="zh-CN" altLang="en-US" sz="4800" dirty="0"/>
              <a:t>提升职业素质</a:t>
            </a:r>
          </a:p>
          <a:p>
            <a:endParaRPr lang="zh-CN" altLang="en-US" sz="4800" dirty="0"/>
          </a:p>
          <a:p>
            <a:endParaRPr lang="zh-CN" altLang="en-US" sz="4800" dirty="0"/>
          </a:p>
          <a:p>
            <a:endParaRPr lang="zh-CN" altLang="en-US" sz="4800" dirty="0">
              <a:latin typeface="Calibri" panose="020F0502020204030204" pitchFamily="34" charset="0"/>
              <a:ea typeface="微软雅黑" panose="020B0503020204020204" pitchFamily="34" charset="-122"/>
              <a:cs typeface="+mn-ea"/>
              <a:sym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a:xfrm>
            <a:off x="2964815" y="628650"/>
            <a:ext cx="8742680" cy="1512209"/>
          </a:xfrm>
          <a:prstGeom prst="rect">
            <a:avLst/>
          </a:prstGeom>
        </p:spPr>
        <p:txBody>
          <a:bodyPr wrap="square"/>
          <a:lstStyle/>
          <a:p>
            <a:r>
              <a:rPr lang="zh-CN" altLang="en-US" dirty="0">
                <a:latin typeface="Calibri" panose="020F0502020204030204" pitchFamily="34" charset="0"/>
                <a:ea typeface="微软雅黑" panose="020B0503020204020204" pitchFamily="34" charset="-122"/>
                <a:cs typeface="+mn-ea"/>
                <a:sym typeface="Calibri" panose="020F0502020204030204" pitchFamily="34" charset="0"/>
              </a:rPr>
              <a:t>案例分析  </a:t>
            </a:r>
            <a:r>
              <a:rPr lang="zh-CN" altLang="en-US" dirty="0">
                <a:solidFill>
                  <a:schemeClr val="tx1"/>
                </a:solidFill>
                <a:latin typeface="Calibri" panose="020F0502020204030204" pitchFamily="34" charset="0"/>
                <a:ea typeface="微软雅黑" panose="020B0503020204020204" pitchFamily="34" charset="-122"/>
                <a:cs typeface="+mn-ea"/>
              </a:rPr>
              <a:t>细小的举动，可以改变你的一生</a:t>
            </a:r>
            <a:endParaRPr lang="zh-CN" altLang="en-US" dirty="0"/>
          </a:p>
          <a:p>
            <a:endParaRPr lang="zh-CN" altLang="en-US" dirty="0">
              <a:solidFill>
                <a:schemeClr val="tx1"/>
              </a:solidFill>
              <a:latin typeface="Calibri" panose="020F0502020204030204" pitchFamily="34" charset="0"/>
              <a:ea typeface="微软雅黑" panose="020B0503020204020204" pitchFamily="34" charset="-122"/>
              <a:cs typeface="+mn-ea"/>
            </a:endParaRPr>
          </a:p>
          <a:p>
            <a:endParaRPr lang="zh-CN" altLang="en-US" dirty="0">
              <a:solidFill>
                <a:schemeClr val="tx1"/>
              </a:solidFill>
              <a:latin typeface="Calibri" panose="020F0502020204030204" pitchFamily="34" charset="0"/>
              <a:ea typeface="微软雅黑" panose="020B0503020204020204" pitchFamily="34" charset="-122"/>
              <a:cs typeface="+mn-ea"/>
              <a:sym typeface="Calibri" panose="020F0502020204030204" pitchFamily="34" charset="0"/>
            </a:endParaRPr>
          </a:p>
        </p:txBody>
      </p:sp>
      <p:sp>
        <p:nvSpPr>
          <p:cNvPr id="5" name="文本框 4"/>
          <p:cNvSpPr txBox="1"/>
          <p:nvPr/>
        </p:nvSpPr>
        <p:spPr>
          <a:xfrm>
            <a:off x="7689961" y="2802056"/>
            <a:ext cx="3643314" cy="107721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buClrTx/>
              <a:buSzTx/>
              <a:buFontTx/>
              <a:buNone/>
              <a:defRPr/>
            </a:pPr>
            <a:r>
              <a:rPr kumimoji="0" lang="en-US" altLang="zh-CN" sz="3200" b="1" i="0" u="none" strike="noStrike" kern="0" cap="none" spc="0" normalizeH="0" baseline="0" noProof="0" dirty="0">
                <a:ln>
                  <a:noFill/>
                </a:ln>
                <a:solidFill>
                  <a:schemeClr val="bg1"/>
                </a:solidFill>
                <a:effectLst/>
                <a:uLnTx/>
                <a:uFillTx/>
                <a:latin typeface="Calibri" panose="020F0502020204030204" pitchFamily="34" charset="0"/>
                <a:ea typeface="微软雅黑" panose="020B0503020204020204" pitchFamily="34" charset="-122"/>
                <a:cs typeface="+mn-ea"/>
                <a:sym typeface="Calibri" panose="020F0502020204030204" pitchFamily="34" charset="0"/>
              </a:rPr>
              <a:t>ADD YOUR </a:t>
            </a:r>
          </a:p>
          <a:p>
            <a:pPr marL="0" marR="0" lvl="0" indent="0" defTabSz="914400" eaLnBrk="1" fontAlgn="auto" latinLnBrk="0" hangingPunct="1">
              <a:lnSpc>
                <a:spcPct val="100000"/>
              </a:lnSpc>
              <a:spcAft>
                <a:spcPts val="0"/>
              </a:spcAft>
              <a:buClrTx/>
              <a:buSzTx/>
              <a:buFontTx/>
              <a:buNone/>
              <a:defRPr/>
            </a:pPr>
            <a:r>
              <a:rPr kumimoji="0" lang="en-US" altLang="zh-CN" sz="3200" b="1" i="0" u="none" strike="noStrike" kern="0" cap="none" spc="0" normalizeH="0" baseline="0" noProof="0" dirty="0">
                <a:ln>
                  <a:noFill/>
                </a:ln>
                <a:solidFill>
                  <a:schemeClr val="bg1"/>
                </a:solidFill>
                <a:effectLst/>
                <a:uLnTx/>
                <a:uFillTx/>
                <a:latin typeface="Calibri" panose="020F0502020204030204" pitchFamily="34" charset="0"/>
                <a:ea typeface="微软雅黑" panose="020B0503020204020204" pitchFamily="34" charset="-122"/>
                <a:cs typeface="+mn-ea"/>
                <a:sym typeface="Calibri" panose="020F0502020204030204" pitchFamily="34" charset="0"/>
              </a:rPr>
              <a:t>TITLE HERE ADD</a:t>
            </a:r>
            <a:endParaRPr kumimoji="0" lang="zh-CN" altLang="en-US" sz="3200" b="1" i="0" u="none" strike="noStrike" kern="0" cap="none" spc="0" normalizeH="0" baseline="0" noProof="0" dirty="0">
              <a:ln>
                <a:noFill/>
              </a:ln>
              <a:solidFill>
                <a:schemeClr val="bg1"/>
              </a:solidFill>
              <a:effectLst/>
              <a:uLnTx/>
              <a:uFillTx/>
              <a:latin typeface="Calibri" panose="020F0502020204030204" pitchFamily="34" charset="0"/>
              <a:ea typeface="微软雅黑" panose="020B0503020204020204" pitchFamily="34" charset="-122"/>
              <a:cs typeface="+mn-ea"/>
              <a:sym typeface="Calibri" panose="020F0502020204030204" pitchFamily="34" charset="0"/>
            </a:endParaRPr>
          </a:p>
        </p:txBody>
      </p:sp>
      <p:sp>
        <p:nvSpPr>
          <p:cNvPr id="3" name="文本框 2"/>
          <p:cNvSpPr txBox="1"/>
          <p:nvPr/>
        </p:nvSpPr>
        <p:spPr>
          <a:xfrm>
            <a:off x="922020" y="1337945"/>
            <a:ext cx="11269980" cy="5993419"/>
          </a:xfrm>
          <a:prstGeom prst="rect">
            <a:avLst/>
          </a:prstGeom>
          <a:noFill/>
        </p:spPr>
        <p:txBody>
          <a:bodyPr wrap="square" lIns="91424" tIns="45712" rIns="91424" bIns="45712" rtlCol="0">
            <a:spAutoFit/>
          </a:bodyPr>
          <a:lstStyle/>
          <a:p>
            <a:pPr>
              <a:lnSpc>
                <a:spcPct val="150000"/>
              </a:lnSpc>
            </a:pPr>
            <a:r>
              <a:rPr lang="zh-CN" altLang="en-US" sz="2400" dirty="0">
                <a:latin typeface="+mn-ea"/>
              </a:rPr>
              <a:t>      小李是广东某高职的资产评估专业即将毕业的学生。两周前，校园招聘正如火如荼在他们学校开展，小李也认真准备，带着他的个人简历去应聘。校园招聘会的现场真的是人山人海，小李选中了一家国内知名的资产评估事务所，准备投简历的时候，发现前面排队求职心切的同学们争先恐后把自己的简历硬塞给用人单位。小李因从入学开始就是班长，对于这种情况实在是看不下去，于是大喊一句：“前面的同学，请你认真排队好吗？”这一喊惊动了资产评估事务所招聘的人事经理，人事经理走到他面前，说：“同学，请问你也是资产评估专业毕业的吗？看一下你的简历可以吗？。”小李顿时愣了下来，把简历递给他，人事经理看了简历说：“孩子，欢迎你这样的热心的孩子加入我们的团队，不知道你是否愿意呢？”小李受宠若惊，一定是他刚才的举动打动了人事经理</a:t>
            </a:r>
            <a:r>
              <a:rPr lang="zh-CN" altLang="en-US" sz="2400">
                <a:latin typeface="+mn-ea"/>
              </a:rPr>
              <a:t>的心。</a:t>
            </a:r>
            <a:endParaRPr lang="zh-CN" altLang="en-US" sz="2400" dirty="0">
              <a:latin typeface="+mn-ea"/>
            </a:endParaRPr>
          </a:p>
          <a:p>
            <a:pPr marL="0" marR="0" lvl="0" indent="0" defTabSz="685165" eaLnBrk="1" fontAlgn="auto" latinLnBrk="0" hangingPunct="1">
              <a:lnSpc>
                <a:spcPct val="130000"/>
              </a:lnSpc>
              <a:spcBef>
                <a:spcPts val="0"/>
              </a:spcBef>
              <a:spcAft>
                <a:spcPts val="0"/>
              </a:spcAft>
              <a:buClrTx/>
              <a:buSzTx/>
              <a:buFontTx/>
              <a:buNone/>
              <a:defRPr/>
            </a:pPr>
            <a:endParaRPr kumimoji="0" lang="en-US" sz="2000" b="0" i="0" u="none" strike="noStrike" kern="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占位符 6"/>
          <p:cNvSpPr>
            <a:spLocks noGrp="1"/>
          </p:cNvSpPr>
          <p:nvPr>
            <p:ph type="body" sz="quarter" idx="11"/>
          </p:nvPr>
        </p:nvSpPr>
        <p:spPr>
          <a:xfrm>
            <a:off x="2964655" y="628386"/>
            <a:ext cx="3962400" cy="1311128"/>
          </a:xfrm>
        </p:spPr>
        <p:txBody>
          <a:bodyPr wrap="square"/>
          <a:lstStyle/>
          <a:p>
            <a:r>
              <a:rPr lang="zh-CN" altLang="en-US" sz="4400" dirty="0">
                <a:solidFill>
                  <a:schemeClr val="bg1"/>
                </a:solidFill>
              </a:rPr>
              <a:t>二、学业规划的特点是什么？</a:t>
            </a:r>
          </a:p>
        </p:txBody>
      </p:sp>
      <p:sp>
        <p:nvSpPr>
          <p:cNvPr id="2" name="文本占位符 1">
            <a:extLst>
              <a:ext uri="{FF2B5EF4-FFF2-40B4-BE49-F238E27FC236}">
                <a16:creationId xmlns:a16="http://schemas.microsoft.com/office/drawing/2014/main" id="{FD9AEEA7-9AC3-48D8-A987-35EB671C6FC7}"/>
              </a:ext>
            </a:extLst>
          </p:cNvPr>
          <p:cNvSpPr>
            <a:spLocks noGrp="1"/>
          </p:cNvSpPr>
          <p:nvPr>
            <p:ph type="body" sz="quarter" idx="13"/>
          </p:nvPr>
        </p:nvSpPr>
        <p:spPr>
          <a:xfrm>
            <a:off x="2118932" y="673171"/>
            <a:ext cx="6728505" cy="1827167"/>
          </a:xfrm>
        </p:spPr>
        <p:txBody>
          <a:bodyPr/>
          <a:lstStyle/>
          <a:p>
            <a:r>
              <a:rPr lang="zh-CN" altLang="en-US" sz="4400" dirty="0">
                <a:solidFill>
                  <a:schemeClr val="tx1"/>
                </a:solidFill>
                <a:latin typeface="+mj-ea"/>
                <a:ea typeface="+mj-ea"/>
              </a:rPr>
              <a:t>一、职业化和职业</a:t>
            </a:r>
            <a:r>
              <a:rPr lang="zh-CN" altLang="en-US" dirty="0"/>
              <a:t>素质</a:t>
            </a:r>
          </a:p>
          <a:p>
            <a:endParaRPr lang="zh-CN" altLang="en-US" sz="4400" dirty="0">
              <a:solidFill>
                <a:schemeClr val="tx1"/>
              </a:solidFill>
              <a:latin typeface="+mj-ea"/>
              <a:ea typeface="+mj-ea"/>
            </a:endParaRPr>
          </a:p>
        </p:txBody>
      </p:sp>
      <p:sp>
        <p:nvSpPr>
          <p:cNvPr id="4" name="矩形 3">
            <a:extLst>
              <a:ext uri="{FF2B5EF4-FFF2-40B4-BE49-F238E27FC236}">
                <a16:creationId xmlns:a16="http://schemas.microsoft.com/office/drawing/2014/main" id="{AFD93DBF-9FE0-455C-963B-FD03FD21F933}"/>
              </a:ext>
            </a:extLst>
          </p:cNvPr>
          <p:cNvSpPr/>
          <p:nvPr/>
        </p:nvSpPr>
        <p:spPr>
          <a:xfrm>
            <a:off x="2751436" y="2143551"/>
            <a:ext cx="7792995" cy="1689052"/>
          </a:xfrm>
          <a:prstGeom prst="rect">
            <a:avLst/>
          </a:prstGeom>
        </p:spPr>
        <p:txBody>
          <a:bodyPr wrap="square">
            <a:spAutoFit/>
          </a:bodyPr>
          <a:lstStyle/>
          <a:p>
            <a:pPr algn="just">
              <a:lnSpc>
                <a:spcPct val="150000"/>
              </a:lnSpc>
            </a:pPr>
            <a:r>
              <a:rPr lang="zh-CN" altLang="en-US" sz="2400" b="1" kern="100" dirty="0">
                <a:latin typeface="+mj-ea"/>
                <a:ea typeface="+mj-ea"/>
              </a:rPr>
              <a:t>职业化</a:t>
            </a:r>
            <a:r>
              <a:rPr lang="zh-CN" altLang="en-US" sz="2400" kern="100" dirty="0">
                <a:latin typeface="+mj-ea"/>
                <a:ea typeface="+mj-ea"/>
              </a:rPr>
              <a:t>是一种工作状态的标准化、规范化、制度化，即在合适的时间、合适的地点，用合适的方式， 说合适的话，做合适的事。</a:t>
            </a:r>
          </a:p>
        </p:txBody>
      </p:sp>
      <p:sp>
        <p:nvSpPr>
          <p:cNvPr id="5" name="矩形 4">
            <a:extLst>
              <a:ext uri="{FF2B5EF4-FFF2-40B4-BE49-F238E27FC236}">
                <a16:creationId xmlns:a16="http://schemas.microsoft.com/office/drawing/2014/main" id="{D7DE3461-B3B8-45FD-8278-ECE06DC9837B}"/>
              </a:ext>
            </a:extLst>
          </p:cNvPr>
          <p:cNvSpPr/>
          <p:nvPr/>
        </p:nvSpPr>
        <p:spPr>
          <a:xfrm>
            <a:off x="2751436" y="4033659"/>
            <a:ext cx="7998941" cy="2243050"/>
          </a:xfrm>
          <a:prstGeom prst="rect">
            <a:avLst/>
          </a:prstGeom>
        </p:spPr>
        <p:txBody>
          <a:bodyPr wrap="square">
            <a:spAutoFit/>
          </a:bodyPr>
          <a:lstStyle/>
          <a:p>
            <a:pPr>
              <a:lnSpc>
                <a:spcPct val="150000"/>
              </a:lnSpc>
            </a:pPr>
            <a:r>
              <a:rPr lang="zh-CN" altLang="en-US" sz="2400" b="1" kern="100" dirty="0">
                <a:latin typeface="+mj-ea"/>
                <a:ea typeface="+mj-ea"/>
                <a:cs typeface="Times New Roman" panose="02020603050405020304" pitchFamily="18" charset="0"/>
              </a:rPr>
              <a:t>职业素质</a:t>
            </a:r>
            <a:r>
              <a:rPr lang="zh-CN" altLang="en-US" sz="2400" kern="100" dirty="0">
                <a:latin typeface="+mj-ea"/>
                <a:ea typeface="+mj-ea"/>
                <a:cs typeface="Times New Roman" panose="02020603050405020304" pitchFamily="18" charset="0"/>
              </a:rPr>
              <a:t>是从业者在一定生理和心理条件基础上，通过教育培训、职业实践、自我修炼等途径形成和发展起来的，在职业活动中起决定性作用的、内在的、相对稳定的基本品质。</a:t>
            </a:r>
          </a:p>
        </p:txBody>
      </p:sp>
    </p:spTree>
    <p:extLst>
      <p:ext uri="{BB962C8B-B14F-4D97-AF65-F5344CB8AC3E}">
        <p14:creationId xmlns:p14="http://schemas.microsoft.com/office/powerpoint/2010/main" val="29990736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1">
            <a:extLst>
              <a:ext uri="{FF2B5EF4-FFF2-40B4-BE49-F238E27FC236}">
                <a16:creationId xmlns:a16="http://schemas.microsoft.com/office/drawing/2014/main" id="{3DA15CF8-2C14-44C2-B545-2FB9E7C15D18}"/>
              </a:ext>
            </a:extLst>
          </p:cNvPr>
          <p:cNvSpPr>
            <a:spLocks noGrp="1"/>
          </p:cNvSpPr>
          <p:nvPr>
            <p:ph type="body" sz="quarter" idx="11"/>
          </p:nvPr>
        </p:nvSpPr>
        <p:spPr>
          <a:xfrm>
            <a:off x="2963862" y="628650"/>
            <a:ext cx="6311943" cy="1328569"/>
          </a:xfrm>
        </p:spPr>
        <p:txBody>
          <a:bodyPr/>
          <a:lstStyle/>
          <a:p>
            <a:r>
              <a:rPr lang="zh-CN" altLang="en-US" sz="4000" dirty="0">
                <a:solidFill>
                  <a:schemeClr val="tx1"/>
                </a:solidFill>
              </a:rPr>
              <a:t>二、提升职业素质的途径</a:t>
            </a:r>
          </a:p>
          <a:p>
            <a:endParaRPr lang="zh-CN" altLang="en-US" sz="4000" dirty="0">
              <a:solidFill>
                <a:schemeClr val="tx1"/>
              </a:solidFill>
            </a:endParaRPr>
          </a:p>
        </p:txBody>
      </p:sp>
      <p:sp>
        <p:nvSpPr>
          <p:cNvPr id="2" name="矩形 1">
            <a:extLst>
              <a:ext uri="{FF2B5EF4-FFF2-40B4-BE49-F238E27FC236}">
                <a16:creationId xmlns:a16="http://schemas.microsoft.com/office/drawing/2014/main" id="{5CEC7673-DC4D-4392-9815-F2EA63CB8E55}"/>
              </a:ext>
            </a:extLst>
          </p:cNvPr>
          <p:cNvSpPr/>
          <p:nvPr/>
        </p:nvSpPr>
        <p:spPr>
          <a:xfrm>
            <a:off x="2864446" y="1500211"/>
            <a:ext cx="1800493" cy="463588"/>
          </a:xfrm>
          <a:prstGeom prst="rect">
            <a:avLst/>
          </a:prstGeom>
        </p:spPr>
        <p:txBody>
          <a:bodyPr wrap="none">
            <a:spAutoFit/>
          </a:bodyPr>
          <a:lstStyle/>
          <a:p>
            <a:pPr marR="0" lvl="0" algn="just">
              <a:lnSpc>
                <a:spcPct val="150000"/>
              </a:lnSpc>
              <a:spcBef>
                <a:spcPts val="700"/>
              </a:spcBef>
              <a:spcAft>
                <a:spcPts val="200"/>
              </a:spcAft>
            </a:pPr>
            <a:r>
              <a:rPr lang="zh-CN" altLang="en-US" b="1" kern="100" dirty="0">
                <a:solidFill>
                  <a:srgbClr val="000000"/>
                </a:solidFill>
                <a:latin typeface="PPYXXW+FZSSJW--GB1-0"/>
                <a:cs typeface="Times New Roman" panose="02020603050405020304" pitchFamily="18" charset="0"/>
              </a:rPr>
              <a:t>（一）时间管理</a:t>
            </a:r>
            <a:endParaRPr lang="zh-CN" altLang="en-US" sz="2400" dirty="0">
              <a:solidFill>
                <a:srgbClr val="000000"/>
              </a:solidFill>
              <a:effectLst/>
              <a:latin typeface="PPYXXW+FZSSJW--GB1-0"/>
              <a:cs typeface="Times New Roman" panose="02020603050405020304" pitchFamily="18" charset="0"/>
            </a:endParaRPr>
          </a:p>
        </p:txBody>
      </p:sp>
      <p:sp>
        <p:nvSpPr>
          <p:cNvPr id="3" name="矩形 2">
            <a:extLst>
              <a:ext uri="{FF2B5EF4-FFF2-40B4-BE49-F238E27FC236}">
                <a16:creationId xmlns:a16="http://schemas.microsoft.com/office/drawing/2014/main" id="{90D1AF91-E815-4987-8109-DBB25D5F2A1E}"/>
              </a:ext>
            </a:extLst>
          </p:cNvPr>
          <p:cNvSpPr/>
          <p:nvPr/>
        </p:nvSpPr>
        <p:spPr>
          <a:xfrm>
            <a:off x="3080452" y="2048554"/>
            <a:ext cx="1516762" cy="463588"/>
          </a:xfrm>
          <a:prstGeom prst="rect">
            <a:avLst/>
          </a:prstGeom>
        </p:spPr>
        <p:txBody>
          <a:bodyPr wrap="none">
            <a:spAutoFit/>
          </a:bodyPr>
          <a:lstStyle/>
          <a:p>
            <a:pPr>
              <a:lnSpc>
                <a:spcPct val="150000"/>
              </a:lnSpc>
            </a:pPr>
            <a:r>
              <a:rPr lang="en-US" altLang="zh-CN" b="1" kern="100" dirty="0">
                <a:solidFill>
                  <a:srgbClr val="000000"/>
                </a:solidFill>
                <a:latin typeface="PPYXXW+FZSSJW--GB1-0"/>
                <a:cs typeface="Times New Roman" panose="02020603050405020304" pitchFamily="18" charset="0"/>
              </a:rPr>
              <a:t>1.</a:t>
            </a:r>
            <a:r>
              <a:rPr lang="zh-CN" altLang="en-US" b="1" kern="100" dirty="0">
                <a:solidFill>
                  <a:srgbClr val="000000"/>
                </a:solidFill>
                <a:latin typeface="PPYXXW+FZSSJW--GB1-0"/>
                <a:cs typeface="Times New Roman" panose="02020603050405020304" pitchFamily="18" charset="0"/>
              </a:rPr>
              <a:t>番茄工作法</a:t>
            </a:r>
            <a:endParaRPr lang="zh-CN" altLang="en-US" sz="2400" dirty="0">
              <a:solidFill>
                <a:srgbClr val="000000"/>
              </a:solidFill>
              <a:effectLst/>
              <a:latin typeface="PPYXXW+FZSSJW--GB1-0"/>
              <a:cs typeface="Times New Roman" panose="02020603050405020304" pitchFamily="18" charset="0"/>
            </a:endParaRPr>
          </a:p>
        </p:txBody>
      </p:sp>
      <p:pic>
        <p:nvPicPr>
          <p:cNvPr id="7" name="图片 6">
            <a:extLst>
              <a:ext uri="{FF2B5EF4-FFF2-40B4-BE49-F238E27FC236}">
                <a16:creationId xmlns:a16="http://schemas.microsoft.com/office/drawing/2014/main" id="{59454047-E157-4D0E-BF5C-3D05A0AE8462}"/>
              </a:ext>
            </a:extLst>
          </p:cNvPr>
          <p:cNvPicPr>
            <a:picLocks noChangeAspect="1"/>
          </p:cNvPicPr>
          <p:nvPr/>
        </p:nvPicPr>
        <p:blipFill>
          <a:blip r:embed="rId2"/>
          <a:stretch>
            <a:fillRect/>
          </a:stretch>
        </p:blipFill>
        <p:spPr>
          <a:xfrm>
            <a:off x="5120944" y="2788864"/>
            <a:ext cx="5345377" cy="2771677"/>
          </a:xfrm>
          <a:prstGeom prst="rect">
            <a:avLst/>
          </a:prstGeom>
        </p:spPr>
      </p:pic>
    </p:spTree>
    <p:extLst>
      <p:ext uri="{BB962C8B-B14F-4D97-AF65-F5344CB8AC3E}">
        <p14:creationId xmlns:p14="http://schemas.microsoft.com/office/powerpoint/2010/main" val="4473384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1">
            <a:extLst>
              <a:ext uri="{FF2B5EF4-FFF2-40B4-BE49-F238E27FC236}">
                <a16:creationId xmlns:a16="http://schemas.microsoft.com/office/drawing/2014/main" id="{3DA15CF8-2C14-44C2-B545-2FB9E7C15D18}"/>
              </a:ext>
            </a:extLst>
          </p:cNvPr>
          <p:cNvSpPr>
            <a:spLocks noGrp="1"/>
          </p:cNvSpPr>
          <p:nvPr>
            <p:ph type="body" sz="quarter" idx="11"/>
          </p:nvPr>
        </p:nvSpPr>
        <p:spPr>
          <a:xfrm>
            <a:off x="2963862" y="628650"/>
            <a:ext cx="6311943" cy="1328569"/>
          </a:xfrm>
        </p:spPr>
        <p:txBody>
          <a:bodyPr/>
          <a:lstStyle/>
          <a:p>
            <a:r>
              <a:rPr lang="zh-CN" altLang="en-US" sz="4000" dirty="0">
                <a:solidFill>
                  <a:schemeClr val="tx1"/>
                </a:solidFill>
              </a:rPr>
              <a:t>二、提升职业素质的途径</a:t>
            </a:r>
          </a:p>
          <a:p>
            <a:endParaRPr lang="zh-CN" altLang="en-US" sz="4000" dirty="0">
              <a:solidFill>
                <a:schemeClr val="tx1"/>
              </a:solidFill>
            </a:endParaRPr>
          </a:p>
        </p:txBody>
      </p:sp>
      <p:sp>
        <p:nvSpPr>
          <p:cNvPr id="2" name="矩形 1">
            <a:extLst>
              <a:ext uri="{FF2B5EF4-FFF2-40B4-BE49-F238E27FC236}">
                <a16:creationId xmlns:a16="http://schemas.microsoft.com/office/drawing/2014/main" id="{5CEC7673-DC4D-4392-9815-F2EA63CB8E55}"/>
              </a:ext>
            </a:extLst>
          </p:cNvPr>
          <p:cNvSpPr/>
          <p:nvPr/>
        </p:nvSpPr>
        <p:spPr>
          <a:xfrm>
            <a:off x="2864446" y="1500211"/>
            <a:ext cx="1800493" cy="463588"/>
          </a:xfrm>
          <a:prstGeom prst="rect">
            <a:avLst/>
          </a:prstGeom>
        </p:spPr>
        <p:txBody>
          <a:bodyPr wrap="none">
            <a:spAutoFit/>
          </a:bodyPr>
          <a:lstStyle/>
          <a:p>
            <a:pPr marR="0" lvl="0" algn="just">
              <a:lnSpc>
                <a:spcPct val="150000"/>
              </a:lnSpc>
              <a:spcBef>
                <a:spcPts val="700"/>
              </a:spcBef>
              <a:spcAft>
                <a:spcPts val="200"/>
              </a:spcAft>
            </a:pPr>
            <a:r>
              <a:rPr lang="zh-CN" altLang="en-US" b="1" kern="100" dirty="0">
                <a:solidFill>
                  <a:srgbClr val="000000"/>
                </a:solidFill>
                <a:latin typeface="PPYXXW+FZSSJW--GB1-0"/>
                <a:cs typeface="Times New Roman" panose="02020603050405020304" pitchFamily="18" charset="0"/>
              </a:rPr>
              <a:t>（一）时间管理</a:t>
            </a:r>
            <a:endParaRPr lang="zh-CN" altLang="en-US" sz="2400" dirty="0">
              <a:solidFill>
                <a:srgbClr val="000000"/>
              </a:solidFill>
              <a:effectLst/>
              <a:latin typeface="PPYXXW+FZSSJW--GB1-0"/>
              <a:cs typeface="Times New Roman" panose="02020603050405020304" pitchFamily="18" charset="0"/>
            </a:endParaRPr>
          </a:p>
        </p:txBody>
      </p:sp>
      <p:sp>
        <p:nvSpPr>
          <p:cNvPr id="3" name="矩形 2">
            <a:extLst>
              <a:ext uri="{FF2B5EF4-FFF2-40B4-BE49-F238E27FC236}">
                <a16:creationId xmlns:a16="http://schemas.microsoft.com/office/drawing/2014/main" id="{90D1AF91-E815-4987-8109-DBB25D5F2A1E}"/>
              </a:ext>
            </a:extLst>
          </p:cNvPr>
          <p:cNvSpPr/>
          <p:nvPr/>
        </p:nvSpPr>
        <p:spPr>
          <a:xfrm>
            <a:off x="3080452" y="2048554"/>
            <a:ext cx="1516762" cy="1004570"/>
          </a:xfrm>
          <a:prstGeom prst="rect">
            <a:avLst/>
          </a:prstGeom>
        </p:spPr>
        <p:txBody>
          <a:bodyPr wrap="none">
            <a:spAutoFit/>
          </a:bodyPr>
          <a:lstStyle/>
          <a:p>
            <a:pPr>
              <a:lnSpc>
                <a:spcPct val="150000"/>
              </a:lnSpc>
            </a:pPr>
            <a:r>
              <a:rPr lang="en-US" altLang="zh-CN" b="1" dirty="0"/>
              <a:t>2.</a:t>
            </a:r>
            <a:r>
              <a:rPr lang="zh-CN" altLang="en-US" b="1" dirty="0"/>
              <a:t>四象限法则</a:t>
            </a:r>
            <a:endParaRPr lang="zh-CN" altLang="en-US" dirty="0"/>
          </a:p>
          <a:p>
            <a:pPr>
              <a:lnSpc>
                <a:spcPct val="150000"/>
              </a:lnSpc>
            </a:pPr>
            <a:endParaRPr lang="zh-CN" altLang="en-US" sz="2400" dirty="0">
              <a:solidFill>
                <a:srgbClr val="000000"/>
              </a:solidFill>
              <a:effectLst/>
              <a:latin typeface="PPYXXW+FZSSJW--GB1-0"/>
              <a:cs typeface="Times New Roman" panose="02020603050405020304" pitchFamily="18" charset="0"/>
            </a:endParaRPr>
          </a:p>
        </p:txBody>
      </p:sp>
      <p:pic>
        <p:nvPicPr>
          <p:cNvPr id="1026" name="Picture 2" descr="C:\Users\lenovo\AppData\Local\Temp\ksohtml11376\wps1.jpg">
            <a:extLst>
              <a:ext uri="{FF2B5EF4-FFF2-40B4-BE49-F238E27FC236}">
                <a16:creationId xmlns:a16="http://schemas.microsoft.com/office/drawing/2014/main" id="{5A21944E-59ED-47EA-8F8F-B5428155C6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8302" y="2937794"/>
            <a:ext cx="3924300" cy="2619375"/>
          </a:xfrm>
          <a:prstGeom prst="rect">
            <a:avLst/>
          </a:prstGeom>
          <a:noFill/>
          <a:extLst>
            <a:ext uri="{909E8E84-426E-40DD-AFC4-6F175D3DCCD1}">
              <a14:hiddenFill xmlns:a14="http://schemas.microsoft.com/office/drawing/2010/main">
                <a:solidFill>
                  <a:srgbClr val="FFFFFF"/>
                </a:solidFill>
              </a14:hiddenFill>
            </a:ext>
          </a:extLst>
        </p:spPr>
      </p:pic>
      <p:pic>
        <p:nvPicPr>
          <p:cNvPr id="7" name="图片 6">
            <a:extLst>
              <a:ext uri="{FF2B5EF4-FFF2-40B4-BE49-F238E27FC236}">
                <a16:creationId xmlns:a16="http://schemas.microsoft.com/office/drawing/2014/main" id="{650E9E3A-9B19-43BA-84A9-3F34DFDA9059}"/>
              </a:ext>
            </a:extLst>
          </p:cNvPr>
          <p:cNvPicPr>
            <a:picLocks noChangeAspect="1"/>
          </p:cNvPicPr>
          <p:nvPr/>
        </p:nvPicPr>
        <p:blipFill>
          <a:blip r:embed="rId3"/>
          <a:stretch>
            <a:fillRect/>
          </a:stretch>
        </p:blipFill>
        <p:spPr>
          <a:xfrm>
            <a:off x="5637555" y="2937794"/>
            <a:ext cx="7276500" cy="2820454"/>
          </a:xfrm>
          <a:prstGeom prst="rect">
            <a:avLst/>
          </a:prstGeom>
        </p:spPr>
      </p:pic>
    </p:spTree>
    <p:extLst>
      <p:ext uri="{BB962C8B-B14F-4D97-AF65-F5344CB8AC3E}">
        <p14:creationId xmlns:p14="http://schemas.microsoft.com/office/powerpoint/2010/main" val="3064605988"/>
      </p:ext>
    </p:extLst>
  </p:cSld>
  <p:clrMapOvr>
    <a:masterClrMapping/>
  </p:clrMapOvr>
</p:sld>
</file>

<file path=ppt/theme/theme1.xml><?xml version="1.0" encoding="utf-8"?>
<a:theme xmlns:a="http://schemas.openxmlformats.org/drawingml/2006/main" name="Office 主题">
  <a:themeElements>
    <a:clrScheme name="自定义 3">
      <a:dk1>
        <a:sysClr val="windowText" lastClr="000000"/>
      </a:dk1>
      <a:lt1>
        <a:sysClr val="window" lastClr="FFFFFF"/>
      </a:lt1>
      <a:dk2>
        <a:srgbClr val="000000"/>
      </a:dk2>
      <a:lt2>
        <a:srgbClr val="FFFFFF"/>
      </a:lt2>
      <a:accent1>
        <a:srgbClr val="059F59"/>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p">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lnSpc>
            <a:spcPct val="130000"/>
          </a:lnSpc>
          <a:defRPr sz="1400" dirty="0">
            <a:latin typeface="微软雅黑" panose="020B0503020204020204" pitchFamily="34" charset="-122"/>
            <a:ea typeface="微软雅黑" panose="020B0503020204020204" pitchFamily="34" charset="-122"/>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nSpc>
            <a:spcPct val="130000"/>
          </a:lnSpc>
          <a:spcBef>
            <a:spcPts val="600"/>
          </a:spcBef>
          <a:defRPr sz="1400" kern="0" dirty="0">
            <a:latin typeface="微软雅黑" panose="020B0503020204020204" pitchFamily="34" charset="-122"/>
            <a:ea typeface="微软雅黑" panose="020B0503020204020204" pitchFamily="34" charset="-122"/>
            <a:cs typeface="+mn-ea"/>
            <a:sym typeface="+mn-lt"/>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PLUS">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自定义 3">
      <a:dk1>
        <a:srgbClr val="191919"/>
      </a:dk1>
      <a:lt1>
        <a:sysClr val="window" lastClr="FFFFFF"/>
      </a:lt1>
      <a:dk2>
        <a:srgbClr val="191919"/>
      </a:dk2>
      <a:lt2>
        <a:srgbClr val="FFFFFF"/>
      </a:lt2>
      <a:accent1>
        <a:srgbClr val="104D7E"/>
      </a:accent1>
      <a:accent2>
        <a:srgbClr val="26CCC5"/>
      </a:accent2>
      <a:accent3>
        <a:srgbClr val="1B8DA8"/>
      </a:accent3>
      <a:accent4>
        <a:srgbClr val="104E87"/>
      </a:accent4>
      <a:accent5>
        <a:srgbClr val="4BACC6"/>
      </a:accent5>
      <a:accent6>
        <a:srgbClr val="808684"/>
      </a:accent6>
      <a:hlink>
        <a:srgbClr val="808080"/>
      </a:hlink>
      <a:folHlink>
        <a:srgbClr val="800080"/>
      </a:folHlink>
    </a:clrScheme>
    <a:fontScheme name="Temp">
      <a:majorFont>
        <a:latin typeface="Century Gothic"/>
        <a:ea typeface="微软雅黑"/>
        <a:cs typeface=""/>
      </a:majorFont>
      <a:minorFont>
        <a:latin typeface="Century Gothic"/>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lnSpc>
            <a:spcPct val="130000"/>
          </a:lnSpc>
          <a:defRPr sz="1200" dirty="0">
            <a:latin typeface="微软雅黑" panose="020B0503020204020204" pitchFamily="34" charset="-122"/>
            <a:ea typeface="微软雅黑" panose="020B0503020204020204" pitchFamily="34" charset="-122"/>
          </a:defRPr>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nSpc>
            <a:spcPct val="130000"/>
          </a:lnSpc>
          <a:spcBef>
            <a:spcPts val="600"/>
          </a:spcBef>
          <a:defRPr sz="1200" kern="0" dirty="0">
            <a:solidFill>
              <a:schemeClr val="bg1"/>
            </a:solidFill>
            <a:latin typeface="微软雅黑" panose="020B0503020204020204" pitchFamily="34" charset="-122"/>
            <a:ea typeface="微软雅黑" panose="020B0503020204020204" pitchFamily="34" charset="-122"/>
            <a:cs typeface="+mn-ea"/>
            <a:sym typeface="+mn-lt"/>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265</TotalTime>
  <Words>1530</Words>
  <Application>Microsoft Office PowerPoint</Application>
  <PresentationFormat>宽屏</PresentationFormat>
  <Paragraphs>137</Paragraphs>
  <Slides>35</Slides>
  <Notes>0</Notes>
  <HiddenSlides>0</HiddenSlides>
  <MMClips>0</MMClips>
  <ScaleCrop>false</ScaleCrop>
  <HeadingPairs>
    <vt:vector size="8" baseType="variant">
      <vt:variant>
        <vt:lpstr>已用的字体</vt:lpstr>
      </vt:variant>
      <vt:variant>
        <vt:i4>8</vt:i4>
      </vt:variant>
      <vt:variant>
        <vt:lpstr>主题</vt:lpstr>
      </vt:variant>
      <vt:variant>
        <vt:i4>3</vt:i4>
      </vt:variant>
      <vt:variant>
        <vt:lpstr>嵌入 OLE 服务器</vt:lpstr>
      </vt:variant>
      <vt:variant>
        <vt:i4>1</vt:i4>
      </vt:variant>
      <vt:variant>
        <vt:lpstr>幻灯片标题</vt:lpstr>
      </vt:variant>
      <vt:variant>
        <vt:i4>35</vt:i4>
      </vt:variant>
    </vt:vector>
  </HeadingPairs>
  <TitlesOfParts>
    <vt:vector size="47" baseType="lpstr">
      <vt:lpstr>PPYXXW+FZSSJW--GB1-0</vt:lpstr>
      <vt:lpstr>宋体</vt:lpstr>
      <vt:lpstr>微软雅黑</vt:lpstr>
      <vt:lpstr>Arial</vt:lpstr>
      <vt:lpstr>Calibri</vt:lpstr>
      <vt:lpstr>Century Gothic</vt:lpstr>
      <vt:lpstr>Segoe UI Light</vt:lpstr>
      <vt:lpstr>Times New Roman</vt:lpstr>
      <vt:lpstr>Office 主题</vt:lpstr>
      <vt:lpstr>OfficePLUS</vt:lpstr>
      <vt:lpstr>Office Theme</vt:lpstr>
      <vt:lpstr>Document</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OfficePLUS</dc:creator>
  <cp:lastModifiedBy>DELL</cp:lastModifiedBy>
  <cp:revision>118</cp:revision>
  <dcterms:created xsi:type="dcterms:W3CDTF">2015-08-18T02:51:00Z</dcterms:created>
  <dcterms:modified xsi:type="dcterms:W3CDTF">2024-09-17T02:35:49Z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2052-11.1.0.8213</vt:lpwstr>
  </property>
</Properties>
</file>