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64" r:id="rId3"/>
  </p:sldMasterIdLst>
  <p:notesMasterIdLst>
    <p:notesMasterId r:id="rId51"/>
  </p:notesMasterIdLst>
  <p:sldIdLst>
    <p:sldId id="256" r:id="rId4"/>
    <p:sldId id="318" r:id="rId5"/>
    <p:sldId id="331" r:id="rId6"/>
    <p:sldId id="257" r:id="rId7"/>
    <p:sldId id="258" r:id="rId8"/>
    <p:sldId id="302" r:id="rId9"/>
    <p:sldId id="305" r:id="rId10"/>
    <p:sldId id="336" r:id="rId11"/>
    <p:sldId id="319" r:id="rId12"/>
    <p:sldId id="337" r:id="rId13"/>
    <p:sldId id="339" r:id="rId14"/>
    <p:sldId id="340" r:id="rId15"/>
    <p:sldId id="338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282" r:id="rId26"/>
    <p:sldId id="313" r:id="rId27"/>
    <p:sldId id="332" r:id="rId28"/>
    <p:sldId id="334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33" r:id="rId39"/>
    <p:sldId id="303" r:id="rId40"/>
    <p:sldId id="335" r:id="rId41"/>
    <p:sldId id="320" r:id="rId42"/>
    <p:sldId id="359" r:id="rId43"/>
    <p:sldId id="360" r:id="rId44"/>
    <p:sldId id="361" r:id="rId45"/>
    <p:sldId id="362" r:id="rId46"/>
    <p:sldId id="363" r:id="rId47"/>
    <p:sldId id="315" r:id="rId48"/>
    <p:sldId id="316" r:id="rId49"/>
    <p:sldId id="277" r:id="rId5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93692"/>
  </p:normalViewPr>
  <p:slideViewPr>
    <p:cSldViewPr snapToGrid="0" snapToObjects="1">
      <p:cViewPr varScale="1">
        <p:scale>
          <a:sx n="107" d="100"/>
          <a:sy n="107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B13EC-F274-4D7F-8D54-B0BDE6357ED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931C7E-E562-47CF-A826-37A6FE8A9A90}">
      <dgm:prSet phldrT="[文本]"/>
      <dgm:spPr/>
      <dgm:t>
        <a:bodyPr/>
        <a:lstStyle/>
        <a:p>
          <a:r>
            <a:rPr lang="zh-CN" altLang="en-US" b="1"/>
            <a:t>按性质分解</a:t>
          </a:r>
          <a:endParaRPr lang="zh-CN" altLang="en-US" dirty="0"/>
        </a:p>
      </dgm:t>
    </dgm:pt>
    <dgm:pt modelId="{CA67B1B4-6C2B-4B21-A583-9183A3642B36}" type="parTrans" cxnId="{A1A4B106-DB45-402C-8DE6-385E42587621}">
      <dgm:prSet/>
      <dgm:spPr/>
      <dgm:t>
        <a:bodyPr/>
        <a:lstStyle/>
        <a:p>
          <a:endParaRPr lang="zh-CN" altLang="en-US"/>
        </a:p>
      </dgm:t>
    </dgm:pt>
    <dgm:pt modelId="{3A2FED72-D511-408A-A6AF-169CA59E3422}" type="sibTrans" cxnId="{A1A4B106-DB45-402C-8DE6-385E42587621}">
      <dgm:prSet/>
      <dgm:spPr/>
      <dgm:t>
        <a:bodyPr/>
        <a:lstStyle/>
        <a:p>
          <a:endParaRPr lang="zh-CN" altLang="en-US"/>
        </a:p>
      </dgm:t>
    </dgm:pt>
    <dgm:pt modelId="{24C40642-AEDA-4FC5-9A89-33F3924E81B8}">
      <dgm:prSet/>
      <dgm:spPr/>
      <dgm:t>
        <a:bodyPr/>
        <a:lstStyle/>
        <a:p>
          <a:r>
            <a:rPr lang="zh-CN" altLang="en-US" b="1" dirty="0"/>
            <a:t>按时间分解</a:t>
          </a:r>
          <a:endParaRPr lang="zh-CN" altLang="en-US" dirty="0"/>
        </a:p>
      </dgm:t>
    </dgm:pt>
    <dgm:pt modelId="{BE03314E-430C-4E92-82D8-299CE66CE51B}" type="parTrans" cxnId="{E6D151AF-4439-44FE-A9CA-D9581CB4983D}">
      <dgm:prSet/>
      <dgm:spPr/>
      <dgm:t>
        <a:bodyPr/>
        <a:lstStyle/>
        <a:p>
          <a:endParaRPr lang="zh-CN" altLang="en-US"/>
        </a:p>
      </dgm:t>
    </dgm:pt>
    <dgm:pt modelId="{B1FF4FDA-BF0D-4AF2-B441-9AFCEDAF2D00}" type="sibTrans" cxnId="{E6D151AF-4439-44FE-A9CA-D9581CB4983D}">
      <dgm:prSet/>
      <dgm:spPr/>
      <dgm:t>
        <a:bodyPr/>
        <a:lstStyle/>
        <a:p>
          <a:endParaRPr lang="zh-CN" altLang="en-US"/>
        </a:p>
      </dgm:t>
    </dgm:pt>
    <dgm:pt modelId="{4B247DA7-BD7B-4AF4-B41D-26D5646F0AE5}">
      <dgm:prSet/>
      <dgm:spPr/>
      <dgm:t>
        <a:bodyPr/>
        <a:lstStyle/>
        <a:p>
          <a:r>
            <a:rPr lang="zh-CN" altLang="en-US" b="1" dirty="0"/>
            <a:t>按职业生涯发展分解</a:t>
          </a:r>
          <a:endParaRPr lang="zh-CN" altLang="en-US" dirty="0"/>
        </a:p>
      </dgm:t>
    </dgm:pt>
    <dgm:pt modelId="{5FFE3E37-2D9F-453B-A2ED-F2E013AFD795}" type="parTrans" cxnId="{CCD94DB1-8D18-4866-A376-754B9E286EDF}">
      <dgm:prSet/>
      <dgm:spPr/>
      <dgm:t>
        <a:bodyPr/>
        <a:lstStyle/>
        <a:p>
          <a:endParaRPr lang="zh-CN" altLang="en-US"/>
        </a:p>
      </dgm:t>
    </dgm:pt>
    <dgm:pt modelId="{70AE3A23-1EA0-4D43-BA74-77C35DF3CEC2}" type="sibTrans" cxnId="{CCD94DB1-8D18-4866-A376-754B9E286EDF}">
      <dgm:prSet/>
      <dgm:spPr/>
      <dgm:t>
        <a:bodyPr/>
        <a:lstStyle/>
        <a:p>
          <a:endParaRPr lang="zh-CN" altLang="en-US"/>
        </a:p>
      </dgm:t>
    </dgm:pt>
    <dgm:pt modelId="{421DCA48-DC0F-4987-8172-397D46F1C2E5}" type="pres">
      <dgm:prSet presAssocID="{A07B13EC-F274-4D7F-8D54-B0BDE6357EDE}" presName="compositeShape" presStyleCnt="0">
        <dgm:presLayoutVars>
          <dgm:dir/>
          <dgm:resizeHandles/>
        </dgm:presLayoutVars>
      </dgm:prSet>
      <dgm:spPr/>
    </dgm:pt>
    <dgm:pt modelId="{DE9FB63F-443F-4258-8208-9C4AC58FEF7D}" type="pres">
      <dgm:prSet presAssocID="{A07B13EC-F274-4D7F-8D54-B0BDE6357EDE}" presName="pyramid" presStyleLbl="node1" presStyleIdx="0" presStyleCnt="1"/>
      <dgm:spPr/>
    </dgm:pt>
    <dgm:pt modelId="{440A0F46-46EB-463D-B013-08E819435886}" type="pres">
      <dgm:prSet presAssocID="{A07B13EC-F274-4D7F-8D54-B0BDE6357EDE}" presName="theList" presStyleCnt="0"/>
      <dgm:spPr/>
    </dgm:pt>
    <dgm:pt modelId="{8CB3EFEB-3DD6-4647-BC91-7EF3B1E04F9B}" type="pres">
      <dgm:prSet presAssocID="{61931C7E-E562-47CF-A826-37A6FE8A9A90}" presName="aNode" presStyleLbl="fgAcc1" presStyleIdx="0" presStyleCnt="3">
        <dgm:presLayoutVars>
          <dgm:bulletEnabled val="1"/>
        </dgm:presLayoutVars>
      </dgm:prSet>
      <dgm:spPr/>
    </dgm:pt>
    <dgm:pt modelId="{FD9644DA-19DE-4FC7-A949-713079DBC145}" type="pres">
      <dgm:prSet presAssocID="{61931C7E-E562-47CF-A826-37A6FE8A9A90}" presName="aSpace" presStyleCnt="0"/>
      <dgm:spPr/>
    </dgm:pt>
    <dgm:pt modelId="{8A570103-39FE-404B-B6C0-A31FE373018D}" type="pres">
      <dgm:prSet presAssocID="{24C40642-AEDA-4FC5-9A89-33F3924E81B8}" presName="aNode" presStyleLbl="fgAcc1" presStyleIdx="1" presStyleCnt="3">
        <dgm:presLayoutVars>
          <dgm:bulletEnabled val="1"/>
        </dgm:presLayoutVars>
      </dgm:prSet>
      <dgm:spPr/>
    </dgm:pt>
    <dgm:pt modelId="{168FED97-60E1-4CD6-A28D-3F878D6ABBF9}" type="pres">
      <dgm:prSet presAssocID="{24C40642-AEDA-4FC5-9A89-33F3924E81B8}" presName="aSpace" presStyleCnt="0"/>
      <dgm:spPr/>
    </dgm:pt>
    <dgm:pt modelId="{2EA5CC7A-6D36-4D92-A974-57CA2A8E62A3}" type="pres">
      <dgm:prSet presAssocID="{4B247DA7-BD7B-4AF4-B41D-26D5646F0AE5}" presName="aNode" presStyleLbl="fgAcc1" presStyleIdx="2" presStyleCnt="3">
        <dgm:presLayoutVars>
          <dgm:bulletEnabled val="1"/>
        </dgm:presLayoutVars>
      </dgm:prSet>
      <dgm:spPr/>
    </dgm:pt>
    <dgm:pt modelId="{E3B9C16B-B70E-4918-B46D-EC936188681F}" type="pres">
      <dgm:prSet presAssocID="{4B247DA7-BD7B-4AF4-B41D-26D5646F0AE5}" presName="aSpace" presStyleCnt="0"/>
      <dgm:spPr/>
    </dgm:pt>
  </dgm:ptLst>
  <dgm:cxnLst>
    <dgm:cxn modelId="{2BE76002-2DBC-4CC3-9FD7-BCA6F6A6BEA2}" type="presOf" srcId="{24C40642-AEDA-4FC5-9A89-33F3924E81B8}" destId="{8A570103-39FE-404B-B6C0-A31FE373018D}" srcOrd="0" destOrd="0" presId="urn:microsoft.com/office/officeart/2005/8/layout/pyramid2"/>
    <dgm:cxn modelId="{A1A4B106-DB45-402C-8DE6-385E42587621}" srcId="{A07B13EC-F274-4D7F-8D54-B0BDE6357EDE}" destId="{61931C7E-E562-47CF-A826-37A6FE8A9A90}" srcOrd="0" destOrd="0" parTransId="{CA67B1B4-6C2B-4B21-A583-9183A3642B36}" sibTransId="{3A2FED72-D511-408A-A6AF-169CA59E3422}"/>
    <dgm:cxn modelId="{4DAD990C-47DC-45F1-9203-B2AB9C189B81}" type="presOf" srcId="{4B247DA7-BD7B-4AF4-B41D-26D5646F0AE5}" destId="{2EA5CC7A-6D36-4D92-A974-57CA2A8E62A3}" srcOrd="0" destOrd="0" presId="urn:microsoft.com/office/officeart/2005/8/layout/pyramid2"/>
    <dgm:cxn modelId="{1E4C6A89-D82E-4BB9-8301-0235D3A4CD4D}" type="presOf" srcId="{A07B13EC-F274-4D7F-8D54-B0BDE6357EDE}" destId="{421DCA48-DC0F-4987-8172-397D46F1C2E5}" srcOrd="0" destOrd="0" presId="urn:microsoft.com/office/officeart/2005/8/layout/pyramid2"/>
    <dgm:cxn modelId="{9CF3F9A6-3B75-4482-AA12-690F08F21932}" type="presOf" srcId="{61931C7E-E562-47CF-A826-37A6FE8A9A90}" destId="{8CB3EFEB-3DD6-4647-BC91-7EF3B1E04F9B}" srcOrd="0" destOrd="0" presId="urn:microsoft.com/office/officeart/2005/8/layout/pyramid2"/>
    <dgm:cxn modelId="{E6D151AF-4439-44FE-A9CA-D9581CB4983D}" srcId="{A07B13EC-F274-4D7F-8D54-B0BDE6357EDE}" destId="{24C40642-AEDA-4FC5-9A89-33F3924E81B8}" srcOrd="1" destOrd="0" parTransId="{BE03314E-430C-4E92-82D8-299CE66CE51B}" sibTransId="{B1FF4FDA-BF0D-4AF2-B441-9AFCEDAF2D00}"/>
    <dgm:cxn modelId="{CCD94DB1-8D18-4866-A376-754B9E286EDF}" srcId="{A07B13EC-F274-4D7F-8D54-B0BDE6357EDE}" destId="{4B247DA7-BD7B-4AF4-B41D-26D5646F0AE5}" srcOrd="2" destOrd="0" parTransId="{5FFE3E37-2D9F-453B-A2ED-F2E013AFD795}" sibTransId="{70AE3A23-1EA0-4D43-BA74-77C35DF3CEC2}"/>
    <dgm:cxn modelId="{2B0CF444-1E5E-4D61-B779-BF45669A5249}" type="presParOf" srcId="{421DCA48-DC0F-4987-8172-397D46F1C2E5}" destId="{DE9FB63F-443F-4258-8208-9C4AC58FEF7D}" srcOrd="0" destOrd="0" presId="urn:microsoft.com/office/officeart/2005/8/layout/pyramid2"/>
    <dgm:cxn modelId="{84A5F0C2-CF12-4F3A-A143-2C9E706A7E77}" type="presParOf" srcId="{421DCA48-DC0F-4987-8172-397D46F1C2E5}" destId="{440A0F46-46EB-463D-B013-08E819435886}" srcOrd="1" destOrd="0" presId="urn:microsoft.com/office/officeart/2005/8/layout/pyramid2"/>
    <dgm:cxn modelId="{9EF2380A-F55C-410B-A0BC-190B62D07CC4}" type="presParOf" srcId="{440A0F46-46EB-463D-B013-08E819435886}" destId="{8CB3EFEB-3DD6-4647-BC91-7EF3B1E04F9B}" srcOrd="0" destOrd="0" presId="urn:microsoft.com/office/officeart/2005/8/layout/pyramid2"/>
    <dgm:cxn modelId="{4BF730BB-94F2-481B-9FC0-07E273697CAC}" type="presParOf" srcId="{440A0F46-46EB-463D-B013-08E819435886}" destId="{FD9644DA-19DE-4FC7-A949-713079DBC145}" srcOrd="1" destOrd="0" presId="urn:microsoft.com/office/officeart/2005/8/layout/pyramid2"/>
    <dgm:cxn modelId="{09DF26B0-FE4E-4C94-A843-5842B8A1FDC5}" type="presParOf" srcId="{440A0F46-46EB-463D-B013-08E819435886}" destId="{8A570103-39FE-404B-B6C0-A31FE373018D}" srcOrd="2" destOrd="0" presId="urn:microsoft.com/office/officeart/2005/8/layout/pyramid2"/>
    <dgm:cxn modelId="{05C78B8F-B509-4EE6-9C56-546D619C6C22}" type="presParOf" srcId="{440A0F46-46EB-463D-B013-08E819435886}" destId="{168FED97-60E1-4CD6-A28D-3F878D6ABBF9}" srcOrd="3" destOrd="0" presId="urn:microsoft.com/office/officeart/2005/8/layout/pyramid2"/>
    <dgm:cxn modelId="{309A3068-76C0-45F0-B7FF-821A8DA6AB10}" type="presParOf" srcId="{440A0F46-46EB-463D-B013-08E819435886}" destId="{2EA5CC7A-6D36-4D92-A974-57CA2A8E62A3}" srcOrd="4" destOrd="0" presId="urn:microsoft.com/office/officeart/2005/8/layout/pyramid2"/>
    <dgm:cxn modelId="{4F602FE5-2FF8-4879-86A0-E62AF6AA6384}" type="presParOf" srcId="{440A0F46-46EB-463D-B013-08E819435886}" destId="{E3B9C16B-B70E-4918-B46D-EC936188681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kern="1200" dirty="0"/>
            <a:t>职业理想的影响因素</a:t>
          </a:r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FF378411-FB51-4DBA-8ABC-27ACCD61123E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为自己制作一份职业生涯规划书 </a:t>
          </a:r>
        </a:p>
      </dgm:t>
    </dgm:pt>
    <dgm:pt modelId="{1F9E0E8F-5192-4C32-82D8-425E9B3C504A}" type="sib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FB63F317-4EE2-4A0E-A938-E66B1218AD3C}" type="par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 custLinFactNeighborX="-15815" custLinFactNeighborY="-3827">
        <dgm:presLayoutVars>
          <dgm:chMax val="0"/>
          <dgm:bulletEnabled val="1"/>
        </dgm:presLayoutVars>
      </dgm:prSet>
      <dgm:spPr/>
    </dgm:pt>
    <dgm:pt modelId="{973631BF-C618-400B-81A4-3E6286B0862E}" type="pres">
      <dgm:prSet presAssocID="{080B9B31-5EB9-4586-991C-A44925A02881}" presName="spacer" presStyleCnt="0"/>
      <dgm:spPr/>
    </dgm:pt>
    <dgm:pt modelId="{A286B1F0-A3DD-4EDC-9C1D-499C3BD41704}" type="pres">
      <dgm:prSet presAssocID="{FF378411-FB51-4DBA-8ABC-27ACCD6112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955171-97AD-4FCD-ADD9-17A8ACE4F3BE}" srcId="{CD448529-D8C7-4A6C-95EB-DE87BA3BD1FF}" destId="{FF378411-FB51-4DBA-8ABC-27ACCD61123E}" srcOrd="1" destOrd="0" parTransId="{FB63F317-4EE2-4A0E-A938-E66B1218AD3C}" sibTransId="{1F9E0E8F-5192-4C32-82D8-425E9B3C504A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7258FBFA-5ECE-4279-8095-0B9D6FBA298D}" type="presOf" srcId="{FF378411-FB51-4DBA-8ABC-27ACCD61123E}" destId="{A286B1F0-A3DD-4EDC-9C1D-499C3BD41704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43109A88-8A04-4F0A-B695-ACD68795AFD1}" type="presParOf" srcId="{2D46B671-08A5-4807-AECF-93CA4B7AB44B}" destId="{973631BF-C618-400B-81A4-3E6286B0862E}" srcOrd="1" destOrd="0" presId="urn:microsoft.com/office/officeart/2005/8/layout/vList2"/>
    <dgm:cxn modelId="{A1E2B943-67A7-46EF-B6EA-E12B3A0E1F47}" type="presParOf" srcId="{2D46B671-08A5-4807-AECF-93CA4B7AB44B}" destId="{A286B1F0-A3DD-4EDC-9C1D-499C3BD417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en-US" altLang="zh-CN" sz="2400" kern="1200" dirty="0"/>
            <a:t>1.</a:t>
          </a:r>
          <a:r>
            <a:rPr lang="zh-CN" altLang="en-US" sz="2400" kern="1200" dirty="0"/>
            <a:t>职业生涯规划的基本步骤是什么</a:t>
          </a:r>
          <a:r>
            <a:rPr lang="en-US" altLang="zh-CN" sz="2400" kern="1200" dirty="0"/>
            <a:t>?</a:t>
          </a:r>
          <a:endParaRPr lang="zh-CN" altLang="en-US" sz="2400" kern="1200" dirty="0"/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25F4ADAF-0314-49E9-8BF7-58B5F9EA0B5B}">
      <dgm:prSet custT="1"/>
      <dgm:spPr/>
      <dgm:t>
        <a:bodyPr/>
        <a:lstStyle/>
        <a:p>
          <a:r>
            <a:rPr lang="en-US" altLang="zh-CN" sz="2400" kern="1200" dirty="0"/>
            <a:t>2.</a:t>
          </a:r>
          <a:r>
            <a:rPr lang="zh-CN" altLang="en-US" sz="2400" kern="1200" dirty="0"/>
            <a:t> 影响职业生涯规划的主要因素什么？</a:t>
          </a:r>
        </a:p>
      </dgm:t>
    </dgm:pt>
    <dgm:pt modelId="{7D8ACAFC-1906-468E-99C7-70F2275CD135}" type="parTrans" cxnId="{84D91C55-0101-4A96-A729-25AF624D2A38}">
      <dgm:prSet/>
      <dgm:spPr/>
      <dgm:t>
        <a:bodyPr/>
        <a:lstStyle/>
        <a:p>
          <a:endParaRPr lang="zh-CN" altLang="en-US"/>
        </a:p>
      </dgm:t>
    </dgm:pt>
    <dgm:pt modelId="{F052D22F-7170-491C-B33A-69F6AB4CED94}" type="sibTrans" cxnId="{84D91C55-0101-4A96-A729-25AF624D2A38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 custLinFactNeighborX="-7575" custLinFactNeighborY="-39505">
        <dgm:presLayoutVars>
          <dgm:chMax val="0"/>
          <dgm:bulletEnabled val="1"/>
        </dgm:presLayoutVars>
      </dgm:prSet>
      <dgm:spPr/>
    </dgm:pt>
    <dgm:pt modelId="{C1FB629A-04D1-479D-83EB-47B9A91D2B80}" type="pres">
      <dgm:prSet presAssocID="{080B9B31-5EB9-4586-991C-A44925A02881}" presName="spacer" presStyleCnt="0"/>
      <dgm:spPr/>
    </dgm:pt>
    <dgm:pt modelId="{79807EEF-B856-440D-8C50-307EB0A007E3}" type="pres">
      <dgm:prSet presAssocID="{25F4ADAF-0314-49E9-8BF7-58B5F9EA0B5B}" presName="parentText" presStyleLbl="node1" presStyleIdx="1" presStyleCnt="2" custLinFactNeighborX="-7575" custLinFactNeighborY="-39505">
        <dgm:presLayoutVars>
          <dgm:chMax val="0"/>
          <dgm:bulletEnabled val="1"/>
        </dgm:presLayoutVars>
      </dgm:prSet>
      <dgm:spPr/>
    </dgm:pt>
  </dgm:ptLst>
  <dgm:cxnLst>
    <dgm:cxn modelId="{84D91C55-0101-4A96-A729-25AF624D2A38}" srcId="{CD448529-D8C7-4A6C-95EB-DE87BA3BD1FF}" destId="{25F4ADAF-0314-49E9-8BF7-58B5F9EA0B5B}" srcOrd="1" destOrd="0" parTransId="{7D8ACAFC-1906-468E-99C7-70F2275CD135}" sibTransId="{F052D22F-7170-491C-B33A-69F6AB4CED94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5D5E6CD9-FAC1-4E46-8F20-0E8EC6E0B46F}" type="presOf" srcId="{25F4ADAF-0314-49E9-8BF7-58B5F9EA0B5B}" destId="{79807EEF-B856-440D-8C50-307EB0A007E3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BF3BCBCF-C2C7-435A-8DAA-2C8605B69869}" type="presParOf" srcId="{2D46B671-08A5-4807-AECF-93CA4B7AB44B}" destId="{C1FB629A-04D1-479D-83EB-47B9A91D2B80}" srcOrd="1" destOrd="0" presId="urn:microsoft.com/office/officeart/2005/8/layout/vList2"/>
    <dgm:cxn modelId="{BB652863-FFAF-4030-B688-DDC72BDC691A}" type="presParOf" srcId="{2D46B671-08A5-4807-AECF-93CA4B7AB44B}" destId="{79807EEF-B856-440D-8C50-307EB0A007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D1A8C2-3539-492B-A17D-671A7EE4273F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789EB1A6-E167-4367-8AAC-3B7AC4708C07}">
      <dgm:prSet phldrT="[文本]"/>
      <dgm:spPr/>
      <dgm:t>
        <a:bodyPr/>
        <a:lstStyle/>
        <a:p>
          <a:r>
            <a:rPr lang="zh-CN" altLang="en-US" dirty="0"/>
            <a:t>评估</a:t>
          </a:r>
        </a:p>
      </dgm:t>
    </dgm:pt>
    <dgm:pt modelId="{FF13C6BD-F751-45A6-8CAE-DE72D9D59D41}" type="parTrans" cxnId="{C6871559-1784-43EB-9F06-E6468DA1FB88}">
      <dgm:prSet/>
      <dgm:spPr/>
      <dgm:t>
        <a:bodyPr/>
        <a:lstStyle/>
        <a:p>
          <a:endParaRPr lang="zh-CN" altLang="en-US"/>
        </a:p>
      </dgm:t>
    </dgm:pt>
    <dgm:pt modelId="{86D46084-5772-4AEE-A063-D0744ADBA03D}" type="sibTrans" cxnId="{C6871559-1784-43EB-9F06-E6468DA1FB88}">
      <dgm:prSet/>
      <dgm:spPr/>
      <dgm:t>
        <a:bodyPr/>
        <a:lstStyle/>
        <a:p>
          <a:endParaRPr lang="zh-CN" altLang="en-US"/>
        </a:p>
      </dgm:t>
    </dgm:pt>
    <dgm:pt modelId="{104E4F26-1AD8-4B46-A21E-92BE6B5F1621}">
      <dgm:prSet phldrT="[文本]"/>
      <dgm:spPr/>
      <dgm:t>
        <a:bodyPr/>
        <a:lstStyle/>
        <a:p>
          <a:r>
            <a:rPr lang="zh-CN" altLang="en-US" dirty="0"/>
            <a:t>明确目的</a:t>
          </a:r>
        </a:p>
      </dgm:t>
    </dgm:pt>
    <dgm:pt modelId="{5AB19BFC-081B-478D-A178-35E350D5B113}" type="parTrans" cxnId="{EEE28AAB-60FB-4CE2-8931-D504916BFCBB}">
      <dgm:prSet/>
      <dgm:spPr/>
      <dgm:t>
        <a:bodyPr/>
        <a:lstStyle/>
        <a:p>
          <a:endParaRPr lang="zh-CN" altLang="en-US"/>
        </a:p>
      </dgm:t>
    </dgm:pt>
    <dgm:pt modelId="{C90448EE-BF0E-4A1E-B818-CE206642B80C}" type="sibTrans" cxnId="{EEE28AAB-60FB-4CE2-8931-D504916BFCBB}">
      <dgm:prSet/>
      <dgm:spPr/>
      <dgm:t>
        <a:bodyPr/>
        <a:lstStyle/>
        <a:p>
          <a:endParaRPr lang="zh-CN" altLang="en-US"/>
        </a:p>
      </dgm:t>
    </dgm:pt>
    <dgm:pt modelId="{A9F88D3F-F5C0-45F6-AC11-D06EEE39E386}">
      <dgm:prSet phldrT="[文本]"/>
      <dgm:spPr/>
      <dgm:t>
        <a:bodyPr/>
        <a:lstStyle/>
        <a:p>
          <a:r>
            <a:rPr lang="zh-CN" altLang="en-US" dirty="0"/>
            <a:t>目标与行动</a:t>
          </a:r>
        </a:p>
      </dgm:t>
    </dgm:pt>
    <dgm:pt modelId="{4862538B-AA47-493C-94D9-90C61E254FB6}" type="parTrans" cxnId="{A9ED685C-FF76-436C-A2EE-9BBD4D1F8103}">
      <dgm:prSet/>
      <dgm:spPr/>
      <dgm:t>
        <a:bodyPr/>
        <a:lstStyle/>
        <a:p>
          <a:endParaRPr lang="zh-CN" altLang="en-US"/>
        </a:p>
      </dgm:t>
    </dgm:pt>
    <dgm:pt modelId="{57FB3D77-2970-4BEA-85D1-7FEE507E29C3}" type="sibTrans" cxnId="{A9ED685C-FF76-436C-A2EE-9BBD4D1F8103}">
      <dgm:prSet/>
      <dgm:spPr/>
      <dgm:t>
        <a:bodyPr/>
        <a:lstStyle/>
        <a:p>
          <a:endParaRPr lang="zh-CN" altLang="en-US"/>
        </a:p>
      </dgm:t>
    </dgm:pt>
    <dgm:pt modelId="{32C9A752-3BC9-48D3-B4FC-123BA18FA9D3}" type="pres">
      <dgm:prSet presAssocID="{6DD1A8C2-3539-492B-A17D-671A7EE4273F}" presName="Name0" presStyleCnt="0">
        <dgm:presLayoutVars>
          <dgm:dir/>
          <dgm:animLvl val="lvl"/>
          <dgm:resizeHandles val="exact"/>
        </dgm:presLayoutVars>
      </dgm:prSet>
      <dgm:spPr/>
    </dgm:pt>
    <dgm:pt modelId="{F1B77162-3FCD-4FEA-BD90-F37F1E024B94}" type="pres">
      <dgm:prSet presAssocID="{789EB1A6-E167-4367-8AAC-3B7AC4708C0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D7B760A-A83B-4F2A-A99A-9A500DF5D0A3}" type="pres">
      <dgm:prSet presAssocID="{86D46084-5772-4AEE-A063-D0744ADBA03D}" presName="parTxOnlySpace" presStyleCnt="0"/>
      <dgm:spPr/>
    </dgm:pt>
    <dgm:pt modelId="{35282877-6008-4738-BAC8-A9BD4C13FBB8}" type="pres">
      <dgm:prSet presAssocID="{104E4F26-1AD8-4B46-A21E-92BE6B5F162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9FF8E9C-C59A-4201-8165-F8CDED3A783B}" type="pres">
      <dgm:prSet presAssocID="{C90448EE-BF0E-4A1E-B818-CE206642B80C}" presName="parTxOnlySpace" presStyleCnt="0"/>
      <dgm:spPr/>
    </dgm:pt>
    <dgm:pt modelId="{51DE15F5-245E-47F4-92BD-F803D0914E22}" type="pres">
      <dgm:prSet presAssocID="{A9F88D3F-F5C0-45F6-AC11-D06EEE39E3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9ED685C-FF76-436C-A2EE-9BBD4D1F8103}" srcId="{6DD1A8C2-3539-492B-A17D-671A7EE4273F}" destId="{A9F88D3F-F5C0-45F6-AC11-D06EEE39E386}" srcOrd="2" destOrd="0" parTransId="{4862538B-AA47-493C-94D9-90C61E254FB6}" sibTransId="{57FB3D77-2970-4BEA-85D1-7FEE507E29C3}"/>
    <dgm:cxn modelId="{BE4CCC60-D6D7-47AE-B10B-4598E4211381}" type="presOf" srcId="{789EB1A6-E167-4367-8AAC-3B7AC4708C07}" destId="{F1B77162-3FCD-4FEA-BD90-F37F1E024B94}" srcOrd="0" destOrd="0" presId="urn:microsoft.com/office/officeart/2005/8/layout/chevron1"/>
    <dgm:cxn modelId="{F4F1D476-7A29-4EA2-87C9-71D75979E280}" type="presOf" srcId="{104E4F26-1AD8-4B46-A21E-92BE6B5F1621}" destId="{35282877-6008-4738-BAC8-A9BD4C13FBB8}" srcOrd="0" destOrd="0" presId="urn:microsoft.com/office/officeart/2005/8/layout/chevron1"/>
    <dgm:cxn modelId="{C6871559-1784-43EB-9F06-E6468DA1FB88}" srcId="{6DD1A8C2-3539-492B-A17D-671A7EE4273F}" destId="{789EB1A6-E167-4367-8AAC-3B7AC4708C07}" srcOrd="0" destOrd="0" parTransId="{FF13C6BD-F751-45A6-8CAE-DE72D9D59D41}" sibTransId="{86D46084-5772-4AEE-A063-D0744ADBA03D}"/>
    <dgm:cxn modelId="{67E2BA85-15D0-40AC-806E-13894745D910}" type="presOf" srcId="{A9F88D3F-F5C0-45F6-AC11-D06EEE39E386}" destId="{51DE15F5-245E-47F4-92BD-F803D0914E22}" srcOrd="0" destOrd="0" presId="urn:microsoft.com/office/officeart/2005/8/layout/chevron1"/>
    <dgm:cxn modelId="{7AE7A29B-E134-48C2-B251-51DD27557130}" type="presOf" srcId="{6DD1A8C2-3539-492B-A17D-671A7EE4273F}" destId="{32C9A752-3BC9-48D3-B4FC-123BA18FA9D3}" srcOrd="0" destOrd="0" presId="urn:microsoft.com/office/officeart/2005/8/layout/chevron1"/>
    <dgm:cxn modelId="{EEE28AAB-60FB-4CE2-8931-D504916BFCBB}" srcId="{6DD1A8C2-3539-492B-A17D-671A7EE4273F}" destId="{104E4F26-1AD8-4B46-A21E-92BE6B5F1621}" srcOrd="1" destOrd="0" parTransId="{5AB19BFC-081B-478D-A178-35E350D5B113}" sibTransId="{C90448EE-BF0E-4A1E-B818-CE206642B80C}"/>
    <dgm:cxn modelId="{AAED9290-C290-4B3B-82A7-4466B2E582A9}" type="presParOf" srcId="{32C9A752-3BC9-48D3-B4FC-123BA18FA9D3}" destId="{F1B77162-3FCD-4FEA-BD90-F37F1E024B94}" srcOrd="0" destOrd="0" presId="urn:microsoft.com/office/officeart/2005/8/layout/chevron1"/>
    <dgm:cxn modelId="{F66E4C3C-9314-41A9-81AA-DC61E73572C1}" type="presParOf" srcId="{32C9A752-3BC9-48D3-B4FC-123BA18FA9D3}" destId="{ED7B760A-A83B-4F2A-A99A-9A500DF5D0A3}" srcOrd="1" destOrd="0" presId="urn:microsoft.com/office/officeart/2005/8/layout/chevron1"/>
    <dgm:cxn modelId="{4E49E388-0CB8-4561-BABE-416896EC730B}" type="presParOf" srcId="{32C9A752-3BC9-48D3-B4FC-123BA18FA9D3}" destId="{35282877-6008-4738-BAC8-A9BD4C13FBB8}" srcOrd="2" destOrd="0" presId="urn:microsoft.com/office/officeart/2005/8/layout/chevron1"/>
    <dgm:cxn modelId="{3B947C41-766C-4FB0-9B6A-2972682327EB}" type="presParOf" srcId="{32C9A752-3BC9-48D3-B4FC-123BA18FA9D3}" destId="{C9FF8E9C-C59A-4201-8165-F8CDED3A783B}" srcOrd="3" destOrd="0" presId="urn:microsoft.com/office/officeart/2005/8/layout/chevron1"/>
    <dgm:cxn modelId="{417C1BBA-BE94-4826-BC06-47C6681BF70F}" type="presParOf" srcId="{32C9A752-3BC9-48D3-B4FC-123BA18FA9D3}" destId="{51DE15F5-245E-47F4-92BD-F803D0914E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D3B537-6735-4FBC-BCBB-D3037E8B6CF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F71C273-B274-497D-9998-20220F06D055}">
      <dgm:prSet phldrT="[文本]"/>
      <dgm:spPr/>
      <dgm:t>
        <a:bodyPr/>
        <a:lstStyle/>
        <a:p>
          <a:r>
            <a:rPr lang="zh-CN" altLang="en-US" dirty="0"/>
            <a:t>人生意义</a:t>
          </a:r>
        </a:p>
      </dgm:t>
    </dgm:pt>
    <dgm:pt modelId="{429F4791-B8E2-42E4-BD92-8320727BA507}" type="parTrans" cxnId="{464307A3-6E6D-4100-8A9C-B21BA43965C5}">
      <dgm:prSet/>
      <dgm:spPr/>
      <dgm:t>
        <a:bodyPr/>
        <a:lstStyle/>
        <a:p>
          <a:endParaRPr lang="zh-CN" altLang="en-US"/>
        </a:p>
      </dgm:t>
    </dgm:pt>
    <dgm:pt modelId="{40FEA7F7-1376-4962-ACDA-AA9983EC8D72}" type="sibTrans" cxnId="{464307A3-6E6D-4100-8A9C-B21BA43965C5}">
      <dgm:prSet/>
      <dgm:spPr/>
      <dgm:t>
        <a:bodyPr/>
        <a:lstStyle/>
        <a:p>
          <a:endParaRPr lang="zh-CN" altLang="en-US"/>
        </a:p>
      </dgm:t>
    </dgm:pt>
    <dgm:pt modelId="{7AE3151B-0A41-47B0-A135-71FDA3944E78}">
      <dgm:prSet phldrT="[文本]"/>
      <dgm:spPr/>
      <dgm:t>
        <a:bodyPr/>
        <a:lstStyle/>
        <a:p>
          <a:r>
            <a:rPr lang="zh-CN" altLang="en-US" dirty="0"/>
            <a:t>愿景</a:t>
          </a:r>
        </a:p>
      </dgm:t>
    </dgm:pt>
    <dgm:pt modelId="{1CF81F41-334F-420A-91E2-C94B6E62E15E}" type="parTrans" cxnId="{F19090EC-6A3A-4236-ADCA-C4DB6CDAADE2}">
      <dgm:prSet/>
      <dgm:spPr/>
      <dgm:t>
        <a:bodyPr/>
        <a:lstStyle/>
        <a:p>
          <a:endParaRPr lang="zh-CN" altLang="en-US"/>
        </a:p>
      </dgm:t>
    </dgm:pt>
    <dgm:pt modelId="{7771467D-0593-4CE6-BC9E-540000322107}" type="sibTrans" cxnId="{F19090EC-6A3A-4236-ADCA-C4DB6CDAADE2}">
      <dgm:prSet/>
      <dgm:spPr/>
      <dgm:t>
        <a:bodyPr/>
        <a:lstStyle/>
        <a:p>
          <a:endParaRPr lang="zh-CN" altLang="en-US"/>
        </a:p>
      </dgm:t>
    </dgm:pt>
    <dgm:pt modelId="{5B4D5009-DE23-4EA3-B317-8DC6A142DA19}">
      <dgm:prSet phldrT="[文本]"/>
      <dgm:spPr/>
      <dgm:t>
        <a:bodyPr/>
        <a:lstStyle/>
        <a:p>
          <a:r>
            <a:rPr lang="zh-CN" altLang="en-US" dirty="0"/>
            <a:t>目标</a:t>
          </a:r>
        </a:p>
      </dgm:t>
    </dgm:pt>
    <dgm:pt modelId="{195C2B8D-7C40-4D81-9040-98448713F049}" type="parTrans" cxnId="{A3D827A2-101F-43C6-BED8-C4C2CBBDF276}">
      <dgm:prSet/>
      <dgm:spPr/>
      <dgm:t>
        <a:bodyPr/>
        <a:lstStyle/>
        <a:p>
          <a:endParaRPr lang="zh-CN" altLang="en-US"/>
        </a:p>
      </dgm:t>
    </dgm:pt>
    <dgm:pt modelId="{585D9B13-F880-44D9-A321-F0F9293831F8}" type="sibTrans" cxnId="{A3D827A2-101F-43C6-BED8-C4C2CBBDF276}">
      <dgm:prSet/>
      <dgm:spPr/>
      <dgm:t>
        <a:bodyPr/>
        <a:lstStyle/>
        <a:p>
          <a:endParaRPr lang="zh-CN" altLang="en-US"/>
        </a:p>
      </dgm:t>
    </dgm:pt>
    <dgm:pt modelId="{D13B9B90-5F0F-40B8-A362-D9E2ED0183FB}">
      <dgm:prSet phldrT="[文本]"/>
      <dgm:spPr/>
      <dgm:t>
        <a:bodyPr/>
        <a:lstStyle/>
        <a:p>
          <a:r>
            <a:rPr lang="zh-CN" altLang="en-US" dirty="0"/>
            <a:t>责任范围</a:t>
          </a:r>
        </a:p>
      </dgm:t>
    </dgm:pt>
    <dgm:pt modelId="{D9FB156B-1C62-4893-B115-B690E24164E2}" type="parTrans" cxnId="{405C9679-BE24-4604-BBA5-1A3FF1EBC959}">
      <dgm:prSet/>
      <dgm:spPr/>
      <dgm:t>
        <a:bodyPr/>
        <a:lstStyle/>
        <a:p>
          <a:endParaRPr lang="zh-CN" altLang="en-US"/>
        </a:p>
      </dgm:t>
    </dgm:pt>
    <dgm:pt modelId="{BD15474F-81D4-411A-9C01-6D48B3FCF0A5}" type="sibTrans" cxnId="{405C9679-BE24-4604-BBA5-1A3FF1EBC959}">
      <dgm:prSet/>
      <dgm:spPr/>
      <dgm:t>
        <a:bodyPr/>
        <a:lstStyle/>
        <a:p>
          <a:endParaRPr lang="zh-CN" altLang="en-US"/>
        </a:p>
      </dgm:t>
    </dgm:pt>
    <dgm:pt modelId="{A57996AB-C4CE-47BA-A5C5-B2276E756986}">
      <dgm:prSet phldrT="[文本]"/>
      <dgm:spPr/>
      <dgm:t>
        <a:bodyPr/>
        <a:lstStyle/>
        <a:p>
          <a:r>
            <a:rPr lang="zh-CN" altLang="en-US" dirty="0"/>
            <a:t>任务</a:t>
          </a:r>
        </a:p>
      </dgm:t>
    </dgm:pt>
    <dgm:pt modelId="{C54E4407-A4CB-491C-935F-D4A7D9E93123}" type="parTrans" cxnId="{922E88FD-1011-4CEC-9307-21788A313ADF}">
      <dgm:prSet/>
      <dgm:spPr/>
      <dgm:t>
        <a:bodyPr/>
        <a:lstStyle/>
        <a:p>
          <a:endParaRPr lang="zh-CN" altLang="en-US"/>
        </a:p>
      </dgm:t>
    </dgm:pt>
    <dgm:pt modelId="{D94D3ABC-06F6-4C01-9BAB-E8FA8CEB58DD}" type="sibTrans" cxnId="{922E88FD-1011-4CEC-9307-21788A313ADF}">
      <dgm:prSet/>
      <dgm:spPr/>
      <dgm:t>
        <a:bodyPr/>
        <a:lstStyle/>
        <a:p>
          <a:endParaRPr lang="zh-CN" altLang="en-US"/>
        </a:p>
      </dgm:t>
    </dgm:pt>
    <dgm:pt modelId="{86A9A70B-2D9A-4C71-83BA-64F6A8E50854}">
      <dgm:prSet phldrT="[文本]"/>
      <dgm:spPr/>
      <dgm:t>
        <a:bodyPr/>
        <a:lstStyle/>
        <a:p>
          <a:r>
            <a:rPr lang="zh-CN" altLang="en-US" dirty="0"/>
            <a:t>下一步行动</a:t>
          </a:r>
        </a:p>
      </dgm:t>
    </dgm:pt>
    <dgm:pt modelId="{BBE20B80-8F52-403E-AEE7-865364F3969D}" type="parTrans" cxnId="{F6891161-3924-43DB-AD38-80594638D296}">
      <dgm:prSet/>
      <dgm:spPr/>
      <dgm:t>
        <a:bodyPr/>
        <a:lstStyle/>
        <a:p>
          <a:endParaRPr lang="zh-CN" altLang="en-US"/>
        </a:p>
      </dgm:t>
    </dgm:pt>
    <dgm:pt modelId="{16132302-3F4E-4CB7-B265-968C4BD800B6}" type="sibTrans" cxnId="{F6891161-3924-43DB-AD38-80594638D296}">
      <dgm:prSet/>
      <dgm:spPr/>
      <dgm:t>
        <a:bodyPr/>
        <a:lstStyle/>
        <a:p>
          <a:endParaRPr lang="zh-CN" altLang="en-US"/>
        </a:p>
      </dgm:t>
    </dgm:pt>
    <dgm:pt modelId="{346D97B0-6AAC-4900-9447-C328DF7141EE}" type="pres">
      <dgm:prSet presAssocID="{B1D3B537-6735-4FBC-BCBB-D3037E8B6CFF}" presName="Name0" presStyleCnt="0">
        <dgm:presLayoutVars>
          <dgm:dir/>
          <dgm:animLvl val="lvl"/>
          <dgm:resizeHandles val="exact"/>
        </dgm:presLayoutVars>
      </dgm:prSet>
      <dgm:spPr/>
    </dgm:pt>
    <dgm:pt modelId="{6586F292-E3C4-4FE9-9ECB-211C29215644}" type="pres">
      <dgm:prSet presAssocID="{1F71C273-B274-497D-9998-20220F06D055}" presName="Name8" presStyleCnt="0"/>
      <dgm:spPr/>
    </dgm:pt>
    <dgm:pt modelId="{995CC92B-DB58-4FCB-AA2E-EA38109EEC8D}" type="pres">
      <dgm:prSet presAssocID="{1F71C273-B274-497D-9998-20220F06D055}" presName="level" presStyleLbl="node1" presStyleIdx="0" presStyleCnt="6">
        <dgm:presLayoutVars>
          <dgm:chMax val="1"/>
          <dgm:bulletEnabled val="1"/>
        </dgm:presLayoutVars>
      </dgm:prSet>
      <dgm:spPr/>
    </dgm:pt>
    <dgm:pt modelId="{2C567FCC-7519-4777-8C5B-A388EF487013}" type="pres">
      <dgm:prSet presAssocID="{1F71C273-B274-497D-9998-20220F06D0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009719-3C90-4664-BB64-49ED7601360D}" type="pres">
      <dgm:prSet presAssocID="{7AE3151B-0A41-47B0-A135-71FDA3944E78}" presName="Name8" presStyleCnt="0"/>
      <dgm:spPr/>
    </dgm:pt>
    <dgm:pt modelId="{DEFF3F2D-B414-4972-9193-5ED6301A9C49}" type="pres">
      <dgm:prSet presAssocID="{7AE3151B-0A41-47B0-A135-71FDA3944E78}" presName="level" presStyleLbl="node1" presStyleIdx="1" presStyleCnt="6">
        <dgm:presLayoutVars>
          <dgm:chMax val="1"/>
          <dgm:bulletEnabled val="1"/>
        </dgm:presLayoutVars>
      </dgm:prSet>
      <dgm:spPr/>
    </dgm:pt>
    <dgm:pt modelId="{96698283-6D38-4359-BE09-8FB8A4CABED0}" type="pres">
      <dgm:prSet presAssocID="{7AE3151B-0A41-47B0-A135-71FDA3944E7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97E065-AF1A-4AF4-8B6F-8D77494874E7}" type="pres">
      <dgm:prSet presAssocID="{5B4D5009-DE23-4EA3-B317-8DC6A142DA19}" presName="Name8" presStyleCnt="0"/>
      <dgm:spPr/>
    </dgm:pt>
    <dgm:pt modelId="{278BFB95-4D49-4452-A439-C0736C39B6DC}" type="pres">
      <dgm:prSet presAssocID="{5B4D5009-DE23-4EA3-B317-8DC6A142DA19}" presName="level" presStyleLbl="node1" presStyleIdx="2" presStyleCnt="6">
        <dgm:presLayoutVars>
          <dgm:chMax val="1"/>
          <dgm:bulletEnabled val="1"/>
        </dgm:presLayoutVars>
      </dgm:prSet>
      <dgm:spPr/>
    </dgm:pt>
    <dgm:pt modelId="{DD8AE171-C19F-4D5C-A302-7C61F0BDD2D3}" type="pres">
      <dgm:prSet presAssocID="{5B4D5009-DE23-4EA3-B317-8DC6A142DA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2F8C8B-3FCC-4637-ABF1-685B0B278601}" type="pres">
      <dgm:prSet presAssocID="{D13B9B90-5F0F-40B8-A362-D9E2ED0183FB}" presName="Name8" presStyleCnt="0"/>
      <dgm:spPr/>
    </dgm:pt>
    <dgm:pt modelId="{8307D7A9-CDD6-411A-AA41-DADFF74F26BB}" type="pres">
      <dgm:prSet presAssocID="{D13B9B90-5F0F-40B8-A362-D9E2ED0183FB}" presName="level" presStyleLbl="node1" presStyleIdx="3" presStyleCnt="6">
        <dgm:presLayoutVars>
          <dgm:chMax val="1"/>
          <dgm:bulletEnabled val="1"/>
        </dgm:presLayoutVars>
      </dgm:prSet>
      <dgm:spPr/>
    </dgm:pt>
    <dgm:pt modelId="{41F8F321-34FC-4ED0-82E6-334ADFCFB151}" type="pres">
      <dgm:prSet presAssocID="{D13B9B90-5F0F-40B8-A362-D9E2ED0183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FDE47C8-7F08-4829-9D66-D0C9B243CBF3}" type="pres">
      <dgm:prSet presAssocID="{A57996AB-C4CE-47BA-A5C5-B2276E756986}" presName="Name8" presStyleCnt="0"/>
      <dgm:spPr/>
    </dgm:pt>
    <dgm:pt modelId="{B8E68973-0F7A-4AFC-AA95-2B7FA1C7F345}" type="pres">
      <dgm:prSet presAssocID="{A57996AB-C4CE-47BA-A5C5-B2276E756986}" presName="level" presStyleLbl="node1" presStyleIdx="4" presStyleCnt="6">
        <dgm:presLayoutVars>
          <dgm:chMax val="1"/>
          <dgm:bulletEnabled val="1"/>
        </dgm:presLayoutVars>
      </dgm:prSet>
      <dgm:spPr/>
    </dgm:pt>
    <dgm:pt modelId="{74AB6183-F23E-4D71-99E6-7FD158802501}" type="pres">
      <dgm:prSet presAssocID="{A57996AB-C4CE-47BA-A5C5-B2276E7569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C52977-C87C-4C24-98C8-8AFDAD00184C}" type="pres">
      <dgm:prSet presAssocID="{86A9A70B-2D9A-4C71-83BA-64F6A8E50854}" presName="Name8" presStyleCnt="0"/>
      <dgm:spPr/>
    </dgm:pt>
    <dgm:pt modelId="{46B7BA5A-010A-44F5-9FE6-10444F60817D}" type="pres">
      <dgm:prSet presAssocID="{86A9A70B-2D9A-4C71-83BA-64F6A8E50854}" presName="level" presStyleLbl="node1" presStyleIdx="5" presStyleCnt="6">
        <dgm:presLayoutVars>
          <dgm:chMax val="1"/>
          <dgm:bulletEnabled val="1"/>
        </dgm:presLayoutVars>
      </dgm:prSet>
      <dgm:spPr/>
    </dgm:pt>
    <dgm:pt modelId="{9C996BD5-0F94-4DB9-9C1F-BBB2BE0041C0}" type="pres">
      <dgm:prSet presAssocID="{86A9A70B-2D9A-4C71-83BA-64F6A8E5085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DF94002-C0F6-41B7-85D3-9E38EB36E694}" type="presOf" srcId="{1F71C273-B274-497D-9998-20220F06D055}" destId="{2C567FCC-7519-4777-8C5B-A388EF487013}" srcOrd="1" destOrd="0" presId="urn:microsoft.com/office/officeart/2005/8/layout/pyramid1"/>
    <dgm:cxn modelId="{CAF0FB2C-431C-4FB1-8D76-E71A18EB191A}" type="presOf" srcId="{7AE3151B-0A41-47B0-A135-71FDA3944E78}" destId="{DEFF3F2D-B414-4972-9193-5ED6301A9C49}" srcOrd="0" destOrd="0" presId="urn:microsoft.com/office/officeart/2005/8/layout/pyramid1"/>
    <dgm:cxn modelId="{E232BC5C-050B-486C-B681-E4981CC2C832}" type="presOf" srcId="{1F71C273-B274-497D-9998-20220F06D055}" destId="{995CC92B-DB58-4FCB-AA2E-EA38109EEC8D}" srcOrd="0" destOrd="0" presId="urn:microsoft.com/office/officeart/2005/8/layout/pyramid1"/>
    <dgm:cxn modelId="{F6891161-3924-43DB-AD38-80594638D296}" srcId="{B1D3B537-6735-4FBC-BCBB-D3037E8B6CFF}" destId="{86A9A70B-2D9A-4C71-83BA-64F6A8E50854}" srcOrd="5" destOrd="0" parTransId="{BBE20B80-8F52-403E-AEE7-865364F3969D}" sibTransId="{16132302-3F4E-4CB7-B265-968C4BD800B6}"/>
    <dgm:cxn modelId="{B1212364-9FCD-44A4-AECD-CBE477FB0919}" type="presOf" srcId="{5B4D5009-DE23-4EA3-B317-8DC6A142DA19}" destId="{DD8AE171-C19F-4D5C-A302-7C61F0BDD2D3}" srcOrd="1" destOrd="0" presId="urn:microsoft.com/office/officeart/2005/8/layout/pyramid1"/>
    <dgm:cxn modelId="{50F0A347-EECB-4255-83AB-FC2C83BAA7C8}" type="presOf" srcId="{5B4D5009-DE23-4EA3-B317-8DC6A142DA19}" destId="{278BFB95-4D49-4452-A439-C0736C39B6DC}" srcOrd="0" destOrd="0" presId="urn:microsoft.com/office/officeart/2005/8/layout/pyramid1"/>
    <dgm:cxn modelId="{F9F4EC55-01DD-4194-A2EB-40CB0EB962DF}" type="presOf" srcId="{A57996AB-C4CE-47BA-A5C5-B2276E756986}" destId="{B8E68973-0F7A-4AFC-AA95-2B7FA1C7F345}" srcOrd="0" destOrd="0" presId="urn:microsoft.com/office/officeart/2005/8/layout/pyramid1"/>
    <dgm:cxn modelId="{405C9679-BE24-4604-BBA5-1A3FF1EBC959}" srcId="{B1D3B537-6735-4FBC-BCBB-D3037E8B6CFF}" destId="{D13B9B90-5F0F-40B8-A362-D9E2ED0183FB}" srcOrd="3" destOrd="0" parTransId="{D9FB156B-1C62-4893-B115-B690E24164E2}" sibTransId="{BD15474F-81D4-411A-9C01-6D48B3FCF0A5}"/>
    <dgm:cxn modelId="{AB73BB7D-CEBC-4F7A-908E-47A54759951D}" type="presOf" srcId="{D13B9B90-5F0F-40B8-A362-D9E2ED0183FB}" destId="{8307D7A9-CDD6-411A-AA41-DADFF74F26BB}" srcOrd="0" destOrd="0" presId="urn:microsoft.com/office/officeart/2005/8/layout/pyramid1"/>
    <dgm:cxn modelId="{1DC6BE81-AE0A-43DB-937C-398C3CE53527}" type="presOf" srcId="{D13B9B90-5F0F-40B8-A362-D9E2ED0183FB}" destId="{41F8F321-34FC-4ED0-82E6-334ADFCFB151}" srcOrd="1" destOrd="0" presId="urn:microsoft.com/office/officeart/2005/8/layout/pyramid1"/>
    <dgm:cxn modelId="{DA013388-5A0F-4ED2-94B2-7FBE35B00BE8}" type="presOf" srcId="{B1D3B537-6735-4FBC-BCBB-D3037E8B6CFF}" destId="{346D97B0-6AAC-4900-9447-C328DF7141EE}" srcOrd="0" destOrd="0" presId="urn:microsoft.com/office/officeart/2005/8/layout/pyramid1"/>
    <dgm:cxn modelId="{F08EFF88-A120-4599-B05A-0E0035735E2E}" type="presOf" srcId="{A57996AB-C4CE-47BA-A5C5-B2276E756986}" destId="{74AB6183-F23E-4D71-99E6-7FD158802501}" srcOrd="1" destOrd="0" presId="urn:microsoft.com/office/officeart/2005/8/layout/pyramid1"/>
    <dgm:cxn modelId="{8311DD9D-2AA2-49BA-8F45-5F1B8313FFB1}" type="presOf" srcId="{7AE3151B-0A41-47B0-A135-71FDA3944E78}" destId="{96698283-6D38-4359-BE09-8FB8A4CABED0}" srcOrd="1" destOrd="0" presId="urn:microsoft.com/office/officeart/2005/8/layout/pyramid1"/>
    <dgm:cxn modelId="{A3D827A2-101F-43C6-BED8-C4C2CBBDF276}" srcId="{B1D3B537-6735-4FBC-BCBB-D3037E8B6CFF}" destId="{5B4D5009-DE23-4EA3-B317-8DC6A142DA19}" srcOrd="2" destOrd="0" parTransId="{195C2B8D-7C40-4D81-9040-98448713F049}" sibTransId="{585D9B13-F880-44D9-A321-F0F9293831F8}"/>
    <dgm:cxn modelId="{464307A3-6E6D-4100-8A9C-B21BA43965C5}" srcId="{B1D3B537-6735-4FBC-BCBB-D3037E8B6CFF}" destId="{1F71C273-B274-497D-9998-20220F06D055}" srcOrd="0" destOrd="0" parTransId="{429F4791-B8E2-42E4-BD92-8320727BA507}" sibTransId="{40FEA7F7-1376-4962-ACDA-AA9983EC8D72}"/>
    <dgm:cxn modelId="{18B163BA-9C12-4649-945A-86DBA041247F}" type="presOf" srcId="{86A9A70B-2D9A-4C71-83BA-64F6A8E50854}" destId="{46B7BA5A-010A-44F5-9FE6-10444F60817D}" srcOrd="0" destOrd="0" presId="urn:microsoft.com/office/officeart/2005/8/layout/pyramid1"/>
    <dgm:cxn modelId="{19F578C9-BFA9-4FA3-BB66-03F4CD738481}" type="presOf" srcId="{86A9A70B-2D9A-4C71-83BA-64F6A8E50854}" destId="{9C996BD5-0F94-4DB9-9C1F-BBB2BE0041C0}" srcOrd="1" destOrd="0" presId="urn:microsoft.com/office/officeart/2005/8/layout/pyramid1"/>
    <dgm:cxn modelId="{F19090EC-6A3A-4236-ADCA-C4DB6CDAADE2}" srcId="{B1D3B537-6735-4FBC-BCBB-D3037E8B6CFF}" destId="{7AE3151B-0A41-47B0-A135-71FDA3944E78}" srcOrd="1" destOrd="0" parTransId="{1CF81F41-334F-420A-91E2-C94B6E62E15E}" sibTransId="{7771467D-0593-4CE6-BC9E-540000322107}"/>
    <dgm:cxn modelId="{922E88FD-1011-4CEC-9307-21788A313ADF}" srcId="{B1D3B537-6735-4FBC-BCBB-D3037E8B6CFF}" destId="{A57996AB-C4CE-47BA-A5C5-B2276E756986}" srcOrd="4" destOrd="0" parTransId="{C54E4407-A4CB-491C-935F-D4A7D9E93123}" sibTransId="{D94D3ABC-06F6-4C01-9BAB-E8FA8CEB58DD}"/>
    <dgm:cxn modelId="{945F1773-CC77-4516-951A-EB8C94F19698}" type="presParOf" srcId="{346D97B0-6AAC-4900-9447-C328DF7141EE}" destId="{6586F292-E3C4-4FE9-9ECB-211C29215644}" srcOrd="0" destOrd="0" presId="urn:microsoft.com/office/officeart/2005/8/layout/pyramid1"/>
    <dgm:cxn modelId="{DC089B1E-0913-4C9E-BC3E-0B0AA4E7F99C}" type="presParOf" srcId="{6586F292-E3C4-4FE9-9ECB-211C29215644}" destId="{995CC92B-DB58-4FCB-AA2E-EA38109EEC8D}" srcOrd="0" destOrd="0" presId="urn:microsoft.com/office/officeart/2005/8/layout/pyramid1"/>
    <dgm:cxn modelId="{2BC921A9-C8DB-467E-8C81-687CA4251E10}" type="presParOf" srcId="{6586F292-E3C4-4FE9-9ECB-211C29215644}" destId="{2C567FCC-7519-4777-8C5B-A388EF487013}" srcOrd="1" destOrd="0" presId="urn:microsoft.com/office/officeart/2005/8/layout/pyramid1"/>
    <dgm:cxn modelId="{E9A240C2-95E7-498D-8BF6-8D2E3420C4F6}" type="presParOf" srcId="{346D97B0-6AAC-4900-9447-C328DF7141EE}" destId="{99009719-3C90-4664-BB64-49ED7601360D}" srcOrd="1" destOrd="0" presId="urn:microsoft.com/office/officeart/2005/8/layout/pyramid1"/>
    <dgm:cxn modelId="{09F60D77-56B0-43E8-9808-5D0FED85EC49}" type="presParOf" srcId="{99009719-3C90-4664-BB64-49ED7601360D}" destId="{DEFF3F2D-B414-4972-9193-5ED6301A9C49}" srcOrd="0" destOrd="0" presId="urn:microsoft.com/office/officeart/2005/8/layout/pyramid1"/>
    <dgm:cxn modelId="{7F43BC6D-6291-41F9-A29F-CDA75435F28C}" type="presParOf" srcId="{99009719-3C90-4664-BB64-49ED7601360D}" destId="{96698283-6D38-4359-BE09-8FB8A4CABED0}" srcOrd="1" destOrd="0" presId="urn:microsoft.com/office/officeart/2005/8/layout/pyramid1"/>
    <dgm:cxn modelId="{2E0F6905-A3B4-4DF1-B751-57F5DD9AEFAB}" type="presParOf" srcId="{346D97B0-6AAC-4900-9447-C328DF7141EE}" destId="{C397E065-AF1A-4AF4-8B6F-8D77494874E7}" srcOrd="2" destOrd="0" presId="urn:microsoft.com/office/officeart/2005/8/layout/pyramid1"/>
    <dgm:cxn modelId="{6C105C35-8FD1-4F32-ACC5-D9E250697342}" type="presParOf" srcId="{C397E065-AF1A-4AF4-8B6F-8D77494874E7}" destId="{278BFB95-4D49-4452-A439-C0736C39B6DC}" srcOrd="0" destOrd="0" presId="urn:microsoft.com/office/officeart/2005/8/layout/pyramid1"/>
    <dgm:cxn modelId="{B833C741-8C89-4E54-ADAC-789E2F168647}" type="presParOf" srcId="{C397E065-AF1A-4AF4-8B6F-8D77494874E7}" destId="{DD8AE171-C19F-4D5C-A302-7C61F0BDD2D3}" srcOrd="1" destOrd="0" presId="urn:microsoft.com/office/officeart/2005/8/layout/pyramid1"/>
    <dgm:cxn modelId="{A5246967-D95B-4210-B1B7-582E15689F88}" type="presParOf" srcId="{346D97B0-6AAC-4900-9447-C328DF7141EE}" destId="{B82F8C8B-3FCC-4637-ABF1-685B0B278601}" srcOrd="3" destOrd="0" presId="urn:microsoft.com/office/officeart/2005/8/layout/pyramid1"/>
    <dgm:cxn modelId="{64FD0CCB-A4E3-4056-866D-7983AF5FDF03}" type="presParOf" srcId="{B82F8C8B-3FCC-4637-ABF1-685B0B278601}" destId="{8307D7A9-CDD6-411A-AA41-DADFF74F26BB}" srcOrd="0" destOrd="0" presId="urn:microsoft.com/office/officeart/2005/8/layout/pyramid1"/>
    <dgm:cxn modelId="{05E7E3C6-4FCC-4A17-BB7A-D1B3D6E608B8}" type="presParOf" srcId="{B82F8C8B-3FCC-4637-ABF1-685B0B278601}" destId="{41F8F321-34FC-4ED0-82E6-334ADFCFB151}" srcOrd="1" destOrd="0" presId="urn:microsoft.com/office/officeart/2005/8/layout/pyramid1"/>
    <dgm:cxn modelId="{39E3A67F-1AC7-41E5-9F64-66A8BE97B398}" type="presParOf" srcId="{346D97B0-6AAC-4900-9447-C328DF7141EE}" destId="{EFDE47C8-7F08-4829-9D66-D0C9B243CBF3}" srcOrd="4" destOrd="0" presId="urn:microsoft.com/office/officeart/2005/8/layout/pyramid1"/>
    <dgm:cxn modelId="{667540C1-5483-4679-B8F6-CF03BA5AF1BA}" type="presParOf" srcId="{EFDE47C8-7F08-4829-9D66-D0C9B243CBF3}" destId="{B8E68973-0F7A-4AFC-AA95-2B7FA1C7F345}" srcOrd="0" destOrd="0" presId="urn:microsoft.com/office/officeart/2005/8/layout/pyramid1"/>
    <dgm:cxn modelId="{E0E66BFD-BD91-4603-96F9-923448710108}" type="presParOf" srcId="{EFDE47C8-7F08-4829-9D66-D0C9B243CBF3}" destId="{74AB6183-F23E-4D71-99E6-7FD158802501}" srcOrd="1" destOrd="0" presId="urn:microsoft.com/office/officeart/2005/8/layout/pyramid1"/>
    <dgm:cxn modelId="{4A16C392-096D-4791-ADB2-10F4BE781F5D}" type="presParOf" srcId="{346D97B0-6AAC-4900-9447-C328DF7141EE}" destId="{8CC52977-C87C-4C24-98C8-8AFDAD00184C}" srcOrd="5" destOrd="0" presId="urn:microsoft.com/office/officeart/2005/8/layout/pyramid1"/>
    <dgm:cxn modelId="{0C03D623-3A50-4431-8990-0BF334B64DF6}" type="presParOf" srcId="{8CC52977-C87C-4C24-98C8-8AFDAD00184C}" destId="{46B7BA5A-010A-44F5-9FE6-10444F60817D}" srcOrd="0" destOrd="0" presId="urn:microsoft.com/office/officeart/2005/8/layout/pyramid1"/>
    <dgm:cxn modelId="{CCCE99A1-92B1-4F7A-9899-43907D075B64}" type="presParOf" srcId="{8CC52977-C87C-4C24-98C8-8AFDAD00184C}" destId="{9C996BD5-0F94-4DB9-9C1F-BBB2BE0041C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kern="1200" dirty="0"/>
            <a:t>我的人生该如何实施？</a:t>
          </a:r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FF378411-FB51-4DBA-8ABC-27ACCD61123E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调整“七问”</a:t>
          </a:r>
        </a:p>
      </dgm:t>
    </dgm:pt>
    <dgm:pt modelId="{1F9E0E8F-5192-4C32-82D8-425E9B3C504A}" type="sib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FB63F317-4EE2-4A0E-A938-E66B1218AD3C}" type="par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 custLinFactNeighborX="-15815" custLinFactNeighborY="-3827">
        <dgm:presLayoutVars>
          <dgm:chMax val="0"/>
          <dgm:bulletEnabled val="1"/>
        </dgm:presLayoutVars>
      </dgm:prSet>
      <dgm:spPr/>
    </dgm:pt>
    <dgm:pt modelId="{973631BF-C618-400B-81A4-3E6286B0862E}" type="pres">
      <dgm:prSet presAssocID="{080B9B31-5EB9-4586-991C-A44925A02881}" presName="spacer" presStyleCnt="0"/>
      <dgm:spPr/>
    </dgm:pt>
    <dgm:pt modelId="{A286B1F0-A3DD-4EDC-9C1D-499C3BD41704}" type="pres">
      <dgm:prSet presAssocID="{FF378411-FB51-4DBA-8ABC-27ACCD6112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955171-97AD-4FCD-ADD9-17A8ACE4F3BE}" srcId="{CD448529-D8C7-4A6C-95EB-DE87BA3BD1FF}" destId="{FF378411-FB51-4DBA-8ABC-27ACCD61123E}" srcOrd="1" destOrd="0" parTransId="{FB63F317-4EE2-4A0E-A938-E66B1218AD3C}" sibTransId="{1F9E0E8F-5192-4C32-82D8-425E9B3C504A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7258FBFA-5ECE-4279-8095-0B9D6FBA298D}" type="presOf" srcId="{FF378411-FB51-4DBA-8ABC-27ACCD61123E}" destId="{A286B1F0-A3DD-4EDC-9C1D-499C3BD41704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43109A88-8A04-4F0A-B695-ACD68795AFD1}" type="presParOf" srcId="{2D46B671-08A5-4807-AECF-93CA4B7AB44B}" destId="{973631BF-C618-400B-81A4-3E6286B0862E}" srcOrd="1" destOrd="0" presId="urn:microsoft.com/office/officeart/2005/8/layout/vList2"/>
    <dgm:cxn modelId="{A1E2B943-67A7-46EF-B6EA-E12B3A0E1F47}" type="presParOf" srcId="{2D46B671-08A5-4807-AECF-93CA4B7AB44B}" destId="{A286B1F0-A3DD-4EDC-9C1D-499C3BD417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en-US" altLang="zh-CN" sz="2400" kern="1200" dirty="0"/>
            <a:t>1.</a:t>
          </a:r>
          <a:r>
            <a:rPr lang="zh-CN" altLang="en-US" sz="2400" kern="1200" dirty="0"/>
            <a:t>计划赶不上变化，职业生涯规划什么情况下需要进行修正？</a:t>
          </a:r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25F4ADAF-0314-49E9-8BF7-58B5F9EA0B5B}">
      <dgm:prSet custT="1"/>
      <dgm:spPr/>
      <dgm:t>
        <a:bodyPr/>
        <a:lstStyle/>
        <a:p>
          <a:r>
            <a:rPr lang="en-US" altLang="zh-CN" sz="2400" kern="1200" dirty="0"/>
            <a:t>2.</a:t>
          </a:r>
          <a:r>
            <a:rPr lang="zh-CN" altLang="en-US" sz="2400" kern="1200" dirty="0"/>
            <a:t> 在艰难困苦的时候，您会如何询问自己的内心最在乎的究竟是什么？？</a:t>
          </a:r>
        </a:p>
      </dgm:t>
    </dgm:pt>
    <dgm:pt modelId="{7D8ACAFC-1906-468E-99C7-70F2275CD135}" type="parTrans" cxnId="{84D91C55-0101-4A96-A729-25AF624D2A38}">
      <dgm:prSet/>
      <dgm:spPr/>
      <dgm:t>
        <a:bodyPr/>
        <a:lstStyle/>
        <a:p>
          <a:endParaRPr lang="zh-CN" altLang="en-US"/>
        </a:p>
      </dgm:t>
    </dgm:pt>
    <dgm:pt modelId="{F052D22F-7170-491C-B33A-69F6AB4CED94}" type="sibTrans" cxnId="{84D91C55-0101-4A96-A729-25AF624D2A38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 custLinFactNeighborX="-7575" custLinFactNeighborY="-39505">
        <dgm:presLayoutVars>
          <dgm:chMax val="0"/>
          <dgm:bulletEnabled val="1"/>
        </dgm:presLayoutVars>
      </dgm:prSet>
      <dgm:spPr/>
    </dgm:pt>
    <dgm:pt modelId="{C1FB629A-04D1-479D-83EB-47B9A91D2B80}" type="pres">
      <dgm:prSet presAssocID="{080B9B31-5EB9-4586-991C-A44925A02881}" presName="spacer" presStyleCnt="0"/>
      <dgm:spPr/>
    </dgm:pt>
    <dgm:pt modelId="{79807EEF-B856-440D-8C50-307EB0A007E3}" type="pres">
      <dgm:prSet presAssocID="{25F4ADAF-0314-49E9-8BF7-58B5F9EA0B5B}" presName="parentText" presStyleLbl="node1" presStyleIdx="1" presStyleCnt="2" custLinFactNeighborX="-7575" custLinFactNeighborY="-39505">
        <dgm:presLayoutVars>
          <dgm:chMax val="0"/>
          <dgm:bulletEnabled val="1"/>
        </dgm:presLayoutVars>
      </dgm:prSet>
      <dgm:spPr/>
    </dgm:pt>
  </dgm:ptLst>
  <dgm:cxnLst>
    <dgm:cxn modelId="{84D91C55-0101-4A96-A729-25AF624D2A38}" srcId="{CD448529-D8C7-4A6C-95EB-DE87BA3BD1FF}" destId="{25F4ADAF-0314-49E9-8BF7-58B5F9EA0B5B}" srcOrd="1" destOrd="0" parTransId="{7D8ACAFC-1906-468E-99C7-70F2275CD135}" sibTransId="{F052D22F-7170-491C-B33A-69F6AB4CED94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5D5E6CD9-FAC1-4E46-8F20-0E8EC6E0B46F}" type="presOf" srcId="{25F4ADAF-0314-49E9-8BF7-58B5F9EA0B5B}" destId="{79807EEF-B856-440D-8C50-307EB0A007E3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BF3BCBCF-C2C7-435A-8DAA-2C8605B69869}" type="presParOf" srcId="{2D46B671-08A5-4807-AECF-93CA4B7AB44B}" destId="{C1FB629A-04D1-479D-83EB-47B9A91D2B80}" srcOrd="1" destOrd="0" presId="urn:microsoft.com/office/officeart/2005/8/layout/vList2"/>
    <dgm:cxn modelId="{BB652863-FFAF-4030-B688-DDC72BDC691A}" type="presParOf" srcId="{2D46B671-08A5-4807-AECF-93CA4B7AB44B}" destId="{79807EEF-B856-440D-8C50-307EB0A007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5E193-8FAB-4BAB-8AD7-8F14B1A5E1E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CF65A2-F8E5-4EEB-8B59-22013663F9C2}">
      <dgm:prSet phldrT="[文本]"/>
      <dgm:spPr/>
      <dgm:t>
        <a:bodyPr/>
        <a:lstStyle/>
        <a:p>
          <a:r>
            <a:rPr lang="zh-CN" altLang="en-US" dirty="0"/>
            <a:t>职业生涯目标</a:t>
          </a:r>
        </a:p>
      </dgm:t>
    </dgm:pt>
    <dgm:pt modelId="{B0508553-1BF1-4FFA-B512-E32947AB9232}" type="parTrans" cxnId="{E8D2921E-80C4-48FF-B46A-DB8C6F68B9AF}">
      <dgm:prSet/>
      <dgm:spPr/>
      <dgm:t>
        <a:bodyPr/>
        <a:lstStyle/>
        <a:p>
          <a:endParaRPr lang="zh-CN" altLang="en-US"/>
        </a:p>
      </dgm:t>
    </dgm:pt>
    <dgm:pt modelId="{95B7D67E-C15A-4C2E-B365-D5DDF6B9B1AE}" type="sibTrans" cxnId="{E8D2921E-80C4-48FF-B46A-DB8C6F68B9AF}">
      <dgm:prSet/>
      <dgm:spPr/>
      <dgm:t>
        <a:bodyPr/>
        <a:lstStyle/>
        <a:p>
          <a:endParaRPr lang="zh-CN" altLang="en-US"/>
        </a:p>
      </dgm:t>
    </dgm:pt>
    <dgm:pt modelId="{F6871BC0-24B2-4779-B4B3-A8523CF442A6}">
      <dgm:prSet phldrT="[文本]"/>
      <dgm:spPr/>
      <dgm:t>
        <a:bodyPr/>
        <a:lstStyle/>
        <a:p>
          <a:r>
            <a:rPr lang="zh-CN" altLang="en-US" dirty="0"/>
            <a:t>外职业生涯目标</a:t>
          </a:r>
        </a:p>
      </dgm:t>
    </dgm:pt>
    <dgm:pt modelId="{185EBAE7-6406-4CFA-A95F-5944AE201B76}" type="parTrans" cxnId="{4A0D51CE-AE39-4EDB-BE02-FD8BFD6EAFF6}">
      <dgm:prSet/>
      <dgm:spPr/>
      <dgm:t>
        <a:bodyPr/>
        <a:lstStyle/>
        <a:p>
          <a:endParaRPr lang="zh-CN" altLang="en-US"/>
        </a:p>
      </dgm:t>
    </dgm:pt>
    <dgm:pt modelId="{01BE854F-4285-4752-90EC-7154F1F50FED}" type="sibTrans" cxnId="{4A0D51CE-AE39-4EDB-BE02-FD8BFD6EAFF6}">
      <dgm:prSet/>
      <dgm:spPr/>
      <dgm:t>
        <a:bodyPr/>
        <a:lstStyle/>
        <a:p>
          <a:endParaRPr lang="zh-CN" altLang="en-US"/>
        </a:p>
      </dgm:t>
    </dgm:pt>
    <dgm:pt modelId="{FA7D1451-BA3E-46B7-B614-026A790A72F9}">
      <dgm:prSet phldrT="[文本]"/>
      <dgm:spPr/>
      <dgm:t>
        <a:bodyPr/>
        <a:lstStyle/>
        <a:p>
          <a:r>
            <a:rPr lang="zh-CN" altLang="en-US" dirty="0"/>
            <a:t>职务目标、经济目标、工作内容目标、工作环境目标、工作地点目标</a:t>
          </a:r>
        </a:p>
      </dgm:t>
    </dgm:pt>
    <dgm:pt modelId="{50746DD5-3262-4656-AB06-DAA30F6AD7F3}" type="parTrans" cxnId="{289FDBBD-DC32-4F9D-9B1C-4E736BCDBF78}">
      <dgm:prSet/>
      <dgm:spPr/>
      <dgm:t>
        <a:bodyPr/>
        <a:lstStyle/>
        <a:p>
          <a:endParaRPr lang="zh-CN" altLang="en-US"/>
        </a:p>
      </dgm:t>
    </dgm:pt>
    <dgm:pt modelId="{18E529F6-573B-44C4-8104-CACC7E14B564}" type="sibTrans" cxnId="{289FDBBD-DC32-4F9D-9B1C-4E736BCDBF78}">
      <dgm:prSet/>
      <dgm:spPr/>
      <dgm:t>
        <a:bodyPr/>
        <a:lstStyle/>
        <a:p>
          <a:endParaRPr lang="zh-CN" altLang="en-US"/>
        </a:p>
      </dgm:t>
    </dgm:pt>
    <dgm:pt modelId="{62F89007-4AD0-4CAD-922C-57DBB6585EF2}">
      <dgm:prSet phldrT="[文本]"/>
      <dgm:spPr/>
      <dgm:t>
        <a:bodyPr/>
        <a:lstStyle/>
        <a:p>
          <a:r>
            <a:rPr lang="zh-CN" altLang="en-US" dirty="0"/>
            <a:t>内职业生涯目标</a:t>
          </a:r>
        </a:p>
      </dgm:t>
    </dgm:pt>
    <dgm:pt modelId="{C8D8E1B4-4346-4DD5-8170-8C6A77D6584D}" type="parTrans" cxnId="{1431FAB3-73C5-48B5-9197-3FE4C198A43E}">
      <dgm:prSet/>
      <dgm:spPr/>
      <dgm:t>
        <a:bodyPr/>
        <a:lstStyle/>
        <a:p>
          <a:endParaRPr lang="zh-CN" altLang="en-US"/>
        </a:p>
      </dgm:t>
    </dgm:pt>
    <dgm:pt modelId="{10038846-4B79-4841-B3DE-525EB3CB3ABA}" type="sibTrans" cxnId="{1431FAB3-73C5-48B5-9197-3FE4C198A43E}">
      <dgm:prSet/>
      <dgm:spPr/>
      <dgm:t>
        <a:bodyPr/>
        <a:lstStyle/>
        <a:p>
          <a:endParaRPr lang="zh-CN" altLang="en-US"/>
        </a:p>
      </dgm:t>
    </dgm:pt>
    <dgm:pt modelId="{FA2B8F61-A986-471B-A4DD-587B061DDBBF}">
      <dgm:prSet/>
      <dgm:spPr/>
      <dgm:t>
        <a:bodyPr/>
        <a:lstStyle/>
        <a:p>
          <a:r>
            <a:rPr lang="zh-CN" altLang="en-US"/>
            <a:t>工作能力目标、学习新知识目标、工作成果目标、提高心理素质目标、观念目标</a:t>
          </a:r>
        </a:p>
      </dgm:t>
    </dgm:pt>
    <dgm:pt modelId="{784C15B2-1AA9-43A9-BC2D-190EFB677B7E}" type="parTrans" cxnId="{7F6B8A28-BC08-4F4D-821C-0C45585D3649}">
      <dgm:prSet/>
      <dgm:spPr/>
      <dgm:t>
        <a:bodyPr/>
        <a:lstStyle/>
        <a:p>
          <a:endParaRPr lang="zh-CN" altLang="en-US"/>
        </a:p>
      </dgm:t>
    </dgm:pt>
    <dgm:pt modelId="{19E6E572-209F-4EB6-B139-884222119538}" type="sibTrans" cxnId="{7F6B8A28-BC08-4F4D-821C-0C45585D3649}">
      <dgm:prSet/>
      <dgm:spPr/>
      <dgm:t>
        <a:bodyPr/>
        <a:lstStyle/>
        <a:p>
          <a:endParaRPr lang="zh-CN" altLang="en-US"/>
        </a:p>
      </dgm:t>
    </dgm:pt>
    <dgm:pt modelId="{C70AB994-82D4-4300-9A3E-A1C11E105B66}" type="pres">
      <dgm:prSet presAssocID="{FCE5E193-8FAB-4BAB-8AD7-8F14B1A5E1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F4A7EF-9B6A-4886-B3C0-8AF5947BCA9A}" type="pres">
      <dgm:prSet presAssocID="{5FCF65A2-F8E5-4EEB-8B59-22013663F9C2}" presName="root1" presStyleCnt="0"/>
      <dgm:spPr/>
    </dgm:pt>
    <dgm:pt modelId="{2B1B5FEF-99DB-439C-BADF-E3E67E9E2E9F}" type="pres">
      <dgm:prSet presAssocID="{5FCF65A2-F8E5-4EEB-8B59-22013663F9C2}" presName="LevelOneTextNode" presStyleLbl="node0" presStyleIdx="0" presStyleCnt="1">
        <dgm:presLayoutVars>
          <dgm:chPref val="3"/>
        </dgm:presLayoutVars>
      </dgm:prSet>
      <dgm:spPr/>
    </dgm:pt>
    <dgm:pt modelId="{67688F74-C64C-4F62-AC16-C6C0EAAD24B4}" type="pres">
      <dgm:prSet presAssocID="{5FCF65A2-F8E5-4EEB-8B59-22013663F9C2}" presName="level2hierChild" presStyleCnt="0"/>
      <dgm:spPr/>
    </dgm:pt>
    <dgm:pt modelId="{FA4D2CFE-FE91-4A68-8074-9B48BD9C2138}" type="pres">
      <dgm:prSet presAssocID="{185EBAE7-6406-4CFA-A95F-5944AE201B76}" presName="conn2-1" presStyleLbl="parChTrans1D2" presStyleIdx="0" presStyleCnt="2"/>
      <dgm:spPr/>
    </dgm:pt>
    <dgm:pt modelId="{FB06ACE9-053E-4F49-B62C-CC5B30D6077D}" type="pres">
      <dgm:prSet presAssocID="{185EBAE7-6406-4CFA-A95F-5944AE201B76}" presName="connTx" presStyleLbl="parChTrans1D2" presStyleIdx="0" presStyleCnt="2"/>
      <dgm:spPr/>
    </dgm:pt>
    <dgm:pt modelId="{9BEE7473-E331-425F-83B4-7F5CB1CA48EC}" type="pres">
      <dgm:prSet presAssocID="{F6871BC0-24B2-4779-B4B3-A8523CF442A6}" presName="root2" presStyleCnt="0"/>
      <dgm:spPr/>
    </dgm:pt>
    <dgm:pt modelId="{BDA31E73-C86D-4E22-B9B7-B05CB767230C}" type="pres">
      <dgm:prSet presAssocID="{F6871BC0-24B2-4779-B4B3-A8523CF442A6}" presName="LevelTwoTextNode" presStyleLbl="node2" presStyleIdx="0" presStyleCnt="2">
        <dgm:presLayoutVars>
          <dgm:chPref val="3"/>
        </dgm:presLayoutVars>
      </dgm:prSet>
      <dgm:spPr/>
    </dgm:pt>
    <dgm:pt modelId="{08C6E0B4-E1E7-4968-89E2-E16C826442F4}" type="pres">
      <dgm:prSet presAssocID="{F6871BC0-24B2-4779-B4B3-A8523CF442A6}" presName="level3hierChild" presStyleCnt="0"/>
      <dgm:spPr/>
    </dgm:pt>
    <dgm:pt modelId="{6D7F3E9E-2B7D-48F9-8304-0F210CD5F6C2}" type="pres">
      <dgm:prSet presAssocID="{50746DD5-3262-4656-AB06-DAA30F6AD7F3}" presName="conn2-1" presStyleLbl="parChTrans1D3" presStyleIdx="0" presStyleCnt="2"/>
      <dgm:spPr/>
    </dgm:pt>
    <dgm:pt modelId="{7CFD28B3-443E-4CD2-BF44-2799F1AD83EA}" type="pres">
      <dgm:prSet presAssocID="{50746DD5-3262-4656-AB06-DAA30F6AD7F3}" presName="connTx" presStyleLbl="parChTrans1D3" presStyleIdx="0" presStyleCnt="2"/>
      <dgm:spPr/>
    </dgm:pt>
    <dgm:pt modelId="{9BC5A96E-902D-40D7-B280-9D7D45A63F69}" type="pres">
      <dgm:prSet presAssocID="{FA7D1451-BA3E-46B7-B614-026A790A72F9}" presName="root2" presStyleCnt="0"/>
      <dgm:spPr/>
    </dgm:pt>
    <dgm:pt modelId="{6754C316-0B58-4C62-A5AD-563DE083BEF2}" type="pres">
      <dgm:prSet presAssocID="{FA7D1451-BA3E-46B7-B614-026A790A72F9}" presName="LevelTwoTextNode" presStyleLbl="node3" presStyleIdx="0" presStyleCnt="2">
        <dgm:presLayoutVars>
          <dgm:chPref val="3"/>
        </dgm:presLayoutVars>
      </dgm:prSet>
      <dgm:spPr/>
    </dgm:pt>
    <dgm:pt modelId="{3C62AEBC-BEE7-45CF-AFA7-BB3495008DF9}" type="pres">
      <dgm:prSet presAssocID="{FA7D1451-BA3E-46B7-B614-026A790A72F9}" presName="level3hierChild" presStyleCnt="0"/>
      <dgm:spPr/>
    </dgm:pt>
    <dgm:pt modelId="{A2192754-C2ED-4F27-8F22-6DA90D7B0876}" type="pres">
      <dgm:prSet presAssocID="{C8D8E1B4-4346-4DD5-8170-8C6A77D6584D}" presName="conn2-1" presStyleLbl="parChTrans1D2" presStyleIdx="1" presStyleCnt="2"/>
      <dgm:spPr/>
    </dgm:pt>
    <dgm:pt modelId="{7D561B5F-CC58-4937-BA00-910016136F02}" type="pres">
      <dgm:prSet presAssocID="{C8D8E1B4-4346-4DD5-8170-8C6A77D6584D}" presName="connTx" presStyleLbl="parChTrans1D2" presStyleIdx="1" presStyleCnt="2"/>
      <dgm:spPr/>
    </dgm:pt>
    <dgm:pt modelId="{CE5B2C71-2E03-4D95-9B2A-7E21F00E51C8}" type="pres">
      <dgm:prSet presAssocID="{62F89007-4AD0-4CAD-922C-57DBB6585EF2}" presName="root2" presStyleCnt="0"/>
      <dgm:spPr/>
    </dgm:pt>
    <dgm:pt modelId="{D9C70600-7C54-41B3-8952-70ACC6CD4461}" type="pres">
      <dgm:prSet presAssocID="{62F89007-4AD0-4CAD-922C-57DBB6585EF2}" presName="LevelTwoTextNode" presStyleLbl="node2" presStyleIdx="1" presStyleCnt="2">
        <dgm:presLayoutVars>
          <dgm:chPref val="3"/>
        </dgm:presLayoutVars>
      </dgm:prSet>
      <dgm:spPr/>
    </dgm:pt>
    <dgm:pt modelId="{1DB17DCC-A86F-42F9-9E28-BEB81609909C}" type="pres">
      <dgm:prSet presAssocID="{62F89007-4AD0-4CAD-922C-57DBB6585EF2}" presName="level3hierChild" presStyleCnt="0"/>
      <dgm:spPr/>
    </dgm:pt>
    <dgm:pt modelId="{9C7C879F-9DDC-46CB-A8B1-284565F5BD34}" type="pres">
      <dgm:prSet presAssocID="{784C15B2-1AA9-43A9-BC2D-190EFB677B7E}" presName="conn2-1" presStyleLbl="parChTrans1D3" presStyleIdx="1" presStyleCnt="2"/>
      <dgm:spPr/>
    </dgm:pt>
    <dgm:pt modelId="{9E262BC5-F19A-4DE2-A224-619B5FF3CDDD}" type="pres">
      <dgm:prSet presAssocID="{784C15B2-1AA9-43A9-BC2D-190EFB677B7E}" presName="connTx" presStyleLbl="parChTrans1D3" presStyleIdx="1" presStyleCnt="2"/>
      <dgm:spPr/>
    </dgm:pt>
    <dgm:pt modelId="{65363618-D4BE-4AB0-A54B-F100E0FFB958}" type="pres">
      <dgm:prSet presAssocID="{FA2B8F61-A986-471B-A4DD-587B061DDBBF}" presName="root2" presStyleCnt="0"/>
      <dgm:spPr/>
    </dgm:pt>
    <dgm:pt modelId="{FA8C2438-11F8-4FA5-A8AD-CCD472BD697C}" type="pres">
      <dgm:prSet presAssocID="{FA2B8F61-A986-471B-A4DD-587B061DDBBF}" presName="LevelTwoTextNode" presStyleLbl="node3" presStyleIdx="1" presStyleCnt="2">
        <dgm:presLayoutVars>
          <dgm:chPref val="3"/>
        </dgm:presLayoutVars>
      </dgm:prSet>
      <dgm:spPr/>
    </dgm:pt>
    <dgm:pt modelId="{A20DE54D-FE4C-4D64-B799-B252B0586792}" type="pres">
      <dgm:prSet presAssocID="{FA2B8F61-A986-471B-A4DD-587B061DDBBF}" presName="level3hierChild" presStyleCnt="0"/>
      <dgm:spPr/>
    </dgm:pt>
  </dgm:ptLst>
  <dgm:cxnLst>
    <dgm:cxn modelId="{B49A460E-F6D8-4FFB-B8DD-1F32646326E5}" type="presOf" srcId="{50746DD5-3262-4656-AB06-DAA30F6AD7F3}" destId="{7CFD28B3-443E-4CD2-BF44-2799F1AD83EA}" srcOrd="1" destOrd="0" presId="urn:microsoft.com/office/officeart/2005/8/layout/hierarchy2"/>
    <dgm:cxn modelId="{E8D2921E-80C4-48FF-B46A-DB8C6F68B9AF}" srcId="{FCE5E193-8FAB-4BAB-8AD7-8F14B1A5E1E4}" destId="{5FCF65A2-F8E5-4EEB-8B59-22013663F9C2}" srcOrd="0" destOrd="0" parTransId="{B0508553-1BF1-4FFA-B512-E32947AB9232}" sibTransId="{95B7D67E-C15A-4C2E-B365-D5DDF6B9B1AE}"/>
    <dgm:cxn modelId="{B444DE25-BA05-4173-8911-5F55B3A1E5B5}" type="presOf" srcId="{185EBAE7-6406-4CFA-A95F-5944AE201B76}" destId="{FB06ACE9-053E-4F49-B62C-CC5B30D6077D}" srcOrd="1" destOrd="0" presId="urn:microsoft.com/office/officeart/2005/8/layout/hierarchy2"/>
    <dgm:cxn modelId="{7F6B8A28-BC08-4F4D-821C-0C45585D3649}" srcId="{62F89007-4AD0-4CAD-922C-57DBB6585EF2}" destId="{FA2B8F61-A986-471B-A4DD-587B061DDBBF}" srcOrd="0" destOrd="0" parTransId="{784C15B2-1AA9-43A9-BC2D-190EFB677B7E}" sibTransId="{19E6E572-209F-4EB6-B139-884222119538}"/>
    <dgm:cxn modelId="{D58F635F-4B98-43B2-860A-A1911BD21499}" type="presOf" srcId="{62F89007-4AD0-4CAD-922C-57DBB6585EF2}" destId="{D9C70600-7C54-41B3-8952-70ACC6CD4461}" srcOrd="0" destOrd="0" presId="urn:microsoft.com/office/officeart/2005/8/layout/hierarchy2"/>
    <dgm:cxn modelId="{FEBEF445-A43F-497C-8D06-345FC114761C}" type="presOf" srcId="{784C15B2-1AA9-43A9-BC2D-190EFB677B7E}" destId="{9E262BC5-F19A-4DE2-A224-619B5FF3CDDD}" srcOrd="1" destOrd="0" presId="urn:microsoft.com/office/officeart/2005/8/layout/hierarchy2"/>
    <dgm:cxn modelId="{77BC7E6C-EC9E-42E6-9713-0DFA9D77A06E}" type="presOf" srcId="{5FCF65A2-F8E5-4EEB-8B59-22013663F9C2}" destId="{2B1B5FEF-99DB-439C-BADF-E3E67E9E2E9F}" srcOrd="0" destOrd="0" presId="urn:microsoft.com/office/officeart/2005/8/layout/hierarchy2"/>
    <dgm:cxn modelId="{2E575685-6D94-4440-953F-A1FB87631F3D}" type="presOf" srcId="{784C15B2-1AA9-43A9-BC2D-190EFB677B7E}" destId="{9C7C879F-9DDC-46CB-A8B1-284565F5BD34}" srcOrd="0" destOrd="0" presId="urn:microsoft.com/office/officeart/2005/8/layout/hierarchy2"/>
    <dgm:cxn modelId="{8E3A8686-AA9A-42AD-90B6-461E9B944FC6}" type="presOf" srcId="{C8D8E1B4-4346-4DD5-8170-8C6A77D6584D}" destId="{7D561B5F-CC58-4937-BA00-910016136F02}" srcOrd="1" destOrd="0" presId="urn:microsoft.com/office/officeart/2005/8/layout/hierarchy2"/>
    <dgm:cxn modelId="{F7A3A88C-620F-42F1-91A4-8731717788C7}" type="presOf" srcId="{FA7D1451-BA3E-46B7-B614-026A790A72F9}" destId="{6754C316-0B58-4C62-A5AD-563DE083BEF2}" srcOrd="0" destOrd="0" presId="urn:microsoft.com/office/officeart/2005/8/layout/hierarchy2"/>
    <dgm:cxn modelId="{03E06C90-2BF4-47C7-8837-87C037946048}" type="presOf" srcId="{C8D8E1B4-4346-4DD5-8170-8C6A77D6584D}" destId="{A2192754-C2ED-4F27-8F22-6DA90D7B0876}" srcOrd="0" destOrd="0" presId="urn:microsoft.com/office/officeart/2005/8/layout/hierarchy2"/>
    <dgm:cxn modelId="{C758D9B1-6383-4672-A216-3797EFB62A16}" type="presOf" srcId="{50746DD5-3262-4656-AB06-DAA30F6AD7F3}" destId="{6D7F3E9E-2B7D-48F9-8304-0F210CD5F6C2}" srcOrd="0" destOrd="0" presId="urn:microsoft.com/office/officeart/2005/8/layout/hierarchy2"/>
    <dgm:cxn modelId="{6002F4B2-A474-4CE8-BF81-364272B94880}" type="presOf" srcId="{185EBAE7-6406-4CFA-A95F-5944AE201B76}" destId="{FA4D2CFE-FE91-4A68-8074-9B48BD9C2138}" srcOrd="0" destOrd="0" presId="urn:microsoft.com/office/officeart/2005/8/layout/hierarchy2"/>
    <dgm:cxn modelId="{1431FAB3-73C5-48B5-9197-3FE4C198A43E}" srcId="{5FCF65A2-F8E5-4EEB-8B59-22013663F9C2}" destId="{62F89007-4AD0-4CAD-922C-57DBB6585EF2}" srcOrd="1" destOrd="0" parTransId="{C8D8E1B4-4346-4DD5-8170-8C6A77D6584D}" sibTransId="{10038846-4B79-4841-B3DE-525EB3CB3ABA}"/>
    <dgm:cxn modelId="{289FDBBD-DC32-4F9D-9B1C-4E736BCDBF78}" srcId="{F6871BC0-24B2-4779-B4B3-A8523CF442A6}" destId="{FA7D1451-BA3E-46B7-B614-026A790A72F9}" srcOrd="0" destOrd="0" parTransId="{50746DD5-3262-4656-AB06-DAA30F6AD7F3}" sibTransId="{18E529F6-573B-44C4-8104-CACC7E14B564}"/>
    <dgm:cxn modelId="{ABD506C8-33EC-4F2E-B069-B745B932266C}" type="presOf" srcId="{F6871BC0-24B2-4779-B4B3-A8523CF442A6}" destId="{BDA31E73-C86D-4E22-B9B7-B05CB767230C}" srcOrd="0" destOrd="0" presId="urn:microsoft.com/office/officeart/2005/8/layout/hierarchy2"/>
    <dgm:cxn modelId="{4A0D51CE-AE39-4EDB-BE02-FD8BFD6EAFF6}" srcId="{5FCF65A2-F8E5-4EEB-8B59-22013663F9C2}" destId="{F6871BC0-24B2-4779-B4B3-A8523CF442A6}" srcOrd="0" destOrd="0" parTransId="{185EBAE7-6406-4CFA-A95F-5944AE201B76}" sibTransId="{01BE854F-4285-4752-90EC-7154F1F50FED}"/>
    <dgm:cxn modelId="{7D7C0CD8-C8A1-433B-BB50-B96F66548B5B}" type="presOf" srcId="{FCE5E193-8FAB-4BAB-8AD7-8F14B1A5E1E4}" destId="{C70AB994-82D4-4300-9A3E-A1C11E105B66}" srcOrd="0" destOrd="0" presId="urn:microsoft.com/office/officeart/2005/8/layout/hierarchy2"/>
    <dgm:cxn modelId="{6F3381E3-78BC-4CF8-AEBD-025D2B35B5C2}" type="presOf" srcId="{FA2B8F61-A986-471B-A4DD-587B061DDBBF}" destId="{FA8C2438-11F8-4FA5-A8AD-CCD472BD697C}" srcOrd="0" destOrd="0" presId="urn:microsoft.com/office/officeart/2005/8/layout/hierarchy2"/>
    <dgm:cxn modelId="{B3EEF810-04CA-4FE6-AA0F-64331B81D68E}" type="presParOf" srcId="{C70AB994-82D4-4300-9A3E-A1C11E105B66}" destId="{D8F4A7EF-9B6A-4886-B3C0-8AF5947BCA9A}" srcOrd="0" destOrd="0" presId="urn:microsoft.com/office/officeart/2005/8/layout/hierarchy2"/>
    <dgm:cxn modelId="{8E6020B7-2DFE-40CA-A872-F04E39EDE971}" type="presParOf" srcId="{D8F4A7EF-9B6A-4886-B3C0-8AF5947BCA9A}" destId="{2B1B5FEF-99DB-439C-BADF-E3E67E9E2E9F}" srcOrd="0" destOrd="0" presId="urn:microsoft.com/office/officeart/2005/8/layout/hierarchy2"/>
    <dgm:cxn modelId="{17C9D89C-2AC4-4CC9-A41A-1888AFAD7F56}" type="presParOf" srcId="{D8F4A7EF-9B6A-4886-B3C0-8AF5947BCA9A}" destId="{67688F74-C64C-4F62-AC16-C6C0EAAD24B4}" srcOrd="1" destOrd="0" presId="urn:microsoft.com/office/officeart/2005/8/layout/hierarchy2"/>
    <dgm:cxn modelId="{148A6A95-6053-4E19-953B-1362F7639364}" type="presParOf" srcId="{67688F74-C64C-4F62-AC16-C6C0EAAD24B4}" destId="{FA4D2CFE-FE91-4A68-8074-9B48BD9C2138}" srcOrd="0" destOrd="0" presId="urn:microsoft.com/office/officeart/2005/8/layout/hierarchy2"/>
    <dgm:cxn modelId="{7A0B4F68-A610-4AD3-8575-B3ABD9EC12E0}" type="presParOf" srcId="{FA4D2CFE-FE91-4A68-8074-9B48BD9C2138}" destId="{FB06ACE9-053E-4F49-B62C-CC5B30D6077D}" srcOrd="0" destOrd="0" presId="urn:microsoft.com/office/officeart/2005/8/layout/hierarchy2"/>
    <dgm:cxn modelId="{24599420-C3A9-4FFB-B8F6-D6A264FF03EB}" type="presParOf" srcId="{67688F74-C64C-4F62-AC16-C6C0EAAD24B4}" destId="{9BEE7473-E331-425F-83B4-7F5CB1CA48EC}" srcOrd="1" destOrd="0" presId="urn:microsoft.com/office/officeart/2005/8/layout/hierarchy2"/>
    <dgm:cxn modelId="{5F9C386F-22E5-4130-B51B-5C0FC0B7BB4B}" type="presParOf" srcId="{9BEE7473-E331-425F-83B4-7F5CB1CA48EC}" destId="{BDA31E73-C86D-4E22-B9B7-B05CB767230C}" srcOrd="0" destOrd="0" presId="urn:microsoft.com/office/officeart/2005/8/layout/hierarchy2"/>
    <dgm:cxn modelId="{0C3A7237-5B9B-4A3C-B925-40037F2A788B}" type="presParOf" srcId="{9BEE7473-E331-425F-83B4-7F5CB1CA48EC}" destId="{08C6E0B4-E1E7-4968-89E2-E16C826442F4}" srcOrd="1" destOrd="0" presId="urn:microsoft.com/office/officeart/2005/8/layout/hierarchy2"/>
    <dgm:cxn modelId="{0BC23C17-AE10-4520-8236-E1EBD9AD1E5A}" type="presParOf" srcId="{08C6E0B4-E1E7-4968-89E2-E16C826442F4}" destId="{6D7F3E9E-2B7D-48F9-8304-0F210CD5F6C2}" srcOrd="0" destOrd="0" presId="urn:microsoft.com/office/officeart/2005/8/layout/hierarchy2"/>
    <dgm:cxn modelId="{49693814-FFE6-48C4-B89A-528B1BD43EB3}" type="presParOf" srcId="{6D7F3E9E-2B7D-48F9-8304-0F210CD5F6C2}" destId="{7CFD28B3-443E-4CD2-BF44-2799F1AD83EA}" srcOrd="0" destOrd="0" presId="urn:microsoft.com/office/officeart/2005/8/layout/hierarchy2"/>
    <dgm:cxn modelId="{6CAD2347-AD5B-4E21-B33E-AC1580065EA6}" type="presParOf" srcId="{08C6E0B4-E1E7-4968-89E2-E16C826442F4}" destId="{9BC5A96E-902D-40D7-B280-9D7D45A63F69}" srcOrd="1" destOrd="0" presId="urn:microsoft.com/office/officeart/2005/8/layout/hierarchy2"/>
    <dgm:cxn modelId="{6D700BFD-1653-4909-B4D2-C6F8AB7A636F}" type="presParOf" srcId="{9BC5A96E-902D-40D7-B280-9D7D45A63F69}" destId="{6754C316-0B58-4C62-A5AD-563DE083BEF2}" srcOrd="0" destOrd="0" presId="urn:microsoft.com/office/officeart/2005/8/layout/hierarchy2"/>
    <dgm:cxn modelId="{3EC49942-46B7-47A2-B592-49CC8793E32E}" type="presParOf" srcId="{9BC5A96E-902D-40D7-B280-9D7D45A63F69}" destId="{3C62AEBC-BEE7-45CF-AFA7-BB3495008DF9}" srcOrd="1" destOrd="0" presId="urn:microsoft.com/office/officeart/2005/8/layout/hierarchy2"/>
    <dgm:cxn modelId="{F9DD74A7-6B09-4589-BD50-D7B10D253506}" type="presParOf" srcId="{67688F74-C64C-4F62-AC16-C6C0EAAD24B4}" destId="{A2192754-C2ED-4F27-8F22-6DA90D7B0876}" srcOrd="2" destOrd="0" presId="urn:microsoft.com/office/officeart/2005/8/layout/hierarchy2"/>
    <dgm:cxn modelId="{C91F186B-0C40-4374-A7FD-C3A6ECECA7CE}" type="presParOf" srcId="{A2192754-C2ED-4F27-8F22-6DA90D7B0876}" destId="{7D561B5F-CC58-4937-BA00-910016136F02}" srcOrd="0" destOrd="0" presId="urn:microsoft.com/office/officeart/2005/8/layout/hierarchy2"/>
    <dgm:cxn modelId="{2DC5F749-979B-4F6F-90ED-E6E224E7DF3F}" type="presParOf" srcId="{67688F74-C64C-4F62-AC16-C6C0EAAD24B4}" destId="{CE5B2C71-2E03-4D95-9B2A-7E21F00E51C8}" srcOrd="3" destOrd="0" presId="urn:microsoft.com/office/officeart/2005/8/layout/hierarchy2"/>
    <dgm:cxn modelId="{56521199-B0AB-4F55-9FEA-8278C97ABA98}" type="presParOf" srcId="{CE5B2C71-2E03-4D95-9B2A-7E21F00E51C8}" destId="{D9C70600-7C54-41B3-8952-70ACC6CD4461}" srcOrd="0" destOrd="0" presId="urn:microsoft.com/office/officeart/2005/8/layout/hierarchy2"/>
    <dgm:cxn modelId="{8FCFF893-9EBB-41C8-9C40-87359896F32C}" type="presParOf" srcId="{CE5B2C71-2E03-4D95-9B2A-7E21F00E51C8}" destId="{1DB17DCC-A86F-42F9-9E28-BEB81609909C}" srcOrd="1" destOrd="0" presId="urn:microsoft.com/office/officeart/2005/8/layout/hierarchy2"/>
    <dgm:cxn modelId="{A6927863-064F-42F4-9052-2C9E18CA7513}" type="presParOf" srcId="{1DB17DCC-A86F-42F9-9E28-BEB81609909C}" destId="{9C7C879F-9DDC-46CB-A8B1-284565F5BD34}" srcOrd="0" destOrd="0" presId="urn:microsoft.com/office/officeart/2005/8/layout/hierarchy2"/>
    <dgm:cxn modelId="{1A8FC7D3-04C3-43F8-89DB-1C76FCC2ACA9}" type="presParOf" srcId="{9C7C879F-9DDC-46CB-A8B1-284565F5BD34}" destId="{9E262BC5-F19A-4DE2-A224-619B5FF3CDDD}" srcOrd="0" destOrd="0" presId="urn:microsoft.com/office/officeart/2005/8/layout/hierarchy2"/>
    <dgm:cxn modelId="{78C01BF7-1899-4D04-BA7D-E86CD4C943B1}" type="presParOf" srcId="{1DB17DCC-A86F-42F9-9E28-BEB81609909C}" destId="{65363618-D4BE-4AB0-A54B-F100E0FFB958}" srcOrd="1" destOrd="0" presId="urn:microsoft.com/office/officeart/2005/8/layout/hierarchy2"/>
    <dgm:cxn modelId="{ED21A61B-828C-4E23-893F-3361D4D74664}" type="presParOf" srcId="{65363618-D4BE-4AB0-A54B-F100E0FFB958}" destId="{FA8C2438-11F8-4FA5-A8AD-CCD472BD697C}" srcOrd="0" destOrd="0" presId="urn:microsoft.com/office/officeart/2005/8/layout/hierarchy2"/>
    <dgm:cxn modelId="{F78E4023-94A6-4541-90B2-6EF4BE6982EC}" type="presParOf" srcId="{65363618-D4BE-4AB0-A54B-F100E0FFB958}" destId="{A20DE54D-FE4C-4D64-B799-B252B05867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8EF50-7AA7-4709-A996-76C06D0B7506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1CCF7C-9225-4853-A408-95F335D1D24A}">
      <dgm:prSet phldrT="[文本]"/>
      <dgm:spPr/>
      <dgm:t>
        <a:bodyPr/>
        <a:lstStyle/>
        <a:p>
          <a:pPr algn="ctr"/>
          <a:r>
            <a:rPr lang="zh-CN" altLang="en-US" b="1" dirty="0"/>
            <a:t>优势优点（</a:t>
          </a:r>
          <a:r>
            <a:rPr lang="en-US" altLang="zh-CN" b="1" dirty="0"/>
            <a:t>S</a:t>
          </a:r>
          <a:r>
            <a:rPr lang="zh-CN" altLang="en-US" b="1" dirty="0"/>
            <a:t>）</a:t>
          </a:r>
          <a:endParaRPr lang="zh-CN" altLang="en-US" dirty="0"/>
        </a:p>
        <a:p>
          <a:pPr algn="l"/>
          <a:r>
            <a:rPr lang="zh-CN" altLang="en-US" dirty="0"/>
            <a:t>什么是我最优秀的品质？</a:t>
          </a:r>
        </a:p>
        <a:p>
          <a:pPr algn="l"/>
          <a:r>
            <a:rPr lang="zh-CN" altLang="en-US" dirty="0"/>
            <a:t>我曾经学习了什么？</a:t>
          </a:r>
        </a:p>
        <a:p>
          <a:pPr algn="l"/>
          <a:r>
            <a:rPr lang="zh-CN" altLang="en-US" dirty="0"/>
            <a:t>我曾做过什么？</a:t>
          </a:r>
        </a:p>
        <a:p>
          <a:pPr algn="l"/>
          <a:r>
            <a:rPr lang="zh-CN" altLang="en-US" dirty="0"/>
            <a:t>我做过的最成功的事是什么</a:t>
          </a:r>
          <a:r>
            <a:rPr lang="en-US" altLang="zh-CN" dirty="0"/>
            <a:t>?</a:t>
          </a:r>
          <a:endParaRPr lang="zh-CN" altLang="en-US" dirty="0"/>
        </a:p>
      </dgm:t>
    </dgm:pt>
    <dgm:pt modelId="{C7ABE898-A568-42F5-97EB-BB07F570B979}" type="parTrans" cxnId="{4EF8168C-8501-47C5-B4BD-256B41E8600A}">
      <dgm:prSet/>
      <dgm:spPr/>
      <dgm:t>
        <a:bodyPr/>
        <a:lstStyle/>
        <a:p>
          <a:endParaRPr lang="zh-CN" altLang="en-US"/>
        </a:p>
      </dgm:t>
    </dgm:pt>
    <dgm:pt modelId="{4A927353-BB14-437E-AD78-8CA1FB1223F2}" type="sibTrans" cxnId="{4EF8168C-8501-47C5-B4BD-256B41E8600A}">
      <dgm:prSet/>
      <dgm:spPr/>
      <dgm:t>
        <a:bodyPr/>
        <a:lstStyle/>
        <a:p>
          <a:endParaRPr lang="zh-CN" altLang="en-US"/>
        </a:p>
      </dgm:t>
    </dgm:pt>
    <dgm:pt modelId="{BED41B98-9EE8-4ED6-97D2-0E06985A418A}">
      <dgm:prSet phldrT="[文本]"/>
      <dgm:spPr/>
      <dgm:t>
        <a:bodyPr/>
        <a:lstStyle/>
        <a:p>
          <a:pPr algn="ctr">
            <a:buFont typeface="Wingdings" panose="05000000000000000000" pitchFamily="2" charset="2"/>
            <a:buChar char=""/>
          </a:pPr>
          <a:r>
            <a:rPr lang="zh-CN" altLang="en-US" b="1" dirty="0"/>
            <a:t>劣势缺点</a:t>
          </a:r>
          <a:r>
            <a:rPr lang="en-US" altLang="zh-CN" b="1" dirty="0"/>
            <a:t>(</a:t>
          </a:r>
          <a:r>
            <a:rPr lang="en-US" b="1" dirty="0"/>
            <a:t>W)</a:t>
          </a:r>
          <a:endParaRPr lang="en-US" dirty="0"/>
        </a:p>
        <a:p>
          <a:pPr algn="l">
            <a:buFont typeface="Wingdings" panose="05000000000000000000" pitchFamily="2" charset="2"/>
            <a:buChar char=""/>
          </a:pPr>
          <a:r>
            <a:rPr lang="zh-CN" altLang="en-US" dirty="0"/>
            <a:t>我的性格中有什么弱点？</a:t>
          </a:r>
        </a:p>
        <a:p>
          <a:pPr algn="l">
            <a:buFont typeface="Wingdings" panose="05000000000000000000" pitchFamily="2" charset="2"/>
            <a:buChar char=""/>
          </a:pPr>
          <a:r>
            <a:rPr lang="zh-CN" altLang="en-US" dirty="0"/>
            <a:t>我还有什么缺陷？</a:t>
          </a:r>
        </a:p>
        <a:p>
          <a:pPr algn="l">
            <a:buFont typeface="Wingdings" panose="05000000000000000000" pitchFamily="2" charset="2"/>
            <a:buChar char=""/>
          </a:pPr>
          <a:r>
            <a:rPr lang="zh-CN" altLang="en-US" dirty="0"/>
            <a:t>我最失败的经历是什么？</a:t>
          </a:r>
        </a:p>
      </dgm:t>
    </dgm:pt>
    <dgm:pt modelId="{FB832B7E-77F7-4B7B-8D90-E7C32ADD604F}" type="parTrans" cxnId="{6D2D5271-8932-40DB-A741-A9EF69EDB4EE}">
      <dgm:prSet/>
      <dgm:spPr/>
      <dgm:t>
        <a:bodyPr/>
        <a:lstStyle/>
        <a:p>
          <a:endParaRPr lang="zh-CN" altLang="en-US"/>
        </a:p>
      </dgm:t>
    </dgm:pt>
    <dgm:pt modelId="{8C48727C-7534-4111-881D-6EF2DB515F2C}" type="sibTrans" cxnId="{6D2D5271-8932-40DB-A741-A9EF69EDB4EE}">
      <dgm:prSet/>
      <dgm:spPr/>
      <dgm:t>
        <a:bodyPr/>
        <a:lstStyle/>
        <a:p>
          <a:endParaRPr lang="zh-CN" altLang="en-US"/>
        </a:p>
      </dgm:t>
    </dgm:pt>
    <dgm:pt modelId="{5A1E279F-D64B-40A0-A116-8A4B755A3EFF}">
      <dgm:prSet phldrT="[文本]"/>
      <dgm:spPr/>
      <dgm:t>
        <a:bodyPr/>
        <a:lstStyle/>
        <a:p>
          <a:r>
            <a:rPr lang="zh-CN" altLang="en-US" b="1" dirty="0"/>
            <a:t>发展机会</a:t>
          </a:r>
          <a:r>
            <a:rPr lang="en-US" altLang="zh-CN" b="1" dirty="0"/>
            <a:t>(</a:t>
          </a:r>
          <a:r>
            <a:rPr lang="en-US" b="1" dirty="0"/>
            <a:t>O)</a:t>
          </a:r>
          <a:endParaRPr lang="en-US" dirty="0"/>
        </a:p>
        <a:p>
          <a:r>
            <a:rPr lang="zh-CN" altLang="en-US" dirty="0"/>
            <a:t>什么样的环境会是我的机会？</a:t>
          </a:r>
        </a:p>
        <a:p>
          <a:r>
            <a:rPr lang="zh-CN" altLang="en-US" dirty="0"/>
            <a:t>什么样的行业会是我的机会？</a:t>
          </a:r>
        </a:p>
        <a:p>
          <a:r>
            <a:rPr lang="zh-CN" altLang="en-US" dirty="0"/>
            <a:t>什么样的职业会是我的机会？</a:t>
          </a:r>
        </a:p>
        <a:p>
          <a:r>
            <a:rPr lang="zh-CN" altLang="en-US" dirty="0"/>
            <a:t>什么类型的组织会是我的机会？</a:t>
          </a:r>
        </a:p>
      </dgm:t>
    </dgm:pt>
    <dgm:pt modelId="{6079F8A4-8A2E-40E4-8B62-61B8AFD22237}" type="parTrans" cxnId="{2C6EA3A3-35BF-4730-975A-54E4820C1611}">
      <dgm:prSet/>
      <dgm:spPr/>
      <dgm:t>
        <a:bodyPr/>
        <a:lstStyle/>
        <a:p>
          <a:endParaRPr lang="zh-CN" altLang="en-US"/>
        </a:p>
      </dgm:t>
    </dgm:pt>
    <dgm:pt modelId="{ACDDA920-553C-4BB3-A102-45110D2DED59}" type="sibTrans" cxnId="{2C6EA3A3-35BF-4730-975A-54E4820C1611}">
      <dgm:prSet/>
      <dgm:spPr/>
      <dgm:t>
        <a:bodyPr/>
        <a:lstStyle/>
        <a:p>
          <a:endParaRPr lang="zh-CN" altLang="en-US"/>
        </a:p>
      </dgm:t>
    </dgm:pt>
    <dgm:pt modelId="{1C24519B-5093-4D73-964D-0171E1C9F581}">
      <dgm:prSet phldrT="[文本]"/>
      <dgm:spPr/>
      <dgm:t>
        <a:bodyPr/>
        <a:lstStyle/>
        <a:p>
          <a:pPr algn="ctr"/>
          <a:r>
            <a:rPr lang="zh-CN" altLang="en-US" b="1" dirty="0"/>
            <a:t>阻碍威胁（</a:t>
          </a:r>
          <a:r>
            <a:rPr lang="en-US" altLang="zh-CN" b="1" dirty="0"/>
            <a:t>T</a:t>
          </a:r>
          <a:r>
            <a:rPr lang="zh-CN" altLang="en-US" b="1" dirty="0"/>
            <a:t>）</a:t>
          </a:r>
          <a:endParaRPr lang="zh-CN" altLang="en-US" dirty="0"/>
        </a:p>
        <a:p>
          <a:pPr algn="l"/>
          <a:r>
            <a:rPr lang="zh-CN" altLang="en-US" dirty="0"/>
            <a:t>什么样的环境会是我发展中的阻碍和威胁？</a:t>
          </a:r>
        </a:p>
        <a:p>
          <a:pPr algn="l"/>
          <a:r>
            <a:rPr lang="zh-CN" altLang="en-US" dirty="0"/>
            <a:t>什么样的行业会是我发展中的阻碍和威胁？</a:t>
          </a:r>
        </a:p>
        <a:p>
          <a:pPr algn="l"/>
          <a:r>
            <a:rPr lang="zh-CN" altLang="en-US" dirty="0"/>
            <a:t>什么样的职业会是我发展中的阻碍和威胁？</a:t>
          </a:r>
        </a:p>
        <a:p>
          <a:pPr algn="l"/>
          <a:r>
            <a:rPr lang="zh-CN" altLang="en-US" dirty="0"/>
            <a:t>什么类型的组织会是我发展中的阻碍和威胁？</a:t>
          </a:r>
        </a:p>
      </dgm:t>
    </dgm:pt>
    <dgm:pt modelId="{159AC023-B9A4-4B63-A76E-556A7A6F13F9}" type="parTrans" cxnId="{07FF72E6-882A-45BA-8803-0E2AA0208725}">
      <dgm:prSet/>
      <dgm:spPr/>
      <dgm:t>
        <a:bodyPr/>
        <a:lstStyle/>
        <a:p>
          <a:endParaRPr lang="zh-CN" altLang="en-US"/>
        </a:p>
      </dgm:t>
    </dgm:pt>
    <dgm:pt modelId="{EB3226A8-6CFD-4F56-A327-8D4C14B2A14C}" type="sibTrans" cxnId="{07FF72E6-882A-45BA-8803-0E2AA0208725}">
      <dgm:prSet/>
      <dgm:spPr/>
      <dgm:t>
        <a:bodyPr/>
        <a:lstStyle/>
        <a:p>
          <a:endParaRPr lang="zh-CN" altLang="en-US"/>
        </a:p>
      </dgm:t>
    </dgm:pt>
    <dgm:pt modelId="{B4E900F8-718D-481E-8CDA-B4525C3F6409}">
      <dgm:prSet/>
      <dgm:spPr/>
    </dgm:pt>
    <dgm:pt modelId="{9633D648-4621-49A5-865D-431B12E6BB3B}" type="parTrans" cxnId="{ABE7D08F-CFB0-49A3-A231-BFA412EBA3A2}">
      <dgm:prSet/>
      <dgm:spPr/>
      <dgm:t>
        <a:bodyPr/>
        <a:lstStyle/>
        <a:p>
          <a:endParaRPr lang="zh-CN" altLang="en-US"/>
        </a:p>
      </dgm:t>
    </dgm:pt>
    <dgm:pt modelId="{D040B632-F38D-42CE-AD5C-C695530D464E}" type="sibTrans" cxnId="{ABE7D08F-CFB0-49A3-A231-BFA412EBA3A2}">
      <dgm:prSet/>
      <dgm:spPr/>
      <dgm:t>
        <a:bodyPr/>
        <a:lstStyle/>
        <a:p>
          <a:endParaRPr lang="zh-CN" altLang="en-US"/>
        </a:p>
      </dgm:t>
    </dgm:pt>
    <dgm:pt modelId="{EA07997F-3B50-4FED-B69D-702D85D8C862}">
      <dgm:prSet/>
      <dgm:spPr/>
    </dgm:pt>
    <dgm:pt modelId="{2DE933BC-C3FF-4FA9-B94A-4DF60E057D0C}" type="parTrans" cxnId="{D2CC3873-637E-46E5-80C3-B77A104CD7BD}">
      <dgm:prSet/>
      <dgm:spPr/>
      <dgm:t>
        <a:bodyPr/>
        <a:lstStyle/>
        <a:p>
          <a:endParaRPr lang="zh-CN" altLang="en-US"/>
        </a:p>
      </dgm:t>
    </dgm:pt>
    <dgm:pt modelId="{8965CE5E-4EB8-4416-ABA0-53C472822AF9}" type="sibTrans" cxnId="{D2CC3873-637E-46E5-80C3-B77A104CD7BD}">
      <dgm:prSet/>
      <dgm:spPr/>
      <dgm:t>
        <a:bodyPr/>
        <a:lstStyle/>
        <a:p>
          <a:endParaRPr lang="zh-CN" altLang="en-US"/>
        </a:p>
      </dgm:t>
    </dgm:pt>
    <dgm:pt modelId="{AC653FDB-1FEE-49D1-A244-DA8D93CDD842}">
      <dgm:prSet/>
      <dgm:spPr/>
    </dgm:pt>
    <dgm:pt modelId="{89D7F5BB-5052-429E-827D-220EC953B4FB}" type="parTrans" cxnId="{08773671-7F0B-4B50-A161-10B8D143C23C}">
      <dgm:prSet/>
      <dgm:spPr/>
      <dgm:t>
        <a:bodyPr/>
        <a:lstStyle/>
        <a:p>
          <a:endParaRPr lang="zh-CN" altLang="en-US"/>
        </a:p>
      </dgm:t>
    </dgm:pt>
    <dgm:pt modelId="{A9719FDC-BC07-4766-8CBB-A2941ADA7D74}" type="sibTrans" cxnId="{08773671-7F0B-4B50-A161-10B8D143C23C}">
      <dgm:prSet/>
      <dgm:spPr/>
      <dgm:t>
        <a:bodyPr/>
        <a:lstStyle/>
        <a:p>
          <a:endParaRPr lang="zh-CN" altLang="en-US"/>
        </a:p>
      </dgm:t>
    </dgm:pt>
    <dgm:pt modelId="{F8F84AC7-0345-4B38-B692-0EEA9055E468}">
      <dgm:prSet/>
      <dgm:spPr/>
    </dgm:pt>
    <dgm:pt modelId="{E71868C6-8D29-4F8D-A63F-DA525CF82AD1}" type="parTrans" cxnId="{15DD0669-ABDD-495E-812F-951E202F0FD5}">
      <dgm:prSet/>
      <dgm:spPr/>
      <dgm:t>
        <a:bodyPr/>
        <a:lstStyle/>
        <a:p>
          <a:endParaRPr lang="zh-CN" altLang="en-US"/>
        </a:p>
      </dgm:t>
    </dgm:pt>
    <dgm:pt modelId="{16393F9A-8B96-42A7-AD49-7FF351BE452D}" type="sibTrans" cxnId="{15DD0669-ABDD-495E-812F-951E202F0FD5}">
      <dgm:prSet/>
      <dgm:spPr/>
      <dgm:t>
        <a:bodyPr/>
        <a:lstStyle/>
        <a:p>
          <a:endParaRPr lang="zh-CN" altLang="en-US"/>
        </a:p>
      </dgm:t>
    </dgm:pt>
    <dgm:pt modelId="{AF0C87E8-BF49-4D11-8A60-93E194CA50D6}">
      <dgm:prSet/>
      <dgm:spPr/>
    </dgm:pt>
    <dgm:pt modelId="{2A22CA32-37BF-4F4B-A960-E384857EA8E9}" type="sibTrans" cxnId="{29A89345-488A-47B8-A40C-582F53B92B38}">
      <dgm:prSet/>
      <dgm:spPr/>
      <dgm:t>
        <a:bodyPr/>
        <a:lstStyle/>
        <a:p>
          <a:endParaRPr lang="zh-CN" altLang="en-US"/>
        </a:p>
      </dgm:t>
    </dgm:pt>
    <dgm:pt modelId="{232000A0-E012-47D2-957E-12AA55810BED}" type="parTrans" cxnId="{29A89345-488A-47B8-A40C-582F53B92B38}">
      <dgm:prSet/>
      <dgm:spPr/>
      <dgm:t>
        <a:bodyPr/>
        <a:lstStyle/>
        <a:p>
          <a:endParaRPr lang="zh-CN" altLang="en-US"/>
        </a:p>
      </dgm:t>
    </dgm:pt>
    <dgm:pt modelId="{F87D4A33-1295-46A3-9D7A-BCC9A5200216}" type="pres">
      <dgm:prSet presAssocID="{EC78EF50-7AA7-4709-A996-76C06D0B7506}" presName="matrix" presStyleCnt="0">
        <dgm:presLayoutVars>
          <dgm:chMax val="1"/>
          <dgm:dir/>
          <dgm:resizeHandles val="exact"/>
        </dgm:presLayoutVars>
      </dgm:prSet>
      <dgm:spPr/>
    </dgm:pt>
    <dgm:pt modelId="{11C7D710-1226-4424-A1D8-161ACFAEF984}" type="pres">
      <dgm:prSet presAssocID="{EC78EF50-7AA7-4709-A996-76C06D0B7506}" presName="axisShape" presStyleLbl="bgShp" presStyleIdx="0" presStyleCnt="1"/>
      <dgm:spPr/>
    </dgm:pt>
    <dgm:pt modelId="{1BC85152-75F8-40B8-8A59-0BC7906379C4}" type="pres">
      <dgm:prSet presAssocID="{EC78EF50-7AA7-4709-A996-76C06D0B750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6B8161-2336-42FD-A901-F8704A99A114}" type="pres">
      <dgm:prSet presAssocID="{EC78EF50-7AA7-4709-A996-76C06D0B750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EBFB90-86D4-4919-9D4D-EEF58606C836}" type="pres">
      <dgm:prSet presAssocID="{EC78EF50-7AA7-4709-A996-76C06D0B750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5488F0-C280-404E-A756-92A5E0969C26}" type="pres">
      <dgm:prSet presAssocID="{EC78EF50-7AA7-4709-A996-76C06D0B7506}" presName="rect4" presStyleLbl="node1" presStyleIdx="3" presStyleCnt="4" custScaleX="126815" custLinFactNeighborX="13588" custLinFactNeighborY="2059">
        <dgm:presLayoutVars>
          <dgm:chMax val="0"/>
          <dgm:chPref val="0"/>
          <dgm:bulletEnabled val="1"/>
        </dgm:presLayoutVars>
      </dgm:prSet>
      <dgm:spPr/>
    </dgm:pt>
  </dgm:ptLst>
  <dgm:cxnLst>
    <dgm:cxn modelId="{29A89345-488A-47B8-A40C-582F53B92B38}" srcId="{B4E900F8-718D-481E-8CDA-B4525C3F6409}" destId="{AF0C87E8-BF49-4D11-8A60-93E194CA50D6}" srcOrd="0" destOrd="0" parTransId="{232000A0-E012-47D2-957E-12AA55810BED}" sibTransId="{2A22CA32-37BF-4F4B-A960-E384857EA8E9}"/>
    <dgm:cxn modelId="{15DD0669-ABDD-495E-812F-951E202F0FD5}" srcId="{EC78EF50-7AA7-4709-A996-76C06D0B7506}" destId="{F8F84AC7-0345-4B38-B692-0EEA9055E468}" srcOrd="5" destOrd="0" parTransId="{E71868C6-8D29-4F8D-A63F-DA525CF82AD1}" sibTransId="{16393F9A-8B96-42A7-AD49-7FF351BE452D}"/>
    <dgm:cxn modelId="{08773671-7F0B-4B50-A161-10B8D143C23C}" srcId="{B4E900F8-718D-481E-8CDA-B4525C3F6409}" destId="{AC653FDB-1FEE-49D1-A244-DA8D93CDD842}" srcOrd="2" destOrd="0" parTransId="{89D7F5BB-5052-429E-827D-220EC953B4FB}" sibTransId="{A9719FDC-BC07-4766-8CBB-A2941ADA7D74}"/>
    <dgm:cxn modelId="{6D2D5271-8932-40DB-A741-A9EF69EDB4EE}" srcId="{EC78EF50-7AA7-4709-A996-76C06D0B7506}" destId="{BED41B98-9EE8-4ED6-97D2-0E06985A418A}" srcOrd="1" destOrd="0" parTransId="{FB832B7E-77F7-4B7B-8D90-E7C32ADD604F}" sibTransId="{8C48727C-7534-4111-881D-6EF2DB515F2C}"/>
    <dgm:cxn modelId="{D2CC3873-637E-46E5-80C3-B77A104CD7BD}" srcId="{B4E900F8-718D-481E-8CDA-B4525C3F6409}" destId="{EA07997F-3B50-4FED-B69D-702D85D8C862}" srcOrd="1" destOrd="0" parTransId="{2DE933BC-C3FF-4FA9-B94A-4DF60E057D0C}" sibTransId="{8965CE5E-4EB8-4416-ABA0-53C472822AF9}"/>
    <dgm:cxn modelId="{4EF8168C-8501-47C5-B4BD-256B41E8600A}" srcId="{EC78EF50-7AA7-4709-A996-76C06D0B7506}" destId="{A01CCF7C-9225-4853-A408-95F335D1D24A}" srcOrd="0" destOrd="0" parTransId="{C7ABE898-A568-42F5-97EB-BB07F570B979}" sibTransId="{4A927353-BB14-437E-AD78-8CA1FB1223F2}"/>
    <dgm:cxn modelId="{ABE7D08F-CFB0-49A3-A231-BFA412EBA3A2}" srcId="{EC78EF50-7AA7-4709-A996-76C06D0B7506}" destId="{B4E900F8-718D-481E-8CDA-B4525C3F6409}" srcOrd="4" destOrd="0" parTransId="{9633D648-4621-49A5-865D-431B12E6BB3B}" sibTransId="{D040B632-F38D-42CE-AD5C-C695530D464E}"/>
    <dgm:cxn modelId="{80E2E292-A70D-4697-A5AA-7D7C38334D55}" type="presOf" srcId="{EC78EF50-7AA7-4709-A996-76C06D0B7506}" destId="{F87D4A33-1295-46A3-9D7A-BCC9A5200216}" srcOrd="0" destOrd="0" presId="urn:microsoft.com/office/officeart/2005/8/layout/matrix2"/>
    <dgm:cxn modelId="{1B4F96A1-5745-48E9-A175-7C9792DC7D67}" type="presOf" srcId="{A01CCF7C-9225-4853-A408-95F335D1D24A}" destId="{1BC85152-75F8-40B8-8A59-0BC7906379C4}" srcOrd="0" destOrd="0" presId="urn:microsoft.com/office/officeart/2005/8/layout/matrix2"/>
    <dgm:cxn modelId="{2C6EA3A3-35BF-4730-975A-54E4820C1611}" srcId="{EC78EF50-7AA7-4709-A996-76C06D0B7506}" destId="{5A1E279F-D64B-40A0-A116-8A4B755A3EFF}" srcOrd="2" destOrd="0" parTransId="{6079F8A4-8A2E-40E4-8B62-61B8AFD22237}" sibTransId="{ACDDA920-553C-4BB3-A102-45110D2DED59}"/>
    <dgm:cxn modelId="{72CEE3BC-FE26-4BB4-8FE4-4442D75D556E}" type="presOf" srcId="{BED41B98-9EE8-4ED6-97D2-0E06985A418A}" destId="{A46B8161-2336-42FD-A901-F8704A99A114}" srcOrd="0" destOrd="0" presId="urn:microsoft.com/office/officeart/2005/8/layout/matrix2"/>
    <dgm:cxn modelId="{33D07AE0-A01A-457B-8A6C-742E4A5C250E}" type="presOf" srcId="{1C24519B-5093-4D73-964D-0171E1C9F581}" destId="{595488F0-C280-404E-A756-92A5E0969C26}" srcOrd="0" destOrd="0" presId="urn:microsoft.com/office/officeart/2005/8/layout/matrix2"/>
    <dgm:cxn modelId="{07FF72E6-882A-45BA-8803-0E2AA0208725}" srcId="{EC78EF50-7AA7-4709-A996-76C06D0B7506}" destId="{1C24519B-5093-4D73-964D-0171E1C9F581}" srcOrd="3" destOrd="0" parTransId="{159AC023-B9A4-4B63-A76E-556A7A6F13F9}" sibTransId="{EB3226A8-6CFD-4F56-A327-8D4C14B2A14C}"/>
    <dgm:cxn modelId="{9F8397FB-2053-4EC4-BB31-ED4DC16871E3}" type="presOf" srcId="{5A1E279F-D64B-40A0-A116-8A4B755A3EFF}" destId="{35EBFB90-86D4-4919-9D4D-EEF58606C836}" srcOrd="0" destOrd="0" presId="urn:microsoft.com/office/officeart/2005/8/layout/matrix2"/>
    <dgm:cxn modelId="{AE81C327-7841-4959-A40E-C49383C1C115}" type="presParOf" srcId="{F87D4A33-1295-46A3-9D7A-BCC9A5200216}" destId="{11C7D710-1226-4424-A1D8-161ACFAEF984}" srcOrd="0" destOrd="0" presId="urn:microsoft.com/office/officeart/2005/8/layout/matrix2"/>
    <dgm:cxn modelId="{D1DEFE61-DF24-4CAB-A35C-C40876DB85D6}" type="presParOf" srcId="{F87D4A33-1295-46A3-9D7A-BCC9A5200216}" destId="{1BC85152-75F8-40B8-8A59-0BC7906379C4}" srcOrd="1" destOrd="0" presId="urn:microsoft.com/office/officeart/2005/8/layout/matrix2"/>
    <dgm:cxn modelId="{EB1A871F-655A-4A3C-B724-D8BE2CAF8E0E}" type="presParOf" srcId="{F87D4A33-1295-46A3-9D7A-BCC9A5200216}" destId="{A46B8161-2336-42FD-A901-F8704A99A114}" srcOrd="2" destOrd="0" presId="urn:microsoft.com/office/officeart/2005/8/layout/matrix2"/>
    <dgm:cxn modelId="{C3D29E3E-A643-4EC4-B469-756F35DC5EDB}" type="presParOf" srcId="{F87D4A33-1295-46A3-9D7A-BCC9A5200216}" destId="{35EBFB90-86D4-4919-9D4D-EEF58606C836}" srcOrd="3" destOrd="0" presId="urn:microsoft.com/office/officeart/2005/8/layout/matrix2"/>
    <dgm:cxn modelId="{F6C5C903-6E4A-478E-8EF7-0DEA040BAA84}" type="presParOf" srcId="{F87D4A33-1295-46A3-9D7A-BCC9A5200216}" destId="{595488F0-C280-404E-A756-92A5E0969C2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337C73-BE07-46CA-A5BF-2D7F562B8EFC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E3FCDFE6-2F69-4B9C-B82B-C9C661A3F4AA}">
      <dgm:prSet phldrT="[文本]"/>
      <dgm:spPr/>
      <dgm:t>
        <a:bodyPr/>
        <a:lstStyle/>
        <a:p>
          <a:r>
            <a:rPr lang="zh-CN" altLang="en-US" b="1"/>
            <a:t>符合社会大环境</a:t>
          </a:r>
          <a:endParaRPr lang="zh-CN" altLang="en-US"/>
        </a:p>
      </dgm:t>
    </dgm:pt>
    <dgm:pt modelId="{8D17190D-7D9F-47BB-A6C1-A9E71915CB15}" type="parTrans" cxnId="{130BA089-850C-40D0-AFD3-9CB8A5CC977F}">
      <dgm:prSet/>
      <dgm:spPr/>
      <dgm:t>
        <a:bodyPr/>
        <a:lstStyle/>
        <a:p>
          <a:endParaRPr lang="zh-CN" altLang="en-US"/>
        </a:p>
      </dgm:t>
    </dgm:pt>
    <dgm:pt modelId="{64D27553-C7B1-49C9-87A6-032056D1C174}" type="sibTrans" cxnId="{130BA089-850C-40D0-AFD3-9CB8A5CC977F}">
      <dgm:prSet/>
      <dgm:spPr/>
      <dgm:t>
        <a:bodyPr/>
        <a:lstStyle/>
        <a:p>
          <a:endParaRPr lang="zh-CN" altLang="en-US"/>
        </a:p>
      </dgm:t>
    </dgm:pt>
    <dgm:pt modelId="{A822B513-E6C9-4C75-A101-F994FAB47E11}">
      <dgm:prSet phldrT="[文本]"/>
      <dgm:spPr/>
      <dgm:t>
        <a:bodyPr/>
        <a:lstStyle/>
        <a:p>
          <a:r>
            <a:rPr lang="zh-CN" altLang="en-US" b="1" dirty="0"/>
            <a:t>适合自身特点</a:t>
          </a:r>
          <a:endParaRPr lang="zh-CN" altLang="en-US" dirty="0"/>
        </a:p>
      </dgm:t>
    </dgm:pt>
    <dgm:pt modelId="{4FB6EDCC-64B2-4DF1-8BBD-8BE96B853014}" type="parTrans" cxnId="{3A360896-05C0-4E6D-A042-8162D2E42410}">
      <dgm:prSet/>
      <dgm:spPr/>
      <dgm:t>
        <a:bodyPr/>
        <a:lstStyle/>
        <a:p>
          <a:endParaRPr lang="zh-CN" altLang="en-US"/>
        </a:p>
      </dgm:t>
    </dgm:pt>
    <dgm:pt modelId="{28230C2F-A193-4219-9031-9E42C0702AAD}" type="sibTrans" cxnId="{3A360896-05C0-4E6D-A042-8162D2E42410}">
      <dgm:prSet/>
      <dgm:spPr/>
      <dgm:t>
        <a:bodyPr/>
        <a:lstStyle/>
        <a:p>
          <a:endParaRPr lang="zh-CN" altLang="en-US"/>
        </a:p>
      </dgm:t>
    </dgm:pt>
    <dgm:pt modelId="{4F443678-8D81-477F-BB61-69672A5F0F6F}">
      <dgm:prSet phldrT="[文本]"/>
      <dgm:spPr/>
      <dgm:t>
        <a:bodyPr/>
        <a:lstStyle/>
        <a:p>
          <a:r>
            <a:rPr lang="zh-CN" altLang="en-US" b="1" dirty="0"/>
            <a:t>目标要明确</a:t>
          </a:r>
          <a:endParaRPr lang="zh-CN" altLang="en-US" dirty="0"/>
        </a:p>
      </dgm:t>
    </dgm:pt>
    <dgm:pt modelId="{C881B014-16D4-4CC9-971E-B65C84311806}" type="parTrans" cxnId="{419877E6-34D8-4F6E-989D-1432172F5386}">
      <dgm:prSet/>
      <dgm:spPr/>
      <dgm:t>
        <a:bodyPr/>
        <a:lstStyle/>
        <a:p>
          <a:endParaRPr lang="zh-CN" altLang="en-US"/>
        </a:p>
      </dgm:t>
    </dgm:pt>
    <dgm:pt modelId="{14E7D7CA-05C1-43E0-8128-EC1028E3D067}" type="sibTrans" cxnId="{419877E6-34D8-4F6E-989D-1432172F5386}">
      <dgm:prSet/>
      <dgm:spPr/>
      <dgm:t>
        <a:bodyPr/>
        <a:lstStyle/>
        <a:p>
          <a:endParaRPr lang="zh-CN" altLang="en-US"/>
        </a:p>
      </dgm:t>
    </dgm:pt>
    <dgm:pt modelId="{6F11A20F-8606-4F21-9424-8B2A0E409527}">
      <dgm:prSet phldrT="[文本]"/>
      <dgm:spPr/>
      <dgm:t>
        <a:bodyPr/>
        <a:lstStyle/>
        <a:p>
          <a:r>
            <a:rPr lang="zh-CN" altLang="en-US" b="1" dirty="0"/>
            <a:t>目标不宜过多</a:t>
          </a:r>
          <a:endParaRPr lang="zh-CN" altLang="en-US" dirty="0"/>
        </a:p>
      </dgm:t>
    </dgm:pt>
    <dgm:pt modelId="{177F2BBE-018C-4A61-8684-B6DD5DC436E2}" type="parTrans" cxnId="{22F2FC4B-C54F-4961-AB93-8AA9C9975567}">
      <dgm:prSet/>
      <dgm:spPr/>
      <dgm:t>
        <a:bodyPr/>
        <a:lstStyle/>
        <a:p>
          <a:endParaRPr lang="zh-CN" altLang="en-US"/>
        </a:p>
      </dgm:t>
    </dgm:pt>
    <dgm:pt modelId="{ECBAF9CD-6A65-44C6-8860-9EB6CB61DFF7}" type="sibTrans" cxnId="{22F2FC4B-C54F-4961-AB93-8AA9C9975567}">
      <dgm:prSet/>
      <dgm:spPr/>
      <dgm:t>
        <a:bodyPr/>
        <a:lstStyle/>
        <a:p>
          <a:endParaRPr lang="zh-CN" altLang="en-US"/>
        </a:p>
      </dgm:t>
    </dgm:pt>
    <dgm:pt modelId="{B5C15B68-AB42-4BFC-B165-6887DDFB4C47}">
      <dgm:prSet phldrT="[文本]"/>
      <dgm:spPr/>
      <dgm:t>
        <a:bodyPr/>
        <a:lstStyle/>
        <a:p>
          <a:r>
            <a:rPr lang="zh-CN" altLang="en-US" b="1" dirty="0"/>
            <a:t>涉及的专业面不宜过宽</a:t>
          </a:r>
          <a:endParaRPr lang="zh-CN" altLang="en-US" dirty="0"/>
        </a:p>
      </dgm:t>
    </dgm:pt>
    <dgm:pt modelId="{73614366-461D-47E9-9DEC-053A17E23F53}" type="parTrans" cxnId="{FD034937-A9DF-40EA-BBE9-10C0BAD3DF48}">
      <dgm:prSet/>
      <dgm:spPr/>
      <dgm:t>
        <a:bodyPr/>
        <a:lstStyle/>
        <a:p>
          <a:endParaRPr lang="zh-CN" altLang="en-US"/>
        </a:p>
      </dgm:t>
    </dgm:pt>
    <dgm:pt modelId="{B1F9D3A3-FA50-41BE-8D75-865E4ACCC57E}" type="sibTrans" cxnId="{FD034937-A9DF-40EA-BBE9-10C0BAD3DF48}">
      <dgm:prSet/>
      <dgm:spPr/>
      <dgm:t>
        <a:bodyPr/>
        <a:lstStyle/>
        <a:p>
          <a:endParaRPr lang="zh-CN" altLang="en-US"/>
        </a:p>
      </dgm:t>
    </dgm:pt>
    <dgm:pt modelId="{8691BC70-664B-4AE4-A972-87296346776E}">
      <dgm:prSet phldrT="[文本]"/>
      <dgm:spPr/>
      <dgm:t>
        <a:bodyPr/>
        <a:lstStyle/>
        <a:p>
          <a:r>
            <a:rPr lang="zh-CN" altLang="en-US" b="1"/>
            <a:t>长期目标与短期目标相结合</a:t>
          </a:r>
          <a:endParaRPr lang="zh-CN" altLang="en-US" dirty="0"/>
        </a:p>
      </dgm:t>
    </dgm:pt>
    <dgm:pt modelId="{4B7377FF-412E-4B89-8EA3-3BD062D443BC}" type="parTrans" cxnId="{52520378-11A1-49C2-9D77-47B5A368FF64}">
      <dgm:prSet/>
      <dgm:spPr/>
      <dgm:t>
        <a:bodyPr/>
        <a:lstStyle/>
        <a:p>
          <a:endParaRPr lang="zh-CN" altLang="en-US"/>
        </a:p>
      </dgm:t>
    </dgm:pt>
    <dgm:pt modelId="{1F0EB0AF-C37D-4456-8261-3EEEEC4A5F6C}" type="sibTrans" cxnId="{52520378-11A1-49C2-9D77-47B5A368FF64}">
      <dgm:prSet/>
      <dgm:spPr/>
      <dgm:t>
        <a:bodyPr/>
        <a:lstStyle/>
        <a:p>
          <a:endParaRPr lang="zh-CN" altLang="en-US"/>
        </a:p>
      </dgm:t>
    </dgm:pt>
    <dgm:pt modelId="{73D1CC98-FF39-4C20-BDA1-1BC280FA17A6}">
      <dgm:prSet phldrT="[文本]"/>
      <dgm:spPr/>
      <dgm:t>
        <a:bodyPr/>
        <a:lstStyle/>
        <a:p>
          <a:r>
            <a:rPr lang="zh-CN" altLang="en-US" b="1"/>
            <a:t>时间要留有余地</a:t>
          </a:r>
          <a:endParaRPr lang="zh-CN" altLang="en-US" dirty="0"/>
        </a:p>
      </dgm:t>
    </dgm:pt>
    <dgm:pt modelId="{40454869-8122-40EA-BD9B-B4E84A4427F0}" type="parTrans" cxnId="{40C4E264-94D1-44B4-9398-EC85ADB46C73}">
      <dgm:prSet/>
      <dgm:spPr/>
      <dgm:t>
        <a:bodyPr/>
        <a:lstStyle/>
        <a:p>
          <a:endParaRPr lang="zh-CN" altLang="en-US"/>
        </a:p>
      </dgm:t>
    </dgm:pt>
    <dgm:pt modelId="{44D73B72-2FC8-4257-A0B3-3089D7E0B57E}" type="sibTrans" cxnId="{40C4E264-94D1-44B4-9398-EC85ADB46C73}">
      <dgm:prSet/>
      <dgm:spPr/>
      <dgm:t>
        <a:bodyPr/>
        <a:lstStyle/>
        <a:p>
          <a:endParaRPr lang="zh-CN" altLang="en-US"/>
        </a:p>
      </dgm:t>
    </dgm:pt>
    <dgm:pt modelId="{C5067F16-482B-4735-B010-424661CB9A12}" type="pres">
      <dgm:prSet presAssocID="{8B337C73-BE07-46CA-A5BF-2D7F562B8EFC}" presName="diagram" presStyleCnt="0">
        <dgm:presLayoutVars>
          <dgm:dir/>
          <dgm:resizeHandles val="exact"/>
        </dgm:presLayoutVars>
      </dgm:prSet>
      <dgm:spPr/>
    </dgm:pt>
    <dgm:pt modelId="{4445B657-1CAB-4A05-8AAB-2A1999A62551}" type="pres">
      <dgm:prSet presAssocID="{E3FCDFE6-2F69-4B9C-B82B-C9C661A3F4AA}" presName="node" presStyleLbl="node1" presStyleIdx="0" presStyleCnt="7">
        <dgm:presLayoutVars>
          <dgm:bulletEnabled val="1"/>
        </dgm:presLayoutVars>
      </dgm:prSet>
      <dgm:spPr/>
    </dgm:pt>
    <dgm:pt modelId="{12EE183F-72C0-479D-A04F-FEE4D81FECED}" type="pres">
      <dgm:prSet presAssocID="{64D27553-C7B1-49C9-87A6-032056D1C174}" presName="sibTrans" presStyleCnt="0"/>
      <dgm:spPr/>
    </dgm:pt>
    <dgm:pt modelId="{955047D8-D7F9-40D7-8D3B-228FB6515443}" type="pres">
      <dgm:prSet presAssocID="{A822B513-E6C9-4C75-A101-F994FAB47E11}" presName="node" presStyleLbl="node1" presStyleIdx="1" presStyleCnt="7">
        <dgm:presLayoutVars>
          <dgm:bulletEnabled val="1"/>
        </dgm:presLayoutVars>
      </dgm:prSet>
      <dgm:spPr/>
    </dgm:pt>
    <dgm:pt modelId="{FF763A78-7517-498F-9A79-A1675228B4AA}" type="pres">
      <dgm:prSet presAssocID="{28230C2F-A193-4219-9031-9E42C0702AAD}" presName="sibTrans" presStyleCnt="0"/>
      <dgm:spPr/>
    </dgm:pt>
    <dgm:pt modelId="{13AA8098-03D8-4DD2-BA1E-3D6988D3F674}" type="pres">
      <dgm:prSet presAssocID="{4F443678-8D81-477F-BB61-69672A5F0F6F}" presName="node" presStyleLbl="node1" presStyleIdx="2" presStyleCnt="7">
        <dgm:presLayoutVars>
          <dgm:bulletEnabled val="1"/>
        </dgm:presLayoutVars>
      </dgm:prSet>
      <dgm:spPr/>
    </dgm:pt>
    <dgm:pt modelId="{CAED3958-96BA-4890-8EFB-78403A5630D5}" type="pres">
      <dgm:prSet presAssocID="{14E7D7CA-05C1-43E0-8128-EC1028E3D067}" presName="sibTrans" presStyleCnt="0"/>
      <dgm:spPr/>
    </dgm:pt>
    <dgm:pt modelId="{153A7699-F97C-46B0-80AC-3E169CC92125}" type="pres">
      <dgm:prSet presAssocID="{6F11A20F-8606-4F21-9424-8B2A0E409527}" presName="node" presStyleLbl="node1" presStyleIdx="3" presStyleCnt="7">
        <dgm:presLayoutVars>
          <dgm:bulletEnabled val="1"/>
        </dgm:presLayoutVars>
      </dgm:prSet>
      <dgm:spPr/>
    </dgm:pt>
    <dgm:pt modelId="{6679227E-939D-446A-8447-D72E1B7E8E2D}" type="pres">
      <dgm:prSet presAssocID="{ECBAF9CD-6A65-44C6-8860-9EB6CB61DFF7}" presName="sibTrans" presStyleCnt="0"/>
      <dgm:spPr/>
    </dgm:pt>
    <dgm:pt modelId="{5BD46DF0-0C53-45BB-8A63-6604B6D2A71F}" type="pres">
      <dgm:prSet presAssocID="{B5C15B68-AB42-4BFC-B165-6887DDFB4C47}" presName="node" presStyleLbl="node1" presStyleIdx="4" presStyleCnt="7">
        <dgm:presLayoutVars>
          <dgm:bulletEnabled val="1"/>
        </dgm:presLayoutVars>
      </dgm:prSet>
      <dgm:spPr/>
    </dgm:pt>
    <dgm:pt modelId="{9E2C8E3E-DD99-494C-B37F-C9A53523313E}" type="pres">
      <dgm:prSet presAssocID="{B1F9D3A3-FA50-41BE-8D75-865E4ACCC57E}" presName="sibTrans" presStyleCnt="0"/>
      <dgm:spPr/>
    </dgm:pt>
    <dgm:pt modelId="{49432E32-DFB3-41B6-824F-218A88017CFE}" type="pres">
      <dgm:prSet presAssocID="{8691BC70-664B-4AE4-A972-87296346776E}" presName="node" presStyleLbl="node1" presStyleIdx="5" presStyleCnt="7">
        <dgm:presLayoutVars>
          <dgm:bulletEnabled val="1"/>
        </dgm:presLayoutVars>
      </dgm:prSet>
      <dgm:spPr/>
    </dgm:pt>
    <dgm:pt modelId="{F1280D85-38B6-4767-B7C0-825D7177CCAD}" type="pres">
      <dgm:prSet presAssocID="{1F0EB0AF-C37D-4456-8261-3EEEEC4A5F6C}" presName="sibTrans" presStyleCnt="0"/>
      <dgm:spPr/>
    </dgm:pt>
    <dgm:pt modelId="{B692BAD8-0FFD-4842-B57C-563D0C3F4E79}" type="pres">
      <dgm:prSet presAssocID="{73D1CC98-FF39-4C20-BDA1-1BC280FA17A6}" presName="node" presStyleLbl="node1" presStyleIdx="6" presStyleCnt="7">
        <dgm:presLayoutVars>
          <dgm:bulletEnabled val="1"/>
        </dgm:presLayoutVars>
      </dgm:prSet>
      <dgm:spPr/>
    </dgm:pt>
  </dgm:ptLst>
  <dgm:cxnLst>
    <dgm:cxn modelId="{17C88931-BF71-4FA0-8666-EB43F9DB39A2}" type="presOf" srcId="{B5C15B68-AB42-4BFC-B165-6887DDFB4C47}" destId="{5BD46DF0-0C53-45BB-8A63-6604B6D2A71F}" srcOrd="0" destOrd="0" presId="urn:microsoft.com/office/officeart/2005/8/layout/default"/>
    <dgm:cxn modelId="{FD034937-A9DF-40EA-BBE9-10C0BAD3DF48}" srcId="{8B337C73-BE07-46CA-A5BF-2D7F562B8EFC}" destId="{B5C15B68-AB42-4BFC-B165-6887DDFB4C47}" srcOrd="4" destOrd="0" parTransId="{73614366-461D-47E9-9DEC-053A17E23F53}" sibTransId="{B1F9D3A3-FA50-41BE-8D75-865E4ACCC57E}"/>
    <dgm:cxn modelId="{40C4E264-94D1-44B4-9398-EC85ADB46C73}" srcId="{8B337C73-BE07-46CA-A5BF-2D7F562B8EFC}" destId="{73D1CC98-FF39-4C20-BDA1-1BC280FA17A6}" srcOrd="6" destOrd="0" parTransId="{40454869-8122-40EA-BD9B-B4E84A4427F0}" sibTransId="{44D73B72-2FC8-4257-A0B3-3089D7E0B57E}"/>
    <dgm:cxn modelId="{22F2FC4B-C54F-4961-AB93-8AA9C9975567}" srcId="{8B337C73-BE07-46CA-A5BF-2D7F562B8EFC}" destId="{6F11A20F-8606-4F21-9424-8B2A0E409527}" srcOrd="3" destOrd="0" parTransId="{177F2BBE-018C-4A61-8684-B6DD5DC436E2}" sibTransId="{ECBAF9CD-6A65-44C6-8860-9EB6CB61DFF7}"/>
    <dgm:cxn modelId="{FDB06C4C-60D0-4233-8663-183EBFEE9D4E}" type="presOf" srcId="{73D1CC98-FF39-4C20-BDA1-1BC280FA17A6}" destId="{B692BAD8-0FFD-4842-B57C-563D0C3F4E79}" srcOrd="0" destOrd="0" presId="urn:microsoft.com/office/officeart/2005/8/layout/default"/>
    <dgm:cxn modelId="{650E3950-93BE-4C21-BF86-62551EA2BE57}" type="presOf" srcId="{8691BC70-664B-4AE4-A972-87296346776E}" destId="{49432E32-DFB3-41B6-824F-218A88017CFE}" srcOrd="0" destOrd="0" presId="urn:microsoft.com/office/officeart/2005/8/layout/default"/>
    <dgm:cxn modelId="{52520378-11A1-49C2-9D77-47B5A368FF64}" srcId="{8B337C73-BE07-46CA-A5BF-2D7F562B8EFC}" destId="{8691BC70-664B-4AE4-A972-87296346776E}" srcOrd="5" destOrd="0" parTransId="{4B7377FF-412E-4B89-8EA3-3BD062D443BC}" sibTransId="{1F0EB0AF-C37D-4456-8261-3EEEEC4A5F6C}"/>
    <dgm:cxn modelId="{130BA089-850C-40D0-AFD3-9CB8A5CC977F}" srcId="{8B337C73-BE07-46CA-A5BF-2D7F562B8EFC}" destId="{E3FCDFE6-2F69-4B9C-B82B-C9C661A3F4AA}" srcOrd="0" destOrd="0" parTransId="{8D17190D-7D9F-47BB-A6C1-A9E71915CB15}" sibTransId="{64D27553-C7B1-49C9-87A6-032056D1C174}"/>
    <dgm:cxn modelId="{EF8E1A93-3341-4D26-A479-3C1B13A8AA8F}" type="presOf" srcId="{E3FCDFE6-2F69-4B9C-B82B-C9C661A3F4AA}" destId="{4445B657-1CAB-4A05-8AAB-2A1999A62551}" srcOrd="0" destOrd="0" presId="urn:microsoft.com/office/officeart/2005/8/layout/default"/>
    <dgm:cxn modelId="{3A360896-05C0-4E6D-A042-8162D2E42410}" srcId="{8B337C73-BE07-46CA-A5BF-2D7F562B8EFC}" destId="{A822B513-E6C9-4C75-A101-F994FAB47E11}" srcOrd="1" destOrd="0" parTransId="{4FB6EDCC-64B2-4DF1-8BBD-8BE96B853014}" sibTransId="{28230C2F-A193-4219-9031-9E42C0702AAD}"/>
    <dgm:cxn modelId="{BE6A7E9F-A162-4019-AFBD-6781873EB8D4}" type="presOf" srcId="{8B337C73-BE07-46CA-A5BF-2D7F562B8EFC}" destId="{C5067F16-482B-4735-B010-424661CB9A12}" srcOrd="0" destOrd="0" presId="urn:microsoft.com/office/officeart/2005/8/layout/default"/>
    <dgm:cxn modelId="{DAFFFAD7-ABB6-470A-B39C-F420F9F57E3A}" type="presOf" srcId="{6F11A20F-8606-4F21-9424-8B2A0E409527}" destId="{153A7699-F97C-46B0-80AC-3E169CC92125}" srcOrd="0" destOrd="0" presId="urn:microsoft.com/office/officeart/2005/8/layout/default"/>
    <dgm:cxn modelId="{419877E6-34D8-4F6E-989D-1432172F5386}" srcId="{8B337C73-BE07-46CA-A5BF-2D7F562B8EFC}" destId="{4F443678-8D81-477F-BB61-69672A5F0F6F}" srcOrd="2" destOrd="0" parTransId="{C881B014-16D4-4CC9-971E-B65C84311806}" sibTransId="{14E7D7CA-05C1-43E0-8128-EC1028E3D067}"/>
    <dgm:cxn modelId="{D445E3F2-191B-44EF-9D58-13B8BF96C074}" type="presOf" srcId="{4F443678-8D81-477F-BB61-69672A5F0F6F}" destId="{13AA8098-03D8-4DD2-BA1E-3D6988D3F674}" srcOrd="0" destOrd="0" presId="urn:microsoft.com/office/officeart/2005/8/layout/default"/>
    <dgm:cxn modelId="{BCC54DFF-8285-41F9-BD95-7E8578253734}" type="presOf" srcId="{A822B513-E6C9-4C75-A101-F994FAB47E11}" destId="{955047D8-D7F9-40D7-8D3B-228FB6515443}" srcOrd="0" destOrd="0" presId="urn:microsoft.com/office/officeart/2005/8/layout/default"/>
    <dgm:cxn modelId="{CEBFD5C0-5CC8-4708-8794-74F9FB291689}" type="presParOf" srcId="{C5067F16-482B-4735-B010-424661CB9A12}" destId="{4445B657-1CAB-4A05-8AAB-2A1999A62551}" srcOrd="0" destOrd="0" presId="urn:microsoft.com/office/officeart/2005/8/layout/default"/>
    <dgm:cxn modelId="{12CB4A4F-549F-4E14-8983-21A2C86793CA}" type="presParOf" srcId="{C5067F16-482B-4735-B010-424661CB9A12}" destId="{12EE183F-72C0-479D-A04F-FEE4D81FECED}" srcOrd="1" destOrd="0" presId="urn:microsoft.com/office/officeart/2005/8/layout/default"/>
    <dgm:cxn modelId="{894E3404-0D70-477F-8491-7111E4DCD79E}" type="presParOf" srcId="{C5067F16-482B-4735-B010-424661CB9A12}" destId="{955047D8-D7F9-40D7-8D3B-228FB6515443}" srcOrd="2" destOrd="0" presId="urn:microsoft.com/office/officeart/2005/8/layout/default"/>
    <dgm:cxn modelId="{58E2B604-69C8-44A2-A898-FE2842744A14}" type="presParOf" srcId="{C5067F16-482B-4735-B010-424661CB9A12}" destId="{FF763A78-7517-498F-9A79-A1675228B4AA}" srcOrd="3" destOrd="0" presId="urn:microsoft.com/office/officeart/2005/8/layout/default"/>
    <dgm:cxn modelId="{D2B14848-E0F9-4DE3-AA4D-FAE3185569FA}" type="presParOf" srcId="{C5067F16-482B-4735-B010-424661CB9A12}" destId="{13AA8098-03D8-4DD2-BA1E-3D6988D3F674}" srcOrd="4" destOrd="0" presId="urn:microsoft.com/office/officeart/2005/8/layout/default"/>
    <dgm:cxn modelId="{C6538F03-CD55-4EFD-947E-A03917B4854B}" type="presParOf" srcId="{C5067F16-482B-4735-B010-424661CB9A12}" destId="{CAED3958-96BA-4890-8EFB-78403A5630D5}" srcOrd="5" destOrd="0" presId="urn:microsoft.com/office/officeart/2005/8/layout/default"/>
    <dgm:cxn modelId="{68322A09-989B-40D7-AC15-D8B3C2C478B9}" type="presParOf" srcId="{C5067F16-482B-4735-B010-424661CB9A12}" destId="{153A7699-F97C-46B0-80AC-3E169CC92125}" srcOrd="6" destOrd="0" presId="urn:microsoft.com/office/officeart/2005/8/layout/default"/>
    <dgm:cxn modelId="{CE940B87-80E3-4654-958E-8A93A5C7A302}" type="presParOf" srcId="{C5067F16-482B-4735-B010-424661CB9A12}" destId="{6679227E-939D-446A-8447-D72E1B7E8E2D}" srcOrd="7" destOrd="0" presId="urn:microsoft.com/office/officeart/2005/8/layout/default"/>
    <dgm:cxn modelId="{BACB0E38-2F94-4C9B-A228-B22A7D61F7BE}" type="presParOf" srcId="{C5067F16-482B-4735-B010-424661CB9A12}" destId="{5BD46DF0-0C53-45BB-8A63-6604B6D2A71F}" srcOrd="8" destOrd="0" presId="urn:microsoft.com/office/officeart/2005/8/layout/default"/>
    <dgm:cxn modelId="{5DFD4CD9-22BC-44D1-A083-1238396D716E}" type="presParOf" srcId="{C5067F16-482B-4735-B010-424661CB9A12}" destId="{9E2C8E3E-DD99-494C-B37F-C9A53523313E}" srcOrd="9" destOrd="0" presId="urn:microsoft.com/office/officeart/2005/8/layout/default"/>
    <dgm:cxn modelId="{790F2BFF-B7E1-4D83-ADCC-5D05FF2BD12C}" type="presParOf" srcId="{C5067F16-482B-4735-B010-424661CB9A12}" destId="{49432E32-DFB3-41B6-824F-218A88017CFE}" srcOrd="10" destOrd="0" presId="urn:microsoft.com/office/officeart/2005/8/layout/default"/>
    <dgm:cxn modelId="{B70D426E-C8D5-4E37-8672-72F0330238CA}" type="presParOf" srcId="{C5067F16-482B-4735-B010-424661CB9A12}" destId="{F1280D85-38B6-4767-B7C0-825D7177CCAD}" srcOrd="11" destOrd="0" presId="urn:microsoft.com/office/officeart/2005/8/layout/default"/>
    <dgm:cxn modelId="{8CA77902-1F30-4FF3-964C-34AF91A74461}" type="presParOf" srcId="{C5067F16-482B-4735-B010-424661CB9A12}" destId="{B692BAD8-0FFD-4842-B57C-563D0C3F4E7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D3CC0F-6BDD-4D46-926C-524AE9182C5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BDC9FA-8340-4203-8B17-AA2117FB1BD4}">
      <dgm:prSet phldrT="[文本]"/>
      <dgm:spPr/>
      <dgm:t>
        <a:bodyPr/>
        <a:lstStyle/>
        <a:p>
          <a:r>
            <a:rPr lang="zh-CN" altLang="en-US" b="1" dirty="0"/>
            <a:t>提高个体职业适应性</a:t>
          </a:r>
          <a:endParaRPr lang="zh-CN" altLang="en-US" dirty="0"/>
        </a:p>
      </dgm:t>
    </dgm:pt>
    <dgm:pt modelId="{DBB8D45B-54D7-4EFD-AEDA-8A27278C7EB7}" type="parTrans" cxnId="{A04C2B79-6655-4462-8853-3EFF33667FAA}">
      <dgm:prSet/>
      <dgm:spPr/>
      <dgm:t>
        <a:bodyPr/>
        <a:lstStyle/>
        <a:p>
          <a:endParaRPr lang="zh-CN" altLang="en-US"/>
        </a:p>
      </dgm:t>
    </dgm:pt>
    <dgm:pt modelId="{A4BDCE60-D9B7-44F4-943F-4FADDCBD5AE5}" type="sibTrans" cxnId="{A04C2B79-6655-4462-8853-3EFF33667FAA}">
      <dgm:prSet/>
      <dgm:spPr/>
      <dgm:t>
        <a:bodyPr/>
        <a:lstStyle/>
        <a:p>
          <a:endParaRPr lang="zh-CN" altLang="en-US"/>
        </a:p>
      </dgm:t>
    </dgm:pt>
    <dgm:pt modelId="{6086C0BB-9587-4A56-91B2-65FBD0597B1F}">
      <dgm:prSet phldrT="[文本]"/>
      <dgm:spPr/>
      <dgm:t>
        <a:bodyPr/>
        <a:lstStyle/>
        <a:p>
          <a:r>
            <a:rPr lang="zh-CN" altLang="en-US" b="1"/>
            <a:t>发展职业角色形象</a:t>
          </a:r>
          <a:endParaRPr lang="zh-CN" altLang="en-US"/>
        </a:p>
      </dgm:t>
    </dgm:pt>
    <dgm:pt modelId="{9BC6E900-7644-42EE-9857-F4E11F346A99}" type="parTrans" cxnId="{1E58B2DA-BC47-499E-ABB1-9F755898B085}">
      <dgm:prSet/>
      <dgm:spPr/>
      <dgm:t>
        <a:bodyPr/>
        <a:lstStyle/>
        <a:p>
          <a:endParaRPr lang="zh-CN" altLang="en-US"/>
        </a:p>
      </dgm:t>
    </dgm:pt>
    <dgm:pt modelId="{F8056AAC-C22F-4E2C-8D62-49D40B068100}" type="sibTrans" cxnId="{1E58B2DA-BC47-499E-ABB1-9F755898B085}">
      <dgm:prSet/>
      <dgm:spPr/>
      <dgm:t>
        <a:bodyPr/>
        <a:lstStyle/>
        <a:p>
          <a:endParaRPr lang="zh-CN" altLang="en-US"/>
        </a:p>
      </dgm:t>
    </dgm:pt>
    <dgm:pt modelId="{2B800D1E-03DD-43D1-9D20-F6EDDF805236}">
      <dgm:prSet phldrT="[文本]"/>
      <dgm:spPr/>
      <dgm:t>
        <a:bodyPr/>
        <a:lstStyle/>
        <a:p>
          <a:r>
            <a:rPr lang="zh-CN" altLang="en-US" b="1"/>
            <a:t>提高自我职业决策的能力</a:t>
          </a:r>
          <a:endParaRPr lang="zh-CN" altLang="en-US"/>
        </a:p>
      </dgm:t>
    </dgm:pt>
    <dgm:pt modelId="{E2274298-E480-4394-96F0-F1F55DFF13AF}" type="parTrans" cxnId="{7825CE82-12E3-4B3D-9B6B-0AB3874B7B61}">
      <dgm:prSet/>
      <dgm:spPr/>
      <dgm:t>
        <a:bodyPr/>
        <a:lstStyle/>
        <a:p>
          <a:endParaRPr lang="zh-CN" altLang="en-US"/>
        </a:p>
      </dgm:t>
    </dgm:pt>
    <dgm:pt modelId="{9FA099C8-E250-4324-BC12-E930240DADF6}" type="sibTrans" cxnId="{7825CE82-12E3-4B3D-9B6B-0AB3874B7B61}">
      <dgm:prSet/>
      <dgm:spPr/>
      <dgm:t>
        <a:bodyPr/>
        <a:lstStyle/>
        <a:p>
          <a:endParaRPr lang="zh-CN" altLang="en-US"/>
        </a:p>
      </dgm:t>
    </dgm:pt>
    <dgm:pt modelId="{C3E6214E-3FC0-467C-BC07-22BC8D18A42E}" type="pres">
      <dgm:prSet presAssocID="{BAD3CC0F-6BDD-4D46-926C-524AE9182C5F}" presName="Name0" presStyleCnt="0">
        <dgm:presLayoutVars>
          <dgm:chMax val="7"/>
          <dgm:chPref val="7"/>
          <dgm:dir/>
        </dgm:presLayoutVars>
      </dgm:prSet>
      <dgm:spPr/>
    </dgm:pt>
    <dgm:pt modelId="{12F60866-D0EA-4193-8E68-62696BC639F1}" type="pres">
      <dgm:prSet presAssocID="{BAD3CC0F-6BDD-4D46-926C-524AE9182C5F}" presName="Name1" presStyleCnt="0"/>
      <dgm:spPr/>
    </dgm:pt>
    <dgm:pt modelId="{69A3D677-22AD-4EF6-9F68-23772CEBF043}" type="pres">
      <dgm:prSet presAssocID="{BAD3CC0F-6BDD-4D46-926C-524AE9182C5F}" presName="cycle" presStyleCnt="0"/>
      <dgm:spPr/>
    </dgm:pt>
    <dgm:pt modelId="{53FC8531-E287-4683-B617-0EC42AA36F77}" type="pres">
      <dgm:prSet presAssocID="{BAD3CC0F-6BDD-4D46-926C-524AE9182C5F}" presName="srcNode" presStyleLbl="node1" presStyleIdx="0" presStyleCnt="3"/>
      <dgm:spPr/>
    </dgm:pt>
    <dgm:pt modelId="{7C603766-8C08-4DC2-9040-99DE5F77DE10}" type="pres">
      <dgm:prSet presAssocID="{BAD3CC0F-6BDD-4D46-926C-524AE9182C5F}" presName="conn" presStyleLbl="parChTrans1D2" presStyleIdx="0" presStyleCnt="1"/>
      <dgm:spPr/>
    </dgm:pt>
    <dgm:pt modelId="{FBDB9341-DF50-493B-9369-72E8CB7523D1}" type="pres">
      <dgm:prSet presAssocID="{BAD3CC0F-6BDD-4D46-926C-524AE9182C5F}" presName="extraNode" presStyleLbl="node1" presStyleIdx="0" presStyleCnt="3"/>
      <dgm:spPr/>
    </dgm:pt>
    <dgm:pt modelId="{0AD367FC-11F3-4254-A66C-47D5D2AFED0E}" type="pres">
      <dgm:prSet presAssocID="{BAD3CC0F-6BDD-4D46-926C-524AE9182C5F}" presName="dstNode" presStyleLbl="node1" presStyleIdx="0" presStyleCnt="3"/>
      <dgm:spPr/>
    </dgm:pt>
    <dgm:pt modelId="{0326AE14-E297-46D2-999B-CC2001FCECB8}" type="pres">
      <dgm:prSet presAssocID="{7EBDC9FA-8340-4203-8B17-AA2117FB1BD4}" presName="text_1" presStyleLbl="node1" presStyleIdx="0" presStyleCnt="3">
        <dgm:presLayoutVars>
          <dgm:bulletEnabled val="1"/>
        </dgm:presLayoutVars>
      </dgm:prSet>
      <dgm:spPr/>
    </dgm:pt>
    <dgm:pt modelId="{F8F175C1-6E2D-420B-A7A4-763EBC3CB512}" type="pres">
      <dgm:prSet presAssocID="{7EBDC9FA-8340-4203-8B17-AA2117FB1BD4}" presName="accent_1" presStyleCnt="0"/>
      <dgm:spPr/>
    </dgm:pt>
    <dgm:pt modelId="{C8CD7138-EC34-46BF-9ED7-A4180DF0E7ED}" type="pres">
      <dgm:prSet presAssocID="{7EBDC9FA-8340-4203-8B17-AA2117FB1BD4}" presName="accentRepeatNode" presStyleLbl="solidFgAcc1" presStyleIdx="0" presStyleCnt="3"/>
      <dgm:spPr/>
    </dgm:pt>
    <dgm:pt modelId="{D1ECA3B3-B78D-492B-B2E8-A54E682723C1}" type="pres">
      <dgm:prSet presAssocID="{6086C0BB-9587-4A56-91B2-65FBD0597B1F}" presName="text_2" presStyleLbl="node1" presStyleIdx="1" presStyleCnt="3">
        <dgm:presLayoutVars>
          <dgm:bulletEnabled val="1"/>
        </dgm:presLayoutVars>
      </dgm:prSet>
      <dgm:spPr/>
    </dgm:pt>
    <dgm:pt modelId="{2554B0FA-ED58-4F62-B59E-0415D508182A}" type="pres">
      <dgm:prSet presAssocID="{6086C0BB-9587-4A56-91B2-65FBD0597B1F}" presName="accent_2" presStyleCnt="0"/>
      <dgm:spPr/>
    </dgm:pt>
    <dgm:pt modelId="{E9FC1C2A-1EAF-417B-95B4-C98137FB5296}" type="pres">
      <dgm:prSet presAssocID="{6086C0BB-9587-4A56-91B2-65FBD0597B1F}" presName="accentRepeatNode" presStyleLbl="solidFgAcc1" presStyleIdx="1" presStyleCnt="3"/>
      <dgm:spPr/>
    </dgm:pt>
    <dgm:pt modelId="{03EB0DA6-E54A-4833-9CE6-F84A94406BBA}" type="pres">
      <dgm:prSet presAssocID="{2B800D1E-03DD-43D1-9D20-F6EDDF805236}" presName="text_3" presStyleLbl="node1" presStyleIdx="2" presStyleCnt="3">
        <dgm:presLayoutVars>
          <dgm:bulletEnabled val="1"/>
        </dgm:presLayoutVars>
      </dgm:prSet>
      <dgm:spPr/>
    </dgm:pt>
    <dgm:pt modelId="{D3D85385-F183-4C73-A681-2234D6757CDA}" type="pres">
      <dgm:prSet presAssocID="{2B800D1E-03DD-43D1-9D20-F6EDDF805236}" presName="accent_3" presStyleCnt="0"/>
      <dgm:spPr/>
    </dgm:pt>
    <dgm:pt modelId="{686A4580-9078-46E0-BC40-DCCA8F6EE818}" type="pres">
      <dgm:prSet presAssocID="{2B800D1E-03DD-43D1-9D20-F6EDDF805236}" presName="accentRepeatNode" presStyleLbl="solidFgAcc1" presStyleIdx="2" presStyleCnt="3"/>
      <dgm:spPr/>
    </dgm:pt>
  </dgm:ptLst>
  <dgm:cxnLst>
    <dgm:cxn modelId="{D2678104-53CC-4A38-8441-D77CAACD9E2F}" type="presOf" srcId="{6086C0BB-9587-4A56-91B2-65FBD0597B1F}" destId="{D1ECA3B3-B78D-492B-B2E8-A54E682723C1}" srcOrd="0" destOrd="0" presId="urn:microsoft.com/office/officeart/2008/layout/VerticalCurvedList"/>
    <dgm:cxn modelId="{A9116E07-0F43-48AD-8742-BD787222B84C}" type="presOf" srcId="{2B800D1E-03DD-43D1-9D20-F6EDDF805236}" destId="{03EB0DA6-E54A-4833-9CE6-F84A94406BBA}" srcOrd="0" destOrd="0" presId="urn:microsoft.com/office/officeart/2008/layout/VerticalCurvedList"/>
    <dgm:cxn modelId="{38BC566A-7AA3-4D4A-87F5-95ED1E6F9020}" type="presOf" srcId="{7EBDC9FA-8340-4203-8B17-AA2117FB1BD4}" destId="{0326AE14-E297-46D2-999B-CC2001FCECB8}" srcOrd="0" destOrd="0" presId="urn:microsoft.com/office/officeart/2008/layout/VerticalCurvedList"/>
    <dgm:cxn modelId="{A04C2B79-6655-4462-8853-3EFF33667FAA}" srcId="{BAD3CC0F-6BDD-4D46-926C-524AE9182C5F}" destId="{7EBDC9FA-8340-4203-8B17-AA2117FB1BD4}" srcOrd="0" destOrd="0" parTransId="{DBB8D45B-54D7-4EFD-AEDA-8A27278C7EB7}" sibTransId="{A4BDCE60-D9B7-44F4-943F-4FADDCBD5AE5}"/>
    <dgm:cxn modelId="{7825CE82-12E3-4B3D-9B6B-0AB3874B7B61}" srcId="{BAD3CC0F-6BDD-4D46-926C-524AE9182C5F}" destId="{2B800D1E-03DD-43D1-9D20-F6EDDF805236}" srcOrd="2" destOrd="0" parTransId="{E2274298-E480-4394-96F0-F1F55DFF13AF}" sibTransId="{9FA099C8-E250-4324-BC12-E930240DADF6}"/>
    <dgm:cxn modelId="{CBD37AB4-E8B6-4174-BB05-76643647945C}" type="presOf" srcId="{BAD3CC0F-6BDD-4D46-926C-524AE9182C5F}" destId="{C3E6214E-3FC0-467C-BC07-22BC8D18A42E}" srcOrd="0" destOrd="0" presId="urn:microsoft.com/office/officeart/2008/layout/VerticalCurvedList"/>
    <dgm:cxn modelId="{1E58B2DA-BC47-499E-ABB1-9F755898B085}" srcId="{BAD3CC0F-6BDD-4D46-926C-524AE9182C5F}" destId="{6086C0BB-9587-4A56-91B2-65FBD0597B1F}" srcOrd="1" destOrd="0" parTransId="{9BC6E900-7644-42EE-9857-F4E11F346A99}" sibTransId="{F8056AAC-C22F-4E2C-8D62-49D40B068100}"/>
    <dgm:cxn modelId="{BE842CE5-1FAB-4387-B323-656714406551}" type="presOf" srcId="{A4BDCE60-D9B7-44F4-943F-4FADDCBD5AE5}" destId="{7C603766-8C08-4DC2-9040-99DE5F77DE10}" srcOrd="0" destOrd="0" presId="urn:microsoft.com/office/officeart/2008/layout/VerticalCurvedList"/>
    <dgm:cxn modelId="{FAB05E0B-3C99-4052-8ECA-9B44B38ED270}" type="presParOf" srcId="{C3E6214E-3FC0-467C-BC07-22BC8D18A42E}" destId="{12F60866-D0EA-4193-8E68-62696BC639F1}" srcOrd="0" destOrd="0" presId="urn:microsoft.com/office/officeart/2008/layout/VerticalCurvedList"/>
    <dgm:cxn modelId="{19A76282-256B-4FE8-9B81-F632A5234E89}" type="presParOf" srcId="{12F60866-D0EA-4193-8E68-62696BC639F1}" destId="{69A3D677-22AD-4EF6-9F68-23772CEBF043}" srcOrd="0" destOrd="0" presId="urn:microsoft.com/office/officeart/2008/layout/VerticalCurvedList"/>
    <dgm:cxn modelId="{A0D32EBB-1A5E-42AF-ADDB-0E2E4A9F5354}" type="presParOf" srcId="{69A3D677-22AD-4EF6-9F68-23772CEBF043}" destId="{53FC8531-E287-4683-B617-0EC42AA36F77}" srcOrd="0" destOrd="0" presId="urn:microsoft.com/office/officeart/2008/layout/VerticalCurvedList"/>
    <dgm:cxn modelId="{E538761C-1C4A-492A-ACC9-F5C69E4D9F0F}" type="presParOf" srcId="{69A3D677-22AD-4EF6-9F68-23772CEBF043}" destId="{7C603766-8C08-4DC2-9040-99DE5F77DE10}" srcOrd="1" destOrd="0" presId="urn:microsoft.com/office/officeart/2008/layout/VerticalCurvedList"/>
    <dgm:cxn modelId="{3D2A4E22-F986-4CD2-B074-23AF86EDC343}" type="presParOf" srcId="{69A3D677-22AD-4EF6-9F68-23772CEBF043}" destId="{FBDB9341-DF50-493B-9369-72E8CB7523D1}" srcOrd="2" destOrd="0" presId="urn:microsoft.com/office/officeart/2008/layout/VerticalCurvedList"/>
    <dgm:cxn modelId="{5C22821B-CC1F-4153-8C3D-6D9A6F25B784}" type="presParOf" srcId="{69A3D677-22AD-4EF6-9F68-23772CEBF043}" destId="{0AD367FC-11F3-4254-A66C-47D5D2AFED0E}" srcOrd="3" destOrd="0" presId="urn:microsoft.com/office/officeart/2008/layout/VerticalCurvedList"/>
    <dgm:cxn modelId="{94C93E68-2AB4-40CB-AE65-AFD78234E478}" type="presParOf" srcId="{12F60866-D0EA-4193-8E68-62696BC639F1}" destId="{0326AE14-E297-46D2-999B-CC2001FCECB8}" srcOrd="1" destOrd="0" presId="urn:microsoft.com/office/officeart/2008/layout/VerticalCurvedList"/>
    <dgm:cxn modelId="{7E6DDEDD-2F85-4C24-AAC9-B8B50F1BAC14}" type="presParOf" srcId="{12F60866-D0EA-4193-8E68-62696BC639F1}" destId="{F8F175C1-6E2D-420B-A7A4-763EBC3CB512}" srcOrd="2" destOrd="0" presId="urn:microsoft.com/office/officeart/2008/layout/VerticalCurvedList"/>
    <dgm:cxn modelId="{184C4E45-6F16-4E21-85DA-9C2A10833A9A}" type="presParOf" srcId="{F8F175C1-6E2D-420B-A7A4-763EBC3CB512}" destId="{C8CD7138-EC34-46BF-9ED7-A4180DF0E7ED}" srcOrd="0" destOrd="0" presId="urn:microsoft.com/office/officeart/2008/layout/VerticalCurvedList"/>
    <dgm:cxn modelId="{9417BE22-D4A1-4A6B-A8B7-A987149AEDF4}" type="presParOf" srcId="{12F60866-D0EA-4193-8E68-62696BC639F1}" destId="{D1ECA3B3-B78D-492B-B2E8-A54E682723C1}" srcOrd="3" destOrd="0" presId="urn:microsoft.com/office/officeart/2008/layout/VerticalCurvedList"/>
    <dgm:cxn modelId="{92C56AAA-1E6B-496B-8979-91BE5FCFE38C}" type="presParOf" srcId="{12F60866-D0EA-4193-8E68-62696BC639F1}" destId="{2554B0FA-ED58-4F62-B59E-0415D508182A}" srcOrd="4" destOrd="0" presId="urn:microsoft.com/office/officeart/2008/layout/VerticalCurvedList"/>
    <dgm:cxn modelId="{C21A8F22-BBF6-4464-85AA-E38BDFC38C7F}" type="presParOf" srcId="{2554B0FA-ED58-4F62-B59E-0415D508182A}" destId="{E9FC1C2A-1EAF-417B-95B4-C98137FB5296}" srcOrd="0" destOrd="0" presId="urn:microsoft.com/office/officeart/2008/layout/VerticalCurvedList"/>
    <dgm:cxn modelId="{EDA55494-BC4C-4C58-9C7C-389D004CD86E}" type="presParOf" srcId="{12F60866-D0EA-4193-8E68-62696BC639F1}" destId="{03EB0DA6-E54A-4833-9CE6-F84A94406BBA}" srcOrd="5" destOrd="0" presId="urn:microsoft.com/office/officeart/2008/layout/VerticalCurvedList"/>
    <dgm:cxn modelId="{400DEAEF-7ECE-4CF5-B941-B510628D4AC0}" type="presParOf" srcId="{12F60866-D0EA-4193-8E68-62696BC639F1}" destId="{D3D85385-F183-4C73-A681-2234D6757CDA}" srcOrd="6" destOrd="0" presId="urn:microsoft.com/office/officeart/2008/layout/VerticalCurvedList"/>
    <dgm:cxn modelId="{04CC880A-92A1-4E4B-9B4B-FB4C4DF4C228}" type="presParOf" srcId="{D3D85385-F183-4C73-A681-2234D6757CDA}" destId="{686A4580-9078-46E0-BC40-DCCA8F6EE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生涯幻游</a:t>
          </a:r>
          <a:endParaRPr lang="zh-CN" altLang="en-US" sz="2400" kern="1200" dirty="0"/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FF378411-FB51-4DBA-8ABC-27ACCD61123E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制定你的职业生涯目标</a:t>
          </a:r>
        </a:p>
      </dgm:t>
    </dgm:pt>
    <dgm:pt modelId="{FB63F317-4EE2-4A0E-A938-E66B1218AD3C}" type="par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1F9E0E8F-5192-4C32-82D8-425E9B3C504A}" type="sib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3631BF-C618-400B-81A4-3E6286B0862E}" type="pres">
      <dgm:prSet presAssocID="{080B9B31-5EB9-4586-991C-A44925A02881}" presName="spacer" presStyleCnt="0"/>
      <dgm:spPr/>
    </dgm:pt>
    <dgm:pt modelId="{A286B1F0-A3DD-4EDC-9C1D-499C3BD41704}" type="pres">
      <dgm:prSet presAssocID="{FF378411-FB51-4DBA-8ABC-27ACCD6112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955171-97AD-4FCD-ADD9-17A8ACE4F3BE}" srcId="{CD448529-D8C7-4A6C-95EB-DE87BA3BD1FF}" destId="{FF378411-FB51-4DBA-8ABC-27ACCD61123E}" srcOrd="1" destOrd="0" parTransId="{FB63F317-4EE2-4A0E-A938-E66B1218AD3C}" sibTransId="{1F9E0E8F-5192-4C32-82D8-425E9B3C504A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7258FBFA-5ECE-4279-8095-0B9D6FBA298D}" type="presOf" srcId="{FF378411-FB51-4DBA-8ABC-27ACCD61123E}" destId="{A286B1F0-A3DD-4EDC-9C1D-499C3BD41704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43109A88-8A04-4F0A-B695-ACD68795AFD1}" type="presParOf" srcId="{2D46B671-08A5-4807-AECF-93CA4B7AB44B}" destId="{973631BF-C618-400B-81A4-3E6286B0862E}" srcOrd="1" destOrd="0" presId="urn:microsoft.com/office/officeart/2005/8/layout/vList2"/>
    <dgm:cxn modelId="{A1E2B943-67A7-46EF-B6EA-E12B3A0E1F47}" type="presParOf" srcId="{2D46B671-08A5-4807-AECF-93CA4B7AB44B}" destId="{A286B1F0-A3DD-4EDC-9C1D-499C3BD417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altLang="en-US" sz="2400" kern="1200" dirty="0"/>
            <a:t>看着自己职业生涯目标，思考一下是否一定能按照所制定的目标坚定不移走下去？</a:t>
          </a:r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1" custLinFactNeighborX="-7575" custLinFactNeighborY="-39505">
        <dgm:presLayoutVars>
          <dgm:chMax val="0"/>
          <dgm:bulletEnabled val="1"/>
        </dgm:presLayoutVars>
      </dgm:prSet>
      <dgm:spPr/>
    </dgm:pt>
  </dgm:ptLst>
  <dgm:cxnLst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C66574EE-1951-4C80-8872-466E6835EE93}" type="presParOf" srcId="{2D46B671-08A5-4807-AECF-93CA4B7AB44B}" destId="{5AB7C4ED-30F0-4A25-BF4B-16E2FA1D35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422025-868D-4364-A3A1-AFCF1C9B770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8FDE132-FA8C-4EBE-A99B-6152851E9A42}">
      <dgm:prSet phldrT="[文本]"/>
      <dgm:spPr/>
      <dgm:t>
        <a:bodyPr/>
        <a:lstStyle/>
        <a:p>
          <a:r>
            <a:rPr lang="zh-CN" altLang="en-US" dirty="0"/>
            <a:t>原则</a:t>
          </a:r>
        </a:p>
      </dgm:t>
    </dgm:pt>
    <dgm:pt modelId="{7E95456E-9EA8-4CE5-A247-58BECB4E38DD}" type="parTrans" cxnId="{13F68E59-B2EE-4044-A6BB-03BC1E67504B}">
      <dgm:prSet/>
      <dgm:spPr/>
      <dgm:t>
        <a:bodyPr/>
        <a:lstStyle/>
        <a:p>
          <a:endParaRPr lang="zh-CN" altLang="en-US"/>
        </a:p>
      </dgm:t>
    </dgm:pt>
    <dgm:pt modelId="{DF69889D-55BE-4D8D-B282-32B437665097}" type="sibTrans" cxnId="{13F68E59-B2EE-4044-A6BB-03BC1E67504B}">
      <dgm:prSet/>
      <dgm:spPr/>
      <dgm:t>
        <a:bodyPr/>
        <a:lstStyle/>
        <a:p>
          <a:endParaRPr lang="zh-CN" altLang="en-US"/>
        </a:p>
      </dgm:t>
    </dgm:pt>
    <dgm:pt modelId="{3DDB268C-0266-4A7C-A945-576F0BF07DCD}">
      <dgm:prSet phldrT="[文本]"/>
      <dgm:spPr/>
      <dgm:t>
        <a:bodyPr/>
        <a:lstStyle/>
        <a:p>
          <a:r>
            <a:rPr lang="zh-CN" altLang="en-US" dirty="0"/>
            <a:t>独立性</a:t>
          </a:r>
        </a:p>
      </dgm:t>
    </dgm:pt>
    <dgm:pt modelId="{0445BAF1-F9EE-48B2-AE52-65B8DD925CB7}" type="parTrans" cxnId="{CD9A6FA7-8FA3-4B92-9CBB-88C2FF6A0C09}">
      <dgm:prSet/>
      <dgm:spPr/>
      <dgm:t>
        <a:bodyPr/>
        <a:lstStyle/>
        <a:p>
          <a:endParaRPr lang="zh-CN" altLang="en-US"/>
        </a:p>
      </dgm:t>
    </dgm:pt>
    <dgm:pt modelId="{1BBD1386-122E-4DFD-BDAB-3F9E86D56CE9}" type="sibTrans" cxnId="{CD9A6FA7-8FA3-4B92-9CBB-88C2FF6A0C09}">
      <dgm:prSet/>
      <dgm:spPr/>
      <dgm:t>
        <a:bodyPr/>
        <a:lstStyle/>
        <a:p>
          <a:endParaRPr lang="zh-CN" altLang="en-US"/>
        </a:p>
      </dgm:t>
    </dgm:pt>
    <dgm:pt modelId="{A0A879F2-CFC8-46DB-8F6B-47C6D361B3CB}">
      <dgm:prSet phldrT="[文本]"/>
      <dgm:spPr/>
      <dgm:t>
        <a:bodyPr/>
        <a:lstStyle/>
        <a:p>
          <a:r>
            <a:rPr lang="zh-CN" altLang="en-US" dirty="0"/>
            <a:t>可行性</a:t>
          </a:r>
        </a:p>
      </dgm:t>
    </dgm:pt>
    <dgm:pt modelId="{6CA6FC39-2976-4CFA-80BE-7A0C02C34469}" type="parTrans" cxnId="{B753739E-28AE-4A77-BA05-BE3237F91967}">
      <dgm:prSet/>
      <dgm:spPr/>
      <dgm:t>
        <a:bodyPr/>
        <a:lstStyle/>
        <a:p>
          <a:endParaRPr lang="zh-CN" altLang="en-US"/>
        </a:p>
      </dgm:t>
    </dgm:pt>
    <dgm:pt modelId="{7777756E-3323-46A2-9BFE-0F28F527089F}" type="sibTrans" cxnId="{B753739E-28AE-4A77-BA05-BE3237F91967}">
      <dgm:prSet/>
      <dgm:spPr/>
      <dgm:t>
        <a:bodyPr/>
        <a:lstStyle/>
        <a:p>
          <a:endParaRPr lang="zh-CN" altLang="en-US"/>
        </a:p>
      </dgm:t>
    </dgm:pt>
    <dgm:pt modelId="{FE74F604-24C7-47BC-AD3F-45DE02DDBCE4}">
      <dgm:prSet phldrT="[文本]"/>
      <dgm:spPr/>
      <dgm:t>
        <a:bodyPr/>
        <a:lstStyle/>
        <a:p>
          <a:r>
            <a:rPr lang="zh-CN" altLang="en-US" dirty="0"/>
            <a:t>一致性</a:t>
          </a:r>
        </a:p>
      </dgm:t>
    </dgm:pt>
    <dgm:pt modelId="{4A9AECD1-9F84-4E40-88C9-F8CAC9222E87}" type="parTrans" cxnId="{71A070EB-85F7-4B18-A2CC-5DA98099C85D}">
      <dgm:prSet/>
      <dgm:spPr/>
      <dgm:t>
        <a:bodyPr/>
        <a:lstStyle/>
        <a:p>
          <a:endParaRPr lang="zh-CN" altLang="en-US"/>
        </a:p>
      </dgm:t>
    </dgm:pt>
    <dgm:pt modelId="{C16B0BA0-3815-4F67-8B8C-BEC305395AC0}" type="sibTrans" cxnId="{71A070EB-85F7-4B18-A2CC-5DA98099C85D}">
      <dgm:prSet/>
      <dgm:spPr/>
      <dgm:t>
        <a:bodyPr/>
        <a:lstStyle/>
        <a:p>
          <a:endParaRPr lang="zh-CN" altLang="en-US"/>
        </a:p>
      </dgm:t>
    </dgm:pt>
    <dgm:pt modelId="{3B6CB105-D529-4141-811A-1CA3B1C49291}">
      <dgm:prSet phldrT="[文本]"/>
      <dgm:spPr/>
      <dgm:t>
        <a:bodyPr/>
        <a:lstStyle/>
        <a:p>
          <a:r>
            <a:rPr lang="zh-CN" altLang="en-US" dirty="0"/>
            <a:t>适应性</a:t>
          </a:r>
        </a:p>
      </dgm:t>
    </dgm:pt>
    <dgm:pt modelId="{51DD5212-17C8-4C1F-B0B3-883977CB388D}" type="parTrans" cxnId="{F31900FA-3E55-4638-BD5E-3810326C1749}">
      <dgm:prSet/>
      <dgm:spPr/>
      <dgm:t>
        <a:bodyPr/>
        <a:lstStyle/>
        <a:p>
          <a:endParaRPr lang="zh-CN" altLang="en-US"/>
        </a:p>
      </dgm:t>
    </dgm:pt>
    <dgm:pt modelId="{3A87AFB5-44CA-425D-8D43-BB9D7593A435}" type="sibTrans" cxnId="{F31900FA-3E55-4638-BD5E-3810326C1749}">
      <dgm:prSet/>
      <dgm:spPr/>
      <dgm:t>
        <a:bodyPr/>
        <a:lstStyle/>
        <a:p>
          <a:endParaRPr lang="zh-CN" altLang="en-US"/>
        </a:p>
      </dgm:t>
    </dgm:pt>
    <dgm:pt modelId="{58D3BC55-CAD3-49A5-B7B4-3C30C02F88D4}">
      <dgm:prSet phldrT="[文本]"/>
      <dgm:spPr/>
      <dgm:t>
        <a:bodyPr/>
        <a:lstStyle/>
        <a:p>
          <a:r>
            <a:rPr lang="zh-CN" altLang="en-US" dirty="0"/>
            <a:t>持续性</a:t>
          </a:r>
        </a:p>
      </dgm:t>
    </dgm:pt>
    <dgm:pt modelId="{6A831A0D-2989-4DE6-AFEC-3B84A9BF4710}" type="parTrans" cxnId="{B4B2A6C2-7B7E-461B-BC72-C6403749C7D1}">
      <dgm:prSet/>
      <dgm:spPr/>
      <dgm:t>
        <a:bodyPr/>
        <a:lstStyle/>
        <a:p>
          <a:endParaRPr lang="zh-CN" altLang="en-US"/>
        </a:p>
      </dgm:t>
    </dgm:pt>
    <dgm:pt modelId="{2745FC3C-F5A7-42AA-9ECF-C7A2B1194DD0}" type="sibTrans" cxnId="{B4B2A6C2-7B7E-461B-BC72-C6403749C7D1}">
      <dgm:prSet/>
      <dgm:spPr/>
      <dgm:t>
        <a:bodyPr/>
        <a:lstStyle/>
        <a:p>
          <a:endParaRPr lang="zh-CN" altLang="en-US"/>
        </a:p>
      </dgm:t>
    </dgm:pt>
    <dgm:pt modelId="{4A400F34-6A00-47A0-A9B8-6C88960FE773}">
      <dgm:prSet phldrT="[文本]"/>
      <dgm:spPr/>
      <dgm:t>
        <a:bodyPr/>
        <a:lstStyle/>
        <a:p>
          <a:r>
            <a:rPr lang="zh-CN" altLang="en-US" dirty="0"/>
            <a:t>清晰性</a:t>
          </a:r>
        </a:p>
      </dgm:t>
    </dgm:pt>
    <dgm:pt modelId="{65E20401-0778-4ADB-95EA-23CA474A3E45}" type="parTrans" cxnId="{A96A6047-AAAA-4497-90F0-1E77DD263D21}">
      <dgm:prSet/>
      <dgm:spPr/>
      <dgm:t>
        <a:bodyPr/>
        <a:lstStyle/>
        <a:p>
          <a:endParaRPr lang="zh-CN" altLang="en-US"/>
        </a:p>
      </dgm:t>
    </dgm:pt>
    <dgm:pt modelId="{FE027559-B5DE-4C23-9070-1EFC7F945FD8}" type="sibTrans" cxnId="{A96A6047-AAAA-4497-90F0-1E77DD263D21}">
      <dgm:prSet/>
      <dgm:spPr/>
      <dgm:t>
        <a:bodyPr/>
        <a:lstStyle/>
        <a:p>
          <a:endParaRPr lang="zh-CN" altLang="en-US"/>
        </a:p>
      </dgm:t>
    </dgm:pt>
    <dgm:pt modelId="{013C95F3-F244-47DE-8547-F8894776122E}">
      <dgm:prSet phldrT="[文本]"/>
      <dgm:spPr/>
      <dgm:t>
        <a:bodyPr/>
        <a:lstStyle/>
        <a:p>
          <a:r>
            <a:rPr lang="zh-CN" altLang="en-US" dirty="0"/>
            <a:t>挑战性</a:t>
          </a:r>
        </a:p>
      </dgm:t>
    </dgm:pt>
    <dgm:pt modelId="{2E571E07-7A3A-4F61-AAB2-166778AA05B6}" type="parTrans" cxnId="{74FAD21A-36F2-4969-9F18-9851C70C8CBB}">
      <dgm:prSet/>
      <dgm:spPr/>
      <dgm:t>
        <a:bodyPr/>
        <a:lstStyle/>
        <a:p>
          <a:endParaRPr lang="zh-CN" altLang="en-US"/>
        </a:p>
      </dgm:t>
    </dgm:pt>
    <dgm:pt modelId="{14E78FA4-5A05-4786-8F7F-45D1B5B9F600}" type="sibTrans" cxnId="{74FAD21A-36F2-4969-9F18-9851C70C8CBB}">
      <dgm:prSet/>
      <dgm:spPr/>
      <dgm:t>
        <a:bodyPr/>
        <a:lstStyle/>
        <a:p>
          <a:endParaRPr lang="zh-CN" altLang="en-US"/>
        </a:p>
      </dgm:t>
    </dgm:pt>
    <dgm:pt modelId="{24A3C97A-2B20-4896-805A-4A743CC6F05F}">
      <dgm:prSet phldrT="[文本]"/>
      <dgm:spPr/>
      <dgm:t>
        <a:bodyPr/>
        <a:lstStyle/>
        <a:p>
          <a:r>
            <a:rPr lang="zh-CN" altLang="en-US" dirty="0"/>
            <a:t>利益性</a:t>
          </a:r>
        </a:p>
      </dgm:t>
    </dgm:pt>
    <dgm:pt modelId="{EA341CA5-E879-438D-8301-7039F578229B}" type="parTrans" cxnId="{EA24D905-6939-4881-9E43-490E6F058B49}">
      <dgm:prSet/>
      <dgm:spPr/>
      <dgm:t>
        <a:bodyPr/>
        <a:lstStyle/>
        <a:p>
          <a:endParaRPr lang="zh-CN" altLang="en-US"/>
        </a:p>
      </dgm:t>
    </dgm:pt>
    <dgm:pt modelId="{060653F3-2056-4A55-997A-08E0F738D909}" type="sibTrans" cxnId="{EA24D905-6939-4881-9E43-490E6F058B49}">
      <dgm:prSet/>
      <dgm:spPr/>
      <dgm:t>
        <a:bodyPr/>
        <a:lstStyle/>
        <a:p>
          <a:endParaRPr lang="zh-CN" altLang="en-US"/>
        </a:p>
      </dgm:t>
    </dgm:pt>
    <dgm:pt modelId="{6A13DB80-8CDC-4664-821E-4865B96BF14A}" type="pres">
      <dgm:prSet presAssocID="{2C422025-868D-4364-A3A1-AFCF1C9B7708}" presName="vert0" presStyleCnt="0">
        <dgm:presLayoutVars>
          <dgm:dir/>
          <dgm:animOne val="branch"/>
          <dgm:animLvl val="lvl"/>
        </dgm:presLayoutVars>
      </dgm:prSet>
      <dgm:spPr/>
    </dgm:pt>
    <dgm:pt modelId="{48D71BE9-624F-48ED-9966-F876016B7BB1}" type="pres">
      <dgm:prSet presAssocID="{28FDE132-FA8C-4EBE-A99B-6152851E9A42}" presName="thickLine" presStyleLbl="alignNode1" presStyleIdx="0" presStyleCnt="1"/>
      <dgm:spPr/>
    </dgm:pt>
    <dgm:pt modelId="{BFC19648-C894-4D63-A0C8-66CB25BA5099}" type="pres">
      <dgm:prSet presAssocID="{28FDE132-FA8C-4EBE-A99B-6152851E9A42}" presName="horz1" presStyleCnt="0"/>
      <dgm:spPr/>
    </dgm:pt>
    <dgm:pt modelId="{62FE97B3-6B52-47B9-B8F7-E7EA41CCAB58}" type="pres">
      <dgm:prSet presAssocID="{28FDE132-FA8C-4EBE-A99B-6152851E9A42}" presName="tx1" presStyleLbl="revTx" presStyleIdx="0" presStyleCnt="9"/>
      <dgm:spPr/>
    </dgm:pt>
    <dgm:pt modelId="{AB6869B8-A535-42AF-BBC3-BB4C4A5B9146}" type="pres">
      <dgm:prSet presAssocID="{28FDE132-FA8C-4EBE-A99B-6152851E9A42}" presName="vert1" presStyleCnt="0"/>
      <dgm:spPr/>
    </dgm:pt>
    <dgm:pt modelId="{C60AD267-0BD3-461D-B000-718F68084A57}" type="pres">
      <dgm:prSet presAssocID="{3DDB268C-0266-4A7C-A945-576F0BF07DCD}" presName="vertSpace2a" presStyleCnt="0"/>
      <dgm:spPr/>
    </dgm:pt>
    <dgm:pt modelId="{218D0EC7-F1E6-4E16-800E-AB7FD74068D1}" type="pres">
      <dgm:prSet presAssocID="{3DDB268C-0266-4A7C-A945-576F0BF07DCD}" presName="horz2" presStyleCnt="0"/>
      <dgm:spPr/>
    </dgm:pt>
    <dgm:pt modelId="{AC34F2C5-1F26-4141-A0CA-C6C2F9E64E57}" type="pres">
      <dgm:prSet presAssocID="{3DDB268C-0266-4A7C-A945-576F0BF07DCD}" presName="horzSpace2" presStyleCnt="0"/>
      <dgm:spPr/>
    </dgm:pt>
    <dgm:pt modelId="{5466878D-4135-4D1B-9012-37FBAAE07596}" type="pres">
      <dgm:prSet presAssocID="{3DDB268C-0266-4A7C-A945-576F0BF07DCD}" presName="tx2" presStyleLbl="revTx" presStyleIdx="1" presStyleCnt="9"/>
      <dgm:spPr/>
    </dgm:pt>
    <dgm:pt modelId="{12435005-7972-48BB-A28D-6AE7877882B7}" type="pres">
      <dgm:prSet presAssocID="{3DDB268C-0266-4A7C-A945-576F0BF07DCD}" presName="vert2" presStyleCnt="0"/>
      <dgm:spPr/>
    </dgm:pt>
    <dgm:pt modelId="{0C7C947B-C7C0-40C8-886A-D24D6F3CA331}" type="pres">
      <dgm:prSet presAssocID="{3DDB268C-0266-4A7C-A945-576F0BF07DCD}" presName="thinLine2b" presStyleLbl="callout" presStyleIdx="0" presStyleCnt="8"/>
      <dgm:spPr/>
    </dgm:pt>
    <dgm:pt modelId="{D269D078-FA4A-48AE-B108-C75C6C8DECA1}" type="pres">
      <dgm:prSet presAssocID="{3DDB268C-0266-4A7C-A945-576F0BF07DCD}" presName="vertSpace2b" presStyleCnt="0"/>
      <dgm:spPr/>
    </dgm:pt>
    <dgm:pt modelId="{920EDBDB-7E34-4EBC-A662-E1308AF73CE9}" type="pres">
      <dgm:prSet presAssocID="{A0A879F2-CFC8-46DB-8F6B-47C6D361B3CB}" presName="horz2" presStyleCnt="0"/>
      <dgm:spPr/>
    </dgm:pt>
    <dgm:pt modelId="{66D66178-04F7-40C4-A375-C114B3310C7B}" type="pres">
      <dgm:prSet presAssocID="{A0A879F2-CFC8-46DB-8F6B-47C6D361B3CB}" presName="horzSpace2" presStyleCnt="0"/>
      <dgm:spPr/>
    </dgm:pt>
    <dgm:pt modelId="{8D7CA028-EEC5-4A5E-AC8D-CF45C1A8485E}" type="pres">
      <dgm:prSet presAssocID="{A0A879F2-CFC8-46DB-8F6B-47C6D361B3CB}" presName="tx2" presStyleLbl="revTx" presStyleIdx="2" presStyleCnt="9"/>
      <dgm:spPr/>
    </dgm:pt>
    <dgm:pt modelId="{10FCAA6D-3168-4C02-9472-633513EA7B72}" type="pres">
      <dgm:prSet presAssocID="{A0A879F2-CFC8-46DB-8F6B-47C6D361B3CB}" presName="vert2" presStyleCnt="0"/>
      <dgm:spPr/>
    </dgm:pt>
    <dgm:pt modelId="{09E4A73B-0BC0-4B45-8EC6-9809ED9545E0}" type="pres">
      <dgm:prSet presAssocID="{A0A879F2-CFC8-46DB-8F6B-47C6D361B3CB}" presName="thinLine2b" presStyleLbl="callout" presStyleIdx="1" presStyleCnt="8"/>
      <dgm:spPr/>
    </dgm:pt>
    <dgm:pt modelId="{0E894363-A070-4D86-9E56-1209247B36BE}" type="pres">
      <dgm:prSet presAssocID="{A0A879F2-CFC8-46DB-8F6B-47C6D361B3CB}" presName="vertSpace2b" presStyleCnt="0"/>
      <dgm:spPr/>
    </dgm:pt>
    <dgm:pt modelId="{A6F4F022-7E02-4323-BAE5-6D1B2CBFDAB7}" type="pres">
      <dgm:prSet presAssocID="{FE74F604-24C7-47BC-AD3F-45DE02DDBCE4}" presName="horz2" presStyleCnt="0"/>
      <dgm:spPr/>
    </dgm:pt>
    <dgm:pt modelId="{C1BD5818-92D8-408E-A19A-B822FC86CD18}" type="pres">
      <dgm:prSet presAssocID="{FE74F604-24C7-47BC-AD3F-45DE02DDBCE4}" presName="horzSpace2" presStyleCnt="0"/>
      <dgm:spPr/>
    </dgm:pt>
    <dgm:pt modelId="{D640249A-4B4D-4E7D-84CC-8B4CC49303C4}" type="pres">
      <dgm:prSet presAssocID="{FE74F604-24C7-47BC-AD3F-45DE02DDBCE4}" presName="tx2" presStyleLbl="revTx" presStyleIdx="3" presStyleCnt="9"/>
      <dgm:spPr/>
    </dgm:pt>
    <dgm:pt modelId="{57083DC6-72DE-46D3-AA4E-44DE8BB76B31}" type="pres">
      <dgm:prSet presAssocID="{FE74F604-24C7-47BC-AD3F-45DE02DDBCE4}" presName="vert2" presStyleCnt="0"/>
      <dgm:spPr/>
    </dgm:pt>
    <dgm:pt modelId="{6BB12FC5-3311-4DBD-811E-77027C455B29}" type="pres">
      <dgm:prSet presAssocID="{FE74F604-24C7-47BC-AD3F-45DE02DDBCE4}" presName="thinLine2b" presStyleLbl="callout" presStyleIdx="2" presStyleCnt="8"/>
      <dgm:spPr/>
    </dgm:pt>
    <dgm:pt modelId="{2311258F-DA1A-485A-830E-7C784508416D}" type="pres">
      <dgm:prSet presAssocID="{FE74F604-24C7-47BC-AD3F-45DE02DDBCE4}" presName="vertSpace2b" presStyleCnt="0"/>
      <dgm:spPr/>
    </dgm:pt>
    <dgm:pt modelId="{C900038F-A1ED-4A42-BBC7-283A46FD01F8}" type="pres">
      <dgm:prSet presAssocID="{3B6CB105-D529-4141-811A-1CA3B1C49291}" presName="horz2" presStyleCnt="0"/>
      <dgm:spPr/>
    </dgm:pt>
    <dgm:pt modelId="{89558C23-8BC7-4C23-8568-74DBA3E649A6}" type="pres">
      <dgm:prSet presAssocID="{3B6CB105-D529-4141-811A-1CA3B1C49291}" presName="horzSpace2" presStyleCnt="0"/>
      <dgm:spPr/>
    </dgm:pt>
    <dgm:pt modelId="{513AAE74-9B66-41CD-88B3-F612D29A379A}" type="pres">
      <dgm:prSet presAssocID="{3B6CB105-D529-4141-811A-1CA3B1C49291}" presName="tx2" presStyleLbl="revTx" presStyleIdx="4" presStyleCnt="9"/>
      <dgm:spPr/>
    </dgm:pt>
    <dgm:pt modelId="{1CDF9EE5-9646-4EF9-9DD2-38E96A8AEE48}" type="pres">
      <dgm:prSet presAssocID="{3B6CB105-D529-4141-811A-1CA3B1C49291}" presName="vert2" presStyleCnt="0"/>
      <dgm:spPr/>
    </dgm:pt>
    <dgm:pt modelId="{589529A5-AB64-48A9-86DF-57A6F4D55F61}" type="pres">
      <dgm:prSet presAssocID="{3B6CB105-D529-4141-811A-1CA3B1C49291}" presName="thinLine2b" presStyleLbl="callout" presStyleIdx="3" presStyleCnt="8"/>
      <dgm:spPr/>
    </dgm:pt>
    <dgm:pt modelId="{11CEA114-B03D-4120-B45E-7FA6D08103B0}" type="pres">
      <dgm:prSet presAssocID="{3B6CB105-D529-4141-811A-1CA3B1C49291}" presName="vertSpace2b" presStyleCnt="0"/>
      <dgm:spPr/>
    </dgm:pt>
    <dgm:pt modelId="{520FCFD1-2E28-4FCF-BA86-13C091A51730}" type="pres">
      <dgm:prSet presAssocID="{58D3BC55-CAD3-49A5-B7B4-3C30C02F88D4}" presName="horz2" presStyleCnt="0"/>
      <dgm:spPr/>
    </dgm:pt>
    <dgm:pt modelId="{5189B8EA-9CF0-480E-B798-6FAFE1DC024F}" type="pres">
      <dgm:prSet presAssocID="{58D3BC55-CAD3-49A5-B7B4-3C30C02F88D4}" presName="horzSpace2" presStyleCnt="0"/>
      <dgm:spPr/>
    </dgm:pt>
    <dgm:pt modelId="{22A392FC-2869-40DA-81CF-7D217E83F97D}" type="pres">
      <dgm:prSet presAssocID="{58D3BC55-CAD3-49A5-B7B4-3C30C02F88D4}" presName="tx2" presStyleLbl="revTx" presStyleIdx="5" presStyleCnt="9"/>
      <dgm:spPr/>
    </dgm:pt>
    <dgm:pt modelId="{7B8BF1D0-C940-4D46-8DBD-7AB9596B6341}" type="pres">
      <dgm:prSet presAssocID="{58D3BC55-CAD3-49A5-B7B4-3C30C02F88D4}" presName="vert2" presStyleCnt="0"/>
      <dgm:spPr/>
    </dgm:pt>
    <dgm:pt modelId="{E8A81B75-B015-478E-A582-EB3692F2B29F}" type="pres">
      <dgm:prSet presAssocID="{58D3BC55-CAD3-49A5-B7B4-3C30C02F88D4}" presName="thinLine2b" presStyleLbl="callout" presStyleIdx="4" presStyleCnt="8"/>
      <dgm:spPr/>
    </dgm:pt>
    <dgm:pt modelId="{8556535D-E383-4F36-BA76-C57D6376C7EC}" type="pres">
      <dgm:prSet presAssocID="{58D3BC55-CAD3-49A5-B7B4-3C30C02F88D4}" presName="vertSpace2b" presStyleCnt="0"/>
      <dgm:spPr/>
    </dgm:pt>
    <dgm:pt modelId="{BD5B8B84-E245-441F-B3AF-DE66C0AC2F7D}" type="pres">
      <dgm:prSet presAssocID="{4A400F34-6A00-47A0-A9B8-6C88960FE773}" presName="horz2" presStyleCnt="0"/>
      <dgm:spPr/>
    </dgm:pt>
    <dgm:pt modelId="{A5BE43FC-F015-4A2B-89F6-D95815033B4D}" type="pres">
      <dgm:prSet presAssocID="{4A400F34-6A00-47A0-A9B8-6C88960FE773}" presName="horzSpace2" presStyleCnt="0"/>
      <dgm:spPr/>
    </dgm:pt>
    <dgm:pt modelId="{7A5ECB04-C7E6-48F1-A218-BED149B87769}" type="pres">
      <dgm:prSet presAssocID="{4A400F34-6A00-47A0-A9B8-6C88960FE773}" presName="tx2" presStyleLbl="revTx" presStyleIdx="6" presStyleCnt="9"/>
      <dgm:spPr/>
    </dgm:pt>
    <dgm:pt modelId="{AAA09143-6AE5-4BE9-A8D4-BBE860B49F03}" type="pres">
      <dgm:prSet presAssocID="{4A400F34-6A00-47A0-A9B8-6C88960FE773}" presName="vert2" presStyleCnt="0"/>
      <dgm:spPr/>
    </dgm:pt>
    <dgm:pt modelId="{66EE4296-AA31-40A7-B453-8A36035B456F}" type="pres">
      <dgm:prSet presAssocID="{4A400F34-6A00-47A0-A9B8-6C88960FE773}" presName="thinLine2b" presStyleLbl="callout" presStyleIdx="5" presStyleCnt="8"/>
      <dgm:spPr/>
    </dgm:pt>
    <dgm:pt modelId="{F4A1E79A-7C24-4898-B15A-26A9F3531E37}" type="pres">
      <dgm:prSet presAssocID="{4A400F34-6A00-47A0-A9B8-6C88960FE773}" presName="vertSpace2b" presStyleCnt="0"/>
      <dgm:spPr/>
    </dgm:pt>
    <dgm:pt modelId="{90FC5D1B-1F24-45CD-8039-E9502D7D8C21}" type="pres">
      <dgm:prSet presAssocID="{013C95F3-F244-47DE-8547-F8894776122E}" presName="horz2" presStyleCnt="0"/>
      <dgm:spPr/>
    </dgm:pt>
    <dgm:pt modelId="{EA6C95A8-F6A5-4423-8117-CA0157578FF2}" type="pres">
      <dgm:prSet presAssocID="{013C95F3-F244-47DE-8547-F8894776122E}" presName="horzSpace2" presStyleCnt="0"/>
      <dgm:spPr/>
    </dgm:pt>
    <dgm:pt modelId="{2AEB3A56-980B-4D04-8D62-8A789216DC03}" type="pres">
      <dgm:prSet presAssocID="{013C95F3-F244-47DE-8547-F8894776122E}" presName="tx2" presStyleLbl="revTx" presStyleIdx="7" presStyleCnt="9"/>
      <dgm:spPr/>
    </dgm:pt>
    <dgm:pt modelId="{C1572801-00D7-4FF1-84B8-F8CAA89CCF21}" type="pres">
      <dgm:prSet presAssocID="{013C95F3-F244-47DE-8547-F8894776122E}" presName="vert2" presStyleCnt="0"/>
      <dgm:spPr/>
    </dgm:pt>
    <dgm:pt modelId="{FD85C57B-C6CF-420D-8370-4AD4AD48A533}" type="pres">
      <dgm:prSet presAssocID="{013C95F3-F244-47DE-8547-F8894776122E}" presName="thinLine2b" presStyleLbl="callout" presStyleIdx="6" presStyleCnt="8"/>
      <dgm:spPr/>
    </dgm:pt>
    <dgm:pt modelId="{D2E58F5F-394B-4A69-9554-43444CE05CD0}" type="pres">
      <dgm:prSet presAssocID="{013C95F3-F244-47DE-8547-F8894776122E}" presName="vertSpace2b" presStyleCnt="0"/>
      <dgm:spPr/>
    </dgm:pt>
    <dgm:pt modelId="{8CD41A76-6753-4166-9F19-462CD0564208}" type="pres">
      <dgm:prSet presAssocID="{24A3C97A-2B20-4896-805A-4A743CC6F05F}" presName="horz2" presStyleCnt="0"/>
      <dgm:spPr/>
    </dgm:pt>
    <dgm:pt modelId="{BF13A603-8E1A-4F7B-A125-82345CA735A2}" type="pres">
      <dgm:prSet presAssocID="{24A3C97A-2B20-4896-805A-4A743CC6F05F}" presName="horzSpace2" presStyleCnt="0"/>
      <dgm:spPr/>
    </dgm:pt>
    <dgm:pt modelId="{C12E0F45-5776-4106-92C4-F3CAD2A831C6}" type="pres">
      <dgm:prSet presAssocID="{24A3C97A-2B20-4896-805A-4A743CC6F05F}" presName="tx2" presStyleLbl="revTx" presStyleIdx="8" presStyleCnt="9"/>
      <dgm:spPr/>
    </dgm:pt>
    <dgm:pt modelId="{AFD61752-0C39-4013-86F3-F56BA5AE1532}" type="pres">
      <dgm:prSet presAssocID="{24A3C97A-2B20-4896-805A-4A743CC6F05F}" presName="vert2" presStyleCnt="0"/>
      <dgm:spPr/>
    </dgm:pt>
    <dgm:pt modelId="{A3BEA532-82B0-4070-ADE9-C9C5076E9008}" type="pres">
      <dgm:prSet presAssocID="{24A3C97A-2B20-4896-805A-4A743CC6F05F}" presName="thinLine2b" presStyleLbl="callout" presStyleIdx="7" presStyleCnt="8"/>
      <dgm:spPr/>
    </dgm:pt>
    <dgm:pt modelId="{F3483AD8-7B56-4A5E-8765-9D260B321A69}" type="pres">
      <dgm:prSet presAssocID="{24A3C97A-2B20-4896-805A-4A743CC6F05F}" presName="vertSpace2b" presStyleCnt="0"/>
      <dgm:spPr/>
    </dgm:pt>
  </dgm:ptLst>
  <dgm:cxnLst>
    <dgm:cxn modelId="{EA24D905-6939-4881-9E43-490E6F058B49}" srcId="{28FDE132-FA8C-4EBE-A99B-6152851E9A42}" destId="{24A3C97A-2B20-4896-805A-4A743CC6F05F}" srcOrd="7" destOrd="0" parTransId="{EA341CA5-E879-438D-8301-7039F578229B}" sibTransId="{060653F3-2056-4A55-997A-08E0F738D909}"/>
    <dgm:cxn modelId="{DAC1EB15-E6D3-421D-BF10-DC5E8B7EE2CA}" type="presOf" srcId="{3DDB268C-0266-4A7C-A945-576F0BF07DCD}" destId="{5466878D-4135-4D1B-9012-37FBAAE07596}" srcOrd="0" destOrd="0" presId="urn:microsoft.com/office/officeart/2008/layout/LinedList"/>
    <dgm:cxn modelId="{74FAD21A-36F2-4969-9F18-9851C70C8CBB}" srcId="{28FDE132-FA8C-4EBE-A99B-6152851E9A42}" destId="{013C95F3-F244-47DE-8547-F8894776122E}" srcOrd="6" destOrd="0" parTransId="{2E571E07-7A3A-4F61-AAB2-166778AA05B6}" sibTransId="{14E78FA4-5A05-4786-8F7F-45D1B5B9F600}"/>
    <dgm:cxn modelId="{A96A6047-AAAA-4497-90F0-1E77DD263D21}" srcId="{28FDE132-FA8C-4EBE-A99B-6152851E9A42}" destId="{4A400F34-6A00-47A0-A9B8-6C88960FE773}" srcOrd="5" destOrd="0" parTransId="{65E20401-0778-4ADB-95EA-23CA474A3E45}" sibTransId="{FE027559-B5DE-4C23-9070-1EFC7F945FD8}"/>
    <dgm:cxn modelId="{ED6F2968-DD0F-442A-89AF-F3CF25644722}" type="presOf" srcId="{013C95F3-F244-47DE-8547-F8894776122E}" destId="{2AEB3A56-980B-4D04-8D62-8A789216DC03}" srcOrd="0" destOrd="0" presId="urn:microsoft.com/office/officeart/2008/layout/LinedList"/>
    <dgm:cxn modelId="{2E58A172-65BB-413C-956E-71E1BF0BF9D4}" type="presOf" srcId="{28FDE132-FA8C-4EBE-A99B-6152851E9A42}" destId="{62FE97B3-6B52-47B9-B8F7-E7EA41CCAB58}" srcOrd="0" destOrd="0" presId="urn:microsoft.com/office/officeart/2008/layout/LinedList"/>
    <dgm:cxn modelId="{13F68E59-B2EE-4044-A6BB-03BC1E67504B}" srcId="{2C422025-868D-4364-A3A1-AFCF1C9B7708}" destId="{28FDE132-FA8C-4EBE-A99B-6152851E9A42}" srcOrd="0" destOrd="0" parTransId="{7E95456E-9EA8-4CE5-A247-58BECB4E38DD}" sibTransId="{DF69889D-55BE-4D8D-B282-32B437665097}"/>
    <dgm:cxn modelId="{60806785-BE06-41C7-972B-CFB81D059585}" type="presOf" srcId="{FE74F604-24C7-47BC-AD3F-45DE02DDBCE4}" destId="{D640249A-4B4D-4E7D-84CC-8B4CC49303C4}" srcOrd="0" destOrd="0" presId="urn:microsoft.com/office/officeart/2008/layout/LinedList"/>
    <dgm:cxn modelId="{642DC599-BD0E-4A8C-B3C9-C4BE16CCBF9D}" type="presOf" srcId="{58D3BC55-CAD3-49A5-B7B4-3C30C02F88D4}" destId="{22A392FC-2869-40DA-81CF-7D217E83F97D}" srcOrd="0" destOrd="0" presId="urn:microsoft.com/office/officeart/2008/layout/LinedList"/>
    <dgm:cxn modelId="{B753739E-28AE-4A77-BA05-BE3237F91967}" srcId="{28FDE132-FA8C-4EBE-A99B-6152851E9A42}" destId="{A0A879F2-CFC8-46DB-8F6B-47C6D361B3CB}" srcOrd="1" destOrd="0" parTransId="{6CA6FC39-2976-4CFA-80BE-7A0C02C34469}" sibTransId="{7777756E-3323-46A2-9BFE-0F28F527089F}"/>
    <dgm:cxn modelId="{CD9A6FA7-8FA3-4B92-9CBB-88C2FF6A0C09}" srcId="{28FDE132-FA8C-4EBE-A99B-6152851E9A42}" destId="{3DDB268C-0266-4A7C-A945-576F0BF07DCD}" srcOrd="0" destOrd="0" parTransId="{0445BAF1-F9EE-48B2-AE52-65B8DD925CB7}" sibTransId="{1BBD1386-122E-4DFD-BDAB-3F9E86D56CE9}"/>
    <dgm:cxn modelId="{B4B2A6C2-7B7E-461B-BC72-C6403749C7D1}" srcId="{28FDE132-FA8C-4EBE-A99B-6152851E9A42}" destId="{58D3BC55-CAD3-49A5-B7B4-3C30C02F88D4}" srcOrd="4" destOrd="0" parTransId="{6A831A0D-2989-4DE6-AFEC-3B84A9BF4710}" sibTransId="{2745FC3C-F5A7-42AA-9ECF-C7A2B1194DD0}"/>
    <dgm:cxn modelId="{C5C1F7D1-C24E-4E8B-B377-2A8115B448DB}" type="presOf" srcId="{A0A879F2-CFC8-46DB-8F6B-47C6D361B3CB}" destId="{8D7CA028-EEC5-4A5E-AC8D-CF45C1A8485E}" srcOrd="0" destOrd="0" presId="urn:microsoft.com/office/officeart/2008/layout/LinedList"/>
    <dgm:cxn modelId="{9D2A55DE-0A82-4250-89FA-874A13ABFB63}" type="presOf" srcId="{24A3C97A-2B20-4896-805A-4A743CC6F05F}" destId="{C12E0F45-5776-4106-92C4-F3CAD2A831C6}" srcOrd="0" destOrd="0" presId="urn:microsoft.com/office/officeart/2008/layout/LinedList"/>
    <dgm:cxn modelId="{71A070EB-85F7-4B18-A2CC-5DA98099C85D}" srcId="{28FDE132-FA8C-4EBE-A99B-6152851E9A42}" destId="{FE74F604-24C7-47BC-AD3F-45DE02DDBCE4}" srcOrd="2" destOrd="0" parTransId="{4A9AECD1-9F84-4E40-88C9-F8CAC9222E87}" sibTransId="{C16B0BA0-3815-4F67-8B8C-BEC305395AC0}"/>
    <dgm:cxn modelId="{71BE06F7-EF67-4838-AF85-08F73871E79D}" type="presOf" srcId="{3B6CB105-D529-4141-811A-1CA3B1C49291}" destId="{513AAE74-9B66-41CD-88B3-F612D29A379A}" srcOrd="0" destOrd="0" presId="urn:microsoft.com/office/officeart/2008/layout/LinedList"/>
    <dgm:cxn modelId="{F31900FA-3E55-4638-BD5E-3810326C1749}" srcId="{28FDE132-FA8C-4EBE-A99B-6152851E9A42}" destId="{3B6CB105-D529-4141-811A-1CA3B1C49291}" srcOrd="3" destOrd="0" parTransId="{51DD5212-17C8-4C1F-B0B3-883977CB388D}" sibTransId="{3A87AFB5-44CA-425D-8D43-BB9D7593A435}"/>
    <dgm:cxn modelId="{C8F1A1FB-9AAB-41D5-9E76-EF3E37C1A244}" type="presOf" srcId="{4A400F34-6A00-47A0-A9B8-6C88960FE773}" destId="{7A5ECB04-C7E6-48F1-A218-BED149B87769}" srcOrd="0" destOrd="0" presId="urn:microsoft.com/office/officeart/2008/layout/LinedList"/>
    <dgm:cxn modelId="{5E28EFFE-3702-49BF-A2C4-F26873A59C58}" type="presOf" srcId="{2C422025-868D-4364-A3A1-AFCF1C9B7708}" destId="{6A13DB80-8CDC-4664-821E-4865B96BF14A}" srcOrd="0" destOrd="0" presId="urn:microsoft.com/office/officeart/2008/layout/LinedList"/>
    <dgm:cxn modelId="{36100C75-1615-4507-8545-79D790658967}" type="presParOf" srcId="{6A13DB80-8CDC-4664-821E-4865B96BF14A}" destId="{48D71BE9-624F-48ED-9966-F876016B7BB1}" srcOrd="0" destOrd="0" presId="urn:microsoft.com/office/officeart/2008/layout/LinedList"/>
    <dgm:cxn modelId="{829E33AB-4AB5-415B-AAE3-BFCB511BEBA9}" type="presParOf" srcId="{6A13DB80-8CDC-4664-821E-4865B96BF14A}" destId="{BFC19648-C894-4D63-A0C8-66CB25BA5099}" srcOrd="1" destOrd="0" presId="urn:microsoft.com/office/officeart/2008/layout/LinedList"/>
    <dgm:cxn modelId="{7E2EB960-98BD-4A1F-B958-021C8C6420A3}" type="presParOf" srcId="{BFC19648-C894-4D63-A0C8-66CB25BA5099}" destId="{62FE97B3-6B52-47B9-B8F7-E7EA41CCAB58}" srcOrd="0" destOrd="0" presId="urn:microsoft.com/office/officeart/2008/layout/LinedList"/>
    <dgm:cxn modelId="{666537A4-47B0-4775-82BC-F70DE950344B}" type="presParOf" srcId="{BFC19648-C894-4D63-A0C8-66CB25BA5099}" destId="{AB6869B8-A535-42AF-BBC3-BB4C4A5B9146}" srcOrd="1" destOrd="0" presId="urn:microsoft.com/office/officeart/2008/layout/LinedList"/>
    <dgm:cxn modelId="{5DFD98A2-B9A1-4B6D-8277-9188D00A9B8A}" type="presParOf" srcId="{AB6869B8-A535-42AF-BBC3-BB4C4A5B9146}" destId="{C60AD267-0BD3-461D-B000-718F68084A57}" srcOrd="0" destOrd="0" presId="urn:microsoft.com/office/officeart/2008/layout/LinedList"/>
    <dgm:cxn modelId="{7A718084-C638-4140-9B5B-E034CB0C4049}" type="presParOf" srcId="{AB6869B8-A535-42AF-BBC3-BB4C4A5B9146}" destId="{218D0EC7-F1E6-4E16-800E-AB7FD74068D1}" srcOrd="1" destOrd="0" presId="urn:microsoft.com/office/officeart/2008/layout/LinedList"/>
    <dgm:cxn modelId="{83766C2E-25B7-4A3B-8A3E-DAB6CEB5D0F5}" type="presParOf" srcId="{218D0EC7-F1E6-4E16-800E-AB7FD74068D1}" destId="{AC34F2C5-1F26-4141-A0CA-C6C2F9E64E57}" srcOrd="0" destOrd="0" presId="urn:microsoft.com/office/officeart/2008/layout/LinedList"/>
    <dgm:cxn modelId="{E9430AAE-19C5-4A1B-8175-AAC8CBF6C960}" type="presParOf" srcId="{218D0EC7-F1E6-4E16-800E-AB7FD74068D1}" destId="{5466878D-4135-4D1B-9012-37FBAAE07596}" srcOrd="1" destOrd="0" presId="urn:microsoft.com/office/officeart/2008/layout/LinedList"/>
    <dgm:cxn modelId="{A55D3FBE-EEE9-4A13-9CCB-EF962EA6F38B}" type="presParOf" srcId="{218D0EC7-F1E6-4E16-800E-AB7FD74068D1}" destId="{12435005-7972-48BB-A28D-6AE7877882B7}" srcOrd="2" destOrd="0" presId="urn:microsoft.com/office/officeart/2008/layout/LinedList"/>
    <dgm:cxn modelId="{937BEC2F-4716-4953-8087-7923B5348CE2}" type="presParOf" srcId="{AB6869B8-A535-42AF-BBC3-BB4C4A5B9146}" destId="{0C7C947B-C7C0-40C8-886A-D24D6F3CA331}" srcOrd="2" destOrd="0" presId="urn:microsoft.com/office/officeart/2008/layout/LinedList"/>
    <dgm:cxn modelId="{BE2C9E7C-80B8-4A1F-8E78-3EF02BEE48E3}" type="presParOf" srcId="{AB6869B8-A535-42AF-BBC3-BB4C4A5B9146}" destId="{D269D078-FA4A-48AE-B108-C75C6C8DECA1}" srcOrd="3" destOrd="0" presId="urn:microsoft.com/office/officeart/2008/layout/LinedList"/>
    <dgm:cxn modelId="{3B016C30-B3BD-419F-BD57-378FB4AC621E}" type="presParOf" srcId="{AB6869B8-A535-42AF-BBC3-BB4C4A5B9146}" destId="{920EDBDB-7E34-4EBC-A662-E1308AF73CE9}" srcOrd="4" destOrd="0" presId="urn:microsoft.com/office/officeart/2008/layout/LinedList"/>
    <dgm:cxn modelId="{B6148412-C78C-4D81-85DA-8B308C592D2A}" type="presParOf" srcId="{920EDBDB-7E34-4EBC-A662-E1308AF73CE9}" destId="{66D66178-04F7-40C4-A375-C114B3310C7B}" srcOrd="0" destOrd="0" presId="urn:microsoft.com/office/officeart/2008/layout/LinedList"/>
    <dgm:cxn modelId="{DE129850-2E0F-43D1-B40B-781E6F0D704A}" type="presParOf" srcId="{920EDBDB-7E34-4EBC-A662-E1308AF73CE9}" destId="{8D7CA028-EEC5-4A5E-AC8D-CF45C1A8485E}" srcOrd="1" destOrd="0" presId="urn:microsoft.com/office/officeart/2008/layout/LinedList"/>
    <dgm:cxn modelId="{3DA64CFF-F191-4F71-B565-2B5823CF05F1}" type="presParOf" srcId="{920EDBDB-7E34-4EBC-A662-E1308AF73CE9}" destId="{10FCAA6D-3168-4C02-9472-633513EA7B72}" srcOrd="2" destOrd="0" presId="urn:microsoft.com/office/officeart/2008/layout/LinedList"/>
    <dgm:cxn modelId="{7C9DBB32-91DE-4204-9B54-0E0177E526B2}" type="presParOf" srcId="{AB6869B8-A535-42AF-BBC3-BB4C4A5B9146}" destId="{09E4A73B-0BC0-4B45-8EC6-9809ED9545E0}" srcOrd="5" destOrd="0" presId="urn:microsoft.com/office/officeart/2008/layout/LinedList"/>
    <dgm:cxn modelId="{CFFCF836-29C5-47E0-B848-3E5900AABCE5}" type="presParOf" srcId="{AB6869B8-A535-42AF-BBC3-BB4C4A5B9146}" destId="{0E894363-A070-4D86-9E56-1209247B36BE}" srcOrd="6" destOrd="0" presId="urn:microsoft.com/office/officeart/2008/layout/LinedList"/>
    <dgm:cxn modelId="{0D6D10BE-CF6B-4F81-809A-79F8451B2552}" type="presParOf" srcId="{AB6869B8-A535-42AF-BBC3-BB4C4A5B9146}" destId="{A6F4F022-7E02-4323-BAE5-6D1B2CBFDAB7}" srcOrd="7" destOrd="0" presId="urn:microsoft.com/office/officeart/2008/layout/LinedList"/>
    <dgm:cxn modelId="{EF9E3DF0-F1BD-4983-8FC4-8E00D9113B10}" type="presParOf" srcId="{A6F4F022-7E02-4323-BAE5-6D1B2CBFDAB7}" destId="{C1BD5818-92D8-408E-A19A-B822FC86CD18}" srcOrd="0" destOrd="0" presId="urn:microsoft.com/office/officeart/2008/layout/LinedList"/>
    <dgm:cxn modelId="{25D04EEA-CF7C-4858-9798-36645D4B0D36}" type="presParOf" srcId="{A6F4F022-7E02-4323-BAE5-6D1B2CBFDAB7}" destId="{D640249A-4B4D-4E7D-84CC-8B4CC49303C4}" srcOrd="1" destOrd="0" presId="urn:microsoft.com/office/officeart/2008/layout/LinedList"/>
    <dgm:cxn modelId="{7D299064-6A80-4C15-9188-DB214284F2EC}" type="presParOf" srcId="{A6F4F022-7E02-4323-BAE5-6D1B2CBFDAB7}" destId="{57083DC6-72DE-46D3-AA4E-44DE8BB76B31}" srcOrd="2" destOrd="0" presId="urn:microsoft.com/office/officeart/2008/layout/LinedList"/>
    <dgm:cxn modelId="{A1CA8AFA-FAD2-424F-8E69-E7BE8067057E}" type="presParOf" srcId="{AB6869B8-A535-42AF-BBC3-BB4C4A5B9146}" destId="{6BB12FC5-3311-4DBD-811E-77027C455B29}" srcOrd="8" destOrd="0" presId="urn:microsoft.com/office/officeart/2008/layout/LinedList"/>
    <dgm:cxn modelId="{20B11BA9-8104-4A27-9EF4-AA7C2AFE7A78}" type="presParOf" srcId="{AB6869B8-A535-42AF-BBC3-BB4C4A5B9146}" destId="{2311258F-DA1A-485A-830E-7C784508416D}" srcOrd="9" destOrd="0" presId="urn:microsoft.com/office/officeart/2008/layout/LinedList"/>
    <dgm:cxn modelId="{6704587A-8076-4396-9CEE-D9F9E6A43F5A}" type="presParOf" srcId="{AB6869B8-A535-42AF-BBC3-BB4C4A5B9146}" destId="{C900038F-A1ED-4A42-BBC7-283A46FD01F8}" srcOrd="10" destOrd="0" presId="urn:microsoft.com/office/officeart/2008/layout/LinedList"/>
    <dgm:cxn modelId="{4FD232A3-A847-445C-91EC-A1DFC9720083}" type="presParOf" srcId="{C900038F-A1ED-4A42-BBC7-283A46FD01F8}" destId="{89558C23-8BC7-4C23-8568-74DBA3E649A6}" srcOrd="0" destOrd="0" presId="urn:microsoft.com/office/officeart/2008/layout/LinedList"/>
    <dgm:cxn modelId="{4691EF55-F3A1-4083-BFD4-73FADD57C196}" type="presParOf" srcId="{C900038F-A1ED-4A42-BBC7-283A46FD01F8}" destId="{513AAE74-9B66-41CD-88B3-F612D29A379A}" srcOrd="1" destOrd="0" presId="urn:microsoft.com/office/officeart/2008/layout/LinedList"/>
    <dgm:cxn modelId="{78548C22-D3C6-4C22-8D30-541A6722330A}" type="presParOf" srcId="{C900038F-A1ED-4A42-BBC7-283A46FD01F8}" destId="{1CDF9EE5-9646-4EF9-9DD2-38E96A8AEE48}" srcOrd="2" destOrd="0" presId="urn:microsoft.com/office/officeart/2008/layout/LinedList"/>
    <dgm:cxn modelId="{FAC50FFB-2718-4144-BC87-046F62E9069E}" type="presParOf" srcId="{AB6869B8-A535-42AF-BBC3-BB4C4A5B9146}" destId="{589529A5-AB64-48A9-86DF-57A6F4D55F61}" srcOrd="11" destOrd="0" presId="urn:microsoft.com/office/officeart/2008/layout/LinedList"/>
    <dgm:cxn modelId="{B96B1654-A6D7-4575-BD7A-CD00F4571C3A}" type="presParOf" srcId="{AB6869B8-A535-42AF-BBC3-BB4C4A5B9146}" destId="{11CEA114-B03D-4120-B45E-7FA6D08103B0}" srcOrd="12" destOrd="0" presId="urn:microsoft.com/office/officeart/2008/layout/LinedList"/>
    <dgm:cxn modelId="{C0578014-3035-4F89-BC6D-5C168C518269}" type="presParOf" srcId="{AB6869B8-A535-42AF-BBC3-BB4C4A5B9146}" destId="{520FCFD1-2E28-4FCF-BA86-13C091A51730}" srcOrd="13" destOrd="0" presId="urn:microsoft.com/office/officeart/2008/layout/LinedList"/>
    <dgm:cxn modelId="{BB6DCDD2-1D53-4197-905B-8C46CC9F5130}" type="presParOf" srcId="{520FCFD1-2E28-4FCF-BA86-13C091A51730}" destId="{5189B8EA-9CF0-480E-B798-6FAFE1DC024F}" srcOrd="0" destOrd="0" presId="urn:microsoft.com/office/officeart/2008/layout/LinedList"/>
    <dgm:cxn modelId="{260F977D-FB1D-4015-A35A-98A5DA837BA5}" type="presParOf" srcId="{520FCFD1-2E28-4FCF-BA86-13C091A51730}" destId="{22A392FC-2869-40DA-81CF-7D217E83F97D}" srcOrd="1" destOrd="0" presId="urn:microsoft.com/office/officeart/2008/layout/LinedList"/>
    <dgm:cxn modelId="{9A97FCC2-6C83-4D9B-81F5-41DD5FB407DA}" type="presParOf" srcId="{520FCFD1-2E28-4FCF-BA86-13C091A51730}" destId="{7B8BF1D0-C940-4D46-8DBD-7AB9596B6341}" srcOrd="2" destOrd="0" presId="urn:microsoft.com/office/officeart/2008/layout/LinedList"/>
    <dgm:cxn modelId="{13C843C8-4F31-42CF-92CC-ADB3A6B35F19}" type="presParOf" srcId="{AB6869B8-A535-42AF-BBC3-BB4C4A5B9146}" destId="{E8A81B75-B015-478E-A582-EB3692F2B29F}" srcOrd="14" destOrd="0" presId="urn:microsoft.com/office/officeart/2008/layout/LinedList"/>
    <dgm:cxn modelId="{82A8C3C3-0994-4FB1-A0F3-CC3A23EB8E9F}" type="presParOf" srcId="{AB6869B8-A535-42AF-BBC3-BB4C4A5B9146}" destId="{8556535D-E383-4F36-BA76-C57D6376C7EC}" srcOrd="15" destOrd="0" presId="urn:microsoft.com/office/officeart/2008/layout/LinedList"/>
    <dgm:cxn modelId="{441AD647-6F00-40B2-8320-EF9668708892}" type="presParOf" srcId="{AB6869B8-A535-42AF-BBC3-BB4C4A5B9146}" destId="{BD5B8B84-E245-441F-B3AF-DE66C0AC2F7D}" srcOrd="16" destOrd="0" presId="urn:microsoft.com/office/officeart/2008/layout/LinedList"/>
    <dgm:cxn modelId="{BBE7D194-FC32-4692-8051-4A6344F1CDB9}" type="presParOf" srcId="{BD5B8B84-E245-441F-B3AF-DE66C0AC2F7D}" destId="{A5BE43FC-F015-4A2B-89F6-D95815033B4D}" srcOrd="0" destOrd="0" presId="urn:microsoft.com/office/officeart/2008/layout/LinedList"/>
    <dgm:cxn modelId="{5E9F941F-D825-4333-AFDA-0696883229C6}" type="presParOf" srcId="{BD5B8B84-E245-441F-B3AF-DE66C0AC2F7D}" destId="{7A5ECB04-C7E6-48F1-A218-BED149B87769}" srcOrd="1" destOrd="0" presId="urn:microsoft.com/office/officeart/2008/layout/LinedList"/>
    <dgm:cxn modelId="{BB5CD2CB-50CB-495D-990B-EA06629F3D60}" type="presParOf" srcId="{BD5B8B84-E245-441F-B3AF-DE66C0AC2F7D}" destId="{AAA09143-6AE5-4BE9-A8D4-BBE860B49F03}" srcOrd="2" destOrd="0" presId="urn:microsoft.com/office/officeart/2008/layout/LinedList"/>
    <dgm:cxn modelId="{36CF616F-7E14-422E-8D79-9CD3784874F3}" type="presParOf" srcId="{AB6869B8-A535-42AF-BBC3-BB4C4A5B9146}" destId="{66EE4296-AA31-40A7-B453-8A36035B456F}" srcOrd="17" destOrd="0" presId="urn:microsoft.com/office/officeart/2008/layout/LinedList"/>
    <dgm:cxn modelId="{06125CF6-70A8-42F6-928B-C593EE6AE908}" type="presParOf" srcId="{AB6869B8-A535-42AF-BBC3-BB4C4A5B9146}" destId="{F4A1E79A-7C24-4898-B15A-26A9F3531E37}" srcOrd="18" destOrd="0" presId="urn:microsoft.com/office/officeart/2008/layout/LinedList"/>
    <dgm:cxn modelId="{E6E78495-C491-4DA2-871A-85ECBE8FB1D8}" type="presParOf" srcId="{AB6869B8-A535-42AF-BBC3-BB4C4A5B9146}" destId="{90FC5D1B-1F24-45CD-8039-E9502D7D8C21}" srcOrd="19" destOrd="0" presId="urn:microsoft.com/office/officeart/2008/layout/LinedList"/>
    <dgm:cxn modelId="{7C11C534-51EA-40C8-9AD1-01A6A4A97D3B}" type="presParOf" srcId="{90FC5D1B-1F24-45CD-8039-E9502D7D8C21}" destId="{EA6C95A8-F6A5-4423-8117-CA0157578FF2}" srcOrd="0" destOrd="0" presId="urn:microsoft.com/office/officeart/2008/layout/LinedList"/>
    <dgm:cxn modelId="{89235ED7-735B-4904-A3DD-8E4E9AB11EE5}" type="presParOf" srcId="{90FC5D1B-1F24-45CD-8039-E9502D7D8C21}" destId="{2AEB3A56-980B-4D04-8D62-8A789216DC03}" srcOrd="1" destOrd="0" presId="urn:microsoft.com/office/officeart/2008/layout/LinedList"/>
    <dgm:cxn modelId="{41DF6CC0-86D0-487C-AF35-F9F82D1FA48F}" type="presParOf" srcId="{90FC5D1B-1F24-45CD-8039-E9502D7D8C21}" destId="{C1572801-00D7-4FF1-84B8-F8CAA89CCF21}" srcOrd="2" destOrd="0" presId="urn:microsoft.com/office/officeart/2008/layout/LinedList"/>
    <dgm:cxn modelId="{FE40C3EE-5C93-4600-A372-56A238ED71FD}" type="presParOf" srcId="{AB6869B8-A535-42AF-BBC3-BB4C4A5B9146}" destId="{FD85C57B-C6CF-420D-8370-4AD4AD48A533}" srcOrd="20" destOrd="0" presId="urn:microsoft.com/office/officeart/2008/layout/LinedList"/>
    <dgm:cxn modelId="{48DD4908-9E5F-46ED-8D63-A341DF1EB1A9}" type="presParOf" srcId="{AB6869B8-A535-42AF-BBC3-BB4C4A5B9146}" destId="{D2E58F5F-394B-4A69-9554-43444CE05CD0}" srcOrd="21" destOrd="0" presId="urn:microsoft.com/office/officeart/2008/layout/LinedList"/>
    <dgm:cxn modelId="{F099A027-0337-45E0-B05F-5C2C539CF506}" type="presParOf" srcId="{AB6869B8-A535-42AF-BBC3-BB4C4A5B9146}" destId="{8CD41A76-6753-4166-9F19-462CD0564208}" srcOrd="22" destOrd="0" presId="urn:microsoft.com/office/officeart/2008/layout/LinedList"/>
    <dgm:cxn modelId="{FF8103F7-3E0D-43BF-956A-8EA467D0BE14}" type="presParOf" srcId="{8CD41A76-6753-4166-9F19-462CD0564208}" destId="{BF13A603-8E1A-4F7B-A125-82345CA735A2}" srcOrd="0" destOrd="0" presId="urn:microsoft.com/office/officeart/2008/layout/LinedList"/>
    <dgm:cxn modelId="{58239457-107B-4D7E-AC1F-983799936A0E}" type="presParOf" srcId="{8CD41A76-6753-4166-9F19-462CD0564208}" destId="{C12E0F45-5776-4106-92C4-F3CAD2A831C6}" srcOrd="1" destOrd="0" presId="urn:microsoft.com/office/officeart/2008/layout/LinedList"/>
    <dgm:cxn modelId="{B532D5E3-1D51-41D8-8EB4-F7EA74C2F132}" type="presParOf" srcId="{8CD41A76-6753-4166-9F19-462CD0564208}" destId="{AFD61752-0C39-4013-86F3-F56BA5AE1532}" srcOrd="2" destOrd="0" presId="urn:microsoft.com/office/officeart/2008/layout/LinedList"/>
    <dgm:cxn modelId="{D5BEE410-91EF-4D2F-A275-AA7A2A429E2D}" type="presParOf" srcId="{AB6869B8-A535-42AF-BBC3-BB4C4A5B9146}" destId="{A3BEA532-82B0-4070-ADE9-C9C5076E9008}" srcOrd="23" destOrd="0" presId="urn:microsoft.com/office/officeart/2008/layout/LinedList"/>
    <dgm:cxn modelId="{9E424689-AFE0-4890-916D-14ADB0EF4A4C}" type="presParOf" srcId="{AB6869B8-A535-42AF-BBC3-BB4C4A5B9146}" destId="{F3483AD8-7B56-4A5E-8765-9D260B321A69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D3EA6B-E050-4124-BAA0-88950C38AEB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8A632B1-3771-4E4C-83DE-2CAFA3A81865}">
      <dgm:prSet phldrT="[文本]"/>
      <dgm:spPr/>
      <dgm:t>
        <a:bodyPr/>
        <a:lstStyle/>
        <a:p>
          <a:r>
            <a:rPr lang="zh-CN" altLang="en-US" b="1"/>
            <a:t>身心状况</a:t>
          </a:r>
          <a:endParaRPr lang="zh-CN" altLang="en-US"/>
        </a:p>
      </dgm:t>
    </dgm:pt>
    <dgm:pt modelId="{CF7BE51F-00D2-4EF8-8630-EB42775B1C04}" type="parTrans" cxnId="{F1726FDA-D492-479F-B82A-B7F6F6545DAB}">
      <dgm:prSet/>
      <dgm:spPr/>
      <dgm:t>
        <a:bodyPr/>
        <a:lstStyle/>
        <a:p>
          <a:endParaRPr lang="zh-CN" altLang="en-US"/>
        </a:p>
      </dgm:t>
    </dgm:pt>
    <dgm:pt modelId="{D036231D-B820-4265-9D91-04FE61EA5BFE}" type="sibTrans" cxnId="{F1726FDA-D492-479F-B82A-B7F6F6545DAB}">
      <dgm:prSet/>
      <dgm:spPr/>
      <dgm:t>
        <a:bodyPr/>
        <a:lstStyle/>
        <a:p>
          <a:endParaRPr lang="zh-CN" altLang="en-US"/>
        </a:p>
      </dgm:t>
    </dgm:pt>
    <dgm:pt modelId="{3462B608-D1AD-45D9-9A3A-3D0D50E914F4}">
      <dgm:prSet phldrT="[文本]"/>
      <dgm:spPr/>
      <dgm:t>
        <a:bodyPr/>
        <a:lstStyle/>
        <a:p>
          <a:pPr>
            <a:buFont typeface="Times New Roman" panose="02020603050405020304" pitchFamily="18" charset="0"/>
            <a:buAutoNum type="ea1ChsPlain" startAt="2"/>
          </a:pPr>
          <a:r>
            <a:rPr lang="zh-CN" altLang="en-US" b="1" dirty="0"/>
            <a:t>教育程度</a:t>
          </a:r>
          <a:endParaRPr lang="zh-CN" altLang="en-US" dirty="0"/>
        </a:p>
      </dgm:t>
    </dgm:pt>
    <dgm:pt modelId="{F7D1D75B-60D4-4733-A8E6-9A229FAC90A0}" type="parTrans" cxnId="{8CED68F8-1D63-4718-BF45-607BCE848A2B}">
      <dgm:prSet/>
      <dgm:spPr/>
      <dgm:t>
        <a:bodyPr/>
        <a:lstStyle/>
        <a:p>
          <a:endParaRPr lang="zh-CN" altLang="en-US"/>
        </a:p>
      </dgm:t>
    </dgm:pt>
    <dgm:pt modelId="{3AD22796-07C8-4DC9-AC1C-912A3ED1415F}" type="sibTrans" cxnId="{8CED68F8-1D63-4718-BF45-607BCE848A2B}">
      <dgm:prSet/>
      <dgm:spPr/>
      <dgm:t>
        <a:bodyPr/>
        <a:lstStyle/>
        <a:p>
          <a:endParaRPr lang="zh-CN" altLang="en-US"/>
        </a:p>
      </dgm:t>
    </dgm:pt>
    <dgm:pt modelId="{C25EF34F-5E8F-48C2-A177-91F3735C21D6}">
      <dgm:prSet phldrT="[文本]"/>
      <dgm:spPr/>
      <dgm:t>
        <a:bodyPr/>
        <a:lstStyle/>
        <a:p>
          <a:pPr>
            <a:buFont typeface="Times New Roman" panose="02020603050405020304" pitchFamily="18" charset="0"/>
            <a:buAutoNum type="ea1ChsPlain" startAt="3"/>
          </a:pPr>
          <a:r>
            <a:rPr lang="zh-CN" altLang="en-US" b="1" dirty="0"/>
            <a:t>家庭负担</a:t>
          </a:r>
          <a:endParaRPr lang="zh-CN" altLang="en-US" dirty="0"/>
        </a:p>
      </dgm:t>
    </dgm:pt>
    <dgm:pt modelId="{FAD4DEB0-E910-470A-B4A2-EF6038D7E064}" type="parTrans" cxnId="{BA0DDF2E-C4C9-4896-BD2A-11F93A7E9F6A}">
      <dgm:prSet/>
      <dgm:spPr/>
      <dgm:t>
        <a:bodyPr/>
        <a:lstStyle/>
        <a:p>
          <a:endParaRPr lang="zh-CN" altLang="en-US"/>
        </a:p>
      </dgm:t>
    </dgm:pt>
    <dgm:pt modelId="{DE78B01F-308D-428B-878E-45962AFE3004}" type="sibTrans" cxnId="{BA0DDF2E-C4C9-4896-BD2A-11F93A7E9F6A}">
      <dgm:prSet/>
      <dgm:spPr/>
      <dgm:t>
        <a:bodyPr/>
        <a:lstStyle/>
        <a:p>
          <a:endParaRPr lang="zh-CN" altLang="en-US"/>
        </a:p>
      </dgm:t>
    </dgm:pt>
    <dgm:pt modelId="{4EDE60B8-F662-4723-B805-7D5CFD2590EE}">
      <dgm:prSet phldrT="[文本]"/>
      <dgm:spPr/>
      <dgm:t>
        <a:bodyPr/>
        <a:lstStyle/>
        <a:p>
          <a:pPr>
            <a:buFont typeface="Times New Roman" panose="02020603050405020304" pitchFamily="18" charset="0"/>
            <a:buAutoNum type="ea1ChsPlain" startAt="4"/>
          </a:pPr>
          <a:r>
            <a:rPr lang="zh-CN" altLang="en-US" b="1" dirty="0"/>
            <a:t>性别因素</a:t>
          </a:r>
          <a:endParaRPr lang="zh-CN" altLang="en-US" dirty="0"/>
        </a:p>
      </dgm:t>
    </dgm:pt>
    <dgm:pt modelId="{BEB5D9AA-F032-4D7E-89EA-F0D3DA91B8B6}" type="parTrans" cxnId="{8224465B-BDEF-4558-9864-3F619F39D7BD}">
      <dgm:prSet/>
      <dgm:spPr/>
      <dgm:t>
        <a:bodyPr/>
        <a:lstStyle/>
        <a:p>
          <a:endParaRPr lang="zh-CN" altLang="en-US"/>
        </a:p>
      </dgm:t>
    </dgm:pt>
    <dgm:pt modelId="{B6667B2A-580F-4788-A2E2-2F20A4C2A520}" type="sibTrans" cxnId="{8224465B-BDEF-4558-9864-3F619F39D7BD}">
      <dgm:prSet/>
      <dgm:spPr/>
      <dgm:t>
        <a:bodyPr/>
        <a:lstStyle/>
        <a:p>
          <a:endParaRPr lang="zh-CN" altLang="en-US"/>
        </a:p>
      </dgm:t>
    </dgm:pt>
    <dgm:pt modelId="{E6B87A47-25C1-46AC-A511-EDEB2AEC0BA8}">
      <dgm:prSet phldrT="[文本]"/>
      <dgm:spPr/>
      <dgm:t>
        <a:bodyPr/>
        <a:lstStyle/>
        <a:p>
          <a:pPr>
            <a:buFont typeface="Times New Roman" panose="02020603050405020304" pitchFamily="18" charset="0"/>
            <a:buAutoNum type="ea1ChsPlain" startAt="5"/>
          </a:pPr>
          <a:r>
            <a:rPr lang="zh-CN" altLang="en-US" b="1" dirty="0"/>
            <a:t>社会环境</a:t>
          </a:r>
          <a:endParaRPr lang="zh-CN" altLang="en-US" dirty="0"/>
        </a:p>
      </dgm:t>
    </dgm:pt>
    <dgm:pt modelId="{8996B9E1-7A08-45C0-8B26-496D85266300}" type="parTrans" cxnId="{D50D38CD-6B36-4014-A37C-C89641ED74F0}">
      <dgm:prSet/>
      <dgm:spPr/>
      <dgm:t>
        <a:bodyPr/>
        <a:lstStyle/>
        <a:p>
          <a:endParaRPr lang="zh-CN" altLang="en-US"/>
        </a:p>
      </dgm:t>
    </dgm:pt>
    <dgm:pt modelId="{F1F63326-83AB-44F4-83E6-447C1A36CD75}" type="sibTrans" cxnId="{D50D38CD-6B36-4014-A37C-C89641ED74F0}">
      <dgm:prSet/>
      <dgm:spPr/>
      <dgm:t>
        <a:bodyPr/>
        <a:lstStyle/>
        <a:p>
          <a:endParaRPr lang="zh-CN" altLang="en-US"/>
        </a:p>
      </dgm:t>
    </dgm:pt>
    <dgm:pt modelId="{74FEED15-A541-43EA-9559-CCA1F7B86A47}">
      <dgm:prSet phldrT="[文本]"/>
      <dgm:spPr/>
      <dgm:t>
        <a:bodyPr/>
        <a:lstStyle/>
        <a:p>
          <a:pPr>
            <a:buFont typeface="Times New Roman" panose="02020603050405020304" pitchFamily="18" charset="0"/>
            <a:buAutoNum type="ea1ChsPlain" startAt="5"/>
          </a:pPr>
          <a:r>
            <a:rPr lang="zh-CN" altLang="en-US" dirty="0"/>
            <a:t>机遇</a:t>
          </a:r>
        </a:p>
      </dgm:t>
    </dgm:pt>
    <dgm:pt modelId="{AAA0A2A4-5BAA-4941-8D0B-4598F9ADFE77}" type="parTrans" cxnId="{D9014D8D-6659-4CCE-B449-47E27D5F02EE}">
      <dgm:prSet/>
      <dgm:spPr/>
      <dgm:t>
        <a:bodyPr/>
        <a:lstStyle/>
        <a:p>
          <a:endParaRPr lang="zh-CN" altLang="en-US"/>
        </a:p>
      </dgm:t>
    </dgm:pt>
    <dgm:pt modelId="{1F30B403-B266-4B88-A54D-78906B320BDA}" type="sibTrans" cxnId="{D9014D8D-6659-4CCE-B449-47E27D5F02EE}">
      <dgm:prSet/>
      <dgm:spPr/>
      <dgm:t>
        <a:bodyPr/>
        <a:lstStyle/>
        <a:p>
          <a:endParaRPr lang="zh-CN" altLang="en-US"/>
        </a:p>
      </dgm:t>
    </dgm:pt>
    <dgm:pt modelId="{7ED7C1C5-8F8D-4EDA-943D-7E7F90FD871A}" type="pres">
      <dgm:prSet presAssocID="{6AD3EA6B-E050-4124-BAA0-88950C38AEBF}" presName="cycle" presStyleCnt="0">
        <dgm:presLayoutVars>
          <dgm:dir/>
          <dgm:resizeHandles val="exact"/>
        </dgm:presLayoutVars>
      </dgm:prSet>
      <dgm:spPr/>
    </dgm:pt>
    <dgm:pt modelId="{345C3C73-9A2D-41BC-9DED-D64EDCEA5BEC}" type="pres">
      <dgm:prSet presAssocID="{08A632B1-3771-4E4C-83DE-2CAFA3A81865}" presName="node" presStyleLbl="node1" presStyleIdx="0" presStyleCnt="6">
        <dgm:presLayoutVars>
          <dgm:bulletEnabled val="1"/>
        </dgm:presLayoutVars>
      </dgm:prSet>
      <dgm:spPr/>
    </dgm:pt>
    <dgm:pt modelId="{E549AC1F-4ED5-486E-9803-ED784E9B6D2B}" type="pres">
      <dgm:prSet presAssocID="{D036231D-B820-4265-9D91-04FE61EA5BFE}" presName="sibTrans" presStyleLbl="sibTrans2D1" presStyleIdx="0" presStyleCnt="6"/>
      <dgm:spPr/>
    </dgm:pt>
    <dgm:pt modelId="{59B561DF-53BF-4290-9C88-97674E348ED4}" type="pres">
      <dgm:prSet presAssocID="{D036231D-B820-4265-9D91-04FE61EA5BFE}" presName="connectorText" presStyleLbl="sibTrans2D1" presStyleIdx="0" presStyleCnt="6"/>
      <dgm:spPr/>
    </dgm:pt>
    <dgm:pt modelId="{B7AE38CC-B54E-40B2-ABCE-A0A29AC898BA}" type="pres">
      <dgm:prSet presAssocID="{3462B608-D1AD-45D9-9A3A-3D0D50E914F4}" presName="node" presStyleLbl="node1" presStyleIdx="1" presStyleCnt="6">
        <dgm:presLayoutVars>
          <dgm:bulletEnabled val="1"/>
        </dgm:presLayoutVars>
      </dgm:prSet>
      <dgm:spPr/>
    </dgm:pt>
    <dgm:pt modelId="{B827E402-5A78-433B-A2BC-37490D02B239}" type="pres">
      <dgm:prSet presAssocID="{3AD22796-07C8-4DC9-AC1C-912A3ED1415F}" presName="sibTrans" presStyleLbl="sibTrans2D1" presStyleIdx="1" presStyleCnt="6"/>
      <dgm:spPr/>
    </dgm:pt>
    <dgm:pt modelId="{590B534C-64D2-4555-AA65-6068F0D1E42F}" type="pres">
      <dgm:prSet presAssocID="{3AD22796-07C8-4DC9-AC1C-912A3ED1415F}" presName="connectorText" presStyleLbl="sibTrans2D1" presStyleIdx="1" presStyleCnt="6"/>
      <dgm:spPr/>
    </dgm:pt>
    <dgm:pt modelId="{23FD00AE-7C64-4531-9DF8-5979FF120753}" type="pres">
      <dgm:prSet presAssocID="{C25EF34F-5E8F-48C2-A177-91F3735C21D6}" presName="node" presStyleLbl="node1" presStyleIdx="2" presStyleCnt="6">
        <dgm:presLayoutVars>
          <dgm:bulletEnabled val="1"/>
        </dgm:presLayoutVars>
      </dgm:prSet>
      <dgm:spPr/>
    </dgm:pt>
    <dgm:pt modelId="{CFF54904-A012-4ABE-AD59-CDB03813AF4A}" type="pres">
      <dgm:prSet presAssocID="{DE78B01F-308D-428B-878E-45962AFE3004}" presName="sibTrans" presStyleLbl="sibTrans2D1" presStyleIdx="2" presStyleCnt="6"/>
      <dgm:spPr/>
    </dgm:pt>
    <dgm:pt modelId="{4F05E8CB-9CD4-4E72-8A60-1428A16409CF}" type="pres">
      <dgm:prSet presAssocID="{DE78B01F-308D-428B-878E-45962AFE3004}" presName="connectorText" presStyleLbl="sibTrans2D1" presStyleIdx="2" presStyleCnt="6"/>
      <dgm:spPr/>
    </dgm:pt>
    <dgm:pt modelId="{B1C68A31-5C15-4279-A87D-CE5A5AC7E4A5}" type="pres">
      <dgm:prSet presAssocID="{4EDE60B8-F662-4723-B805-7D5CFD2590EE}" presName="node" presStyleLbl="node1" presStyleIdx="3" presStyleCnt="6">
        <dgm:presLayoutVars>
          <dgm:bulletEnabled val="1"/>
        </dgm:presLayoutVars>
      </dgm:prSet>
      <dgm:spPr/>
    </dgm:pt>
    <dgm:pt modelId="{07E6C198-95B0-46DB-9C12-B0CEE87FB1F5}" type="pres">
      <dgm:prSet presAssocID="{B6667B2A-580F-4788-A2E2-2F20A4C2A520}" presName="sibTrans" presStyleLbl="sibTrans2D1" presStyleIdx="3" presStyleCnt="6"/>
      <dgm:spPr/>
    </dgm:pt>
    <dgm:pt modelId="{D0FDE09A-89E7-4CB3-A8E9-26FA0DE26E8A}" type="pres">
      <dgm:prSet presAssocID="{B6667B2A-580F-4788-A2E2-2F20A4C2A520}" presName="connectorText" presStyleLbl="sibTrans2D1" presStyleIdx="3" presStyleCnt="6"/>
      <dgm:spPr/>
    </dgm:pt>
    <dgm:pt modelId="{CA50965C-EF88-4BAC-B85C-90993FAF1C78}" type="pres">
      <dgm:prSet presAssocID="{E6B87A47-25C1-46AC-A511-EDEB2AEC0BA8}" presName="node" presStyleLbl="node1" presStyleIdx="4" presStyleCnt="6">
        <dgm:presLayoutVars>
          <dgm:bulletEnabled val="1"/>
        </dgm:presLayoutVars>
      </dgm:prSet>
      <dgm:spPr/>
    </dgm:pt>
    <dgm:pt modelId="{6AB31207-8897-48BD-BB88-BFE210F63139}" type="pres">
      <dgm:prSet presAssocID="{F1F63326-83AB-44F4-83E6-447C1A36CD75}" presName="sibTrans" presStyleLbl="sibTrans2D1" presStyleIdx="4" presStyleCnt="6"/>
      <dgm:spPr/>
    </dgm:pt>
    <dgm:pt modelId="{C57C4360-2057-44FE-9EF5-1EB76B310F72}" type="pres">
      <dgm:prSet presAssocID="{F1F63326-83AB-44F4-83E6-447C1A36CD75}" presName="connectorText" presStyleLbl="sibTrans2D1" presStyleIdx="4" presStyleCnt="6"/>
      <dgm:spPr/>
    </dgm:pt>
    <dgm:pt modelId="{248ABEFA-D045-4C1B-9388-4D154E9C69B1}" type="pres">
      <dgm:prSet presAssocID="{74FEED15-A541-43EA-9559-CCA1F7B86A47}" presName="node" presStyleLbl="node1" presStyleIdx="5" presStyleCnt="6">
        <dgm:presLayoutVars>
          <dgm:bulletEnabled val="1"/>
        </dgm:presLayoutVars>
      </dgm:prSet>
      <dgm:spPr/>
    </dgm:pt>
    <dgm:pt modelId="{FE5A7570-83FE-49B1-B959-161928ECBCB5}" type="pres">
      <dgm:prSet presAssocID="{1F30B403-B266-4B88-A54D-78906B320BDA}" presName="sibTrans" presStyleLbl="sibTrans2D1" presStyleIdx="5" presStyleCnt="6"/>
      <dgm:spPr/>
    </dgm:pt>
    <dgm:pt modelId="{8302D11A-3135-4297-BF2B-6A7B0F8F5780}" type="pres">
      <dgm:prSet presAssocID="{1F30B403-B266-4B88-A54D-78906B320BDA}" presName="connectorText" presStyleLbl="sibTrans2D1" presStyleIdx="5" presStyleCnt="6"/>
      <dgm:spPr/>
    </dgm:pt>
  </dgm:ptLst>
  <dgm:cxnLst>
    <dgm:cxn modelId="{CAD02713-952B-4BE7-A83D-33E51E4A77E4}" type="presOf" srcId="{C25EF34F-5E8F-48C2-A177-91F3735C21D6}" destId="{23FD00AE-7C64-4531-9DF8-5979FF120753}" srcOrd="0" destOrd="0" presId="urn:microsoft.com/office/officeart/2005/8/layout/cycle2"/>
    <dgm:cxn modelId="{0FB6AD14-9439-4A65-BEBA-C5D20E180A66}" type="presOf" srcId="{DE78B01F-308D-428B-878E-45962AFE3004}" destId="{4F05E8CB-9CD4-4E72-8A60-1428A16409CF}" srcOrd="1" destOrd="0" presId="urn:microsoft.com/office/officeart/2005/8/layout/cycle2"/>
    <dgm:cxn modelId="{FE726C2A-705B-4C98-A1D3-697B7820B75A}" type="presOf" srcId="{B6667B2A-580F-4788-A2E2-2F20A4C2A520}" destId="{07E6C198-95B0-46DB-9C12-B0CEE87FB1F5}" srcOrd="0" destOrd="0" presId="urn:microsoft.com/office/officeart/2005/8/layout/cycle2"/>
    <dgm:cxn modelId="{BA0DDF2E-C4C9-4896-BD2A-11F93A7E9F6A}" srcId="{6AD3EA6B-E050-4124-BAA0-88950C38AEBF}" destId="{C25EF34F-5E8F-48C2-A177-91F3735C21D6}" srcOrd="2" destOrd="0" parTransId="{FAD4DEB0-E910-470A-B4A2-EF6038D7E064}" sibTransId="{DE78B01F-308D-428B-878E-45962AFE3004}"/>
    <dgm:cxn modelId="{B699C93E-98F0-4993-8A07-65B46A483EED}" type="presOf" srcId="{08A632B1-3771-4E4C-83DE-2CAFA3A81865}" destId="{345C3C73-9A2D-41BC-9DED-D64EDCEA5BEC}" srcOrd="0" destOrd="0" presId="urn:microsoft.com/office/officeart/2005/8/layout/cycle2"/>
    <dgm:cxn modelId="{8224465B-BDEF-4558-9864-3F619F39D7BD}" srcId="{6AD3EA6B-E050-4124-BAA0-88950C38AEBF}" destId="{4EDE60B8-F662-4723-B805-7D5CFD2590EE}" srcOrd="3" destOrd="0" parTransId="{BEB5D9AA-F032-4D7E-89EA-F0D3DA91B8B6}" sibTransId="{B6667B2A-580F-4788-A2E2-2F20A4C2A520}"/>
    <dgm:cxn modelId="{A59B225E-F201-4F4B-BF9F-FCD0A89A362D}" type="presOf" srcId="{3AD22796-07C8-4DC9-AC1C-912A3ED1415F}" destId="{590B534C-64D2-4555-AA65-6068F0D1E42F}" srcOrd="1" destOrd="0" presId="urn:microsoft.com/office/officeart/2005/8/layout/cycle2"/>
    <dgm:cxn modelId="{463F3564-C81F-455A-B1EC-8421668AAD38}" type="presOf" srcId="{74FEED15-A541-43EA-9559-CCA1F7B86A47}" destId="{248ABEFA-D045-4C1B-9388-4D154E9C69B1}" srcOrd="0" destOrd="0" presId="urn:microsoft.com/office/officeart/2005/8/layout/cycle2"/>
    <dgm:cxn modelId="{BE4F9F66-C4EE-4B7A-9BA7-F1B3AA8D64B1}" type="presOf" srcId="{F1F63326-83AB-44F4-83E6-447C1A36CD75}" destId="{C57C4360-2057-44FE-9EF5-1EB76B310F72}" srcOrd="1" destOrd="0" presId="urn:microsoft.com/office/officeart/2005/8/layout/cycle2"/>
    <dgm:cxn modelId="{90BA0F57-3F56-4F71-A9D6-FA3E05AE808A}" type="presOf" srcId="{DE78B01F-308D-428B-878E-45962AFE3004}" destId="{CFF54904-A012-4ABE-AD59-CDB03813AF4A}" srcOrd="0" destOrd="0" presId="urn:microsoft.com/office/officeart/2005/8/layout/cycle2"/>
    <dgm:cxn modelId="{1F442D77-7EB9-4C4B-BBA9-118D8A595219}" type="presOf" srcId="{D036231D-B820-4265-9D91-04FE61EA5BFE}" destId="{E549AC1F-4ED5-486E-9803-ED784E9B6D2B}" srcOrd="0" destOrd="0" presId="urn:microsoft.com/office/officeart/2005/8/layout/cycle2"/>
    <dgm:cxn modelId="{496BFC85-AEB4-42AD-A7D8-3777DBDF18D9}" type="presOf" srcId="{E6B87A47-25C1-46AC-A511-EDEB2AEC0BA8}" destId="{CA50965C-EF88-4BAC-B85C-90993FAF1C78}" srcOrd="0" destOrd="0" presId="urn:microsoft.com/office/officeart/2005/8/layout/cycle2"/>
    <dgm:cxn modelId="{D8D6318C-A490-42AC-8432-1BF84F8A1906}" type="presOf" srcId="{1F30B403-B266-4B88-A54D-78906B320BDA}" destId="{FE5A7570-83FE-49B1-B959-161928ECBCB5}" srcOrd="0" destOrd="0" presId="urn:microsoft.com/office/officeart/2005/8/layout/cycle2"/>
    <dgm:cxn modelId="{D9014D8D-6659-4CCE-B449-47E27D5F02EE}" srcId="{6AD3EA6B-E050-4124-BAA0-88950C38AEBF}" destId="{74FEED15-A541-43EA-9559-CCA1F7B86A47}" srcOrd="5" destOrd="0" parTransId="{AAA0A2A4-5BAA-4941-8D0B-4598F9ADFE77}" sibTransId="{1F30B403-B266-4B88-A54D-78906B320BDA}"/>
    <dgm:cxn modelId="{02B9D59A-B6A6-4F40-8FB4-214825E9B8EB}" type="presOf" srcId="{4EDE60B8-F662-4723-B805-7D5CFD2590EE}" destId="{B1C68A31-5C15-4279-A87D-CE5A5AC7E4A5}" srcOrd="0" destOrd="0" presId="urn:microsoft.com/office/officeart/2005/8/layout/cycle2"/>
    <dgm:cxn modelId="{17955DA7-0AD7-453D-9C55-5FE060F7715B}" type="presOf" srcId="{1F30B403-B266-4B88-A54D-78906B320BDA}" destId="{8302D11A-3135-4297-BF2B-6A7B0F8F5780}" srcOrd="1" destOrd="0" presId="urn:microsoft.com/office/officeart/2005/8/layout/cycle2"/>
    <dgm:cxn modelId="{6CB63EB4-4A8E-47BB-B24D-C78C8C2A79EB}" type="presOf" srcId="{B6667B2A-580F-4788-A2E2-2F20A4C2A520}" destId="{D0FDE09A-89E7-4CB3-A8E9-26FA0DE26E8A}" srcOrd="1" destOrd="0" presId="urn:microsoft.com/office/officeart/2005/8/layout/cycle2"/>
    <dgm:cxn modelId="{F2E691BE-C38E-4643-83A3-65F10F135528}" type="presOf" srcId="{3462B608-D1AD-45D9-9A3A-3D0D50E914F4}" destId="{B7AE38CC-B54E-40B2-ABCE-A0A29AC898BA}" srcOrd="0" destOrd="0" presId="urn:microsoft.com/office/officeart/2005/8/layout/cycle2"/>
    <dgm:cxn modelId="{F8A62ABF-6EC0-43A2-B582-E90AB854B429}" type="presOf" srcId="{3AD22796-07C8-4DC9-AC1C-912A3ED1415F}" destId="{B827E402-5A78-433B-A2BC-37490D02B239}" srcOrd="0" destOrd="0" presId="urn:microsoft.com/office/officeart/2005/8/layout/cycle2"/>
    <dgm:cxn modelId="{9DB98DC0-09EF-4FDE-8789-E575E02149B5}" type="presOf" srcId="{6AD3EA6B-E050-4124-BAA0-88950C38AEBF}" destId="{7ED7C1C5-8F8D-4EDA-943D-7E7F90FD871A}" srcOrd="0" destOrd="0" presId="urn:microsoft.com/office/officeart/2005/8/layout/cycle2"/>
    <dgm:cxn modelId="{D50D38CD-6B36-4014-A37C-C89641ED74F0}" srcId="{6AD3EA6B-E050-4124-BAA0-88950C38AEBF}" destId="{E6B87A47-25C1-46AC-A511-EDEB2AEC0BA8}" srcOrd="4" destOrd="0" parTransId="{8996B9E1-7A08-45C0-8B26-496D85266300}" sibTransId="{F1F63326-83AB-44F4-83E6-447C1A36CD75}"/>
    <dgm:cxn modelId="{F1726FDA-D492-479F-B82A-B7F6F6545DAB}" srcId="{6AD3EA6B-E050-4124-BAA0-88950C38AEBF}" destId="{08A632B1-3771-4E4C-83DE-2CAFA3A81865}" srcOrd="0" destOrd="0" parTransId="{CF7BE51F-00D2-4EF8-8630-EB42775B1C04}" sibTransId="{D036231D-B820-4265-9D91-04FE61EA5BFE}"/>
    <dgm:cxn modelId="{05419FE8-3A9B-42D1-B8F8-A4A015FF4B63}" type="presOf" srcId="{F1F63326-83AB-44F4-83E6-447C1A36CD75}" destId="{6AB31207-8897-48BD-BB88-BFE210F63139}" srcOrd="0" destOrd="0" presId="urn:microsoft.com/office/officeart/2005/8/layout/cycle2"/>
    <dgm:cxn modelId="{8CED68F8-1D63-4718-BF45-607BCE848A2B}" srcId="{6AD3EA6B-E050-4124-BAA0-88950C38AEBF}" destId="{3462B608-D1AD-45D9-9A3A-3D0D50E914F4}" srcOrd="1" destOrd="0" parTransId="{F7D1D75B-60D4-4733-A8E6-9A229FAC90A0}" sibTransId="{3AD22796-07C8-4DC9-AC1C-912A3ED1415F}"/>
    <dgm:cxn modelId="{7A7501FE-8285-4055-9CA3-CE7C684E7B06}" type="presOf" srcId="{D036231D-B820-4265-9D91-04FE61EA5BFE}" destId="{59B561DF-53BF-4290-9C88-97674E348ED4}" srcOrd="1" destOrd="0" presId="urn:microsoft.com/office/officeart/2005/8/layout/cycle2"/>
    <dgm:cxn modelId="{3FFE4E6C-FDF9-47F8-8282-F96A46B995D3}" type="presParOf" srcId="{7ED7C1C5-8F8D-4EDA-943D-7E7F90FD871A}" destId="{345C3C73-9A2D-41BC-9DED-D64EDCEA5BEC}" srcOrd="0" destOrd="0" presId="urn:microsoft.com/office/officeart/2005/8/layout/cycle2"/>
    <dgm:cxn modelId="{301FFC94-76A6-4BF5-990C-C2081B44D5AE}" type="presParOf" srcId="{7ED7C1C5-8F8D-4EDA-943D-7E7F90FD871A}" destId="{E549AC1F-4ED5-486E-9803-ED784E9B6D2B}" srcOrd="1" destOrd="0" presId="urn:microsoft.com/office/officeart/2005/8/layout/cycle2"/>
    <dgm:cxn modelId="{AA05D638-B100-45D8-89ED-C08A37D836EF}" type="presParOf" srcId="{E549AC1F-4ED5-486E-9803-ED784E9B6D2B}" destId="{59B561DF-53BF-4290-9C88-97674E348ED4}" srcOrd="0" destOrd="0" presId="urn:microsoft.com/office/officeart/2005/8/layout/cycle2"/>
    <dgm:cxn modelId="{F7CB46FA-DE7C-4194-AFDF-058B82D92683}" type="presParOf" srcId="{7ED7C1C5-8F8D-4EDA-943D-7E7F90FD871A}" destId="{B7AE38CC-B54E-40B2-ABCE-A0A29AC898BA}" srcOrd="2" destOrd="0" presId="urn:microsoft.com/office/officeart/2005/8/layout/cycle2"/>
    <dgm:cxn modelId="{3F3C8F17-9BC5-44C2-8FAC-F83C86B6C543}" type="presParOf" srcId="{7ED7C1C5-8F8D-4EDA-943D-7E7F90FD871A}" destId="{B827E402-5A78-433B-A2BC-37490D02B239}" srcOrd="3" destOrd="0" presId="urn:microsoft.com/office/officeart/2005/8/layout/cycle2"/>
    <dgm:cxn modelId="{FC9BF2A6-8E49-4F6D-9715-1809B99D8B17}" type="presParOf" srcId="{B827E402-5A78-433B-A2BC-37490D02B239}" destId="{590B534C-64D2-4555-AA65-6068F0D1E42F}" srcOrd="0" destOrd="0" presId="urn:microsoft.com/office/officeart/2005/8/layout/cycle2"/>
    <dgm:cxn modelId="{347A5679-EEC5-4141-AC99-9D051E10F50B}" type="presParOf" srcId="{7ED7C1C5-8F8D-4EDA-943D-7E7F90FD871A}" destId="{23FD00AE-7C64-4531-9DF8-5979FF120753}" srcOrd="4" destOrd="0" presId="urn:microsoft.com/office/officeart/2005/8/layout/cycle2"/>
    <dgm:cxn modelId="{0710CD0E-7C8E-4AA0-BC34-559713B740CC}" type="presParOf" srcId="{7ED7C1C5-8F8D-4EDA-943D-7E7F90FD871A}" destId="{CFF54904-A012-4ABE-AD59-CDB03813AF4A}" srcOrd="5" destOrd="0" presId="urn:microsoft.com/office/officeart/2005/8/layout/cycle2"/>
    <dgm:cxn modelId="{4C81B0D2-42A5-4B66-98AB-7271ECA79B5E}" type="presParOf" srcId="{CFF54904-A012-4ABE-AD59-CDB03813AF4A}" destId="{4F05E8CB-9CD4-4E72-8A60-1428A16409CF}" srcOrd="0" destOrd="0" presId="urn:microsoft.com/office/officeart/2005/8/layout/cycle2"/>
    <dgm:cxn modelId="{264DF6EE-7A5F-4B7F-A09D-E0119469FD66}" type="presParOf" srcId="{7ED7C1C5-8F8D-4EDA-943D-7E7F90FD871A}" destId="{B1C68A31-5C15-4279-A87D-CE5A5AC7E4A5}" srcOrd="6" destOrd="0" presId="urn:microsoft.com/office/officeart/2005/8/layout/cycle2"/>
    <dgm:cxn modelId="{F0EC7DFE-B80E-478F-8A44-914EAB2AA975}" type="presParOf" srcId="{7ED7C1C5-8F8D-4EDA-943D-7E7F90FD871A}" destId="{07E6C198-95B0-46DB-9C12-B0CEE87FB1F5}" srcOrd="7" destOrd="0" presId="urn:microsoft.com/office/officeart/2005/8/layout/cycle2"/>
    <dgm:cxn modelId="{A209D9A9-EB37-4C31-A5EF-D51B4D0D4767}" type="presParOf" srcId="{07E6C198-95B0-46DB-9C12-B0CEE87FB1F5}" destId="{D0FDE09A-89E7-4CB3-A8E9-26FA0DE26E8A}" srcOrd="0" destOrd="0" presId="urn:microsoft.com/office/officeart/2005/8/layout/cycle2"/>
    <dgm:cxn modelId="{2C4CCBA6-CDB2-4518-B0BB-8709A0F7959F}" type="presParOf" srcId="{7ED7C1C5-8F8D-4EDA-943D-7E7F90FD871A}" destId="{CA50965C-EF88-4BAC-B85C-90993FAF1C78}" srcOrd="8" destOrd="0" presId="urn:microsoft.com/office/officeart/2005/8/layout/cycle2"/>
    <dgm:cxn modelId="{15F96A9C-7500-48AC-859E-CED8C06D6502}" type="presParOf" srcId="{7ED7C1C5-8F8D-4EDA-943D-7E7F90FD871A}" destId="{6AB31207-8897-48BD-BB88-BFE210F63139}" srcOrd="9" destOrd="0" presId="urn:microsoft.com/office/officeart/2005/8/layout/cycle2"/>
    <dgm:cxn modelId="{78BC471E-410B-4B25-9DC3-A06C1B4A5571}" type="presParOf" srcId="{6AB31207-8897-48BD-BB88-BFE210F63139}" destId="{C57C4360-2057-44FE-9EF5-1EB76B310F72}" srcOrd="0" destOrd="0" presId="urn:microsoft.com/office/officeart/2005/8/layout/cycle2"/>
    <dgm:cxn modelId="{07C1A056-CDD2-4CA8-8EF8-383C578E0BC4}" type="presParOf" srcId="{7ED7C1C5-8F8D-4EDA-943D-7E7F90FD871A}" destId="{248ABEFA-D045-4C1B-9388-4D154E9C69B1}" srcOrd="10" destOrd="0" presId="urn:microsoft.com/office/officeart/2005/8/layout/cycle2"/>
    <dgm:cxn modelId="{0BDCCB4A-FC08-4338-B4CB-BCB1C844AF0A}" type="presParOf" srcId="{7ED7C1C5-8F8D-4EDA-943D-7E7F90FD871A}" destId="{FE5A7570-83FE-49B1-B959-161928ECBCB5}" srcOrd="11" destOrd="0" presId="urn:microsoft.com/office/officeart/2005/8/layout/cycle2"/>
    <dgm:cxn modelId="{9F160CE6-37C5-4473-8EE5-BACD375C4F15}" type="presParOf" srcId="{FE5A7570-83FE-49B1-B959-161928ECBCB5}" destId="{8302D11A-3135-4297-BF2B-6A7B0F8F57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FB63F-443F-4258-8208-9C4AC58FEF7D}">
      <dsp:nvSpPr>
        <dsp:cNvPr id="0" name=""/>
        <dsp:cNvSpPr/>
      </dsp:nvSpPr>
      <dsp:spPr>
        <a:xfrm>
          <a:off x="733883" y="0"/>
          <a:ext cx="4614333" cy="4614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3EFEB-3DD6-4647-BC91-7EF3B1E04F9B}">
      <dsp:nvSpPr>
        <dsp:cNvPr id="0" name=""/>
        <dsp:cNvSpPr/>
      </dsp:nvSpPr>
      <dsp:spPr>
        <a:xfrm>
          <a:off x="3041049" y="463911"/>
          <a:ext cx="2999316" cy="10922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/>
            <a:t>按性质分解</a:t>
          </a:r>
          <a:endParaRPr lang="zh-CN" altLang="en-US" sz="2300" kern="1200" dirty="0"/>
        </a:p>
      </dsp:txBody>
      <dsp:txXfrm>
        <a:off x="3094371" y="517233"/>
        <a:ext cx="2892672" cy="985655"/>
      </dsp:txXfrm>
    </dsp:sp>
    <dsp:sp modelId="{8A570103-39FE-404B-B6C0-A31FE373018D}">
      <dsp:nvSpPr>
        <dsp:cNvPr id="0" name=""/>
        <dsp:cNvSpPr/>
      </dsp:nvSpPr>
      <dsp:spPr>
        <a:xfrm>
          <a:off x="3041049" y="1692748"/>
          <a:ext cx="2999316" cy="10922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按时间分解</a:t>
          </a:r>
          <a:endParaRPr lang="zh-CN" altLang="en-US" sz="2300" kern="1200" dirty="0"/>
        </a:p>
      </dsp:txBody>
      <dsp:txXfrm>
        <a:off x="3094371" y="1746070"/>
        <a:ext cx="2892672" cy="985655"/>
      </dsp:txXfrm>
    </dsp:sp>
    <dsp:sp modelId="{2EA5CC7A-6D36-4D92-A974-57CA2A8E62A3}">
      <dsp:nvSpPr>
        <dsp:cNvPr id="0" name=""/>
        <dsp:cNvSpPr/>
      </dsp:nvSpPr>
      <dsp:spPr>
        <a:xfrm>
          <a:off x="3041049" y="2921584"/>
          <a:ext cx="2999316" cy="10922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按职业生涯发展分解</a:t>
          </a:r>
          <a:endParaRPr lang="zh-CN" altLang="en-US" sz="2300" kern="1200" dirty="0"/>
        </a:p>
      </dsp:txBody>
      <dsp:txXfrm>
        <a:off x="3094371" y="2974906"/>
        <a:ext cx="2892672" cy="9856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0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kern="1200" dirty="0"/>
            <a:t>职业理想的影响因素</a:t>
          </a:r>
        </a:p>
      </dsp:txBody>
      <dsp:txXfrm>
        <a:off x="36239" y="36239"/>
        <a:ext cx="7662852" cy="669887"/>
      </dsp:txXfrm>
    </dsp:sp>
    <dsp:sp modelId="{A286B1F0-A3DD-4EDC-9C1D-499C3BD41704}">
      <dsp:nvSpPr>
        <dsp:cNvPr id="0" name=""/>
        <dsp:cNvSpPr/>
      </dsp:nvSpPr>
      <dsp:spPr>
        <a:xfrm>
          <a:off x="0" y="823101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为自己制作一份职业生涯规划书 </a:t>
          </a:r>
        </a:p>
      </dsp:txBody>
      <dsp:txXfrm>
        <a:off x="36239" y="859340"/>
        <a:ext cx="7662852" cy="6698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0"/>
          <a:ext cx="8373762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1.</a:t>
          </a:r>
          <a:r>
            <a:rPr lang="zh-CN" altLang="en-US" sz="2400" kern="1200" dirty="0"/>
            <a:t>职业生涯规划的基本步骤是什么</a:t>
          </a:r>
          <a:r>
            <a:rPr lang="en-US" altLang="zh-CN" sz="2400" kern="1200" dirty="0"/>
            <a:t>?</a:t>
          </a:r>
          <a:endParaRPr lang="zh-CN" altLang="en-US" sz="2400" kern="1200" dirty="0"/>
        </a:p>
      </dsp:txBody>
      <dsp:txXfrm>
        <a:off x="55744" y="55744"/>
        <a:ext cx="8262274" cy="1030432"/>
      </dsp:txXfrm>
    </dsp:sp>
    <dsp:sp modelId="{79807EEF-B856-440D-8C50-307EB0A007E3}">
      <dsp:nvSpPr>
        <dsp:cNvPr id="0" name=""/>
        <dsp:cNvSpPr/>
      </dsp:nvSpPr>
      <dsp:spPr>
        <a:xfrm>
          <a:off x="0" y="1250286"/>
          <a:ext cx="8373762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2.</a:t>
          </a:r>
          <a:r>
            <a:rPr lang="zh-CN" altLang="en-US" sz="2400" kern="1200" dirty="0"/>
            <a:t> 影响职业生涯规划的主要因素什么？</a:t>
          </a:r>
        </a:p>
      </dsp:txBody>
      <dsp:txXfrm>
        <a:off x="55744" y="1306030"/>
        <a:ext cx="8262274" cy="10304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77162-3FCD-4FEA-BD90-F37F1E024B94}">
      <dsp:nvSpPr>
        <dsp:cNvPr id="0" name=""/>
        <dsp:cNvSpPr/>
      </dsp:nvSpPr>
      <dsp:spPr>
        <a:xfrm>
          <a:off x="1839" y="2056567"/>
          <a:ext cx="2241535" cy="8966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评估</a:t>
          </a:r>
        </a:p>
      </dsp:txBody>
      <dsp:txXfrm>
        <a:off x="450146" y="2056567"/>
        <a:ext cx="1344921" cy="896614"/>
      </dsp:txXfrm>
    </dsp:sp>
    <dsp:sp modelId="{35282877-6008-4738-BAC8-A9BD4C13FBB8}">
      <dsp:nvSpPr>
        <dsp:cNvPr id="0" name=""/>
        <dsp:cNvSpPr/>
      </dsp:nvSpPr>
      <dsp:spPr>
        <a:xfrm>
          <a:off x="2019221" y="2056567"/>
          <a:ext cx="2241535" cy="8966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明确目的</a:t>
          </a:r>
        </a:p>
      </dsp:txBody>
      <dsp:txXfrm>
        <a:off x="2467528" y="2056567"/>
        <a:ext cx="1344921" cy="896614"/>
      </dsp:txXfrm>
    </dsp:sp>
    <dsp:sp modelId="{51DE15F5-245E-47F4-92BD-F803D0914E22}">
      <dsp:nvSpPr>
        <dsp:cNvPr id="0" name=""/>
        <dsp:cNvSpPr/>
      </dsp:nvSpPr>
      <dsp:spPr>
        <a:xfrm>
          <a:off x="4036603" y="2056567"/>
          <a:ext cx="2241535" cy="8966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目标与行动</a:t>
          </a:r>
        </a:p>
      </dsp:txBody>
      <dsp:txXfrm>
        <a:off x="4484910" y="2056567"/>
        <a:ext cx="1344921" cy="8966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CC92B-DB58-4FCB-AA2E-EA38109EEC8D}">
      <dsp:nvSpPr>
        <dsp:cNvPr id="0" name=""/>
        <dsp:cNvSpPr/>
      </dsp:nvSpPr>
      <dsp:spPr>
        <a:xfrm>
          <a:off x="2122387" y="0"/>
          <a:ext cx="848954" cy="724552"/>
        </a:xfrm>
        <a:prstGeom prst="trapezoid">
          <a:avLst>
            <a:gd name="adj" fmla="val 585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人生意义</a:t>
          </a:r>
        </a:p>
      </dsp:txBody>
      <dsp:txXfrm>
        <a:off x="2122387" y="0"/>
        <a:ext cx="848954" cy="724552"/>
      </dsp:txXfrm>
    </dsp:sp>
    <dsp:sp modelId="{DEFF3F2D-B414-4972-9193-5ED6301A9C49}">
      <dsp:nvSpPr>
        <dsp:cNvPr id="0" name=""/>
        <dsp:cNvSpPr/>
      </dsp:nvSpPr>
      <dsp:spPr>
        <a:xfrm>
          <a:off x="1697909" y="724552"/>
          <a:ext cx="1697909" cy="724552"/>
        </a:xfrm>
        <a:prstGeom prst="trapezoid">
          <a:avLst>
            <a:gd name="adj" fmla="val 585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愿景</a:t>
          </a:r>
        </a:p>
      </dsp:txBody>
      <dsp:txXfrm>
        <a:off x="1995043" y="724552"/>
        <a:ext cx="1103641" cy="724552"/>
      </dsp:txXfrm>
    </dsp:sp>
    <dsp:sp modelId="{278BFB95-4D49-4452-A439-C0736C39B6DC}">
      <dsp:nvSpPr>
        <dsp:cNvPr id="0" name=""/>
        <dsp:cNvSpPr/>
      </dsp:nvSpPr>
      <dsp:spPr>
        <a:xfrm>
          <a:off x="1273432" y="1449104"/>
          <a:ext cx="2546864" cy="724552"/>
        </a:xfrm>
        <a:prstGeom prst="trapezoid">
          <a:avLst>
            <a:gd name="adj" fmla="val 585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目标</a:t>
          </a:r>
        </a:p>
      </dsp:txBody>
      <dsp:txXfrm>
        <a:off x="1719133" y="1449104"/>
        <a:ext cx="1655461" cy="724552"/>
      </dsp:txXfrm>
    </dsp:sp>
    <dsp:sp modelId="{8307D7A9-CDD6-411A-AA41-DADFF74F26BB}">
      <dsp:nvSpPr>
        <dsp:cNvPr id="0" name=""/>
        <dsp:cNvSpPr/>
      </dsp:nvSpPr>
      <dsp:spPr>
        <a:xfrm>
          <a:off x="848954" y="2173657"/>
          <a:ext cx="3395819" cy="724552"/>
        </a:xfrm>
        <a:prstGeom prst="trapezoid">
          <a:avLst>
            <a:gd name="adj" fmla="val 585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责任范围</a:t>
          </a:r>
        </a:p>
      </dsp:txBody>
      <dsp:txXfrm>
        <a:off x="1443223" y="2173657"/>
        <a:ext cx="2207282" cy="724552"/>
      </dsp:txXfrm>
    </dsp:sp>
    <dsp:sp modelId="{B8E68973-0F7A-4AFC-AA95-2B7FA1C7F345}">
      <dsp:nvSpPr>
        <dsp:cNvPr id="0" name=""/>
        <dsp:cNvSpPr/>
      </dsp:nvSpPr>
      <dsp:spPr>
        <a:xfrm>
          <a:off x="424477" y="2898209"/>
          <a:ext cx="4244774" cy="724552"/>
        </a:xfrm>
        <a:prstGeom prst="trapezoid">
          <a:avLst>
            <a:gd name="adj" fmla="val 585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任务</a:t>
          </a:r>
        </a:p>
      </dsp:txBody>
      <dsp:txXfrm>
        <a:off x="1167312" y="2898209"/>
        <a:ext cx="2759103" cy="724552"/>
      </dsp:txXfrm>
    </dsp:sp>
    <dsp:sp modelId="{46B7BA5A-010A-44F5-9FE6-10444F60817D}">
      <dsp:nvSpPr>
        <dsp:cNvPr id="0" name=""/>
        <dsp:cNvSpPr/>
      </dsp:nvSpPr>
      <dsp:spPr>
        <a:xfrm>
          <a:off x="0" y="3622761"/>
          <a:ext cx="5093729" cy="724552"/>
        </a:xfrm>
        <a:prstGeom prst="trapezoid">
          <a:avLst>
            <a:gd name="adj" fmla="val 585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下一步行动</a:t>
          </a:r>
        </a:p>
      </dsp:txBody>
      <dsp:txXfrm>
        <a:off x="891402" y="3622761"/>
        <a:ext cx="3310923" cy="7245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0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kern="1200" dirty="0"/>
            <a:t>我的人生该如何实施？</a:t>
          </a:r>
        </a:p>
      </dsp:txBody>
      <dsp:txXfrm>
        <a:off x="36239" y="36239"/>
        <a:ext cx="7662852" cy="669887"/>
      </dsp:txXfrm>
    </dsp:sp>
    <dsp:sp modelId="{A286B1F0-A3DD-4EDC-9C1D-499C3BD41704}">
      <dsp:nvSpPr>
        <dsp:cNvPr id="0" name=""/>
        <dsp:cNvSpPr/>
      </dsp:nvSpPr>
      <dsp:spPr>
        <a:xfrm>
          <a:off x="0" y="823101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调整“七问”</a:t>
          </a:r>
        </a:p>
      </dsp:txBody>
      <dsp:txXfrm>
        <a:off x="36239" y="859340"/>
        <a:ext cx="7662852" cy="6698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0"/>
          <a:ext cx="8373762" cy="1224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1.</a:t>
          </a:r>
          <a:r>
            <a:rPr lang="zh-CN" altLang="en-US" sz="2400" kern="1200" dirty="0"/>
            <a:t>计划赶不上变化，职业生涯规划什么情况下需要进行修正？</a:t>
          </a:r>
        </a:p>
      </dsp:txBody>
      <dsp:txXfrm>
        <a:off x="59756" y="59756"/>
        <a:ext cx="8254250" cy="1104600"/>
      </dsp:txXfrm>
    </dsp:sp>
    <dsp:sp modelId="{79807EEF-B856-440D-8C50-307EB0A007E3}">
      <dsp:nvSpPr>
        <dsp:cNvPr id="0" name=""/>
        <dsp:cNvSpPr/>
      </dsp:nvSpPr>
      <dsp:spPr>
        <a:xfrm>
          <a:off x="0" y="1233313"/>
          <a:ext cx="8373762" cy="1224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2.</a:t>
          </a:r>
          <a:r>
            <a:rPr lang="zh-CN" altLang="en-US" sz="2400" kern="1200" dirty="0"/>
            <a:t> 在艰难困苦的时候，您会如何询问自己的内心最在乎的究竟是什么？？</a:t>
          </a:r>
        </a:p>
      </dsp:txBody>
      <dsp:txXfrm>
        <a:off x="59756" y="1293069"/>
        <a:ext cx="8254250" cy="110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B5FEF-99DB-439C-BADF-E3E67E9E2E9F}">
      <dsp:nvSpPr>
        <dsp:cNvPr id="0" name=""/>
        <dsp:cNvSpPr/>
      </dsp:nvSpPr>
      <dsp:spPr>
        <a:xfrm>
          <a:off x="4524" y="1677350"/>
          <a:ext cx="2568691" cy="1284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职业生涯目标</a:t>
          </a:r>
        </a:p>
      </dsp:txBody>
      <dsp:txXfrm>
        <a:off x="42141" y="1714967"/>
        <a:ext cx="2493457" cy="1209111"/>
      </dsp:txXfrm>
    </dsp:sp>
    <dsp:sp modelId="{FA4D2CFE-FE91-4A68-8074-9B48BD9C2138}">
      <dsp:nvSpPr>
        <dsp:cNvPr id="0" name=""/>
        <dsp:cNvSpPr/>
      </dsp:nvSpPr>
      <dsp:spPr>
        <a:xfrm rot="19457599">
          <a:off x="2454283" y="1925357"/>
          <a:ext cx="1265341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1265341" y="24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055320" y="1918640"/>
        <a:ext cx="63267" cy="63267"/>
      </dsp:txXfrm>
    </dsp:sp>
    <dsp:sp modelId="{BDA31E73-C86D-4E22-B9B7-B05CB767230C}">
      <dsp:nvSpPr>
        <dsp:cNvPr id="0" name=""/>
        <dsp:cNvSpPr/>
      </dsp:nvSpPr>
      <dsp:spPr>
        <a:xfrm>
          <a:off x="3600691" y="938852"/>
          <a:ext cx="2568691" cy="1284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外职业生涯目标</a:t>
          </a:r>
        </a:p>
      </dsp:txBody>
      <dsp:txXfrm>
        <a:off x="3638308" y="976469"/>
        <a:ext cx="2493457" cy="1209111"/>
      </dsp:txXfrm>
    </dsp:sp>
    <dsp:sp modelId="{6D7F3E9E-2B7D-48F9-8304-0F210CD5F6C2}">
      <dsp:nvSpPr>
        <dsp:cNvPr id="0" name=""/>
        <dsp:cNvSpPr/>
      </dsp:nvSpPr>
      <dsp:spPr>
        <a:xfrm>
          <a:off x="6169383" y="1556107"/>
          <a:ext cx="1027476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1027476" y="24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657434" y="1555337"/>
        <a:ext cx="51373" cy="51373"/>
      </dsp:txXfrm>
    </dsp:sp>
    <dsp:sp modelId="{6754C316-0B58-4C62-A5AD-563DE083BEF2}">
      <dsp:nvSpPr>
        <dsp:cNvPr id="0" name=""/>
        <dsp:cNvSpPr/>
      </dsp:nvSpPr>
      <dsp:spPr>
        <a:xfrm>
          <a:off x="7196859" y="938852"/>
          <a:ext cx="2568691" cy="1284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职务目标、经济目标、工作内容目标、工作环境目标、工作地点目标</a:t>
          </a:r>
        </a:p>
      </dsp:txBody>
      <dsp:txXfrm>
        <a:off x="7234476" y="976469"/>
        <a:ext cx="2493457" cy="1209111"/>
      </dsp:txXfrm>
    </dsp:sp>
    <dsp:sp modelId="{A2192754-C2ED-4F27-8F22-6DA90D7B0876}">
      <dsp:nvSpPr>
        <dsp:cNvPr id="0" name=""/>
        <dsp:cNvSpPr/>
      </dsp:nvSpPr>
      <dsp:spPr>
        <a:xfrm rot="2142401">
          <a:off x="2454283" y="2663855"/>
          <a:ext cx="1265341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1265341" y="24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055320" y="2657139"/>
        <a:ext cx="63267" cy="63267"/>
      </dsp:txXfrm>
    </dsp:sp>
    <dsp:sp modelId="{D9C70600-7C54-41B3-8952-70ACC6CD4461}">
      <dsp:nvSpPr>
        <dsp:cNvPr id="0" name=""/>
        <dsp:cNvSpPr/>
      </dsp:nvSpPr>
      <dsp:spPr>
        <a:xfrm>
          <a:off x="3600691" y="2415849"/>
          <a:ext cx="2568691" cy="1284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内职业生涯目标</a:t>
          </a:r>
        </a:p>
      </dsp:txBody>
      <dsp:txXfrm>
        <a:off x="3638308" y="2453466"/>
        <a:ext cx="2493457" cy="1209111"/>
      </dsp:txXfrm>
    </dsp:sp>
    <dsp:sp modelId="{9C7C879F-9DDC-46CB-A8B1-284565F5BD34}">
      <dsp:nvSpPr>
        <dsp:cNvPr id="0" name=""/>
        <dsp:cNvSpPr/>
      </dsp:nvSpPr>
      <dsp:spPr>
        <a:xfrm>
          <a:off x="6169383" y="3033105"/>
          <a:ext cx="1027476" cy="49833"/>
        </a:xfrm>
        <a:custGeom>
          <a:avLst/>
          <a:gdLst/>
          <a:ahLst/>
          <a:cxnLst/>
          <a:rect l="0" t="0" r="0" b="0"/>
          <a:pathLst>
            <a:path>
              <a:moveTo>
                <a:pt x="0" y="24916"/>
              </a:moveTo>
              <a:lnTo>
                <a:pt x="1027476" y="24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657434" y="3032335"/>
        <a:ext cx="51373" cy="51373"/>
      </dsp:txXfrm>
    </dsp:sp>
    <dsp:sp modelId="{FA8C2438-11F8-4FA5-A8AD-CCD472BD697C}">
      <dsp:nvSpPr>
        <dsp:cNvPr id="0" name=""/>
        <dsp:cNvSpPr/>
      </dsp:nvSpPr>
      <dsp:spPr>
        <a:xfrm>
          <a:off x="7196859" y="2415849"/>
          <a:ext cx="2568691" cy="1284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工作能力目标、学习新知识目标、工作成果目标、提高心理素质目标、观念目标</a:t>
          </a:r>
        </a:p>
      </dsp:txBody>
      <dsp:txXfrm>
        <a:off x="7234476" y="2453466"/>
        <a:ext cx="2493457" cy="1209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7D710-1226-4424-A1D8-161ACFAEF984}">
      <dsp:nvSpPr>
        <dsp:cNvPr id="0" name=""/>
        <dsp:cNvSpPr/>
      </dsp:nvSpPr>
      <dsp:spPr>
        <a:xfrm>
          <a:off x="1162336" y="0"/>
          <a:ext cx="5001511" cy="500151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C85152-75F8-40B8-8A59-0BC7906379C4}">
      <dsp:nvSpPr>
        <dsp:cNvPr id="0" name=""/>
        <dsp:cNvSpPr/>
      </dsp:nvSpPr>
      <dsp:spPr>
        <a:xfrm>
          <a:off x="1487434" y="325098"/>
          <a:ext cx="2000604" cy="200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/>
            <a:t>优势优点（</a:t>
          </a:r>
          <a:r>
            <a:rPr lang="en-US" altLang="zh-CN" sz="900" b="1" kern="1200" dirty="0"/>
            <a:t>S</a:t>
          </a:r>
          <a:r>
            <a:rPr lang="zh-CN" altLang="en-US" sz="900" b="1" kern="1200" dirty="0"/>
            <a:t>）</a:t>
          </a:r>
          <a:endParaRPr lang="zh-CN" alt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什么是我最优秀的品质？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我曾经学习了什么？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我曾做过什么？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我做过的最成功的事是什么</a:t>
          </a:r>
          <a:r>
            <a:rPr lang="en-US" altLang="zh-CN" sz="900" kern="1200" dirty="0"/>
            <a:t>?</a:t>
          </a:r>
          <a:endParaRPr lang="zh-CN" altLang="en-US" sz="900" kern="1200" dirty="0"/>
        </a:p>
      </dsp:txBody>
      <dsp:txXfrm>
        <a:off x="1585095" y="422759"/>
        <a:ext cx="1805282" cy="1805282"/>
      </dsp:txXfrm>
    </dsp:sp>
    <dsp:sp modelId="{A46B8161-2336-42FD-A901-F8704A99A114}">
      <dsp:nvSpPr>
        <dsp:cNvPr id="0" name=""/>
        <dsp:cNvSpPr/>
      </dsp:nvSpPr>
      <dsp:spPr>
        <a:xfrm>
          <a:off x="3838144" y="325098"/>
          <a:ext cx="2000604" cy="200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zh-CN" altLang="en-US" sz="900" b="1" kern="1200" dirty="0"/>
            <a:t>劣势缺点</a:t>
          </a:r>
          <a:r>
            <a:rPr lang="en-US" altLang="zh-CN" sz="900" b="1" kern="1200" dirty="0"/>
            <a:t>(</a:t>
          </a:r>
          <a:r>
            <a:rPr lang="en-US" sz="900" b="1" kern="1200" dirty="0"/>
            <a:t>W)</a:t>
          </a: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zh-CN" altLang="en-US" sz="900" kern="1200" dirty="0"/>
            <a:t>我的性格中有什么弱点？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zh-CN" altLang="en-US" sz="900" kern="1200" dirty="0"/>
            <a:t>我还有什么缺陷？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zh-CN" altLang="en-US" sz="900" kern="1200" dirty="0"/>
            <a:t>我最失败的经历是什么？</a:t>
          </a:r>
        </a:p>
      </dsp:txBody>
      <dsp:txXfrm>
        <a:off x="3935805" y="422759"/>
        <a:ext cx="1805282" cy="1805282"/>
      </dsp:txXfrm>
    </dsp:sp>
    <dsp:sp modelId="{35EBFB90-86D4-4919-9D4D-EEF58606C836}">
      <dsp:nvSpPr>
        <dsp:cNvPr id="0" name=""/>
        <dsp:cNvSpPr/>
      </dsp:nvSpPr>
      <dsp:spPr>
        <a:xfrm>
          <a:off x="1487434" y="2675808"/>
          <a:ext cx="2000604" cy="200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/>
            <a:t>发展机会</a:t>
          </a:r>
          <a:r>
            <a:rPr lang="en-US" altLang="zh-CN" sz="900" b="1" kern="1200" dirty="0"/>
            <a:t>(</a:t>
          </a:r>
          <a:r>
            <a:rPr lang="en-US" sz="900" b="1" kern="1200" dirty="0"/>
            <a:t>O)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什么样的环境会是我的机会？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什么样的行业会是我的机会？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什么样的职业会是我的机会？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什么类型的组织会是我的机会？</a:t>
          </a:r>
        </a:p>
      </dsp:txBody>
      <dsp:txXfrm>
        <a:off x="1585095" y="2773469"/>
        <a:ext cx="1805282" cy="1805282"/>
      </dsp:txXfrm>
    </dsp:sp>
    <dsp:sp modelId="{595488F0-C280-404E-A756-92A5E0969C26}">
      <dsp:nvSpPr>
        <dsp:cNvPr id="0" name=""/>
        <dsp:cNvSpPr/>
      </dsp:nvSpPr>
      <dsp:spPr>
        <a:xfrm>
          <a:off x="3841755" y="2717000"/>
          <a:ext cx="2537066" cy="200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/>
            <a:t>阻碍威胁（</a:t>
          </a:r>
          <a:r>
            <a:rPr lang="en-US" altLang="zh-CN" sz="900" b="1" kern="1200" dirty="0"/>
            <a:t>T</a:t>
          </a:r>
          <a:r>
            <a:rPr lang="zh-CN" altLang="en-US" sz="900" b="1" kern="1200" dirty="0"/>
            <a:t>）</a:t>
          </a:r>
          <a:endParaRPr lang="zh-CN" alt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什么样的环境会是我发展中的阻碍和威胁？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什么样的行业会是我发展中的阻碍和威胁？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什么样的职业会是我发展中的阻碍和威胁？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kern="1200" dirty="0"/>
            <a:t>什么类型的组织会是我发展中的阻碍和威胁？</a:t>
          </a:r>
        </a:p>
      </dsp:txBody>
      <dsp:txXfrm>
        <a:off x="3939416" y="2814661"/>
        <a:ext cx="2341744" cy="1805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5B657-1CAB-4A05-8AAB-2A1999A62551}">
      <dsp:nvSpPr>
        <dsp:cNvPr id="0" name=""/>
        <dsp:cNvSpPr/>
      </dsp:nvSpPr>
      <dsp:spPr>
        <a:xfrm>
          <a:off x="228050" y="1050"/>
          <a:ext cx="1930657" cy="11583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/>
            <a:t>符合社会大环境</a:t>
          </a:r>
          <a:endParaRPr lang="zh-CN" altLang="en-US" sz="2300" kern="1200"/>
        </a:p>
      </dsp:txBody>
      <dsp:txXfrm>
        <a:off x="228050" y="1050"/>
        <a:ext cx="1930657" cy="1158394"/>
      </dsp:txXfrm>
    </dsp:sp>
    <dsp:sp modelId="{955047D8-D7F9-40D7-8D3B-228FB6515443}">
      <dsp:nvSpPr>
        <dsp:cNvPr id="0" name=""/>
        <dsp:cNvSpPr/>
      </dsp:nvSpPr>
      <dsp:spPr>
        <a:xfrm>
          <a:off x="2351773" y="1050"/>
          <a:ext cx="1930657" cy="11583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适合自身特点</a:t>
          </a:r>
          <a:endParaRPr lang="zh-CN" altLang="en-US" sz="2300" kern="1200" dirty="0"/>
        </a:p>
      </dsp:txBody>
      <dsp:txXfrm>
        <a:off x="2351773" y="1050"/>
        <a:ext cx="1930657" cy="1158394"/>
      </dsp:txXfrm>
    </dsp:sp>
    <dsp:sp modelId="{13AA8098-03D8-4DD2-BA1E-3D6988D3F674}">
      <dsp:nvSpPr>
        <dsp:cNvPr id="0" name=""/>
        <dsp:cNvSpPr/>
      </dsp:nvSpPr>
      <dsp:spPr>
        <a:xfrm>
          <a:off x="4475496" y="1050"/>
          <a:ext cx="1930657" cy="11583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目标要明确</a:t>
          </a:r>
          <a:endParaRPr lang="zh-CN" altLang="en-US" sz="2300" kern="1200" dirty="0"/>
        </a:p>
      </dsp:txBody>
      <dsp:txXfrm>
        <a:off x="4475496" y="1050"/>
        <a:ext cx="1930657" cy="1158394"/>
      </dsp:txXfrm>
    </dsp:sp>
    <dsp:sp modelId="{153A7699-F97C-46B0-80AC-3E169CC92125}">
      <dsp:nvSpPr>
        <dsp:cNvPr id="0" name=""/>
        <dsp:cNvSpPr/>
      </dsp:nvSpPr>
      <dsp:spPr>
        <a:xfrm>
          <a:off x="228050" y="1352510"/>
          <a:ext cx="1930657" cy="11583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目标不宜过多</a:t>
          </a:r>
          <a:endParaRPr lang="zh-CN" altLang="en-US" sz="2300" kern="1200" dirty="0"/>
        </a:p>
      </dsp:txBody>
      <dsp:txXfrm>
        <a:off x="228050" y="1352510"/>
        <a:ext cx="1930657" cy="1158394"/>
      </dsp:txXfrm>
    </dsp:sp>
    <dsp:sp modelId="{5BD46DF0-0C53-45BB-8A63-6604B6D2A71F}">
      <dsp:nvSpPr>
        <dsp:cNvPr id="0" name=""/>
        <dsp:cNvSpPr/>
      </dsp:nvSpPr>
      <dsp:spPr>
        <a:xfrm>
          <a:off x="2351773" y="1352510"/>
          <a:ext cx="1930657" cy="11583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涉及的专业面不宜过宽</a:t>
          </a:r>
          <a:endParaRPr lang="zh-CN" altLang="en-US" sz="2300" kern="1200" dirty="0"/>
        </a:p>
      </dsp:txBody>
      <dsp:txXfrm>
        <a:off x="2351773" y="1352510"/>
        <a:ext cx="1930657" cy="1158394"/>
      </dsp:txXfrm>
    </dsp:sp>
    <dsp:sp modelId="{49432E32-DFB3-41B6-824F-218A88017CFE}">
      <dsp:nvSpPr>
        <dsp:cNvPr id="0" name=""/>
        <dsp:cNvSpPr/>
      </dsp:nvSpPr>
      <dsp:spPr>
        <a:xfrm>
          <a:off x="4475496" y="1352510"/>
          <a:ext cx="1930657" cy="11583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/>
            <a:t>长期目标与短期目标相结合</a:t>
          </a:r>
          <a:endParaRPr lang="zh-CN" altLang="en-US" sz="2300" kern="1200" dirty="0"/>
        </a:p>
      </dsp:txBody>
      <dsp:txXfrm>
        <a:off x="4475496" y="1352510"/>
        <a:ext cx="1930657" cy="1158394"/>
      </dsp:txXfrm>
    </dsp:sp>
    <dsp:sp modelId="{B692BAD8-0FFD-4842-B57C-563D0C3F4E79}">
      <dsp:nvSpPr>
        <dsp:cNvPr id="0" name=""/>
        <dsp:cNvSpPr/>
      </dsp:nvSpPr>
      <dsp:spPr>
        <a:xfrm>
          <a:off x="2351773" y="2703970"/>
          <a:ext cx="1930657" cy="11583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/>
            <a:t>时间要留有余地</a:t>
          </a:r>
          <a:endParaRPr lang="zh-CN" altLang="en-US" sz="2300" kern="1200" dirty="0"/>
        </a:p>
      </dsp:txBody>
      <dsp:txXfrm>
        <a:off x="2351773" y="2703970"/>
        <a:ext cx="1930657" cy="1158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3766-8C08-4DC2-9040-99DE5F77DE10}">
      <dsp:nvSpPr>
        <dsp:cNvPr id="0" name=""/>
        <dsp:cNvSpPr/>
      </dsp:nvSpPr>
      <dsp:spPr>
        <a:xfrm>
          <a:off x="-4873551" y="-746856"/>
          <a:ext cx="5804504" cy="5804504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6AE14-E297-46D2-999B-CC2001FCECB8}">
      <dsp:nvSpPr>
        <dsp:cNvPr id="0" name=""/>
        <dsp:cNvSpPr/>
      </dsp:nvSpPr>
      <dsp:spPr>
        <a:xfrm>
          <a:off x="598742" y="431079"/>
          <a:ext cx="5234973" cy="862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433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b="1" kern="1200" dirty="0"/>
            <a:t>提高个体职业适应性</a:t>
          </a:r>
          <a:endParaRPr lang="zh-CN" altLang="en-US" sz="3100" kern="1200" dirty="0"/>
        </a:p>
      </dsp:txBody>
      <dsp:txXfrm>
        <a:off x="598742" y="431079"/>
        <a:ext cx="5234973" cy="862158"/>
      </dsp:txXfrm>
    </dsp:sp>
    <dsp:sp modelId="{C8CD7138-EC34-46BF-9ED7-A4180DF0E7ED}">
      <dsp:nvSpPr>
        <dsp:cNvPr id="0" name=""/>
        <dsp:cNvSpPr/>
      </dsp:nvSpPr>
      <dsp:spPr>
        <a:xfrm>
          <a:off x="59893" y="323309"/>
          <a:ext cx="1077698" cy="1077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ECA3B3-B78D-492B-B2E8-A54E682723C1}">
      <dsp:nvSpPr>
        <dsp:cNvPr id="0" name=""/>
        <dsp:cNvSpPr/>
      </dsp:nvSpPr>
      <dsp:spPr>
        <a:xfrm>
          <a:off x="912137" y="1724316"/>
          <a:ext cx="4921578" cy="862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433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b="1" kern="1200"/>
            <a:t>发展职业角色形象</a:t>
          </a:r>
          <a:endParaRPr lang="zh-CN" altLang="en-US" sz="3100" kern="1200"/>
        </a:p>
      </dsp:txBody>
      <dsp:txXfrm>
        <a:off x="912137" y="1724316"/>
        <a:ext cx="4921578" cy="862158"/>
      </dsp:txXfrm>
    </dsp:sp>
    <dsp:sp modelId="{E9FC1C2A-1EAF-417B-95B4-C98137FB5296}">
      <dsp:nvSpPr>
        <dsp:cNvPr id="0" name=""/>
        <dsp:cNvSpPr/>
      </dsp:nvSpPr>
      <dsp:spPr>
        <a:xfrm>
          <a:off x="373288" y="1616547"/>
          <a:ext cx="1077698" cy="1077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EB0DA6-E54A-4833-9CE6-F84A94406BBA}">
      <dsp:nvSpPr>
        <dsp:cNvPr id="0" name=""/>
        <dsp:cNvSpPr/>
      </dsp:nvSpPr>
      <dsp:spPr>
        <a:xfrm>
          <a:off x="598742" y="3017554"/>
          <a:ext cx="5234973" cy="862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433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b="1" kern="1200"/>
            <a:t>提高自我职业决策的能力</a:t>
          </a:r>
          <a:endParaRPr lang="zh-CN" altLang="en-US" sz="3100" kern="1200"/>
        </a:p>
      </dsp:txBody>
      <dsp:txXfrm>
        <a:off x="598742" y="3017554"/>
        <a:ext cx="5234973" cy="862158"/>
      </dsp:txXfrm>
    </dsp:sp>
    <dsp:sp modelId="{686A4580-9078-46E0-BC40-DCCA8F6EE818}">
      <dsp:nvSpPr>
        <dsp:cNvPr id="0" name=""/>
        <dsp:cNvSpPr/>
      </dsp:nvSpPr>
      <dsp:spPr>
        <a:xfrm>
          <a:off x="59893" y="2909784"/>
          <a:ext cx="1077698" cy="1077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2976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生涯幻游</a:t>
          </a:r>
          <a:endParaRPr lang="zh-CN" altLang="en-US" sz="2400" kern="1200" dirty="0"/>
        </a:p>
      </dsp:txBody>
      <dsp:txXfrm>
        <a:off x="36239" y="39215"/>
        <a:ext cx="7662852" cy="669887"/>
      </dsp:txXfrm>
    </dsp:sp>
    <dsp:sp modelId="{A286B1F0-A3DD-4EDC-9C1D-499C3BD41704}">
      <dsp:nvSpPr>
        <dsp:cNvPr id="0" name=""/>
        <dsp:cNvSpPr/>
      </dsp:nvSpPr>
      <dsp:spPr>
        <a:xfrm>
          <a:off x="0" y="823101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制定你的职业生涯目标</a:t>
          </a:r>
        </a:p>
      </dsp:txBody>
      <dsp:txXfrm>
        <a:off x="36239" y="859340"/>
        <a:ext cx="7662852" cy="669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74683"/>
          <a:ext cx="8373762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看着自己职业生涯目标，思考一下是否一定能按照所制定的目标坚定不移走下去？</a:t>
          </a:r>
        </a:p>
      </dsp:txBody>
      <dsp:txXfrm>
        <a:off x="63112" y="137795"/>
        <a:ext cx="8247538" cy="1166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71BE9-624F-48ED-9966-F876016B7BB1}">
      <dsp:nvSpPr>
        <dsp:cNvPr id="0" name=""/>
        <dsp:cNvSpPr/>
      </dsp:nvSpPr>
      <dsp:spPr>
        <a:xfrm>
          <a:off x="0" y="0"/>
          <a:ext cx="3462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E97B3-6B52-47B9-B8F7-E7EA41CCAB58}">
      <dsp:nvSpPr>
        <dsp:cNvPr id="0" name=""/>
        <dsp:cNvSpPr/>
      </dsp:nvSpPr>
      <dsp:spPr>
        <a:xfrm>
          <a:off x="0" y="0"/>
          <a:ext cx="692527" cy="475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kern="1200" dirty="0"/>
            <a:t>原则</a:t>
          </a:r>
        </a:p>
      </dsp:txBody>
      <dsp:txXfrm>
        <a:off x="0" y="0"/>
        <a:ext cx="692527" cy="4751599"/>
      </dsp:txXfrm>
    </dsp:sp>
    <dsp:sp modelId="{5466878D-4135-4D1B-9012-37FBAAE07596}">
      <dsp:nvSpPr>
        <dsp:cNvPr id="0" name=""/>
        <dsp:cNvSpPr/>
      </dsp:nvSpPr>
      <dsp:spPr>
        <a:xfrm>
          <a:off x="744466" y="28102"/>
          <a:ext cx="2718170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独立性</a:t>
          </a:r>
        </a:p>
      </dsp:txBody>
      <dsp:txXfrm>
        <a:off x="744466" y="28102"/>
        <a:ext cx="2718170" cy="562048"/>
      </dsp:txXfrm>
    </dsp:sp>
    <dsp:sp modelId="{0C7C947B-C7C0-40C8-886A-D24D6F3CA331}">
      <dsp:nvSpPr>
        <dsp:cNvPr id="0" name=""/>
        <dsp:cNvSpPr/>
      </dsp:nvSpPr>
      <dsp:spPr>
        <a:xfrm>
          <a:off x="692527" y="590150"/>
          <a:ext cx="2770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CA028-EEC5-4A5E-AC8D-CF45C1A8485E}">
      <dsp:nvSpPr>
        <dsp:cNvPr id="0" name=""/>
        <dsp:cNvSpPr/>
      </dsp:nvSpPr>
      <dsp:spPr>
        <a:xfrm>
          <a:off x="744466" y="618253"/>
          <a:ext cx="2718170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可行性</a:t>
          </a:r>
        </a:p>
      </dsp:txBody>
      <dsp:txXfrm>
        <a:off x="744466" y="618253"/>
        <a:ext cx="2718170" cy="562048"/>
      </dsp:txXfrm>
    </dsp:sp>
    <dsp:sp modelId="{09E4A73B-0BC0-4B45-8EC6-9809ED9545E0}">
      <dsp:nvSpPr>
        <dsp:cNvPr id="0" name=""/>
        <dsp:cNvSpPr/>
      </dsp:nvSpPr>
      <dsp:spPr>
        <a:xfrm>
          <a:off x="692527" y="1180301"/>
          <a:ext cx="2770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0249A-4B4D-4E7D-84CC-8B4CC49303C4}">
      <dsp:nvSpPr>
        <dsp:cNvPr id="0" name=""/>
        <dsp:cNvSpPr/>
      </dsp:nvSpPr>
      <dsp:spPr>
        <a:xfrm>
          <a:off x="744466" y="1208403"/>
          <a:ext cx="2718170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一致性</a:t>
          </a:r>
        </a:p>
      </dsp:txBody>
      <dsp:txXfrm>
        <a:off x="744466" y="1208403"/>
        <a:ext cx="2718170" cy="562048"/>
      </dsp:txXfrm>
    </dsp:sp>
    <dsp:sp modelId="{6BB12FC5-3311-4DBD-811E-77027C455B29}">
      <dsp:nvSpPr>
        <dsp:cNvPr id="0" name=""/>
        <dsp:cNvSpPr/>
      </dsp:nvSpPr>
      <dsp:spPr>
        <a:xfrm>
          <a:off x="692527" y="1770452"/>
          <a:ext cx="2770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AAE74-9B66-41CD-88B3-F612D29A379A}">
      <dsp:nvSpPr>
        <dsp:cNvPr id="0" name=""/>
        <dsp:cNvSpPr/>
      </dsp:nvSpPr>
      <dsp:spPr>
        <a:xfrm>
          <a:off x="744466" y="1798554"/>
          <a:ext cx="2718170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适应性</a:t>
          </a:r>
        </a:p>
      </dsp:txBody>
      <dsp:txXfrm>
        <a:off x="744466" y="1798554"/>
        <a:ext cx="2718170" cy="562048"/>
      </dsp:txXfrm>
    </dsp:sp>
    <dsp:sp modelId="{589529A5-AB64-48A9-86DF-57A6F4D55F61}">
      <dsp:nvSpPr>
        <dsp:cNvPr id="0" name=""/>
        <dsp:cNvSpPr/>
      </dsp:nvSpPr>
      <dsp:spPr>
        <a:xfrm>
          <a:off x="692527" y="2360602"/>
          <a:ext cx="2770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392FC-2869-40DA-81CF-7D217E83F97D}">
      <dsp:nvSpPr>
        <dsp:cNvPr id="0" name=""/>
        <dsp:cNvSpPr/>
      </dsp:nvSpPr>
      <dsp:spPr>
        <a:xfrm>
          <a:off x="744466" y="2388705"/>
          <a:ext cx="2718170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持续性</a:t>
          </a:r>
        </a:p>
      </dsp:txBody>
      <dsp:txXfrm>
        <a:off x="744466" y="2388705"/>
        <a:ext cx="2718170" cy="562048"/>
      </dsp:txXfrm>
    </dsp:sp>
    <dsp:sp modelId="{E8A81B75-B015-478E-A582-EB3692F2B29F}">
      <dsp:nvSpPr>
        <dsp:cNvPr id="0" name=""/>
        <dsp:cNvSpPr/>
      </dsp:nvSpPr>
      <dsp:spPr>
        <a:xfrm>
          <a:off x="692527" y="2950753"/>
          <a:ext cx="2770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ECB04-C7E6-48F1-A218-BED149B87769}">
      <dsp:nvSpPr>
        <dsp:cNvPr id="0" name=""/>
        <dsp:cNvSpPr/>
      </dsp:nvSpPr>
      <dsp:spPr>
        <a:xfrm>
          <a:off x="744466" y="2978855"/>
          <a:ext cx="2718170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清晰性</a:t>
          </a:r>
        </a:p>
      </dsp:txBody>
      <dsp:txXfrm>
        <a:off x="744466" y="2978855"/>
        <a:ext cx="2718170" cy="562048"/>
      </dsp:txXfrm>
    </dsp:sp>
    <dsp:sp modelId="{66EE4296-AA31-40A7-B453-8A36035B456F}">
      <dsp:nvSpPr>
        <dsp:cNvPr id="0" name=""/>
        <dsp:cNvSpPr/>
      </dsp:nvSpPr>
      <dsp:spPr>
        <a:xfrm>
          <a:off x="692527" y="3540904"/>
          <a:ext cx="2770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B3A56-980B-4D04-8D62-8A789216DC03}">
      <dsp:nvSpPr>
        <dsp:cNvPr id="0" name=""/>
        <dsp:cNvSpPr/>
      </dsp:nvSpPr>
      <dsp:spPr>
        <a:xfrm>
          <a:off x="744466" y="3569006"/>
          <a:ext cx="2718170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挑战性</a:t>
          </a:r>
        </a:p>
      </dsp:txBody>
      <dsp:txXfrm>
        <a:off x="744466" y="3569006"/>
        <a:ext cx="2718170" cy="562048"/>
      </dsp:txXfrm>
    </dsp:sp>
    <dsp:sp modelId="{FD85C57B-C6CF-420D-8370-4AD4AD48A533}">
      <dsp:nvSpPr>
        <dsp:cNvPr id="0" name=""/>
        <dsp:cNvSpPr/>
      </dsp:nvSpPr>
      <dsp:spPr>
        <a:xfrm>
          <a:off x="692527" y="4131054"/>
          <a:ext cx="2770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E0F45-5776-4106-92C4-F3CAD2A831C6}">
      <dsp:nvSpPr>
        <dsp:cNvPr id="0" name=""/>
        <dsp:cNvSpPr/>
      </dsp:nvSpPr>
      <dsp:spPr>
        <a:xfrm>
          <a:off x="744466" y="4159157"/>
          <a:ext cx="2718170" cy="56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利益性</a:t>
          </a:r>
        </a:p>
      </dsp:txBody>
      <dsp:txXfrm>
        <a:off x="744466" y="4159157"/>
        <a:ext cx="2718170" cy="562048"/>
      </dsp:txXfrm>
    </dsp:sp>
    <dsp:sp modelId="{A3BEA532-82B0-4070-ADE9-C9C5076E9008}">
      <dsp:nvSpPr>
        <dsp:cNvPr id="0" name=""/>
        <dsp:cNvSpPr/>
      </dsp:nvSpPr>
      <dsp:spPr>
        <a:xfrm>
          <a:off x="692527" y="4721205"/>
          <a:ext cx="2770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3C73-9A2D-41BC-9DED-D64EDCEA5BEC}">
      <dsp:nvSpPr>
        <dsp:cNvPr id="0" name=""/>
        <dsp:cNvSpPr/>
      </dsp:nvSpPr>
      <dsp:spPr>
        <a:xfrm>
          <a:off x="3223939" y="1802"/>
          <a:ext cx="1240770" cy="124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/>
            <a:t>身心状况</a:t>
          </a:r>
          <a:endParaRPr lang="zh-CN" altLang="en-US" sz="2000" kern="1200"/>
        </a:p>
      </dsp:txBody>
      <dsp:txXfrm>
        <a:off x="3405646" y="183509"/>
        <a:ext cx="877356" cy="877356"/>
      </dsp:txXfrm>
    </dsp:sp>
    <dsp:sp modelId="{E549AC1F-4ED5-486E-9803-ED784E9B6D2B}">
      <dsp:nvSpPr>
        <dsp:cNvPr id="0" name=""/>
        <dsp:cNvSpPr/>
      </dsp:nvSpPr>
      <dsp:spPr>
        <a:xfrm rot="1800000">
          <a:off x="4477912" y="873670"/>
          <a:ext cx="329300" cy="418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484530" y="932725"/>
        <a:ext cx="230510" cy="251256"/>
      </dsp:txXfrm>
    </dsp:sp>
    <dsp:sp modelId="{B7AE38CC-B54E-40B2-ABCE-A0A29AC898BA}">
      <dsp:nvSpPr>
        <dsp:cNvPr id="0" name=""/>
        <dsp:cNvSpPr/>
      </dsp:nvSpPr>
      <dsp:spPr>
        <a:xfrm>
          <a:off x="4836558" y="932848"/>
          <a:ext cx="1240770" cy="124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zh-CN" altLang="en-US" sz="2000" b="1" kern="1200" dirty="0"/>
            <a:t>教育程度</a:t>
          </a:r>
          <a:endParaRPr lang="zh-CN" altLang="en-US" sz="2000" kern="1200" dirty="0"/>
        </a:p>
      </dsp:txBody>
      <dsp:txXfrm>
        <a:off x="5018265" y="1114555"/>
        <a:ext cx="877356" cy="877356"/>
      </dsp:txXfrm>
    </dsp:sp>
    <dsp:sp modelId="{B827E402-5A78-433B-A2BC-37490D02B239}">
      <dsp:nvSpPr>
        <dsp:cNvPr id="0" name=""/>
        <dsp:cNvSpPr/>
      </dsp:nvSpPr>
      <dsp:spPr>
        <a:xfrm rot="5400000">
          <a:off x="5292293" y="2265580"/>
          <a:ext cx="329300" cy="418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5341688" y="2299937"/>
        <a:ext cx="230510" cy="251256"/>
      </dsp:txXfrm>
    </dsp:sp>
    <dsp:sp modelId="{23FD00AE-7C64-4531-9DF8-5979FF120753}">
      <dsp:nvSpPr>
        <dsp:cNvPr id="0" name=""/>
        <dsp:cNvSpPr/>
      </dsp:nvSpPr>
      <dsp:spPr>
        <a:xfrm>
          <a:off x="4836558" y="2794940"/>
          <a:ext cx="1240770" cy="124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zh-CN" altLang="en-US" sz="2000" b="1" kern="1200" dirty="0"/>
            <a:t>家庭负担</a:t>
          </a:r>
          <a:endParaRPr lang="zh-CN" altLang="en-US" sz="2000" kern="1200" dirty="0"/>
        </a:p>
      </dsp:txBody>
      <dsp:txXfrm>
        <a:off x="5018265" y="2976647"/>
        <a:ext cx="877356" cy="877356"/>
      </dsp:txXfrm>
    </dsp:sp>
    <dsp:sp modelId="{CFF54904-A012-4ABE-AD59-CDB03813AF4A}">
      <dsp:nvSpPr>
        <dsp:cNvPr id="0" name=""/>
        <dsp:cNvSpPr/>
      </dsp:nvSpPr>
      <dsp:spPr>
        <a:xfrm rot="9000000">
          <a:off x="4494055" y="3666809"/>
          <a:ext cx="329300" cy="418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 rot="10800000">
        <a:off x="4586227" y="3725864"/>
        <a:ext cx="230510" cy="251256"/>
      </dsp:txXfrm>
    </dsp:sp>
    <dsp:sp modelId="{B1C68A31-5C15-4279-A87D-CE5A5AC7E4A5}">
      <dsp:nvSpPr>
        <dsp:cNvPr id="0" name=""/>
        <dsp:cNvSpPr/>
      </dsp:nvSpPr>
      <dsp:spPr>
        <a:xfrm>
          <a:off x="3223939" y="3725987"/>
          <a:ext cx="1240770" cy="124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zh-CN" altLang="en-US" sz="2000" b="1" kern="1200" dirty="0"/>
            <a:t>性别因素</a:t>
          </a:r>
          <a:endParaRPr lang="zh-CN" altLang="en-US" sz="2000" kern="1200" dirty="0"/>
        </a:p>
      </dsp:txBody>
      <dsp:txXfrm>
        <a:off x="3405646" y="3907694"/>
        <a:ext cx="877356" cy="877356"/>
      </dsp:txXfrm>
    </dsp:sp>
    <dsp:sp modelId="{07E6C198-95B0-46DB-9C12-B0CEE87FB1F5}">
      <dsp:nvSpPr>
        <dsp:cNvPr id="0" name=""/>
        <dsp:cNvSpPr/>
      </dsp:nvSpPr>
      <dsp:spPr>
        <a:xfrm rot="12600000">
          <a:off x="2881435" y="3676129"/>
          <a:ext cx="329300" cy="418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 rot="10800000">
        <a:off x="2973607" y="3784579"/>
        <a:ext cx="230510" cy="251256"/>
      </dsp:txXfrm>
    </dsp:sp>
    <dsp:sp modelId="{CA50965C-EF88-4BAC-B85C-90993FAF1C78}">
      <dsp:nvSpPr>
        <dsp:cNvPr id="0" name=""/>
        <dsp:cNvSpPr/>
      </dsp:nvSpPr>
      <dsp:spPr>
        <a:xfrm>
          <a:off x="1611319" y="2794940"/>
          <a:ext cx="1240770" cy="124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zh-CN" altLang="en-US" sz="2000" b="1" kern="1200" dirty="0"/>
            <a:t>社会环境</a:t>
          </a:r>
          <a:endParaRPr lang="zh-CN" altLang="en-US" sz="2000" kern="1200" dirty="0"/>
        </a:p>
      </dsp:txBody>
      <dsp:txXfrm>
        <a:off x="1793026" y="2976647"/>
        <a:ext cx="877356" cy="877356"/>
      </dsp:txXfrm>
    </dsp:sp>
    <dsp:sp modelId="{6AB31207-8897-48BD-BB88-BFE210F63139}">
      <dsp:nvSpPr>
        <dsp:cNvPr id="0" name=""/>
        <dsp:cNvSpPr/>
      </dsp:nvSpPr>
      <dsp:spPr>
        <a:xfrm rot="16200000">
          <a:off x="2067054" y="2284219"/>
          <a:ext cx="329300" cy="418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116449" y="2417366"/>
        <a:ext cx="230510" cy="251256"/>
      </dsp:txXfrm>
    </dsp:sp>
    <dsp:sp modelId="{248ABEFA-D045-4C1B-9388-4D154E9C69B1}">
      <dsp:nvSpPr>
        <dsp:cNvPr id="0" name=""/>
        <dsp:cNvSpPr/>
      </dsp:nvSpPr>
      <dsp:spPr>
        <a:xfrm>
          <a:off x="1611319" y="932848"/>
          <a:ext cx="1240770" cy="124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zh-CN" altLang="en-US" sz="2000" kern="1200" dirty="0"/>
            <a:t>机遇</a:t>
          </a:r>
        </a:p>
      </dsp:txBody>
      <dsp:txXfrm>
        <a:off x="1793026" y="1114555"/>
        <a:ext cx="877356" cy="877356"/>
      </dsp:txXfrm>
    </dsp:sp>
    <dsp:sp modelId="{FE5A7570-83FE-49B1-B959-161928ECBCB5}">
      <dsp:nvSpPr>
        <dsp:cNvPr id="0" name=""/>
        <dsp:cNvSpPr/>
      </dsp:nvSpPr>
      <dsp:spPr>
        <a:xfrm rot="19800000">
          <a:off x="2865293" y="882990"/>
          <a:ext cx="329300" cy="418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871911" y="991440"/>
        <a:ext cx="230510" cy="251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BAA0-E05B-4EDF-829C-EFAB21495DF1}" type="datetimeFigureOut">
              <a:rPr lang="zh-CN" altLang="en-US" smtClean="0"/>
              <a:t>2024-09-17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2B321-F7F6-4AE8-A411-2444445F1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88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2B321-F7F6-4AE8-A411-2444445F138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2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" y="2146300"/>
            <a:ext cx="59944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5994399" y="42261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994398" y="3181884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994397" y="2146300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150100" y="42261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150099" y="3181884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50098" y="2146300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05798" y="4226192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305797" y="3181884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8305796" y="2146300"/>
            <a:ext cx="1155701" cy="104430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5994398" y="11019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9474195" y="4226192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9474194" y="3181884"/>
            <a:ext cx="1155701" cy="104430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9474194" y="1101992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0617194" y="2146300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2" y="2191957"/>
            <a:ext cx="6565895" cy="2048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1" lang="zh-CN" alt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kumimoji="1" lang="en-US" altLang="zh-CN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POWERPOINT</a:t>
            </a:r>
            <a:r>
              <a:rPr kumimoji="1" lang="zh-CN" alt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endParaRPr kumimoji="1" lang="en-US" altLang="zh-CN" sz="6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r>
              <a:rPr kumimoji="1" lang="en-US" altLang="zh-CN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TEMPLATE</a:t>
            </a:r>
            <a:endParaRPr kumimoji="1" lang="zh-CN" altLang="en-US" sz="6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2" y="4106858"/>
            <a:ext cx="50165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85165">
              <a:lnSpc>
                <a:spcPct val="130000"/>
              </a:lnSpc>
              <a:buNone/>
              <a:def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lvl="0" defTabSz="685165">
              <a:lnSpc>
                <a:spcPct val="130000"/>
              </a:lnSpc>
            </a:pPr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2" y="4903454"/>
            <a:ext cx="2806700" cy="3139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PRESENTED</a:t>
            </a:r>
            <a:r>
              <a: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BY</a:t>
            </a:r>
            <a:r>
              <a: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OfficePLUS</a:t>
            </a:r>
            <a:endParaRPr kumimoji="1" lang="zh-CN" altLang="en-US" sz="16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dc.officeplus.cn/t/33/CF843B91917E7B5BAA55EB332D39666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>
            <a:fillRect/>
          </a:stretch>
        </p:blipFill>
        <p:spPr bwMode="auto">
          <a:xfrm>
            <a:off x="0" y="0"/>
            <a:ext cx="5164244" cy="68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1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2533650" y="1993900"/>
            <a:ext cx="59944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8528049" y="4073792"/>
            <a:ext cx="1155701" cy="10443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9683749" y="3029484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540747" y="1985176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7321544" y="940868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1377948" y="4073792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1377947" y="3029484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00009" y="2197100"/>
            <a:ext cx="2861681" cy="20487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kumimoji="1" lang="zh-CN" altLang="en-US" sz="6600" b="1" dirty="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THANK</a:t>
            </a:r>
            <a:r>
              <a:rPr kumimoji="1" lang="zh-CN" altLang="en-US" sz="6600" b="1" dirty="0">
                <a:solidFill>
                  <a:schemeClr val="bg1"/>
                </a:solidFill>
              </a:rPr>
              <a:t> </a:t>
            </a:r>
            <a:endParaRPr kumimoji="1" lang="en-US" altLang="zh-CN" sz="6600" b="1" dirty="0">
              <a:solidFill>
                <a:schemeClr val="bg1"/>
              </a:solidFill>
            </a:endParaRPr>
          </a:p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YOU!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3" name="文本占位符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48317" y="4525019"/>
            <a:ext cx="2365063" cy="3139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>
            <a:lvl1pPr marL="0" marR="0" indent="0" algn="ctr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600" dirty="0">
                <a:solidFill>
                  <a:schemeClr val="bg1"/>
                </a:solidFill>
              </a:rPr>
              <a:t>PRESENTED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</a:rPr>
              <a:t>BY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</a:rPr>
              <a:t>OfficePLUS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240DC-4355-43F1-A5FF-EB8542C8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788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94" y="0"/>
            <a:ext cx="12192000" cy="2022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2" name="直线连接符 2"/>
          <p:cNvCxnSpPr/>
          <p:nvPr userDrawn="1"/>
        </p:nvCxnSpPr>
        <p:spPr>
          <a:xfrm>
            <a:off x="3462595" y="3118936"/>
            <a:ext cx="526840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144334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BUSINESS PLAN</a:t>
            </a:r>
          </a:p>
        </p:txBody>
      </p:sp>
      <p:sp>
        <p:nvSpPr>
          <p:cNvPr id="26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-214009" y="3305173"/>
            <a:ext cx="12621606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/>
            </a:lvl1pPr>
          </a:lstStyle>
          <a:p>
            <a:pPr lvl="0"/>
            <a:r>
              <a:rPr lang="zh-CN" altLang="en-US" dirty="0"/>
              <a:t>产品策划商务模板</a:t>
            </a:r>
          </a:p>
        </p:txBody>
      </p:sp>
      <p:sp>
        <p:nvSpPr>
          <p:cNvPr id="27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44" y="5742089"/>
            <a:ext cx="102997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altLang="zh-CN" dirty="0"/>
              <a:t>PRESENTED BY OfficePLUS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47750" y="224109"/>
            <a:ext cx="252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cs typeface="+mn-ea"/>
                <a:sym typeface="+mn-lt"/>
              </a:rPr>
              <a:t>CONTENTS</a:t>
            </a:r>
            <a:endParaRPr kumimoji="1" lang="zh-CN" altLang="en-US" sz="3200" b="1" dirty="0">
              <a:cs typeface="+mn-ea"/>
              <a:sym typeface="+mn-lt"/>
            </a:endParaRPr>
          </a:p>
        </p:txBody>
      </p:sp>
      <p:cxnSp>
        <p:nvCxnSpPr>
          <p:cNvPr id="4" name="直线连接符 6"/>
          <p:cNvCxnSpPr>
            <a:stCxn id="6" idx="6"/>
          </p:cNvCxnSpPr>
          <p:nvPr userDrawn="1"/>
        </p:nvCxnSpPr>
        <p:spPr>
          <a:xfrm>
            <a:off x="1200181" y="1481540"/>
            <a:ext cx="109926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组 1"/>
          <p:cNvGrpSpPr/>
          <p:nvPr userDrawn="1"/>
        </p:nvGrpSpPr>
        <p:grpSpPr>
          <a:xfrm>
            <a:off x="365345" y="1064122"/>
            <a:ext cx="834836" cy="834836"/>
            <a:chOff x="529193" y="798091"/>
            <a:chExt cx="626127" cy="626127"/>
          </a:xfrm>
        </p:grpSpPr>
        <p:sp>
          <p:nvSpPr>
            <p:cNvPr id="6" name="椭圆 5"/>
            <p:cNvSpPr/>
            <p:nvPr/>
          </p:nvSpPr>
          <p:spPr>
            <a:xfrm>
              <a:off x="529193" y="798091"/>
              <a:ext cx="626127" cy="6261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7" name="组 16"/>
            <p:cNvGrpSpPr/>
            <p:nvPr/>
          </p:nvGrpSpPr>
          <p:grpSpPr>
            <a:xfrm>
              <a:off x="700440" y="956739"/>
              <a:ext cx="283634" cy="308830"/>
              <a:chOff x="1411179" y="1821366"/>
              <a:chExt cx="343975" cy="374532"/>
            </a:xfrm>
          </p:grpSpPr>
          <p:sp>
            <p:nvSpPr>
              <p:cNvPr id="8" name="空心弧 7"/>
              <p:cNvSpPr/>
              <p:nvPr/>
            </p:nvSpPr>
            <p:spPr>
              <a:xfrm>
                <a:off x="1411179" y="1851923"/>
                <a:ext cx="343975" cy="343975"/>
              </a:xfrm>
              <a:prstGeom prst="blockArc">
                <a:avLst>
                  <a:gd name="adj1" fmla="val 17291385"/>
                  <a:gd name="adj2" fmla="val 15167453"/>
                  <a:gd name="adj3" fmla="val 3867"/>
                </a:avLst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9" name="直线连接符 10"/>
              <p:cNvCxnSpPr/>
              <p:nvPr/>
            </p:nvCxnSpPr>
            <p:spPr>
              <a:xfrm flipV="1">
                <a:off x="1587577" y="1821366"/>
                <a:ext cx="0" cy="167268"/>
              </a:xfrm>
              <a:prstGeom prst="line">
                <a:avLst/>
              </a:prstGeom>
              <a:ln w="190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椭圆 9"/>
          <p:cNvSpPr/>
          <p:nvPr userDrawn="1"/>
        </p:nvSpPr>
        <p:spPr>
          <a:xfrm>
            <a:off x="2161509" y="1305167"/>
            <a:ext cx="352747" cy="35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1" name="直线连接符 39"/>
          <p:cNvCxnSpPr>
            <a:stCxn id="10" idx="4"/>
            <a:endCxn id="13" idx="0"/>
          </p:cNvCxnSpPr>
          <p:nvPr userDrawn="1"/>
        </p:nvCxnSpPr>
        <p:spPr>
          <a:xfrm>
            <a:off x="2337883" y="1657914"/>
            <a:ext cx="1" cy="38918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129882" y="2047096"/>
            <a:ext cx="2416003" cy="451405"/>
          </a:xfrm>
          <a:prstGeom prst="roundRect">
            <a:avLst/>
          </a:prstGeom>
          <a:solidFill>
            <a:schemeClr val="accent2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6182961" y="1305167"/>
            <a:ext cx="352747" cy="3527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6" name="直线连接符 51"/>
          <p:cNvCxnSpPr>
            <a:stCxn id="15" idx="4"/>
            <a:endCxn id="18" idx="0"/>
          </p:cNvCxnSpPr>
          <p:nvPr userDrawn="1"/>
        </p:nvCxnSpPr>
        <p:spPr>
          <a:xfrm>
            <a:off x="6359335" y="1657914"/>
            <a:ext cx="1" cy="38918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151334" y="2047096"/>
            <a:ext cx="2416003" cy="451405"/>
          </a:xfrm>
          <a:prstGeom prst="roundRect">
            <a:avLst/>
          </a:prstGeom>
          <a:solidFill>
            <a:schemeClr val="accent5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10204417" y="1305167"/>
            <a:ext cx="352747" cy="3527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1" name="直线连接符 65"/>
          <p:cNvCxnSpPr>
            <a:stCxn id="20" idx="4"/>
            <a:endCxn id="23" idx="0"/>
          </p:cNvCxnSpPr>
          <p:nvPr userDrawn="1"/>
        </p:nvCxnSpPr>
        <p:spPr>
          <a:xfrm>
            <a:off x="10380791" y="1657914"/>
            <a:ext cx="1" cy="38918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9172790" y="2047096"/>
            <a:ext cx="2416003" cy="451405"/>
          </a:xfrm>
          <a:prstGeom prst="roundRect">
            <a:avLst/>
          </a:prstGeom>
          <a:solidFill>
            <a:schemeClr val="accent3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1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1268497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3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5289949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4" name="文本占位符 24"/>
          <p:cNvSpPr>
            <a:spLocks noGrp="1"/>
          </p:cNvSpPr>
          <p:nvPr>
            <p:ph type="body" sz="quarter" idx="14" hasCustomPrompt="1"/>
          </p:nvPr>
        </p:nvSpPr>
        <p:spPr>
          <a:xfrm>
            <a:off x="9311405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9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9881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0" name="文本占位符 24"/>
          <p:cNvSpPr>
            <a:spLocks noGrp="1"/>
          </p:cNvSpPr>
          <p:nvPr>
            <p:ph type="body" sz="quarter" idx="17" hasCustomPrompt="1"/>
          </p:nvPr>
        </p:nvSpPr>
        <p:spPr>
          <a:xfrm>
            <a:off x="5151334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文本占位符 24"/>
          <p:cNvSpPr>
            <a:spLocks noGrp="1"/>
          </p:cNvSpPr>
          <p:nvPr>
            <p:ph type="body" sz="quarter" idx="18" hasCustomPrompt="1"/>
          </p:nvPr>
        </p:nvSpPr>
        <p:spPr>
          <a:xfrm>
            <a:off x="9172790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6"/>
          <p:cNvCxnSpPr>
            <a:stCxn id="6" idx="6"/>
          </p:cNvCxnSpPr>
          <p:nvPr userDrawn="1"/>
        </p:nvCxnSpPr>
        <p:spPr>
          <a:xfrm>
            <a:off x="1200181" y="1481540"/>
            <a:ext cx="109926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>
          <a:xfrm>
            <a:off x="2161509" y="1305167"/>
            <a:ext cx="352747" cy="35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1" name="直线连接符 39"/>
          <p:cNvCxnSpPr>
            <a:stCxn id="10" idx="4"/>
            <a:endCxn id="13" idx="0"/>
          </p:cNvCxnSpPr>
          <p:nvPr userDrawn="1"/>
        </p:nvCxnSpPr>
        <p:spPr>
          <a:xfrm flipH="1">
            <a:off x="2322008" y="1657914"/>
            <a:ext cx="15875" cy="389255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129665" y="2047240"/>
            <a:ext cx="2384425" cy="718185"/>
          </a:xfrm>
          <a:prstGeom prst="roundRect">
            <a:avLst/>
          </a:prstGeom>
          <a:solidFill>
            <a:schemeClr val="accent2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4883090" y="1305167"/>
            <a:ext cx="352747" cy="3527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6" name="直线连接符 51"/>
          <p:cNvCxnSpPr>
            <a:stCxn id="15" idx="4"/>
          </p:cNvCxnSpPr>
          <p:nvPr userDrawn="1"/>
        </p:nvCxnSpPr>
        <p:spPr>
          <a:xfrm flipH="1">
            <a:off x="5055235" y="1657985"/>
            <a:ext cx="4445" cy="389255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3851275" y="2047240"/>
            <a:ext cx="2331085" cy="717550"/>
          </a:xfrm>
          <a:prstGeom prst="roundRect">
            <a:avLst/>
          </a:prstGeom>
          <a:solidFill>
            <a:schemeClr val="accent5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7604674" y="1305167"/>
            <a:ext cx="352747" cy="3527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1" name="直线连接符 65"/>
          <p:cNvCxnSpPr>
            <a:stCxn id="20" idx="4"/>
            <a:endCxn id="23" idx="0"/>
          </p:cNvCxnSpPr>
          <p:nvPr userDrawn="1"/>
        </p:nvCxnSpPr>
        <p:spPr>
          <a:xfrm>
            <a:off x="7781048" y="1657914"/>
            <a:ext cx="0" cy="30480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6572885" y="1962785"/>
            <a:ext cx="2416175" cy="801370"/>
          </a:xfrm>
          <a:prstGeom prst="roundRect">
            <a:avLst/>
          </a:prstGeom>
          <a:solidFill>
            <a:schemeClr val="accent3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 userDrawn="1"/>
        </p:nvSpPr>
        <p:spPr>
          <a:xfrm>
            <a:off x="10326258" y="1305167"/>
            <a:ext cx="352747" cy="35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6" name="直线连接符 81"/>
          <p:cNvCxnSpPr>
            <a:stCxn id="25" idx="4"/>
            <a:endCxn id="28" idx="0"/>
          </p:cNvCxnSpPr>
          <p:nvPr userDrawn="1"/>
        </p:nvCxnSpPr>
        <p:spPr>
          <a:xfrm>
            <a:off x="10502632" y="1657914"/>
            <a:ext cx="0" cy="38925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9294495" y="2047240"/>
            <a:ext cx="2416175" cy="591820"/>
          </a:xfrm>
          <a:prstGeom prst="roundRect">
            <a:avLst/>
          </a:prstGeom>
          <a:solidFill>
            <a:schemeClr val="accent1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1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1268497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3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90078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4" name="文本占位符 24"/>
          <p:cNvSpPr>
            <a:spLocks noGrp="1"/>
          </p:cNvSpPr>
          <p:nvPr>
            <p:ph type="body" sz="quarter" idx="14" hasCustomPrompt="1"/>
          </p:nvPr>
        </p:nvSpPr>
        <p:spPr>
          <a:xfrm>
            <a:off x="6711662" y="2073378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8" name="文本占位符 24"/>
          <p:cNvSpPr>
            <a:spLocks noGrp="1"/>
          </p:cNvSpPr>
          <p:nvPr>
            <p:ph type="body" sz="quarter" idx="15" hasCustomPrompt="1"/>
          </p:nvPr>
        </p:nvSpPr>
        <p:spPr>
          <a:xfrm>
            <a:off x="9433244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0" name="文本占位符 24"/>
          <p:cNvSpPr>
            <a:spLocks noGrp="1"/>
          </p:cNvSpPr>
          <p:nvPr>
            <p:ph type="body" sz="quarter" idx="20" hasCustomPrompt="1"/>
          </p:nvPr>
        </p:nvSpPr>
        <p:spPr>
          <a:xfrm>
            <a:off x="130794" y="236090"/>
            <a:ext cx="213877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5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9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0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1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2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86929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86929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5181606" y="5617262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50867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25664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00460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75256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5181606" y="5465653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7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181606" y="6213617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538288" y="2460973"/>
            <a:ext cx="1181100" cy="11811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3143249" y="3414714"/>
            <a:ext cx="1181100" cy="11811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2443162" y="27622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48200" y="2948869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3451157"/>
            <a:ext cx="532357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165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590799" y="2761997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4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/>
        </p:nvSpPr>
        <p:spPr>
          <a:xfrm>
            <a:off x="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2032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2032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 userDrawn="1"/>
        </p:nvSpPr>
        <p:spPr>
          <a:xfrm>
            <a:off x="4064001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直角三角形 36"/>
          <p:cNvSpPr/>
          <p:nvPr userDrawn="1"/>
        </p:nvSpPr>
        <p:spPr>
          <a:xfrm rot="10800000">
            <a:off x="4064001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直角三角形 37"/>
          <p:cNvSpPr/>
          <p:nvPr userDrawn="1"/>
        </p:nvSpPr>
        <p:spPr>
          <a:xfrm rot="5400000">
            <a:off x="6096001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直角三角形 38"/>
          <p:cNvSpPr/>
          <p:nvPr userDrawn="1"/>
        </p:nvSpPr>
        <p:spPr>
          <a:xfrm rot="16200000">
            <a:off x="6096001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0" name="直角三角形 39"/>
          <p:cNvSpPr/>
          <p:nvPr userDrawn="1"/>
        </p:nvSpPr>
        <p:spPr>
          <a:xfrm>
            <a:off x="8128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1" name="直角三角形 40"/>
          <p:cNvSpPr/>
          <p:nvPr userDrawn="1"/>
        </p:nvSpPr>
        <p:spPr>
          <a:xfrm rot="10800000">
            <a:off x="8128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直角三角形 41"/>
          <p:cNvSpPr/>
          <p:nvPr userDrawn="1"/>
        </p:nvSpPr>
        <p:spPr>
          <a:xfrm rot="5400000">
            <a:off x="10160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直角三角形 42"/>
          <p:cNvSpPr/>
          <p:nvPr userDrawn="1"/>
        </p:nvSpPr>
        <p:spPr>
          <a:xfrm rot="16200000">
            <a:off x="10160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 userDrawn="1"/>
        </p:nvSpPr>
        <p:spPr>
          <a:xfrm>
            <a:off x="0" y="2181225"/>
            <a:ext cx="8953500" cy="3009900"/>
          </a:xfrm>
          <a:custGeom>
            <a:avLst/>
            <a:gdLst>
              <a:gd name="connsiteX0" fmla="*/ 0 w 8953500"/>
              <a:gd name="connsiteY0" fmla="*/ 0 h 3009900"/>
              <a:gd name="connsiteX1" fmla="*/ 8953500 w 8953500"/>
              <a:gd name="connsiteY1" fmla="*/ 0 h 3009900"/>
              <a:gd name="connsiteX2" fmla="*/ 7286617 w 8953500"/>
              <a:gd name="connsiteY2" fmla="*/ 3009900 h 3009900"/>
              <a:gd name="connsiteX3" fmla="*/ 0 w 89535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0" h="3009900">
                <a:moveTo>
                  <a:pt x="0" y="0"/>
                </a:moveTo>
                <a:lnTo>
                  <a:pt x="8953500" y="0"/>
                </a:lnTo>
                <a:lnTo>
                  <a:pt x="7286617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 userDrawn="1"/>
        </p:nvSpPr>
        <p:spPr>
          <a:xfrm>
            <a:off x="7410450" y="2771775"/>
            <a:ext cx="4781550" cy="3009900"/>
          </a:xfrm>
          <a:custGeom>
            <a:avLst/>
            <a:gdLst>
              <a:gd name="connsiteX0" fmla="*/ 1666883 w 4781550"/>
              <a:gd name="connsiteY0" fmla="*/ 0 h 3009900"/>
              <a:gd name="connsiteX1" fmla="*/ 4781550 w 4781550"/>
              <a:gd name="connsiteY1" fmla="*/ 0 h 3009900"/>
              <a:gd name="connsiteX2" fmla="*/ 4781550 w 4781550"/>
              <a:gd name="connsiteY2" fmla="*/ 3009900 h 3009900"/>
              <a:gd name="connsiteX3" fmla="*/ 0 w 478155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009900">
                <a:moveTo>
                  <a:pt x="1666883" y="0"/>
                </a:moveTo>
                <a:lnTo>
                  <a:pt x="4781550" y="0"/>
                </a:lnTo>
                <a:lnTo>
                  <a:pt x="478155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8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6089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9"/>
          <p:cNvSpPr>
            <a:spLocks noGrp="1"/>
          </p:cNvSpPr>
          <p:nvPr>
            <p:ph type="body" sz="quarter" idx="12"/>
          </p:nvPr>
        </p:nvSpPr>
        <p:spPr>
          <a:xfrm>
            <a:off x="356872" y="2271332"/>
            <a:ext cx="6565895" cy="241707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4800" kern="0" dirty="0">
                <a:sym typeface="Calibri" panose="020F0502020204030204" pitchFamily="34" charset="0"/>
              </a:rPr>
              <a:t>第六单元  </a:t>
            </a:r>
          </a:p>
          <a:p>
            <a:r>
              <a:rPr lang="zh-CN" altLang="en-US" sz="4800" kern="0" dirty="0"/>
              <a:t>定制你的职业生涯规划</a:t>
            </a:r>
          </a:p>
          <a:p>
            <a:endParaRPr lang="zh-CN" altLang="en-US" sz="4800" kern="0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/>
          </p:nvPr>
        </p:nvSpPr>
        <p:spPr>
          <a:xfrm>
            <a:off x="2910207" y="4098603"/>
            <a:ext cx="5016500" cy="975011"/>
          </a:xfrm>
        </p:spPr>
        <p:txBody>
          <a:bodyPr/>
          <a:lstStyle/>
          <a:p>
            <a:pPr lvl="0"/>
            <a:r>
              <a:rPr kumimoji="1" lang="en-US" altLang="zh-CN" sz="4800" b="1" kern="0" dirty="0">
                <a:sym typeface="Calibri" panose="020F0502020204030204" pitchFamily="34" charset="0"/>
              </a:rPr>
              <a:t> </a:t>
            </a:r>
            <a:r>
              <a:rPr lang="en-US" altLang="zh-CN" sz="16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 panose="020F0502020204030204" pitchFamily="34" charset="0"/>
              </a:rPr>
              <a:t>  </a:t>
            </a:r>
            <a:r>
              <a:rPr sz="16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 panose="020F0502020204030204" pitchFamily="34" charset="0"/>
              </a:rPr>
              <a:t>授课老师：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二、职业生涯目标的分解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enovo\AppData\Local\Temp\ksohtml19796\wps1.jpg">
            <a:extLst>
              <a:ext uri="{FF2B5EF4-FFF2-40B4-BE49-F238E27FC236}">
                <a16:creationId xmlns:a16="http://schemas.microsoft.com/office/drawing/2014/main" id="{278A8AEB-9344-4C16-B7FA-29F26A67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2" y="2764566"/>
            <a:ext cx="7792714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11D0B487-3531-40C4-B3FD-B55AD565FA65}"/>
              </a:ext>
            </a:extLst>
          </p:cNvPr>
          <p:cNvGrpSpPr/>
          <p:nvPr/>
        </p:nvGrpSpPr>
        <p:grpSpPr>
          <a:xfrm>
            <a:off x="4958807" y="1418918"/>
            <a:ext cx="2999316" cy="1092299"/>
            <a:chOff x="3041049" y="1692748"/>
            <a:chExt cx="2999316" cy="109229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59C66B8-5956-4A7E-954F-80B27EED32B8}"/>
                </a:ext>
              </a:extLst>
            </p:cNvPr>
            <p:cNvSpPr/>
            <p:nvPr/>
          </p:nvSpPr>
          <p:spPr>
            <a:xfrm>
              <a:off x="3041049" y="1692748"/>
              <a:ext cx="2999316" cy="109229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" name="矩形: 圆角 4">
              <a:extLst>
                <a:ext uri="{FF2B5EF4-FFF2-40B4-BE49-F238E27FC236}">
                  <a16:creationId xmlns:a16="http://schemas.microsoft.com/office/drawing/2014/main" id="{22760804-6097-4BBB-9F98-01946332B363}"/>
                </a:ext>
              </a:extLst>
            </p:cNvPr>
            <p:cNvSpPr txBox="1"/>
            <p:nvPr/>
          </p:nvSpPr>
          <p:spPr>
            <a:xfrm>
              <a:off x="3094371" y="1746070"/>
              <a:ext cx="2892672" cy="985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300" b="1" kern="1200" dirty="0"/>
                <a:t>按时间分解</a:t>
              </a:r>
              <a:endParaRPr lang="zh-CN" alt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056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二、职业生涯目标的分解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1D0B487-3531-40C4-B3FD-B55AD565FA65}"/>
              </a:ext>
            </a:extLst>
          </p:cNvPr>
          <p:cNvGrpSpPr/>
          <p:nvPr/>
        </p:nvGrpSpPr>
        <p:grpSpPr>
          <a:xfrm>
            <a:off x="172623" y="1715481"/>
            <a:ext cx="2999316" cy="1092299"/>
            <a:chOff x="3041049" y="1692748"/>
            <a:chExt cx="2999316" cy="109229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59C66B8-5956-4A7E-954F-80B27EED32B8}"/>
                </a:ext>
              </a:extLst>
            </p:cNvPr>
            <p:cNvSpPr/>
            <p:nvPr/>
          </p:nvSpPr>
          <p:spPr>
            <a:xfrm>
              <a:off x="3041049" y="1692748"/>
              <a:ext cx="2999316" cy="109229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" name="矩形: 圆角 4">
              <a:extLst>
                <a:ext uri="{FF2B5EF4-FFF2-40B4-BE49-F238E27FC236}">
                  <a16:creationId xmlns:a16="http://schemas.microsoft.com/office/drawing/2014/main" id="{22760804-6097-4BBB-9F98-01946332B363}"/>
                </a:ext>
              </a:extLst>
            </p:cNvPr>
            <p:cNvSpPr txBox="1"/>
            <p:nvPr/>
          </p:nvSpPr>
          <p:spPr>
            <a:xfrm>
              <a:off x="3094371" y="1746070"/>
              <a:ext cx="2892672" cy="985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300" b="1" kern="1200" dirty="0"/>
                <a:t>按时间分解</a:t>
              </a:r>
              <a:endParaRPr lang="zh-CN" altLang="en-US" sz="2300" kern="1200" dirty="0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EF5C990-B1EE-43FC-A352-BF258473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69" y="1595808"/>
            <a:ext cx="8492931" cy="52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二、职业生涯目标的分解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1D8854E-7414-4574-A051-A58442BE7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593"/>
            <a:ext cx="3005588" cy="1097375"/>
          </a:xfrm>
          <a:prstGeom prst="rect">
            <a:avLst/>
          </a:prstGeom>
        </p:spPr>
      </p:pic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4592FC6B-4C97-4FF2-9D60-F78D26B9A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968216"/>
              </p:ext>
            </p:extLst>
          </p:nvPr>
        </p:nvGraphicFramePr>
        <p:xfrm>
          <a:off x="568411" y="1861751"/>
          <a:ext cx="9770075" cy="463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343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二、职业生涯目标的分解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1D8854E-7414-4574-A051-A58442BE7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412" y="1413842"/>
            <a:ext cx="3005588" cy="1097375"/>
          </a:xfrm>
          <a:prstGeom prst="rect">
            <a:avLst/>
          </a:prstGeom>
        </p:spPr>
      </p:pic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E5F3E521-BB1B-48EE-8B3D-5A189D4F2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28017"/>
              </p:ext>
            </p:extLst>
          </p:nvPr>
        </p:nvGraphicFramePr>
        <p:xfrm>
          <a:off x="2462813" y="2989178"/>
          <a:ext cx="9622691" cy="313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697719" imgH="2179506" progId="Word.Document.8">
                  <p:embed/>
                </p:oleObj>
              </mc:Choice>
              <mc:Fallback>
                <p:oleObj name="Document" r:id="rId3" imgW="6697719" imgH="217950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2813" y="2989178"/>
                        <a:ext cx="9622691" cy="3131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30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二、职业生涯目标的确立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CF626D-E681-470C-A785-0813EE0BF8CD}"/>
              </a:ext>
            </a:extLst>
          </p:cNvPr>
          <p:cNvSpPr/>
          <p:nvPr/>
        </p:nvSpPr>
        <p:spPr>
          <a:xfrm>
            <a:off x="2372497" y="1844927"/>
            <a:ext cx="8138984" cy="3269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成功与不成功的人主要差别就在于：</a:t>
            </a:r>
            <a:endParaRPr lang="en-US" altLang="zh-CN" sz="20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        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成功的人有明确的目的地，可以无数次修改“航行路线”，绕过“暗礁险滩”，但绝不轻易放弃目标；而不成功的人往往没有明确的目的地，遇到困难就抱怨，只能在大海上漂泊。</a:t>
            </a:r>
            <a:endParaRPr lang="en-US" altLang="zh-CN" sz="20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       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目标的设立对于一个人的成功与否极其重要。对大学生而言，不设立职业生涯目标，学习、生活就失去了方向和动力，就容易陷入迷茫，就难以获得成功。</a:t>
            </a:r>
          </a:p>
        </p:txBody>
      </p:sp>
    </p:spTree>
    <p:extLst>
      <p:ext uri="{BB962C8B-B14F-4D97-AF65-F5344CB8AC3E}">
        <p14:creationId xmlns:p14="http://schemas.microsoft.com/office/powerpoint/2010/main" val="45467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二、职业生涯目标的确立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772576-3E3A-4828-8B3A-F7FE478BE365}"/>
              </a:ext>
            </a:extLst>
          </p:cNvPr>
          <p:cNvSpPr/>
          <p:nvPr/>
        </p:nvSpPr>
        <p:spPr>
          <a:xfrm>
            <a:off x="2779236" y="1540554"/>
            <a:ext cx="3552576" cy="46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buFont typeface="宋体" panose="02010600030101010101" pitchFamily="2" charset="-122"/>
              <a:buAutoNum type="ea1ChsPlain"/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职业生涯目标设置的指导原则</a:t>
            </a:r>
            <a:endParaRPr lang="zh-CN" altLang="en-US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D7742F-E92B-4260-B7EB-95D206784FFC}"/>
              </a:ext>
            </a:extLst>
          </p:cNvPr>
          <p:cNvSpPr/>
          <p:nvPr/>
        </p:nvSpPr>
        <p:spPr>
          <a:xfrm>
            <a:off x="2709795" y="2160841"/>
            <a:ext cx="1697901" cy="460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SMART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法则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lenovo\AppData\Local\Temp\ksohtml19796\wps3.jpg">
            <a:extLst>
              <a:ext uri="{FF2B5EF4-FFF2-40B4-BE49-F238E27FC236}">
                <a16:creationId xmlns:a16="http://schemas.microsoft.com/office/drawing/2014/main" id="{81CCE561-B2A3-4710-B923-551D7065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10" y="2724406"/>
            <a:ext cx="5163070" cy="35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7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二、职业生涯目标的确立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772576-3E3A-4828-8B3A-F7FE478BE365}"/>
              </a:ext>
            </a:extLst>
          </p:cNvPr>
          <p:cNvSpPr/>
          <p:nvPr/>
        </p:nvSpPr>
        <p:spPr>
          <a:xfrm>
            <a:off x="2779236" y="1540554"/>
            <a:ext cx="3552576" cy="46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buFont typeface="宋体" panose="02010600030101010101" pitchFamily="2" charset="-122"/>
              <a:buAutoNum type="ea1ChsPlain"/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职业生涯目标设置的指导原则</a:t>
            </a:r>
            <a:endParaRPr lang="zh-CN" altLang="en-US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D7742F-E92B-4260-B7EB-95D206784FFC}"/>
              </a:ext>
            </a:extLst>
          </p:cNvPr>
          <p:cNvSpPr/>
          <p:nvPr/>
        </p:nvSpPr>
        <p:spPr>
          <a:xfrm>
            <a:off x="2709795" y="2160841"/>
            <a:ext cx="1151277" cy="463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2.5W</a:t>
            </a:r>
            <a:r>
              <a:rPr lang="zh-CN" altLang="en-US" b="1" dirty="0"/>
              <a:t>法则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42C6B2-E734-4663-AAED-E02FA97736F1}"/>
              </a:ext>
            </a:extLst>
          </p:cNvPr>
          <p:cNvSpPr/>
          <p:nvPr/>
        </p:nvSpPr>
        <p:spPr>
          <a:xfrm>
            <a:off x="2899719" y="3125693"/>
            <a:ext cx="6096000" cy="21223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(1)Who are you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？你是谁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(2)What you want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？你想干什么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(3)What can you do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？你能干什么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(4)What can support you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？环境允许你干什么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(5)What you can be in the end</a:t>
            </a: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？最终的职业目标是什么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7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二、职业生涯目标的确立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772576-3E3A-4828-8B3A-F7FE478BE365}"/>
              </a:ext>
            </a:extLst>
          </p:cNvPr>
          <p:cNvSpPr/>
          <p:nvPr/>
        </p:nvSpPr>
        <p:spPr>
          <a:xfrm>
            <a:off x="2779236" y="1540554"/>
            <a:ext cx="3552576" cy="46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buFont typeface="宋体" panose="02010600030101010101" pitchFamily="2" charset="-122"/>
              <a:buAutoNum type="ea1ChsPlain"/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职业生涯目标设置的指导原则</a:t>
            </a:r>
            <a:endParaRPr lang="zh-CN" altLang="en-US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D7742F-E92B-4260-B7EB-95D206784FFC}"/>
              </a:ext>
            </a:extLst>
          </p:cNvPr>
          <p:cNvSpPr/>
          <p:nvPr/>
        </p:nvSpPr>
        <p:spPr>
          <a:xfrm>
            <a:off x="2709795" y="2160841"/>
            <a:ext cx="1403013" cy="463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3.SWOT</a:t>
            </a:r>
            <a:r>
              <a:rPr lang="zh-CN" altLang="en-US" b="1" dirty="0"/>
              <a:t>法则</a:t>
            </a:r>
            <a:endParaRPr lang="zh-CN" altLang="en-US" dirty="0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71C36009-83EA-4800-8816-E4ABB14FD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244734"/>
              </p:ext>
            </p:extLst>
          </p:nvPr>
        </p:nvGraphicFramePr>
        <p:xfrm>
          <a:off x="4939957" y="1540554"/>
          <a:ext cx="7326184" cy="500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83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二、职业生涯目标的确立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772576-3E3A-4828-8B3A-F7FE478BE365}"/>
              </a:ext>
            </a:extLst>
          </p:cNvPr>
          <p:cNvSpPr/>
          <p:nvPr/>
        </p:nvSpPr>
        <p:spPr>
          <a:xfrm>
            <a:off x="2779236" y="1540554"/>
            <a:ext cx="3552576" cy="46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buFont typeface="宋体" panose="02010600030101010101" pitchFamily="2" charset="-122"/>
              <a:buAutoNum type="ea1ChsPlain"/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职业生涯目标设置的指导原则</a:t>
            </a:r>
            <a:endParaRPr lang="zh-CN" altLang="en-US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D7742F-E92B-4260-B7EB-95D206784FFC}"/>
              </a:ext>
            </a:extLst>
          </p:cNvPr>
          <p:cNvSpPr/>
          <p:nvPr/>
        </p:nvSpPr>
        <p:spPr>
          <a:xfrm>
            <a:off x="2709795" y="2160841"/>
            <a:ext cx="1978427" cy="88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4.</a:t>
            </a:r>
            <a:r>
              <a:rPr lang="zh-CN" altLang="en-US" b="1" dirty="0"/>
              <a:t>生涯决策平衡单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7FA01B-59E3-4F43-AFA2-A4E9FA1BA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237" y="1458098"/>
            <a:ext cx="5247967" cy="53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8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二、职业生涯目标的确立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772576-3E3A-4828-8B3A-F7FE478BE365}"/>
              </a:ext>
            </a:extLst>
          </p:cNvPr>
          <p:cNvSpPr/>
          <p:nvPr/>
        </p:nvSpPr>
        <p:spPr>
          <a:xfrm>
            <a:off x="3092274" y="1400511"/>
            <a:ext cx="3778084" cy="874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二、</a:t>
            </a:r>
            <a:r>
              <a:rPr lang="zh-CN" altLang="en-US" b="1" dirty="0"/>
              <a:t>职业生涯目标设置的遵循规则</a:t>
            </a:r>
            <a:endParaRPr lang="zh-CN" altLang="en-US" dirty="0"/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00104107-5E3F-4F34-92DE-50169483D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918381"/>
              </p:ext>
            </p:extLst>
          </p:nvPr>
        </p:nvGraphicFramePr>
        <p:xfrm>
          <a:off x="3308865" y="2489101"/>
          <a:ext cx="6634205" cy="386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49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C922FF4-0B70-4456-888B-06490FC1A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41" y="0"/>
            <a:ext cx="841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8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2010807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二、职业生涯定位（职业锚）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772576-3E3A-4828-8B3A-F7FE478BE365}"/>
              </a:ext>
            </a:extLst>
          </p:cNvPr>
          <p:cNvSpPr/>
          <p:nvPr/>
        </p:nvSpPr>
        <p:spPr>
          <a:xfrm>
            <a:off x="3207602" y="1363953"/>
            <a:ext cx="2394128" cy="4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（一）</a:t>
            </a:r>
            <a:r>
              <a:rPr lang="zh-CN" altLang="en-US" b="1" dirty="0"/>
              <a:t>职业锚的含义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9B0163-E095-450B-8664-C6A8F35FE139}"/>
              </a:ext>
            </a:extLst>
          </p:cNvPr>
          <p:cNvSpPr/>
          <p:nvPr/>
        </p:nvSpPr>
        <p:spPr>
          <a:xfrm>
            <a:off x="3410465" y="2443198"/>
            <a:ext cx="6096000" cy="26015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职业锚</a:t>
            </a:r>
            <a:endParaRPr lang="en-US" altLang="zh-CN" sz="28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      </a:t>
            </a:r>
            <a:r>
              <a:rPr lang="zh-CN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是指当一个人面临职业选择的时候，他无论如何都不会放弃的职业中至关重要的东西或价值观。</a:t>
            </a:r>
          </a:p>
        </p:txBody>
      </p:sp>
    </p:spTree>
    <p:extLst>
      <p:ext uri="{BB962C8B-B14F-4D97-AF65-F5344CB8AC3E}">
        <p14:creationId xmlns:p14="http://schemas.microsoft.com/office/powerpoint/2010/main" val="39218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2010807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二、职业生涯定位（职业锚）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772576-3E3A-4828-8B3A-F7FE478BE365}"/>
              </a:ext>
            </a:extLst>
          </p:cNvPr>
          <p:cNvSpPr/>
          <p:nvPr/>
        </p:nvSpPr>
        <p:spPr>
          <a:xfrm>
            <a:off x="3207602" y="1363953"/>
            <a:ext cx="2525933" cy="4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（二）</a:t>
            </a:r>
            <a:r>
              <a:rPr lang="zh-CN" altLang="en-US" b="1" dirty="0"/>
              <a:t>职业锚的类型</a:t>
            </a:r>
            <a:endParaRPr lang="zh-CN" altLang="en-US" dirty="0"/>
          </a:p>
        </p:txBody>
      </p:sp>
      <p:pic>
        <p:nvPicPr>
          <p:cNvPr id="5122" name="Picture 2" descr="C:\Users\lenovo\AppData\Local\Temp\ksohtml15892\wps2.png">
            <a:extLst>
              <a:ext uri="{FF2B5EF4-FFF2-40B4-BE49-F238E27FC236}">
                <a16:creationId xmlns:a16="http://schemas.microsoft.com/office/drawing/2014/main" id="{8E8389E7-CFB5-43FA-AE80-A20B7838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387428"/>
            <a:ext cx="4754145" cy="34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5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2010807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二、职业生涯定位（职业锚）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772576-3E3A-4828-8B3A-F7FE478BE365}"/>
              </a:ext>
            </a:extLst>
          </p:cNvPr>
          <p:cNvSpPr/>
          <p:nvPr/>
        </p:nvSpPr>
        <p:spPr>
          <a:xfrm>
            <a:off x="3207602" y="1363953"/>
            <a:ext cx="2525933" cy="4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（三）</a:t>
            </a:r>
            <a:r>
              <a:rPr lang="zh-CN" altLang="en-US" b="1" dirty="0"/>
              <a:t>职业锚的作用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116298-CDC8-46A2-8607-66A9EE3FB734}"/>
              </a:ext>
            </a:extLst>
          </p:cNvPr>
          <p:cNvSpPr/>
          <p:nvPr/>
        </p:nvSpPr>
        <p:spPr>
          <a:xfrm>
            <a:off x="3207602" y="1948839"/>
            <a:ext cx="3506236" cy="4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（四）</a:t>
            </a:r>
            <a:r>
              <a:rPr lang="zh-CN" altLang="en-US" b="1" dirty="0"/>
              <a:t>职业锚的开发与应用</a:t>
            </a:r>
            <a:endParaRPr lang="zh-CN" altLang="en-US" dirty="0"/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7F0D6628-364B-4EDC-AA73-01E7F01C5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768042"/>
              </p:ext>
            </p:extLst>
          </p:nvPr>
        </p:nvGraphicFramePr>
        <p:xfrm>
          <a:off x="4280929" y="2470092"/>
          <a:ext cx="5892800" cy="431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01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3730774" y="990851"/>
            <a:ext cx="5454415" cy="480131"/>
          </a:xfrm>
        </p:spPr>
        <p:txBody>
          <a:bodyPr/>
          <a:lstStyle/>
          <a:p>
            <a:r>
              <a:rPr lang="zh-CN" altLang="en-US" dirty="0"/>
              <a:t>活动与拓展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935574"/>
              </p:ext>
            </p:extLst>
          </p:nvPr>
        </p:nvGraphicFramePr>
        <p:xfrm>
          <a:off x="2228335" y="2421923"/>
          <a:ext cx="7735330" cy="156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686364" y="990851"/>
            <a:ext cx="3962400" cy="478155"/>
          </a:xfrm>
        </p:spPr>
        <p:txBody>
          <a:bodyPr/>
          <a:lstStyle/>
          <a:p>
            <a:r>
              <a:rPr lang="zh-CN" altLang="en-US" dirty="0"/>
              <a:t>思考与讨论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68445"/>
              </p:ext>
            </p:extLst>
          </p:nvPr>
        </p:nvGraphicFramePr>
        <p:xfrm>
          <a:off x="2228335" y="2421923"/>
          <a:ext cx="8373762" cy="24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292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8119356" cy="3136243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ym typeface="+mn-ea"/>
              </a:rPr>
              <a:t>第二节 </a:t>
            </a:r>
            <a:endParaRPr lang="en-US" altLang="zh-CN" sz="4800" dirty="0">
              <a:sym typeface="+mn-ea"/>
            </a:endParaRPr>
          </a:p>
          <a:p>
            <a:r>
              <a:rPr lang="zh-CN" altLang="en-US" sz="4800" dirty="0"/>
              <a:t>设计职业生涯路线图</a:t>
            </a:r>
          </a:p>
          <a:p>
            <a:endParaRPr lang="zh-CN" altLang="en-US" sz="4800" dirty="0"/>
          </a:p>
          <a:p>
            <a:endParaRPr lang="zh-CN" altLang="en-US" sz="48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815" y="628650"/>
            <a:ext cx="8742680" cy="1512209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案例分析  </a:t>
            </a:r>
            <a:r>
              <a:rPr lang="zh-CN" altLang="en-US" i="1" dirty="0">
                <a:solidFill>
                  <a:schemeClr val="tx1"/>
                </a:solidFill>
              </a:rPr>
              <a:t>蚯蚓的人生目标 </a:t>
            </a:r>
            <a:endParaRPr lang="zh-CN" altLang="en-US" i="1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</a:endParaRPr>
          </a:p>
          <a:p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</a:endParaRPr>
          </a:p>
          <a:p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89961" y="2802056"/>
            <a:ext cx="364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TITLE HERE ADD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3441" y="1661967"/>
            <a:ext cx="10693400" cy="581882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蚯蚓是我从小到达的朋友。蚯蚓不是原名，由于他长得黑矮瘦弱，因而得名。从</a:t>
            </a:r>
            <a:r>
              <a:rPr lang="en-US" altLang="zh-CN" dirty="0"/>
              <a:t>18</a:t>
            </a:r>
            <a:r>
              <a:rPr lang="zh-CN" altLang="en-US" dirty="0"/>
              <a:t>岁分开后，我在外为生活四处漂泊奔波，蚯蚓却上了大学，什么事都挺顺当。在这分开的十年里，我们几乎每隔两三年见一次面。每一次我都喜欢问他同一个问题：你将来的目标是什么？每次得到的答案总是不相同。下面记录的是蚯蚓每次谈及目标的原话：</a:t>
            </a:r>
          </a:p>
          <a:p>
            <a:pPr marL="540000">
              <a:lnSpc>
                <a:spcPct val="150000"/>
              </a:lnSpc>
            </a:pPr>
            <a:r>
              <a:rPr lang="en-US" altLang="zh-CN" dirty="0"/>
              <a:t>18</a:t>
            </a:r>
            <a:r>
              <a:rPr lang="zh-CN" altLang="en-US" dirty="0"/>
              <a:t>岁，高中毕业典礼上：我发誓要当李嘉诚第二！我要当中国首富！</a:t>
            </a:r>
          </a:p>
          <a:p>
            <a:pPr marL="540000">
              <a:lnSpc>
                <a:spcPct val="150000"/>
              </a:lnSpc>
            </a:pPr>
            <a:r>
              <a:rPr lang="en-US" altLang="zh-CN" dirty="0"/>
              <a:t>20</a:t>
            </a:r>
            <a:r>
              <a:rPr lang="zh-CN" altLang="en-US" dirty="0"/>
              <a:t>岁，春节老同学团聚会上：我想创立自己的公司，</a:t>
            </a:r>
            <a:r>
              <a:rPr lang="en-US" altLang="zh-CN" dirty="0"/>
              <a:t>30</a:t>
            </a:r>
            <a:r>
              <a:rPr lang="zh-CN" altLang="en-US" dirty="0"/>
              <a:t>岁时拥有资产</a:t>
            </a:r>
            <a:r>
              <a:rPr lang="en-US" altLang="zh-CN" dirty="0"/>
              <a:t>2000</a:t>
            </a:r>
            <a:r>
              <a:rPr lang="zh-CN" altLang="en-US" dirty="0"/>
              <a:t>万。</a:t>
            </a:r>
          </a:p>
          <a:p>
            <a:pPr marL="540000">
              <a:lnSpc>
                <a:spcPct val="150000"/>
              </a:lnSpc>
            </a:pPr>
            <a:r>
              <a:rPr lang="en-US" altLang="zh-CN" dirty="0"/>
              <a:t>23</a:t>
            </a:r>
            <a:r>
              <a:rPr lang="zh-CN" altLang="en-US" dirty="0"/>
              <a:t>岁，在某工厂当技术员，第二职业是炒股：我正在为离开这家工厂而奋斗，因为在这里工作太没前途了。我将全力炒股，三年内用</a:t>
            </a:r>
            <a:r>
              <a:rPr lang="en-US" altLang="zh-CN" dirty="0"/>
              <a:t>5</a:t>
            </a:r>
            <a:r>
              <a:rPr lang="zh-CN" altLang="en-US" dirty="0"/>
              <a:t>万炒到</a:t>
            </a:r>
            <a:r>
              <a:rPr lang="en-US" altLang="zh-CN" dirty="0"/>
              <a:t>300</a:t>
            </a:r>
            <a:r>
              <a:rPr lang="zh-CN" altLang="en-US" dirty="0"/>
              <a:t>万元。</a:t>
            </a:r>
          </a:p>
          <a:p>
            <a:pPr marL="540000">
              <a:lnSpc>
                <a:spcPct val="150000"/>
              </a:lnSpc>
            </a:pPr>
            <a:r>
              <a:rPr lang="en-US" altLang="zh-CN" dirty="0"/>
              <a:t>25</a:t>
            </a:r>
            <a:r>
              <a:rPr lang="zh-CN" altLang="en-US" dirty="0"/>
              <a:t>岁，炒股失意而情场得意，开始准备结婚：我希望一年后能有</a:t>
            </a:r>
            <a:r>
              <a:rPr lang="en-US" altLang="zh-CN" dirty="0"/>
              <a:t>10</a:t>
            </a:r>
            <a:r>
              <a:rPr lang="zh-CN" altLang="en-US" dirty="0"/>
              <a:t>万元，让我风风光光地结婚。</a:t>
            </a:r>
          </a:p>
          <a:p>
            <a:pPr marL="540000">
              <a:lnSpc>
                <a:spcPct val="150000"/>
              </a:lnSpc>
            </a:pPr>
            <a:r>
              <a:rPr lang="en-US" altLang="zh-CN" dirty="0"/>
              <a:t>26</a:t>
            </a:r>
            <a:r>
              <a:rPr lang="zh-CN" altLang="en-US" dirty="0"/>
              <a:t>岁，不太风光的结婚典礼上：我想生一个胖小子，不久的将来当个车间主任就行，别的不想了。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      28</a:t>
            </a:r>
            <a:r>
              <a:rPr lang="zh-CN" altLang="en-US" dirty="0"/>
              <a:t>岁，所在的工厂效益下滑，偏偏正是妻子怀胎十月的时候：我希望这次下岗名单里千万不要有我的名字。</a:t>
            </a:r>
          </a:p>
          <a:p>
            <a:pPr indent="266700">
              <a:lnSpc>
                <a:spcPct val="150000"/>
              </a:lnSpc>
            </a:pPr>
            <a:endParaRPr lang="zh-CN" altLang="en-US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6851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98573" y="1160217"/>
            <a:ext cx="7868103" cy="701731"/>
          </a:xfrm>
        </p:spPr>
        <p:txBody>
          <a:bodyPr wrap="square"/>
          <a:lstStyle/>
          <a:p>
            <a:r>
              <a:rPr lang="zh-CN" altLang="en-US" dirty="0"/>
              <a:t>（一）职业生涯规划的内容</a:t>
            </a:r>
            <a:r>
              <a:rPr lang="zh-CN" altLang="en-US" sz="4400" dirty="0">
                <a:solidFill>
                  <a:schemeClr val="bg1"/>
                </a:solidFill>
              </a:rPr>
              <a:t>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4002" y="328117"/>
            <a:ext cx="8120700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一、职业生涯规划的设计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1751C73-642A-498C-8ACA-E11479EAB291}"/>
              </a:ext>
            </a:extLst>
          </p:cNvPr>
          <p:cNvSpPr/>
          <p:nvPr/>
        </p:nvSpPr>
        <p:spPr>
          <a:xfrm>
            <a:off x="2875005" y="2012806"/>
            <a:ext cx="8583827" cy="419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在确定实施职业生涯目标的规划时，需要考虑以下几方面内容：</a:t>
            </a:r>
          </a:p>
          <a:p>
            <a:pPr indent="266700">
              <a:lnSpc>
                <a:spcPct val="150000"/>
              </a:lnSpc>
            </a:pP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达成目标的途径。例如，是通过人脉资源，还是通过能力和业绩，或是通过文凭获得自己感兴趣的岗位。</a:t>
            </a:r>
          </a:p>
          <a:p>
            <a:pPr indent="266700">
              <a:lnSpc>
                <a:spcPct val="150000"/>
              </a:lnSpc>
            </a:pP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达成该目标所需的能力、训练及教育。例如，回答如下问题：如何获得教育和培训？ 谁支付培训和教育的费用？什么时间培训？到哪个机构或单位培训？</a:t>
            </a:r>
          </a:p>
          <a:p>
            <a:pPr indent="266700">
              <a:lnSpc>
                <a:spcPct val="150000"/>
              </a:lnSpc>
            </a:pP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3.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有助于该目标实现的积极因素。例如专家指导等。</a:t>
            </a:r>
          </a:p>
          <a:p>
            <a:pPr indent="266700">
              <a:lnSpc>
                <a:spcPct val="150000"/>
              </a:lnSpc>
            </a:pPr>
            <a:r>
              <a:rPr lang="en-US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4.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不利于该目标实现的消极因素。例如同事因妒忌而在工作中人为设置障碍等。</a:t>
            </a:r>
          </a:p>
        </p:txBody>
      </p:sp>
    </p:spTree>
    <p:extLst>
      <p:ext uri="{BB962C8B-B14F-4D97-AF65-F5344CB8AC3E}">
        <p14:creationId xmlns:p14="http://schemas.microsoft.com/office/powerpoint/2010/main" val="3107706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98573" y="1160217"/>
            <a:ext cx="7868103" cy="701731"/>
          </a:xfrm>
        </p:spPr>
        <p:txBody>
          <a:bodyPr wrap="square"/>
          <a:lstStyle/>
          <a:p>
            <a:r>
              <a:rPr lang="zh-CN" altLang="en-US" dirty="0"/>
              <a:t>（二）职业生涯的设计原则</a:t>
            </a:r>
            <a:r>
              <a:rPr lang="zh-CN" altLang="en-US" sz="4400" dirty="0">
                <a:solidFill>
                  <a:schemeClr val="bg1"/>
                </a:solidFill>
              </a:rPr>
              <a:t>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4002" y="328117"/>
            <a:ext cx="8120700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一、职业生涯设计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2B76947F-8AAC-4BB9-8023-2BF9C456C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180485"/>
              </p:ext>
            </p:extLst>
          </p:nvPr>
        </p:nvGraphicFramePr>
        <p:xfrm>
          <a:off x="5434228" y="2056974"/>
          <a:ext cx="3462637" cy="475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151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98573" y="1160217"/>
            <a:ext cx="7868103" cy="701731"/>
          </a:xfrm>
        </p:spPr>
        <p:txBody>
          <a:bodyPr wrap="square"/>
          <a:lstStyle/>
          <a:p>
            <a:r>
              <a:rPr lang="zh-CN" altLang="en-US" dirty="0"/>
              <a:t>（三）职业生涯规划的分类</a:t>
            </a:r>
            <a:r>
              <a:rPr lang="zh-CN" altLang="en-US" sz="4400" dirty="0">
                <a:solidFill>
                  <a:schemeClr val="bg1"/>
                </a:solidFill>
              </a:rPr>
              <a:t>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4002" y="328117"/>
            <a:ext cx="8120700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一、职业生涯设计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B91C63-0644-4F0D-AC52-2C288757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73" y="2155413"/>
            <a:ext cx="7881989" cy="41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2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A41ADEF-3E92-422D-9C6A-298D5CCD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38694"/>
              </p:ext>
            </p:extLst>
          </p:nvPr>
        </p:nvGraphicFramePr>
        <p:xfrm>
          <a:off x="1890359" y="1285873"/>
          <a:ext cx="8514029" cy="3318637"/>
        </p:xfrm>
        <a:graphic>
          <a:graphicData uri="http://schemas.openxmlformats.org/drawingml/2006/table">
            <a:tbl>
              <a:tblPr/>
              <a:tblGrid>
                <a:gridCol w="8514029">
                  <a:extLst>
                    <a:ext uri="{9D8B030D-6E8A-4147-A177-3AD203B41FA5}">
                      <a16:colId xmlns:a16="http://schemas.microsoft.com/office/drawing/2014/main" val="2160446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26797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小鸡做操</a:t>
                      </a:r>
                      <a:endParaRPr lang="zh-CN" altLang="en-US" sz="24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活动目的：活跃课堂气氛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活动时间：</a:t>
                      </a:r>
                      <a:r>
                        <a:rPr lang="en-US" altLang="zh-CN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分钟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活动方法</a:t>
                      </a:r>
                      <a:r>
                        <a:rPr lang="en-US" altLang="zh-CN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alt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教师在多媒体设备上播放</a:t>
                      </a:r>
                      <a:r>
                        <a:rPr lang="en-US" altLang="zh-CN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lang="zh-CN" alt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小鸡做操</a:t>
                      </a:r>
                      <a:r>
                        <a:rPr lang="en-US" altLang="zh-CN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CN" alt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视频，让学生活动一下筋骨。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（来源：</a:t>
                      </a:r>
                      <a:r>
                        <a:rPr lang="en-US" sz="24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https://www.iqiyi.com/w_19rta656hd.html）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387601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49D949ED-FBCD-4F7E-8434-FCB76ABF633C}"/>
              </a:ext>
            </a:extLst>
          </p:cNvPr>
          <p:cNvSpPr/>
          <p:nvPr/>
        </p:nvSpPr>
        <p:spPr>
          <a:xfrm>
            <a:off x="351868" y="167285"/>
            <a:ext cx="383310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课前活动</a:t>
            </a:r>
            <a:r>
              <a:rPr lang="en-US" altLang="zh-CN" sz="2800" b="1" kern="100" dirty="0"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暖场游戏</a:t>
            </a:r>
            <a:endParaRPr lang="zh-CN" altLang="en-US" sz="28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56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98573" y="1160217"/>
            <a:ext cx="7868103" cy="1217769"/>
          </a:xfrm>
        </p:spPr>
        <p:txBody>
          <a:bodyPr wrap="square"/>
          <a:lstStyle/>
          <a:p>
            <a:r>
              <a:rPr lang="zh-CN" altLang="en-US" dirty="0"/>
              <a:t>（四）如何设计职业生涯规划书</a:t>
            </a:r>
          </a:p>
          <a:p>
            <a:r>
              <a:rPr lang="zh-CN" altLang="en-US" sz="4400" dirty="0">
                <a:solidFill>
                  <a:schemeClr val="bg1"/>
                </a:solidFill>
              </a:rPr>
              <a:t>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4002" y="328117"/>
            <a:ext cx="8120700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一、职业生涯设计</a:t>
            </a:r>
          </a:p>
        </p:txBody>
      </p:sp>
      <p:pic>
        <p:nvPicPr>
          <p:cNvPr id="10242" name="Picture 2" descr="C:\Users\lenovo\AppData\Local\Temp\ksohtml15892\wps3.jpg">
            <a:extLst>
              <a:ext uri="{FF2B5EF4-FFF2-40B4-BE49-F238E27FC236}">
                <a16:creationId xmlns:a16="http://schemas.microsoft.com/office/drawing/2014/main" id="{E9F0CF65-98EC-4F63-86BF-5F71286F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89" y="2193969"/>
            <a:ext cx="9414620" cy="39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05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877" y="237501"/>
            <a:ext cx="8120700" cy="1439368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二、影响职业生涯规划的因素</a:t>
            </a:r>
          </a:p>
          <a:p>
            <a:endParaRPr lang="zh-CN" altLang="en-US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9E734F5-604B-4B33-82D7-640E3D486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168274"/>
              </p:ext>
            </p:extLst>
          </p:nvPr>
        </p:nvGraphicFramePr>
        <p:xfrm>
          <a:off x="2032000" y="1169773"/>
          <a:ext cx="7688649" cy="496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978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396" y="476399"/>
            <a:ext cx="9306950" cy="1439368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三、大学生职业生涯规划的常见问题</a:t>
            </a:r>
          </a:p>
          <a:p>
            <a:endParaRPr lang="zh-CN" altLang="en-US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9E8B28-16DF-413B-A890-F0C4A9475148}"/>
              </a:ext>
            </a:extLst>
          </p:cNvPr>
          <p:cNvSpPr txBox="1"/>
          <p:nvPr/>
        </p:nvSpPr>
        <p:spPr>
          <a:xfrm>
            <a:off x="3792316" y="1751770"/>
            <a:ext cx="496450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sz="2400" b="1" dirty="0"/>
              <a:t>自我评价和职业决策并不属于自己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22188E-0D4D-4AB1-8730-8D7DDECADAD5}"/>
              </a:ext>
            </a:extLst>
          </p:cNvPr>
          <p:cNvSpPr txBox="1"/>
          <p:nvPr/>
        </p:nvSpPr>
        <p:spPr>
          <a:xfrm>
            <a:off x="3792317" y="2443749"/>
            <a:ext cx="36382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sz="2400" b="1" dirty="0"/>
              <a:t>对工作世界缺乏感性认识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CDAD80-8F4E-46BF-A9EE-BAE2D8C18BF1}"/>
              </a:ext>
            </a:extLst>
          </p:cNvPr>
          <p:cNvSpPr txBox="1"/>
          <p:nvPr/>
        </p:nvSpPr>
        <p:spPr>
          <a:xfrm>
            <a:off x="3792316" y="3143966"/>
            <a:ext cx="42395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sz="2400" b="1" dirty="0"/>
              <a:t>职业发展路径设计过于理想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F620D0-9B1C-49A7-B9A0-0CC5D5EE9566}"/>
              </a:ext>
            </a:extLst>
          </p:cNvPr>
          <p:cNvSpPr txBox="1"/>
          <p:nvPr/>
        </p:nvSpPr>
        <p:spPr>
          <a:xfrm>
            <a:off x="3792317" y="3951274"/>
            <a:ext cx="36382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sz="2400" b="1" dirty="0"/>
              <a:t>社会实践的方向不够清晰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A89D1C-AB55-4694-A854-5214AAE5E5BB}"/>
              </a:ext>
            </a:extLst>
          </p:cNvPr>
          <p:cNvSpPr txBox="1"/>
          <p:nvPr/>
        </p:nvSpPr>
        <p:spPr>
          <a:xfrm>
            <a:off x="3792315" y="4651490"/>
            <a:ext cx="42395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sz="2400" b="1" dirty="0"/>
              <a:t>过于追求所谓的“最佳道路”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149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1396" y="476399"/>
            <a:ext cx="9306950" cy="1439368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三、大学生职业生涯规划的常见问题</a:t>
            </a:r>
          </a:p>
          <a:p>
            <a:endParaRPr lang="zh-CN" altLang="en-US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D7870EC-F679-4ADD-9977-194BC063A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74894"/>
              </p:ext>
            </p:extLst>
          </p:nvPr>
        </p:nvGraphicFramePr>
        <p:xfrm>
          <a:off x="3222871" y="2175817"/>
          <a:ext cx="7989794" cy="3796665"/>
        </p:xfrm>
        <a:graphic>
          <a:graphicData uri="http://schemas.openxmlformats.org/drawingml/2006/table">
            <a:tbl>
              <a:tblPr/>
              <a:tblGrid>
                <a:gridCol w="7989794">
                  <a:extLst>
                    <a:ext uri="{9D8B030D-6E8A-4147-A177-3AD203B41FA5}">
                      <a16:colId xmlns:a16="http://schemas.microsoft.com/office/drawing/2014/main" val="4215535165"/>
                    </a:ext>
                  </a:extLst>
                </a:gridCol>
              </a:tblGrid>
              <a:tr h="20841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i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名人名言</a:t>
                      </a:r>
                      <a:endParaRPr lang="zh-CN" altLang="en-US" sz="20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什么是成功的职业生涯？答案正在快速发生变化，人们都在拼尽全力应对一系列全新的挑战。千禧一代拥有的工作保障已大不如前。虽然他们被培养出了“个人品牌”（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Brand of Me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的理念，但往往缺乏取得长远成功所需的基本技能和素质。处于职业生涯中期的专业人员也感觉危机四伏，因为他们的工作、行业乃至整个职业生涯都在迅速迭代。而那些临近传统“退休日”的人们则发现，相较于前辈，他们的身体状况更好，但存款更少。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布赖恩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费瑟斯通豪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远见：如何规划职业生涯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大阶段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332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846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3088224" y="883759"/>
            <a:ext cx="5652122" cy="996170"/>
          </a:xfrm>
        </p:spPr>
        <p:txBody>
          <a:bodyPr/>
          <a:lstStyle/>
          <a:p>
            <a:pPr algn="ctr"/>
            <a:r>
              <a:rPr lang="zh-CN" altLang="en-US" dirty="0"/>
              <a:t>活动与拓展</a:t>
            </a:r>
          </a:p>
          <a:p>
            <a:r>
              <a:rPr lang="zh-CN" altLang="en-US" dirty="0"/>
              <a:t>   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294995"/>
              </p:ext>
            </p:extLst>
          </p:nvPr>
        </p:nvGraphicFramePr>
        <p:xfrm>
          <a:off x="2228335" y="2421923"/>
          <a:ext cx="7735330" cy="156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960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686364" y="990851"/>
            <a:ext cx="3962400" cy="478155"/>
          </a:xfrm>
        </p:spPr>
        <p:txBody>
          <a:bodyPr/>
          <a:lstStyle/>
          <a:p>
            <a:r>
              <a:rPr lang="zh-CN" altLang="en-US" dirty="0"/>
              <a:t>思考与讨论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847342"/>
              </p:ext>
            </p:extLst>
          </p:nvPr>
        </p:nvGraphicFramePr>
        <p:xfrm>
          <a:off x="2228335" y="2421923"/>
          <a:ext cx="8373762" cy="24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894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7402664" cy="3929281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ym typeface="+mn-ea"/>
              </a:rPr>
              <a:t>第三节 </a:t>
            </a:r>
            <a:endParaRPr lang="en-US" altLang="zh-CN" sz="4800" dirty="0">
              <a:sym typeface="+mn-ea"/>
            </a:endParaRPr>
          </a:p>
          <a:p>
            <a:r>
              <a:rPr lang="zh-CN" altLang="en-US" sz="4800" dirty="0"/>
              <a:t>职业目标的实施与修正</a:t>
            </a:r>
          </a:p>
          <a:p>
            <a:endParaRPr lang="zh-CN" altLang="en-US" sz="4800" dirty="0"/>
          </a:p>
          <a:p>
            <a:endParaRPr lang="zh-CN" altLang="en-US" sz="4800" dirty="0"/>
          </a:p>
          <a:p>
            <a:endParaRPr lang="zh-CN" altLang="en-US" sz="48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77875" y="2720975"/>
            <a:ext cx="5464810" cy="2048766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职业生涯规划应该如何实施</a:t>
            </a:r>
            <a:r>
              <a:rPr lang="en-US" altLang="zh-CN" sz="4400" dirty="0">
                <a:solidFill>
                  <a:schemeClr val="bg1"/>
                </a:solidFill>
              </a:rPr>
              <a:t>?</a:t>
            </a:r>
            <a:endParaRPr lang="zh-CN" altLang="en-US" sz="4400" dirty="0">
              <a:solidFill>
                <a:schemeClr val="bg1"/>
              </a:solidFill>
            </a:endParaRPr>
          </a:p>
          <a:p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815" y="628650"/>
            <a:ext cx="8742680" cy="99617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案例分析  </a:t>
            </a:r>
            <a:r>
              <a:rPr lang="zh-CN" altLang="en-US" i="1" dirty="0">
                <a:solidFill>
                  <a:schemeClr val="tx1"/>
                </a:solidFill>
              </a:rPr>
              <a:t>该如何选择自己毕业之后的生活？</a:t>
            </a:r>
            <a:endParaRPr lang="zh-CN" altLang="en-US" i="1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</a:endParaRPr>
          </a:p>
          <a:p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89961" y="2802056"/>
            <a:ext cx="364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TITLE HERE ADD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3441" y="1661967"/>
            <a:ext cx="10693400" cy="498782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娜娜，女，江苏某高职汽车营销专业的大三学生。她父母是江浙一带的创业者，先后在金华、杭州等地做小商品买卖。因为繁忙的生意，父母与娜娜在生活上聚少离多。她总是希望在父母面前表现一副乖孩子的样子，不敢与父母商量职业选择。对于现在所学的汽车营销专业，她并无太大的兴趣，只是因为家里哥哥填写了这个专业，她也随着哥哥填写了这个专业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         她的大学生活过的非常充实，担任班长，也积极入党，现在是党员；她参加学生会，担任学生会宣传部的部长，在学生团队中，能够协调好宣传部所有成员的工作，安排的井井有条，学弟学妹有问题的时候，都很喜欢找她聊天，也乐于帮助学弟学妹解决问题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         现在她有一个留校的机会，虽然不喜欢自己的专业，但是她觉得放弃三年的专业学习又觉得有点可惜，这个时候她不知道怎么选择，一度觉得自己选错了专业，这个困扰给她造成了两三个月的失眠，甚至让她觉得大学三年白上了。</a:t>
            </a:r>
          </a:p>
          <a:p>
            <a:pPr indent="266700">
              <a:lnSpc>
                <a:spcPct val="150000"/>
              </a:lnSpc>
            </a:pPr>
            <a:endParaRPr lang="zh-CN" altLang="en-US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6851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7069824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一、职业生涯规划的实施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7ED7D8-DEA4-41D1-A894-F33921C2B171}"/>
              </a:ext>
            </a:extLst>
          </p:cNvPr>
          <p:cNvSpPr/>
          <p:nvPr/>
        </p:nvSpPr>
        <p:spPr>
          <a:xfrm>
            <a:off x="2858530" y="1836689"/>
            <a:ext cx="8328454" cy="295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      职业生涯规划的实施过程实际上是保证生涯目标实现的过程。实施的过程是要指出计划的具体措施，包括路线、阶段、方法、以及最后要达到的效果。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  <a:p>
            <a:pPr>
              <a:lnSpc>
                <a:spcPct val="150000"/>
              </a:lnSpc>
            </a:pPr>
            <a:endParaRPr lang="zh-CN" altLang="en-US" sz="32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2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5650"/>
          </a:xfrm>
        </p:spPr>
        <p:txBody>
          <a:bodyPr/>
          <a:lstStyle/>
          <a:p>
            <a:r>
              <a:rPr dirty="0"/>
              <a:t>章 节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1106970"/>
          </a:xfrm>
        </p:spPr>
        <p:txBody>
          <a:bodyPr/>
          <a:lstStyle/>
          <a:p>
            <a:r>
              <a:rPr lang="zh-CN" altLang="en-US" dirty="0"/>
              <a:t>第一节  制定职业生涯目标</a:t>
            </a:r>
          </a:p>
          <a:p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5181607" y="3454070"/>
            <a:ext cx="5405967" cy="1678408"/>
          </a:xfrm>
        </p:spPr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第二节  </a:t>
            </a:r>
            <a:r>
              <a:rPr lang="zh-CN" altLang="en-US" kern="0" dirty="0">
                <a:latin typeface="Calibri" panose="020F0502020204030204" pitchFamily="34" charset="0"/>
                <a:cs typeface="+mn-ea"/>
              </a:rPr>
              <a:t>设计职业生涯路线图</a:t>
            </a:r>
          </a:p>
          <a:p>
            <a:endParaRPr lang="zh-CN" altLang="en-US" dirty="0"/>
          </a:p>
          <a:p>
            <a:pPr lvl="0"/>
            <a:endParaRPr lang="zh-CN" altLang="en-US" kern="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本占位符 18">
            <a:extLst>
              <a:ext uri="{FF2B5EF4-FFF2-40B4-BE49-F238E27FC236}">
                <a16:creationId xmlns:a16="http://schemas.microsoft.com/office/drawing/2014/main" id="{2475A632-315B-4337-B5B9-5BD2CFEA1FE4}"/>
              </a:ext>
            </a:extLst>
          </p:cNvPr>
          <p:cNvSpPr txBox="1">
            <a:spLocks/>
          </p:cNvSpPr>
          <p:nvPr/>
        </p:nvSpPr>
        <p:spPr>
          <a:xfrm>
            <a:off x="5181607" y="4232545"/>
            <a:ext cx="6087755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kern="0" dirty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第三节  </a:t>
            </a:r>
            <a:r>
              <a:rPr lang="zh-CN" altLang="en-US" kern="0" dirty="0">
                <a:latin typeface="Calibri" panose="020F0502020204030204" pitchFamily="34" charset="0"/>
                <a:cs typeface="+mn-ea"/>
              </a:rPr>
              <a:t>职业目标的实施与修正</a:t>
            </a:r>
          </a:p>
          <a:p>
            <a:endParaRPr lang="zh-CN" altLang="en-US" dirty="0"/>
          </a:p>
          <a:p>
            <a:endParaRPr lang="zh-CN" altLang="en-US" kern="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7069824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一、职业生涯规划的实施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25AC9EA-12FA-43A2-AA5F-4D12BEAFB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11118"/>
              </p:ext>
            </p:extLst>
          </p:nvPr>
        </p:nvGraphicFramePr>
        <p:xfrm>
          <a:off x="3039763" y="1249237"/>
          <a:ext cx="8550876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0876">
                  <a:extLst>
                    <a:ext uri="{9D8B030D-6E8A-4147-A177-3AD203B41FA5}">
                      <a16:colId xmlns:a16="http://schemas.microsoft.com/office/drawing/2014/main" val="2438230941"/>
                    </a:ext>
                  </a:extLst>
                </a:gridCol>
              </a:tblGrid>
              <a:tr h="4879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知识卡片   高职大学三年内的阶段目标和实施方案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大学一年级：探索期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【</a:t>
                      </a:r>
                      <a:r>
                        <a:rPr lang="zh-CN" altLang="en-US" sz="1400" kern="100" dirty="0">
                          <a:effectLst/>
                        </a:rPr>
                        <a:t>阶段目标</a:t>
                      </a:r>
                      <a:r>
                        <a:rPr lang="en-US" altLang="zh-CN" sz="1400" kern="100" dirty="0">
                          <a:effectLst/>
                        </a:rPr>
                        <a:t>】</a:t>
                      </a:r>
                      <a:r>
                        <a:rPr lang="zh-CN" altLang="en-US" sz="1400" kern="100" dirty="0">
                          <a:effectLst/>
                        </a:rPr>
                        <a:t>职业生涯认知和规划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【</a:t>
                      </a:r>
                      <a:r>
                        <a:rPr lang="zh-CN" altLang="en-US" sz="1400" kern="100" dirty="0">
                          <a:effectLst/>
                        </a:rPr>
                        <a:t>实施方案</a:t>
                      </a:r>
                      <a:r>
                        <a:rPr lang="en-US" altLang="zh-CN" sz="1400" kern="100" dirty="0">
                          <a:effectLst/>
                        </a:rPr>
                        <a:t>】</a:t>
                      </a:r>
                      <a:endParaRPr lang="zh-CN" altLang="en-US" sz="1400" kern="100" dirty="0">
                        <a:effectLst/>
                      </a:endParaRP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1.</a:t>
                      </a:r>
                      <a:r>
                        <a:rPr lang="zh-CN" altLang="en-US" sz="1400" kern="100" dirty="0">
                          <a:effectLst/>
                        </a:rPr>
                        <a:t>适应由高中生到大学生的角色转变，重新确定自己的学习目标和要求；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2.</a:t>
                      </a:r>
                      <a:r>
                        <a:rPr lang="zh-CN" altLang="en-US" sz="1400" kern="100" dirty="0">
                          <a:effectLst/>
                        </a:rPr>
                        <a:t>在学习方面，要巩固扎实专业基础知识，加强英语、计算机能力的培养。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3.</a:t>
                      </a:r>
                      <a:r>
                        <a:rPr lang="zh-CN" altLang="en-US" sz="1400" kern="100" dirty="0">
                          <a:effectLst/>
                        </a:rPr>
                        <a:t>要开始接触职业生涯的概念，进行初步的职业生涯设计；熟悉环境，建立新的人际关系，提高交际沟通能力；积极参加各种各样的社团活动，增加交流技巧；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大学二年级：准备期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【</a:t>
                      </a:r>
                      <a:r>
                        <a:rPr lang="zh-CN" altLang="en-US" sz="1400" kern="100" dirty="0">
                          <a:effectLst/>
                        </a:rPr>
                        <a:t>阶段目标</a:t>
                      </a:r>
                      <a:r>
                        <a:rPr lang="en-US" altLang="zh-CN" sz="1400" kern="100" dirty="0">
                          <a:effectLst/>
                        </a:rPr>
                        <a:t>】</a:t>
                      </a:r>
                      <a:r>
                        <a:rPr lang="zh-CN" altLang="en-US" sz="1400" kern="100" dirty="0">
                          <a:effectLst/>
                        </a:rPr>
                        <a:t>提高素质，为择业做好准备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【</a:t>
                      </a:r>
                      <a:r>
                        <a:rPr lang="zh-CN" altLang="en-US" sz="1400" kern="100" dirty="0">
                          <a:effectLst/>
                        </a:rPr>
                        <a:t>实施方案</a:t>
                      </a:r>
                      <a:r>
                        <a:rPr lang="en-US" altLang="zh-CN" sz="1400" kern="100" dirty="0">
                          <a:effectLst/>
                        </a:rPr>
                        <a:t>】</a:t>
                      </a:r>
                      <a:endParaRPr lang="zh-CN" altLang="en-US" sz="1400" kern="100" dirty="0">
                        <a:effectLst/>
                      </a:endParaRP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1.</a:t>
                      </a:r>
                      <a:r>
                        <a:rPr lang="zh-CN" altLang="en-US" sz="1400" kern="100" dirty="0">
                          <a:effectLst/>
                        </a:rPr>
                        <a:t>加强专业学习，考取与目标职业有关的职业资格证书或相应地通过职业技能坚定；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2. </a:t>
                      </a:r>
                      <a:r>
                        <a:rPr lang="zh-CN" altLang="en-US" sz="1400" kern="100" dirty="0">
                          <a:effectLst/>
                        </a:rPr>
                        <a:t>通过参加学生会或社团组织，培养和锻炼自己的领导组织能力、团体协作精神，同时检验自己的知识技能；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3.</a:t>
                      </a:r>
                      <a:r>
                        <a:rPr lang="zh-CN" altLang="en-US" sz="1400" kern="100" dirty="0">
                          <a:effectLst/>
                        </a:rPr>
                        <a:t>尝试从事与未来职业或专业相关的兼职、社会实践活动，并要具有坚持性；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4.</a:t>
                      </a:r>
                      <a:r>
                        <a:rPr lang="zh-CN" altLang="en-US" sz="1400" kern="100" dirty="0">
                          <a:effectLst/>
                        </a:rPr>
                        <a:t>向已毕业的校友了解往年的求职情况； 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5.</a:t>
                      </a:r>
                      <a:r>
                        <a:rPr lang="zh-CN" altLang="en-US" sz="1400" kern="100" dirty="0">
                          <a:effectLst/>
                        </a:rPr>
                        <a:t>学习求职技巧，了解搜集就业信息的渠道。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大学三年级：冲刺期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【</a:t>
                      </a:r>
                      <a:r>
                        <a:rPr lang="zh-CN" altLang="en-US" sz="1400" kern="100" dirty="0">
                          <a:effectLst/>
                        </a:rPr>
                        <a:t>阶段目标</a:t>
                      </a:r>
                      <a:r>
                        <a:rPr lang="en-US" altLang="zh-CN" sz="1400" kern="100" dirty="0">
                          <a:effectLst/>
                        </a:rPr>
                        <a:t>】</a:t>
                      </a:r>
                      <a:r>
                        <a:rPr lang="zh-CN" altLang="en-US" sz="1400" kern="100" dirty="0">
                          <a:effectLst/>
                        </a:rPr>
                        <a:t>成功就业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【</a:t>
                      </a:r>
                      <a:r>
                        <a:rPr lang="zh-CN" altLang="en-US" sz="1400" kern="100" dirty="0">
                          <a:effectLst/>
                        </a:rPr>
                        <a:t>实施方案</a:t>
                      </a:r>
                      <a:r>
                        <a:rPr lang="en-US" altLang="zh-CN" sz="1400" kern="100" dirty="0">
                          <a:effectLst/>
                        </a:rPr>
                        <a:t>】</a:t>
                      </a:r>
                      <a:endParaRPr lang="zh-CN" altLang="en-US" sz="1400" kern="100" dirty="0">
                        <a:effectLst/>
                      </a:endParaRP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1.</a:t>
                      </a:r>
                      <a:r>
                        <a:rPr lang="zh-CN" altLang="en-US" sz="1400" kern="100" dirty="0">
                          <a:effectLst/>
                        </a:rPr>
                        <a:t>检验职业目标是否明确，准备是否已充分；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2.</a:t>
                      </a:r>
                      <a:r>
                        <a:rPr lang="zh-CN" altLang="en-US" sz="1400" kern="100" dirty="0">
                          <a:effectLst/>
                        </a:rPr>
                        <a:t>撰写毕业论文，大胆提见解，锻炼解决问题的能力和创造性；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3.</a:t>
                      </a:r>
                      <a:r>
                        <a:rPr lang="zh-CN" altLang="en-US" sz="1400" kern="100" dirty="0">
                          <a:effectLst/>
                        </a:rPr>
                        <a:t>复习准备考试或模拟面试。 搜集就业信息，积极参加招聘活动，在实践中检验自己的积累和准备；</a:t>
                      </a:r>
                    </a:p>
                    <a:p>
                      <a:pPr marL="0" marR="0" indent="266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4. </a:t>
                      </a:r>
                      <a:r>
                        <a:rPr lang="zh-CN" altLang="en-US" sz="1400" kern="100" dirty="0">
                          <a:effectLst/>
                        </a:rPr>
                        <a:t>重视实习机会，了解单位的工作方式、运转模式、明确个人的岗位职责要求，为就业做准备。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31006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64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7069824" cy="1844608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二、职业生涯规划的修正</a:t>
            </a:r>
          </a:p>
          <a:p>
            <a:r>
              <a:rPr lang="zh-CN" altLang="en-US" dirty="0"/>
              <a:t>职业生涯规划修正步骤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A2F55B4-2995-4304-951F-27857E362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39498"/>
              </p:ext>
            </p:extLst>
          </p:nvPr>
        </p:nvGraphicFramePr>
        <p:xfrm>
          <a:off x="3284153" y="947352"/>
          <a:ext cx="6279978" cy="500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575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7069824" cy="1106970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二、职业生涯规划的修正</a:t>
            </a:r>
          </a:p>
          <a:p>
            <a:r>
              <a:rPr lang="zh-CN" altLang="en-US" sz="2400" dirty="0"/>
              <a:t>如何对职业生涯规划进行评估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9F48DF-19E6-499E-B2F3-9E990525B9EB}"/>
              </a:ext>
            </a:extLst>
          </p:cNvPr>
          <p:cNvSpPr txBox="1"/>
          <p:nvPr/>
        </p:nvSpPr>
        <p:spPr>
          <a:xfrm>
            <a:off x="2322104" y="2257718"/>
            <a:ext cx="8822725" cy="44653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什么是成功的职业生涯？答案正在快速发生变化，人们都在拼尽全力应对一系列全新的挑战。千禧一代拥有的工作保障已大不如前。虽然他们被培养出了“个人品牌”（</a:t>
            </a:r>
            <a:r>
              <a:rPr lang="en-US" altLang="zh-CN" sz="2400" dirty="0"/>
              <a:t>The Brand of Me</a:t>
            </a:r>
            <a:r>
              <a:rPr lang="zh-CN" altLang="en-US" sz="2400" dirty="0"/>
              <a:t>）的理念，但往往缺乏取得长远成功所需的基本技能和素质。处于职业生涯中期的专业人员也感觉危机四伏，因为他们的工作、行业乃至整个职业生涯都在迅速迭代。而那些临近传统“退休日”的人们则发现，相较于前辈，他们的身体状况更好，但存款更少。</a:t>
            </a:r>
          </a:p>
          <a:p>
            <a:pPr algn="r">
              <a:lnSpc>
                <a:spcPct val="150000"/>
              </a:lnSpc>
            </a:pPr>
            <a:r>
              <a:rPr lang="en-US" altLang="zh-CN" sz="2400" dirty="0"/>
              <a:t>——</a:t>
            </a:r>
            <a:r>
              <a:rPr lang="zh-CN" altLang="en-US" sz="2400" dirty="0"/>
              <a:t>布赖恩</a:t>
            </a:r>
            <a:r>
              <a:rPr lang="en-US" altLang="zh-CN" sz="2400" dirty="0"/>
              <a:t>·</a:t>
            </a:r>
            <a:r>
              <a:rPr lang="zh-CN" altLang="en-US" sz="2400" dirty="0"/>
              <a:t>费瑟斯通豪</a:t>
            </a:r>
            <a:r>
              <a:rPr lang="en-US" altLang="zh-CN" sz="2400" dirty="0"/>
              <a:t>《</a:t>
            </a:r>
            <a:r>
              <a:rPr lang="zh-CN" altLang="en-US" sz="2400" dirty="0"/>
              <a:t>远见：如何规划职业生涯</a:t>
            </a:r>
            <a:r>
              <a:rPr lang="en-US" altLang="zh-CN" sz="2400" dirty="0"/>
              <a:t>3</a:t>
            </a:r>
            <a:r>
              <a:rPr lang="zh-CN" altLang="en-US" sz="2400" dirty="0"/>
              <a:t>大阶段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AE2A14D1-2F11-4E06-A6D9-443CC7B07103}"/>
              </a:ext>
            </a:extLst>
          </p:cNvPr>
          <p:cNvSpPr txBox="1">
            <a:spLocks/>
          </p:cNvSpPr>
          <p:nvPr/>
        </p:nvSpPr>
        <p:spPr>
          <a:xfrm>
            <a:off x="2322104" y="1763673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名人名言</a:t>
            </a:r>
          </a:p>
        </p:txBody>
      </p:sp>
    </p:spTree>
    <p:extLst>
      <p:ext uri="{BB962C8B-B14F-4D97-AF65-F5344CB8AC3E}">
        <p14:creationId xmlns:p14="http://schemas.microsoft.com/office/powerpoint/2010/main" val="876102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7069824" cy="1106970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二、职业生涯规划的修正</a:t>
            </a:r>
          </a:p>
          <a:p>
            <a:r>
              <a:rPr lang="zh-CN" altLang="en-US" sz="2400" dirty="0"/>
              <a:t>如何对职业生涯规划进行评估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A084CF-0771-4187-9CD0-6324C162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3" y="1721759"/>
            <a:ext cx="6477298" cy="50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4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7069824" cy="11623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二、职业生涯规划的修正</a:t>
            </a:r>
          </a:p>
          <a:p>
            <a:r>
              <a:rPr lang="zh-CN" altLang="en-US" dirty="0"/>
              <a:t>职业生涯规划修正的内容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5DC80CF-EAE8-426E-AEDB-CE5FEB7ECD26}"/>
              </a:ext>
            </a:extLst>
          </p:cNvPr>
          <p:cNvSpPr/>
          <p:nvPr/>
        </p:nvSpPr>
        <p:spPr>
          <a:xfrm>
            <a:off x="6771502" y="2802615"/>
            <a:ext cx="6096000" cy="2537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你的人生价值是什么？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你有哪些技能和条件？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你最感兴趣的事情是什么？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你的人格特质是什么？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你是否好高骛远？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zh-CN" altLang="en-US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你建立了自己的就业信息网络吗？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157293F9-3951-4703-8643-74C84F249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908188"/>
              </p:ext>
            </p:extLst>
          </p:nvPr>
        </p:nvGraphicFramePr>
        <p:xfrm>
          <a:off x="1290594" y="1996965"/>
          <a:ext cx="5093729" cy="434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222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3088224" y="883759"/>
            <a:ext cx="5652122" cy="996170"/>
          </a:xfrm>
        </p:spPr>
        <p:txBody>
          <a:bodyPr/>
          <a:lstStyle/>
          <a:p>
            <a:r>
              <a:rPr lang="zh-CN" altLang="en-US" dirty="0"/>
              <a:t>活动与拓展</a:t>
            </a:r>
          </a:p>
          <a:p>
            <a:r>
              <a:rPr lang="zh-CN" altLang="en-US" dirty="0"/>
              <a:t>   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49559"/>
              </p:ext>
            </p:extLst>
          </p:nvPr>
        </p:nvGraphicFramePr>
        <p:xfrm>
          <a:off x="2228335" y="2421923"/>
          <a:ext cx="7735330" cy="156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884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686364" y="990851"/>
            <a:ext cx="3962400" cy="478155"/>
          </a:xfrm>
        </p:spPr>
        <p:txBody>
          <a:bodyPr/>
          <a:lstStyle/>
          <a:p>
            <a:r>
              <a:rPr lang="zh-CN" altLang="en-US" dirty="0"/>
              <a:t>思考与讨论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349291"/>
              </p:ext>
            </p:extLst>
          </p:nvPr>
        </p:nvGraphicFramePr>
        <p:xfrm>
          <a:off x="2228335" y="2421923"/>
          <a:ext cx="8373762" cy="24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79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2967990" y="2594610"/>
            <a:ext cx="5340350" cy="1106805"/>
          </a:xfrm>
        </p:spPr>
        <p:txBody>
          <a:bodyPr wrap="square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感谢您的聆听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4" y="628386"/>
            <a:ext cx="7353237" cy="3136243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ym typeface="+mn-ea"/>
              </a:rPr>
              <a:t>第一节 </a:t>
            </a:r>
            <a:endParaRPr lang="en-US" altLang="zh-CN" sz="4800" dirty="0">
              <a:sym typeface="+mn-ea"/>
            </a:endParaRPr>
          </a:p>
          <a:p>
            <a:r>
              <a:rPr lang="zh-CN" altLang="en-US" sz="4800" kern="0" dirty="0">
                <a:latin typeface="Calibri" panose="020F0502020204030204" pitchFamily="34" charset="0"/>
                <a:cs typeface="+mn-ea"/>
              </a:rPr>
              <a:t>设计职业生涯路线图</a:t>
            </a:r>
            <a:endParaRPr lang="zh-CN" altLang="en-US" sz="4800" dirty="0"/>
          </a:p>
          <a:p>
            <a:endParaRPr lang="zh-CN" altLang="en-US" sz="4800" dirty="0"/>
          </a:p>
          <a:p>
            <a:endParaRPr lang="zh-CN" altLang="en-US" sz="48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815" y="628650"/>
            <a:ext cx="8742680" cy="1512209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案例分析  </a:t>
            </a:r>
            <a:r>
              <a:rPr lang="zh-CN" altLang="en-US" i="1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rPr>
              <a:t>纠结且无法取舍的就业方向</a:t>
            </a:r>
          </a:p>
          <a:p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</a:endParaRPr>
          </a:p>
          <a:p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89961" y="2802056"/>
            <a:ext cx="364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TITLE HERE ADD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3441" y="1661967"/>
            <a:ext cx="10693400" cy="457232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龚婷，广西某高职院校商务英语专业大三的学生，就业方向是外贸行业的销售代表。入学以来，龚婷非常爱好学习，成绩一向都是学院内综合成绩排名前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佼佼者，英语的听说读写的能力都非常棒。社会实践方面，龚婷一直都在校外从事幼儿英语教育机构的兼职老师，多次获得家长和学生的好评。龚婷性格外向，爱与人交往，她也经常参加博览会、外贸交易会等等的兼职翻译工作。</a:t>
            </a:r>
            <a:endParaRPr lang="zh-CN" altLang="en-US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面临毕业，她却到非常的苦恼。目前，身边的小伙伴们都积极准备专插本，忙着去提高自己的学历。她在专插本和就业的方面有些犹豫。因为家庭贫困的原因，在大学期间，她一直在校外兼职，但她又深深感觉到自己的学历不足，很想给自己将来就业的时候具有竞争力，家里人又希望她只要能找到一份稳定的工作就可以了。她很纠结，看到身边小伙伴们不断的努力考专插本，她更加焦虑了，她不知道如何选择，因为家庭的负担真的很大，再去读书又觉得会给家里增加另外一层负担，这个问题已经困扰了她很久了，她非常希望自己能够做一个让自己不后悔的决定。</a:t>
            </a:r>
            <a:endParaRPr lang="zh-CN" altLang="en-US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6851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98573" y="1745103"/>
            <a:ext cx="7868103" cy="701731"/>
          </a:xfrm>
        </p:spPr>
        <p:txBody>
          <a:bodyPr wrap="square"/>
          <a:lstStyle/>
          <a:p>
            <a:r>
              <a:rPr lang="zh-CN" altLang="en-US" dirty="0"/>
              <a:t>（一）职业生涯目标的定义</a:t>
            </a:r>
            <a:r>
              <a:rPr lang="zh-CN" altLang="en-US" sz="4400" dirty="0">
                <a:solidFill>
                  <a:schemeClr val="bg1"/>
                </a:solidFill>
              </a:rPr>
              <a:t>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4002" y="328117"/>
            <a:ext cx="8120700" cy="1439368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一、职业生涯目标</a:t>
            </a:r>
          </a:p>
          <a:p>
            <a:endParaRPr lang="zh-CN" altLang="en-US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CC4AD9-7746-40B3-84AF-A3D9C6AF789C}"/>
              </a:ext>
            </a:extLst>
          </p:cNvPr>
          <p:cNvSpPr/>
          <p:nvPr/>
        </p:nvSpPr>
        <p:spPr>
          <a:xfrm>
            <a:off x="4489622" y="2446834"/>
            <a:ext cx="6260755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职业生涯目标是指个人在选定的职业领域内所要达到的具体目标，是人在职业领域理想的具体化。</a:t>
            </a:r>
          </a:p>
        </p:txBody>
      </p:sp>
    </p:spTree>
    <p:extLst>
      <p:ext uri="{BB962C8B-B14F-4D97-AF65-F5344CB8AC3E}">
        <p14:creationId xmlns:p14="http://schemas.microsoft.com/office/powerpoint/2010/main" val="299907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883243" y="1275546"/>
            <a:ext cx="7868103" cy="1217769"/>
          </a:xfrm>
        </p:spPr>
        <p:txBody>
          <a:bodyPr wrap="square"/>
          <a:lstStyle/>
          <a:p>
            <a:r>
              <a:rPr lang="zh-CN" altLang="en-US" dirty="0"/>
              <a:t>（二）确立职业生涯目标的意义</a:t>
            </a:r>
          </a:p>
          <a:p>
            <a:r>
              <a:rPr lang="zh-CN" altLang="en-US" sz="4400" dirty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4002" y="328117"/>
            <a:ext cx="8120700" cy="1439368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一、职业生涯目标</a:t>
            </a:r>
          </a:p>
          <a:p>
            <a:endParaRPr lang="zh-CN" altLang="en-US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453A6D1-C5D0-4009-9127-58FB998DE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77614"/>
              </p:ext>
            </p:extLst>
          </p:nvPr>
        </p:nvGraphicFramePr>
        <p:xfrm>
          <a:off x="3222871" y="2175817"/>
          <a:ext cx="7989794" cy="2084172"/>
        </p:xfrm>
        <a:graphic>
          <a:graphicData uri="http://schemas.openxmlformats.org/drawingml/2006/table">
            <a:tbl>
              <a:tblPr/>
              <a:tblGrid>
                <a:gridCol w="7989794">
                  <a:extLst>
                    <a:ext uri="{9D8B030D-6E8A-4147-A177-3AD203B41FA5}">
                      <a16:colId xmlns:a16="http://schemas.microsoft.com/office/drawing/2014/main" val="4215535165"/>
                    </a:ext>
                  </a:extLst>
                </a:gridCol>
              </a:tblGrid>
              <a:tr h="20841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i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名人名言</a:t>
                      </a:r>
                      <a:endParaRPr lang="zh-CN" altLang="en-US" sz="20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marR="0" indent="27432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一切成就的起点是渴望，一个人追求的目标越高，他的才能发展就越快，一心向着目标前进的人，整个世界都给他让路。</a:t>
                      </a:r>
                    </a:p>
                    <a:p>
                      <a:pPr marL="0" marR="0" indent="27432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——</a:t>
                      </a:r>
                      <a:r>
                        <a:rPr lang="zh-CN" altLang="en-US" sz="20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拿破仑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4332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7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6715597" cy="1328569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二、职业生涯目标的分解</a:t>
            </a:r>
          </a:p>
          <a:p>
            <a:endParaRPr lang="zh-CN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54C36B39-34D9-4ED6-9EF4-AFB2A6C47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486754"/>
              </p:ext>
            </p:extLst>
          </p:nvPr>
        </p:nvGraphicFramePr>
        <p:xfrm>
          <a:off x="3325340" y="1524000"/>
          <a:ext cx="6774249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33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59F5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3">
      <a:dk1>
        <a:srgbClr val="191919"/>
      </a:dk1>
      <a:lt1>
        <a:sysClr val="window" lastClr="FFFFFF"/>
      </a:lt1>
      <a:dk2>
        <a:srgbClr val="191919"/>
      </a:dk2>
      <a:lt2>
        <a:srgbClr val="FFFFFF"/>
      </a:lt2>
      <a:accent1>
        <a:srgbClr val="104D7E"/>
      </a:accent1>
      <a:accent2>
        <a:srgbClr val="26CCC5"/>
      </a:accent2>
      <a:accent3>
        <a:srgbClr val="1B8DA8"/>
      </a:accent3>
      <a:accent4>
        <a:srgbClr val="104E87"/>
      </a:accent4>
      <a:accent5>
        <a:srgbClr val="4BACC6"/>
      </a:accent5>
      <a:accent6>
        <a:srgbClr val="808684"/>
      </a:accent6>
      <a:hlink>
        <a:srgbClr val="808080"/>
      </a:hlink>
      <a:folHlink>
        <a:srgbClr val="800080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2875</Words>
  <Application>Microsoft Office PowerPoint</Application>
  <PresentationFormat>宽屏</PresentationFormat>
  <Paragraphs>240</Paragraphs>
  <Slides>47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0" baseType="lpstr">
      <vt:lpstr>等线</vt:lpstr>
      <vt:lpstr>宋体</vt:lpstr>
      <vt:lpstr>微软雅黑</vt:lpstr>
      <vt:lpstr>Arial</vt:lpstr>
      <vt:lpstr>Calibri</vt:lpstr>
      <vt:lpstr>Century Gothic</vt:lpstr>
      <vt:lpstr>Segoe UI Light</vt:lpstr>
      <vt:lpstr>Times New Roman</vt:lpstr>
      <vt:lpstr>Wingdings</vt:lpstr>
      <vt:lpstr>Office 主题</vt:lpstr>
      <vt:lpstr>OfficePLUS</vt:lpstr>
      <vt:lpstr>Office Theme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DELL</cp:lastModifiedBy>
  <cp:revision>132</cp:revision>
  <dcterms:created xsi:type="dcterms:W3CDTF">2015-08-18T02:51:00Z</dcterms:created>
  <dcterms:modified xsi:type="dcterms:W3CDTF">2024-09-17T02:33:29Z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