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2"/>
    <p:sldMasterId id="2147483664" r:id="rId3"/>
  </p:sldMasterIdLst>
  <p:sldIdLst>
    <p:sldId id="256" r:id="rId4"/>
    <p:sldId id="318" r:id="rId5"/>
    <p:sldId id="331" r:id="rId6"/>
    <p:sldId id="257" r:id="rId7"/>
    <p:sldId id="258" r:id="rId8"/>
    <p:sldId id="302" r:id="rId9"/>
    <p:sldId id="303" r:id="rId10"/>
    <p:sldId id="332" r:id="rId11"/>
    <p:sldId id="333" r:id="rId12"/>
    <p:sldId id="334" r:id="rId13"/>
    <p:sldId id="335" r:id="rId14"/>
    <p:sldId id="336" r:id="rId15"/>
    <p:sldId id="337" r:id="rId16"/>
    <p:sldId id="282" r:id="rId17"/>
    <p:sldId id="313" r:id="rId18"/>
    <p:sldId id="314" r:id="rId19"/>
    <p:sldId id="317" r:id="rId20"/>
    <p:sldId id="326" r:id="rId21"/>
    <p:sldId id="338" r:id="rId22"/>
    <p:sldId id="339" r:id="rId23"/>
    <p:sldId id="341" r:id="rId24"/>
    <p:sldId id="327" r:id="rId25"/>
    <p:sldId id="342" r:id="rId26"/>
    <p:sldId id="343" r:id="rId27"/>
    <p:sldId id="344" r:id="rId28"/>
    <p:sldId id="345" r:id="rId29"/>
    <p:sldId id="346" r:id="rId30"/>
    <p:sldId id="347" r:id="rId31"/>
    <p:sldId id="315" r:id="rId32"/>
    <p:sldId id="316" r:id="rId33"/>
    <p:sldId id="277" r:id="rId34"/>
  </p:sldIdLst>
  <p:sldSz cx="12192000" cy="6858000"/>
  <p:notesSz cx="6858000" cy="9144000"/>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3A1C"/>
    <a:srgbClr val="F2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12" autoAdjust="0"/>
    <p:restoredTop sz="93692"/>
  </p:normalViewPr>
  <p:slideViewPr>
    <p:cSldViewPr snapToGrid="0" snapToObjects="1">
      <p:cViewPr varScale="1">
        <p:scale>
          <a:sx n="107" d="100"/>
          <a:sy n="107" d="100"/>
        </p:scale>
        <p:origin x="84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CA604D-2ED2-4772-BB24-E3D77DB8B698}" type="doc">
      <dgm:prSet loTypeId="urn:microsoft.com/office/officeart/2005/8/layout/venn2" loCatId="relationship" qsTypeId="urn:microsoft.com/office/officeart/2005/8/quickstyle/simple3" qsCatId="simple" csTypeId="urn:microsoft.com/office/officeart/2005/8/colors/accent1_2" csCatId="accent1" phldr="1"/>
      <dgm:spPr/>
      <dgm:t>
        <a:bodyPr/>
        <a:lstStyle/>
        <a:p>
          <a:endParaRPr lang="zh-CN" altLang="en-US"/>
        </a:p>
      </dgm:t>
    </dgm:pt>
    <dgm:pt modelId="{4A81E2C7-DB6B-472C-8BDC-F8CD02444EB4}">
      <dgm:prSet phldrT="[文本]"/>
      <dgm:spPr/>
      <dgm:t>
        <a:bodyPr/>
        <a:lstStyle/>
        <a:p>
          <a:r>
            <a:rPr lang="zh-CN" altLang="en-US" dirty="0"/>
            <a:t>行业</a:t>
          </a:r>
        </a:p>
      </dgm:t>
    </dgm:pt>
    <dgm:pt modelId="{99F17362-F7A9-4826-83C3-B2DB225F9C0E}" type="parTrans" cxnId="{55F3A3BA-0632-4060-A8C3-B269B0AC04DD}">
      <dgm:prSet/>
      <dgm:spPr/>
      <dgm:t>
        <a:bodyPr/>
        <a:lstStyle/>
        <a:p>
          <a:endParaRPr lang="zh-CN" altLang="en-US"/>
        </a:p>
      </dgm:t>
    </dgm:pt>
    <dgm:pt modelId="{18E4FAD9-FCFA-46D0-8D42-C34C71147CDA}" type="sibTrans" cxnId="{55F3A3BA-0632-4060-A8C3-B269B0AC04DD}">
      <dgm:prSet/>
      <dgm:spPr/>
      <dgm:t>
        <a:bodyPr/>
        <a:lstStyle/>
        <a:p>
          <a:endParaRPr lang="zh-CN" altLang="en-US"/>
        </a:p>
      </dgm:t>
    </dgm:pt>
    <dgm:pt modelId="{8E50EA99-0B64-4B16-A975-ECAEEB95F59C}">
      <dgm:prSet phldrT="[文本]"/>
      <dgm:spPr/>
      <dgm:t>
        <a:bodyPr/>
        <a:lstStyle/>
        <a:p>
          <a:r>
            <a:rPr lang="zh-CN" altLang="en-US" dirty="0"/>
            <a:t>组织</a:t>
          </a:r>
        </a:p>
      </dgm:t>
    </dgm:pt>
    <dgm:pt modelId="{69B25440-9751-4D26-9C4A-73B712BB0E05}" type="parTrans" cxnId="{3F2749F9-DFB2-4B14-8929-578536A85C5D}">
      <dgm:prSet/>
      <dgm:spPr/>
      <dgm:t>
        <a:bodyPr/>
        <a:lstStyle/>
        <a:p>
          <a:endParaRPr lang="zh-CN" altLang="en-US"/>
        </a:p>
      </dgm:t>
    </dgm:pt>
    <dgm:pt modelId="{BE18B574-F9D1-4D1F-B892-F16D964FA4AA}" type="sibTrans" cxnId="{3F2749F9-DFB2-4B14-8929-578536A85C5D}">
      <dgm:prSet/>
      <dgm:spPr/>
      <dgm:t>
        <a:bodyPr/>
        <a:lstStyle/>
        <a:p>
          <a:endParaRPr lang="zh-CN" altLang="en-US"/>
        </a:p>
      </dgm:t>
    </dgm:pt>
    <dgm:pt modelId="{C312491F-AC36-4F92-B623-1108260F2608}">
      <dgm:prSet phldrT="[文本]"/>
      <dgm:spPr/>
      <dgm:t>
        <a:bodyPr/>
        <a:lstStyle/>
        <a:p>
          <a:r>
            <a:rPr lang="zh-CN" altLang="en-US" dirty="0"/>
            <a:t>职业</a:t>
          </a:r>
        </a:p>
      </dgm:t>
    </dgm:pt>
    <dgm:pt modelId="{DE0F6451-47D1-455B-85C1-54FAC08BDBC7}" type="parTrans" cxnId="{699E137E-15F0-4355-B892-52874CC561F7}">
      <dgm:prSet/>
      <dgm:spPr/>
      <dgm:t>
        <a:bodyPr/>
        <a:lstStyle/>
        <a:p>
          <a:endParaRPr lang="zh-CN" altLang="en-US"/>
        </a:p>
      </dgm:t>
    </dgm:pt>
    <dgm:pt modelId="{D2158238-C375-4885-80DE-3DDE4AF8E31D}" type="sibTrans" cxnId="{699E137E-15F0-4355-B892-52874CC561F7}">
      <dgm:prSet/>
      <dgm:spPr/>
      <dgm:t>
        <a:bodyPr/>
        <a:lstStyle/>
        <a:p>
          <a:endParaRPr lang="zh-CN" altLang="en-US"/>
        </a:p>
      </dgm:t>
    </dgm:pt>
    <dgm:pt modelId="{57B55BC5-3DF9-4289-941A-CDBA3398785B}">
      <dgm:prSet phldrT="[文本]"/>
      <dgm:spPr/>
      <dgm:t>
        <a:bodyPr/>
        <a:lstStyle/>
        <a:p>
          <a:r>
            <a:rPr lang="zh-CN" altLang="en-US" dirty="0"/>
            <a:t>岗位</a:t>
          </a:r>
        </a:p>
      </dgm:t>
    </dgm:pt>
    <dgm:pt modelId="{4EEF7308-5DD1-49A6-A5AE-284C0D3809D1}" type="parTrans" cxnId="{E33A0C07-F08B-4673-9786-FB0CC743DCF0}">
      <dgm:prSet/>
      <dgm:spPr/>
      <dgm:t>
        <a:bodyPr/>
        <a:lstStyle/>
        <a:p>
          <a:endParaRPr lang="zh-CN" altLang="en-US"/>
        </a:p>
      </dgm:t>
    </dgm:pt>
    <dgm:pt modelId="{B90E7D51-4C98-4C96-8FAE-54C3C49608A8}" type="sibTrans" cxnId="{E33A0C07-F08B-4673-9786-FB0CC743DCF0}">
      <dgm:prSet/>
      <dgm:spPr/>
      <dgm:t>
        <a:bodyPr/>
        <a:lstStyle/>
        <a:p>
          <a:endParaRPr lang="zh-CN" altLang="en-US"/>
        </a:p>
      </dgm:t>
    </dgm:pt>
    <dgm:pt modelId="{0D409233-4500-4DF2-8618-D22E97568C0F}" type="pres">
      <dgm:prSet presAssocID="{66CA604D-2ED2-4772-BB24-E3D77DB8B698}" presName="Name0" presStyleCnt="0">
        <dgm:presLayoutVars>
          <dgm:chMax val="7"/>
          <dgm:resizeHandles val="exact"/>
        </dgm:presLayoutVars>
      </dgm:prSet>
      <dgm:spPr/>
    </dgm:pt>
    <dgm:pt modelId="{D25CFF4F-EEB0-4EF8-B24D-3A9CB3FF30B5}" type="pres">
      <dgm:prSet presAssocID="{66CA604D-2ED2-4772-BB24-E3D77DB8B698}" presName="comp1" presStyleCnt="0"/>
      <dgm:spPr/>
    </dgm:pt>
    <dgm:pt modelId="{E68558EB-EB29-4CC9-B278-AC025CF49F9B}" type="pres">
      <dgm:prSet presAssocID="{66CA604D-2ED2-4772-BB24-E3D77DB8B698}" presName="circle1" presStyleLbl="node1" presStyleIdx="0" presStyleCnt="4"/>
      <dgm:spPr/>
    </dgm:pt>
    <dgm:pt modelId="{067DCF70-B68D-4A7C-8033-C6742A648E67}" type="pres">
      <dgm:prSet presAssocID="{66CA604D-2ED2-4772-BB24-E3D77DB8B698}" presName="c1text" presStyleLbl="node1" presStyleIdx="0" presStyleCnt="4">
        <dgm:presLayoutVars>
          <dgm:bulletEnabled val="1"/>
        </dgm:presLayoutVars>
      </dgm:prSet>
      <dgm:spPr/>
    </dgm:pt>
    <dgm:pt modelId="{DD9F6DAA-5D77-4D31-921E-4AD04E98585E}" type="pres">
      <dgm:prSet presAssocID="{66CA604D-2ED2-4772-BB24-E3D77DB8B698}" presName="comp2" presStyleCnt="0"/>
      <dgm:spPr/>
    </dgm:pt>
    <dgm:pt modelId="{90C10EF9-8FD3-4977-AF6C-F8F34D736826}" type="pres">
      <dgm:prSet presAssocID="{66CA604D-2ED2-4772-BB24-E3D77DB8B698}" presName="circle2" presStyleLbl="node1" presStyleIdx="1" presStyleCnt="4"/>
      <dgm:spPr/>
    </dgm:pt>
    <dgm:pt modelId="{6E256DA8-CAF8-4331-9634-207432F89EF5}" type="pres">
      <dgm:prSet presAssocID="{66CA604D-2ED2-4772-BB24-E3D77DB8B698}" presName="c2text" presStyleLbl="node1" presStyleIdx="1" presStyleCnt="4">
        <dgm:presLayoutVars>
          <dgm:bulletEnabled val="1"/>
        </dgm:presLayoutVars>
      </dgm:prSet>
      <dgm:spPr/>
    </dgm:pt>
    <dgm:pt modelId="{25663B4E-1821-4D8E-B1D6-1F3F3D7830F3}" type="pres">
      <dgm:prSet presAssocID="{66CA604D-2ED2-4772-BB24-E3D77DB8B698}" presName="comp3" presStyleCnt="0"/>
      <dgm:spPr/>
    </dgm:pt>
    <dgm:pt modelId="{178473C4-825C-4350-857B-FC8C2788DCCF}" type="pres">
      <dgm:prSet presAssocID="{66CA604D-2ED2-4772-BB24-E3D77DB8B698}" presName="circle3" presStyleLbl="node1" presStyleIdx="2" presStyleCnt="4"/>
      <dgm:spPr/>
    </dgm:pt>
    <dgm:pt modelId="{3C224799-205B-43DF-9FE0-E97303E43D9F}" type="pres">
      <dgm:prSet presAssocID="{66CA604D-2ED2-4772-BB24-E3D77DB8B698}" presName="c3text" presStyleLbl="node1" presStyleIdx="2" presStyleCnt="4">
        <dgm:presLayoutVars>
          <dgm:bulletEnabled val="1"/>
        </dgm:presLayoutVars>
      </dgm:prSet>
      <dgm:spPr/>
    </dgm:pt>
    <dgm:pt modelId="{72B856DB-5630-4603-B4C9-73610F427DF9}" type="pres">
      <dgm:prSet presAssocID="{66CA604D-2ED2-4772-BB24-E3D77DB8B698}" presName="comp4" presStyleCnt="0"/>
      <dgm:spPr/>
    </dgm:pt>
    <dgm:pt modelId="{7BC54B25-C64B-4492-B54F-366CEC20B021}" type="pres">
      <dgm:prSet presAssocID="{66CA604D-2ED2-4772-BB24-E3D77DB8B698}" presName="circle4" presStyleLbl="node1" presStyleIdx="3" presStyleCnt="4"/>
      <dgm:spPr/>
    </dgm:pt>
    <dgm:pt modelId="{95943263-1918-4203-94FD-CA07DA76130E}" type="pres">
      <dgm:prSet presAssocID="{66CA604D-2ED2-4772-BB24-E3D77DB8B698}" presName="c4text" presStyleLbl="node1" presStyleIdx="3" presStyleCnt="4">
        <dgm:presLayoutVars>
          <dgm:bulletEnabled val="1"/>
        </dgm:presLayoutVars>
      </dgm:prSet>
      <dgm:spPr/>
    </dgm:pt>
  </dgm:ptLst>
  <dgm:cxnLst>
    <dgm:cxn modelId="{E33A0C07-F08B-4673-9786-FB0CC743DCF0}" srcId="{66CA604D-2ED2-4772-BB24-E3D77DB8B698}" destId="{57B55BC5-3DF9-4289-941A-CDBA3398785B}" srcOrd="3" destOrd="0" parTransId="{4EEF7308-5DD1-49A6-A5AE-284C0D3809D1}" sibTransId="{B90E7D51-4C98-4C96-8FAE-54C3C49608A8}"/>
    <dgm:cxn modelId="{82A6330D-8F9C-43BD-ACBC-E243C3B9862F}" type="presOf" srcId="{66CA604D-2ED2-4772-BB24-E3D77DB8B698}" destId="{0D409233-4500-4DF2-8618-D22E97568C0F}" srcOrd="0" destOrd="0" presId="urn:microsoft.com/office/officeart/2005/8/layout/venn2"/>
    <dgm:cxn modelId="{70298E20-E118-464A-BE4A-36C461A36D4F}" type="presOf" srcId="{C312491F-AC36-4F92-B623-1108260F2608}" destId="{3C224799-205B-43DF-9FE0-E97303E43D9F}" srcOrd="1" destOrd="0" presId="urn:microsoft.com/office/officeart/2005/8/layout/venn2"/>
    <dgm:cxn modelId="{5B83235C-43C0-463D-B497-11E154D03220}" type="presOf" srcId="{8E50EA99-0B64-4B16-A975-ECAEEB95F59C}" destId="{6E256DA8-CAF8-4331-9634-207432F89EF5}" srcOrd="1" destOrd="0" presId="urn:microsoft.com/office/officeart/2005/8/layout/venn2"/>
    <dgm:cxn modelId="{1DEF285E-9A1C-4A00-A74D-AC0A51FF8E40}" type="presOf" srcId="{4A81E2C7-DB6B-472C-8BDC-F8CD02444EB4}" destId="{067DCF70-B68D-4A7C-8033-C6742A648E67}" srcOrd="1" destOrd="0" presId="urn:microsoft.com/office/officeart/2005/8/layout/venn2"/>
    <dgm:cxn modelId="{E4430A67-C35B-499A-B433-F7A7C7CB11DC}" type="presOf" srcId="{4A81E2C7-DB6B-472C-8BDC-F8CD02444EB4}" destId="{E68558EB-EB29-4CC9-B278-AC025CF49F9B}" srcOrd="0" destOrd="0" presId="urn:microsoft.com/office/officeart/2005/8/layout/venn2"/>
    <dgm:cxn modelId="{533FA247-9269-41CD-B9E5-51280E8E5C52}" type="presOf" srcId="{57B55BC5-3DF9-4289-941A-CDBA3398785B}" destId="{7BC54B25-C64B-4492-B54F-366CEC20B021}" srcOrd="0" destOrd="0" presId="urn:microsoft.com/office/officeart/2005/8/layout/venn2"/>
    <dgm:cxn modelId="{699E137E-15F0-4355-B892-52874CC561F7}" srcId="{66CA604D-2ED2-4772-BB24-E3D77DB8B698}" destId="{C312491F-AC36-4F92-B623-1108260F2608}" srcOrd="2" destOrd="0" parTransId="{DE0F6451-47D1-455B-85C1-54FAC08BDBC7}" sibTransId="{D2158238-C375-4885-80DE-3DDE4AF8E31D}"/>
    <dgm:cxn modelId="{9E0DBE85-335B-408E-8BA2-A75A57E75AD7}" type="presOf" srcId="{8E50EA99-0B64-4B16-A975-ECAEEB95F59C}" destId="{90C10EF9-8FD3-4977-AF6C-F8F34D736826}" srcOrd="0" destOrd="0" presId="urn:microsoft.com/office/officeart/2005/8/layout/venn2"/>
    <dgm:cxn modelId="{401245B3-E3E2-4A5F-9063-D1285CCC2628}" type="presOf" srcId="{C312491F-AC36-4F92-B623-1108260F2608}" destId="{178473C4-825C-4350-857B-FC8C2788DCCF}" srcOrd="0" destOrd="0" presId="urn:microsoft.com/office/officeart/2005/8/layout/venn2"/>
    <dgm:cxn modelId="{DE45BBB5-C3CD-4D1A-BA20-EF8DBE407BF1}" type="presOf" srcId="{57B55BC5-3DF9-4289-941A-CDBA3398785B}" destId="{95943263-1918-4203-94FD-CA07DA76130E}" srcOrd="1" destOrd="0" presId="urn:microsoft.com/office/officeart/2005/8/layout/venn2"/>
    <dgm:cxn modelId="{55F3A3BA-0632-4060-A8C3-B269B0AC04DD}" srcId="{66CA604D-2ED2-4772-BB24-E3D77DB8B698}" destId="{4A81E2C7-DB6B-472C-8BDC-F8CD02444EB4}" srcOrd="0" destOrd="0" parTransId="{99F17362-F7A9-4826-83C3-B2DB225F9C0E}" sibTransId="{18E4FAD9-FCFA-46D0-8D42-C34C71147CDA}"/>
    <dgm:cxn modelId="{3F2749F9-DFB2-4B14-8929-578536A85C5D}" srcId="{66CA604D-2ED2-4772-BB24-E3D77DB8B698}" destId="{8E50EA99-0B64-4B16-A975-ECAEEB95F59C}" srcOrd="1" destOrd="0" parTransId="{69B25440-9751-4D26-9C4A-73B712BB0E05}" sibTransId="{BE18B574-F9D1-4D1F-B892-F16D964FA4AA}"/>
    <dgm:cxn modelId="{7525B536-4367-4E89-B357-213A3270C10F}" type="presParOf" srcId="{0D409233-4500-4DF2-8618-D22E97568C0F}" destId="{D25CFF4F-EEB0-4EF8-B24D-3A9CB3FF30B5}" srcOrd="0" destOrd="0" presId="urn:microsoft.com/office/officeart/2005/8/layout/venn2"/>
    <dgm:cxn modelId="{93A4E7C2-A20C-409F-8CDF-58B6C80369A3}" type="presParOf" srcId="{D25CFF4F-EEB0-4EF8-B24D-3A9CB3FF30B5}" destId="{E68558EB-EB29-4CC9-B278-AC025CF49F9B}" srcOrd="0" destOrd="0" presId="urn:microsoft.com/office/officeart/2005/8/layout/venn2"/>
    <dgm:cxn modelId="{F4C6A895-A5F8-4495-9509-1DE29565F35B}" type="presParOf" srcId="{D25CFF4F-EEB0-4EF8-B24D-3A9CB3FF30B5}" destId="{067DCF70-B68D-4A7C-8033-C6742A648E67}" srcOrd="1" destOrd="0" presId="urn:microsoft.com/office/officeart/2005/8/layout/venn2"/>
    <dgm:cxn modelId="{5C8E37D8-4ACD-4736-9744-368EE00C1944}" type="presParOf" srcId="{0D409233-4500-4DF2-8618-D22E97568C0F}" destId="{DD9F6DAA-5D77-4D31-921E-4AD04E98585E}" srcOrd="1" destOrd="0" presId="urn:microsoft.com/office/officeart/2005/8/layout/venn2"/>
    <dgm:cxn modelId="{759E3F32-51EE-45A8-901F-85FDD420E6AF}" type="presParOf" srcId="{DD9F6DAA-5D77-4D31-921E-4AD04E98585E}" destId="{90C10EF9-8FD3-4977-AF6C-F8F34D736826}" srcOrd="0" destOrd="0" presId="urn:microsoft.com/office/officeart/2005/8/layout/venn2"/>
    <dgm:cxn modelId="{3EA0E3CA-589E-4AFE-9924-612A20A759A7}" type="presParOf" srcId="{DD9F6DAA-5D77-4D31-921E-4AD04E98585E}" destId="{6E256DA8-CAF8-4331-9634-207432F89EF5}" srcOrd="1" destOrd="0" presId="urn:microsoft.com/office/officeart/2005/8/layout/venn2"/>
    <dgm:cxn modelId="{C83E3E41-502E-49CA-A77F-2478C1D0716F}" type="presParOf" srcId="{0D409233-4500-4DF2-8618-D22E97568C0F}" destId="{25663B4E-1821-4D8E-B1D6-1F3F3D7830F3}" srcOrd="2" destOrd="0" presId="urn:microsoft.com/office/officeart/2005/8/layout/venn2"/>
    <dgm:cxn modelId="{0CD5336B-DB69-490C-BE51-9EDF92C3757A}" type="presParOf" srcId="{25663B4E-1821-4D8E-B1D6-1F3F3D7830F3}" destId="{178473C4-825C-4350-857B-FC8C2788DCCF}" srcOrd="0" destOrd="0" presId="urn:microsoft.com/office/officeart/2005/8/layout/venn2"/>
    <dgm:cxn modelId="{5DF29D23-BF32-4D04-A2A9-9AF24C9DE7BD}" type="presParOf" srcId="{25663B4E-1821-4D8E-B1D6-1F3F3D7830F3}" destId="{3C224799-205B-43DF-9FE0-E97303E43D9F}" srcOrd="1" destOrd="0" presId="urn:microsoft.com/office/officeart/2005/8/layout/venn2"/>
    <dgm:cxn modelId="{FEF993E4-3B00-4A95-8550-E793A9E2377D}" type="presParOf" srcId="{0D409233-4500-4DF2-8618-D22E97568C0F}" destId="{72B856DB-5630-4603-B4C9-73610F427DF9}" srcOrd="3" destOrd="0" presId="urn:microsoft.com/office/officeart/2005/8/layout/venn2"/>
    <dgm:cxn modelId="{2C2C8222-F139-4571-898D-B8D2A5274D7D}" type="presParOf" srcId="{72B856DB-5630-4603-B4C9-73610F427DF9}" destId="{7BC54B25-C64B-4492-B54F-366CEC20B021}" srcOrd="0" destOrd="0" presId="urn:microsoft.com/office/officeart/2005/8/layout/venn2"/>
    <dgm:cxn modelId="{626B07B3-97E0-439A-B26F-4D696B2E7311}" type="presParOf" srcId="{72B856DB-5630-4603-B4C9-73610F427DF9}" destId="{95943263-1918-4203-94FD-CA07DA76130E}"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082E980-F5A8-4E65-95EE-ADB3ADEB4FA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zh-CN" altLang="en-US"/>
        </a:p>
      </dgm:t>
    </dgm:pt>
    <dgm:pt modelId="{9C0B79DD-BF93-4AF2-86F3-20F86CE8218E}">
      <dgm:prSet phldrT="[文本]"/>
      <dgm:spPr/>
      <dgm:t>
        <a:bodyPr/>
        <a:lstStyle/>
        <a:p>
          <a:r>
            <a:rPr lang="zh-CN" altLang="en-US" dirty="0"/>
            <a:t>职业核心能力</a:t>
          </a:r>
        </a:p>
      </dgm:t>
    </dgm:pt>
    <dgm:pt modelId="{2EB85D3E-D437-40B2-954B-DC8F30E67F48}" type="parTrans" cxnId="{9DBD61DD-F4A0-49D3-80C8-14D35238B317}">
      <dgm:prSet/>
      <dgm:spPr/>
      <dgm:t>
        <a:bodyPr/>
        <a:lstStyle/>
        <a:p>
          <a:endParaRPr lang="zh-CN" altLang="en-US"/>
        </a:p>
      </dgm:t>
    </dgm:pt>
    <dgm:pt modelId="{C53A17F8-66A0-4702-86E0-40B49DD0ABE2}" type="sibTrans" cxnId="{9DBD61DD-F4A0-49D3-80C8-14D35238B317}">
      <dgm:prSet/>
      <dgm:spPr/>
      <dgm:t>
        <a:bodyPr/>
        <a:lstStyle/>
        <a:p>
          <a:endParaRPr lang="zh-CN" altLang="en-US"/>
        </a:p>
      </dgm:t>
    </dgm:pt>
    <dgm:pt modelId="{65EA2D3F-0975-4F7C-8665-A7637F2F2DE2}">
      <dgm:prSet phldrT="[文本]"/>
      <dgm:spPr/>
      <dgm:t>
        <a:bodyPr/>
        <a:lstStyle/>
        <a:p>
          <a:r>
            <a:rPr lang="zh-CN" altLang="en-US" dirty="0"/>
            <a:t>与人交流</a:t>
          </a:r>
        </a:p>
      </dgm:t>
    </dgm:pt>
    <dgm:pt modelId="{8A1E6D93-405F-4147-97C7-76C6AA09A072}" type="parTrans" cxnId="{D5D08F4E-B9BC-4002-A6AB-D1DDC2B15B6F}">
      <dgm:prSet/>
      <dgm:spPr/>
      <dgm:t>
        <a:bodyPr/>
        <a:lstStyle/>
        <a:p>
          <a:endParaRPr lang="zh-CN" altLang="en-US"/>
        </a:p>
      </dgm:t>
    </dgm:pt>
    <dgm:pt modelId="{29DCF5E6-0BE8-43A2-9A5F-605D87037390}" type="sibTrans" cxnId="{D5D08F4E-B9BC-4002-A6AB-D1DDC2B15B6F}">
      <dgm:prSet/>
      <dgm:spPr/>
      <dgm:t>
        <a:bodyPr/>
        <a:lstStyle/>
        <a:p>
          <a:endParaRPr lang="zh-CN" altLang="en-US"/>
        </a:p>
      </dgm:t>
    </dgm:pt>
    <dgm:pt modelId="{59AB7456-BA8E-4127-BB83-E3B074CB875E}">
      <dgm:prSet phldrT="[文本]"/>
      <dgm:spPr/>
      <dgm:t>
        <a:bodyPr/>
        <a:lstStyle/>
        <a:p>
          <a:r>
            <a:rPr lang="zh-CN" altLang="en-US" dirty="0"/>
            <a:t>创造创新</a:t>
          </a:r>
        </a:p>
      </dgm:t>
    </dgm:pt>
    <dgm:pt modelId="{7A5530B1-4036-473B-BD9A-8EAD5E884D40}" type="parTrans" cxnId="{F1D06178-3979-4B15-9527-7BFCDFF5C7DB}">
      <dgm:prSet/>
      <dgm:spPr/>
      <dgm:t>
        <a:bodyPr/>
        <a:lstStyle/>
        <a:p>
          <a:endParaRPr lang="zh-CN" altLang="en-US"/>
        </a:p>
      </dgm:t>
    </dgm:pt>
    <dgm:pt modelId="{358F7C84-92A4-4A63-85DE-ED826A90B6E0}" type="sibTrans" cxnId="{F1D06178-3979-4B15-9527-7BFCDFF5C7DB}">
      <dgm:prSet/>
      <dgm:spPr/>
      <dgm:t>
        <a:bodyPr/>
        <a:lstStyle/>
        <a:p>
          <a:endParaRPr lang="zh-CN" altLang="en-US"/>
        </a:p>
      </dgm:t>
    </dgm:pt>
    <dgm:pt modelId="{7AFF0AAE-C6F9-41BB-A4C4-4A01733D95CD}">
      <dgm:prSet phldrT="[文本]"/>
      <dgm:spPr/>
      <dgm:t>
        <a:bodyPr/>
        <a:lstStyle/>
        <a:p>
          <a:r>
            <a:rPr lang="zh-CN" altLang="en-US" dirty="0"/>
            <a:t>与人合作</a:t>
          </a:r>
        </a:p>
      </dgm:t>
    </dgm:pt>
    <dgm:pt modelId="{40DA281E-F25B-44FF-B48A-DCF535EF17A4}" type="parTrans" cxnId="{6539AC3D-B7DA-40DA-A634-56CEAEC122BF}">
      <dgm:prSet/>
      <dgm:spPr/>
      <dgm:t>
        <a:bodyPr/>
        <a:lstStyle/>
        <a:p>
          <a:endParaRPr lang="zh-CN" altLang="en-US"/>
        </a:p>
      </dgm:t>
    </dgm:pt>
    <dgm:pt modelId="{9F4DB2D4-87AE-47AB-BD37-2546B1C1AF1F}" type="sibTrans" cxnId="{6539AC3D-B7DA-40DA-A634-56CEAEC122BF}">
      <dgm:prSet/>
      <dgm:spPr/>
      <dgm:t>
        <a:bodyPr/>
        <a:lstStyle/>
        <a:p>
          <a:endParaRPr lang="zh-CN" altLang="en-US"/>
        </a:p>
      </dgm:t>
    </dgm:pt>
    <dgm:pt modelId="{A8C40DDF-E440-4B75-8450-6F7D8840D133}">
      <dgm:prSet phldrT="[文本]"/>
      <dgm:spPr/>
      <dgm:t>
        <a:bodyPr/>
        <a:lstStyle/>
        <a:p>
          <a:r>
            <a:rPr lang="zh-CN" altLang="en-US" dirty="0"/>
            <a:t>信息处理</a:t>
          </a:r>
        </a:p>
      </dgm:t>
    </dgm:pt>
    <dgm:pt modelId="{44A02C00-4338-4449-AB8B-B8AAD00996C6}" type="parTrans" cxnId="{CF6AE407-A641-4B55-BAF9-5EF62699DB6A}">
      <dgm:prSet/>
      <dgm:spPr/>
      <dgm:t>
        <a:bodyPr/>
        <a:lstStyle/>
        <a:p>
          <a:endParaRPr lang="zh-CN" altLang="en-US"/>
        </a:p>
      </dgm:t>
    </dgm:pt>
    <dgm:pt modelId="{BF5CE888-AE38-4186-8781-406F06C811AE}" type="sibTrans" cxnId="{CF6AE407-A641-4B55-BAF9-5EF62699DB6A}">
      <dgm:prSet/>
      <dgm:spPr/>
      <dgm:t>
        <a:bodyPr/>
        <a:lstStyle/>
        <a:p>
          <a:endParaRPr lang="zh-CN" altLang="en-US"/>
        </a:p>
      </dgm:t>
    </dgm:pt>
    <dgm:pt modelId="{5D489D49-9B22-4D17-A418-E785F641C685}">
      <dgm:prSet phldrT="[文本]"/>
      <dgm:spPr/>
      <dgm:t>
        <a:bodyPr/>
        <a:lstStyle/>
        <a:p>
          <a:r>
            <a:rPr lang="zh-CN" altLang="en-US" dirty="0"/>
            <a:t>外语应用</a:t>
          </a:r>
        </a:p>
      </dgm:t>
    </dgm:pt>
    <dgm:pt modelId="{362010F1-662E-412E-8C81-A76ABDA4446C}" type="parTrans" cxnId="{11D5B948-7E33-4D70-BAD3-EDD7034E090E}">
      <dgm:prSet/>
      <dgm:spPr/>
      <dgm:t>
        <a:bodyPr/>
        <a:lstStyle/>
        <a:p>
          <a:endParaRPr lang="zh-CN" altLang="en-US"/>
        </a:p>
      </dgm:t>
    </dgm:pt>
    <dgm:pt modelId="{EC7801FC-3605-494F-82A6-E82EB94BDAC9}" type="sibTrans" cxnId="{11D5B948-7E33-4D70-BAD3-EDD7034E090E}">
      <dgm:prSet/>
      <dgm:spPr/>
      <dgm:t>
        <a:bodyPr/>
        <a:lstStyle/>
        <a:p>
          <a:endParaRPr lang="zh-CN" altLang="en-US"/>
        </a:p>
      </dgm:t>
    </dgm:pt>
    <dgm:pt modelId="{DCE38307-B639-481F-943A-EFE71FB1031D}">
      <dgm:prSet phldrT="[文本]"/>
      <dgm:spPr/>
      <dgm:t>
        <a:bodyPr/>
        <a:lstStyle/>
        <a:p>
          <a:r>
            <a:rPr lang="zh-CN" altLang="en-US" dirty="0"/>
            <a:t>自我学习</a:t>
          </a:r>
        </a:p>
      </dgm:t>
    </dgm:pt>
    <dgm:pt modelId="{12275C3D-DBFE-43D9-A0DA-CD4B9A836348}" type="parTrans" cxnId="{8A2B6902-16C3-436B-93C7-36E66B6655C8}">
      <dgm:prSet/>
      <dgm:spPr/>
      <dgm:t>
        <a:bodyPr/>
        <a:lstStyle/>
        <a:p>
          <a:endParaRPr lang="zh-CN" altLang="en-US"/>
        </a:p>
      </dgm:t>
    </dgm:pt>
    <dgm:pt modelId="{E0CE076C-AA82-4C34-9D56-1856115EFA3B}" type="sibTrans" cxnId="{8A2B6902-16C3-436B-93C7-36E66B6655C8}">
      <dgm:prSet/>
      <dgm:spPr/>
      <dgm:t>
        <a:bodyPr/>
        <a:lstStyle/>
        <a:p>
          <a:endParaRPr lang="zh-CN" altLang="en-US"/>
        </a:p>
      </dgm:t>
    </dgm:pt>
    <dgm:pt modelId="{868225CB-947E-4B4F-866B-188DFAFB8B0A}">
      <dgm:prSet phldrT="[文本]"/>
      <dgm:spPr/>
      <dgm:t>
        <a:bodyPr/>
        <a:lstStyle/>
        <a:p>
          <a:r>
            <a:rPr lang="zh-CN" altLang="en-US" dirty="0"/>
            <a:t>解决问题</a:t>
          </a:r>
        </a:p>
      </dgm:t>
    </dgm:pt>
    <dgm:pt modelId="{55AF91A8-AE73-4593-A08B-273E6F736784}" type="parTrans" cxnId="{2150E0F0-C669-4F2E-B21D-7BD05121FB13}">
      <dgm:prSet/>
      <dgm:spPr/>
      <dgm:t>
        <a:bodyPr/>
        <a:lstStyle/>
        <a:p>
          <a:endParaRPr lang="zh-CN" altLang="en-US"/>
        </a:p>
      </dgm:t>
    </dgm:pt>
    <dgm:pt modelId="{7C32F5F4-3547-4AD2-ACD4-73ECA38FF872}" type="sibTrans" cxnId="{2150E0F0-C669-4F2E-B21D-7BD05121FB13}">
      <dgm:prSet/>
      <dgm:spPr/>
      <dgm:t>
        <a:bodyPr/>
        <a:lstStyle/>
        <a:p>
          <a:endParaRPr lang="zh-CN" altLang="en-US"/>
        </a:p>
      </dgm:t>
    </dgm:pt>
    <dgm:pt modelId="{DA03906B-D549-4AC1-91A5-B769B3ABEB94}">
      <dgm:prSet phldrT="[文本]"/>
      <dgm:spPr/>
      <dgm:t>
        <a:bodyPr/>
        <a:lstStyle/>
        <a:p>
          <a:r>
            <a:rPr lang="zh-CN" altLang="en-US" dirty="0"/>
            <a:t>数学应用</a:t>
          </a:r>
        </a:p>
      </dgm:t>
    </dgm:pt>
    <dgm:pt modelId="{54E1CD12-8D50-4862-B3FF-6328A87BC7AA}" type="parTrans" cxnId="{AAD73A0B-A0F5-49DB-84E2-20950BE03D2F}">
      <dgm:prSet/>
      <dgm:spPr/>
      <dgm:t>
        <a:bodyPr/>
        <a:lstStyle/>
        <a:p>
          <a:endParaRPr lang="zh-CN" altLang="en-US"/>
        </a:p>
      </dgm:t>
    </dgm:pt>
    <dgm:pt modelId="{4EDEB4F5-C6DE-4834-B8E8-663F0C0C2D6A}" type="sibTrans" cxnId="{AAD73A0B-A0F5-49DB-84E2-20950BE03D2F}">
      <dgm:prSet/>
      <dgm:spPr/>
      <dgm:t>
        <a:bodyPr/>
        <a:lstStyle/>
        <a:p>
          <a:endParaRPr lang="zh-CN" altLang="en-US"/>
        </a:p>
      </dgm:t>
    </dgm:pt>
    <dgm:pt modelId="{EBC38B23-2BA6-463B-9B3B-C7FB4DA24335}" type="pres">
      <dgm:prSet presAssocID="{9082E980-F5A8-4E65-95EE-ADB3ADEB4FAF}" presName="Name0" presStyleCnt="0">
        <dgm:presLayoutVars>
          <dgm:chMax val="1"/>
          <dgm:dir/>
          <dgm:animLvl val="ctr"/>
          <dgm:resizeHandles val="exact"/>
        </dgm:presLayoutVars>
      </dgm:prSet>
      <dgm:spPr/>
    </dgm:pt>
    <dgm:pt modelId="{6368D4F4-4A50-4491-9DB5-CEC53614D759}" type="pres">
      <dgm:prSet presAssocID="{9C0B79DD-BF93-4AF2-86F3-20F86CE8218E}" presName="centerShape" presStyleLbl="node0" presStyleIdx="0" presStyleCnt="1"/>
      <dgm:spPr/>
    </dgm:pt>
    <dgm:pt modelId="{D3D80A6C-F99C-42A1-8683-5DC480BA3AB7}" type="pres">
      <dgm:prSet presAssocID="{65EA2D3F-0975-4F7C-8665-A7637F2F2DE2}" presName="node" presStyleLbl="node1" presStyleIdx="0" presStyleCnt="8">
        <dgm:presLayoutVars>
          <dgm:bulletEnabled val="1"/>
        </dgm:presLayoutVars>
      </dgm:prSet>
      <dgm:spPr/>
    </dgm:pt>
    <dgm:pt modelId="{D2D03644-FE62-494E-910D-2D09E76CB9C6}" type="pres">
      <dgm:prSet presAssocID="{65EA2D3F-0975-4F7C-8665-A7637F2F2DE2}" presName="dummy" presStyleCnt="0"/>
      <dgm:spPr/>
    </dgm:pt>
    <dgm:pt modelId="{3E95768D-33CF-46D8-B263-4B983F228D57}" type="pres">
      <dgm:prSet presAssocID="{29DCF5E6-0BE8-43A2-9A5F-605D87037390}" presName="sibTrans" presStyleLbl="sibTrans2D1" presStyleIdx="0" presStyleCnt="8"/>
      <dgm:spPr/>
    </dgm:pt>
    <dgm:pt modelId="{8DC21DA1-9663-45EF-A1B0-6548D6AE76E0}" type="pres">
      <dgm:prSet presAssocID="{59AB7456-BA8E-4127-BB83-E3B074CB875E}" presName="node" presStyleLbl="node1" presStyleIdx="1" presStyleCnt="8">
        <dgm:presLayoutVars>
          <dgm:bulletEnabled val="1"/>
        </dgm:presLayoutVars>
      </dgm:prSet>
      <dgm:spPr/>
    </dgm:pt>
    <dgm:pt modelId="{8515ABEC-E9D6-4B86-B6B9-BB7402F73767}" type="pres">
      <dgm:prSet presAssocID="{59AB7456-BA8E-4127-BB83-E3B074CB875E}" presName="dummy" presStyleCnt="0"/>
      <dgm:spPr/>
    </dgm:pt>
    <dgm:pt modelId="{11B4AB23-755F-4E0F-B3E0-4DBC154035E5}" type="pres">
      <dgm:prSet presAssocID="{358F7C84-92A4-4A63-85DE-ED826A90B6E0}" presName="sibTrans" presStyleLbl="sibTrans2D1" presStyleIdx="1" presStyleCnt="8"/>
      <dgm:spPr/>
    </dgm:pt>
    <dgm:pt modelId="{282DAAC1-E639-4B68-BD90-016A509A68D0}" type="pres">
      <dgm:prSet presAssocID="{7AFF0AAE-C6F9-41BB-A4C4-4A01733D95CD}" presName="node" presStyleLbl="node1" presStyleIdx="2" presStyleCnt="8">
        <dgm:presLayoutVars>
          <dgm:bulletEnabled val="1"/>
        </dgm:presLayoutVars>
      </dgm:prSet>
      <dgm:spPr/>
    </dgm:pt>
    <dgm:pt modelId="{6F6DAD89-FE4F-43D8-AC07-ED4BA08CC5DC}" type="pres">
      <dgm:prSet presAssocID="{7AFF0AAE-C6F9-41BB-A4C4-4A01733D95CD}" presName="dummy" presStyleCnt="0"/>
      <dgm:spPr/>
    </dgm:pt>
    <dgm:pt modelId="{5167D253-077C-4AF4-B1BF-03D829F806C9}" type="pres">
      <dgm:prSet presAssocID="{9F4DB2D4-87AE-47AB-BD37-2546B1C1AF1F}" presName="sibTrans" presStyleLbl="sibTrans2D1" presStyleIdx="2" presStyleCnt="8"/>
      <dgm:spPr/>
    </dgm:pt>
    <dgm:pt modelId="{A551104E-648F-489A-B6B4-7C6FC66F0F6B}" type="pres">
      <dgm:prSet presAssocID="{A8C40DDF-E440-4B75-8450-6F7D8840D133}" presName="node" presStyleLbl="node1" presStyleIdx="3" presStyleCnt="8">
        <dgm:presLayoutVars>
          <dgm:bulletEnabled val="1"/>
        </dgm:presLayoutVars>
      </dgm:prSet>
      <dgm:spPr/>
    </dgm:pt>
    <dgm:pt modelId="{995544F4-7DC8-47E7-90B5-C9655B2B9F03}" type="pres">
      <dgm:prSet presAssocID="{A8C40DDF-E440-4B75-8450-6F7D8840D133}" presName="dummy" presStyleCnt="0"/>
      <dgm:spPr/>
    </dgm:pt>
    <dgm:pt modelId="{595A583D-36BD-4844-8194-8126C83A10AC}" type="pres">
      <dgm:prSet presAssocID="{BF5CE888-AE38-4186-8781-406F06C811AE}" presName="sibTrans" presStyleLbl="sibTrans2D1" presStyleIdx="3" presStyleCnt="8"/>
      <dgm:spPr/>
    </dgm:pt>
    <dgm:pt modelId="{6C74DE21-1859-46CD-81E8-C56A79310F4E}" type="pres">
      <dgm:prSet presAssocID="{5D489D49-9B22-4D17-A418-E785F641C685}" presName="node" presStyleLbl="node1" presStyleIdx="4" presStyleCnt="8">
        <dgm:presLayoutVars>
          <dgm:bulletEnabled val="1"/>
        </dgm:presLayoutVars>
      </dgm:prSet>
      <dgm:spPr/>
    </dgm:pt>
    <dgm:pt modelId="{647E8741-2C21-4675-B5F8-052581DA8186}" type="pres">
      <dgm:prSet presAssocID="{5D489D49-9B22-4D17-A418-E785F641C685}" presName="dummy" presStyleCnt="0"/>
      <dgm:spPr/>
    </dgm:pt>
    <dgm:pt modelId="{91F5A469-E075-4879-857F-64B311124D6B}" type="pres">
      <dgm:prSet presAssocID="{EC7801FC-3605-494F-82A6-E82EB94BDAC9}" presName="sibTrans" presStyleLbl="sibTrans2D1" presStyleIdx="4" presStyleCnt="8"/>
      <dgm:spPr/>
    </dgm:pt>
    <dgm:pt modelId="{74AAAC69-7567-4EC1-9B50-0FFA64D5EC8A}" type="pres">
      <dgm:prSet presAssocID="{DCE38307-B639-481F-943A-EFE71FB1031D}" presName="node" presStyleLbl="node1" presStyleIdx="5" presStyleCnt="8">
        <dgm:presLayoutVars>
          <dgm:bulletEnabled val="1"/>
        </dgm:presLayoutVars>
      </dgm:prSet>
      <dgm:spPr/>
    </dgm:pt>
    <dgm:pt modelId="{75D0E45B-17CB-423F-A8F9-5FAAE0812AE8}" type="pres">
      <dgm:prSet presAssocID="{DCE38307-B639-481F-943A-EFE71FB1031D}" presName="dummy" presStyleCnt="0"/>
      <dgm:spPr/>
    </dgm:pt>
    <dgm:pt modelId="{77CEDD74-EE8B-4E9A-834F-EF2FBD7AD497}" type="pres">
      <dgm:prSet presAssocID="{E0CE076C-AA82-4C34-9D56-1856115EFA3B}" presName="sibTrans" presStyleLbl="sibTrans2D1" presStyleIdx="5" presStyleCnt="8"/>
      <dgm:spPr/>
    </dgm:pt>
    <dgm:pt modelId="{2EC90195-DEA1-474A-B7B7-D754356B7DE1}" type="pres">
      <dgm:prSet presAssocID="{868225CB-947E-4B4F-866B-188DFAFB8B0A}" presName="node" presStyleLbl="node1" presStyleIdx="6" presStyleCnt="8">
        <dgm:presLayoutVars>
          <dgm:bulletEnabled val="1"/>
        </dgm:presLayoutVars>
      </dgm:prSet>
      <dgm:spPr/>
    </dgm:pt>
    <dgm:pt modelId="{27E5D9FB-5E04-4031-B813-9D332556DF9B}" type="pres">
      <dgm:prSet presAssocID="{868225CB-947E-4B4F-866B-188DFAFB8B0A}" presName="dummy" presStyleCnt="0"/>
      <dgm:spPr/>
    </dgm:pt>
    <dgm:pt modelId="{039885D7-D391-4C3B-84B4-ABBBDC20CD97}" type="pres">
      <dgm:prSet presAssocID="{7C32F5F4-3547-4AD2-ACD4-73ECA38FF872}" presName="sibTrans" presStyleLbl="sibTrans2D1" presStyleIdx="6" presStyleCnt="8"/>
      <dgm:spPr/>
    </dgm:pt>
    <dgm:pt modelId="{12BDAF10-FFF8-4CE3-8A80-17DDAB96ACDB}" type="pres">
      <dgm:prSet presAssocID="{DA03906B-D549-4AC1-91A5-B769B3ABEB94}" presName="node" presStyleLbl="node1" presStyleIdx="7" presStyleCnt="8">
        <dgm:presLayoutVars>
          <dgm:bulletEnabled val="1"/>
        </dgm:presLayoutVars>
      </dgm:prSet>
      <dgm:spPr/>
    </dgm:pt>
    <dgm:pt modelId="{463F93B8-1681-4830-9B05-0E2301348A8B}" type="pres">
      <dgm:prSet presAssocID="{DA03906B-D549-4AC1-91A5-B769B3ABEB94}" presName="dummy" presStyleCnt="0"/>
      <dgm:spPr/>
    </dgm:pt>
    <dgm:pt modelId="{D8D75E08-88E7-4A4A-8E08-5DBB79E66851}" type="pres">
      <dgm:prSet presAssocID="{4EDEB4F5-C6DE-4834-B8E8-663F0C0C2D6A}" presName="sibTrans" presStyleLbl="sibTrans2D1" presStyleIdx="7" presStyleCnt="8"/>
      <dgm:spPr/>
    </dgm:pt>
  </dgm:ptLst>
  <dgm:cxnLst>
    <dgm:cxn modelId="{8A2B6902-16C3-436B-93C7-36E66B6655C8}" srcId="{9C0B79DD-BF93-4AF2-86F3-20F86CE8218E}" destId="{DCE38307-B639-481F-943A-EFE71FB1031D}" srcOrd="5" destOrd="0" parTransId="{12275C3D-DBFE-43D9-A0DA-CD4B9A836348}" sibTransId="{E0CE076C-AA82-4C34-9D56-1856115EFA3B}"/>
    <dgm:cxn modelId="{CF6AE407-A641-4B55-BAF9-5EF62699DB6A}" srcId="{9C0B79DD-BF93-4AF2-86F3-20F86CE8218E}" destId="{A8C40DDF-E440-4B75-8450-6F7D8840D133}" srcOrd="3" destOrd="0" parTransId="{44A02C00-4338-4449-AB8B-B8AAD00996C6}" sibTransId="{BF5CE888-AE38-4186-8781-406F06C811AE}"/>
    <dgm:cxn modelId="{2793FD09-EB4B-47E9-9D3E-357198CEF8A0}" type="presOf" srcId="{9082E980-F5A8-4E65-95EE-ADB3ADEB4FAF}" destId="{EBC38B23-2BA6-463B-9B3B-C7FB4DA24335}" srcOrd="0" destOrd="0" presId="urn:microsoft.com/office/officeart/2005/8/layout/radial6"/>
    <dgm:cxn modelId="{AAD73A0B-A0F5-49DB-84E2-20950BE03D2F}" srcId="{9C0B79DD-BF93-4AF2-86F3-20F86CE8218E}" destId="{DA03906B-D549-4AC1-91A5-B769B3ABEB94}" srcOrd="7" destOrd="0" parTransId="{54E1CD12-8D50-4862-B3FF-6328A87BC7AA}" sibTransId="{4EDEB4F5-C6DE-4834-B8E8-663F0C0C2D6A}"/>
    <dgm:cxn modelId="{9CCD570E-4D1E-4A32-B470-46AC0B4B5110}" type="presOf" srcId="{7AFF0AAE-C6F9-41BB-A4C4-4A01733D95CD}" destId="{282DAAC1-E639-4B68-BD90-016A509A68D0}" srcOrd="0" destOrd="0" presId="urn:microsoft.com/office/officeart/2005/8/layout/radial6"/>
    <dgm:cxn modelId="{3FA28E10-1EE7-4F75-81F4-39B9F0671ABE}" type="presOf" srcId="{9F4DB2D4-87AE-47AB-BD37-2546B1C1AF1F}" destId="{5167D253-077C-4AF4-B1BF-03D829F806C9}" srcOrd="0" destOrd="0" presId="urn:microsoft.com/office/officeart/2005/8/layout/radial6"/>
    <dgm:cxn modelId="{8844EA39-EB62-4CA2-B081-6CD11942E895}" type="presOf" srcId="{BF5CE888-AE38-4186-8781-406F06C811AE}" destId="{595A583D-36BD-4844-8194-8126C83A10AC}" srcOrd="0" destOrd="0" presId="urn:microsoft.com/office/officeart/2005/8/layout/radial6"/>
    <dgm:cxn modelId="{6539AC3D-B7DA-40DA-A634-56CEAEC122BF}" srcId="{9C0B79DD-BF93-4AF2-86F3-20F86CE8218E}" destId="{7AFF0AAE-C6F9-41BB-A4C4-4A01733D95CD}" srcOrd="2" destOrd="0" parTransId="{40DA281E-F25B-44FF-B48A-DCF535EF17A4}" sibTransId="{9F4DB2D4-87AE-47AB-BD37-2546B1C1AF1F}"/>
    <dgm:cxn modelId="{29089E5C-B116-4A43-899E-638B5980505B}" type="presOf" srcId="{868225CB-947E-4B4F-866B-188DFAFB8B0A}" destId="{2EC90195-DEA1-474A-B7B7-D754356B7DE1}" srcOrd="0" destOrd="0" presId="urn:microsoft.com/office/officeart/2005/8/layout/radial6"/>
    <dgm:cxn modelId="{425A2B61-735A-43AC-AB3E-BF61AC245D91}" type="presOf" srcId="{DCE38307-B639-481F-943A-EFE71FB1031D}" destId="{74AAAC69-7567-4EC1-9B50-0FFA64D5EC8A}" srcOrd="0" destOrd="0" presId="urn:microsoft.com/office/officeart/2005/8/layout/radial6"/>
    <dgm:cxn modelId="{53591764-A4DE-43AE-BF6D-1B24CAA3669B}" type="presOf" srcId="{DA03906B-D549-4AC1-91A5-B769B3ABEB94}" destId="{12BDAF10-FFF8-4CE3-8A80-17DDAB96ACDB}" srcOrd="0" destOrd="0" presId="urn:microsoft.com/office/officeart/2005/8/layout/radial6"/>
    <dgm:cxn modelId="{11D5B948-7E33-4D70-BAD3-EDD7034E090E}" srcId="{9C0B79DD-BF93-4AF2-86F3-20F86CE8218E}" destId="{5D489D49-9B22-4D17-A418-E785F641C685}" srcOrd="4" destOrd="0" parTransId="{362010F1-662E-412E-8C81-A76ABDA4446C}" sibTransId="{EC7801FC-3605-494F-82A6-E82EB94BDAC9}"/>
    <dgm:cxn modelId="{460F074E-4F9E-44F0-934E-7447A5C75287}" type="presOf" srcId="{59AB7456-BA8E-4127-BB83-E3B074CB875E}" destId="{8DC21DA1-9663-45EF-A1B0-6548D6AE76E0}" srcOrd="0" destOrd="0" presId="urn:microsoft.com/office/officeart/2005/8/layout/radial6"/>
    <dgm:cxn modelId="{D5D08F4E-B9BC-4002-A6AB-D1DDC2B15B6F}" srcId="{9C0B79DD-BF93-4AF2-86F3-20F86CE8218E}" destId="{65EA2D3F-0975-4F7C-8665-A7637F2F2DE2}" srcOrd="0" destOrd="0" parTransId="{8A1E6D93-405F-4147-97C7-76C6AA09A072}" sibTransId="{29DCF5E6-0BE8-43A2-9A5F-605D87037390}"/>
    <dgm:cxn modelId="{4013F450-F1B1-4088-BB0A-672E7F212A3F}" type="presOf" srcId="{65EA2D3F-0975-4F7C-8665-A7637F2F2DE2}" destId="{D3D80A6C-F99C-42A1-8683-5DC480BA3AB7}" srcOrd="0" destOrd="0" presId="urn:microsoft.com/office/officeart/2005/8/layout/radial6"/>
    <dgm:cxn modelId="{4A3DC577-5250-42D1-A7EF-625642B97673}" type="presOf" srcId="{EC7801FC-3605-494F-82A6-E82EB94BDAC9}" destId="{91F5A469-E075-4879-857F-64B311124D6B}" srcOrd="0" destOrd="0" presId="urn:microsoft.com/office/officeart/2005/8/layout/radial6"/>
    <dgm:cxn modelId="{F1D06178-3979-4B15-9527-7BFCDFF5C7DB}" srcId="{9C0B79DD-BF93-4AF2-86F3-20F86CE8218E}" destId="{59AB7456-BA8E-4127-BB83-E3B074CB875E}" srcOrd="1" destOrd="0" parTransId="{7A5530B1-4036-473B-BD9A-8EAD5E884D40}" sibTransId="{358F7C84-92A4-4A63-85DE-ED826A90B6E0}"/>
    <dgm:cxn modelId="{0FFCA758-615B-43F2-A583-62E3265EB3AA}" type="presOf" srcId="{A8C40DDF-E440-4B75-8450-6F7D8840D133}" destId="{A551104E-648F-489A-B6B4-7C6FC66F0F6B}" srcOrd="0" destOrd="0" presId="urn:microsoft.com/office/officeart/2005/8/layout/radial6"/>
    <dgm:cxn modelId="{5720F67D-ED64-431E-906A-0A626D2CE691}" type="presOf" srcId="{4EDEB4F5-C6DE-4834-B8E8-663F0C0C2D6A}" destId="{D8D75E08-88E7-4A4A-8E08-5DBB79E66851}" srcOrd="0" destOrd="0" presId="urn:microsoft.com/office/officeart/2005/8/layout/radial6"/>
    <dgm:cxn modelId="{BBE74C7E-8E93-491F-9E46-9092C475C047}" type="presOf" srcId="{358F7C84-92A4-4A63-85DE-ED826A90B6E0}" destId="{11B4AB23-755F-4E0F-B3E0-4DBC154035E5}" srcOrd="0" destOrd="0" presId="urn:microsoft.com/office/officeart/2005/8/layout/radial6"/>
    <dgm:cxn modelId="{9DE9BB85-3174-428C-B465-BDFCCF9E52B4}" type="presOf" srcId="{29DCF5E6-0BE8-43A2-9A5F-605D87037390}" destId="{3E95768D-33CF-46D8-B263-4B983F228D57}" srcOrd="0" destOrd="0" presId="urn:microsoft.com/office/officeart/2005/8/layout/radial6"/>
    <dgm:cxn modelId="{E8A9A28A-6FC3-4A98-BA05-BC33ACE7657F}" type="presOf" srcId="{E0CE076C-AA82-4C34-9D56-1856115EFA3B}" destId="{77CEDD74-EE8B-4E9A-834F-EF2FBD7AD497}" srcOrd="0" destOrd="0" presId="urn:microsoft.com/office/officeart/2005/8/layout/radial6"/>
    <dgm:cxn modelId="{C6F25E94-0BC0-4250-9E47-C9601E847BCF}" type="presOf" srcId="{5D489D49-9B22-4D17-A418-E785F641C685}" destId="{6C74DE21-1859-46CD-81E8-C56A79310F4E}" srcOrd="0" destOrd="0" presId="urn:microsoft.com/office/officeart/2005/8/layout/radial6"/>
    <dgm:cxn modelId="{504C4AA6-6035-4E6A-8FC2-67A3BD750EEE}" type="presOf" srcId="{7C32F5F4-3547-4AD2-ACD4-73ECA38FF872}" destId="{039885D7-D391-4C3B-84B4-ABBBDC20CD97}" srcOrd="0" destOrd="0" presId="urn:microsoft.com/office/officeart/2005/8/layout/radial6"/>
    <dgm:cxn modelId="{BB4872B3-2D9E-4515-902D-9B5A642E0D38}" type="presOf" srcId="{9C0B79DD-BF93-4AF2-86F3-20F86CE8218E}" destId="{6368D4F4-4A50-4491-9DB5-CEC53614D759}" srcOrd="0" destOrd="0" presId="urn:microsoft.com/office/officeart/2005/8/layout/radial6"/>
    <dgm:cxn modelId="{9DBD61DD-F4A0-49D3-80C8-14D35238B317}" srcId="{9082E980-F5A8-4E65-95EE-ADB3ADEB4FAF}" destId="{9C0B79DD-BF93-4AF2-86F3-20F86CE8218E}" srcOrd="0" destOrd="0" parTransId="{2EB85D3E-D437-40B2-954B-DC8F30E67F48}" sibTransId="{C53A17F8-66A0-4702-86E0-40B49DD0ABE2}"/>
    <dgm:cxn modelId="{2150E0F0-C669-4F2E-B21D-7BD05121FB13}" srcId="{9C0B79DD-BF93-4AF2-86F3-20F86CE8218E}" destId="{868225CB-947E-4B4F-866B-188DFAFB8B0A}" srcOrd="6" destOrd="0" parTransId="{55AF91A8-AE73-4593-A08B-273E6F736784}" sibTransId="{7C32F5F4-3547-4AD2-ACD4-73ECA38FF872}"/>
    <dgm:cxn modelId="{792A003E-1E4B-4B27-8A67-7925FF119FCA}" type="presParOf" srcId="{EBC38B23-2BA6-463B-9B3B-C7FB4DA24335}" destId="{6368D4F4-4A50-4491-9DB5-CEC53614D759}" srcOrd="0" destOrd="0" presId="urn:microsoft.com/office/officeart/2005/8/layout/radial6"/>
    <dgm:cxn modelId="{DEF9DCEC-EBF9-4EE6-B18F-DD4157909087}" type="presParOf" srcId="{EBC38B23-2BA6-463B-9B3B-C7FB4DA24335}" destId="{D3D80A6C-F99C-42A1-8683-5DC480BA3AB7}" srcOrd="1" destOrd="0" presId="urn:microsoft.com/office/officeart/2005/8/layout/radial6"/>
    <dgm:cxn modelId="{5B0E26DE-676A-443D-BE14-F86E6A38C4D4}" type="presParOf" srcId="{EBC38B23-2BA6-463B-9B3B-C7FB4DA24335}" destId="{D2D03644-FE62-494E-910D-2D09E76CB9C6}" srcOrd="2" destOrd="0" presId="urn:microsoft.com/office/officeart/2005/8/layout/radial6"/>
    <dgm:cxn modelId="{E20EDD08-84EE-4703-825A-1D4C754DB8E4}" type="presParOf" srcId="{EBC38B23-2BA6-463B-9B3B-C7FB4DA24335}" destId="{3E95768D-33CF-46D8-B263-4B983F228D57}" srcOrd="3" destOrd="0" presId="urn:microsoft.com/office/officeart/2005/8/layout/radial6"/>
    <dgm:cxn modelId="{AC6CE558-0A70-45FC-9EC7-ED72361C4FE5}" type="presParOf" srcId="{EBC38B23-2BA6-463B-9B3B-C7FB4DA24335}" destId="{8DC21DA1-9663-45EF-A1B0-6548D6AE76E0}" srcOrd="4" destOrd="0" presId="urn:microsoft.com/office/officeart/2005/8/layout/radial6"/>
    <dgm:cxn modelId="{CE3A63CF-D0E8-4788-AFEC-B2495138BA1D}" type="presParOf" srcId="{EBC38B23-2BA6-463B-9B3B-C7FB4DA24335}" destId="{8515ABEC-E9D6-4B86-B6B9-BB7402F73767}" srcOrd="5" destOrd="0" presId="urn:microsoft.com/office/officeart/2005/8/layout/radial6"/>
    <dgm:cxn modelId="{EFD8352E-8BCD-421E-9DB5-76ECF63FDD83}" type="presParOf" srcId="{EBC38B23-2BA6-463B-9B3B-C7FB4DA24335}" destId="{11B4AB23-755F-4E0F-B3E0-4DBC154035E5}" srcOrd="6" destOrd="0" presId="urn:microsoft.com/office/officeart/2005/8/layout/radial6"/>
    <dgm:cxn modelId="{CE8E3FC6-DFAD-45EE-BAFE-116CCC42D2A8}" type="presParOf" srcId="{EBC38B23-2BA6-463B-9B3B-C7FB4DA24335}" destId="{282DAAC1-E639-4B68-BD90-016A509A68D0}" srcOrd="7" destOrd="0" presId="urn:microsoft.com/office/officeart/2005/8/layout/radial6"/>
    <dgm:cxn modelId="{68D8533A-638E-4B94-945B-0331C5C7FFD2}" type="presParOf" srcId="{EBC38B23-2BA6-463B-9B3B-C7FB4DA24335}" destId="{6F6DAD89-FE4F-43D8-AC07-ED4BA08CC5DC}" srcOrd="8" destOrd="0" presId="urn:microsoft.com/office/officeart/2005/8/layout/radial6"/>
    <dgm:cxn modelId="{922D5FFF-843E-4B37-9871-031C56C25126}" type="presParOf" srcId="{EBC38B23-2BA6-463B-9B3B-C7FB4DA24335}" destId="{5167D253-077C-4AF4-B1BF-03D829F806C9}" srcOrd="9" destOrd="0" presId="urn:microsoft.com/office/officeart/2005/8/layout/radial6"/>
    <dgm:cxn modelId="{8EC9168D-5831-4675-AECC-6A030C6460B5}" type="presParOf" srcId="{EBC38B23-2BA6-463B-9B3B-C7FB4DA24335}" destId="{A551104E-648F-489A-B6B4-7C6FC66F0F6B}" srcOrd="10" destOrd="0" presId="urn:microsoft.com/office/officeart/2005/8/layout/radial6"/>
    <dgm:cxn modelId="{8C72154D-C339-4834-B6B4-EEE1D0D66A16}" type="presParOf" srcId="{EBC38B23-2BA6-463B-9B3B-C7FB4DA24335}" destId="{995544F4-7DC8-47E7-90B5-C9655B2B9F03}" srcOrd="11" destOrd="0" presId="urn:microsoft.com/office/officeart/2005/8/layout/radial6"/>
    <dgm:cxn modelId="{3B081CFC-AC8E-4792-B7C2-9BF09ACC40D2}" type="presParOf" srcId="{EBC38B23-2BA6-463B-9B3B-C7FB4DA24335}" destId="{595A583D-36BD-4844-8194-8126C83A10AC}" srcOrd="12" destOrd="0" presId="urn:microsoft.com/office/officeart/2005/8/layout/radial6"/>
    <dgm:cxn modelId="{BE807321-0D0B-439F-82F2-5D534F8822CF}" type="presParOf" srcId="{EBC38B23-2BA6-463B-9B3B-C7FB4DA24335}" destId="{6C74DE21-1859-46CD-81E8-C56A79310F4E}" srcOrd="13" destOrd="0" presId="urn:microsoft.com/office/officeart/2005/8/layout/radial6"/>
    <dgm:cxn modelId="{3E0CD063-87CA-4A98-8F66-340A1F86D128}" type="presParOf" srcId="{EBC38B23-2BA6-463B-9B3B-C7FB4DA24335}" destId="{647E8741-2C21-4675-B5F8-052581DA8186}" srcOrd="14" destOrd="0" presId="urn:microsoft.com/office/officeart/2005/8/layout/radial6"/>
    <dgm:cxn modelId="{12F0A12B-58A1-4470-B864-BBE5C9F7620C}" type="presParOf" srcId="{EBC38B23-2BA6-463B-9B3B-C7FB4DA24335}" destId="{91F5A469-E075-4879-857F-64B311124D6B}" srcOrd="15" destOrd="0" presId="urn:microsoft.com/office/officeart/2005/8/layout/radial6"/>
    <dgm:cxn modelId="{88545828-CEED-4007-AF01-1B1BC7136DC9}" type="presParOf" srcId="{EBC38B23-2BA6-463B-9B3B-C7FB4DA24335}" destId="{74AAAC69-7567-4EC1-9B50-0FFA64D5EC8A}" srcOrd="16" destOrd="0" presId="urn:microsoft.com/office/officeart/2005/8/layout/radial6"/>
    <dgm:cxn modelId="{CFEDD72D-4E7D-461B-96F3-9ADB0059D3FD}" type="presParOf" srcId="{EBC38B23-2BA6-463B-9B3B-C7FB4DA24335}" destId="{75D0E45B-17CB-423F-A8F9-5FAAE0812AE8}" srcOrd="17" destOrd="0" presId="urn:microsoft.com/office/officeart/2005/8/layout/radial6"/>
    <dgm:cxn modelId="{0F139E26-31DE-4D8B-A96B-8E64E0EE4649}" type="presParOf" srcId="{EBC38B23-2BA6-463B-9B3B-C7FB4DA24335}" destId="{77CEDD74-EE8B-4E9A-834F-EF2FBD7AD497}" srcOrd="18" destOrd="0" presId="urn:microsoft.com/office/officeart/2005/8/layout/radial6"/>
    <dgm:cxn modelId="{85077454-1B52-4BDF-9AD1-CD30E7DE9B71}" type="presParOf" srcId="{EBC38B23-2BA6-463B-9B3B-C7FB4DA24335}" destId="{2EC90195-DEA1-474A-B7B7-D754356B7DE1}" srcOrd="19" destOrd="0" presId="urn:microsoft.com/office/officeart/2005/8/layout/radial6"/>
    <dgm:cxn modelId="{CF4199A4-6E65-4CD9-9826-A806EA262FC1}" type="presParOf" srcId="{EBC38B23-2BA6-463B-9B3B-C7FB4DA24335}" destId="{27E5D9FB-5E04-4031-B813-9D332556DF9B}" srcOrd="20" destOrd="0" presId="urn:microsoft.com/office/officeart/2005/8/layout/radial6"/>
    <dgm:cxn modelId="{89766585-672E-42BF-A80F-C8CF738C8821}" type="presParOf" srcId="{EBC38B23-2BA6-463B-9B3B-C7FB4DA24335}" destId="{039885D7-D391-4C3B-84B4-ABBBDC20CD97}" srcOrd="21" destOrd="0" presId="urn:microsoft.com/office/officeart/2005/8/layout/radial6"/>
    <dgm:cxn modelId="{EDCB59AD-4E30-40B2-8554-AC895D6ACDD9}" type="presParOf" srcId="{EBC38B23-2BA6-463B-9B3B-C7FB4DA24335}" destId="{12BDAF10-FFF8-4CE3-8A80-17DDAB96ACDB}" srcOrd="22" destOrd="0" presId="urn:microsoft.com/office/officeart/2005/8/layout/radial6"/>
    <dgm:cxn modelId="{536854A6-7606-4D7C-A7BA-0814BC59C329}" type="presParOf" srcId="{EBC38B23-2BA6-463B-9B3B-C7FB4DA24335}" destId="{463F93B8-1681-4830-9B05-0E2301348A8B}" srcOrd="23" destOrd="0" presId="urn:microsoft.com/office/officeart/2005/8/layout/radial6"/>
    <dgm:cxn modelId="{2EAAB30F-4368-4F65-BD57-97C9958BF2DD}" type="presParOf" srcId="{EBC38B23-2BA6-463B-9B3B-C7FB4DA24335}" destId="{D8D75E08-88E7-4A4A-8E08-5DBB79E66851}" srcOrd="24"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082E980-F5A8-4E65-95EE-ADB3ADEB4FAF}"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zh-CN" altLang="en-US"/>
        </a:p>
      </dgm:t>
    </dgm:pt>
    <dgm:pt modelId="{9C0B79DD-BF93-4AF2-86F3-20F86CE8218E}">
      <dgm:prSet phldrT="[文本]"/>
      <dgm:spPr/>
      <dgm:t>
        <a:bodyPr/>
        <a:lstStyle/>
        <a:p>
          <a:r>
            <a:rPr lang="zh-CN" altLang="en-US" dirty="0"/>
            <a:t>岗位说明书</a:t>
          </a:r>
        </a:p>
      </dgm:t>
    </dgm:pt>
    <dgm:pt modelId="{2EB85D3E-D437-40B2-954B-DC8F30E67F48}" type="parTrans" cxnId="{9DBD61DD-F4A0-49D3-80C8-14D35238B317}">
      <dgm:prSet/>
      <dgm:spPr/>
      <dgm:t>
        <a:bodyPr/>
        <a:lstStyle/>
        <a:p>
          <a:endParaRPr lang="zh-CN" altLang="en-US"/>
        </a:p>
      </dgm:t>
    </dgm:pt>
    <dgm:pt modelId="{C53A17F8-66A0-4702-86E0-40B49DD0ABE2}" type="sibTrans" cxnId="{9DBD61DD-F4A0-49D3-80C8-14D35238B317}">
      <dgm:prSet/>
      <dgm:spPr/>
      <dgm:t>
        <a:bodyPr/>
        <a:lstStyle/>
        <a:p>
          <a:endParaRPr lang="zh-CN" altLang="en-US"/>
        </a:p>
      </dgm:t>
    </dgm:pt>
    <dgm:pt modelId="{65EA2D3F-0975-4F7C-8665-A7637F2F2DE2}">
      <dgm:prSet phldrT="[文本]"/>
      <dgm:spPr/>
      <dgm:t>
        <a:bodyPr/>
        <a:lstStyle/>
        <a:p>
          <a:r>
            <a:rPr lang="zh-CN" altLang="en-US" dirty="0"/>
            <a:t>岗位基本资料 </a:t>
          </a:r>
        </a:p>
      </dgm:t>
    </dgm:pt>
    <dgm:pt modelId="{8A1E6D93-405F-4147-97C7-76C6AA09A072}" type="parTrans" cxnId="{D5D08F4E-B9BC-4002-A6AB-D1DDC2B15B6F}">
      <dgm:prSet/>
      <dgm:spPr/>
      <dgm:t>
        <a:bodyPr/>
        <a:lstStyle/>
        <a:p>
          <a:endParaRPr lang="zh-CN" altLang="en-US"/>
        </a:p>
      </dgm:t>
    </dgm:pt>
    <dgm:pt modelId="{29DCF5E6-0BE8-43A2-9A5F-605D87037390}" type="sibTrans" cxnId="{D5D08F4E-B9BC-4002-A6AB-D1DDC2B15B6F}">
      <dgm:prSet/>
      <dgm:spPr/>
      <dgm:t>
        <a:bodyPr/>
        <a:lstStyle/>
        <a:p>
          <a:endParaRPr lang="zh-CN" altLang="en-US"/>
        </a:p>
      </dgm:t>
    </dgm:pt>
    <dgm:pt modelId="{59AB7456-BA8E-4127-BB83-E3B074CB875E}">
      <dgm:prSet phldrT="[文本]"/>
      <dgm:spPr/>
      <dgm:t>
        <a:bodyPr/>
        <a:lstStyle/>
        <a:p>
          <a:r>
            <a:rPr lang="zh-CN" altLang="en-US" dirty="0"/>
            <a:t>岗位职责</a:t>
          </a:r>
        </a:p>
      </dgm:t>
    </dgm:pt>
    <dgm:pt modelId="{7A5530B1-4036-473B-BD9A-8EAD5E884D40}" type="parTrans" cxnId="{F1D06178-3979-4B15-9527-7BFCDFF5C7DB}">
      <dgm:prSet/>
      <dgm:spPr/>
      <dgm:t>
        <a:bodyPr/>
        <a:lstStyle/>
        <a:p>
          <a:endParaRPr lang="zh-CN" altLang="en-US"/>
        </a:p>
      </dgm:t>
    </dgm:pt>
    <dgm:pt modelId="{358F7C84-92A4-4A63-85DE-ED826A90B6E0}" type="sibTrans" cxnId="{F1D06178-3979-4B15-9527-7BFCDFF5C7DB}">
      <dgm:prSet/>
      <dgm:spPr/>
      <dgm:t>
        <a:bodyPr/>
        <a:lstStyle/>
        <a:p>
          <a:endParaRPr lang="zh-CN" altLang="en-US"/>
        </a:p>
      </dgm:t>
    </dgm:pt>
    <dgm:pt modelId="{7AFF0AAE-C6F9-41BB-A4C4-4A01733D95CD}">
      <dgm:prSet phldrT="[文本]"/>
      <dgm:spPr/>
      <dgm:t>
        <a:bodyPr/>
        <a:lstStyle/>
        <a:p>
          <a:r>
            <a:rPr lang="zh-CN" altLang="en-US" dirty="0"/>
            <a:t>岗位关系</a:t>
          </a:r>
        </a:p>
      </dgm:t>
    </dgm:pt>
    <dgm:pt modelId="{40DA281E-F25B-44FF-B48A-DCF535EF17A4}" type="parTrans" cxnId="{6539AC3D-B7DA-40DA-A634-56CEAEC122BF}">
      <dgm:prSet/>
      <dgm:spPr/>
      <dgm:t>
        <a:bodyPr/>
        <a:lstStyle/>
        <a:p>
          <a:endParaRPr lang="zh-CN" altLang="en-US"/>
        </a:p>
      </dgm:t>
    </dgm:pt>
    <dgm:pt modelId="{9F4DB2D4-87AE-47AB-BD37-2546B1C1AF1F}" type="sibTrans" cxnId="{6539AC3D-B7DA-40DA-A634-56CEAEC122BF}">
      <dgm:prSet/>
      <dgm:spPr/>
      <dgm:t>
        <a:bodyPr/>
        <a:lstStyle/>
        <a:p>
          <a:endParaRPr lang="zh-CN" altLang="en-US"/>
        </a:p>
      </dgm:t>
    </dgm:pt>
    <dgm:pt modelId="{A8C40DDF-E440-4B75-8450-6F7D8840D133}">
      <dgm:prSet phldrT="[文本]"/>
      <dgm:spPr/>
      <dgm:t>
        <a:bodyPr/>
        <a:lstStyle/>
        <a:p>
          <a:r>
            <a:rPr lang="zh-CN" altLang="en-US" dirty="0"/>
            <a:t>协作关系</a:t>
          </a:r>
        </a:p>
      </dgm:t>
    </dgm:pt>
    <dgm:pt modelId="{44A02C00-4338-4449-AB8B-B8AAD00996C6}" type="parTrans" cxnId="{CF6AE407-A641-4B55-BAF9-5EF62699DB6A}">
      <dgm:prSet/>
      <dgm:spPr/>
      <dgm:t>
        <a:bodyPr/>
        <a:lstStyle/>
        <a:p>
          <a:endParaRPr lang="zh-CN" altLang="en-US"/>
        </a:p>
      </dgm:t>
    </dgm:pt>
    <dgm:pt modelId="{BF5CE888-AE38-4186-8781-406F06C811AE}" type="sibTrans" cxnId="{CF6AE407-A641-4B55-BAF9-5EF62699DB6A}">
      <dgm:prSet/>
      <dgm:spPr/>
      <dgm:t>
        <a:bodyPr/>
        <a:lstStyle/>
        <a:p>
          <a:endParaRPr lang="zh-CN" altLang="en-US"/>
        </a:p>
      </dgm:t>
    </dgm:pt>
    <dgm:pt modelId="{5D489D49-9B22-4D17-A418-E785F641C685}">
      <dgm:prSet phldrT="[文本]"/>
      <dgm:spPr/>
      <dgm:t>
        <a:bodyPr/>
        <a:lstStyle/>
        <a:p>
          <a:r>
            <a:rPr lang="zh-CN" altLang="en-US" dirty="0"/>
            <a:t>任职条件</a:t>
          </a:r>
        </a:p>
      </dgm:t>
    </dgm:pt>
    <dgm:pt modelId="{362010F1-662E-412E-8C81-A76ABDA4446C}" type="parTrans" cxnId="{11D5B948-7E33-4D70-BAD3-EDD7034E090E}">
      <dgm:prSet/>
      <dgm:spPr/>
      <dgm:t>
        <a:bodyPr/>
        <a:lstStyle/>
        <a:p>
          <a:endParaRPr lang="zh-CN" altLang="en-US"/>
        </a:p>
      </dgm:t>
    </dgm:pt>
    <dgm:pt modelId="{EC7801FC-3605-494F-82A6-E82EB94BDAC9}" type="sibTrans" cxnId="{11D5B948-7E33-4D70-BAD3-EDD7034E090E}">
      <dgm:prSet/>
      <dgm:spPr/>
      <dgm:t>
        <a:bodyPr/>
        <a:lstStyle/>
        <a:p>
          <a:endParaRPr lang="zh-CN" altLang="en-US"/>
        </a:p>
      </dgm:t>
    </dgm:pt>
    <dgm:pt modelId="{DCE38307-B639-481F-943A-EFE71FB1031D}">
      <dgm:prSet phldrT="[文本]"/>
      <dgm:spPr/>
      <dgm:t>
        <a:bodyPr/>
        <a:lstStyle/>
        <a:p>
          <a:r>
            <a:rPr lang="zh-CN" altLang="en-US" dirty="0"/>
            <a:t>工作特征</a:t>
          </a:r>
        </a:p>
      </dgm:t>
    </dgm:pt>
    <dgm:pt modelId="{12275C3D-DBFE-43D9-A0DA-CD4B9A836348}" type="parTrans" cxnId="{8A2B6902-16C3-436B-93C7-36E66B6655C8}">
      <dgm:prSet/>
      <dgm:spPr/>
      <dgm:t>
        <a:bodyPr/>
        <a:lstStyle/>
        <a:p>
          <a:endParaRPr lang="zh-CN" altLang="en-US"/>
        </a:p>
      </dgm:t>
    </dgm:pt>
    <dgm:pt modelId="{E0CE076C-AA82-4C34-9D56-1856115EFA3B}" type="sibTrans" cxnId="{8A2B6902-16C3-436B-93C7-36E66B6655C8}">
      <dgm:prSet/>
      <dgm:spPr/>
      <dgm:t>
        <a:bodyPr/>
        <a:lstStyle/>
        <a:p>
          <a:endParaRPr lang="zh-CN" altLang="en-US"/>
        </a:p>
      </dgm:t>
    </dgm:pt>
    <dgm:pt modelId="{3C4CBC61-CF4F-455F-8373-89FE29152920}" type="pres">
      <dgm:prSet presAssocID="{9082E980-F5A8-4E65-95EE-ADB3ADEB4FAF}" presName="Name0" presStyleCnt="0">
        <dgm:presLayoutVars>
          <dgm:chMax val="1"/>
          <dgm:chPref val="1"/>
          <dgm:dir/>
          <dgm:animOne val="branch"/>
          <dgm:animLvl val="lvl"/>
        </dgm:presLayoutVars>
      </dgm:prSet>
      <dgm:spPr/>
    </dgm:pt>
    <dgm:pt modelId="{0C66BB19-D1FF-4141-A966-6F7DB8E256BD}" type="pres">
      <dgm:prSet presAssocID="{9C0B79DD-BF93-4AF2-86F3-20F86CE8218E}" presName="singleCycle" presStyleCnt="0"/>
      <dgm:spPr/>
    </dgm:pt>
    <dgm:pt modelId="{2C25C3BA-06EA-4B03-891F-26F27AD2C0AB}" type="pres">
      <dgm:prSet presAssocID="{9C0B79DD-BF93-4AF2-86F3-20F86CE8218E}" presName="singleCenter" presStyleLbl="node1" presStyleIdx="0" presStyleCnt="7">
        <dgm:presLayoutVars>
          <dgm:chMax val="7"/>
          <dgm:chPref val="7"/>
        </dgm:presLayoutVars>
      </dgm:prSet>
      <dgm:spPr/>
    </dgm:pt>
    <dgm:pt modelId="{5169F35D-0FBE-4452-85D0-AE7E581C3D7E}" type="pres">
      <dgm:prSet presAssocID="{8A1E6D93-405F-4147-97C7-76C6AA09A072}" presName="Name56" presStyleLbl="parChTrans1D2" presStyleIdx="0" presStyleCnt="6"/>
      <dgm:spPr/>
    </dgm:pt>
    <dgm:pt modelId="{20072EFB-50D4-4168-B455-61820A87B263}" type="pres">
      <dgm:prSet presAssocID="{65EA2D3F-0975-4F7C-8665-A7637F2F2DE2}" presName="text0" presStyleLbl="node1" presStyleIdx="1" presStyleCnt="7">
        <dgm:presLayoutVars>
          <dgm:bulletEnabled val="1"/>
        </dgm:presLayoutVars>
      </dgm:prSet>
      <dgm:spPr/>
    </dgm:pt>
    <dgm:pt modelId="{92E06E4D-D574-44E3-9652-6AB931054DEE}" type="pres">
      <dgm:prSet presAssocID="{7A5530B1-4036-473B-BD9A-8EAD5E884D40}" presName="Name56" presStyleLbl="parChTrans1D2" presStyleIdx="1" presStyleCnt="6"/>
      <dgm:spPr/>
    </dgm:pt>
    <dgm:pt modelId="{68AC1B6F-D4CF-4E9A-9B3F-310868F31A30}" type="pres">
      <dgm:prSet presAssocID="{59AB7456-BA8E-4127-BB83-E3B074CB875E}" presName="text0" presStyleLbl="node1" presStyleIdx="2" presStyleCnt="7">
        <dgm:presLayoutVars>
          <dgm:bulletEnabled val="1"/>
        </dgm:presLayoutVars>
      </dgm:prSet>
      <dgm:spPr/>
    </dgm:pt>
    <dgm:pt modelId="{76369DB9-46C9-494C-A865-358BE44BD928}" type="pres">
      <dgm:prSet presAssocID="{40DA281E-F25B-44FF-B48A-DCF535EF17A4}" presName="Name56" presStyleLbl="parChTrans1D2" presStyleIdx="2" presStyleCnt="6"/>
      <dgm:spPr/>
    </dgm:pt>
    <dgm:pt modelId="{3F8AF5FB-7071-4778-903D-100A6F28DA07}" type="pres">
      <dgm:prSet presAssocID="{7AFF0AAE-C6F9-41BB-A4C4-4A01733D95CD}" presName="text0" presStyleLbl="node1" presStyleIdx="3" presStyleCnt="7">
        <dgm:presLayoutVars>
          <dgm:bulletEnabled val="1"/>
        </dgm:presLayoutVars>
      </dgm:prSet>
      <dgm:spPr/>
    </dgm:pt>
    <dgm:pt modelId="{12C1D968-14BB-4DB7-9B70-3F1C2FAC33D5}" type="pres">
      <dgm:prSet presAssocID="{44A02C00-4338-4449-AB8B-B8AAD00996C6}" presName="Name56" presStyleLbl="parChTrans1D2" presStyleIdx="3" presStyleCnt="6"/>
      <dgm:spPr/>
    </dgm:pt>
    <dgm:pt modelId="{8F310B72-7D94-42C2-A344-C9612C201C21}" type="pres">
      <dgm:prSet presAssocID="{A8C40DDF-E440-4B75-8450-6F7D8840D133}" presName="text0" presStyleLbl="node1" presStyleIdx="4" presStyleCnt="7">
        <dgm:presLayoutVars>
          <dgm:bulletEnabled val="1"/>
        </dgm:presLayoutVars>
      </dgm:prSet>
      <dgm:spPr/>
    </dgm:pt>
    <dgm:pt modelId="{5AA86509-1256-4D2C-A089-1CCF8A0555B4}" type="pres">
      <dgm:prSet presAssocID="{362010F1-662E-412E-8C81-A76ABDA4446C}" presName="Name56" presStyleLbl="parChTrans1D2" presStyleIdx="4" presStyleCnt="6"/>
      <dgm:spPr/>
    </dgm:pt>
    <dgm:pt modelId="{2095CD77-495D-4150-8335-4057D1641F58}" type="pres">
      <dgm:prSet presAssocID="{5D489D49-9B22-4D17-A418-E785F641C685}" presName="text0" presStyleLbl="node1" presStyleIdx="5" presStyleCnt="7">
        <dgm:presLayoutVars>
          <dgm:bulletEnabled val="1"/>
        </dgm:presLayoutVars>
      </dgm:prSet>
      <dgm:spPr/>
    </dgm:pt>
    <dgm:pt modelId="{6331294B-8375-4B5B-894C-E025F805F665}" type="pres">
      <dgm:prSet presAssocID="{12275C3D-DBFE-43D9-A0DA-CD4B9A836348}" presName="Name56" presStyleLbl="parChTrans1D2" presStyleIdx="5" presStyleCnt="6"/>
      <dgm:spPr/>
    </dgm:pt>
    <dgm:pt modelId="{563C342B-23EF-4C7F-85D9-5A9AE29D6943}" type="pres">
      <dgm:prSet presAssocID="{DCE38307-B639-481F-943A-EFE71FB1031D}" presName="text0" presStyleLbl="node1" presStyleIdx="6" presStyleCnt="7">
        <dgm:presLayoutVars>
          <dgm:bulletEnabled val="1"/>
        </dgm:presLayoutVars>
      </dgm:prSet>
      <dgm:spPr/>
    </dgm:pt>
  </dgm:ptLst>
  <dgm:cxnLst>
    <dgm:cxn modelId="{8A2B6902-16C3-436B-93C7-36E66B6655C8}" srcId="{9C0B79DD-BF93-4AF2-86F3-20F86CE8218E}" destId="{DCE38307-B639-481F-943A-EFE71FB1031D}" srcOrd="5" destOrd="0" parTransId="{12275C3D-DBFE-43D9-A0DA-CD4B9A836348}" sibTransId="{E0CE076C-AA82-4C34-9D56-1856115EFA3B}"/>
    <dgm:cxn modelId="{DA3F8F02-26D0-4A12-8A44-3AA06060247D}" type="presOf" srcId="{44A02C00-4338-4449-AB8B-B8AAD00996C6}" destId="{12C1D968-14BB-4DB7-9B70-3F1C2FAC33D5}" srcOrd="0" destOrd="0" presId="urn:microsoft.com/office/officeart/2008/layout/RadialCluster"/>
    <dgm:cxn modelId="{CF6AE407-A641-4B55-BAF9-5EF62699DB6A}" srcId="{9C0B79DD-BF93-4AF2-86F3-20F86CE8218E}" destId="{A8C40DDF-E440-4B75-8450-6F7D8840D133}" srcOrd="3" destOrd="0" parTransId="{44A02C00-4338-4449-AB8B-B8AAD00996C6}" sibTransId="{BF5CE888-AE38-4186-8781-406F06C811AE}"/>
    <dgm:cxn modelId="{2B60CC14-664B-4B63-B438-C7C06017549D}" type="presOf" srcId="{7AFF0AAE-C6F9-41BB-A4C4-4A01733D95CD}" destId="{3F8AF5FB-7071-4778-903D-100A6F28DA07}" srcOrd="0" destOrd="0" presId="urn:microsoft.com/office/officeart/2008/layout/RadialCluster"/>
    <dgm:cxn modelId="{9E79402D-B730-4AD0-B951-975693401F7C}" type="presOf" srcId="{DCE38307-B639-481F-943A-EFE71FB1031D}" destId="{563C342B-23EF-4C7F-85D9-5A9AE29D6943}" srcOrd="0" destOrd="0" presId="urn:microsoft.com/office/officeart/2008/layout/RadialCluster"/>
    <dgm:cxn modelId="{9D55B837-CCA2-46AF-A98C-9375A99827CF}" type="presOf" srcId="{9C0B79DD-BF93-4AF2-86F3-20F86CE8218E}" destId="{2C25C3BA-06EA-4B03-891F-26F27AD2C0AB}" srcOrd="0" destOrd="0" presId="urn:microsoft.com/office/officeart/2008/layout/RadialCluster"/>
    <dgm:cxn modelId="{6539AC3D-B7DA-40DA-A634-56CEAEC122BF}" srcId="{9C0B79DD-BF93-4AF2-86F3-20F86CE8218E}" destId="{7AFF0AAE-C6F9-41BB-A4C4-4A01733D95CD}" srcOrd="2" destOrd="0" parTransId="{40DA281E-F25B-44FF-B48A-DCF535EF17A4}" sibTransId="{9F4DB2D4-87AE-47AB-BD37-2546B1C1AF1F}"/>
    <dgm:cxn modelId="{C9828845-2E54-4B44-891D-D813A2A18918}" type="presOf" srcId="{12275C3D-DBFE-43D9-A0DA-CD4B9A836348}" destId="{6331294B-8375-4B5B-894C-E025F805F665}" srcOrd="0" destOrd="0" presId="urn:microsoft.com/office/officeart/2008/layout/RadialCluster"/>
    <dgm:cxn modelId="{11D5B948-7E33-4D70-BAD3-EDD7034E090E}" srcId="{9C0B79DD-BF93-4AF2-86F3-20F86CE8218E}" destId="{5D489D49-9B22-4D17-A418-E785F641C685}" srcOrd="4" destOrd="0" parTransId="{362010F1-662E-412E-8C81-A76ABDA4446C}" sibTransId="{EC7801FC-3605-494F-82A6-E82EB94BDAC9}"/>
    <dgm:cxn modelId="{D5D08F4E-B9BC-4002-A6AB-D1DDC2B15B6F}" srcId="{9C0B79DD-BF93-4AF2-86F3-20F86CE8218E}" destId="{65EA2D3F-0975-4F7C-8665-A7637F2F2DE2}" srcOrd="0" destOrd="0" parTransId="{8A1E6D93-405F-4147-97C7-76C6AA09A072}" sibTransId="{29DCF5E6-0BE8-43A2-9A5F-605D87037390}"/>
    <dgm:cxn modelId="{34852458-7E67-43D6-8203-72C0362DB02B}" type="presOf" srcId="{A8C40DDF-E440-4B75-8450-6F7D8840D133}" destId="{8F310B72-7D94-42C2-A344-C9612C201C21}" srcOrd="0" destOrd="0" presId="urn:microsoft.com/office/officeart/2008/layout/RadialCluster"/>
    <dgm:cxn modelId="{F1D06178-3979-4B15-9527-7BFCDFF5C7DB}" srcId="{9C0B79DD-BF93-4AF2-86F3-20F86CE8218E}" destId="{59AB7456-BA8E-4127-BB83-E3B074CB875E}" srcOrd="1" destOrd="0" parTransId="{7A5530B1-4036-473B-BD9A-8EAD5E884D40}" sibTransId="{358F7C84-92A4-4A63-85DE-ED826A90B6E0}"/>
    <dgm:cxn modelId="{65176585-AADB-4A1E-AF84-89486010F6B1}" type="presOf" srcId="{65EA2D3F-0975-4F7C-8665-A7637F2F2DE2}" destId="{20072EFB-50D4-4168-B455-61820A87B263}" srcOrd="0" destOrd="0" presId="urn:microsoft.com/office/officeart/2008/layout/RadialCluster"/>
    <dgm:cxn modelId="{71ACE5AD-C6A3-4D7F-8D17-118D18B6E91C}" type="presOf" srcId="{40DA281E-F25B-44FF-B48A-DCF535EF17A4}" destId="{76369DB9-46C9-494C-A865-358BE44BD928}" srcOrd="0" destOrd="0" presId="urn:microsoft.com/office/officeart/2008/layout/RadialCluster"/>
    <dgm:cxn modelId="{1216BAB3-895C-4D82-BDA9-BD22CB5009A1}" type="presOf" srcId="{9082E980-F5A8-4E65-95EE-ADB3ADEB4FAF}" destId="{3C4CBC61-CF4F-455F-8373-89FE29152920}" srcOrd="0" destOrd="0" presId="urn:microsoft.com/office/officeart/2008/layout/RadialCluster"/>
    <dgm:cxn modelId="{C01381C8-EEB4-4ED0-9445-9DA55071D52B}" type="presOf" srcId="{5D489D49-9B22-4D17-A418-E785F641C685}" destId="{2095CD77-495D-4150-8335-4057D1641F58}" srcOrd="0" destOrd="0" presId="urn:microsoft.com/office/officeart/2008/layout/RadialCluster"/>
    <dgm:cxn modelId="{BA0FC0C9-9EED-416C-8F55-0E92E48A422E}" type="presOf" srcId="{59AB7456-BA8E-4127-BB83-E3B074CB875E}" destId="{68AC1B6F-D4CF-4E9A-9B3F-310868F31A30}" srcOrd="0" destOrd="0" presId="urn:microsoft.com/office/officeart/2008/layout/RadialCluster"/>
    <dgm:cxn modelId="{6BB238CD-326C-4230-B793-5EEAB492A94F}" type="presOf" srcId="{8A1E6D93-405F-4147-97C7-76C6AA09A072}" destId="{5169F35D-0FBE-4452-85D0-AE7E581C3D7E}" srcOrd="0" destOrd="0" presId="urn:microsoft.com/office/officeart/2008/layout/RadialCluster"/>
    <dgm:cxn modelId="{5E0358D3-B084-435C-9C4B-C0212CFA48FA}" type="presOf" srcId="{362010F1-662E-412E-8C81-A76ABDA4446C}" destId="{5AA86509-1256-4D2C-A089-1CCF8A0555B4}" srcOrd="0" destOrd="0" presId="urn:microsoft.com/office/officeart/2008/layout/RadialCluster"/>
    <dgm:cxn modelId="{9DBD61DD-F4A0-49D3-80C8-14D35238B317}" srcId="{9082E980-F5A8-4E65-95EE-ADB3ADEB4FAF}" destId="{9C0B79DD-BF93-4AF2-86F3-20F86CE8218E}" srcOrd="0" destOrd="0" parTransId="{2EB85D3E-D437-40B2-954B-DC8F30E67F48}" sibTransId="{C53A17F8-66A0-4702-86E0-40B49DD0ABE2}"/>
    <dgm:cxn modelId="{3E9AA7EE-7EE8-483A-BC06-CE62BD3F6789}" type="presOf" srcId="{7A5530B1-4036-473B-BD9A-8EAD5E884D40}" destId="{92E06E4D-D574-44E3-9652-6AB931054DEE}" srcOrd="0" destOrd="0" presId="urn:microsoft.com/office/officeart/2008/layout/RadialCluster"/>
    <dgm:cxn modelId="{1F806066-D466-4D68-AA60-4B92FB70EDBE}" type="presParOf" srcId="{3C4CBC61-CF4F-455F-8373-89FE29152920}" destId="{0C66BB19-D1FF-4141-A966-6F7DB8E256BD}" srcOrd="0" destOrd="0" presId="urn:microsoft.com/office/officeart/2008/layout/RadialCluster"/>
    <dgm:cxn modelId="{B6903ECB-6619-4EF5-849B-A42871F3618E}" type="presParOf" srcId="{0C66BB19-D1FF-4141-A966-6F7DB8E256BD}" destId="{2C25C3BA-06EA-4B03-891F-26F27AD2C0AB}" srcOrd="0" destOrd="0" presId="urn:microsoft.com/office/officeart/2008/layout/RadialCluster"/>
    <dgm:cxn modelId="{71672342-379F-4622-9EB2-5A00F433ABA9}" type="presParOf" srcId="{0C66BB19-D1FF-4141-A966-6F7DB8E256BD}" destId="{5169F35D-0FBE-4452-85D0-AE7E581C3D7E}" srcOrd="1" destOrd="0" presId="urn:microsoft.com/office/officeart/2008/layout/RadialCluster"/>
    <dgm:cxn modelId="{F1B7E394-46C4-4654-B1B5-05ABE191C107}" type="presParOf" srcId="{0C66BB19-D1FF-4141-A966-6F7DB8E256BD}" destId="{20072EFB-50D4-4168-B455-61820A87B263}" srcOrd="2" destOrd="0" presId="urn:microsoft.com/office/officeart/2008/layout/RadialCluster"/>
    <dgm:cxn modelId="{FAA69E42-6917-4F39-BC71-FF83E8D41F27}" type="presParOf" srcId="{0C66BB19-D1FF-4141-A966-6F7DB8E256BD}" destId="{92E06E4D-D574-44E3-9652-6AB931054DEE}" srcOrd="3" destOrd="0" presId="urn:microsoft.com/office/officeart/2008/layout/RadialCluster"/>
    <dgm:cxn modelId="{4A7DCEFA-566C-4E24-8946-24C747244929}" type="presParOf" srcId="{0C66BB19-D1FF-4141-A966-6F7DB8E256BD}" destId="{68AC1B6F-D4CF-4E9A-9B3F-310868F31A30}" srcOrd="4" destOrd="0" presId="urn:microsoft.com/office/officeart/2008/layout/RadialCluster"/>
    <dgm:cxn modelId="{CBCC3CC3-BFDA-4384-9843-7206A80F7744}" type="presParOf" srcId="{0C66BB19-D1FF-4141-A966-6F7DB8E256BD}" destId="{76369DB9-46C9-494C-A865-358BE44BD928}" srcOrd="5" destOrd="0" presId="urn:microsoft.com/office/officeart/2008/layout/RadialCluster"/>
    <dgm:cxn modelId="{5463728F-1523-40D9-828A-93E4032213DB}" type="presParOf" srcId="{0C66BB19-D1FF-4141-A966-6F7DB8E256BD}" destId="{3F8AF5FB-7071-4778-903D-100A6F28DA07}" srcOrd="6" destOrd="0" presId="urn:microsoft.com/office/officeart/2008/layout/RadialCluster"/>
    <dgm:cxn modelId="{FE06CC87-D441-42EE-AC6B-7E0080CE3CAC}" type="presParOf" srcId="{0C66BB19-D1FF-4141-A966-6F7DB8E256BD}" destId="{12C1D968-14BB-4DB7-9B70-3F1C2FAC33D5}" srcOrd="7" destOrd="0" presId="urn:microsoft.com/office/officeart/2008/layout/RadialCluster"/>
    <dgm:cxn modelId="{2C856117-DEA4-4258-8C49-EFEEE76AA814}" type="presParOf" srcId="{0C66BB19-D1FF-4141-A966-6F7DB8E256BD}" destId="{8F310B72-7D94-42C2-A344-C9612C201C21}" srcOrd="8" destOrd="0" presId="urn:microsoft.com/office/officeart/2008/layout/RadialCluster"/>
    <dgm:cxn modelId="{50FB8C80-14E0-4E6C-A057-A0D9B26C8D28}" type="presParOf" srcId="{0C66BB19-D1FF-4141-A966-6F7DB8E256BD}" destId="{5AA86509-1256-4D2C-A089-1CCF8A0555B4}" srcOrd="9" destOrd="0" presId="urn:microsoft.com/office/officeart/2008/layout/RadialCluster"/>
    <dgm:cxn modelId="{8C3BA252-A0B7-4088-873B-370EC26A377A}" type="presParOf" srcId="{0C66BB19-D1FF-4141-A966-6F7DB8E256BD}" destId="{2095CD77-495D-4150-8335-4057D1641F58}" srcOrd="10" destOrd="0" presId="urn:microsoft.com/office/officeart/2008/layout/RadialCluster"/>
    <dgm:cxn modelId="{14ED1B57-C171-42DC-8EC9-DC487643FCFE}" type="presParOf" srcId="{0C66BB19-D1FF-4141-A966-6F7DB8E256BD}" destId="{6331294B-8375-4B5B-894C-E025F805F665}" srcOrd="11" destOrd="0" presId="urn:microsoft.com/office/officeart/2008/layout/RadialCluster"/>
    <dgm:cxn modelId="{7C074096-4189-43DC-8BA6-77487719871D}" type="presParOf" srcId="{0C66BB19-D1FF-4141-A966-6F7DB8E256BD}" destId="{563C342B-23EF-4C7F-85D9-5A9AE29D6943}" srcOrd="1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2F9CAF2-D975-4877-A115-B905D2D58541}" type="doc">
      <dgm:prSet loTypeId="urn:microsoft.com/office/officeart/2005/8/layout/hProcess9" loCatId="process" qsTypeId="urn:microsoft.com/office/officeart/2005/8/quickstyle/simple1" qsCatId="simple" csTypeId="urn:microsoft.com/office/officeart/2005/8/colors/accent1_2" csCatId="accent1" phldr="1"/>
      <dgm:spPr/>
    </dgm:pt>
    <dgm:pt modelId="{51A469B9-156D-4DA3-A795-EA86E9FF503C}">
      <dgm:prSet phldrT="[文本]"/>
      <dgm:spPr/>
      <dgm:t>
        <a:bodyPr/>
        <a:lstStyle/>
        <a:p>
          <a:pPr>
            <a:buFont typeface="Times New Roman" panose="02020603050405020304" pitchFamily="18" charset="0"/>
            <a:buAutoNum type="arabicPeriod"/>
          </a:pPr>
          <a:r>
            <a:rPr lang="zh-CN" altLang="en-US" b="1" dirty="0"/>
            <a:t>互联网信息搜索</a:t>
          </a:r>
          <a:endParaRPr lang="zh-CN" altLang="en-US" dirty="0"/>
        </a:p>
      </dgm:t>
    </dgm:pt>
    <dgm:pt modelId="{D66739EA-B668-4BCF-B83C-B2FF725282C2}" type="parTrans" cxnId="{423981B3-8F2B-4341-9A18-422694416A9C}">
      <dgm:prSet/>
      <dgm:spPr/>
      <dgm:t>
        <a:bodyPr/>
        <a:lstStyle/>
        <a:p>
          <a:endParaRPr lang="zh-CN" altLang="en-US"/>
        </a:p>
      </dgm:t>
    </dgm:pt>
    <dgm:pt modelId="{1A45B9A7-3BDF-49BC-9FD7-5FA6885B8765}" type="sibTrans" cxnId="{423981B3-8F2B-4341-9A18-422694416A9C}">
      <dgm:prSet/>
      <dgm:spPr/>
      <dgm:t>
        <a:bodyPr/>
        <a:lstStyle/>
        <a:p>
          <a:endParaRPr lang="zh-CN" altLang="en-US"/>
        </a:p>
      </dgm:t>
    </dgm:pt>
    <dgm:pt modelId="{A0179912-4078-4B03-919F-52E253F3EDFE}">
      <dgm:prSet phldrT="[文本]"/>
      <dgm:spPr/>
      <dgm:t>
        <a:bodyPr/>
        <a:lstStyle/>
        <a:p>
          <a:r>
            <a:rPr lang="zh-CN" altLang="en-US" b="1" dirty="0"/>
            <a:t>学校</a:t>
          </a:r>
        </a:p>
      </dgm:t>
    </dgm:pt>
    <dgm:pt modelId="{0488DC3F-FB21-44B2-8156-DBF001D86E70}" type="parTrans" cxnId="{397AD83D-4B3C-4BB2-9BDA-4EC3DCB17D3D}">
      <dgm:prSet/>
      <dgm:spPr/>
      <dgm:t>
        <a:bodyPr/>
        <a:lstStyle/>
        <a:p>
          <a:endParaRPr lang="zh-CN" altLang="en-US"/>
        </a:p>
      </dgm:t>
    </dgm:pt>
    <dgm:pt modelId="{08E65971-B1F4-44A0-A7A4-81AE38ABAAB9}" type="sibTrans" cxnId="{397AD83D-4B3C-4BB2-9BDA-4EC3DCB17D3D}">
      <dgm:prSet/>
      <dgm:spPr/>
      <dgm:t>
        <a:bodyPr/>
        <a:lstStyle/>
        <a:p>
          <a:endParaRPr lang="zh-CN" altLang="en-US"/>
        </a:p>
      </dgm:t>
    </dgm:pt>
    <dgm:pt modelId="{E1D6F741-E451-46FA-8CC3-EBB1A2C753FD}">
      <dgm:prSet phldrT="[文本]"/>
      <dgm:spPr/>
      <dgm:t>
        <a:bodyPr/>
        <a:lstStyle/>
        <a:p>
          <a:r>
            <a:rPr lang="zh-CN" altLang="en-US" b="1" dirty="0"/>
            <a:t>个人的社会关系</a:t>
          </a:r>
        </a:p>
      </dgm:t>
    </dgm:pt>
    <dgm:pt modelId="{61ADD889-DB36-4965-A558-42368F9EDE2F}" type="parTrans" cxnId="{3D00468B-47E7-441D-B1F5-A1FEE9154AA6}">
      <dgm:prSet/>
      <dgm:spPr/>
      <dgm:t>
        <a:bodyPr/>
        <a:lstStyle/>
        <a:p>
          <a:endParaRPr lang="zh-CN" altLang="en-US"/>
        </a:p>
      </dgm:t>
    </dgm:pt>
    <dgm:pt modelId="{F54FA664-1877-4134-B2CF-3D09EB5F2532}" type="sibTrans" cxnId="{3D00468B-47E7-441D-B1F5-A1FEE9154AA6}">
      <dgm:prSet/>
      <dgm:spPr/>
      <dgm:t>
        <a:bodyPr/>
        <a:lstStyle/>
        <a:p>
          <a:endParaRPr lang="zh-CN" altLang="en-US"/>
        </a:p>
      </dgm:t>
    </dgm:pt>
    <dgm:pt modelId="{AECC6BFC-650C-4CCB-B2C1-B640E1414F4C}">
      <dgm:prSet phldrT="[文本]"/>
      <dgm:spPr/>
      <dgm:t>
        <a:bodyPr/>
        <a:lstStyle/>
        <a:p>
          <a:r>
            <a:rPr lang="zh-CN" altLang="en-US" b="1" dirty="0"/>
            <a:t>新闻媒体</a:t>
          </a:r>
        </a:p>
      </dgm:t>
    </dgm:pt>
    <dgm:pt modelId="{6265A6A5-CADF-465E-8138-EC87C4C36F62}" type="parTrans" cxnId="{CB4D733F-9E95-4447-8146-0C725D38F3B7}">
      <dgm:prSet/>
      <dgm:spPr/>
      <dgm:t>
        <a:bodyPr/>
        <a:lstStyle/>
        <a:p>
          <a:endParaRPr lang="zh-CN" altLang="en-US"/>
        </a:p>
      </dgm:t>
    </dgm:pt>
    <dgm:pt modelId="{8564B726-BCAF-4FFB-A313-115EA830628B}" type="sibTrans" cxnId="{CB4D733F-9E95-4447-8146-0C725D38F3B7}">
      <dgm:prSet/>
      <dgm:spPr/>
      <dgm:t>
        <a:bodyPr/>
        <a:lstStyle/>
        <a:p>
          <a:endParaRPr lang="zh-CN" altLang="en-US"/>
        </a:p>
      </dgm:t>
    </dgm:pt>
    <dgm:pt modelId="{FC21AA4D-CDF4-4B1B-8FD7-9CE01A402CC1}">
      <dgm:prSet phldrT="[文本]"/>
      <dgm:spPr/>
      <dgm:t>
        <a:bodyPr/>
        <a:lstStyle/>
        <a:p>
          <a:r>
            <a:rPr lang="zh-CN" altLang="en-US" b="1" dirty="0"/>
            <a:t>见习、实习、社会实践等活动及其他</a:t>
          </a:r>
          <a:endParaRPr lang="zh-CN" altLang="en-US" dirty="0"/>
        </a:p>
      </dgm:t>
    </dgm:pt>
    <dgm:pt modelId="{42545FF3-C2DC-49C9-A7EF-C22D920F3913}" type="parTrans" cxnId="{B0795CE2-BE0C-4404-905E-AE1A0CA602DF}">
      <dgm:prSet/>
      <dgm:spPr/>
      <dgm:t>
        <a:bodyPr/>
        <a:lstStyle/>
        <a:p>
          <a:endParaRPr lang="zh-CN" altLang="en-US"/>
        </a:p>
      </dgm:t>
    </dgm:pt>
    <dgm:pt modelId="{4F7C29F4-345A-47E2-8211-1218DB7EC4F0}" type="sibTrans" cxnId="{B0795CE2-BE0C-4404-905E-AE1A0CA602DF}">
      <dgm:prSet/>
      <dgm:spPr/>
      <dgm:t>
        <a:bodyPr/>
        <a:lstStyle/>
        <a:p>
          <a:endParaRPr lang="zh-CN" altLang="en-US"/>
        </a:p>
      </dgm:t>
    </dgm:pt>
    <dgm:pt modelId="{48766361-FD07-4CF6-B0BC-AF2B8C7F49BC}">
      <dgm:prSet phldrT="[文本]"/>
      <dgm:spPr/>
      <dgm:t>
        <a:bodyPr/>
        <a:lstStyle/>
        <a:p>
          <a:r>
            <a:rPr lang="zh-CN" altLang="en-US" b="1"/>
            <a:t>职场人士访谈</a:t>
          </a:r>
          <a:endParaRPr lang="zh-CN" altLang="en-US" dirty="0"/>
        </a:p>
      </dgm:t>
    </dgm:pt>
    <dgm:pt modelId="{0BC894A0-6035-4DBA-BA08-4B582B6C507D}" type="parTrans" cxnId="{66346689-98F4-4676-B523-2DF0C205813F}">
      <dgm:prSet/>
      <dgm:spPr/>
      <dgm:t>
        <a:bodyPr/>
        <a:lstStyle/>
        <a:p>
          <a:endParaRPr lang="zh-CN" altLang="en-US"/>
        </a:p>
      </dgm:t>
    </dgm:pt>
    <dgm:pt modelId="{6BBCE2D2-8F31-42F4-B62A-9D1D43808794}" type="sibTrans" cxnId="{66346689-98F4-4676-B523-2DF0C205813F}">
      <dgm:prSet/>
      <dgm:spPr/>
      <dgm:t>
        <a:bodyPr/>
        <a:lstStyle/>
        <a:p>
          <a:endParaRPr lang="zh-CN" altLang="en-US"/>
        </a:p>
      </dgm:t>
    </dgm:pt>
    <dgm:pt modelId="{C21C4C9A-E4C7-4ED6-9AB0-2E417117AAF9}" type="pres">
      <dgm:prSet presAssocID="{12F9CAF2-D975-4877-A115-B905D2D58541}" presName="CompostProcess" presStyleCnt="0">
        <dgm:presLayoutVars>
          <dgm:dir/>
          <dgm:resizeHandles val="exact"/>
        </dgm:presLayoutVars>
      </dgm:prSet>
      <dgm:spPr/>
    </dgm:pt>
    <dgm:pt modelId="{6B424645-37ED-46D7-AD66-DD6D092FA8CB}" type="pres">
      <dgm:prSet presAssocID="{12F9CAF2-D975-4877-A115-B905D2D58541}" presName="arrow" presStyleLbl="bgShp" presStyleIdx="0" presStyleCnt="1"/>
      <dgm:spPr/>
    </dgm:pt>
    <dgm:pt modelId="{CD72EBFA-5FFB-4746-9B13-ED52EBB38F11}" type="pres">
      <dgm:prSet presAssocID="{12F9CAF2-D975-4877-A115-B905D2D58541}" presName="linearProcess" presStyleCnt="0"/>
      <dgm:spPr/>
    </dgm:pt>
    <dgm:pt modelId="{63DB9021-5E56-46CB-9098-34AE18CAF4BB}" type="pres">
      <dgm:prSet presAssocID="{51A469B9-156D-4DA3-A795-EA86E9FF503C}" presName="textNode" presStyleLbl="node1" presStyleIdx="0" presStyleCnt="6">
        <dgm:presLayoutVars>
          <dgm:bulletEnabled val="1"/>
        </dgm:presLayoutVars>
      </dgm:prSet>
      <dgm:spPr/>
    </dgm:pt>
    <dgm:pt modelId="{3B0215B8-7F8A-4167-8564-3CA0DA0223AE}" type="pres">
      <dgm:prSet presAssocID="{1A45B9A7-3BDF-49BC-9FD7-5FA6885B8765}" presName="sibTrans" presStyleCnt="0"/>
      <dgm:spPr/>
    </dgm:pt>
    <dgm:pt modelId="{935BC34B-A036-45F2-9297-EB872DB4BD1B}" type="pres">
      <dgm:prSet presAssocID="{A0179912-4078-4B03-919F-52E253F3EDFE}" presName="textNode" presStyleLbl="node1" presStyleIdx="1" presStyleCnt="6">
        <dgm:presLayoutVars>
          <dgm:bulletEnabled val="1"/>
        </dgm:presLayoutVars>
      </dgm:prSet>
      <dgm:spPr/>
    </dgm:pt>
    <dgm:pt modelId="{6E30A651-4946-4CCF-8CB4-4B61D2584F8E}" type="pres">
      <dgm:prSet presAssocID="{08E65971-B1F4-44A0-A7A4-81AE38ABAAB9}" presName="sibTrans" presStyleCnt="0"/>
      <dgm:spPr/>
    </dgm:pt>
    <dgm:pt modelId="{7AC190DA-BE5E-4345-8612-0AF4FCD421CE}" type="pres">
      <dgm:prSet presAssocID="{E1D6F741-E451-46FA-8CC3-EBB1A2C753FD}" presName="textNode" presStyleLbl="node1" presStyleIdx="2" presStyleCnt="6">
        <dgm:presLayoutVars>
          <dgm:bulletEnabled val="1"/>
        </dgm:presLayoutVars>
      </dgm:prSet>
      <dgm:spPr/>
    </dgm:pt>
    <dgm:pt modelId="{F7637325-EC4E-424D-A858-56A49FFCE171}" type="pres">
      <dgm:prSet presAssocID="{F54FA664-1877-4134-B2CF-3D09EB5F2532}" presName="sibTrans" presStyleCnt="0"/>
      <dgm:spPr/>
    </dgm:pt>
    <dgm:pt modelId="{DD21088D-E7BE-42F2-A80A-78522F44E27B}" type="pres">
      <dgm:prSet presAssocID="{AECC6BFC-650C-4CCB-B2C1-B640E1414F4C}" presName="textNode" presStyleLbl="node1" presStyleIdx="3" presStyleCnt="6">
        <dgm:presLayoutVars>
          <dgm:bulletEnabled val="1"/>
        </dgm:presLayoutVars>
      </dgm:prSet>
      <dgm:spPr/>
    </dgm:pt>
    <dgm:pt modelId="{C4075800-FC3C-4497-8FD5-1DEF86278649}" type="pres">
      <dgm:prSet presAssocID="{8564B726-BCAF-4FFB-A313-115EA830628B}" presName="sibTrans" presStyleCnt="0"/>
      <dgm:spPr/>
    </dgm:pt>
    <dgm:pt modelId="{188410E4-1B36-4263-BE8B-83B188DB419F}" type="pres">
      <dgm:prSet presAssocID="{FC21AA4D-CDF4-4B1B-8FD7-9CE01A402CC1}" presName="textNode" presStyleLbl="node1" presStyleIdx="4" presStyleCnt="6">
        <dgm:presLayoutVars>
          <dgm:bulletEnabled val="1"/>
        </dgm:presLayoutVars>
      </dgm:prSet>
      <dgm:spPr/>
    </dgm:pt>
    <dgm:pt modelId="{0A0A83A7-0691-444E-AFA8-4B2EF5446362}" type="pres">
      <dgm:prSet presAssocID="{4F7C29F4-345A-47E2-8211-1218DB7EC4F0}" presName="sibTrans" presStyleCnt="0"/>
      <dgm:spPr/>
    </dgm:pt>
    <dgm:pt modelId="{88F02D65-BDB4-40D2-A24A-DDF99FF3D97A}" type="pres">
      <dgm:prSet presAssocID="{48766361-FD07-4CF6-B0BC-AF2B8C7F49BC}" presName="textNode" presStyleLbl="node1" presStyleIdx="5" presStyleCnt="6">
        <dgm:presLayoutVars>
          <dgm:bulletEnabled val="1"/>
        </dgm:presLayoutVars>
      </dgm:prSet>
      <dgm:spPr/>
    </dgm:pt>
  </dgm:ptLst>
  <dgm:cxnLst>
    <dgm:cxn modelId="{FDF69335-1458-43CB-8FA8-F5DC0E2B635D}" type="presOf" srcId="{FC21AA4D-CDF4-4B1B-8FD7-9CE01A402CC1}" destId="{188410E4-1B36-4263-BE8B-83B188DB419F}" srcOrd="0" destOrd="0" presId="urn:microsoft.com/office/officeart/2005/8/layout/hProcess9"/>
    <dgm:cxn modelId="{397AD83D-4B3C-4BB2-9BDA-4EC3DCB17D3D}" srcId="{12F9CAF2-D975-4877-A115-B905D2D58541}" destId="{A0179912-4078-4B03-919F-52E253F3EDFE}" srcOrd="1" destOrd="0" parTransId="{0488DC3F-FB21-44B2-8156-DBF001D86E70}" sibTransId="{08E65971-B1F4-44A0-A7A4-81AE38ABAAB9}"/>
    <dgm:cxn modelId="{CB4D733F-9E95-4447-8146-0C725D38F3B7}" srcId="{12F9CAF2-D975-4877-A115-B905D2D58541}" destId="{AECC6BFC-650C-4CCB-B2C1-B640E1414F4C}" srcOrd="3" destOrd="0" parTransId="{6265A6A5-CADF-465E-8138-EC87C4C36F62}" sibTransId="{8564B726-BCAF-4FFB-A313-115EA830628B}"/>
    <dgm:cxn modelId="{C47EE37B-B099-467C-B39D-741DEB1693B7}" type="presOf" srcId="{48766361-FD07-4CF6-B0BC-AF2B8C7F49BC}" destId="{88F02D65-BDB4-40D2-A24A-DDF99FF3D97A}" srcOrd="0" destOrd="0" presId="urn:microsoft.com/office/officeart/2005/8/layout/hProcess9"/>
    <dgm:cxn modelId="{E64BEC84-8956-4D1C-A44C-94AFD96C6B5A}" type="presOf" srcId="{A0179912-4078-4B03-919F-52E253F3EDFE}" destId="{935BC34B-A036-45F2-9297-EB872DB4BD1B}" srcOrd="0" destOrd="0" presId="urn:microsoft.com/office/officeart/2005/8/layout/hProcess9"/>
    <dgm:cxn modelId="{66346689-98F4-4676-B523-2DF0C205813F}" srcId="{12F9CAF2-D975-4877-A115-B905D2D58541}" destId="{48766361-FD07-4CF6-B0BC-AF2B8C7F49BC}" srcOrd="5" destOrd="0" parTransId="{0BC894A0-6035-4DBA-BA08-4B582B6C507D}" sibTransId="{6BBCE2D2-8F31-42F4-B62A-9D1D43808794}"/>
    <dgm:cxn modelId="{3D00468B-47E7-441D-B1F5-A1FEE9154AA6}" srcId="{12F9CAF2-D975-4877-A115-B905D2D58541}" destId="{E1D6F741-E451-46FA-8CC3-EBB1A2C753FD}" srcOrd="2" destOrd="0" parTransId="{61ADD889-DB36-4965-A558-42368F9EDE2F}" sibTransId="{F54FA664-1877-4134-B2CF-3D09EB5F2532}"/>
    <dgm:cxn modelId="{80D2DA9D-D5EB-4A29-BE5E-B1A8FA3EE598}" type="presOf" srcId="{51A469B9-156D-4DA3-A795-EA86E9FF503C}" destId="{63DB9021-5E56-46CB-9098-34AE18CAF4BB}" srcOrd="0" destOrd="0" presId="urn:microsoft.com/office/officeart/2005/8/layout/hProcess9"/>
    <dgm:cxn modelId="{1566A8A9-E084-4E35-A873-67F8BFA74F63}" type="presOf" srcId="{AECC6BFC-650C-4CCB-B2C1-B640E1414F4C}" destId="{DD21088D-E7BE-42F2-A80A-78522F44E27B}" srcOrd="0" destOrd="0" presId="urn:microsoft.com/office/officeart/2005/8/layout/hProcess9"/>
    <dgm:cxn modelId="{423981B3-8F2B-4341-9A18-422694416A9C}" srcId="{12F9CAF2-D975-4877-A115-B905D2D58541}" destId="{51A469B9-156D-4DA3-A795-EA86E9FF503C}" srcOrd="0" destOrd="0" parTransId="{D66739EA-B668-4BCF-B83C-B2FF725282C2}" sibTransId="{1A45B9A7-3BDF-49BC-9FD7-5FA6885B8765}"/>
    <dgm:cxn modelId="{23AF27BF-009A-4A79-8CEC-DF547E21CCAB}" type="presOf" srcId="{E1D6F741-E451-46FA-8CC3-EBB1A2C753FD}" destId="{7AC190DA-BE5E-4345-8612-0AF4FCD421CE}" srcOrd="0" destOrd="0" presId="urn:microsoft.com/office/officeart/2005/8/layout/hProcess9"/>
    <dgm:cxn modelId="{B0795CE2-BE0C-4404-905E-AE1A0CA602DF}" srcId="{12F9CAF2-D975-4877-A115-B905D2D58541}" destId="{FC21AA4D-CDF4-4B1B-8FD7-9CE01A402CC1}" srcOrd="4" destOrd="0" parTransId="{42545FF3-C2DC-49C9-A7EF-C22D920F3913}" sibTransId="{4F7C29F4-345A-47E2-8211-1218DB7EC4F0}"/>
    <dgm:cxn modelId="{A202C6F9-C8F2-4357-982F-B1507F86C3E2}" type="presOf" srcId="{12F9CAF2-D975-4877-A115-B905D2D58541}" destId="{C21C4C9A-E4C7-4ED6-9AB0-2E417117AAF9}" srcOrd="0" destOrd="0" presId="urn:microsoft.com/office/officeart/2005/8/layout/hProcess9"/>
    <dgm:cxn modelId="{8298A269-4137-4129-B090-9064B415A43B}" type="presParOf" srcId="{C21C4C9A-E4C7-4ED6-9AB0-2E417117AAF9}" destId="{6B424645-37ED-46D7-AD66-DD6D092FA8CB}" srcOrd="0" destOrd="0" presId="urn:microsoft.com/office/officeart/2005/8/layout/hProcess9"/>
    <dgm:cxn modelId="{32D54A30-C0B4-4AEA-B365-0669103F5719}" type="presParOf" srcId="{C21C4C9A-E4C7-4ED6-9AB0-2E417117AAF9}" destId="{CD72EBFA-5FFB-4746-9B13-ED52EBB38F11}" srcOrd="1" destOrd="0" presId="urn:microsoft.com/office/officeart/2005/8/layout/hProcess9"/>
    <dgm:cxn modelId="{85105143-24FC-4534-84F2-F4DC95624891}" type="presParOf" srcId="{CD72EBFA-5FFB-4746-9B13-ED52EBB38F11}" destId="{63DB9021-5E56-46CB-9098-34AE18CAF4BB}" srcOrd="0" destOrd="0" presId="urn:microsoft.com/office/officeart/2005/8/layout/hProcess9"/>
    <dgm:cxn modelId="{005B2F80-4390-476C-B7A1-213E16D876FD}" type="presParOf" srcId="{CD72EBFA-5FFB-4746-9B13-ED52EBB38F11}" destId="{3B0215B8-7F8A-4167-8564-3CA0DA0223AE}" srcOrd="1" destOrd="0" presId="urn:microsoft.com/office/officeart/2005/8/layout/hProcess9"/>
    <dgm:cxn modelId="{D0BC4A03-3CEE-400E-9419-A2A8F0F5A04B}" type="presParOf" srcId="{CD72EBFA-5FFB-4746-9B13-ED52EBB38F11}" destId="{935BC34B-A036-45F2-9297-EB872DB4BD1B}" srcOrd="2" destOrd="0" presId="urn:microsoft.com/office/officeart/2005/8/layout/hProcess9"/>
    <dgm:cxn modelId="{70F267DF-3441-4CAB-9803-6FF686ADE175}" type="presParOf" srcId="{CD72EBFA-5FFB-4746-9B13-ED52EBB38F11}" destId="{6E30A651-4946-4CCF-8CB4-4B61D2584F8E}" srcOrd="3" destOrd="0" presId="urn:microsoft.com/office/officeart/2005/8/layout/hProcess9"/>
    <dgm:cxn modelId="{B82C10A4-6160-4F80-8453-36CBA8348E7F}" type="presParOf" srcId="{CD72EBFA-5FFB-4746-9B13-ED52EBB38F11}" destId="{7AC190DA-BE5E-4345-8612-0AF4FCD421CE}" srcOrd="4" destOrd="0" presId="urn:microsoft.com/office/officeart/2005/8/layout/hProcess9"/>
    <dgm:cxn modelId="{FC1C55BB-E58B-453B-B137-118AEB1D77EE}" type="presParOf" srcId="{CD72EBFA-5FFB-4746-9B13-ED52EBB38F11}" destId="{F7637325-EC4E-424D-A858-56A49FFCE171}" srcOrd="5" destOrd="0" presId="urn:microsoft.com/office/officeart/2005/8/layout/hProcess9"/>
    <dgm:cxn modelId="{A1FCCE88-CCDE-4A41-9E6C-0056142F7AD2}" type="presParOf" srcId="{CD72EBFA-5FFB-4746-9B13-ED52EBB38F11}" destId="{DD21088D-E7BE-42F2-A80A-78522F44E27B}" srcOrd="6" destOrd="0" presId="urn:microsoft.com/office/officeart/2005/8/layout/hProcess9"/>
    <dgm:cxn modelId="{F929EBF2-50F2-4039-A05A-9AFC2AAF64E9}" type="presParOf" srcId="{CD72EBFA-5FFB-4746-9B13-ED52EBB38F11}" destId="{C4075800-FC3C-4497-8FD5-1DEF86278649}" srcOrd="7" destOrd="0" presId="urn:microsoft.com/office/officeart/2005/8/layout/hProcess9"/>
    <dgm:cxn modelId="{78A2F186-60BA-4B1C-AD3C-6F30B8ACBDF4}" type="presParOf" srcId="{CD72EBFA-5FFB-4746-9B13-ED52EBB38F11}" destId="{188410E4-1B36-4263-BE8B-83B188DB419F}" srcOrd="8" destOrd="0" presId="urn:microsoft.com/office/officeart/2005/8/layout/hProcess9"/>
    <dgm:cxn modelId="{E222B4B9-4572-4A83-8082-85F7D6433A9E}" type="presParOf" srcId="{CD72EBFA-5FFB-4746-9B13-ED52EBB38F11}" destId="{0A0A83A7-0691-444E-AFA8-4B2EF5446362}" srcOrd="9" destOrd="0" presId="urn:microsoft.com/office/officeart/2005/8/layout/hProcess9"/>
    <dgm:cxn modelId="{B6BCBB19-82D3-4C62-BCFE-7ECA9D770EB1}" type="presParOf" srcId="{CD72EBFA-5FFB-4746-9B13-ED52EBB38F11}" destId="{88F02D65-BDB4-40D2-A24A-DDF99FF3D97A}"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D448529-D8C7-4A6C-95EB-DE87BA3BD1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FCAE9540-0A8D-4CFC-8C60-D156599AD251}">
      <dgm:prSet custT="1"/>
      <dgm:spPr/>
      <dgm:t>
        <a:bodyPr/>
        <a:lstStyle/>
        <a:p>
          <a:r>
            <a:rPr lang="zh-CN" sz="2400" b="1" kern="1200" dirty="0">
              <a:solidFill>
                <a:prstClr val="white"/>
              </a:solidFill>
              <a:latin typeface="Calibri"/>
              <a:ea typeface="微软雅黑"/>
              <a:cs typeface="+mn-cs"/>
            </a:rPr>
            <a:t>活动一  </a:t>
          </a:r>
          <a:r>
            <a:rPr lang="zh-CN" altLang="en-US" sz="2400" b="1" kern="1200" dirty="0">
              <a:solidFill>
                <a:prstClr val="white"/>
              </a:solidFill>
              <a:latin typeface="Calibri"/>
              <a:ea typeface="微软雅黑"/>
              <a:cs typeface="+mn-cs"/>
            </a:rPr>
            <a:t> </a:t>
          </a:r>
          <a:r>
            <a:rPr lang="zh-CN" altLang="en-US" sz="2400" kern="1200" dirty="0"/>
            <a:t>初始岗位的工作分析</a:t>
          </a:r>
        </a:p>
      </dgm:t>
    </dgm:pt>
    <dgm:pt modelId="{37EC1BFB-F8C3-424F-A044-4AD27BCE0AB6}" type="parTrans" cxnId="{008DD9AA-5B95-4CE6-9FE8-B7B42FB12E95}">
      <dgm:prSet/>
      <dgm:spPr/>
      <dgm:t>
        <a:bodyPr/>
        <a:lstStyle/>
        <a:p>
          <a:endParaRPr lang="zh-CN" altLang="en-US"/>
        </a:p>
      </dgm:t>
    </dgm:pt>
    <dgm:pt modelId="{080B9B31-5EB9-4586-991C-A44925A02881}" type="sibTrans" cxnId="{008DD9AA-5B95-4CE6-9FE8-B7B42FB12E95}">
      <dgm:prSet/>
      <dgm:spPr/>
      <dgm:t>
        <a:bodyPr/>
        <a:lstStyle/>
        <a:p>
          <a:endParaRPr lang="zh-CN" altLang="en-US"/>
        </a:p>
      </dgm:t>
    </dgm:pt>
    <dgm:pt modelId="{FF378411-FB51-4DBA-8ABC-27ACCD61123E}">
      <dgm:prSet custT="1"/>
      <dgm:spPr/>
      <dgm:t>
        <a:bodyPr/>
        <a:lstStyle/>
        <a:p>
          <a:r>
            <a:rPr lang="zh-CN" sz="2400" b="1" kern="1200" dirty="0">
              <a:solidFill>
                <a:prstClr val="white"/>
              </a:solidFill>
              <a:latin typeface="Calibri"/>
              <a:ea typeface="微软雅黑"/>
              <a:cs typeface="+mn-cs"/>
            </a:rPr>
            <a:t>活动二   </a:t>
          </a:r>
          <a:r>
            <a:rPr lang="zh-CN" altLang="en-US" sz="2400" kern="1200" dirty="0"/>
            <a:t>职场人士访谈</a:t>
          </a:r>
        </a:p>
      </dgm:t>
    </dgm:pt>
    <dgm:pt modelId="{1F9E0E8F-5192-4C32-82D8-425E9B3C504A}" type="sibTrans" cxnId="{59955171-97AD-4FCD-ADD9-17A8ACE4F3BE}">
      <dgm:prSet/>
      <dgm:spPr/>
      <dgm:t>
        <a:bodyPr/>
        <a:lstStyle/>
        <a:p>
          <a:endParaRPr lang="zh-CN" altLang="en-US"/>
        </a:p>
      </dgm:t>
    </dgm:pt>
    <dgm:pt modelId="{FB63F317-4EE2-4A0E-A938-E66B1218AD3C}" type="parTrans" cxnId="{59955171-97AD-4FCD-ADD9-17A8ACE4F3BE}">
      <dgm:prSet/>
      <dgm:spPr/>
      <dgm:t>
        <a:bodyPr/>
        <a:lstStyle/>
        <a:p>
          <a:endParaRPr lang="zh-CN" altLang="en-US"/>
        </a:p>
      </dgm:t>
    </dgm:pt>
    <dgm:pt modelId="{2D46B671-08A5-4807-AECF-93CA4B7AB44B}" type="pres">
      <dgm:prSet presAssocID="{CD448529-D8C7-4A6C-95EB-DE87BA3BD1FF}" presName="linear" presStyleCnt="0">
        <dgm:presLayoutVars>
          <dgm:animLvl val="lvl"/>
          <dgm:resizeHandles val="exact"/>
        </dgm:presLayoutVars>
      </dgm:prSet>
      <dgm:spPr/>
    </dgm:pt>
    <dgm:pt modelId="{5AB7C4ED-30F0-4A25-BF4B-16E2FA1D3550}" type="pres">
      <dgm:prSet presAssocID="{FCAE9540-0A8D-4CFC-8C60-D156599AD251}" presName="parentText" presStyleLbl="node1" presStyleIdx="0" presStyleCnt="2">
        <dgm:presLayoutVars>
          <dgm:chMax val="0"/>
          <dgm:bulletEnabled val="1"/>
        </dgm:presLayoutVars>
      </dgm:prSet>
      <dgm:spPr/>
    </dgm:pt>
    <dgm:pt modelId="{973631BF-C618-400B-81A4-3E6286B0862E}" type="pres">
      <dgm:prSet presAssocID="{080B9B31-5EB9-4586-991C-A44925A02881}" presName="spacer" presStyleCnt="0"/>
      <dgm:spPr/>
    </dgm:pt>
    <dgm:pt modelId="{A286B1F0-A3DD-4EDC-9C1D-499C3BD41704}" type="pres">
      <dgm:prSet presAssocID="{FF378411-FB51-4DBA-8ABC-27ACCD61123E}" presName="parentText" presStyleLbl="node1" presStyleIdx="1" presStyleCnt="2">
        <dgm:presLayoutVars>
          <dgm:chMax val="0"/>
          <dgm:bulletEnabled val="1"/>
        </dgm:presLayoutVars>
      </dgm:prSet>
      <dgm:spPr/>
    </dgm:pt>
  </dgm:ptLst>
  <dgm:cxnLst>
    <dgm:cxn modelId="{59955171-97AD-4FCD-ADD9-17A8ACE4F3BE}" srcId="{CD448529-D8C7-4A6C-95EB-DE87BA3BD1FF}" destId="{FF378411-FB51-4DBA-8ABC-27ACCD61123E}" srcOrd="1" destOrd="0" parTransId="{FB63F317-4EE2-4A0E-A938-E66B1218AD3C}" sibTransId="{1F9E0E8F-5192-4C32-82D8-425E9B3C504A}"/>
    <dgm:cxn modelId="{8C9E5F58-4151-413C-B8D0-D54AC8E90AAD}" type="presOf" srcId="{CD448529-D8C7-4A6C-95EB-DE87BA3BD1FF}" destId="{2D46B671-08A5-4807-AECF-93CA4B7AB44B}" srcOrd="0" destOrd="0" presId="urn:microsoft.com/office/officeart/2005/8/layout/vList2"/>
    <dgm:cxn modelId="{22843895-E5E8-4BAE-B6D0-4D92FB75EFF3}" type="presOf" srcId="{FCAE9540-0A8D-4CFC-8C60-D156599AD251}" destId="{5AB7C4ED-30F0-4A25-BF4B-16E2FA1D3550}" srcOrd="0" destOrd="0" presId="urn:microsoft.com/office/officeart/2005/8/layout/vList2"/>
    <dgm:cxn modelId="{008DD9AA-5B95-4CE6-9FE8-B7B42FB12E95}" srcId="{CD448529-D8C7-4A6C-95EB-DE87BA3BD1FF}" destId="{FCAE9540-0A8D-4CFC-8C60-D156599AD251}" srcOrd="0" destOrd="0" parTransId="{37EC1BFB-F8C3-424F-A044-4AD27BCE0AB6}" sibTransId="{080B9B31-5EB9-4586-991C-A44925A02881}"/>
    <dgm:cxn modelId="{7258FBFA-5ECE-4279-8095-0B9D6FBA298D}" type="presOf" srcId="{FF378411-FB51-4DBA-8ABC-27ACCD61123E}" destId="{A286B1F0-A3DD-4EDC-9C1D-499C3BD41704}" srcOrd="0" destOrd="0" presId="urn:microsoft.com/office/officeart/2005/8/layout/vList2"/>
    <dgm:cxn modelId="{C66574EE-1951-4C80-8872-466E6835EE93}" type="presParOf" srcId="{2D46B671-08A5-4807-AECF-93CA4B7AB44B}" destId="{5AB7C4ED-30F0-4A25-BF4B-16E2FA1D3550}" srcOrd="0" destOrd="0" presId="urn:microsoft.com/office/officeart/2005/8/layout/vList2"/>
    <dgm:cxn modelId="{43109A88-8A04-4F0A-B695-ACD68795AFD1}" type="presParOf" srcId="{2D46B671-08A5-4807-AECF-93CA4B7AB44B}" destId="{973631BF-C618-400B-81A4-3E6286B0862E}" srcOrd="1" destOrd="0" presId="urn:microsoft.com/office/officeart/2005/8/layout/vList2"/>
    <dgm:cxn modelId="{A1E2B943-67A7-46EF-B6EA-E12B3A0E1F47}" type="presParOf" srcId="{2D46B671-08A5-4807-AECF-93CA4B7AB44B}" destId="{A286B1F0-A3DD-4EDC-9C1D-499C3BD4170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D448529-D8C7-4A6C-95EB-DE87BA3BD1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FCAE9540-0A8D-4CFC-8C60-D156599AD251}">
      <dgm:prSet custT="1"/>
      <dgm:spPr/>
      <dgm:t>
        <a:bodyPr/>
        <a:lstStyle/>
        <a:p>
          <a:r>
            <a:rPr lang="en-US" altLang="zh-CN" sz="2400" kern="1200" dirty="0"/>
            <a:t>1.	</a:t>
          </a:r>
          <a:r>
            <a:rPr lang="zh-CN" altLang="en-US" sz="2400" kern="1200" dirty="0"/>
            <a:t>如何选取某一工作岗位，对其进行工作分析。</a:t>
          </a:r>
        </a:p>
      </dgm:t>
    </dgm:pt>
    <dgm:pt modelId="{37EC1BFB-F8C3-424F-A044-4AD27BCE0AB6}" type="parTrans" cxnId="{008DD9AA-5B95-4CE6-9FE8-B7B42FB12E95}">
      <dgm:prSet/>
      <dgm:spPr/>
      <dgm:t>
        <a:bodyPr/>
        <a:lstStyle/>
        <a:p>
          <a:endParaRPr lang="zh-CN" altLang="en-US"/>
        </a:p>
      </dgm:t>
    </dgm:pt>
    <dgm:pt modelId="{080B9B31-5EB9-4586-991C-A44925A02881}" type="sibTrans" cxnId="{008DD9AA-5B95-4CE6-9FE8-B7B42FB12E95}">
      <dgm:prSet/>
      <dgm:spPr/>
      <dgm:t>
        <a:bodyPr/>
        <a:lstStyle/>
        <a:p>
          <a:endParaRPr lang="zh-CN" altLang="en-US"/>
        </a:p>
      </dgm:t>
    </dgm:pt>
    <dgm:pt modelId="{25F4ADAF-0314-49E9-8BF7-58B5F9EA0B5B}">
      <dgm:prSet custT="1"/>
      <dgm:spPr/>
      <dgm:t>
        <a:bodyPr/>
        <a:lstStyle/>
        <a:p>
          <a:r>
            <a:rPr lang="en-US" altLang="zh-CN" sz="2400" kern="1200"/>
            <a:t>2.	</a:t>
          </a:r>
          <a:r>
            <a:rPr lang="zh-CN" altLang="en-US" sz="2400" kern="1200"/>
            <a:t>简述职业能力与所学专业间的关系。</a:t>
          </a:r>
          <a:endParaRPr lang="zh-CN" altLang="en-US" sz="2400" kern="1200" dirty="0"/>
        </a:p>
      </dgm:t>
    </dgm:pt>
    <dgm:pt modelId="{7D8ACAFC-1906-468E-99C7-70F2275CD135}" type="parTrans" cxnId="{84D91C55-0101-4A96-A729-25AF624D2A38}">
      <dgm:prSet/>
      <dgm:spPr/>
      <dgm:t>
        <a:bodyPr/>
        <a:lstStyle/>
        <a:p>
          <a:endParaRPr lang="zh-CN" altLang="en-US"/>
        </a:p>
      </dgm:t>
    </dgm:pt>
    <dgm:pt modelId="{F052D22F-7170-491C-B33A-69F6AB4CED94}" type="sibTrans" cxnId="{84D91C55-0101-4A96-A729-25AF624D2A38}">
      <dgm:prSet/>
      <dgm:spPr/>
      <dgm:t>
        <a:bodyPr/>
        <a:lstStyle/>
        <a:p>
          <a:endParaRPr lang="zh-CN" altLang="en-US"/>
        </a:p>
      </dgm:t>
    </dgm:pt>
    <dgm:pt modelId="{2D46B671-08A5-4807-AECF-93CA4B7AB44B}" type="pres">
      <dgm:prSet presAssocID="{CD448529-D8C7-4A6C-95EB-DE87BA3BD1FF}" presName="linear" presStyleCnt="0">
        <dgm:presLayoutVars>
          <dgm:animLvl val="lvl"/>
          <dgm:resizeHandles val="exact"/>
        </dgm:presLayoutVars>
      </dgm:prSet>
      <dgm:spPr/>
    </dgm:pt>
    <dgm:pt modelId="{5AB7C4ED-30F0-4A25-BF4B-16E2FA1D3550}" type="pres">
      <dgm:prSet presAssocID="{FCAE9540-0A8D-4CFC-8C60-D156599AD251}" presName="parentText" presStyleLbl="node1" presStyleIdx="0" presStyleCnt="2" custLinFactNeighborX="-7575" custLinFactNeighborY="-39505">
        <dgm:presLayoutVars>
          <dgm:chMax val="0"/>
          <dgm:bulletEnabled val="1"/>
        </dgm:presLayoutVars>
      </dgm:prSet>
      <dgm:spPr/>
    </dgm:pt>
    <dgm:pt modelId="{C1FB629A-04D1-479D-83EB-47B9A91D2B80}" type="pres">
      <dgm:prSet presAssocID="{080B9B31-5EB9-4586-991C-A44925A02881}" presName="spacer" presStyleCnt="0"/>
      <dgm:spPr/>
    </dgm:pt>
    <dgm:pt modelId="{79807EEF-B856-440D-8C50-307EB0A007E3}" type="pres">
      <dgm:prSet presAssocID="{25F4ADAF-0314-49E9-8BF7-58B5F9EA0B5B}" presName="parentText" presStyleLbl="node1" presStyleIdx="1" presStyleCnt="2" custLinFactNeighborX="-7575" custLinFactNeighborY="-39505">
        <dgm:presLayoutVars>
          <dgm:chMax val="0"/>
          <dgm:bulletEnabled val="1"/>
        </dgm:presLayoutVars>
      </dgm:prSet>
      <dgm:spPr/>
    </dgm:pt>
  </dgm:ptLst>
  <dgm:cxnLst>
    <dgm:cxn modelId="{84D91C55-0101-4A96-A729-25AF624D2A38}" srcId="{CD448529-D8C7-4A6C-95EB-DE87BA3BD1FF}" destId="{25F4ADAF-0314-49E9-8BF7-58B5F9EA0B5B}" srcOrd="1" destOrd="0" parTransId="{7D8ACAFC-1906-468E-99C7-70F2275CD135}" sibTransId="{F052D22F-7170-491C-B33A-69F6AB4CED94}"/>
    <dgm:cxn modelId="{8C9E5F58-4151-413C-B8D0-D54AC8E90AAD}" type="presOf" srcId="{CD448529-D8C7-4A6C-95EB-DE87BA3BD1FF}" destId="{2D46B671-08A5-4807-AECF-93CA4B7AB44B}" srcOrd="0" destOrd="0" presId="urn:microsoft.com/office/officeart/2005/8/layout/vList2"/>
    <dgm:cxn modelId="{22843895-E5E8-4BAE-B6D0-4D92FB75EFF3}" type="presOf" srcId="{FCAE9540-0A8D-4CFC-8C60-D156599AD251}" destId="{5AB7C4ED-30F0-4A25-BF4B-16E2FA1D3550}" srcOrd="0" destOrd="0" presId="urn:microsoft.com/office/officeart/2005/8/layout/vList2"/>
    <dgm:cxn modelId="{008DD9AA-5B95-4CE6-9FE8-B7B42FB12E95}" srcId="{CD448529-D8C7-4A6C-95EB-DE87BA3BD1FF}" destId="{FCAE9540-0A8D-4CFC-8C60-D156599AD251}" srcOrd="0" destOrd="0" parTransId="{37EC1BFB-F8C3-424F-A044-4AD27BCE0AB6}" sibTransId="{080B9B31-5EB9-4586-991C-A44925A02881}"/>
    <dgm:cxn modelId="{5D5E6CD9-FAC1-4E46-8F20-0E8EC6E0B46F}" type="presOf" srcId="{25F4ADAF-0314-49E9-8BF7-58B5F9EA0B5B}" destId="{79807EEF-B856-440D-8C50-307EB0A007E3}" srcOrd="0" destOrd="0" presId="urn:microsoft.com/office/officeart/2005/8/layout/vList2"/>
    <dgm:cxn modelId="{C66574EE-1951-4C80-8872-466E6835EE93}" type="presParOf" srcId="{2D46B671-08A5-4807-AECF-93CA4B7AB44B}" destId="{5AB7C4ED-30F0-4A25-BF4B-16E2FA1D3550}" srcOrd="0" destOrd="0" presId="urn:microsoft.com/office/officeart/2005/8/layout/vList2"/>
    <dgm:cxn modelId="{BF3BCBCF-C2C7-435A-8DAA-2C8605B69869}" type="presParOf" srcId="{2D46B671-08A5-4807-AECF-93CA4B7AB44B}" destId="{C1FB629A-04D1-479D-83EB-47B9A91D2B80}" srcOrd="1" destOrd="0" presId="urn:microsoft.com/office/officeart/2005/8/layout/vList2"/>
    <dgm:cxn modelId="{BB652863-FFAF-4030-B688-DDC72BDC691A}" type="presParOf" srcId="{2D46B671-08A5-4807-AECF-93CA4B7AB44B}" destId="{79807EEF-B856-440D-8C50-307EB0A007E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F4FFC9-CD20-4DA2-8AD2-A49F5D8F879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zh-CN" altLang="en-US"/>
        </a:p>
      </dgm:t>
    </dgm:pt>
    <dgm:pt modelId="{E229F664-28EF-4CE2-8756-B03E2E07B549}">
      <dgm:prSet phldrT="[文本]"/>
      <dgm:spPr/>
      <dgm:t>
        <a:bodyPr/>
        <a:lstStyle/>
        <a:p>
          <a:r>
            <a:rPr lang="zh-CN" altLang="en-US" b="1" dirty="0"/>
            <a:t>维持生计</a:t>
          </a:r>
          <a:endParaRPr lang="zh-CN" altLang="en-US" dirty="0"/>
        </a:p>
      </dgm:t>
    </dgm:pt>
    <dgm:pt modelId="{936D1BE9-A711-4D31-82A9-ED15C51C559B}" type="parTrans" cxnId="{5B6E18FB-1B62-4C34-9053-08DE7BC2609E}">
      <dgm:prSet/>
      <dgm:spPr/>
      <dgm:t>
        <a:bodyPr/>
        <a:lstStyle/>
        <a:p>
          <a:endParaRPr lang="zh-CN" altLang="en-US"/>
        </a:p>
      </dgm:t>
    </dgm:pt>
    <dgm:pt modelId="{5C5A2A97-2689-429A-8A7C-CE6A8E60A485}" type="sibTrans" cxnId="{5B6E18FB-1B62-4C34-9053-08DE7BC2609E}">
      <dgm:prSet/>
      <dgm:spPr/>
      <dgm:t>
        <a:bodyPr/>
        <a:lstStyle/>
        <a:p>
          <a:endParaRPr lang="zh-CN" altLang="en-US"/>
        </a:p>
      </dgm:t>
    </dgm:pt>
    <dgm:pt modelId="{6E848A88-73E2-4FB9-B848-9C5DB83D7341}">
      <dgm:prSet phldrT="[文本]"/>
      <dgm:spPr/>
      <dgm:t>
        <a:bodyPr/>
        <a:lstStyle/>
        <a:p>
          <a:r>
            <a:rPr lang="zh-CN" altLang="en-US" b="1" dirty="0"/>
            <a:t>持续性的活动</a:t>
          </a:r>
          <a:endParaRPr lang="zh-CN" altLang="en-US" dirty="0"/>
        </a:p>
      </dgm:t>
    </dgm:pt>
    <dgm:pt modelId="{902A7E9A-1443-49A6-A2F0-1F888F198E4C}" type="parTrans" cxnId="{48F677C9-BAD5-4B48-929A-AC49ED8DA03F}">
      <dgm:prSet/>
      <dgm:spPr/>
      <dgm:t>
        <a:bodyPr/>
        <a:lstStyle/>
        <a:p>
          <a:endParaRPr lang="zh-CN" altLang="en-US"/>
        </a:p>
      </dgm:t>
    </dgm:pt>
    <dgm:pt modelId="{A5B8803B-5B11-4D71-A4A4-8CFCCAFD4BA1}" type="sibTrans" cxnId="{48F677C9-BAD5-4B48-929A-AC49ED8DA03F}">
      <dgm:prSet/>
      <dgm:spPr/>
      <dgm:t>
        <a:bodyPr/>
        <a:lstStyle/>
        <a:p>
          <a:endParaRPr lang="zh-CN" altLang="en-US"/>
        </a:p>
      </dgm:t>
    </dgm:pt>
    <dgm:pt modelId="{AEDD7537-A779-447C-A702-D050D43A2CEE}">
      <dgm:prSet phldrT="[文本]"/>
      <dgm:spPr/>
      <dgm:t>
        <a:bodyPr/>
        <a:lstStyle/>
        <a:p>
          <a:r>
            <a:rPr lang="zh-CN" altLang="en-US" b="1" dirty="0"/>
            <a:t>伴随着劳动行为</a:t>
          </a:r>
          <a:endParaRPr lang="zh-CN" altLang="en-US" dirty="0"/>
        </a:p>
      </dgm:t>
    </dgm:pt>
    <dgm:pt modelId="{37F0DF95-BF89-4372-B48F-A00BA1FE1CC1}" type="parTrans" cxnId="{F4FA57E4-B53D-4848-B9A8-F278669E4EEB}">
      <dgm:prSet/>
      <dgm:spPr/>
      <dgm:t>
        <a:bodyPr/>
        <a:lstStyle/>
        <a:p>
          <a:endParaRPr lang="zh-CN" altLang="en-US"/>
        </a:p>
      </dgm:t>
    </dgm:pt>
    <dgm:pt modelId="{B0E0F595-B090-44C4-A4F3-1D1EE10EBD73}" type="sibTrans" cxnId="{F4FA57E4-B53D-4848-B9A8-F278669E4EEB}">
      <dgm:prSet/>
      <dgm:spPr/>
      <dgm:t>
        <a:bodyPr/>
        <a:lstStyle/>
        <a:p>
          <a:endParaRPr lang="zh-CN" altLang="en-US"/>
        </a:p>
      </dgm:t>
    </dgm:pt>
    <dgm:pt modelId="{62D0ABEC-AEC4-4D6B-A5AE-6D94150EB1BB}">
      <dgm:prSet phldrT="[文本]"/>
      <dgm:spPr/>
      <dgm:t>
        <a:bodyPr/>
        <a:lstStyle/>
        <a:p>
          <a:r>
            <a:rPr lang="zh-CN" altLang="en-US" b="1" dirty="0"/>
            <a:t>自我实现</a:t>
          </a:r>
          <a:endParaRPr lang="zh-CN" altLang="en-US" dirty="0"/>
        </a:p>
      </dgm:t>
    </dgm:pt>
    <dgm:pt modelId="{318730D7-F103-4796-8E39-7A8C4D12B25F}" type="sibTrans" cxnId="{0622980B-5468-411E-904B-3AC19802ED31}">
      <dgm:prSet/>
      <dgm:spPr/>
      <dgm:t>
        <a:bodyPr/>
        <a:lstStyle/>
        <a:p>
          <a:endParaRPr lang="zh-CN" altLang="en-US"/>
        </a:p>
      </dgm:t>
    </dgm:pt>
    <dgm:pt modelId="{3C524092-9651-4CF2-9E9E-B216747B5301}" type="parTrans" cxnId="{0622980B-5468-411E-904B-3AC19802ED31}">
      <dgm:prSet/>
      <dgm:spPr/>
      <dgm:t>
        <a:bodyPr/>
        <a:lstStyle/>
        <a:p>
          <a:endParaRPr lang="zh-CN" altLang="en-US"/>
        </a:p>
      </dgm:t>
    </dgm:pt>
    <dgm:pt modelId="{26658427-5B9B-44B7-AFDD-22E84B0062A0}">
      <dgm:prSet phldrT="[文本]"/>
      <dgm:spPr/>
      <dgm:t>
        <a:bodyPr/>
        <a:lstStyle/>
        <a:p>
          <a:r>
            <a:rPr lang="zh-CN" altLang="en-US" b="1" dirty="0"/>
            <a:t>分担社会角色</a:t>
          </a:r>
          <a:endParaRPr lang="zh-CN" altLang="en-US" dirty="0"/>
        </a:p>
      </dgm:t>
    </dgm:pt>
    <dgm:pt modelId="{7670D9D2-61E1-4468-B155-57B3AF46D288}" type="sibTrans" cxnId="{0C8C0D3E-89FD-4E1B-AAB7-300DDA7EE6B1}">
      <dgm:prSet/>
      <dgm:spPr/>
      <dgm:t>
        <a:bodyPr/>
        <a:lstStyle/>
        <a:p>
          <a:endParaRPr lang="zh-CN" altLang="en-US"/>
        </a:p>
      </dgm:t>
    </dgm:pt>
    <dgm:pt modelId="{56AAC046-E51E-4F85-90D7-523B2D4779C7}" type="parTrans" cxnId="{0C8C0D3E-89FD-4E1B-AAB7-300DDA7EE6B1}">
      <dgm:prSet/>
      <dgm:spPr/>
      <dgm:t>
        <a:bodyPr/>
        <a:lstStyle/>
        <a:p>
          <a:endParaRPr lang="zh-CN" altLang="en-US"/>
        </a:p>
      </dgm:t>
    </dgm:pt>
    <dgm:pt modelId="{23C77641-F43B-482A-BDD0-14EC22108DBF}" type="pres">
      <dgm:prSet presAssocID="{8AF4FFC9-CD20-4DA2-8AD2-A49F5D8F8797}" presName="diagram" presStyleCnt="0">
        <dgm:presLayoutVars>
          <dgm:dir/>
          <dgm:resizeHandles val="exact"/>
        </dgm:presLayoutVars>
      </dgm:prSet>
      <dgm:spPr/>
    </dgm:pt>
    <dgm:pt modelId="{585312E7-AB06-4290-ADB2-D4F36F3B25DE}" type="pres">
      <dgm:prSet presAssocID="{E229F664-28EF-4CE2-8756-B03E2E07B549}" presName="node" presStyleLbl="node1" presStyleIdx="0" presStyleCnt="5">
        <dgm:presLayoutVars>
          <dgm:bulletEnabled val="1"/>
        </dgm:presLayoutVars>
      </dgm:prSet>
      <dgm:spPr/>
    </dgm:pt>
    <dgm:pt modelId="{6A09863A-FB4E-41FE-93BC-0D3ED509234D}" type="pres">
      <dgm:prSet presAssocID="{5C5A2A97-2689-429A-8A7C-CE6A8E60A485}" presName="sibTrans" presStyleCnt="0"/>
      <dgm:spPr/>
    </dgm:pt>
    <dgm:pt modelId="{CC3ABD72-D34F-45D8-A5B1-23BB9E4587F5}" type="pres">
      <dgm:prSet presAssocID="{26658427-5B9B-44B7-AFDD-22E84B0062A0}" presName="node" presStyleLbl="node1" presStyleIdx="1" presStyleCnt="5">
        <dgm:presLayoutVars>
          <dgm:bulletEnabled val="1"/>
        </dgm:presLayoutVars>
      </dgm:prSet>
      <dgm:spPr/>
    </dgm:pt>
    <dgm:pt modelId="{11C340C1-DF4B-4584-9A99-2D08E2CBD8BB}" type="pres">
      <dgm:prSet presAssocID="{7670D9D2-61E1-4468-B155-57B3AF46D288}" presName="sibTrans" presStyleCnt="0"/>
      <dgm:spPr/>
    </dgm:pt>
    <dgm:pt modelId="{DE5849FB-5AFC-4C5E-AC6A-0CA3B2D56B04}" type="pres">
      <dgm:prSet presAssocID="{62D0ABEC-AEC4-4D6B-A5AE-6D94150EB1BB}" presName="node" presStyleLbl="node1" presStyleIdx="2" presStyleCnt="5">
        <dgm:presLayoutVars>
          <dgm:bulletEnabled val="1"/>
        </dgm:presLayoutVars>
      </dgm:prSet>
      <dgm:spPr/>
    </dgm:pt>
    <dgm:pt modelId="{34E6E2E2-9564-4C27-B045-B5D06185AAE7}" type="pres">
      <dgm:prSet presAssocID="{318730D7-F103-4796-8E39-7A8C4D12B25F}" presName="sibTrans" presStyleCnt="0"/>
      <dgm:spPr/>
    </dgm:pt>
    <dgm:pt modelId="{992BD003-414A-4F78-9927-924BF5511AC2}" type="pres">
      <dgm:prSet presAssocID="{6E848A88-73E2-4FB9-B848-9C5DB83D7341}" presName="node" presStyleLbl="node1" presStyleIdx="3" presStyleCnt="5">
        <dgm:presLayoutVars>
          <dgm:bulletEnabled val="1"/>
        </dgm:presLayoutVars>
      </dgm:prSet>
      <dgm:spPr/>
    </dgm:pt>
    <dgm:pt modelId="{3F683271-5BCA-461C-821F-AAF51CA0D72C}" type="pres">
      <dgm:prSet presAssocID="{A5B8803B-5B11-4D71-A4A4-8CFCCAFD4BA1}" presName="sibTrans" presStyleCnt="0"/>
      <dgm:spPr/>
    </dgm:pt>
    <dgm:pt modelId="{BEC391F4-730D-4929-B20F-D51420B8203B}" type="pres">
      <dgm:prSet presAssocID="{AEDD7537-A779-447C-A702-D050D43A2CEE}" presName="node" presStyleLbl="node1" presStyleIdx="4" presStyleCnt="5">
        <dgm:presLayoutVars>
          <dgm:bulletEnabled val="1"/>
        </dgm:presLayoutVars>
      </dgm:prSet>
      <dgm:spPr/>
    </dgm:pt>
  </dgm:ptLst>
  <dgm:cxnLst>
    <dgm:cxn modelId="{0622980B-5468-411E-904B-3AC19802ED31}" srcId="{8AF4FFC9-CD20-4DA2-8AD2-A49F5D8F8797}" destId="{62D0ABEC-AEC4-4D6B-A5AE-6D94150EB1BB}" srcOrd="2" destOrd="0" parTransId="{3C524092-9651-4CF2-9E9E-B216747B5301}" sibTransId="{318730D7-F103-4796-8E39-7A8C4D12B25F}"/>
    <dgm:cxn modelId="{9C2FBA34-7441-41DD-AC5F-1A6C83E8BC9D}" type="presOf" srcId="{8AF4FFC9-CD20-4DA2-8AD2-A49F5D8F8797}" destId="{23C77641-F43B-482A-BDD0-14EC22108DBF}" srcOrd="0" destOrd="0" presId="urn:microsoft.com/office/officeart/2005/8/layout/default"/>
    <dgm:cxn modelId="{0C8C0D3E-89FD-4E1B-AAB7-300DDA7EE6B1}" srcId="{8AF4FFC9-CD20-4DA2-8AD2-A49F5D8F8797}" destId="{26658427-5B9B-44B7-AFDD-22E84B0062A0}" srcOrd="1" destOrd="0" parTransId="{56AAC046-E51E-4F85-90D7-523B2D4779C7}" sibTransId="{7670D9D2-61E1-4468-B155-57B3AF46D288}"/>
    <dgm:cxn modelId="{3F807C86-C642-4F8A-903C-6A0747143F3A}" type="presOf" srcId="{6E848A88-73E2-4FB9-B848-9C5DB83D7341}" destId="{992BD003-414A-4F78-9927-924BF5511AC2}" srcOrd="0" destOrd="0" presId="urn:microsoft.com/office/officeart/2005/8/layout/default"/>
    <dgm:cxn modelId="{0B0223B9-1553-4846-BD8B-C4FFD9959FA3}" type="presOf" srcId="{E229F664-28EF-4CE2-8756-B03E2E07B549}" destId="{585312E7-AB06-4290-ADB2-D4F36F3B25DE}" srcOrd="0" destOrd="0" presId="urn:microsoft.com/office/officeart/2005/8/layout/default"/>
    <dgm:cxn modelId="{D41BDAB9-7A35-4A69-8CA2-BB819F97E230}" type="presOf" srcId="{26658427-5B9B-44B7-AFDD-22E84B0062A0}" destId="{CC3ABD72-D34F-45D8-A5B1-23BB9E4587F5}" srcOrd="0" destOrd="0" presId="urn:microsoft.com/office/officeart/2005/8/layout/default"/>
    <dgm:cxn modelId="{48F677C9-BAD5-4B48-929A-AC49ED8DA03F}" srcId="{8AF4FFC9-CD20-4DA2-8AD2-A49F5D8F8797}" destId="{6E848A88-73E2-4FB9-B848-9C5DB83D7341}" srcOrd="3" destOrd="0" parTransId="{902A7E9A-1443-49A6-A2F0-1F888F198E4C}" sibTransId="{A5B8803B-5B11-4D71-A4A4-8CFCCAFD4BA1}"/>
    <dgm:cxn modelId="{A7AFF0DA-5166-4E20-8200-6241474CFE5B}" type="presOf" srcId="{AEDD7537-A779-447C-A702-D050D43A2CEE}" destId="{BEC391F4-730D-4929-B20F-D51420B8203B}" srcOrd="0" destOrd="0" presId="urn:microsoft.com/office/officeart/2005/8/layout/default"/>
    <dgm:cxn modelId="{F4FA57E4-B53D-4848-B9A8-F278669E4EEB}" srcId="{8AF4FFC9-CD20-4DA2-8AD2-A49F5D8F8797}" destId="{AEDD7537-A779-447C-A702-D050D43A2CEE}" srcOrd="4" destOrd="0" parTransId="{37F0DF95-BF89-4372-B48F-A00BA1FE1CC1}" sibTransId="{B0E0F595-B090-44C4-A4F3-1D1EE10EBD73}"/>
    <dgm:cxn modelId="{A461D3F3-231F-450F-A462-5816DB756274}" type="presOf" srcId="{62D0ABEC-AEC4-4D6B-A5AE-6D94150EB1BB}" destId="{DE5849FB-5AFC-4C5E-AC6A-0CA3B2D56B04}" srcOrd="0" destOrd="0" presId="urn:microsoft.com/office/officeart/2005/8/layout/default"/>
    <dgm:cxn modelId="{5B6E18FB-1B62-4C34-9053-08DE7BC2609E}" srcId="{8AF4FFC9-CD20-4DA2-8AD2-A49F5D8F8797}" destId="{E229F664-28EF-4CE2-8756-B03E2E07B549}" srcOrd="0" destOrd="0" parTransId="{936D1BE9-A711-4D31-82A9-ED15C51C559B}" sibTransId="{5C5A2A97-2689-429A-8A7C-CE6A8E60A485}"/>
    <dgm:cxn modelId="{CE93A02D-59C7-40B8-BC6F-8F2A56FA1971}" type="presParOf" srcId="{23C77641-F43B-482A-BDD0-14EC22108DBF}" destId="{585312E7-AB06-4290-ADB2-D4F36F3B25DE}" srcOrd="0" destOrd="0" presId="urn:microsoft.com/office/officeart/2005/8/layout/default"/>
    <dgm:cxn modelId="{E10CF522-79AA-4F1C-9CDA-C424F1DA6A1F}" type="presParOf" srcId="{23C77641-F43B-482A-BDD0-14EC22108DBF}" destId="{6A09863A-FB4E-41FE-93BC-0D3ED509234D}" srcOrd="1" destOrd="0" presId="urn:microsoft.com/office/officeart/2005/8/layout/default"/>
    <dgm:cxn modelId="{C6DF8D7F-FF35-47D6-A258-1479E761E989}" type="presParOf" srcId="{23C77641-F43B-482A-BDD0-14EC22108DBF}" destId="{CC3ABD72-D34F-45D8-A5B1-23BB9E4587F5}" srcOrd="2" destOrd="0" presId="urn:microsoft.com/office/officeart/2005/8/layout/default"/>
    <dgm:cxn modelId="{E7F264CA-DD64-4B9B-AE83-BD5D06AF08D5}" type="presParOf" srcId="{23C77641-F43B-482A-BDD0-14EC22108DBF}" destId="{11C340C1-DF4B-4584-9A99-2D08E2CBD8BB}" srcOrd="3" destOrd="0" presId="urn:microsoft.com/office/officeart/2005/8/layout/default"/>
    <dgm:cxn modelId="{6D570A8F-7E04-4BCC-86E6-21BE388BDEB5}" type="presParOf" srcId="{23C77641-F43B-482A-BDD0-14EC22108DBF}" destId="{DE5849FB-5AFC-4C5E-AC6A-0CA3B2D56B04}" srcOrd="4" destOrd="0" presId="urn:microsoft.com/office/officeart/2005/8/layout/default"/>
    <dgm:cxn modelId="{EA588889-7910-4253-A131-8E767278F542}" type="presParOf" srcId="{23C77641-F43B-482A-BDD0-14EC22108DBF}" destId="{34E6E2E2-9564-4C27-B045-B5D06185AAE7}" srcOrd="5" destOrd="0" presId="urn:microsoft.com/office/officeart/2005/8/layout/default"/>
    <dgm:cxn modelId="{5CFFF15D-4DBD-4C3A-854E-7734BE7AC164}" type="presParOf" srcId="{23C77641-F43B-482A-BDD0-14EC22108DBF}" destId="{992BD003-414A-4F78-9927-924BF5511AC2}" srcOrd="6" destOrd="0" presId="urn:microsoft.com/office/officeart/2005/8/layout/default"/>
    <dgm:cxn modelId="{8DC83ED3-3D13-4935-B2B1-0317855C4083}" type="presParOf" srcId="{23C77641-F43B-482A-BDD0-14EC22108DBF}" destId="{3F683271-5BCA-461C-821F-AAF51CA0D72C}" srcOrd="7" destOrd="0" presId="urn:microsoft.com/office/officeart/2005/8/layout/default"/>
    <dgm:cxn modelId="{F2E6D9D5-84F7-4195-80F9-1B841B4FB42E}" type="presParOf" srcId="{23C77641-F43B-482A-BDD0-14EC22108DBF}" destId="{BEC391F4-730D-4929-B20F-D51420B8203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15F68B-52FF-459A-9492-82CAB5301071}" type="doc">
      <dgm:prSet loTypeId="urn:microsoft.com/office/officeart/2005/8/layout/cycle6" loCatId="cycle" qsTypeId="urn:microsoft.com/office/officeart/2005/8/quickstyle/simple3" qsCatId="simple" csTypeId="urn:microsoft.com/office/officeart/2005/8/colors/accent1_2" csCatId="accent1" phldr="1"/>
      <dgm:spPr/>
      <dgm:t>
        <a:bodyPr/>
        <a:lstStyle/>
        <a:p>
          <a:endParaRPr lang="zh-CN" altLang="en-US"/>
        </a:p>
      </dgm:t>
    </dgm:pt>
    <dgm:pt modelId="{CB97E521-DFB8-4F1E-B7E7-5714F07FF7E1}">
      <dgm:prSet phldrT="[文本]"/>
      <dgm:spPr/>
      <dgm:t>
        <a:bodyPr/>
        <a:lstStyle/>
        <a:p>
          <a:r>
            <a:rPr lang="zh-CN" altLang="en-US" dirty="0"/>
            <a:t>社会性</a:t>
          </a:r>
        </a:p>
      </dgm:t>
    </dgm:pt>
    <dgm:pt modelId="{B6CAE2E4-5D82-4EA4-9519-57D31168BB9A}" type="parTrans" cxnId="{5D99A417-141E-4CA3-A2BD-2C8CD214B59F}">
      <dgm:prSet/>
      <dgm:spPr/>
      <dgm:t>
        <a:bodyPr/>
        <a:lstStyle/>
        <a:p>
          <a:endParaRPr lang="zh-CN" altLang="en-US"/>
        </a:p>
      </dgm:t>
    </dgm:pt>
    <dgm:pt modelId="{98D530FD-0F18-41C2-95A3-94E29FA6621C}" type="sibTrans" cxnId="{5D99A417-141E-4CA3-A2BD-2C8CD214B59F}">
      <dgm:prSet/>
      <dgm:spPr/>
      <dgm:t>
        <a:bodyPr/>
        <a:lstStyle/>
        <a:p>
          <a:endParaRPr lang="zh-CN" altLang="en-US"/>
        </a:p>
      </dgm:t>
    </dgm:pt>
    <dgm:pt modelId="{8843A7AA-DE6F-46BF-9898-385D46A9A818}">
      <dgm:prSet phldrT="[文本]"/>
      <dgm:spPr/>
      <dgm:t>
        <a:bodyPr/>
        <a:lstStyle/>
        <a:p>
          <a:r>
            <a:rPr lang="zh-CN" altLang="en-US" dirty="0"/>
            <a:t>经济性</a:t>
          </a:r>
        </a:p>
      </dgm:t>
    </dgm:pt>
    <dgm:pt modelId="{AA8A1859-A8D2-43A4-8212-436E20AD4C17}" type="parTrans" cxnId="{EFE3A010-D37E-4862-AB20-5CF2A04394EC}">
      <dgm:prSet/>
      <dgm:spPr/>
      <dgm:t>
        <a:bodyPr/>
        <a:lstStyle/>
        <a:p>
          <a:endParaRPr lang="zh-CN" altLang="en-US"/>
        </a:p>
      </dgm:t>
    </dgm:pt>
    <dgm:pt modelId="{730EEE09-94E5-4D08-8866-47787D191E39}" type="sibTrans" cxnId="{EFE3A010-D37E-4862-AB20-5CF2A04394EC}">
      <dgm:prSet/>
      <dgm:spPr/>
      <dgm:t>
        <a:bodyPr/>
        <a:lstStyle/>
        <a:p>
          <a:endParaRPr lang="zh-CN" altLang="en-US"/>
        </a:p>
      </dgm:t>
    </dgm:pt>
    <dgm:pt modelId="{2A27DFCB-3904-4839-B68F-BD4192B3D622}">
      <dgm:prSet phldrT="[文本]"/>
      <dgm:spPr/>
      <dgm:t>
        <a:bodyPr/>
        <a:lstStyle/>
        <a:p>
          <a:r>
            <a:rPr lang="zh-CN" altLang="en-US" dirty="0"/>
            <a:t>技术性</a:t>
          </a:r>
        </a:p>
      </dgm:t>
    </dgm:pt>
    <dgm:pt modelId="{3746F5AE-C339-4BDC-A5D4-3A11116BDFDC}" type="parTrans" cxnId="{F96D2FE3-8490-49B2-8D57-CE15091ADE71}">
      <dgm:prSet/>
      <dgm:spPr/>
      <dgm:t>
        <a:bodyPr/>
        <a:lstStyle/>
        <a:p>
          <a:endParaRPr lang="zh-CN" altLang="en-US"/>
        </a:p>
      </dgm:t>
    </dgm:pt>
    <dgm:pt modelId="{C5962DD1-DDB8-4603-9E99-F9424A6B8CA0}" type="sibTrans" cxnId="{F96D2FE3-8490-49B2-8D57-CE15091ADE71}">
      <dgm:prSet/>
      <dgm:spPr/>
      <dgm:t>
        <a:bodyPr/>
        <a:lstStyle/>
        <a:p>
          <a:endParaRPr lang="zh-CN" altLang="en-US"/>
        </a:p>
      </dgm:t>
    </dgm:pt>
    <dgm:pt modelId="{65552785-C183-4BB6-A116-AE0757BF0B42}">
      <dgm:prSet phldrT="[文本]"/>
      <dgm:spPr/>
      <dgm:t>
        <a:bodyPr/>
        <a:lstStyle/>
        <a:p>
          <a:r>
            <a:rPr lang="zh-CN" altLang="en-US" dirty="0"/>
            <a:t>规范性</a:t>
          </a:r>
        </a:p>
      </dgm:t>
    </dgm:pt>
    <dgm:pt modelId="{A657E955-1376-4301-A6C5-1B0482DAE4BA}" type="parTrans" cxnId="{CFDB6EA6-2837-40B4-A14C-70156E656794}">
      <dgm:prSet/>
      <dgm:spPr/>
      <dgm:t>
        <a:bodyPr/>
        <a:lstStyle/>
        <a:p>
          <a:endParaRPr lang="zh-CN" altLang="en-US"/>
        </a:p>
      </dgm:t>
    </dgm:pt>
    <dgm:pt modelId="{9ACB84E1-013F-4CC2-B16D-F4BEB4E41DFB}" type="sibTrans" cxnId="{CFDB6EA6-2837-40B4-A14C-70156E656794}">
      <dgm:prSet/>
      <dgm:spPr/>
      <dgm:t>
        <a:bodyPr/>
        <a:lstStyle/>
        <a:p>
          <a:endParaRPr lang="zh-CN" altLang="en-US"/>
        </a:p>
      </dgm:t>
    </dgm:pt>
    <dgm:pt modelId="{1C196A57-5528-4DD2-AB3C-FED2F098BAFD}">
      <dgm:prSet phldrT="[文本]"/>
      <dgm:spPr/>
      <dgm:t>
        <a:bodyPr/>
        <a:lstStyle/>
        <a:p>
          <a:r>
            <a:rPr lang="zh-CN" altLang="en-US" dirty="0"/>
            <a:t>时代性</a:t>
          </a:r>
        </a:p>
      </dgm:t>
    </dgm:pt>
    <dgm:pt modelId="{06B0A135-5BEE-451F-8102-C29271842740}" type="parTrans" cxnId="{AFD67DE3-279A-492F-AF1B-6E29B4161C0B}">
      <dgm:prSet/>
      <dgm:spPr/>
      <dgm:t>
        <a:bodyPr/>
        <a:lstStyle/>
        <a:p>
          <a:endParaRPr lang="zh-CN" altLang="en-US"/>
        </a:p>
      </dgm:t>
    </dgm:pt>
    <dgm:pt modelId="{9B8D561F-7CFE-4757-8143-782C88D47841}" type="sibTrans" cxnId="{AFD67DE3-279A-492F-AF1B-6E29B4161C0B}">
      <dgm:prSet/>
      <dgm:spPr/>
      <dgm:t>
        <a:bodyPr/>
        <a:lstStyle/>
        <a:p>
          <a:endParaRPr lang="zh-CN" altLang="en-US"/>
        </a:p>
      </dgm:t>
    </dgm:pt>
    <dgm:pt modelId="{BC72D7D6-5792-40C9-A92E-2AA90C9E1FA0}">
      <dgm:prSet phldrT="[文本]"/>
      <dgm:spPr/>
      <dgm:t>
        <a:bodyPr/>
        <a:lstStyle/>
        <a:p>
          <a:r>
            <a:rPr lang="zh-CN" altLang="en-US" dirty="0"/>
            <a:t>稳定性</a:t>
          </a:r>
        </a:p>
      </dgm:t>
    </dgm:pt>
    <dgm:pt modelId="{F26F74B7-C21B-40D6-A1C9-08E4F2DBA5F3}" type="parTrans" cxnId="{EF4CB0A8-944A-483A-A02F-30A42FC35CDC}">
      <dgm:prSet/>
      <dgm:spPr/>
      <dgm:t>
        <a:bodyPr/>
        <a:lstStyle/>
        <a:p>
          <a:endParaRPr lang="zh-CN" altLang="en-US"/>
        </a:p>
      </dgm:t>
    </dgm:pt>
    <dgm:pt modelId="{E18C8DB0-22A8-4840-985F-D43AE0B8363D}" type="sibTrans" cxnId="{EF4CB0A8-944A-483A-A02F-30A42FC35CDC}">
      <dgm:prSet/>
      <dgm:spPr/>
      <dgm:t>
        <a:bodyPr/>
        <a:lstStyle/>
        <a:p>
          <a:endParaRPr lang="zh-CN" altLang="en-US"/>
        </a:p>
      </dgm:t>
    </dgm:pt>
    <dgm:pt modelId="{44847FDE-FF6E-4D7E-B638-127C7DED6A24}" type="pres">
      <dgm:prSet presAssocID="{A715F68B-52FF-459A-9492-82CAB5301071}" presName="cycle" presStyleCnt="0">
        <dgm:presLayoutVars>
          <dgm:dir/>
          <dgm:resizeHandles val="exact"/>
        </dgm:presLayoutVars>
      </dgm:prSet>
      <dgm:spPr/>
    </dgm:pt>
    <dgm:pt modelId="{1F347D7E-3B85-4FA0-B68A-8FBF6207ABE4}" type="pres">
      <dgm:prSet presAssocID="{CB97E521-DFB8-4F1E-B7E7-5714F07FF7E1}" presName="node" presStyleLbl="node1" presStyleIdx="0" presStyleCnt="6">
        <dgm:presLayoutVars>
          <dgm:bulletEnabled val="1"/>
        </dgm:presLayoutVars>
      </dgm:prSet>
      <dgm:spPr/>
    </dgm:pt>
    <dgm:pt modelId="{FDC033C1-BBD5-4233-A841-F00EFAD8DDF9}" type="pres">
      <dgm:prSet presAssocID="{CB97E521-DFB8-4F1E-B7E7-5714F07FF7E1}" presName="spNode" presStyleCnt="0"/>
      <dgm:spPr/>
    </dgm:pt>
    <dgm:pt modelId="{705F12CD-CCDA-4284-A083-FBA1B3AEAAC0}" type="pres">
      <dgm:prSet presAssocID="{98D530FD-0F18-41C2-95A3-94E29FA6621C}" presName="sibTrans" presStyleLbl="sibTrans1D1" presStyleIdx="0" presStyleCnt="6"/>
      <dgm:spPr/>
    </dgm:pt>
    <dgm:pt modelId="{313BC87B-7473-4CED-8D48-FABF76A4D75F}" type="pres">
      <dgm:prSet presAssocID="{8843A7AA-DE6F-46BF-9898-385D46A9A818}" presName="node" presStyleLbl="node1" presStyleIdx="1" presStyleCnt="6">
        <dgm:presLayoutVars>
          <dgm:bulletEnabled val="1"/>
        </dgm:presLayoutVars>
      </dgm:prSet>
      <dgm:spPr/>
    </dgm:pt>
    <dgm:pt modelId="{D4C59B62-9300-442F-BBAF-4651318A9A5A}" type="pres">
      <dgm:prSet presAssocID="{8843A7AA-DE6F-46BF-9898-385D46A9A818}" presName="spNode" presStyleCnt="0"/>
      <dgm:spPr/>
    </dgm:pt>
    <dgm:pt modelId="{C461D1D2-6261-4553-B122-208EA2D77E15}" type="pres">
      <dgm:prSet presAssocID="{730EEE09-94E5-4D08-8866-47787D191E39}" presName="sibTrans" presStyleLbl="sibTrans1D1" presStyleIdx="1" presStyleCnt="6"/>
      <dgm:spPr/>
    </dgm:pt>
    <dgm:pt modelId="{C3AEEC8D-9F5F-465E-83A2-731B5AF4C591}" type="pres">
      <dgm:prSet presAssocID="{2A27DFCB-3904-4839-B68F-BD4192B3D622}" presName="node" presStyleLbl="node1" presStyleIdx="2" presStyleCnt="6">
        <dgm:presLayoutVars>
          <dgm:bulletEnabled val="1"/>
        </dgm:presLayoutVars>
      </dgm:prSet>
      <dgm:spPr/>
    </dgm:pt>
    <dgm:pt modelId="{B41251F7-A9FF-48E5-883A-9BAB3E35E1AF}" type="pres">
      <dgm:prSet presAssocID="{2A27DFCB-3904-4839-B68F-BD4192B3D622}" presName="spNode" presStyleCnt="0"/>
      <dgm:spPr/>
    </dgm:pt>
    <dgm:pt modelId="{8ECECBFD-EE1C-42AC-AEF8-B5397CF7D77C}" type="pres">
      <dgm:prSet presAssocID="{C5962DD1-DDB8-4603-9E99-F9424A6B8CA0}" presName="sibTrans" presStyleLbl="sibTrans1D1" presStyleIdx="2" presStyleCnt="6"/>
      <dgm:spPr/>
    </dgm:pt>
    <dgm:pt modelId="{F6A6862B-1EB3-4A3D-B6E9-58973F2EC429}" type="pres">
      <dgm:prSet presAssocID="{65552785-C183-4BB6-A116-AE0757BF0B42}" presName="node" presStyleLbl="node1" presStyleIdx="3" presStyleCnt="6">
        <dgm:presLayoutVars>
          <dgm:bulletEnabled val="1"/>
        </dgm:presLayoutVars>
      </dgm:prSet>
      <dgm:spPr/>
    </dgm:pt>
    <dgm:pt modelId="{C40D5EB3-B036-4C67-B3EE-652FB5915B36}" type="pres">
      <dgm:prSet presAssocID="{65552785-C183-4BB6-A116-AE0757BF0B42}" presName="spNode" presStyleCnt="0"/>
      <dgm:spPr/>
    </dgm:pt>
    <dgm:pt modelId="{32548994-293A-4340-999C-2ADAE7A1387D}" type="pres">
      <dgm:prSet presAssocID="{9ACB84E1-013F-4CC2-B16D-F4BEB4E41DFB}" presName="sibTrans" presStyleLbl="sibTrans1D1" presStyleIdx="3" presStyleCnt="6"/>
      <dgm:spPr/>
    </dgm:pt>
    <dgm:pt modelId="{5EEAB649-A9A3-4795-A662-3476F3F2CCD4}" type="pres">
      <dgm:prSet presAssocID="{1C196A57-5528-4DD2-AB3C-FED2F098BAFD}" presName="node" presStyleLbl="node1" presStyleIdx="4" presStyleCnt="6">
        <dgm:presLayoutVars>
          <dgm:bulletEnabled val="1"/>
        </dgm:presLayoutVars>
      </dgm:prSet>
      <dgm:spPr/>
    </dgm:pt>
    <dgm:pt modelId="{4CEDCBF8-BEF0-4CE3-A435-CC68AB217A44}" type="pres">
      <dgm:prSet presAssocID="{1C196A57-5528-4DD2-AB3C-FED2F098BAFD}" presName="spNode" presStyleCnt="0"/>
      <dgm:spPr/>
    </dgm:pt>
    <dgm:pt modelId="{AAE476D6-4A34-47DD-BE5E-F0518A40C93D}" type="pres">
      <dgm:prSet presAssocID="{9B8D561F-7CFE-4757-8143-782C88D47841}" presName="sibTrans" presStyleLbl="sibTrans1D1" presStyleIdx="4" presStyleCnt="6"/>
      <dgm:spPr/>
    </dgm:pt>
    <dgm:pt modelId="{F55BE8B5-B938-4354-B385-A89995F2C465}" type="pres">
      <dgm:prSet presAssocID="{BC72D7D6-5792-40C9-A92E-2AA90C9E1FA0}" presName="node" presStyleLbl="node1" presStyleIdx="5" presStyleCnt="6">
        <dgm:presLayoutVars>
          <dgm:bulletEnabled val="1"/>
        </dgm:presLayoutVars>
      </dgm:prSet>
      <dgm:spPr/>
    </dgm:pt>
    <dgm:pt modelId="{4829230E-657E-4BA2-9ABA-4475D33689CC}" type="pres">
      <dgm:prSet presAssocID="{BC72D7D6-5792-40C9-A92E-2AA90C9E1FA0}" presName="spNode" presStyleCnt="0"/>
      <dgm:spPr/>
    </dgm:pt>
    <dgm:pt modelId="{47EDA0BE-CB59-4B57-A9F1-1E28C013AB19}" type="pres">
      <dgm:prSet presAssocID="{E18C8DB0-22A8-4840-985F-D43AE0B8363D}" presName="sibTrans" presStyleLbl="sibTrans1D1" presStyleIdx="5" presStyleCnt="6"/>
      <dgm:spPr/>
    </dgm:pt>
  </dgm:ptLst>
  <dgm:cxnLst>
    <dgm:cxn modelId="{7F9ADF02-6351-4C54-A397-5A6356686899}" type="presOf" srcId="{2A27DFCB-3904-4839-B68F-BD4192B3D622}" destId="{C3AEEC8D-9F5F-465E-83A2-731B5AF4C591}" srcOrd="0" destOrd="0" presId="urn:microsoft.com/office/officeart/2005/8/layout/cycle6"/>
    <dgm:cxn modelId="{0FE4CA0A-6EFB-4E92-993D-78C746BA03AE}" type="presOf" srcId="{BC72D7D6-5792-40C9-A92E-2AA90C9E1FA0}" destId="{F55BE8B5-B938-4354-B385-A89995F2C465}" srcOrd="0" destOrd="0" presId="urn:microsoft.com/office/officeart/2005/8/layout/cycle6"/>
    <dgm:cxn modelId="{EFE3A010-D37E-4862-AB20-5CF2A04394EC}" srcId="{A715F68B-52FF-459A-9492-82CAB5301071}" destId="{8843A7AA-DE6F-46BF-9898-385D46A9A818}" srcOrd="1" destOrd="0" parTransId="{AA8A1859-A8D2-43A4-8212-436E20AD4C17}" sibTransId="{730EEE09-94E5-4D08-8866-47787D191E39}"/>
    <dgm:cxn modelId="{5D99A417-141E-4CA3-A2BD-2C8CD214B59F}" srcId="{A715F68B-52FF-459A-9492-82CAB5301071}" destId="{CB97E521-DFB8-4F1E-B7E7-5714F07FF7E1}" srcOrd="0" destOrd="0" parTransId="{B6CAE2E4-5D82-4EA4-9519-57D31168BB9A}" sibTransId="{98D530FD-0F18-41C2-95A3-94E29FA6621C}"/>
    <dgm:cxn modelId="{DF2C265D-F8C9-4ABE-ADB5-3C971E3A785A}" type="presOf" srcId="{8843A7AA-DE6F-46BF-9898-385D46A9A818}" destId="{313BC87B-7473-4CED-8D48-FABF76A4D75F}" srcOrd="0" destOrd="0" presId="urn:microsoft.com/office/officeart/2005/8/layout/cycle6"/>
    <dgm:cxn modelId="{B5612062-F817-4A29-AFF9-1C588A6757FB}" type="presOf" srcId="{CB97E521-DFB8-4F1E-B7E7-5714F07FF7E1}" destId="{1F347D7E-3B85-4FA0-B68A-8FBF6207ABE4}" srcOrd="0" destOrd="0" presId="urn:microsoft.com/office/officeart/2005/8/layout/cycle6"/>
    <dgm:cxn modelId="{8CA0A462-45D8-4CD6-8E81-FFD7046B975E}" type="presOf" srcId="{E18C8DB0-22A8-4840-985F-D43AE0B8363D}" destId="{47EDA0BE-CB59-4B57-A9F1-1E28C013AB19}" srcOrd="0" destOrd="0" presId="urn:microsoft.com/office/officeart/2005/8/layout/cycle6"/>
    <dgm:cxn modelId="{1ACBA377-851D-44FF-86B4-CCEBB09ECD01}" type="presOf" srcId="{9B8D561F-7CFE-4757-8143-782C88D47841}" destId="{AAE476D6-4A34-47DD-BE5E-F0518A40C93D}" srcOrd="0" destOrd="0" presId="urn:microsoft.com/office/officeart/2005/8/layout/cycle6"/>
    <dgm:cxn modelId="{B3942987-C496-42C6-A350-CCDDC121F65A}" type="presOf" srcId="{1C196A57-5528-4DD2-AB3C-FED2F098BAFD}" destId="{5EEAB649-A9A3-4795-A662-3476F3F2CCD4}" srcOrd="0" destOrd="0" presId="urn:microsoft.com/office/officeart/2005/8/layout/cycle6"/>
    <dgm:cxn modelId="{9817E89D-80E1-4788-B502-1B0E7A275123}" type="presOf" srcId="{730EEE09-94E5-4D08-8866-47787D191E39}" destId="{C461D1D2-6261-4553-B122-208EA2D77E15}" srcOrd="0" destOrd="0" presId="urn:microsoft.com/office/officeart/2005/8/layout/cycle6"/>
    <dgm:cxn modelId="{CFDB6EA6-2837-40B4-A14C-70156E656794}" srcId="{A715F68B-52FF-459A-9492-82CAB5301071}" destId="{65552785-C183-4BB6-A116-AE0757BF0B42}" srcOrd="3" destOrd="0" parTransId="{A657E955-1376-4301-A6C5-1B0482DAE4BA}" sibTransId="{9ACB84E1-013F-4CC2-B16D-F4BEB4E41DFB}"/>
    <dgm:cxn modelId="{EF4CB0A8-944A-483A-A02F-30A42FC35CDC}" srcId="{A715F68B-52FF-459A-9492-82CAB5301071}" destId="{BC72D7D6-5792-40C9-A92E-2AA90C9E1FA0}" srcOrd="5" destOrd="0" parTransId="{F26F74B7-C21B-40D6-A1C9-08E4F2DBA5F3}" sibTransId="{E18C8DB0-22A8-4840-985F-D43AE0B8363D}"/>
    <dgm:cxn modelId="{C2A0D0B3-3DAB-44F2-9FF2-5B0B4EC69D2B}" type="presOf" srcId="{C5962DD1-DDB8-4603-9E99-F9424A6B8CA0}" destId="{8ECECBFD-EE1C-42AC-AEF8-B5397CF7D77C}" srcOrd="0" destOrd="0" presId="urn:microsoft.com/office/officeart/2005/8/layout/cycle6"/>
    <dgm:cxn modelId="{D096CFB9-7C4B-486E-B3B0-FB1F985E11D8}" type="presOf" srcId="{98D530FD-0F18-41C2-95A3-94E29FA6621C}" destId="{705F12CD-CCDA-4284-A083-FBA1B3AEAAC0}" srcOrd="0" destOrd="0" presId="urn:microsoft.com/office/officeart/2005/8/layout/cycle6"/>
    <dgm:cxn modelId="{F07E05BB-959C-4A72-96FD-2CAD19CAC36D}" type="presOf" srcId="{9ACB84E1-013F-4CC2-B16D-F4BEB4E41DFB}" destId="{32548994-293A-4340-999C-2ADAE7A1387D}" srcOrd="0" destOrd="0" presId="urn:microsoft.com/office/officeart/2005/8/layout/cycle6"/>
    <dgm:cxn modelId="{566E8DCD-B3D8-432A-B760-F698A6385E22}" type="presOf" srcId="{A715F68B-52FF-459A-9492-82CAB5301071}" destId="{44847FDE-FF6E-4D7E-B638-127C7DED6A24}" srcOrd="0" destOrd="0" presId="urn:microsoft.com/office/officeart/2005/8/layout/cycle6"/>
    <dgm:cxn modelId="{F96D2FE3-8490-49B2-8D57-CE15091ADE71}" srcId="{A715F68B-52FF-459A-9492-82CAB5301071}" destId="{2A27DFCB-3904-4839-B68F-BD4192B3D622}" srcOrd="2" destOrd="0" parTransId="{3746F5AE-C339-4BDC-A5D4-3A11116BDFDC}" sibTransId="{C5962DD1-DDB8-4603-9E99-F9424A6B8CA0}"/>
    <dgm:cxn modelId="{AFD67DE3-279A-492F-AF1B-6E29B4161C0B}" srcId="{A715F68B-52FF-459A-9492-82CAB5301071}" destId="{1C196A57-5528-4DD2-AB3C-FED2F098BAFD}" srcOrd="4" destOrd="0" parTransId="{06B0A135-5BEE-451F-8102-C29271842740}" sibTransId="{9B8D561F-7CFE-4757-8143-782C88D47841}"/>
    <dgm:cxn modelId="{8C2568E4-6041-4A66-B52C-62ED6DDE62EC}" type="presOf" srcId="{65552785-C183-4BB6-A116-AE0757BF0B42}" destId="{F6A6862B-1EB3-4A3D-B6E9-58973F2EC429}" srcOrd="0" destOrd="0" presId="urn:microsoft.com/office/officeart/2005/8/layout/cycle6"/>
    <dgm:cxn modelId="{5AB09E17-CC37-4288-8CDA-9B2964A7EAB1}" type="presParOf" srcId="{44847FDE-FF6E-4D7E-B638-127C7DED6A24}" destId="{1F347D7E-3B85-4FA0-B68A-8FBF6207ABE4}" srcOrd="0" destOrd="0" presId="urn:microsoft.com/office/officeart/2005/8/layout/cycle6"/>
    <dgm:cxn modelId="{EE5E654F-8410-4472-B8FB-53EDB06141D7}" type="presParOf" srcId="{44847FDE-FF6E-4D7E-B638-127C7DED6A24}" destId="{FDC033C1-BBD5-4233-A841-F00EFAD8DDF9}" srcOrd="1" destOrd="0" presId="urn:microsoft.com/office/officeart/2005/8/layout/cycle6"/>
    <dgm:cxn modelId="{F6908FEB-692B-4E5E-B0C1-E1F41050DF2E}" type="presParOf" srcId="{44847FDE-FF6E-4D7E-B638-127C7DED6A24}" destId="{705F12CD-CCDA-4284-A083-FBA1B3AEAAC0}" srcOrd="2" destOrd="0" presId="urn:microsoft.com/office/officeart/2005/8/layout/cycle6"/>
    <dgm:cxn modelId="{6361E665-BD95-43ED-B511-A8985F7C392F}" type="presParOf" srcId="{44847FDE-FF6E-4D7E-B638-127C7DED6A24}" destId="{313BC87B-7473-4CED-8D48-FABF76A4D75F}" srcOrd="3" destOrd="0" presId="urn:microsoft.com/office/officeart/2005/8/layout/cycle6"/>
    <dgm:cxn modelId="{DAA9A54F-59C0-4E1C-9C5D-6A4388D72EE2}" type="presParOf" srcId="{44847FDE-FF6E-4D7E-B638-127C7DED6A24}" destId="{D4C59B62-9300-442F-BBAF-4651318A9A5A}" srcOrd="4" destOrd="0" presId="urn:microsoft.com/office/officeart/2005/8/layout/cycle6"/>
    <dgm:cxn modelId="{FF3A1218-7860-4C4D-945A-F90DD3AD8558}" type="presParOf" srcId="{44847FDE-FF6E-4D7E-B638-127C7DED6A24}" destId="{C461D1D2-6261-4553-B122-208EA2D77E15}" srcOrd="5" destOrd="0" presId="urn:microsoft.com/office/officeart/2005/8/layout/cycle6"/>
    <dgm:cxn modelId="{187C86C1-077D-4E15-BE78-FEBBE4B363F8}" type="presParOf" srcId="{44847FDE-FF6E-4D7E-B638-127C7DED6A24}" destId="{C3AEEC8D-9F5F-465E-83A2-731B5AF4C591}" srcOrd="6" destOrd="0" presId="urn:microsoft.com/office/officeart/2005/8/layout/cycle6"/>
    <dgm:cxn modelId="{AAA3131A-101C-4390-88E9-6BCCF92CCE5A}" type="presParOf" srcId="{44847FDE-FF6E-4D7E-B638-127C7DED6A24}" destId="{B41251F7-A9FF-48E5-883A-9BAB3E35E1AF}" srcOrd="7" destOrd="0" presId="urn:microsoft.com/office/officeart/2005/8/layout/cycle6"/>
    <dgm:cxn modelId="{17FB1DEB-CE8A-41C5-A3CB-EA9C8561DDDE}" type="presParOf" srcId="{44847FDE-FF6E-4D7E-B638-127C7DED6A24}" destId="{8ECECBFD-EE1C-42AC-AEF8-B5397CF7D77C}" srcOrd="8" destOrd="0" presId="urn:microsoft.com/office/officeart/2005/8/layout/cycle6"/>
    <dgm:cxn modelId="{C83C3E62-03AB-4BB1-8581-1D11D24F9C79}" type="presParOf" srcId="{44847FDE-FF6E-4D7E-B638-127C7DED6A24}" destId="{F6A6862B-1EB3-4A3D-B6E9-58973F2EC429}" srcOrd="9" destOrd="0" presId="urn:microsoft.com/office/officeart/2005/8/layout/cycle6"/>
    <dgm:cxn modelId="{9768A001-5F98-4743-87CD-2DFCCFCE5E14}" type="presParOf" srcId="{44847FDE-FF6E-4D7E-B638-127C7DED6A24}" destId="{C40D5EB3-B036-4C67-B3EE-652FB5915B36}" srcOrd="10" destOrd="0" presId="urn:microsoft.com/office/officeart/2005/8/layout/cycle6"/>
    <dgm:cxn modelId="{F6E27959-359D-464E-9FB4-C4C5546D08C9}" type="presParOf" srcId="{44847FDE-FF6E-4D7E-B638-127C7DED6A24}" destId="{32548994-293A-4340-999C-2ADAE7A1387D}" srcOrd="11" destOrd="0" presId="urn:microsoft.com/office/officeart/2005/8/layout/cycle6"/>
    <dgm:cxn modelId="{D8CE97C3-F78D-4F97-9888-FD094862BA94}" type="presParOf" srcId="{44847FDE-FF6E-4D7E-B638-127C7DED6A24}" destId="{5EEAB649-A9A3-4795-A662-3476F3F2CCD4}" srcOrd="12" destOrd="0" presId="urn:microsoft.com/office/officeart/2005/8/layout/cycle6"/>
    <dgm:cxn modelId="{1AC5011F-BAC0-4DA2-874E-7ED0673E3CC4}" type="presParOf" srcId="{44847FDE-FF6E-4D7E-B638-127C7DED6A24}" destId="{4CEDCBF8-BEF0-4CE3-A435-CC68AB217A44}" srcOrd="13" destOrd="0" presId="urn:microsoft.com/office/officeart/2005/8/layout/cycle6"/>
    <dgm:cxn modelId="{621A875C-884F-4548-B2B5-57E6FC819879}" type="presParOf" srcId="{44847FDE-FF6E-4D7E-B638-127C7DED6A24}" destId="{AAE476D6-4A34-47DD-BE5E-F0518A40C93D}" srcOrd="14" destOrd="0" presId="urn:microsoft.com/office/officeart/2005/8/layout/cycle6"/>
    <dgm:cxn modelId="{2F5358B0-0CAF-4035-9020-6E2258743B5E}" type="presParOf" srcId="{44847FDE-FF6E-4D7E-B638-127C7DED6A24}" destId="{F55BE8B5-B938-4354-B385-A89995F2C465}" srcOrd="15" destOrd="0" presId="urn:microsoft.com/office/officeart/2005/8/layout/cycle6"/>
    <dgm:cxn modelId="{96533CA0-A02C-49EA-AB87-2E143FDF5A5E}" type="presParOf" srcId="{44847FDE-FF6E-4D7E-B638-127C7DED6A24}" destId="{4829230E-657E-4BA2-9ABA-4475D33689CC}" srcOrd="16" destOrd="0" presId="urn:microsoft.com/office/officeart/2005/8/layout/cycle6"/>
    <dgm:cxn modelId="{51EBB2C4-ACBC-4B7D-983A-BA3D7547927F}" type="presParOf" srcId="{44847FDE-FF6E-4D7E-B638-127C7DED6A24}" destId="{47EDA0BE-CB59-4B57-A9F1-1E28C013AB19}"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73CBB3-0A3D-475B-9DDA-93CEFCDEEE1C}" type="doc">
      <dgm:prSet loTypeId="urn:microsoft.com/office/officeart/2005/8/layout/process4" loCatId="list" qsTypeId="urn:microsoft.com/office/officeart/2005/8/quickstyle/simple3" qsCatId="simple" csTypeId="urn:microsoft.com/office/officeart/2005/8/colors/accent1_2" csCatId="accent1" phldr="1"/>
      <dgm:spPr/>
      <dgm:t>
        <a:bodyPr/>
        <a:lstStyle/>
        <a:p>
          <a:endParaRPr lang="zh-CN" altLang="en-US"/>
        </a:p>
      </dgm:t>
    </dgm:pt>
    <dgm:pt modelId="{9BE1565F-EBEA-433A-88E3-AAD41AC61157}">
      <dgm:prSet phldrT="[文本]"/>
      <dgm:spPr/>
      <dgm:t>
        <a:bodyPr/>
        <a:lstStyle/>
        <a:p>
          <a:pPr>
            <a:buFont typeface="Times New Roman" panose="02020603050405020304" pitchFamily="18" charset="0"/>
            <a:buAutoNum type="arabicPeriod"/>
          </a:pPr>
          <a:r>
            <a:rPr lang="zh-CN" altLang="en-US" b="1" dirty="0"/>
            <a:t>由单一、基础型向跨专业、复合型转化</a:t>
          </a:r>
          <a:endParaRPr lang="zh-CN" altLang="en-US" dirty="0"/>
        </a:p>
      </dgm:t>
    </dgm:pt>
    <dgm:pt modelId="{618C65D0-A79D-4307-8E64-A99D021829ED}" type="parTrans" cxnId="{B1404AA9-9DAB-402B-A904-2897BC43EA10}">
      <dgm:prSet/>
      <dgm:spPr/>
      <dgm:t>
        <a:bodyPr/>
        <a:lstStyle/>
        <a:p>
          <a:endParaRPr lang="zh-CN" altLang="en-US"/>
        </a:p>
      </dgm:t>
    </dgm:pt>
    <dgm:pt modelId="{4715D1C8-3F15-4221-B77B-4047848B8BF2}" type="sibTrans" cxnId="{B1404AA9-9DAB-402B-A904-2897BC43EA10}">
      <dgm:prSet/>
      <dgm:spPr/>
      <dgm:t>
        <a:bodyPr/>
        <a:lstStyle/>
        <a:p>
          <a:endParaRPr lang="zh-CN" altLang="en-US"/>
        </a:p>
      </dgm:t>
    </dgm:pt>
    <dgm:pt modelId="{CD0699E7-C7A8-4B1B-BEF9-F0744C9A349A}">
      <dgm:prSet phldrT="[文本]"/>
      <dgm:spPr/>
      <dgm:t>
        <a:bodyPr/>
        <a:lstStyle/>
        <a:p>
          <a:r>
            <a:rPr lang="zh-CN" altLang="en-US" b="1" dirty="0"/>
            <a:t>由封闭型向信息化、开放型转化</a:t>
          </a:r>
          <a:endParaRPr lang="zh-CN" altLang="en-US" dirty="0"/>
        </a:p>
      </dgm:t>
    </dgm:pt>
    <dgm:pt modelId="{2C6F28CC-D760-4086-8A9A-8D1CB36D9691}" type="parTrans" cxnId="{64A4EA20-2A97-4FA5-BDAE-1F2F0A94EA70}">
      <dgm:prSet/>
      <dgm:spPr/>
      <dgm:t>
        <a:bodyPr/>
        <a:lstStyle/>
        <a:p>
          <a:endParaRPr lang="zh-CN" altLang="en-US"/>
        </a:p>
      </dgm:t>
    </dgm:pt>
    <dgm:pt modelId="{6D1EEFEA-72B8-4209-988C-DC03E3A06B84}" type="sibTrans" cxnId="{64A4EA20-2A97-4FA5-BDAE-1F2F0A94EA70}">
      <dgm:prSet/>
      <dgm:spPr/>
      <dgm:t>
        <a:bodyPr/>
        <a:lstStyle/>
        <a:p>
          <a:endParaRPr lang="zh-CN" altLang="en-US"/>
        </a:p>
      </dgm:t>
    </dgm:pt>
    <dgm:pt modelId="{61728DA0-2B39-4BBE-9460-C0730CDACEE9}">
      <dgm:prSet phldrT="[文本]"/>
      <dgm:spPr/>
      <dgm:t>
        <a:bodyPr/>
        <a:lstStyle/>
        <a:p>
          <a:r>
            <a:rPr lang="zh-CN" altLang="en-US" b="1" dirty="0"/>
            <a:t>由传统工艺型向智能型转化</a:t>
          </a:r>
          <a:endParaRPr lang="zh-CN" altLang="en-US" dirty="0"/>
        </a:p>
      </dgm:t>
    </dgm:pt>
    <dgm:pt modelId="{7044AD63-EA27-4906-B386-958F989093DB}" type="parTrans" cxnId="{10E92C93-E221-43E9-BAE7-C155CDDB9D64}">
      <dgm:prSet/>
      <dgm:spPr/>
      <dgm:t>
        <a:bodyPr/>
        <a:lstStyle/>
        <a:p>
          <a:endParaRPr lang="zh-CN" altLang="en-US"/>
        </a:p>
      </dgm:t>
    </dgm:pt>
    <dgm:pt modelId="{7845DD93-605B-4F6F-AA1D-A5C3BDB20BA0}" type="sibTrans" cxnId="{10E92C93-E221-43E9-BAE7-C155CDDB9D64}">
      <dgm:prSet/>
      <dgm:spPr/>
      <dgm:t>
        <a:bodyPr/>
        <a:lstStyle/>
        <a:p>
          <a:endParaRPr lang="zh-CN" altLang="en-US"/>
        </a:p>
      </dgm:t>
    </dgm:pt>
    <dgm:pt modelId="{F45EF611-CD40-4060-96CD-84CD8B5CACFD}">
      <dgm:prSet phldrT="[文本]"/>
      <dgm:spPr/>
      <dgm:t>
        <a:bodyPr/>
        <a:lstStyle/>
        <a:p>
          <a:pPr>
            <a:buFont typeface="Times New Roman" panose="02020603050405020304" pitchFamily="18" charset="0"/>
            <a:buAutoNum type="arabicPeriod"/>
          </a:pPr>
          <a:r>
            <a:rPr lang="zh-CN" altLang="en-US" b="1" dirty="0"/>
            <a:t>由继承型向创新创造型转化</a:t>
          </a:r>
          <a:endParaRPr lang="zh-CN" altLang="en-US" dirty="0"/>
        </a:p>
      </dgm:t>
    </dgm:pt>
    <dgm:pt modelId="{334CE76C-8F1A-410E-A880-AFABFAE4A040}" type="parTrans" cxnId="{4CF5D1A0-999D-4561-8197-C597AC858C8E}">
      <dgm:prSet/>
      <dgm:spPr/>
      <dgm:t>
        <a:bodyPr/>
        <a:lstStyle/>
        <a:p>
          <a:endParaRPr lang="zh-CN" altLang="en-US"/>
        </a:p>
      </dgm:t>
    </dgm:pt>
    <dgm:pt modelId="{01ED98A4-F2B8-4353-A2A8-BE975AA95301}" type="sibTrans" cxnId="{4CF5D1A0-999D-4561-8197-C597AC858C8E}">
      <dgm:prSet/>
      <dgm:spPr/>
      <dgm:t>
        <a:bodyPr/>
        <a:lstStyle/>
        <a:p>
          <a:endParaRPr lang="zh-CN" altLang="en-US"/>
        </a:p>
      </dgm:t>
    </dgm:pt>
    <dgm:pt modelId="{15D13482-9DD8-4BBA-9156-802B9D0F36B2}">
      <dgm:prSet phldrT="[文本]"/>
      <dgm:spPr/>
      <dgm:t>
        <a:bodyPr/>
        <a:lstStyle/>
        <a:p>
          <a:pPr>
            <a:buFont typeface="Times New Roman" panose="02020603050405020304" pitchFamily="18" charset="0"/>
            <a:buAutoNum type="arabicPeriod"/>
          </a:pPr>
          <a:r>
            <a:rPr lang="zh-CN" altLang="en-US" b="1"/>
            <a:t>服务型职业由普通低端向个性化、知识型转化</a:t>
          </a:r>
          <a:endParaRPr lang="zh-CN" altLang="en-US" dirty="0"/>
        </a:p>
      </dgm:t>
    </dgm:pt>
    <dgm:pt modelId="{473A4E46-35E6-402A-AF6A-29E75732CCD2}" type="parTrans" cxnId="{352F57DA-3D39-4865-B3EF-2DD7BEC936C6}">
      <dgm:prSet/>
      <dgm:spPr/>
      <dgm:t>
        <a:bodyPr/>
        <a:lstStyle/>
        <a:p>
          <a:endParaRPr lang="zh-CN" altLang="en-US"/>
        </a:p>
      </dgm:t>
    </dgm:pt>
    <dgm:pt modelId="{B0E9BA0B-3111-4A52-A86F-B18FB89BB573}" type="sibTrans" cxnId="{352F57DA-3D39-4865-B3EF-2DD7BEC936C6}">
      <dgm:prSet/>
      <dgm:spPr/>
      <dgm:t>
        <a:bodyPr/>
        <a:lstStyle/>
        <a:p>
          <a:endParaRPr lang="zh-CN" altLang="en-US"/>
        </a:p>
      </dgm:t>
    </dgm:pt>
    <dgm:pt modelId="{815E243A-B9F2-4EFC-A481-ADC3D180E1C2}">
      <dgm:prSet phldrT="[文本]"/>
      <dgm:spPr/>
      <dgm:t>
        <a:bodyPr/>
        <a:lstStyle/>
        <a:p>
          <a:pPr>
            <a:buFont typeface="Times New Roman" panose="02020603050405020304" pitchFamily="18" charset="0"/>
            <a:buAutoNum type="arabicPeriod"/>
          </a:pPr>
          <a:r>
            <a:rPr lang="zh-CN" altLang="en-US" b="1"/>
            <a:t>职业活动趋向绿色、可持续、低碳</a:t>
          </a:r>
          <a:endParaRPr lang="zh-CN" altLang="en-US" dirty="0"/>
        </a:p>
      </dgm:t>
    </dgm:pt>
    <dgm:pt modelId="{B2054B3A-21CA-40DA-B75C-4C3683F1CF40}" type="parTrans" cxnId="{9AA3379C-7F7E-4BBB-A9DA-1F9609EA2A9A}">
      <dgm:prSet/>
      <dgm:spPr/>
      <dgm:t>
        <a:bodyPr/>
        <a:lstStyle/>
        <a:p>
          <a:endParaRPr lang="zh-CN" altLang="en-US"/>
        </a:p>
      </dgm:t>
    </dgm:pt>
    <dgm:pt modelId="{49991668-2E53-45A4-832E-9472FC0FBD4C}" type="sibTrans" cxnId="{9AA3379C-7F7E-4BBB-A9DA-1F9609EA2A9A}">
      <dgm:prSet/>
      <dgm:spPr/>
      <dgm:t>
        <a:bodyPr/>
        <a:lstStyle/>
        <a:p>
          <a:endParaRPr lang="zh-CN" altLang="en-US"/>
        </a:p>
      </dgm:t>
    </dgm:pt>
    <dgm:pt modelId="{A6EC3787-31DE-4534-AACB-536F9EDDF062}" type="pres">
      <dgm:prSet presAssocID="{4973CBB3-0A3D-475B-9DDA-93CEFCDEEE1C}" presName="Name0" presStyleCnt="0">
        <dgm:presLayoutVars>
          <dgm:dir/>
          <dgm:animLvl val="lvl"/>
          <dgm:resizeHandles val="exact"/>
        </dgm:presLayoutVars>
      </dgm:prSet>
      <dgm:spPr/>
    </dgm:pt>
    <dgm:pt modelId="{29B25410-DCBC-4861-9D4F-AF75507F4C2E}" type="pres">
      <dgm:prSet presAssocID="{815E243A-B9F2-4EFC-A481-ADC3D180E1C2}" presName="boxAndChildren" presStyleCnt="0"/>
      <dgm:spPr/>
    </dgm:pt>
    <dgm:pt modelId="{56E1ADA9-FD3D-4EA8-944F-AE8477B7B069}" type="pres">
      <dgm:prSet presAssocID="{815E243A-B9F2-4EFC-A481-ADC3D180E1C2}" presName="parentTextBox" presStyleLbl="node1" presStyleIdx="0" presStyleCnt="6"/>
      <dgm:spPr/>
    </dgm:pt>
    <dgm:pt modelId="{20614A47-BC60-4EEB-AA87-30630C855D75}" type="pres">
      <dgm:prSet presAssocID="{B0E9BA0B-3111-4A52-A86F-B18FB89BB573}" presName="sp" presStyleCnt="0"/>
      <dgm:spPr/>
    </dgm:pt>
    <dgm:pt modelId="{E182B98B-EFFA-4A2C-9D93-307516AB37D2}" type="pres">
      <dgm:prSet presAssocID="{15D13482-9DD8-4BBA-9156-802B9D0F36B2}" presName="arrowAndChildren" presStyleCnt="0"/>
      <dgm:spPr/>
    </dgm:pt>
    <dgm:pt modelId="{9668D902-97CD-49C1-B3A5-33D357CEB081}" type="pres">
      <dgm:prSet presAssocID="{15D13482-9DD8-4BBA-9156-802B9D0F36B2}" presName="parentTextArrow" presStyleLbl="node1" presStyleIdx="1" presStyleCnt="6"/>
      <dgm:spPr/>
    </dgm:pt>
    <dgm:pt modelId="{D384F6E3-5010-45F3-865D-4F04402A3953}" type="pres">
      <dgm:prSet presAssocID="{01ED98A4-F2B8-4353-A2A8-BE975AA95301}" presName="sp" presStyleCnt="0"/>
      <dgm:spPr/>
    </dgm:pt>
    <dgm:pt modelId="{51CD4324-78DF-4E54-93AD-EDD55DE3ACD2}" type="pres">
      <dgm:prSet presAssocID="{F45EF611-CD40-4060-96CD-84CD8B5CACFD}" presName="arrowAndChildren" presStyleCnt="0"/>
      <dgm:spPr/>
    </dgm:pt>
    <dgm:pt modelId="{61DDD756-C7F8-4C23-A394-8FC46D4BC909}" type="pres">
      <dgm:prSet presAssocID="{F45EF611-CD40-4060-96CD-84CD8B5CACFD}" presName="parentTextArrow" presStyleLbl="node1" presStyleIdx="2" presStyleCnt="6"/>
      <dgm:spPr/>
    </dgm:pt>
    <dgm:pt modelId="{50255342-AA51-4D80-A8B9-7121A2FEC439}" type="pres">
      <dgm:prSet presAssocID="{7845DD93-605B-4F6F-AA1D-A5C3BDB20BA0}" presName="sp" presStyleCnt="0"/>
      <dgm:spPr/>
    </dgm:pt>
    <dgm:pt modelId="{902DD9A9-6888-4A6C-B017-C189C09C334C}" type="pres">
      <dgm:prSet presAssocID="{61728DA0-2B39-4BBE-9460-C0730CDACEE9}" presName="arrowAndChildren" presStyleCnt="0"/>
      <dgm:spPr/>
    </dgm:pt>
    <dgm:pt modelId="{BE9CEC39-E28B-4D04-9D2E-6B92E8FBF364}" type="pres">
      <dgm:prSet presAssocID="{61728DA0-2B39-4BBE-9460-C0730CDACEE9}" presName="parentTextArrow" presStyleLbl="node1" presStyleIdx="3" presStyleCnt="6"/>
      <dgm:spPr/>
    </dgm:pt>
    <dgm:pt modelId="{3ED22101-72A5-4EE1-95EB-D9A2B999D4BD}" type="pres">
      <dgm:prSet presAssocID="{6D1EEFEA-72B8-4209-988C-DC03E3A06B84}" presName="sp" presStyleCnt="0"/>
      <dgm:spPr/>
    </dgm:pt>
    <dgm:pt modelId="{A16ADEDF-C63B-45EA-A742-05C506A77A85}" type="pres">
      <dgm:prSet presAssocID="{CD0699E7-C7A8-4B1B-BEF9-F0744C9A349A}" presName="arrowAndChildren" presStyleCnt="0"/>
      <dgm:spPr/>
    </dgm:pt>
    <dgm:pt modelId="{87B8CEF1-1673-4D63-8480-FF7CD9894C5F}" type="pres">
      <dgm:prSet presAssocID="{CD0699E7-C7A8-4B1B-BEF9-F0744C9A349A}" presName="parentTextArrow" presStyleLbl="node1" presStyleIdx="4" presStyleCnt="6"/>
      <dgm:spPr/>
    </dgm:pt>
    <dgm:pt modelId="{0086D505-DF06-4FA0-9015-29685BB4556C}" type="pres">
      <dgm:prSet presAssocID="{4715D1C8-3F15-4221-B77B-4047848B8BF2}" presName="sp" presStyleCnt="0"/>
      <dgm:spPr/>
    </dgm:pt>
    <dgm:pt modelId="{7A7607EC-2FBA-48D7-99D2-9F87F11AE743}" type="pres">
      <dgm:prSet presAssocID="{9BE1565F-EBEA-433A-88E3-AAD41AC61157}" presName="arrowAndChildren" presStyleCnt="0"/>
      <dgm:spPr/>
    </dgm:pt>
    <dgm:pt modelId="{9AB8E75F-A47B-4AB0-A7EB-346996D7A370}" type="pres">
      <dgm:prSet presAssocID="{9BE1565F-EBEA-433A-88E3-AAD41AC61157}" presName="parentTextArrow" presStyleLbl="node1" presStyleIdx="5" presStyleCnt="6"/>
      <dgm:spPr/>
    </dgm:pt>
  </dgm:ptLst>
  <dgm:cxnLst>
    <dgm:cxn modelId="{8A33C71D-1A56-455C-811C-E88243C1019E}" type="presOf" srcId="{815E243A-B9F2-4EFC-A481-ADC3D180E1C2}" destId="{56E1ADA9-FD3D-4EA8-944F-AE8477B7B069}" srcOrd="0" destOrd="0" presId="urn:microsoft.com/office/officeart/2005/8/layout/process4"/>
    <dgm:cxn modelId="{64A4EA20-2A97-4FA5-BDAE-1F2F0A94EA70}" srcId="{4973CBB3-0A3D-475B-9DDA-93CEFCDEEE1C}" destId="{CD0699E7-C7A8-4B1B-BEF9-F0744C9A349A}" srcOrd="1" destOrd="0" parTransId="{2C6F28CC-D760-4086-8A9A-8D1CB36D9691}" sibTransId="{6D1EEFEA-72B8-4209-988C-DC03E3A06B84}"/>
    <dgm:cxn modelId="{1FC85A39-E3F1-46F0-9BE4-F414FB23DEA7}" type="presOf" srcId="{9BE1565F-EBEA-433A-88E3-AAD41AC61157}" destId="{9AB8E75F-A47B-4AB0-A7EB-346996D7A370}" srcOrd="0" destOrd="0" presId="urn:microsoft.com/office/officeart/2005/8/layout/process4"/>
    <dgm:cxn modelId="{8E520643-8AB4-4A3A-BEC3-6690BF51F57E}" type="presOf" srcId="{61728DA0-2B39-4BBE-9460-C0730CDACEE9}" destId="{BE9CEC39-E28B-4D04-9D2E-6B92E8FBF364}" srcOrd="0" destOrd="0" presId="urn:microsoft.com/office/officeart/2005/8/layout/process4"/>
    <dgm:cxn modelId="{509EA26B-A01A-4AE7-BC4F-3769D2AD77E1}" type="presOf" srcId="{F45EF611-CD40-4060-96CD-84CD8B5CACFD}" destId="{61DDD756-C7F8-4C23-A394-8FC46D4BC909}" srcOrd="0" destOrd="0" presId="urn:microsoft.com/office/officeart/2005/8/layout/process4"/>
    <dgm:cxn modelId="{0E242490-40E2-499D-B7EB-44D7C0EF4FC9}" type="presOf" srcId="{15D13482-9DD8-4BBA-9156-802B9D0F36B2}" destId="{9668D902-97CD-49C1-B3A5-33D357CEB081}" srcOrd="0" destOrd="0" presId="urn:microsoft.com/office/officeart/2005/8/layout/process4"/>
    <dgm:cxn modelId="{10E92C93-E221-43E9-BAE7-C155CDDB9D64}" srcId="{4973CBB3-0A3D-475B-9DDA-93CEFCDEEE1C}" destId="{61728DA0-2B39-4BBE-9460-C0730CDACEE9}" srcOrd="2" destOrd="0" parTransId="{7044AD63-EA27-4906-B386-958F989093DB}" sibTransId="{7845DD93-605B-4F6F-AA1D-A5C3BDB20BA0}"/>
    <dgm:cxn modelId="{C7C3C09B-7558-4B93-908B-C62F21F8FB08}" type="presOf" srcId="{CD0699E7-C7A8-4B1B-BEF9-F0744C9A349A}" destId="{87B8CEF1-1673-4D63-8480-FF7CD9894C5F}" srcOrd="0" destOrd="0" presId="urn:microsoft.com/office/officeart/2005/8/layout/process4"/>
    <dgm:cxn modelId="{9AA3379C-7F7E-4BBB-A9DA-1F9609EA2A9A}" srcId="{4973CBB3-0A3D-475B-9DDA-93CEFCDEEE1C}" destId="{815E243A-B9F2-4EFC-A481-ADC3D180E1C2}" srcOrd="5" destOrd="0" parTransId="{B2054B3A-21CA-40DA-B75C-4C3683F1CF40}" sibTransId="{49991668-2E53-45A4-832E-9472FC0FBD4C}"/>
    <dgm:cxn modelId="{4CF5D1A0-999D-4561-8197-C597AC858C8E}" srcId="{4973CBB3-0A3D-475B-9DDA-93CEFCDEEE1C}" destId="{F45EF611-CD40-4060-96CD-84CD8B5CACFD}" srcOrd="3" destOrd="0" parTransId="{334CE76C-8F1A-410E-A880-AFABFAE4A040}" sibTransId="{01ED98A4-F2B8-4353-A2A8-BE975AA95301}"/>
    <dgm:cxn modelId="{B1404AA9-9DAB-402B-A904-2897BC43EA10}" srcId="{4973CBB3-0A3D-475B-9DDA-93CEFCDEEE1C}" destId="{9BE1565F-EBEA-433A-88E3-AAD41AC61157}" srcOrd="0" destOrd="0" parTransId="{618C65D0-A79D-4307-8E64-A99D021829ED}" sibTransId="{4715D1C8-3F15-4221-B77B-4047848B8BF2}"/>
    <dgm:cxn modelId="{352F57DA-3D39-4865-B3EF-2DD7BEC936C6}" srcId="{4973CBB3-0A3D-475B-9DDA-93CEFCDEEE1C}" destId="{15D13482-9DD8-4BBA-9156-802B9D0F36B2}" srcOrd="4" destOrd="0" parTransId="{473A4E46-35E6-402A-AF6A-29E75732CCD2}" sibTransId="{B0E9BA0B-3111-4A52-A86F-B18FB89BB573}"/>
    <dgm:cxn modelId="{6D69AFDD-EB8B-4144-9BE4-111604607837}" type="presOf" srcId="{4973CBB3-0A3D-475B-9DDA-93CEFCDEEE1C}" destId="{A6EC3787-31DE-4534-AACB-536F9EDDF062}" srcOrd="0" destOrd="0" presId="urn:microsoft.com/office/officeart/2005/8/layout/process4"/>
    <dgm:cxn modelId="{DE6F5E52-E3EC-418A-94C9-023267D76F39}" type="presParOf" srcId="{A6EC3787-31DE-4534-AACB-536F9EDDF062}" destId="{29B25410-DCBC-4861-9D4F-AF75507F4C2E}" srcOrd="0" destOrd="0" presId="urn:microsoft.com/office/officeart/2005/8/layout/process4"/>
    <dgm:cxn modelId="{956387EA-80FE-443A-A217-E82F7151B191}" type="presParOf" srcId="{29B25410-DCBC-4861-9D4F-AF75507F4C2E}" destId="{56E1ADA9-FD3D-4EA8-944F-AE8477B7B069}" srcOrd="0" destOrd="0" presId="urn:microsoft.com/office/officeart/2005/8/layout/process4"/>
    <dgm:cxn modelId="{DBC75EDD-0230-416A-BA1B-E1B1FF63893D}" type="presParOf" srcId="{A6EC3787-31DE-4534-AACB-536F9EDDF062}" destId="{20614A47-BC60-4EEB-AA87-30630C855D75}" srcOrd="1" destOrd="0" presId="urn:microsoft.com/office/officeart/2005/8/layout/process4"/>
    <dgm:cxn modelId="{F0503C34-48F4-45AA-A8BC-A381D0E4D045}" type="presParOf" srcId="{A6EC3787-31DE-4534-AACB-536F9EDDF062}" destId="{E182B98B-EFFA-4A2C-9D93-307516AB37D2}" srcOrd="2" destOrd="0" presId="urn:microsoft.com/office/officeart/2005/8/layout/process4"/>
    <dgm:cxn modelId="{250092E4-DB12-427A-AD1C-E243E6B6323A}" type="presParOf" srcId="{E182B98B-EFFA-4A2C-9D93-307516AB37D2}" destId="{9668D902-97CD-49C1-B3A5-33D357CEB081}" srcOrd="0" destOrd="0" presId="urn:microsoft.com/office/officeart/2005/8/layout/process4"/>
    <dgm:cxn modelId="{81A8D6AF-2982-42A7-8425-89B3327875CD}" type="presParOf" srcId="{A6EC3787-31DE-4534-AACB-536F9EDDF062}" destId="{D384F6E3-5010-45F3-865D-4F04402A3953}" srcOrd="3" destOrd="0" presId="urn:microsoft.com/office/officeart/2005/8/layout/process4"/>
    <dgm:cxn modelId="{56DCA5D2-5CAA-486B-B763-B25D32A2BBDE}" type="presParOf" srcId="{A6EC3787-31DE-4534-AACB-536F9EDDF062}" destId="{51CD4324-78DF-4E54-93AD-EDD55DE3ACD2}" srcOrd="4" destOrd="0" presId="urn:microsoft.com/office/officeart/2005/8/layout/process4"/>
    <dgm:cxn modelId="{301BC328-8596-431E-BA1A-D7B767D996F8}" type="presParOf" srcId="{51CD4324-78DF-4E54-93AD-EDD55DE3ACD2}" destId="{61DDD756-C7F8-4C23-A394-8FC46D4BC909}" srcOrd="0" destOrd="0" presId="urn:microsoft.com/office/officeart/2005/8/layout/process4"/>
    <dgm:cxn modelId="{60A2451A-E3F0-4D57-B301-56F3448B86D1}" type="presParOf" srcId="{A6EC3787-31DE-4534-AACB-536F9EDDF062}" destId="{50255342-AA51-4D80-A8B9-7121A2FEC439}" srcOrd="5" destOrd="0" presId="urn:microsoft.com/office/officeart/2005/8/layout/process4"/>
    <dgm:cxn modelId="{CC339202-97FF-41C7-9029-9B69979D76BC}" type="presParOf" srcId="{A6EC3787-31DE-4534-AACB-536F9EDDF062}" destId="{902DD9A9-6888-4A6C-B017-C189C09C334C}" srcOrd="6" destOrd="0" presId="urn:microsoft.com/office/officeart/2005/8/layout/process4"/>
    <dgm:cxn modelId="{B80C745A-539D-4193-B47D-FDAB1D270BC4}" type="presParOf" srcId="{902DD9A9-6888-4A6C-B017-C189C09C334C}" destId="{BE9CEC39-E28B-4D04-9D2E-6B92E8FBF364}" srcOrd="0" destOrd="0" presId="urn:microsoft.com/office/officeart/2005/8/layout/process4"/>
    <dgm:cxn modelId="{9254A165-1833-4D60-9889-A4C7705FE9D1}" type="presParOf" srcId="{A6EC3787-31DE-4534-AACB-536F9EDDF062}" destId="{3ED22101-72A5-4EE1-95EB-D9A2B999D4BD}" srcOrd="7" destOrd="0" presId="urn:microsoft.com/office/officeart/2005/8/layout/process4"/>
    <dgm:cxn modelId="{3DE2B972-FB3F-43EF-BFE7-B0F2E78B8B9E}" type="presParOf" srcId="{A6EC3787-31DE-4534-AACB-536F9EDDF062}" destId="{A16ADEDF-C63B-45EA-A742-05C506A77A85}" srcOrd="8" destOrd="0" presId="urn:microsoft.com/office/officeart/2005/8/layout/process4"/>
    <dgm:cxn modelId="{4448F0F0-8760-4FE8-87DF-C652239D0890}" type="presParOf" srcId="{A16ADEDF-C63B-45EA-A742-05C506A77A85}" destId="{87B8CEF1-1673-4D63-8480-FF7CD9894C5F}" srcOrd="0" destOrd="0" presId="urn:microsoft.com/office/officeart/2005/8/layout/process4"/>
    <dgm:cxn modelId="{011B4321-1EA0-4A64-BA54-D68345EBC090}" type="presParOf" srcId="{A6EC3787-31DE-4534-AACB-536F9EDDF062}" destId="{0086D505-DF06-4FA0-9015-29685BB4556C}" srcOrd="9" destOrd="0" presId="urn:microsoft.com/office/officeart/2005/8/layout/process4"/>
    <dgm:cxn modelId="{F70F4EA5-60E1-4F3B-932C-C29DE1DFE444}" type="presParOf" srcId="{A6EC3787-31DE-4534-AACB-536F9EDDF062}" destId="{7A7607EC-2FBA-48D7-99D2-9F87F11AE743}" srcOrd="10" destOrd="0" presId="urn:microsoft.com/office/officeart/2005/8/layout/process4"/>
    <dgm:cxn modelId="{4450EB93-998E-4B33-99D3-446ADD86FFAC}" type="presParOf" srcId="{7A7607EC-2FBA-48D7-99D2-9F87F11AE743}" destId="{9AB8E75F-A47B-4AB0-A7EB-346996D7A37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448529-D8C7-4A6C-95EB-DE87BA3BD1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FCAE9540-0A8D-4CFC-8C60-D156599AD251}">
      <dgm:prSet custT="1"/>
      <dgm:spPr/>
      <dgm:t>
        <a:bodyPr/>
        <a:lstStyle/>
        <a:p>
          <a:r>
            <a:rPr lang="zh-CN" sz="2400" b="1" kern="1200" dirty="0">
              <a:solidFill>
                <a:prstClr val="white"/>
              </a:solidFill>
              <a:latin typeface="Calibri"/>
              <a:ea typeface="微软雅黑"/>
              <a:cs typeface="+mn-cs"/>
            </a:rPr>
            <a:t>活动一  </a:t>
          </a:r>
          <a:r>
            <a:rPr lang="zh-CN" altLang="en-US" sz="2400" b="1" kern="1200" dirty="0">
              <a:solidFill>
                <a:prstClr val="white"/>
              </a:solidFill>
              <a:latin typeface="Calibri"/>
              <a:ea typeface="微软雅黑"/>
              <a:cs typeface="+mn-cs"/>
            </a:rPr>
            <a:t> 四十年间职业变化</a:t>
          </a:r>
          <a:endParaRPr lang="zh-CN" altLang="en-US" sz="2400" kern="1200" dirty="0"/>
        </a:p>
      </dgm:t>
    </dgm:pt>
    <dgm:pt modelId="{37EC1BFB-F8C3-424F-A044-4AD27BCE0AB6}" type="parTrans" cxnId="{008DD9AA-5B95-4CE6-9FE8-B7B42FB12E95}">
      <dgm:prSet/>
      <dgm:spPr/>
      <dgm:t>
        <a:bodyPr/>
        <a:lstStyle/>
        <a:p>
          <a:endParaRPr lang="zh-CN" altLang="en-US"/>
        </a:p>
      </dgm:t>
    </dgm:pt>
    <dgm:pt modelId="{080B9B31-5EB9-4586-991C-A44925A02881}" type="sibTrans" cxnId="{008DD9AA-5B95-4CE6-9FE8-B7B42FB12E95}">
      <dgm:prSet/>
      <dgm:spPr/>
      <dgm:t>
        <a:bodyPr/>
        <a:lstStyle/>
        <a:p>
          <a:endParaRPr lang="zh-CN" altLang="en-US"/>
        </a:p>
      </dgm:t>
    </dgm:pt>
    <dgm:pt modelId="{FF378411-FB51-4DBA-8ABC-27ACCD61123E}">
      <dgm:prSet custT="1"/>
      <dgm:spPr/>
      <dgm:t>
        <a:bodyPr/>
        <a:lstStyle/>
        <a:p>
          <a:r>
            <a:rPr lang="zh-CN" sz="2400" b="1" kern="1200" dirty="0">
              <a:solidFill>
                <a:prstClr val="white"/>
              </a:solidFill>
              <a:latin typeface="Calibri"/>
              <a:ea typeface="微软雅黑"/>
              <a:cs typeface="+mn-cs"/>
            </a:rPr>
            <a:t>活动二   </a:t>
          </a:r>
          <a:r>
            <a:rPr lang="zh-CN" altLang="en-US" sz="2400" b="1" kern="1200" dirty="0">
              <a:solidFill>
                <a:prstClr val="white"/>
              </a:solidFill>
              <a:latin typeface="Calibri"/>
              <a:ea typeface="微软雅黑"/>
              <a:cs typeface="+mn-cs"/>
            </a:rPr>
            <a:t>用人单位信息清单</a:t>
          </a:r>
          <a:endParaRPr lang="zh-CN" altLang="en-US" sz="2400" kern="1200" dirty="0"/>
        </a:p>
      </dgm:t>
    </dgm:pt>
    <dgm:pt modelId="{FB63F317-4EE2-4A0E-A938-E66B1218AD3C}" type="parTrans" cxnId="{59955171-97AD-4FCD-ADD9-17A8ACE4F3BE}">
      <dgm:prSet/>
      <dgm:spPr/>
      <dgm:t>
        <a:bodyPr/>
        <a:lstStyle/>
        <a:p>
          <a:endParaRPr lang="zh-CN" altLang="en-US"/>
        </a:p>
      </dgm:t>
    </dgm:pt>
    <dgm:pt modelId="{1F9E0E8F-5192-4C32-82D8-425E9B3C504A}" type="sibTrans" cxnId="{59955171-97AD-4FCD-ADD9-17A8ACE4F3BE}">
      <dgm:prSet/>
      <dgm:spPr/>
      <dgm:t>
        <a:bodyPr/>
        <a:lstStyle/>
        <a:p>
          <a:endParaRPr lang="zh-CN" altLang="en-US"/>
        </a:p>
      </dgm:t>
    </dgm:pt>
    <dgm:pt modelId="{2D46B671-08A5-4807-AECF-93CA4B7AB44B}" type="pres">
      <dgm:prSet presAssocID="{CD448529-D8C7-4A6C-95EB-DE87BA3BD1FF}" presName="linear" presStyleCnt="0">
        <dgm:presLayoutVars>
          <dgm:animLvl val="lvl"/>
          <dgm:resizeHandles val="exact"/>
        </dgm:presLayoutVars>
      </dgm:prSet>
      <dgm:spPr/>
    </dgm:pt>
    <dgm:pt modelId="{5AB7C4ED-30F0-4A25-BF4B-16E2FA1D3550}" type="pres">
      <dgm:prSet presAssocID="{FCAE9540-0A8D-4CFC-8C60-D156599AD251}" presName="parentText" presStyleLbl="node1" presStyleIdx="0" presStyleCnt="2">
        <dgm:presLayoutVars>
          <dgm:chMax val="0"/>
          <dgm:bulletEnabled val="1"/>
        </dgm:presLayoutVars>
      </dgm:prSet>
      <dgm:spPr/>
    </dgm:pt>
    <dgm:pt modelId="{973631BF-C618-400B-81A4-3E6286B0862E}" type="pres">
      <dgm:prSet presAssocID="{080B9B31-5EB9-4586-991C-A44925A02881}" presName="spacer" presStyleCnt="0"/>
      <dgm:spPr/>
    </dgm:pt>
    <dgm:pt modelId="{A286B1F0-A3DD-4EDC-9C1D-499C3BD41704}" type="pres">
      <dgm:prSet presAssocID="{FF378411-FB51-4DBA-8ABC-27ACCD61123E}" presName="parentText" presStyleLbl="node1" presStyleIdx="1" presStyleCnt="2">
        <dgm:presLayoutVars>
          <dgm:chMax val="0"/>
          <dgm:bulletEnabled val="1"/>
        </dgm:presLayoutVars>
      </dgm:prSet>
      <dgm:spPr/>
    </dgm:pt>
  </dgm:ptLst>
  <dgm:cxnLst>
    <dgm:cxn modelId="{59955171-97AD-4FCD-ADD9-17A8ACE4F3BE}" srcId="{CD448529-D8C7-4A6C-95EB-DE87BA3BD1FF}" destId="{FF378411-FB51-4DBA-8ABC-27ACCD61123E}" srcOrd="1" destOrd="0" parTransId="{FB63F317-4EE2-4A0E-A938-E66B1218AD3C}" sibTransId="{1F9E0E8F-5192-4C32-82D8-425E9B3C504A}"/>
    <dgm:cxn modelId="{8C9E5F58-4151-413C-B8D0-D54AC8E90AAD}" type="presOf" srcId="{CD448529-D8C7-4A6C-95EB-DE87BA3BD1FF}" destId="{2D46B671-08A5-4807-AECF-93CA4B7AB44B}" srcOrd="0" destOrd="0" presId="urn:microsoft.com/office/officeart/2005/8/layout/vList2"/>
    <dgm:cxn modelId="{22843895-E5E8-4BAE-B6D0-4D92FB75EFF3}" type="presOf" srcId="{FCAE9540-0A8D-4CFC-8C60-D156599AD251}" destId="{5AB7C4ED-30F0-4A25-BF4B-16E2FA1D3550}" srcOrd="0" destOrd="0" presId="urn:microsoft.com/office/officeart/2005/8/layout/vList2"/>
    <dgm:cxn modelId="{008DD9AA-5B95-4CE6-9FE8-B7B42FB12E95}" srcId="{CD448529-D8C7-4A6C-95EB-DE87BA3BD1FF}" destId="{FCAE9540-0A8D-4CFC-8C60-D156599AD251}" srcOrd="0" destOrd="0" parTransId="{37EC1BFB-F8C3-424F-A044-4AD27BCE0AB6}" sibTransId="{080B9B31-5EB9-4586-991C-A44925A02881}"/>
    <dgm:cxn modelId="{7258FBFA-5ECE-4279-8095-0B9D6FBA298D}" type="presOf" srcId="{FF378411-FB51-4DBA-8ABC-27ACCD61123E}" destId="{A286B1F0-A3DD-4EDC-9C1D-499C3BD41704}" srcOrd="0" destOrd="0" presId="urn:microsoft.com/office/officeart/2005/8/layout/vList2"/>
    <dgm:cxn modelId="{C66574EE-1951-4C80-8872-466E6835EE93}" type="presParOf" srcId="{2D46B671-08A5-4807-AECF-93CA4B7AB44B}" destId="{5AB7C4ED-30F0-4A25-BF4B-16E2FA1D3550}" srcOrd="0" destOrd="0" presId="urn:microsoft.com/office/officeart/2005/8/layout/vList2"/>
    <dgm:cxn modelId="{43109A88-8A04-4F0A-B695-ACD68795AFD1}" type="presParOf" srcId="{2D46B671-08A5-4807-AECF-93CA4B7AB44B}" destId="{973631BF-C618-400B-81A4-3E6286B0862E}" srcOrd="1" destOrd="0" presId="urn:microsoft.com/office/officeart/2005/8/layout/vList2"/>
    <dgm:cxn modelId="{A1E2B943-67A7-46EF-B6EA-E12B3A0E1F47}" type="presParOf" srcId="{2D46B671-08A5-4807-AECF-93CA4B7AB44B}" destId="{A286B1F0-A3DD-4EDC-9C1D-499C3BD4170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448529-D8C7-4A6C-95EB-DE87BA3BD1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A6DF6B31-6756-47B2-AB11-B90AB6219301}">
      <dgm:prSet/>
      <dgm:spPr/>
      <dgm:t>
        <a:bodyPr/>
        <a:lstStyle/>
        <a:p>
          <a:pPr>
            <a:buFont typeface="Times New Roman" panose="02020603050405020304" pitchFamily="18" charset="0"/>
            <a:buAutoNum type="arabicPeriod"/>
          </a:pPr>
          <a:r>
            <a:rPr lang="en-US" altLang="zh-CN" dirty="0"/>
            <a:t>1.</a:t>
          </a:r>
          <a:r>
            <a:rPr lang="zh-CN" altLang="en-US" dirty="0"/>
            <a:t>究竟是基于工作世界的要求来自我塑造，还是基于我的特征去寻找适合我的工作世界？</a:t>
          </a:r>
        </a:p>
      </dgm:t>
    </dgm:pt>
    <dgm:pt modelId="{7F981EB7-A87E-4DC4-B8C9-54F57FDC6002}" type="parTrans" cxnId="{1CB0A93E-E154-47E6-94F9-99DA3AC3DDCF}">
      <dgm:prSet/>
      <dgm:spPr/>
      <dgm:t>
        <a:bodyPr/>
        <a:lstStyle/>
        <a:p>
          <a:endParaRPr lang="zh-CN" altLang="en-US"/>
        </a:p>
      </dgm:t>
    </dgm:pt>
    <dgm:pt modelId="{4504CF11-3B00-4D38-A417-787EEC00F42A}" type="sibTrans" cxnId="{1CB0A93E-E154-47E6-94F9-99DA3AC3DDCF}">
      <dgm:prSet/>
      <dgm:spPr/>
      <dgm:t>
        <a:bodyPr/>
        <a:lstStyle/>
        <a:p>
          <a:endParaRPr lang="zh-CN" altLang="en-US"/>
        </a:p>
      </dgm:t>
    </dgm:pt>
    <dgm:pt modelId="{0948B2F7-0875-440B-89B7-B7319637ED85}">
      <dgm:prSet/>
      <dgm:spPr/>
      <dgm:t>
        <a:bodyPr/>
        <a:lstStyle/>
        <a:p>
          <a:pPr>
            <a:buFont typeface="Times New Roman" panose="02020603050405020304" pitchFamily="18" charset="0"/>
            <a:buAutoNum type="arabicPeriod"/>
          </a:pPr>
          <a:r>
            <a:rPr lang="en-US" altLang="zh-CN" dirty="0"/>
            <a:t>2.</a:t>
          </a:r>
          <a:r>
            <a:rPr lang="zh-CN" altLang="en-US" dirty="0"/>
            <a:t>请关注一下，在人工智能时代，社会将会有什么新兴职业？</a:t>
          </a:r>
        </a:p>
      </dgm:t>
    </dgm:pt>
    <dgm:pt modelId="{07D05DC2-546D-4201-B758-2FF3C0DA6186}" type="parTrans" cxnId="{A358E17E-081E-474B-A2FB-681BA7AE2F6D}">
      <dgm:prSet/>
      <dgm:spPr/>
      <dgm:t>
        <a:bodyPr/>
        <a:lstStyle/>
        <a:p>
          <a:endParaRPr lang="zh-CN" altLang="en-US"/>
        </a:p>
      </dgm:t>
    </dgm:pt>
    <dgm:pt modelId="{DD830022-A66C-4804-BEBB-E9B691B2C54E}" type="sibTrans" cxnId="{A358E17E-081E-474B-A2FB-681BA7AE2F6D}">
      <dgm:prSet/>
      <dgm:spPr/>
      <dgm:t>
        <a:bodyPr/>
        <a:lstStyle/>
        <a:p>
          <a:endParaRPr lang="zh-CN" altLang="en-US"/>
        </a:p>
      </dgm:t>
    </dgm:pt>
    <dgm:pt modelId="{2D46B671-08A5-4807-AECF-93CA4B7AB44B}" type="pres">
      <dgm:prSet presAssocID="{CD448529-D8C7-4A6C-95EB-DE87BA3BD1FF}" presName="linear" presStyleCnt="0">
        <dgm:presLayoutVars>
          <dgm:animLvl val="lvl"/>
          <dgm:resizeHandles val="exact"/>
        </dgm:presLayoutVars>
      </dgm:prSet>
      <dgm:spPr/>
    </dgm:pt>
    <dgm:pt modelId="{FC03A906-B692-4CDB-99A1-EFA59A0FF3AF}" type="pres">
      <dgm:prSet presAssocID="{A6DF6B31-6756-47B2-AB11-B90AB6219301}" presName="parentText" presStyleLbl="node1" presStyleIdx="0" presStyleCnt="2">
        <dgm:presLayoutVars>
          <dgm:chMax val="0"/>
          <dgm:bulletEnabled val="1"/>
        </dgm:presLayoutVars>
      </dgm:prSet>
      <dgm:spPr/>
    </dgm:pt>
    <dgm:pt modelId="{096EE5AD-8255-4C22-B096-29B3383AC7C1}" type="pres">
      <dgm:prSet presAssocID="{4504CF11-3B00-4D38-A417-787EEC00F42A}" presName="spacer" presStyleCnt="0"/>
      <dgm:spPr/>
    </dgm:pt>
    <dgm:pt modelId="{D2D85FB2-D040-4DEF-834F-8BC0D0093550}" type="pres">
      <dgm:prSet presAssocID="{0948B2F7-0875-440B-89B7-B7319637ED85}" presName="parentText" presStyleLbl="node1" presStyleIdx="1" presStyleCnt="2">
        <dgm:presLayoutVars>
          <dgm:chMax val="0"/>
          <dgm:bulletEnabled val="1"/>
        </dgm:presLayoutVars>
      </dgm:prSet>
      <dgm:spPr/>
    </dgm:pt>
  </dgm:ptLst>
  <dgm:cxnLst>
    <dgm:cxn modelId="{1CB0A93E-E154-47E6-94F9-99DA3AC3DDCF}" srcId="{CD448529-D8C7-4A6C-95EB-DE87BA3BD1FF}" destId="{A6DF6B31-6756-47B2-AB11-B90AB6219301}" srcOrd="0" destOrd="0" parTransId="{7F981EB7-A87E-4DC4-B8C9-54F57FDC6002}" sibTransId="{4504CF11-3B00-4D38-A417-787EEC00F42A}"/>
    <dgm:cxn modelId="{89438C5B-D322-4427-9087-244E3D8B7AAE}" type="presOf" srcId="{A6DF6B31-6756-47B2-AB11-B90AB6219301}" destId="{FC03A906-B692-4CDB-99A1-EFA59A0FF3AF}" srcOrd="0" destOrd="0" presId="urn:microsoft.com/office/officeart/2005/8/layout/vList2"/>
    <dgm:cxn modelId="{8C9E5F58-4151-413C-B8D0-D54AC8E90AAD}" type="presOf" srcId="{CD448529-D8C7-4A6C-95EB-DE87BA3BD1FF}" destId="{2D46B671-08A5-4807-AECF-93CA4B7AB44B}" srcOrd="0" destOrd="0" presId="urn:microsoft.com/office/officeart/2005/8/layout/vList2"/>
    <dgm:cxn modelId="{A358E17E-081E-474B-A2FB-681BA7AE2F6D}" srcId="{CD448529-D8C7-4A6C-95EB-DE87BA3BD1FF}" destId="{0948B2F7-0875-440B-89B7-B7319637ED85}" srcOrd="1" destOrd="0" parTransId="{07D05DC2-546D-4201-B758-2FF3C0DA6186}" sibTransId="{DD830022-A66C-4804-BEBB-E9B691B2C54E}"/>
    <dgm:cxn modelId="{FF21C783-8DCD-4CD1-85F6-88C19F6A3690}" type="presOf" srcId="{0948B2F7-0875-440B-89B7-B7319637ED85}" destId="{D2D85FB2-D040-4DEF-834F-8BC0D0093550}" srcOrd="0" destOrd="0" presId="urn:microsoft.com/office/officeart/2005/8/layout/vList2"/>
    <dgm:cxn modelId="{85670328-0B2F-4EDA-9CC8-107C12C53980}" type="presParOf" srcId="{2D46B671-08A5-4807-AECF-93CA4B7AB44B}" destId="{FC03A906-B692-4CDB-99A1-EFA59A0FF3AF}" srcOrd="0" destOrd="0" presId="urn:microsoft.com/office/officeart/2005/8/layout/vList2"/>
    <dgm:cxn modelId="{7012D2C7-F49F-49B4-812C-3A74226D3D5D}" type="presParOf" srcId="{2D46B671-08A5-4807-AECF-93CA4B7AB44B}" destId="{096EE5AD-8255-4C22-B096-29B3383AC7C1}" srcOrd="1" destOrd="0" presId="urn:microsoft.com/office/officeart/2005/8/layout/vList2"/>
    <dgm:cxn modelId="{479A57D3-FC42-4D20-A9C2-64B5D12B3AB4}" type="presParOf" srcId="{2D46B671-08A5-4807-AECF-93CA4B7AB44B}" destId="{D2D85FB2-D040-4DEF-834F-8BC0D009355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9C5D00-B4DB-4FF2-A11F-325C690E986D}"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zh-CN" altLang="en-US"/>
        </a:p>
      </dgm:t>
    </dgm:pt>
    <dgm:pt modelId="{97D34E62-0EF6-4C10-BD70-890C54852BB6}">
      <dgm:prSet phldrT="[文本]"/>
      <dgm:spPr/>
      <dgm:t>
        <a:bodyPr/>
        <a:lstStyle/>
        <a:p>
          <a:r>
            <a:rPr lang="zh-CN" altLang="en-US" dirty="0"/>
            <a:t>做什么</a:t>
          </a:r>
        </a:p>
      </dgm:t>
    </dgm:pt>
    <dgm:pt modelId="{E61121C4-3634-40A5-A323-904043103917}" type="parTrans" cxnId="{74384DA9-FECD-48EA-BB77-9A7196C06A1B}">
      <dgm:prSet/>
      <dgm:spPr/>
      <dgm:t>
        <a:bodyPr/>
        <a:lstStyle/>
        <a:p>
          <a:endParaRPr lang="zh-CN" altLang="en-US"/>
        </a:p>
      </dgm:t>
    </dgm:pt>
    <dgm:pt modelId="{58B92A23-62F9-4005-8B9A-1EF37AAE7852}" type="sibTrans" cxnId="{74384DA9-FECD-48EA-BB77-9A7196C06A1B}">
      <dgm:prSet/>
      <dgm:spPr/>
      <dgm:t>
        <a:bodyPr/>
        <a:lstStyle/>
        <a:p>
          <a:endParaRPr lang="zh-CN" altLang="en-US"/>
        </a:p>
      </dgm:t>
    </dgm:pt>
    <dgm:pt modelId="{088DE986-BCA8-41A4-AB84-C5B6289A809E}">
      <dgm:prSet phldrT="[文本]"/>
      <dgm:spPr/>
      <dgm:t>
        <a:bodyPr/>
        <a:lstStyle/>
        <a:p>
          <a:r>
            <a:rPr lang="zh-CN" altLang="en-US" dirty="0"/>
            <a:t>为什么做</a:t>
          </a:r>
        </a:p>
      </dgm:t>
    </dgm:pt>
    <dgm:pt modelId="{2605DBDB-3A4C-4E03-A03A-C340D8BFA67E}" type="parTrans" cxnId="{094EE955-EF6E-48B7-8366-2CE9BD1487B2}">
      <dgm:prSet/>
      <dgm:spPr/>
      <dgm:t>
        <a:bodyPr/>
        <a:lstStyle/>
        <a:p>
          <a:endParaRPr lang="zh-CN" altLang="en-US"/>
        </a:p>
      </dgm:t>
    </dgm:pt>
    <dgm:pt modelId="{6BC83C24-C955-49AC-914C-5D74DC40885C}" type="sibTrans" cxnId="{094EE955-EF6E-48B7-8366-2CE9BD1487B2}">
      <dgm:prSet/>
      <dgm:spPr/>
      <dgm:t>
        <a:bodyPr/>
        <a:lstStyle/>
        <a:p>
          <a:endParaRPr lang="zh-CN" altLang="en-US"/>
        </a:p>
      </dgm:t>
    </dgm:pt>
    <dgm:pt modelId="{2167B31A-E8B5-4C55-BB1B-21E86C8FCE7A}">
      <dgm:prSet phldrT="[文本]"/>
      <dgm:spPr/>
      <dgm:t>
        <a:bodyPr/>
        <a:lstStyle/>
        <a:p>
          <a:r>
            <a:rPr lang="zh-CN" altLang="en-US" dirty="0"/>
            <a:t>谁来做</a:t>
          </a:r>
        </a:p>
      </dgm:t>
    </dgm:pt>
    <dgm:pt modelId="{CD3775F9-1B83-4025-815C-FBB05B10C90D}" type="parTrans" cxnId="{A48D6283-DE64-4722-A52E-6BF516A1C7A2}">
      <dgm:prSet/>
      <dgm:spPr/>
      <dgm:t>
        <a:bodyPr/>
        <a:lstStyle/>
        <a:p>
          <a:endParaRPr lang="zh-CN" altLang="en-US"/>
        </a:p>
      </dgm:t>
    </dgm:pt>
    <dgm:pt modelId="{CACE044C-E43F-46AE-BB87-CA7B50F3EC22}" type="sibTrans" cxnId="{A48D6283-DE64-4722-A52E-6BF516A1C7A2}">
      <dgm:prSet/>
      <dgm:spPr/>
      <dgm:t>
        <a:bodyPr/>
        <a:lstStyle/>
        <a:p>
          <a:endParaRPr lang="zh-CN" altLang="en-US"/>
        </a:p>
      </dgm:t>
    </dgm:pt>
    <dgm:pt modelId="{9F76012C-C560-4268-B4A2-D59B8FE5BA20}">
      <dgm:prSet phldrT="[文本]"/>
      <dgm:spPr/>
      <dgm:t>
        <a:bodyPr/>
        <a:lstStyle/>
        <a:p>
          <a:r>
            <a:rPr lang="zh-CN" altLang="en-US" dirty="0"/>
            <a:t>何时做</a:t>
          </a:r>
        </a:p>
      </dgm:t>
    </dgm:pt>
    <dgm:pt modelId="{C62D6FE6-1953-49A7-991C-DC4B29A6387D}" type="parTrans" cxnId="{9C859B98-DF50-4F57-9D39-A526C01C3B51}">
      <dgm:prSet/>
      <dgm:spPr/>
      <dgm:t>
        <a:bodyPr/>
        <a:lstStyle/>
        <a:p>
          <a:endParaRPr lang="zh-CN" altLang="en-US"/>
        </a:p>
      </dgm:t>
    </dgm:pt>
    <dgm:pt modelId="{CF5435F7-2E08-470F-AE2B-EBF0186D970E}" type="sibTrans" cxnId="{9C859B98-DF50-4F57-9D39-A526C01C3B51}">
      <dgm:prSet/>
      <dgm:spPr/>
      <dgm:t>
        <a:bodyPr/>
        <a:lstStyle/>
        <a:p>
          <a:endParaRPr lang="zh-CN" altLang="en-US"/>
        </a:p>
      </dgm:t>
    </dgm:pt>
    <dgm:pt modelId="{66525ED0-D300-4745-8901-A2E1E8F4C6CB}">
      <dgm:prSet phldrT="[文本]"/>
      <dgm:spPr/>
      <dgm:t>
        <a:bodyPr/>
        <a:lstStyle/>
        <a:p>
          <a:r>
            <a:rPr lang="zh-CN" altLang="en-US" dirty="0"/>
            <a:t>在那里做</a:t>
          </a:r>
        </a:p>
      </dgm:t>
    </dgm:pt>
    <dgm:pt modelId="{59AE9B12-230B-45BD-8BAF-9D354039CFCB}" type="parTrans" cxnId="{E1912DB1-55DD-4E0D-B322-A008826E9B12}">
      <dgm:prSet/>
      <dgm:spPr/>
      <dgm:t>
        <a:bodyPr/>
        <a:lstStyle/>
        <a:p>
          <a:endParaRPr lang="zh-CN" altLang="en-US"/>
        </a:p>
      </dgm:t>
    </dgm:pt>
    <dgm:pt modelId="{67560E8C-B399-4AB7-995A-8B3A7DB9AF41}" type="sibTrans" cxnId="{E1912DB1-55DD-4E0D-B322-A008826E9B12}">
      <dgm:prSet/>
      <dgm:spPr/>
      <dgm:t>
        <a:bodyPr/>
        <a:lstStyle/>
        <a:p>
          <a:endParaRPr lang="zh-CN" altLang="en-US"/>
        </a:p>
      </dgm:t>
    </dgm:pt>
    <dgm:pt modelId="{7678C00A-B56D-490C-BDA1-CB98FC4C3F73}">
      <dgm:prSet phldrT="[文本]"/>
      <dgm:spPr/>
      <dgm:t>
        <a:bodyPr/>
        <a:lstStyle/>
        <a:p>
          <a:r>
            <a:rPr lang="zh-CN" altLang="en-US" dirty="0"/>
            <a:t>为谁做</a:t>
          </a:r>
        </a:p>
      </dgm:t>
    </dgm:pt>
    <dgm:pt modelId="{5C381045-C7E7-4233-AEC7-7764B78BF950}" type="parTrans" cxnId="{3113776A-4300-4DF5-9ED0-B3000AFC5EEE}">
      <dgm:prSet/>
      <dgm:spPr/>
      <dgm:t>
        <a:bodyPr/>
        <a:lstStyle/>
        <a:p>
          <a:endParaRPr lang="zh-CN" altLang="en-US"/>
        </a:p>
      </dgm:t>
    </dgm:pt>
    <dgm:pt modelId="{D2286599-D65F-4255-A0E4-1605C6AE4FEF}" type="sibTrans" cxnId="{3113776A-4300-4DF5-9ED0-B3000AFC5EEE}">
      <dgm:prSet/>
      <dgm:spPr/>
      <dgm:t>
        <a:bodyPr/>
        <a:lstStyle/>
        <a:p>
          <a:endParaRPr lang="zh-CN" altLang="en-US"/>
        </a:p>
      </dgm:t>
    </dgm:pt>
    <dgm:pt modelId="{16B2E6CE-9CED-4039-AB2E-6FE4FDEEB271}">
      <dgm:prSet phldrT="[文本]"/>
      <dgm:spPr/>
      <dgm:t>
        <a:bodyPr/>
        <a:lstStyle/>
        <a:p>
          <a:r>
            <a:rPr lang="zh-CN" altLang="en-US" dirty="0"/>
            <a:t>怎么做</a:t>
          </a:r>
        </a:p>
      </dgm:t>
    </dgm:pt>
    <dgm:pt modelId="{38106CFF-AB6B-4C44-97E1-69849D056C2E}" type="parTrans" cxnId="{1D3BE6E8-7E27-4B7A-A387-B8D69BCCCC78}">
      <dgm:prSet/>
      <dgm:spPr/>
      <dgm:t>
        <a:bodyPr/>
        <a:lstStyle/>
        <a:p>
          <a:endParaRPr lang="zh-CN" altLang="en-US"/>
        </a:p>
      </dgm:t>
    </dgm:pt>
    <dgm:pt modelId="{D9896B11-A06C-47C2-B28C-7E429780DB3F}" type="sibTrans" cxnId="{1D3BE6E8-7E27-4B7A-A387-B8D69BCCCC78}">
      <dgm:prSet/>
      <dgm:spPr/>
      <dgm:t>
        <a:bodyPr/>
        <a:lstStyle/>
        <a:p>
          <a:endParaRPr lang="zh-CN" altLang="en-US"/>
        </a:p>
      </dgm:t>
    </dgm:pt>
    <dgm:pt modelId="{F38E7B99-D088-4D02-A8E7-46F134A162DF}" type="pres">
      <dgm:prSet presAssocID="{7F9C5D00-B4DB-4FF2-A11F-325C690E986D}" presName="cycle" presStyleCnt="0">
        <dgm:presLayoutVars>
          <dgm:dir/>
          <dgm:resizeHandles val="exact"/>
        </dgm:presLayoutVars>
      </dgm:prSet>
      <dgm:spPr/>
    </dgm:pt>
    <dgm:pt modelId="{E325D4E4-9E67-4F39-A8AE-70B79650D8A3}" type="pres">
      <dgm:prSet presAssocID="{97D34E62-0EF6-4C10-BD70-890C54852BB6}" presName="dummy" presStyleCnt="0"/>
      <dgm:spPr/>
    </dgm:pt>
    <dgm:pt modelId="{21AA856B-FBE5-49AE-A6CB-04CFC10F7516}" type="pres">
      <dgm:prSet presAssocID="{97D34E62-0EF6-4C10-BD70-890C54852BB6}" presName="node" presStyleLbl="revTx" presStyleIdx="0" presStyleCnt="7">
        <dgm:presLayoutVars>
          <dgm:bulletEnabled val="1"/>
        </dgm:presLayoutVars>
      </dgm:prSet>
      <dgm:spPr/>
    </dgm:pt>
    <dgm:pt modelId="{6FBDA4E6-411E-4893-AE97-401B666D593F}" type="pres">
      <dgm:prSet presAssocID="{58B92A23-62F9-4005-8B9A-1EF37AAE7852}" presName="sibTrans" presStyleLbl="node1" presStyleIdx="0" presStyleCnt="7"/>
      <dgm:spPr/>
    </dgm:pt>
    <dgm:pt modelId="{9100CB63-A1C2-4A20-9B93-F9F2B67EE107}" type="pres">
      <dgm:prSet presAssocID="{088DE986-BCA8-41A4-AB84-C5B6289A809E}" presName="dummy" presStyleCnt="0"/>
      <dgm:spPr/>
    </dgm:pt>
    <dgm:pt modelId="{D5C9ADB0-1A98-462F-9449-A4B1C9EAAF2E}" type="pres">
      <dgm:prSet presAssocID="{088DE986-BCA8-41A4-AB84-C5B6289A809E}" presName="node" presStyleLbl="revTx" presStyleIdx="1" presStyleCnt="7">
        <dgm:presLayoutVars>
          <dgm:bulletEnabled val="1"/>
        </dgm:presLayoutVars>
      </dgm:prSet>
      <dgm:spPr/>
    </dgm:pt>
    <dgm:pt modelId="{A24C8C0A-E667-4E64-A039-DBE3A68CEE44}" type="pres">
      <dgm:prSet presAssocID="{6BC83C24-C955-49AC-914C-5D74DC40885C}" presName="sibTrans" presStyleLbl="node1" presStyleIdx="1" presStyleCnt="7"/>
      <dgm:spPr/>
    </dgm:pt>
    <dgm:pt modelId="{A8B99BDE-70D2-453F-9CDE-9C781628CE2F}" type="pres">
      <dgm:prSet presAssocID="{2167B31A-E8B5-4C55-BB1B-21E86C8FCE7A}" presName="dummy" presStyleCnt="0"/>
      <dgm:spPr/>
    </dgm:pt>
    <dgm:pt modelId="{56FF8A13-5694-4DB9-9AEB-7AD0E18B1521}" type="pres">
      <dgm:prSet presAssocID="{2167B31A-E8B5-4C55-BB1B-21E86C8FCE7A}" presName="node" presStyleLbl="revTx" presStyleIdx="2" presStyleCnt="7">
        <dgm:presLayoutVars>
          <dgm:bulletEnabled val="1"/>
        </dgm:presLayoutVars>
      </dgm:prSet>
      <dgm:spPr/>
    </dgm:pt>
    <dgm:pt modelId="{F284F822-D947-4A92-A9B8-10CBD5E7BAA5}" type="pres">
      <dgm:prSet presAssocID="{CACE044C-E43F-46AE-BB87-CA7B50F3EC22}" presName="sibTrans" presStyleLbl="node1" presStyleIdx="2" presStyleCnt="7"/>
      <dgm:spPr/>
    </dgm:pt>
    <dgm:pt modelId="{37D6FE9A-0C27-4AB5-8F58-936891FCE5B1}" type="pres">
      <dgm:prSet presAssocID="{9F76012C-C560-4268-B4A2-D59B8FE5BA20}" presName="dummy" presStyleCnt="0"/>
      <dgm:spPr/>
    </dgm:pt>
    <dgm:pt modelId="{5861122B-B503-45A8-8E8F-CAC2ACE4B701}" type="pres">
      <dgm:prSet presAssocID="{9F76012C-C560-4268-B4A2-D59B8FE5BA20}" presName="node" presStyleLbl="revTx" presStyleIdx="3" presStyleCnt="7">
        <dgm:presLayoutVars>
          <dgm:bulletEnabled val="1"/>
        </dgm:presLayoutVars>
      </dgm:prSet>
      <dgm:spPr/>
    </dgm:pt>
    <dgm:pt modelId="{8D82942D-9A4D-4855-963F-944257F58216}" type="pres">
      <dgm:prSet presAssocID="{CF5435F7-2E08-470F-AE2B-EBF0186D970E}" presName="sibTrans" presStyleLbl="node1" presStyleIdx="3" presStyleCnt="7"/>
      <dgm:spPr/>
    </dgm:pt>
    <dgm:pt modelId="{36BEE7C3-5593-49F7-B235-9D479EFBBCFF}" type="pres">
      <dgm:prSet presAssocID="{66525ED0-D300-4745-8901-A2E1E8F4C6CB}" presName="dummy" presStyleCnt="0"/>
      <dgm:spPr/>
    </dgm:pt>
    <dgm:pt modelId="{D2F82663-4105-489B-B91F-86C35773AEF3}" type="pres">
      <dgm:prSet presAssocID="{66525ED0-D300-4745-8901-A2E1E8F4C6CB}" presName="node" presStyleLbl="revTx" presStyleIdx="4" presStyleCnt="7">
        <dgm:presLayoutVars>
          <dgm:bulletEnabled val="1"/>
        </dgm:presLayoutVars>
      </dgm:prSet>
      <dgm:spPr/>
    </dgm:pt>
    <dgm:pt modelId="{82B44DE9-F6C9-474C-B460-3C1FD9C02DAF}" type="pres">
      <dgm:prSet presAssocID="{67560E8C-B399-4AB7-995A-8B3A7DB9AF41}" presName="sibTrans" presStyleLbl="node1" presStyleIdx="4" presStyleCnt="7"/>
      <dgm:spPr/>
    </dgm:pt>
    <dgm:pt modelId="{909AFB9D-5F12-4C54-ABA1-D0F72FE731F8}" type="pres">
      <dgm:prSet presAssocID="{7678C00A-B56D-490C-BDA1-CB98FC4C3F73}" presName="dummy" presStyleCnt="0"/>
      <dgm:spPr/>
    </dgm:pt>
    <dgm:pt modelId="{586D1221-0293-4C36-BE59-7E0A938BF109}" type="pres">
      <dgm:prSet presAssocID="{7678C00A-B56D-490C-BDA1-CB98FC4C3F73}" presName="node" presStyleLbl="revTx" presStyleIdx="5" presStyleCnt="7">
        <dgm:presLayoutVars>
          <dgm:bulletEnabled val="1"/>
        </dgm:presLayoutVars>
      </dgm:prSet>
      <dgm:spPr/>
    </dgm:pt>
    <dgm:pt modelId="{72FCFA12-DC23-4A8F-BC97-5BC397573B47}" type="pres">
      <dgm:prSet presAssocID="{D2286599-D65F-4255-A0E4-1605C6AE4FEF}" presName="sibTrans" presStyleLbl="node1" presStyleIdx="5" presStyleCnt="7"/>
      <dgm:spPr/>
    </dgm:pt>
    <dgm:pt modelId="{A600E966-FE0B-46F7-B4F1-A87F68968C7A}" type="pres">
      <dgm:prSet presAssocID="{16B2E6CE-9CED-4039-AB2E-6FE4FDEEB271}" presName="dummy" presStyleCnt="0"/>
      <dgm:spPr/>
    </dgm:pt>
    <dgm:pt modelId="{BC1FDD0F-2FE9-4A4F-889F-9004FAA8B55F}" type="pres">
      <dgm:prSet presAssocID="{16B2E6CE-9CED-4039-AB2E-6FE4FDEEB271}" presName="node" presStyleLbl="revTx" presStyleIdx="6" presStyleCnt="7">
        <dgm:presLayoutVars>
          <dgm:bulletEnabled val="1"/>
        </dgm:presLayoutVars>
      </dgm:prSet>
      <dgm:spPr/>
    </dgm:pt>
    <dgm:pt modelId="{7BC347A6-2276-4B46-A661-04FB90D76840}" type="pres">
      <dgm:prSet presAssocID="{D9896B11-A06C-47C2-B28C-7E429780DB3F}" presName="sibTrans" presStyleLbl="node1" presStyleIdx="6" presStyleCnt="7"/>
      <dgm:spPr/>
    </dgm:pt>
  </dgm:ptLst>
  <dgm:cxnLst>
    <dgm:cxn modelId="{BDB30E1C-51AD-442E-9607-85D7A42EFA66}" type="presOf" srcId="{58B92A23-62F9-4005-8B9A-1EF37AAE7852}" destId="{6FBDA4E6-411E-4893-AE97-401B666D593F}" srcOrd="0" destOrd="0" presId="urn:microsoft.com/office/officeart/2005/8/layout/cycle1"/>
    <dgm:cxn modelId="{600DAE40-63E6-4E28-8011-6B0BB1AE8937}" type="presOf" srcId="{D9896B11-A06C-47C2-B28C-7E429780DB3F}" destId="{7BC347A6-2276-4B46-A661-04FB90D76840}" srcOrd="0" destOrd="0" presId="urn:microsoft.com/office/officeart/2005/8/layout/cycle1"/>
    <dgm:cxn modelId="{AFD9D068-5AFC-404C-A152-ACF744C67C98}" type="presOf" srcId="{16B2E6CE-9CED-4039-AB2E-6FE4FDEEB271}" destId="{BC1FDD0F-2FE9-4A4F-889F-9004FAA8B55F}" srcOrd="0" destOrd="0" presId="urn:microsoft.com/office/officeart/2005/8/layout/cycle1"/>
    <dgm:cxn modelId="{3113776A-4300-4DF5-9ED0-B3000AFC5EEE}" srcId="{7F9C5D00-B4DB-4FF2-A11F-325C690E986D}" destId="{7678C00A-B56D-490C-BDA1-CB98FC4C3F73}" srcOrd="5" destOrd="0" parTransId="{5C381045-C7E7-4233-AEC7-7764B78BF950}" sibTransId="{D2286599-D65F-4255-A0E4-1605C6AE4FEF}"/>
    <dgm:cxn modelId="{094EE955-EF6E-48B7-8366-2CE9BD1487B2}" srcId="{7F9C5D00-B4DB-4FF2-A11F-325C690E986D}" destId="{088DE986-BCA8-41A4-AB84-C5B6289A809E}" srcOrd="1" destOrd="0" parTransId="{2605DBDB-3A4C-4E03-A03A-C340D8BFA67E}" sibTransId="{6BC83C24-C955-49AC-914C-5D74DC40885C}"/>
    <dgm:cxn modelId="{9F0C9277-0A8C-4DD9-983C-E04C408F45D3}" type="presOf" srcId="{66525ED0-D300-4745-8901-A2E1E8F4C6CB}" destId="{D2F82663-4105-489B-B91F-86C35773AEF3}" srcOrd="0" destOrd="0" presId="urn:microsoft.com/office/officeart/2005/8/layout/cycle1"/>
    <dgm:cxn modelId="{1813D87B-2CF9-4531-979F-CD1972C8080D}" type="presOf" srcId="{7678C00A-B56D-490C-BDA1-CB98FC4C3F73}" destId="{586D1221-0293-4C36-BE59-7E0A938BF109}" srcOrd="0" destOrd="0" presId="urn:microsoft.com/office/officeart/2005/8/layout/cycle1"/>
    <dgm:cxn modelId="{BF5A4D7C-71EB-4FB6-AD72-0E5846507C09}" type="presOf" srcId="{9F76012C-C560-4268-B4A2-D59B8FE5BA20}" destId="{5861122B-B503-45A8-8E8F-CAC2ACE4B701}" srcOrd="0" destOrd="0" presId="urn:microsoft.com/office/officeart/2005/8/layout/cycle1"/>
    <dgm:cxn modelId="{A48D6283-DE64-4722-A52E-6BF516A1C7A2}" srcId="{7F9C5D00-B4DB-4FF2-A11F-325C690E986D}" destId="{2167B31A-E8B5-4C55-BB1B-21E86C8FCE7A}" srcOrd="2" destOrd="0" parTransId="{CD3775F9-1B83-4025-815C-FBB05B10C90D}" sibTransId="{CACE044C-E43F-46AE-BB87-CA7B50F3EC22}"/>
    <dgm:cxn modelId="{0518EB93-E1A3-4583-9E8D-02611935A27C}" type="presOf" srcId="{CF5435F7-2E08-470F-AE2B-EBF0186D970E}" destId="{8D82942D-9A4D-4855-963F-944257F58216}" srcOrd="0" destOrd="0" presId="urn:microsoft.com/office/officeart/2005/8/layout/cycle1"/>
    <dgm:cxn modelId="{9C859B98-DF50-4F57-9D39-A526C01C3B51}" srcId="{7F9C5D00-B4DB-4FF2-A11F-325C690E986D}" destId="{9F76012C-C560-4268-B4A2-D59B8FE5BA20}" srcOrd="3" destOrd="0" parTransId="{C62D6FE6-1953-49A7-991C-DC4B29A6387D}" sibTransId="{CF5435F7-2E08-470F-AE2B-EBF0186D970E}"/>
    <dgm:cxn modelId="{D7CC449F-03CF-46AC-A2E6-F1C96F25812F}" type="presOf" srcId="{D2286599-D65F-4255-A0E4-1605C6AE4FEF}" destId="{72FCFA12-DC23-4A8F-BC97-5BC397573B47}" srcOrd="0" destOrd="0" presId="urn:microsoft.com/office/officeart/2005/8/layout/cycle1"/>
    <dgm:cxn modelId="{74384DA9-FECD-48EA-BB77-9A7196C06A1B}" srcId="{7F9C5D00-B4DB-4FF2-A11F-325C690E986D}" destId="{97D34E62-0EF6-4C10-BD70-890C54852BB6}" srcOrd="0" destOrd="0" parTransId="{E61121C4-3634-40A5-A323-904043103917}" sibTransId="{58B92A23-62F9-4005-8B9A-1EF37AAE7852}"/>
    <dgm:cxn modelId="{BE8E05AA-FD6B-40BF-8116-1222CB56C3A3}" type="presOf" srcId="{67560E8C-B399-4AB7-995A-8B3A7DB9AF41}" destId="{82B44DE9-F6C9-474C-B460-3C1FD9C02DAF}" srcOrd="0" destOrd="0" presId="urn:microsoft.com/office/officeart/2005/8/layout/cycle1"/>
    <dgm:cxn modelId="{E1912DB1-55DD-4E0D-B322-A008826E9B12}" srcId="{7F9C5D00-B4DB-4FF2-A11F-325C690E986D}" destId="{66525ED0-D300-4745-8901-A2E1E8F4C6CB}" srcOrd="4" destOrd="0" parTransId="{59AE9B12-230B-45BD-8BAF-9D354039CFCB}" sibTransId="{67560E8C-B399-4AB7-995A-8B3A7DB9AF41}"/>
    <dgm:cxn modelId="{D57FB8BA-944C-4058-885F-2C6469610416}" type="presOf" srcId="{2167B31A-E8B5-4C55-BB1B-21E86C8FCE7A}" destId="{56FF8A13-5694-4DB9-9AEB-7AD0E18B1521}" srcOrd="0" destOrd="0" presId="urn:microsoft.com/office/officeart/2005/8/layout/cycle1"/>
    <dgm:cxn modelId="{94594FBB-61C7-4175-BE5B-FDBA020E191E}" type="presOf" srcId="{088DE986-BCA8-41A4-AB84-C5B6289A809E}" destId="{D5C9ADB0-1A98-462F-9449-A4B1C9EAAF2E}" srcOrd="0" destOrd="0" presId="urn:microsoft.com/office/officeart/2005/8/layout/cycle1"/>
    <dgm:cxn modelId="{4A8CC9BD-2A68-4B4F-981B-81ED84720609}" type="presOf" srcId="{6BC83C24-C955-49AC-914C-5D74DC40885C}" destId="{A24C8C0A-E667-4E64-A039-DBE3A68CEE44}" srcOrd="0" destOrd="0" presId="urn:microsoft.com/office/officeart/2005/8/layout/cycle1"/>
    <dgm:cxn modelId="{D23F86DF-98A9-41F8-89DF-97B7C18F5EE7}" type="presOf" srcId="{97D34E62-0EF6-4C10-BD70-890C54852BB6}" destId="{21AA856B-FBE5-49AE-A6CB-04CFC10F7516}" srcOrd="0" destOrd="0" presId="urn:microsoft.com/office/officeart/2005/8/layout/cycle1"/>
    <dgm:cxn modelId="{AA53F8E6-B737-4CFC-B13D-9C8E995722FC}" type="presOf" srcId="{CACE044C-E43F-46AE-BB87-CA7B50F3EC22}" destId="{F284F822-D947-4A92-A9B8-10CBD5E7BAA5}" srcOrd="0" destOrd="0" presId="urn:microsoft.com/office/officeart/2005/8/layout/cycle1"/>
    <dgm:cxn modelId="{1D3BE6E8-7E27-4B7A-A387-B8D69BCCCC78}" srcId="{7F9C5D00-B4DB-4FF2-A11F-325C690E986D}" destId="{16B2E6CE-9CED-4039-AB2E-6FE4FDEEB271}" srcOrd="6" destOrd="0" parTransId="{38106CFF-AB6B-4C44-97E1-69849D056C2E}" sibTransId="{D9896B11-A06C-47C2-B28C-7E429780DB3F}"/>
    <dgm:cxn modelId="{803D3AF5-621E-4140-A8D8-9324D1E27CD5}" type="presOf" srcId="{7F9C5D00-B4DB-4FF2-A11F-325C690E986D}" destId="{F38E7B99-D088-4D02-A8E7-46F134A162DF}" srcOrd="0" destOrd="0" presId="urn:microsoft.com/office/officeart/2005/8/layout/cycle1"/>
    <dgm:cxn modelId="{45C1EE9B-8250-48A4-A2F1-4050362C5B9D}" type="presParOf" srcId="{F38E7B99-D088-4D02-A8E7-46F134A162DF}" destId="{E325D4E4-9E67-4F39-A8AE-70B79650D8A3}" srcOrd="0" destOrd="0" presId="urn:microsoft.com/office/officeart/2005/8/layout/cycle1"/>
    <dgm:cxn modelId="{50C89781-399D-4558-995F-40369475A7D4}" type="presParOf" srcId="{F38E7B99-D088-4D02-A8E7-46F134A162DF}" destId="{21AA856B-FBE5-49AE-A6CB-04CFC10F7516}" srcOrd="1" destOrd="0" presId="urn:microsoft.com/office/officeart/2005/8/layout/cycle1"/>
    <dgm:cxn modelId="{7A85CBC0-D23D-467C-8B25-D0BBFA52988F}" type="presParOf" srcId="{F38E7B99-D088-4D02-A8E7-46F134A162DF}" destId="{6FBDA4E6-411E-4893-AE97-401B666D593F}" srcOrd="2" destOrd="0" presId="urn:microsoft.com/office/officeart/2005/8/layout/cycle1"/>
    <dgm:cxn modelId="{9B9D1762-03A2-4682-8817-2D6452383589}" type="presParOf" srcId="{F38E7B99-D088-4D02-A8E7-46F134A162DF}" destId="{9100CB63-A1C2-4A20-9B93-F9F2B67EE107}" srcOrd="3" destOrd="0" presId="urn:microsoft.com/office/officeart/2005/8/layout/cycle1"/>
    <dgm:cxn modelId="{FC6AF147-F23F-494F-8F5F-241A9817B9B2}" type="presParOf" srcId="{F38E7B99-D088-4D02-A8E7-46F134A162DF}" destId="{D5C9ADB0-1A98-462F-9449-A4B1C9EAAF2E}" srcOrd="4" destOrd="0" presId="urn:microsoft.com/office/officeart/2005/8/layout/cycle1"/>
    <dgm:cxn modelId="{1E0014F1-3D04-4552-BD88-2BBFFE1113D8}" type="presParOf" srcId="{F38E7B99-D088-4D02-A8E7-46F134A162DF}" destId="{A24C8C0A-E667-4E64-A039-DBE3A68CEE44}" srcOrd="5" destOrd="0" presId="urn:microsoft.com/office/officeart/2005/8/layout/cycle1"/>
    <dgm:cxn modelId="{49E2D145-5857-46DF-8475-7247883B990D}" type="presParOf" srcId="{F38E7B99-D088-4D02-A8E7-46F134A162DF}" destId="{A8B99BDE-70D2-453F-9CDE-9C781628CE2F}" srcOrd="6" destOrd="0" presId="urn:microsoft.com/office/officeart/2005/8/layout/cycle1"/>
    <dgm:cxn modelId="{29104654-B887-41DD-8847-9C10CEB7491C}" type="presParOf" srcId="{F38E7B99-D088-4D02-A8E7-46F134A162DF}" destId="{56FF8A13-5694-4DB9-9AEB-7AD0E18B1521}" srcOrd="7" destOrd="0" presId="urn:microsoft.com/office/officeart/2005/8/layout/cycle1"/>
    <dgm:cxn modelId="{648F8692-41E2-413C-B5CB-92097CC63E78}" type="presParOf" srcId="{F38E7B99-D088-4D02-A8E7-46F134A162DF}" destId="{F284F822-D947-4A92-A9B8-10CBD5E7BAA5}" srcOrd="8" destOrd="0" presId="urn:microsoft.com/office/officeart/2005/8/layout/cycle1"/>
    <dgm:cxn modelId="{72FEDBCA-A3E5-4775-951E-CE61675AF34E}" type="presParOf" srcId="{F38E7B99-D088-4D02-A8E7-46F134A162DF}" destId="{37D6FE9A-0C27-4AB5-8F58-936891FCE5B1}" srcOrd="9" destOrd="0" presId="urn:microsoft.com/office/officeart/2005/8/layout/cycle1"/>
    <dgm:cxn modelId="{1A05550E-28A2-470F-BAA2-26BD6541FEB8}" type="presParOf" srcId="{F38E7B99-D088-4D02-A8E7-46F134A162DF}" destId="{5861122B-B503-45A8-8E8F-CAC2ACE4B701}" srcOrd="10" destOrd="0" presId="urn:microsoft.com/office/officeart/2005/8/layout/cycle1"/>
    <dgm:cxn modelId="{08AAFA65-55DF-4087-87E2-157A1655DECC}" type="presParOf" srcId="{F38E7B99-D088-4D02-A8E7-46F134A162DF}" destId="{8D82942D-9A4D-4855-963F-944257F58216}" srcOrd="11" destOrd="0" presId="urn:microsoft.com/office/officeart/2005/8/layout/cycle1"/>
    <dgm:cxn modelId="{D71AC054-D201-4203-821A-273A66C7677E}" type="presParOf" srcId="{F38E7B99-D088-4D02-A8E7-46F134A162DF}" destId="{36BEE7C3-5593-49F7-B235-9D479EFBBCFF}" srcOrd="12" destOrd="0" presId="urn:microsoft.com/office/officeart/2005/8/layout/cycle1"/>
    <dgm:cxn modelId="{53582604-AEB5-4751-BD81-EF8D0B8464B0}" type="presParOf" srcId="{F38E7B99-D088-4D02-A8E7-46F134A162DF}" destId="{D2F82663-4105-489B-B91F-86C35773AEF3}" srcOrd="13" destOrd="0" presId="urn:microsoft.com/office/officeart/2005/8/layout/cycle1"/>
    <dgm:cxn modelId="{22B95B3B-72C5-46C9-917E-17FDAB954B08}" type="presParOf" srcId="{F38E7B99-D088-4D02-A8E7-46F134A162DF}" destId="{82B44DE9-F6C9-474C-B460-3C1FD9C02DAF}" srcOrd="14" destOrd="0" presId="urn:microsoft.com/office/officeart/2005/8/layout/cycle1"/>
    <dgm:cxn modelId="{D106CA79-E59E-49AD-9977-1E3FC0CC06A8}" type="presParOf" srcId="{F38E7B99-D088-4D02-A8E7-46F134A162DF}" destId="{909AFB9D-5F12-4C54-ABA1-D0F72FE731F8}" srcOrd="15" destOrd="0" presId="urn:microsoft.com/office/officeart/2005/8/layout/cycle1"/>
    <dgm:cxn modelId="{BCB97D3F-F19E-4E63-8F1B-4024F6E93C7B}" type="presParOf" srcId="{F38E7B99-D088-4D02-A8E7-46F134A162DF}" destId="{586D1221-0293-4C36-BE59-7E0A938BF109}" srcOrd="16" destOrd="0" presId="urn:microsoft.com/office/officeart/2005/8/layout/cycle1"/>
    <dgm:cxn modelId="{F83BA08E-4AB9-4859-8120-A7515F843D6E}" type="presParOf" srcId="{F38E7B99-D088-4D02-A8E7-46F134A162DF}" destId="{72FCFA12-DC23-4A8F-BC97-5BC397573B47}" srcOrd="17" destOrd="0" presId="urn:microsoft.com/office/officeart/2005/8/layout/cycle1"/>
    <dgm:cxn modelId="{C4C059C2-1ADE-40D7-9F57-F2A35499A330}" type="presParOf" srcId="{F38E7B99-D088-4D02-A8E7-46F134A162DF}" destId="{A600E966-FE0B-46F7-B4F1-A87F68968C7A}" srcOrd="18" destOrd="0" presId="urn:microsoft.com/office/officeart/2005/8/layout/cycle1"/>
    <dgm:cxn modelId="{678E5C06-04BA-4346-8C4E-511511D50629}" type="presParOf" srcId="{F38E7B99-D088-4D02-A8E7-46F134A162DF}" destId="{BC1FDD0F-2FE9-4A4F-889F-9004FAA8B55F}" srcOrd="19" destOrd="0" presId="urn:microsoft.com/office/officeart/2005/8/layout/cycle1"/>
    <dgm:cxn modelId="{8F3C65F2-A8ED-40BF-8769-C4DFEE6EA1C0}" type="presParOf" srcId="{F38E7B99-D088-4D02-A8E7-46F134A162DF}" destId="{7BC347A6-2276-4B46-A661-04FB90D76840}" srcOrd="20"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BFEFF7E-A64A-4D49-BA6F-FBE4E6AB3670}"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zh-CN" altLang="en-US"/>
        </a:p>
      </dgm:t>
    </dgm:pt>
    <dgm:pt modelId="{5A410608-5B5F-4B5B-84E4-149AF29DA6F1}">
      <dgm:prSet phldrT="[文本]"/>
      <dgm:spPr/>
      <dgm:t>
        <a:bodyPr/>
        <a:lstStyle/>
        <a:p>
          <a:r>
            <a:rPr lang="zh-CN" altLang="en-US" dirty="0"/>
            <a:t>知识与学历</a:t>
          </a:r>
        </a:p>
      </dgm:t>
    </dgm:pt>
    <dgm:pt modelId="{CFDE08BD-80BC-4C2B-BDBC-746AB572DFD2}" type="parTrans" cxnId="{7D8008CC-638C-4DCE-BA3E-DDBF2CCC8E53}">
      <dgm:prSet/>
      <dgm:spPr/>
      <dgm:t>
        <a:bodyPr/>
        <a:lstStyle/>
        <a:p>
          <a:endParaRPr lang="zh-CN" altLang="en-US"/>
        </a:p>
      </dgm:t>
    </dgm:pt>
    <dgm:pt modelId="{997A304F-554E-4032-AC90-A09C0AFEA39B}" type="sibTrans" cxnId="{7D8008CC-638C-4DCE-BA3E-DDBF2CCC8E53}">
      <dgm:prSet/>
      <dgm:spPr/>
      <dgm:t>
        <a:bodyPr/>
        <a:lstStyle/>
        <a:p>
          <a:endParaRPr lang="zh-CN" altLang="en-US"/>
        </a:p>
      </dgm:t>
    </dgm:pt>
    <dgm:pt modelId="{4EB3907C-5B9E-4B69-A176-4A14C44238EA}">
      <dgm:prSet phldrT="[文本]"/>
      <dgm:spPr/>
      <dgm:t>
        <a:bodyPr/>
        <a:lstStyle/>
        <a:p>
          <a:r>
            <a:rPr lang="zh-CN" altLang="en-US" dirty="0"/>
            <a:t>技能要求</a:t>
          </a:r>
        </a:p>
      </dgm:t>
    </dgm:pt>
    <dgm:pt modelId="{D483360C-369A-4AC6-B57E-28FF72544D76}" type="parTrans" cxnId="{DE4BAF70-D880-46EA-B2CD-232DCCDE8120}">
      <dgm:prSet/>
      <dgm:spPr/>
      <dgm:t>
        <a:bodyPr/>
        <a:lstStyle/>
        <a:p>
          <a:endParaRPr lang="zh-CN" altLang="en-US"/>
        </a:p>
      </dgm:t>
    </dgm:pt>
    <dgm:pt modelId="{B1C37330-05EF-49E0-B5E2-935D5B6F6342}" type="sibTrans" cxnId="{DE4BAF70-D880-46EA-B2CD-232DCCDE8120}">
      <dgm:prSet/>
      <dgm:spPr/>
      <dgm:t>
        <a:bodyPr/>
        <a:lstStyle/>
        <a:p>
          <a:endParaRPr lang="zh-CN" altLang="en-US"/>
        </a:p>
      </dgm:t>
    </dgm:pt>
    <dgm:pt modelId="{129D3B71-F254-42DA-934C-E2437DED8FD0}">
      <dgm:prSet phldrT="[文本]"/>
      <dgm:spPr/>
      <dgm:t>
        <a:bodyPr/>
        <a:lstStyle/>
        <a:p>
          <a:r>
            <a:rPr lang="zh-CN" altLang="en-US" dirty="0"/>
            <a:t>身体素质要求</a:t>
          </a:r>
        </a:p>
      </dgm:t>
    </dgm:pt>
    <dgm:pt modelId="{52C34DB5-B2AE-49B0-9F88-3DBF1F2C96DB}" type="parTrans" cxnId="{A379462D-6535-4B2D-B925-3ACC9C57AA11}">
      <dgm:prSet/>
      <dgm:spPr/>
      <dgm:t>
        <a:bodyPr/>
        <a:lstStyle/>
        <a:p>
          <a:endParaRPr lang="zh-CN" altLang="en-US"/>
        </a:p>
      </dgm:t>
    </dgm:pt>
    <dgm:pt modelId="{64FA877E-19B0-488F-B83F-943B4DD36473}" type="sibTrans" cxnId="{A379462D-6535-4B2D-B925-3ACC9C57AA11}">
      <dgm:prSet/>
      <dgm:spPr/>
      <dgm:t>
        <a:bodyPr/>
        <a:lstStyle/>
        <a:p>
          <a:endParaRPr lang="zh-CN" altLang="en-US"/>
        </a:p>
      </dgm:t>
    </dgm:pt>
    <dgm:pt modelId="{43115A77-8DE1-4587-BDCC-EFFC8D015418}">
      <dgm:prSet phldrT="[文本]"/>
      <dgm:spPr/>
      <dgm:t>
        <a:bodyPr/>
        <a:lstStyle/>
        <a:p>
          <a:r>
            <a:rPr lang="zh-CN" altLang="en-US" dirty="0"/>
            <a:t>工作职责和工作权限</a:t>
          </a:r>
        </a:p>
      </dgm:t>
    </dgm:pt>
    <dgm:pt modelId="{F6E3FB7F-BB42-42F6-8DF9-DA897914212B}" type="parTrans" cxnId="{FC42CA0A-22AD-4A00-A25B-0A4E3CB1AA30}">
      <dgm:prSet/>
      <dgm:spPr/>
      <dgm:t>
        <a:bodyPr/>
        <a:lstStyle/>
        <a:p>
          <a:endParaRPr lang="zh-CN" altLang="en-US"/>
        </a:p>
      </dgm:t>
    </dgm:pt>
    <dgm:pt modelId="{939EB359-8590-4018-8147-C78658CD2178}" type="sibTrans" cxnId="{FC42CA0A-22AD-4A00-A25B-0A4E3CB1AA30}">
      <dgm:prSet/>
      <dgm:spPr/>
      <dgm:t>
        <a:bodyPr/>
        <a:lstStyle/>
        <a:p>
          <a:endParaRPr lang="zh-CN" altLang="en-US"/>
        </a:p>
      </dgm:t>
    </dgm:pt>
    <dgm:pt modelId="{23CF81FB-0BA2-4C44-A2E6-D1E831251B9B}">
      <dgm:prSet phldrT="[文本]"/>
      <dgm:spPr/>
      <dgm:t>
        <a:bodyPr/>
        <a:lstStyle/>
        <a:p>
          <a:r>
            <a:rPr lang="zh-CN" altLang="en-US"/>
            <a:t>工作环境和工作条件</a:t>
          </a:r>
          <a:endParaRPr lang="zh-CN" altLang="en-US" dirty="0"/>
        </a:p>
      </dgm:t>
    </dgm:pt>
    <dgm:pt modelId="{B29233FD-2D48-4E3D-970C-A04A9BC89E43}" type="parTrans" cxnId="{AF4B0E47-F2DB-4182-BF1E-A3D3765DCDD9}">
      <dgm:prSet/>
      <dgm:spPr/>
      <dgm:t>
        <a:bodyPr/>
        <a:lstStyle/>
        <a:p>
          <a:endParaRPr lang="zh-CN" altLang="en-US"/>
        </a:p>
      </dgm:t>
    </dgm:pt>
    <dgm:pt modelId="{E5594927-97F9-4A46-B5E4-6B8E0B46BA8A}" type="sibTrans" cxnId="{AF4B0E47-F2DB-4182-BF1E-A3D3765DCDD9}">
      <dgm:prSet/>
      <dgm:spPr/>
      <dgm:t>
        <a:bodyPr/>
        <a:lstStyle/>
        <a:p>
          <a:endParaRPr lang="zh-CN" altLang="en-US"/>
        </a:p>
      </dgm:t>
    </dgm:pt>
    <dgm:pt modelId="{B0FFF67C-B360-4D16-822F-E5CAE6EB8664}" type="pres">
      <dgm:prSet presAssocID="{DBFEFF7E-A64A-4D49-BA6F-FBE4E6AB3670}" presName="linear" presStyleCnt="0">
        <dgm:presLayoutVars>
          <dgm:animLvl val="lvl"/>
          <dgm:resizeHandles val="exact"/>
        </dgm:presLayoutVars>
      </dgm:prSet>
      <dgm:spPr/>
    </dgm:pt>
    <dgm:pt modelId="{B3C43657-7DDC-4E5B-9FBD-C8DB6E35D7A5}" type="pres">
      <dgm:prSet presAssocID="{5A410608-5B5F-4B5B-84E4-149AF29DA6F1}" presName="parentText" presStyleLbl="node1" presStyleIdx="0" presStyleCnt="5">
        <dgm:presLayoutVars>
          <dgm:chMax val="0"/>
          <dgm:bulletEnabled val="1"/>
        </dgm:presLayoutVars>
      </dgm:prSet>
      <dgm:spPr/>
    </dgm:pt>
    <dgm:pt modelId="{8C28EEC5-88EF-453E-9D19-A392B4AF88BC}" type="pres">
      <dgm:prSet presAssocID="{997A304F-554E-4032-AC90-A09C0AFEA39B}" presName="spacer" presStyleCnt="0"/>
      <dgm:spPr/>
    </dgm:pt>
    <dgm:pt modelId="{4DA76ACB-4C92-409C-98CC-95216CBFE878}" type="pres">
      <dgm:prSet presAssocID="{4EB3907C-5B9E-4B69-A176-4A14C44238EA}" presName="parentText" presStyleLbl="node1" presStyleIdx="1" presStyleCnt="5">
        <dgm:presLayoutVars>
          <dgm:chMax val="0"/>
          <dgm:bulletEnabled val="1"/>
        </dgm:presLayoutVars>
      </dgm:prSet>
      <dgm:spPr/>
    </dgm:pt>
    <dgm:pt modelId="{BA9C01BC-CD6D-44A9-9D4C-CF7FA8846AA5}" type="pres">
      <dgm:prSet presAssocID="{B1C37330-05EF-49E0-B5E2-935D5B6F6342}" presName="spacer" presStyleCnt="0"/>
      <dgm:spPr/>
    </dgm:pt>
    <dgm:pt modelId="{7931A8D3-9FE9-4482-A2EF-01EC39E6F78C}" type="pres">
      <dgm:prSet presAssocID="{129D3B71-F254-42DA-934C-E2437DED8FD0}" presName="parentText" presStyleLbl="node1" presStyleIdx="2" presStyleCnt="5">
        <dgm:presLayoutVars>
          <dgm:chMax val="0"/>
          <dgm:bulletEnabled val="1"/>
        </dgm:presLayoutVars>
      </dgm:prSet>
      <dgm:spPr/>
    </dgm:pt>
    <dgm:pt modelId="{76F66E6F-BCC6-448B-B6AF-18B53B9DDA8A}" type="pres">
      <dgm:prSet presAssocID="{64FA877E-19B0-488F-B83F-943B4DD36473}" presName="spacer" presStyleCnt="0"/>
      <dgm:spPr/>
    </dgm:pt>
    <dgm:pt modelId="{6C6CC2B0-965B-4771-983D-9AF4277FAED4}" type="pres">
      <dgm:prSet presAssocID="{43115A77-8DE1-4587-BDCC-EFFC8D015418}" presName="parentText" presStyleLbl="node1" presStyleIdx="3" presStyleCnt="5">
        <dgm:presLayoutVars>
          <dgm:chMax val="0"/>
          <dgm:bulletEnabled val="1"/>
        </dgm:presLayoutVars>
      </dgm:prSet>
      <dgm:spPr/>
    </dgm:pt>
    <dgm:pt modelId="{85BB616C-49D9-4A1A-8811-F3EACA691180}" type="pres">
      <dgm:prSet presAssocID="{939EB359-8590-4018-8147-C78658CD2178}" presName="spacer" presStyleCnt="0"/>
      <dgm:spPr/>
    </dgm:pt>
    <dgm:pt modelId="{3C3814D0-0F30-42A9-A972-C4AE228FB0B1}" type="pres">
      <dgm:prSet presAssocID="{23CF81FB-0BA2-4C44-A2E6-D1E831251B9B}" presName="parentText" presStyleLbl="node1" presStyleIdx="4" presStyleCnt="5">
        <dgm:presLayoutVars>
          <dgm:chMax val="0"/>
          <dgm:bulletEnabled val="1"/>
        </dgm:presLayoutVars>
      </dgm:prSet>
      <dgm:spPr/>
    </dgm:pt>
  </dgm:ptLst>
  <dgm:cxnLst>
    <dgm:cxn modelId="{FC42CA0A-22AD-4A00-A25B-0A4E3CB1AA30}" srcId="{DBFEFF7E-A64A-4D49-BA6F-FBE4E6AB3670}" destId="{43115A77-8DE1-4587-BDCC-EFFC8D015418}" srcOrd="3" destOrd="0" parTransId="{F6E3FB7F-BB42-42F6-8DF9-DA897914212B}" sibTransId="{939EB359-8590-4018-8147-C78658CD2178}"/>
    <dgm:cxn modelId="{A379462D-6535-4B2D-B925-3ACC9C57AA11}" srcId="{DBFEFF7E-A64A-4D49-BA6F-FBE4E6AB3670}" destId="{129D3B71-F254-42DA-934C-E2437DED8FD0}" srcOrd="2" destOrd="0" parTransId="{52C34DB5-B2AE-49B0-9F88-3DBF1F2C96DB}" sibTransId="{64FA877E-19B0-488F-B83F-943B4DD36473}"/>
    <dgm:cxn modelId="{8560F537-7CF4-44DA-8E58-DA81B2225189}" type="presOf" srcId="{43115A77-8DE1-4587-BDCC-EFFC8D015418}" destId="{6C6CC2B0-965B-4771-983D-9AF4277FAED4}" srcOrd="0" destOrd="0" presId="urn:microsoft.com/office/officeart/2005/8/layout/vList2"/>
    <dgm:cxn modelId="{5786C446-0EA5-482A-88E4-A1B17FE2F0DF}" type="presOf" srcId="{5A410608-5B5F-4B5B-84E4-149AF29DA6F1}" destId="{B3C43657-7DDC-4E5B-9FBD-C8DB6E35D7A5}" srcOrd="0" destOrd="0" presId="urn:microsoft.com/office/officeart/2005/8/layout/vList2"/>
    <dgm:cxn modelId="{AF4B0E47-F2DB-4182-BF1E-A3D3765DCDD9}" srcId="{DBFEFF7E-A64A-4D49-BA6F-FBE4E6AB3670}" destId="{23CF81FB-0BA2-4C44-A2E6-D1E831251B9B}" srcOrd="4" destOrd="0" parTransId="{B29233FD-2D48-4E3D-970C-A04A9BC89E43}" sibTransId="{E5594927-97F9-4A46-B5E4-6B8E0B46BA8A}"/>
    <dgm:cxn modelId="{290CE34A-A8AA-49C7-9108-512F40C86B3E}" type="presOf" srcId="{129D3B71-F254-42DA-934C-E2437DED8FD0}" destId="{7931A8D3-9FE9-4482-A2EF-01EC39E6F78C}" srcOrd="0" destOrd="0" presId="urn:microsoft.com/office/officeart/2005/8/layout/vList2"/>
    <dgm:cxn modelId="{2D650B4C-D606-48D8-942B-928BC5E10A2F}" type="presOf" srcId="{23CF81FB-0BA2-4C44-A2E6-D1E831251B9B}" destId="{3C3814D0-0F30-42A9-A972-C4AE228FB0B1}" srcOrd="0" destOrd="0" presId="urn:microsoft.com/office/officeart/2005/8/layout/vList2"/>
    <dgm:cxn modelId="{DE4BAF70-D880-46EA-B2CD-232DCCDE8120}" srcId="{DBFEFF7E-A64A-4D49-BA6F-FBE4E6AB3670}" destId="{4EB3907C-5B9E-4B69-A176-4A14C44238EA}" srcOrd="1" destOrd="0" parTransId="{D483360C-369A-4AC6-B57E-28FF72544D76}" sibTransId="{B1C37330-05EF-49E0-B5E2-935D5B6F6342}"/>
    <dgm:cxn modelId="{DBF38CAF-867B-4362-A23F-D2E7F6D3A978}" type="presOf" srcId="{DBFEFF7E-A64A-4D49-BA6F-FBE4E6AB3670}" destId="{B0FFF67C-B360-4D16-822F-E5CAE6EB8664}" srcOrd="0" destOrd="0" presId="urn:microsoft.com/office/officeart/2005/8/layout/vList2"/>
    <dgm:cxn modelId="{7D8008CC-638C-4DCE-BA3E-DDBF2CCC8E53}" srcId="{DBFEFF7E-A64A-4D49-BA6F-FBE4E6AB3670}" destId="{5A410608-5B5F-4B5B-84E4-149AF29DA6F1}" srcOrd="0" destOrd="0" parTransId="{CFDE08BD-80BC-4C2B-BDBC-746AB572DFD2}" sibTransId="{997A304F-554E-4032-AC90-A09C0AFEA39B}"/>
    <dgm:cxn modelId="{D2CBEFFE-3F62-485E-A5FD-7F8C90874BAC}" type="presOf" srcId="{4EB3907C-5B9E-4B69-A176-4A14C44238EA}" destId="{4DA76ACB-4C92-409C-98CC-95216CBFE878}" srcOrd="0" destOrd="0" presId="urn:microsoft.com/office/officeart/2005/8/layout/vList2"/>
    <dgm:cxn modelId="{247BCD7D-6937-4D04-A8DC-4EE6C7DA6C49}" type="presParOf" srcId="{B0FFF67C-B360-4D16-822F-E5CAE6EB8664}" destId="{B3C43657-7DDC-4E5B-9FBD-C8DB6E35D7A5}" srcOrd="0" destOrd="0" presId="urn:microsoft.com/office/officeart/2005/8/layout/vList2"/>
    <dgm:cxn modelId="{365084F1-F9D5-4F42-A15D-F9AD63E848DA}" type="presParOf" srcId="{B0FFF67C-B360-4D16-822F-E5CAE6EB8664}" destId="{8C28EEC5-88EF-453E-9D19-A392B4AF88BC}" srcOrd="1" destOrd="0" presId="urn:microsoft.com/office/officeart/2005/8/layout/vList2"/>
    <dgm:cxn modelId="{D23E4CA2-FA95-4466-B1F0-85A85FD799BE}" type="presParOf" srcId="{B0FFF67C-B360-4D16-822F-E5CAE6EB8664}" destId="{4DA76ACB-4C92-409C-98CC-95216CBFE878}" srcOrd="2" destOrd="0" presId="urn:microsoft.com/office/officeart/2005/8/layout/vList2"/>
    <dgm:cxn modelId="{24401F72-7442-4C81-BB3F-351943EED90C}" type="presParOf" srcId="{B0FFF67C-B360-4D16-822F-E5CAE6EB8664}" destId="{BA9C01BC-CD6D-44A9-9D4C-CF7FA8846AA5}" srcOrd="3" destOrd="0" presId="urn:microsoft.com/office/officeart/2005/8/layout/vList2"/>
    <dgm:cxn modelId="{122B8B58-55BF-4A10-9F51-1B90E3B349F6}" type="presParOf" srcId="{B0FFF67C-B360-4D16-822F-E5CAE6EB8664}" destId="{7931A8D3-9FE9-4482-A2EF-01EC39E6F78C}" srcOrd="4" destOrd="0" presId="urn:microsoft.com/office/officeart/2005/8/layout/vList2"/>
    <dgm:cxn modelId="{C74EA538-6D3E-46F2-9673-99D981B62A5F}" type="presParOf" srcId="{B0FFF67C-B360-4D16-822F-E5CAE6EB8664}" destId="{76F66E6F-BCC6-448B-B6AF-18B53B9DDA8A}" srcOrd="5" destOrd="0" presId="urn:microsoft.com/office/officeart/2005/8/layout/vList2"/>
    <dgm:cxn modelId="{63496615-A3AD-47D7-9274-499115D2F728}" type="presParOf" srcId="{B0FFF67C-B360-4D16-822F-E5CAE6EB8664}" destId="{6C6CC2B0-965B-4771-983D-9AF4277FAED4}" srcOrd="6" destOrd="0" presId="urn:microsoft.com/office/officeart/2005/8/layout/vList2"/>
    <dgm:cxn modelId="{CE6D6776-198F-46D7-B43B-24C8B4982C9E}" type="presParOf" srcId="{B0FFF67C-B360-4D16-822F-E5CAE6EB8664}" destId="{85BB616C-49D9-4A1A-8811-F3EACA691180}" srcOrd="7" destOrd="0" presId="urn:microsoft.com/office/officeart/2005/8/layout/vList2"/>
    <dgm:cxn modelId="{4D7D8BA2-073B-416A-B8DD-BBFDA86028D6}" type="presParOf" srcId="{B0FFF67C-B360-4D16-822F-E5CAE6EB8664}" destId="{3C3814D0-0F30-42A9-A972-C4AE228FB0B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64F44CD-F50A-4B11-995C-5BED9633902F}" type="doc">
      <dgm:prSet loTypeId="urn:microsoft.com/office/officeart/2005/8/layout/pyramid2" loCatId="pyramid" qsTypeId="urn:microsoft.com/office/officeart/2005/8/quickstyle/simple1" qsCatId="simple" csTypeId="urn:microsoft.com/office/officeart/2005/8/colors/accent1_2" csCatId="accent1" phldr="1"/>
      <dgm:spPr/>
    </dgm:pt>
    <dgm:pt modelId="{B9E8DB69-F47F-4DEA-9200-FB1BD8A6E11B}">
      <dgm:prSet phldrT="[文本]"/>
      <dgm:spPr/>
      <dgm:t>
        <a:bodyPr/>
        <a:lstStyle/>
        <a:p>
          <a:r>
            <a:rPr lang="zh-CN" altLang="en-US" dirty="0"/>
            <a:t>职业特定能力</a:t>
          </a:r>
        </a:p>
      </dgm:t>
    </dgm:pt>
    <dgm:pt modelId="{37862DA4-0F1B-4FD4-A9B2-7E8830801C58}" type="parTrans" cxnId="{22E62365-F0AE-4F97-AC74-F1C3A2B9BD1A}">
      <dgm:prSet/>
      <dgm:spPr/>
      <dgm:t>
        <a:bodyPr/>
        <a:lstStyle/>
        <a:p>
          <a:endParaRPr lang="zh-CN" altLang="en-US"/>
        </a:p>
      </dgm:t>
    </dgm:pt>
    <dgm:pt modelId="{F1D748CC-1A87-4695-BD60-58B535EF0EE2}" type="sibTrans" cxnId="{22E62365-F0AE-4F97-AC74-F1C3A2B9BD1A}">
      <dgm:prSet/>
      <dgm:spPr/>
      <dgm:t>
        <a:bodyPr/>
        <a:lstStyle/>
        <a:p>
          <a:endParaRPr lang="zh-CN" altLang="en-US"/>
        </a:p>
      </dgm:t>
    </dgm:pt>
    <dgm:pt modelId="{532C325F-A9BA-4ABC-A780-B9F974D08E0B}">
      <dgm:prSet phldrT="[文本]"/>
      <dgm:spPr/>
      <dgm:t>
        <a:bodyPr/>
        <a:lstStyle/>
        <a:p>
          <a:r>
            <a:rPr lang="zh-CN" altLang="en-US" dirty="0"/>
            <a:t>职业通用能力</a:t>
          </a:r>
        </a:p>
      </dgm:t>
    </dgm:pt>
    <dgm:pt modelId="{3DE2C031-7EEB-4DD4-85AC-B81674FFC756}" type="parTrans" cxnId="{597E418C-283D-4129-A020-DE020D9D70EB}">
      <dgm:prSet/>
      <dgm:spPr/>
      <dgm:t>
        <a:bodyPr/>
        <a:lstStyle/>
        <a:p>
          <a:endParaRPr lang="zh-CN" altLang="en-US"/>
        </a:p>
      </dgm:t>
    </dgm:pt>
    <dgm:pt modelId="{C6FDBCA4-56E2-40FB-99F1-7B430265D60F}" type="sibTrans" cxnId="{597E418C-283D-4129-A020-DE020D9D70EB}">
      <dgm:prSet/>
      <dgm:spPr/>
      <dgm:t>
        <a:bodyPr/>
        <a:lstStyle/>
        <a:p>
          <a:endParaRPr lang="zh-CN" altLang="en-US"/>
        </a:p>
      </dgm:t>
    </dgm:pt>
    <dgm:pt modelId="{2FFEC40F-9D64-4628-B027-D8D424DA7A4D}">
      <dgm:prSet phldrT="[文本]"/>
      <dgm:spPr/>
      <dgm:t>
        <a:bodyPr/>
        <a:lstStyle/>
        <a:p>
          <a:r>
            <a:rPr lang="zh-CN" altLang="en-US" dirty="0"/>
            <a:t>职业核心能力</a:t>
          </a:r>
        </a:p>
      </dgm:t>
    </dgm:pt>
    <dgm:pt modelId="{14AA67E2-F9AD-4B63-B1B5-CEF861D63C76}" type="parTrans" cxnId="{7DD2C949-BE50-4B2B-B308-7429EC99B2B2}">
      <dgm:prSet/>
      <dgm:spPr/>
      <dgm:t>
        <a:bodyPr/>
        <a:lstStyle/>
        <a:p>
          <a:endParaRPr lang="zh-CN" altLang="en-US"/>
        </a:p>
      </dgm:t>
    </dgm:pt>
    <dgm:pt modelId="{D0270786-C7D0-478A-957B-3D6FC9882E00}" type="sibTrans" cxnId="{7DD2C949-BE50-4B2B-B308-7429EC99B2B2}">
      <dgm:prSet/>
      <dgm:spPr/>
      <dgm:t>
        <a:bodyPr/>
        <a:lstStyle/>
        <a:p>
          <a:endParaRPr lang="zh-CN" altLang="en-US"/>
        </a:p>
      </dgm:t>
    </dgm:pt>
    <dgm:pt modelId="{41FF048B-CD27-43D4-8D04-10A898C80FBD}" type="pres">
      <dgm:prSet presAssocID="{664F44CD-F50A-4B11-995C-5BED9633902F}" presName="compositeShape" presStyleCnt="0">
        <dgm:presLayoutVars>
          <dgm:dir/>
          <dgm:resizeHandles/>
        </dgm:presLayoutVars>
      </dgm:prSet>
      <dgm:spPr/>
    </dgm:pt>
    <dgm:pt modelId="{05B86099-F519-475E-AE10-FAAE6E850977}" type="pres">
      <dgm:prSet presAssocID="{664F44CD-F50A-4B11-995C-5BED9633902F}" presName="pyramid" presStyleLbl="node1" presStyleIdx="0" presStyleCnt="1"/>
      <dgm:spPr/>
    </dgm:pt>
    <dgm:pt modelId="{1FC1C44F-2A6E-451B-A290-C5A4162E7248}" type="pres">
      <dgm:prSet presAssocID="{664F44CD-F50A-4B11-995C-5BED9633902F}" presName="theList" presStyleCnt="0"/>
      <dgm:spPr/>
    </dgm:pt>
    <dgm:pt modelId="{0F34D59F-52BF-4B7F-A247-14A24F5CE5C8}" type="pres">
      <dgm:prSet presAssocID="{B9E8DB69-F47F-4DEA-9200-FB1BD8A6E11B}" presName="aNode" presStyleLbl="fgAcc1" presStyleIdx="0" presStyleCnt="3">
        <dgm:presLayoutVars>
          <dgm:bulletEnabled val="1"/>
        </dgm:presLayoutVars>
      </dgm:prSet>
      <dgm:spPr/>
    </dgm:pt>
    <dgm:pt modelId="{468E6D95-2607-4C8E-8000-55395132DFE7}" type="pres">
      <dgm:prSet presAssocID="{B9E8DB69-F47F-4DEA-9200-FB1BD8A6E11B}" presName="aSpace" presStyleCnt="0"/>
      <dgm:spPr/>
    </dgm:pt>
    <dgm:pt modelId="{3CD82AAC-4A97-49EF-AB20-D6F533077E8D}" type="pres">
      <dgm:prSet presAssocID="{532C325F-A9BA-4ABC-A780-B9F974D08E0B}" presName="aNode" presStyleLbl="fgAcc1" presStyleIdx="1" presStyleCnt="3">
        <dgm:presLayoutVars>
          <dgm:bulletEnabled val="1"/>
        </dgm:presLayoutVars>
      </dgm:prSet>
      <dgm:spPr/>
    </dgm:pt>
    <dgm:pt modelId="{881A1479-0AAB-4DA7-847E-ACF72A9E92C1}" type="pres">
      <dgm:prSet presAssocID="{532C325F-A9BA-4ABC-A780-B9F974D08E0B}" presName="aSpace" presStyleCnt="0"/>
      <dgm:spPr/>
    </dgm:pt>
    <dgm:pt modelId="{57495018-12D5-46AE-9260-B1136F89459F}" type="pres">
      <dgm:prSet presAssocID="{2FFEC40F-9D64-4628-B027-D8D424DA7A4D}" presName="aNode" presStyleLbl="fgAcc1" presStyleIdx="2" presStyleCnt="3">
        <dgm:presLayoutVars>
          <dgm:bulletEnabled val="1"/>
        </dgm:presLayoutVars>
      </dgm:prSet>
      <dgm:spPr/>
    </dgm:pt>
    <dgm:pt modelId="{668C67A5-C767-4AD9-8A23-EFC43F72A14C}" type="pres">
      <dgm:prSet presAssocID="{2FFEC40F-9D64-4628-B027-D8D424DA7A4D}" presName="aSpace" presStyleCnt="0"/>
      <dgm:spPr/>
    </dgm:pt>
  </dgm:ptLst>
  <dgm:cxnLst>
    <dgm:cxn modelId="{22E62365-F0AE-4F97-AC74-F1C3A2B9BD1A}" srcId="{664F44CD-F50A-4B11-995C-5BED9633902F}" destId="{B9E8DB69-F47F-4DEA-9200-FB1BD8A6E11B}" srcOrd="0" destOrd="0" parTransId="{37862DA4-0F1B-4FD4-A9B2-7E8830801C58}" sibTransId="{F1D748CC-1A87-4695-BD60-58B535EF0EE2}"/>
    <dgm:cxn modelId="{7DD2C949-BE50-4B2B-B308-7429EC99B2B2}" srcId="{664F44CD-F50A-4B11-995C-5BED9633902F}" destId="{2FFEC40F-9D64-4628-B027-D8D424DA7A4D}" srcOrd="2" destOrd="0" parTransId="{14AA67E2-F9AD-4B63-B1B5-CEF861D63C76}" sibTransId="{D0270786-C7D0-478A-957B-3D6FC9882E00}"/>
    <dgm:cxn modelId="{DC3D5A75-4A4D-4BDF-9308-5304CE37951B}" type="presOf" srcId="{664F44CD-F50A-4B11-995C-5BED9633902F}" destId="{41FF048B-CD27-43D4-8D04-10A898C80FBD}" srcOrd="0" destOrd="0" presId="urn:microsoft.com/office/officeart/2005/8/layout/pyramid2"/>
    <dgm:cxn modelId="{597E418C-283D-4129-A020-DE020D9D70EB}" srcId="{664F44CD-F50A-4B11-995C-5BED9633902F}" destId="{532C325F-A9BA-4ABC-A780-B9F974D08E0B}" srcOrd="1" destOrd="0" parTransId="{3DE2C031-7EEB-4DD4-85AC-B81674FFC756}" sibTransId="{C6FDBCA4-56E2-40FB-99F1-7B430265D60F}"/>
    <dgm:cxn modelId="{69BA64A4-9F7A-494A-B30E-61566548D5EA}" type="presOf" srcId="{2FFEC40F-9D64-4628-B027-D8D424DA7A4D}" destId="{57495018-12D5-46AE-9260-B1136F89459F}" srcOrd="0" destOrd="0" presId="urn:microsoft.com/office/officeart/2005/8/layout/pyramid2"/>
    <dgm:cxn modelId="{2BE984AC-039E-48AE-90B1-293EDB3A7260}" type="presOf" srcId="{B9E8DB69-F47F-4DEA-9200-FB1BD8A6E11B}" destId="{0F34D59F-52BF-4B7F-A247-14A24F5CE5C8}" srcOrd="0" destOrd="0" presId="urn:microsoft.com/office/officeart/2005/8/layout/pyramid2"/>
    <dgm:cxn modelId="{31E9EEC2-DC34-47EE-92DD-1022A292C52C}" type="presOf" srcId="{532C325F-A9BA-4ABC-A780-B9F974D08E0B}" destId="{3CD82AAC-4A97-49EF-AB20-D6F533077E8D}" srcOrd="0" destOrd="0" presId="urn:microsoft.com/office/officeart/2005/8/layout/pyramid2"/>
    <dgm:cxn modelId="{E8BC3E3F-785F-49C4-B724-AB329570B232}" type="presParOf" srcId="{41FF048B-CD27-43D4-8D04-10A898C80FBD}" destId="{05B86099-F519-475E-AE10-FAAE6E850977}" srcOrd="0" destOrd="0" presId="urn:microsoft.com/office/officeart/2005/8/layout/pyramid2"/>
    <dgm:cxn modelId="{26C199DE-4804-4B81-8CC0-0B5AB2D8C44C}" type="presParOf" srcId="{41FF048B-CD27-43D4-8D04-10A898C80FBD}" destId="{1FC1C44F-2A6E-451B-A290-C5A4162E7248}" srcOrd="1" destOrd="0" presId="urn:microsoft.com/office/officeart/2005/8/layout/pyramid2"/>
    <dgm:cxn modelId="{B8CB2392-E9A2-482B-9963-0819E2F5B7EB}" type="presParOf" srcId="{1FC1C44F-2A6E-451B-A290-C5A4162E7248}" destId="{0F34D59F-52BF-4B7F-A247-14A24F5CE5C8}" srcOrd="0" destOrd="0" presId="urn:microsoft.com/office/officeart/2005/8/layout/pyramid2"/>
    <dgm:cxn modelId="{8EA74517-2DCC-459A-9A11-4587906B2A19}" type="presParOf" srcId="{1FC1C44F-2A6E-451B-A290-C5A4162E7248}" destId="{468E6D95-2607-4C8E-8000-55395132DFE7}" srcOrd="1" destOrd="0" presId="urn:microsoft.com/office/officeart/2005/8/layout/pyramid2"/>
    <dgm:cxn modelId="{00428525-B771-4EF9-932C-E11EB9D3F80A}" type="presParOf" srcId="{1FC1C44F-2A6E-451B-A290-C5A4162E7248}" destId="{3CD82AAC-4A97-49EF-AB20-D6F533077E8D}" srcOrd="2" destOrd="0" presId="urn:microsoft.com/office/officeart/2005/8/layout/pyramid2"/>
    <dgm:cxn modelId="{94B39F2C-0CC6-424C-A8E2-75C37E8E5A0A}" type="presParOf" srcId="{1FC1C44F-2A6E-451B-A290-C5A4162E7248}" destId="{881A1479-0AAB-4DA7-847E-ACF72A9E92C1}" srcOrd="3" destOrd="0" presId="urn:microsoft.com/office/officeart/2005/8/layout/pyramid2"/>
    <dgm:cxn modelId="{58AE4861-45C4-456F-96F4-1F6E317B1954}" type="presParOf" srcId="{1FC1C44F-2A6E-451B-A290-C5A4162E7248}" destId="{57495018-12D5-46AE-9260-B1136F89459F}" srcOrd="4" destOrd="0" presId="urn:microsoft.com/office/officeart/2005/8/layout/pyramid2"/>
    <dgm:cxn modelId="{5A764833-7B14-4F47-B686-3C4697D94464}" type="presParOf" srcId="{1FC1C44F-2A6E-451B-A290-C5A4162E7248}" destId="{668C67A5-C767-4AD9-8A23-EFC43F72A14C}"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558EB-EB29-4CC9-B278-AC025CF49F9B}">
      <dsp:nvSpPr>
        <dsp:cNvPr id="0" name=""/>
        <dsp:cNvSpPr/>
      </dsp:nvSpPr>
      <dsp:spPr>
        <a:xfrm>
          <a:off x="1062794" y="0"/>
          <a:ext cx="4665133" cy="4665133"/>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行业</a:t>
          </a:r>
        </a:p>
      </dsp:txBody>
      <dsp:txXfrm>
        <a:off x="2743175" y="233256"/>
        <a:ext cx="1304371" cy="699769"/>
      </dsp:txXfrm>
    </dsp:sp>
    <dsp:sp modelId="{90C10EF9-8FD3-4977-AF6C-F8F34D736826}">
      <dsp:nvSpPr>
        <dsp:cNvPr id="0" name=""/>
        <dsp:cNvSpPr/>
      </dsp:nvSpPr>
      <dsp:spPr>
        <a:xfrm>
          <a:off x="1529308" y="933026"/>
          <a:ext cx="3732106" cy="3732106"/>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组织</a:t>
          </a:r>
        </a:p>
      </dsp:txBody>
      <dsp:txXfrm>
        <a:off x="2743175" y="1156952"/>
        <a:ext cx="1304371" cy="671779"/>
      </dsp:txXfrm>
    </dsp:sp>
    <dsp:sp modelId="{178473C4-825C-4350-857B-FC8C2788DCCF}">
      <dsp:nvSpPr>
        <dsp:cNvPr id="0" name=""/>
        <dsp:cNvSpPr/>
      </dsp:nvSpPr>
      <dsp:spPr>
        <a:xfrm>
          <a:off x="1995821" y="1866053"/>
          <a:ext cx="2799079" cy="2799079"/>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职业</a:t>
          </a:r>
        </a:p>
      </dsp:txBody>
      <dsp:txXfrm>
        <a:off x="2743175" y="2075984"/>
        <a:ext cx="1304371" cy="629792"/>
      </dsp:txXfrm>
    </dsp:sp>
    <dsp:sp modelId="{7BC54B25-C64B-4492-B54F-366CEC20B021}">
      <dsp:nvSpPr>
        <dsp:cNvPr id="0" name=""/>
        <dsp:cNvSpPr/>
      </dsp:nvSpPr>
      <dsp:spPr>
        <a:xfrm>
          <a:off x="2462334" y="2799079"/>
          <a:ext cx="1866053" cy="1866053"/>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岗位</a:t>
          </a:r>
        </a:p>
      </dsp:txBody>
      <dsp:txXfrm>
        <a:off x="2735612" y="3265593"/>
        <a:ext cx="1319498" cy="9330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75E08-88E7-4A4A-8E08-5DBB79E66851}">
      <dsp:nvSpPr>
        <dsp:cNvPr id="0" name=""/>
        <dsp:cNvSpPr/>
      </dsp:nvSpPr>
      <dsp:spPr>
        <a:xfrm>
          <a:off x="1604146" y="451832"/>
          <a:ext cx="4066267" cy="4066267"/>
        </a:xfrm>
        <a:prstGeom prst="blockArc">
          <a:avLst>
            <a:gd name="adj1" fmla="val 13500000"/>
            <a:gd name="adj2" fmla="val 16200000"/>
            <a:gd name="adj3" fmla="val 34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9885D7-D391-4C3B-84B4-ABBBDC20CD97}">
      <dsp:nvSpPr>
        <dsp:cNvPr id="0" name=""/>
        <dsp:cNvSpPr/>
      </dsp:nvSpPr>
      <dsp:spPr>
        <a:xfrm>
          <a:off x="1604146" y="451832"/>
          <a:ext cx="4066267" cy="4066267"/>
        </a:xfrm>
        <a:prstGeom prst="blockArc">
          <a:avLst>
            <a:gd name="adj1" fmla="val 10800000"/>
            <a:gd name="adj2" fmla="val 13500000"/>
            <a:gd name="adj3" fmla="val 34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CEDD74-EE8B-4E9A-834F-EF2FBD7AD497}">
      <dsp:nvSpPr>
        <dsp:cNvPr id="0" name=""/>
        <dsp:cNvSpPr/>
      </dsp:nvSpPr>
      <dsp:spPr>
        <a:xfrm>
          <a:off x="1604146" y="451832"/>
          <a:ext cx="4066267" cy="4066267"/>
        </a:xfrm>
        <a:prstGeom prst="blockArc">
          <a:avLst>
            <a:gd name="adj1" fmla="val 8100000"/>
            <a:gd name="adj2" fmla="val 10800000"/>
            <a:gd name="adj3" fmla="val 34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F5A469-E075-4879-857F-64B311124D6B}">
      <dsp:nvSpPr>
        <dsp:cNvPr id="0" name=""/>
        <dsp:cNvSpPr/>
      </dsp:nvSpPr>
      <dsp:spPr>
        <a:xfrm>
          <a:off x="1604146" y="451832"/>
          <a:ext cx="4066267" cy="4066267"/>
        </a:xfrm>
        <a:prstGeom prst="blockArc">
          <a:avLst>
            <a:gd name="adj1" fmla="val 5400000"/>
            <a:gd name="adj2" fmla="val 8100000"/>
            <a:gd name="adj3" fmla="val 34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5A583D-36BD-4844-8194-8126C83A10AC}">
      <dsp:nvSpPr>
        <dsp:cNvPr id="0" name=""/>
        <dsp:cNvSpPr/>
      </dsp:nvSpPr>
      <dsp:spPr>
        <a:xfrm>
          <a:off x="1604146" y="451832"/>
          <a:ext cx="4066267" cy="4066267"/>
        </a:xfrm>
        <a:prstGeom prst="blockArc">
          <a:avLst>
            <a:gd name="adj1" fmla="val 2700000"/>
            <a:gd name="adj2" fmla="val 5400000"/>
            <a:gd name="adj3" fmla="val 34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67D253-077C-4AF4-B1BF-03D829F806C9}">
      <dsp:nvSpPr>
        <dsp:cNvPr id="0" name=""/>
        <dsp:cNvSpPr/>
      </dsp:nvSpPr>
      <dsp:spPr>
        <a:xfrm>
          <a:off x="1604146" y="451832"/>
          <a:ext cx="4066267" cy="4066267"/>
        </a:xfrm>
        <a:prstGeom prst="blockArc">
          <a:avLst>
            <a:gd name="adj1" fmla="val 0"/>
            <a:gd name="adj2" fmla="val 2700000"/>
            <a:gd name="adj3" fmla="val 34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B4AB23-755F-4E0F-B3E0-4DBC154035E5}">
      <dsp:nvSpPr>
        <dsp:cNvPr id="0" name=""/>
        <dsp:cNvSpPr/>
      </dsp:nvSpPr>
      <dsp:spPr>
        <a:xfrm>
          <a:off x="1604146" y="451832"/>
          <a:ext cx="4066267" cy="4066267"/>
        </a:xfrm>
        <a:prstGeom prst="blockArc">
          <a:avLst>
            <a:gd name="adj1" fmla="val 18900000"/>
            <a:gd name="adj2" fmla="val 0"/>
            <a:gd name="adj3" fmla="val 34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95768D-33CF-46D8-B263-4B983F228D57}">
      <dsp:nvSpPr>
        <dsp:cNvPr id="0" name=""/>
        <dsp:cNvSpPr/>
      </dsp:nvSpPr>
      <dsp:spPr>
        <a:xfrm>
          <a:off x="1604146" y="451832"/>
          <a:ext cx="4066267" cy="4066267"/>
        </a:xfrm>
        <a:prstGeom prst="blockArc">
          <a:avLst>
            <a:gd name="adj1" fmla="val 16200000"/>
            <a:gd name="adj2" fmla="val 18900000"/>
            <a:gd name="adj3" fmla="val 34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68D4F4-4A50-4491-9DB5-CEC53614D759}">
      <dsp:nvSpPr>
        <dsp:cNvPr id="0" name=""/>
        <dsp:cNvSpPr/>
      </dsp:nvSpPr>
      <dsp:spPr>
        <a:xfrm>
          <a:off x="2945521" y="1793208"/>
          <a:ext cx="1383516" cy="13835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t>职业核心能力</a:t>
          </a:r>
        </a:p>
      </dsp:txBody>
      <dsp:txXfrm>
        <a:off x="3148132" y="1995819"/>
        <a:ext cx="978294" cy="978294"/>
      </dsp:txXfrm>
    </dsp:sp>
    <dsp:sp modelId="{D3D80A6C-F99C-42A1-8683-5DC480BA3AB7}">
      <dsp:nvSpPr>
        <dsp:cNvPr id="0" name=""/>
        <dsp:cNvSpPr/>
      </dsp:nvSpPr>
      <dsp:spPr>
        <a:xfrm>
          <a:off x="3153049" y="2466"/>
          <a:ext cx="968461" cy="9684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与人交流</a:t>
          </a:r>
        </a:p>
      </dsp:txBody>
      <dsp:txXfrm>
        <a:off x="3294877" y="144294"/>
        <a:ext cx="684805" cy="684805"/>
      </dsp:txXfrm>
    </dsp:sp>
    <dsp:sp modelId="{8DC21DA1-9663-45EF-A1B0-6548D6AE76E0}">
      <dsp:nvSpPr>
        <dsp:cNvPr id="0" name=""/>
        <dsp:cNvSpPr/>
      </dsp:nvSpPr>
      <dsp:spPr>
        <a:xfrm>
          <a:off x="4566039" y="587746"/>
          <a:ext cx="968461" cy="9684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创造创新</a:t>
          </a:r>
        </a:p>
      </dsp:txBody>
      <dsp:txXfrm>
        <a:off x="4707867" y="729574"/>
        <a:ext cx="684805" cy="684805"/>
      </dsp:txXfrm>
    </dsp:sp>
    <dsp:sp modelId="{282DAAC1-E639-4B68-BD90-016A509A68D0}">
      <dsp:nvSpPr>
        <dsp:cNvPr id="0" name=""/>
        <dsp:cNvSpPr/>
      </dsp:nvSpPr>
      <dsp:spPr>
        <a:xfrm>
          <a:off x="5151318" y="2000735"/>
          <a:ext cx="968461" cy="9684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与人合作</a:t>
          </a:r>
        </a:p>
      </dsp:txBody>
      <dsp:txXfrm>
        <a:off x="5293146" y="2142563"/>
        <a:ext cx="684805" cy="684805"/>
      </dsp:txXfrm>
    </dsp:sp>
    <dsp:sp modelId="{A551104E-648F-489A-B6B4-7C6FC66F0F6B}">
      <dsp:nvSpPr>
        <dsp:cNvPr id="0" name=""/>
        <dsp:cNvSpPr/>
      </dsp:nvSpPr>
      <dsp:spPr>
        <a:xfrm>
          <a:off x="4566039" y="3413725"/>
          <a:ext cx="968461" cy="9684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信息处理</a:t>
          </a:r>
        </a:p>
      </dsp:txBody>
      <dsp:txXfrm>
        <a:off x="4707867" y="3555553"/>
        <a:ext cx="684805" cy="684805"/>
      </dsp:txXfrm>
    </dsp:sp>
    <dsp:sp modelId="{6C74DE21-1859-46CD-81E8-C56A79310F4E}">
      <dsp:nvSpPr>
        <dsp:cNvPr id="0" name=""/>
        <dsp:cNvSpPr/>
      </dsp:nvSpPr>
      <dsp:spPr>
        <a:xfrm>
          <a:off x="3153049" y="3999004"/>
          <a:ext cx="968461" cy="9684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外语应用</a:t>
          </a:r>
        </a:p>
      </dsp:txBody>
      <dsp:txXfrm>
        <a:off x="3294877" y="4140832"/>
        <a:ext cx="684805" cy="684805"/>
      </dsp:txXfrm>
    </dsp:sp>
    <dsp:sp modelId="{74AAAC69-7567-4EC1-9B50-0FFA64D5EC8A}">
      <dsp:nvSpPr>
        <dsp:cNvPr id="0" name=""/>
        <dsp:cNvSpPr/>
      </dsp:nvSpPr>
      <dsp:spPr>
        <a:xfrm>
          <a:off x="1740059" y="3413725"/>
          <a:ext cx="968461" cy="9684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自我学习</a:t>
          </a:r>
        </a:p>
      </dsp:txBody>
      <dsp:txXfrm>
        <a:off x="1881887" y="3555553"/>
        <a:ext cx="684805" cy="684805"/>
      </dsp:txXfrm>
    </dsp:sp>
    <dsp:sp modelId="{2EC90195-DEA1-474A-B7B7-D754356B7DE1}">
      <dsp:nvSpPr>
        <dsp:cNvPr id="0" name=""/>
        <dsp:cNvSpPr/>
      </dsp:nvSpPr>
      <dsp:spPr>
        <a:xfrm>
          <a:off x="1154780" y="2000735"/>
          <a:ext cx="968461" cy="9684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解决问题</a:t>
          </a:r>
        </a:p>
      </dsp:txBody>
      <dsp:txXfrm>
        <a:off x="1296608" y="2142563"/>
        <a:ext cx="684805" cy="684805"/>
      </dsp:txXfrm>
    </dsp:sp>
    <dsp:sp modelId="{12BDAF10-FFF8-4CE3-8A80-17DDAB96ACDB}">
      <dsp:nvSpPr>
        <dsp:cNvPr id="0" name=""/>
        <dsp:cNvSpPr/>
      </dsp:nvSpPr>
      <dsp:spPr>
        <a:xfrm>
          <a:off x="1740059" y="587746"/>
          <a:ext cx="968461" cy="9684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数学应用</a:t>
          </a:r>
        </a:p>
      </dsp:txBody>
      <dsp:txXfrm>
        <a:off x="1881887" y="729574"/>
        <a:ext cx="684805" cy="68480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5C3BA-06EA-4B03-891F-26F27AD2C0AB}">
      <dsp:nvSpPr>
        <dsp:cNvPr id="0" name=""/>
        <dsp:cNvSpPr/>
      </dsp:nvSpPr>
      <dsp:spPr>
        <a:xfrm>
          <a:off x="2891790" y="1739476"/>
          <a:ext cx="1490979" cy="14909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1289050">
            <a:lnSpc>
              <a:spcPct val="90000"/>
            </a:lnSpc>
            <a:spcBef>
              <a:spcPct val="0"/>
            </a:spcBef>
            <a:spcAft>
              <a:spcPct val="35000"/>
            </a:spcAft>
            <a:buNone/>
          </a:pPr>
          <a:r>
            <a:rPr lang="zh-CN" altLang="en-US" sz="2900" kern="1200" dirty="0"/>
            <a:t>岗位说明书</a:t>
          </a:r>
        </a:p>
      </dsp:txBody>
      <dsp:txXfrm>
        <a:off x="2964574" y="1812260"/>
        <a:ext cx="1345411" cy="1345411"/>
      </dsp:txXfrm>
    </dsp:sp>
    <dsp:sp modelId="{5169F35D-0FBE-4452-85D0-AE7E581C3D7E}">
      <dsp:nvSpPr>
        <dsp:cNvPr id="0" name=""/>
        <dsp:cNvSpPr/>
      </dsp:nvSpPr>
      <dsp:spPr>
        <a:xfrm rot="16200000">
          <a:off x="3267233" y="1369430"/>
          <a:ext cx="740092" cy="0"/>
        </a:xfrm>
        <a:custGeom>
          <a:avLst/>
          <a:gdLst/>
          <a:ahLst/>
          <a:cxnLst/>
          <a:rect l="0" t="0" r="0" b="0"/>
          <a:pathLst>
            <a:path>
              <a:moveTo>
                <a:pt x="0" y="0"/>
              </a:moveTo>
              <a:lnTo>
                <a:pt x="74009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072EFB-50D4-4168-B455-61820A87B263}">
      <dsp:nvSpPr>
        <dsp:cNvPr id="0" name=""/>
        <dsp:cNvSpPr/>
      </dsp:nvSpPr>
      <dsp:spPr>
        <a:xfrm>
          <a:off x="3137801" y="427"/>
          <a:ext cx="998956" cy="9989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岗位基本资料 </a:t>
          </a:r>
        </a:p>
      </dsp:txBody>
      <dsp:txXfrm>
        <a:off x="3186566" y="49192"/>
        <a:ext cx="901426" cy="901426"/>
      </dsp:txXfrm>
    </dsp:sp>
    <dsp:sp modelId="{92E06E4D-D574-44E3-9652-6AB931054DEE}">
      <dsp:nvSpPr>
        <dsp:cNvPr id="0" name=""/>
        <dsp:cNvSpPr/>
      </dsp:nvSpPr>
      <dsp:spPr>
        <a:xfrm rot="19800000">
          <a:off x="4346094" y="1917683"/>
          <a:ext cx="547495" cy="0"/>
        </a:xfrm>
        <a:custGeom>
          <a:avLst/>
          <a:gdLst/>
          <a:ahLst/>
          <a:cxnLst/>
          <a:rect l="0" t="0" r="0" b="0"/>
          <a:pathLst>
            <a:path>
              <a:moveTo>
                <a:pt x="0" y="0"/>
              </a:moveTo>
              <a:lnTo>
                <a:pt x="54749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AC1B6F-D4CF-4E9A-9B3F-310868F31A30}">
      <dsp:nvSpPr>
        <dsp:cNvPr id="0" name=""/>
        <dsp:cNvSpPr/>
      </dsp:nvSpPr>
      <dsp:spPr>
        <a:xfrm>
          <a:off x="4856915" y="992957"/>
          <a:ext cx="998956" cy="9989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岗位职责</a:t>
          </a:r>
        </a:p>
      </dsp:txBody>
      <dsp:txXfrm>
        <a:off x="4905680" y="1041722"/>
        <a:ext cx="901426" cy="901426"/>
      </dsp:txXfrm>
    </dsp:sp>
    <dsp:sp modelId="{76369DB9-46C9-494C-A865-358BE44BD928}">
      <dsp:nvSpPr>
        <dsp:cNvPr id="0" name=""/>
        <dsp:cNvSpPr/>
      </dsp:nvSpPr>
      <dsp:spPr>
        <a:xfrm rot="1800000">
          <a:off x="4346094" y="3052249"/>
          <a:ext cx="547495" cy="0"/>
        </a:xfrm>
        <a:custGeom>
          <a:avLst/>
          <a:gdLst/>
          <a:ahLst/>
          <a:cxnLst/>
          <a:rect l="0" t="0" r="0" b="0"/>
          <a:pathLst>
            <a:path>
              <a:moveTo>
                <a:pt x="0" y="0"/>
              </a:moveTo>
              <a:lnTo>
                <a:pt x="54749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8AF5FB-7071-4778-903D-100A6F28DA07}">
      <dsp:nvSpPr>
        <dsp:cNvPr id="0" name=""/>
        <dsp:cNvSpPr/>
      </dsp:nvSpPr>
      <dsp:spPr>
        <a:xfrm>
          <a:off x="4856915" y="2978018"/>
          <a:ext cx="998956" cy="9989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岗位关系</a:t>
          </a:r>
        </a:p>
      </dsp:txBody>
      <dsp:txXfrm>
        <a:off x="4905680" y="3026783"/>
        <a:ext cx="901426" cy="901426"/>
      </dsp:txXfrm>
    </dsp:sp>
    <dsp:sp modelId="{12C1D968-14BB-4DB7-9B70-3F1C2FAC33D5}">
      <dsp:nvSpPr>
        <dsp:cNvPr id="0" name=""/>
        <dsp:cNvSpPr/>
      </dsp:nvSpPr>
      <dsp:spPr>
        <a:xfrm rot="5400000">
          <a:off x="3267233" y="3600502"/>
          <a:ext cx="740092" cy="0"/>
        </a:xfrm>
        <a:custGeom>
          <a:avLst/>
          <a:gdLst/>
          <a:ahLst/>
          <a:cxnLst/>
          <a:rect l="0" t="0" r="0" b="0"/>
          <a:pathLst>
            <a:path>
              <a:moveTo>
                <a:pt x="0" y="0"/>
              </a:moveTo>
              <a:lnTo>
                <a:pt x="74009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310B72-7D94-42C2-A344-C9612C201C21}">
      <dsp:nvSpPr>
        <dsp:cNvPr id="0" name=""/>
        <dsp:cNvSpPr/>
      </dsp:nvSpPr>
      <dsp:spPr>
        <a:xfrm>
          <a:off x="3137801" y="3970549"/>
          <a:ext cx="998956" cy="9989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协作关系</a:t>
          </a:r>
        </a:p>
      </dsp:txBody>
      <dsp:txXfrm>
        <a:off x="3186566" y="4019314"/>
        <a:ext cx="901426" cy="901426"/>
      </dsp:txXfrm>
    </dsp:sp>
    <dsp:sp modelId="{5AA86509-1256-4D2C-A089-1CCF8A0555B4}">
      <dsp:nvSpPr>
        <dsp:cNvPr id="0" name=""/>
        <dsp:cNvSpPr/>
      </dsp:nvSpPr>
      <dsp:spPr>
        <a:xfrm rot="9000000">
          <a:off x="2380969" y="3052249"/>
          <a:ext cx="547495" cy="0"/>
        </a:xfrm>
        <a:custGeom>
          <a:avLst/>
          <a:gdLst/>
          <a:ahLst/>
          <a:cxnLst/>
          <a:rect l="0" t="0" r="0" b="0"/>
          <a:pathLst>
            <a:path>
              <a:moveTo>
                <a:pt x="0" y="0"/>
              </a:moveTo>
              <a:lnTo>
                <a:pt x="54749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95CD77-495D-4150-8335-4057D1641F58}">
      <dsp:nvSpPr>
        <dsp:cNvPr id="0" name=""/>
        <dsp:cNvSpPr/>
      </dsp:nvSpPr>
      <dsp:spPr>
        <a:xfrm>
          <a:off x="1418688" y="2978018"/>
          <a:ext cx="998956" cy="9989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任职条件</a:t>
          </a:r>
        </a:p>
      </dsp:txBody>
      <dsp:txXfrm>
        <a:off x="1467453" y="3026783"/>
        <a:ext cx="901426" cy="901426"/>
      </dsp:txXfrm>
    </dsp:sp>
    <dsp:sp modelId="{6331294B-8375-4B5B-894C-E025F805F665}">
      <dsp:nvSpPr>
        <dsp:cNvPr id="0" name=""/>
        <dsp:cNvSpPr/>
      </dsp:nvSpPr>
      <dsp:spPr>
        <a:xfrm rot="12600000">
          <a:off x="2380969" y="1917683"/>
          <a:ext cx="547495" cy="0"/>
        </a:xfrm>
        <a:custGeom>
          <a:avLst/>
          <a:gdLst/>
          <a:ahLst/>
          <a:cxnLst/>
          <a:rect l="0" t="0" r="0" b="0"/>
          <a:pathLst>
            <a:path>
              <a:moveTo>
                <a:pt x="0" y="0"/>
              </a:moveTo>
              <a:lnTo>
                <a:pt x="54749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3C342B-23EF-4C7F-85D9-5A9AE29D6943}">
      <dsp:nvSpPr>
        <dsp:cNvPr id="0" name=""/>
        <dsp:cNvSpPr/>
      </dsp:nvSpPr>
      <dsp:spPr>
        <a:xfrm>
          <a:off x="1418688" y="992957"/>
          <a:ext cx="998956" cy="9989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工作特征</a:t>
          </a:r>
        </a:p>
      </dsp:txBody>
      <dsp:txXfrm>
        <a:off x="1467453" y="1041722"/>
        <a:ext cx="901426" cy="9014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424645-37ED-46D7-AD66-DD6D092FA8CB}">
      <dsp:nvSpPr>
        <dsp:cNvPr id="0" name=""/>
        <dsp:cNvSpPr/>
      </dsp:nvSpPr>
      <dsp:spPr>
        <a:xfrm>
          <a:off x="552861" y="0"/>
          <a:ext cx="6265768" cy="463080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DB9021-5E56-46CB-9098-34AE18CAF4BB}">
      <dsp:nvSpPr>
        <dsp:cNvPr id="0" name=""/>
        <dsp:cNvSpPr/>
      </dsp:nvSpPr>
      <dsp:spPr>
        <a:xfrm>
          <a:off x="2024" y="1389242"/>
          <a:ext cx="1178790" cy="1852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Times New Roman" panose="02020603050405020304" pitchFamily="18" charset="0"/>
            <a:buNone/>
          </a:pPr>
          <a:r>
            <a:rPr lang="zh-CN" altLang="en-US" sz="1800" b="1" kern="1200" dirty="0"/>
            <a:t>互联网信息搜索</a:t>
          </a:r>
          <a:endParaRPr lang="zh-CN" altLang="en-US" sz="1800" kern="1200" dirty="0"/>
        </a:p>
      </dsp:txBody>
      <dsp:txXfrm>
        <a:off x="59568" y="1446786"/>
        <a:ext cx="1063702" cy="1737235"/>
      </dsp:txXfrm>
    </dsp:sp>
    <dsp:sp modelId="{935BC34B-A036-45F2-9297-EB872DB4BD1B}">
      <dsp:nvSpPr>
        <dsp:cNvPr id="0" name=""/>
        <dsp:cNvSpPr/>
      </dsp:nvSpPr>
      <dsp:spPr>
        <a:xfrm>
          <a:off x="1239755" y="1389242"/>
          <a:ext cx="1178790" cy="1852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t>学校</a:t>
          </a:r>
        </a:p>
      </dsp:txBody>
      <dsp:txXfrm>
        <a:off x="1297299" y="1446786"/>
        <a:ext cx="1063702" cy="1737235"/>
      </dsp:txXfrm>
    </dsp:sp>
    <dsp:sp modelId="{7AC190DA-BE5E-4345-8612-0AF4FCD421CE}">
      <dsp:nvSpPr>
        <dsp:cNvPr id="0" name=""/>
        <dsp:cNvSpPr/>
      </dsp:nvSpPr>
      <dsp:spPr>
        <a:xfrm>
          <a:off x="2477485" y="1389242"/>
          <a:ext cx="1178790" cy="1852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t>个人的社会关系</a:t>
          </a:r>
        </a:p>
      </dsp:txBody>
      <dsp:txXfrm>
        <a:off x="2535029" y="1446786"/>
        <a:ext cx="1063702" cy="1737235"/>
      </dsp:txXfrm>
    </dsp:sp>
    <dsp:sp modelId="{DD21088D-E7BE-42F2-A80A-78522F44E27B}">
      <dsp:nvSpPr>
        <dsp:cNvPr id="0" name=""/>
        <dsp:cNvSpPr/>
      </dsp:nvSpPr>
      <dsp:spPr>
        <a:xfrm>
          <a:off x="3715215" y="1389242"/>
          <a:ext cx="1178790" cy="1852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t>新闻媒体</a:t>
          </a:r>
        </a:p>
      </dsp:txBody>
      <dsp:txXfrm>
        <a:off x="3772759" y="1446786"/>
        <a:ext cx="1063702" cy="1737235"/>
      </dsp:txXfrm>
    </dsp:sp>
    <dsp:sp modelId="{188410E4-1B36-4263-BE8B-83B188DB419F}">
      <dsp:nvSpPr>
        <dsp:cNvPr id="0" name=""/>
        <dsp:cNvSpPr/>
      </dsp:nvSpPr>
      <dsp:spPr>
        <a:xfrm>
          <a:off x="4952946" y="1389242"/>
          <a:ext cx="1178790" cy="1852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t>见习、实习、社会实践等活动及其他</a:t>
          </a:r>
          <a:endParaRPr lang="zh-CN" altLang="en-US" sz="1800" kern="1200" dirty="0"/>
        </a:p>
      </dsp:txBody>
      <dsp:txXfrm>
        <a:off x="5010490" y="1446786"/>
        <a:ext cx="1063702" cy="1737235"/>
      </dsp:txXfrm>
    </dsp:sp>
    <dsp:sp modelId="{88F02D65-BDB4-40D2-A24A-DDF99FF3D97A}">
      <dsp:nvSpPr>
        <dsp:cNvPr id="0" name=""/>
        <dsp:cNvSpPr/>
      </dsp:nvSpPr>
      <dsp:spPr>
        <a:xfrm>
          <a:off x="6190676" y="1389242"/>
          <a:ext cx="1178790" cy="1852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b="1" kern="1200"/>
            <a:t>职场人士访谈</a:t>
          </a:r>
          <a:endParaRPr lang="zh-CN" altLang="en-US" sz="1800" kern="1200" dirty="0"/>
        </a:p>
      </dsp:txBody>
      <dsp:txXfrm>
        <a:off x="6248220" y="1446786"/>
        <a:ext cx="1063702" cy="173723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7C4ED-30F0-4A25-BF4B-16E2FA1D3550}">
      <dsp:nvSpPr>
        <dsp:cNvPr id="0" name=""/>
        <dsp:cNvSpPr/>
      </dsp:nvSpPr>
      <dsp:spPr>
        <a:xfrm>
          <a:off x="0" y="2976"/>
          <a:ext cx="7735330" cy="742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sz="2400" b="1" kern="1200" dirty="0">
              <a:solidFill>
                <a:prstClr val="white"/>
              </a:solidFill>
              <a:latin typeface="Calibri"/>
              <a:ea typeface="微软雅黑"/>
              <a:cs typeface="+mn-cs"/>
            </a:rPr>
            <a:t>活动一  </a:t>
          </a:r>
          <a:r>
            <a:rPr lang="zh-CN" altLang="en-US" sz="2400" b="1" kern="1200" dirty="0">
              <a:solidFill>
                <a:prstClr val="white"/>
              </a:solidFill>
              <a:latin typeface="Calibri"/>
              <a:ea typeface="微软雅黑"/>
              <a:cs typeface="+mn-cs"/>
            </a:rPr>
            <a:t> </a:t>
          </a:r>
          <a:r>
            <a:rPr lang="zh-CN" altLang="en-US" sz="2400" kern="1200" dirty="0"/>
            <a:t>初始岗位的工作分析</a:t>
          </a:r>
        </a:p>
      </dsp:txBody>
      <dsp:txXfrm>
        <a:off x="36239" y="39215"/>
        <a:ext cx="7662852" cy="669887"/>
      </dsp:txXfrm>
    </dsp:sp>
    <dsp:sp modelId="{A286B1F0-A3DD-4EDC-9C1D-499C3BD41704}">
      <dsp:nvSpPr>
        <dsp:cNvPr id="0" name=""/>
        <dsp:cNvSpPr/>
      </dsp:nvSpPr>
      <dsp:spPr>
        <a:xfrm>
          <a:off x="0" y="823101"/>
          <a:ext cx="7735330" cy="742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sz="2400" b="1" kern="1200" dirty="0">
              <a:solidFill>
                <a:prstClr val="white"/>
              </a:solidFill>
              <a:latin typeface="Calibri"/>
              <a:ea typeface="微软雅黑"/>
              <a:cs typeface="+mn-cs"/>
            </a:rPr>
            <a:t>活动二   </a:t>
          </a:r>
          <a:r>
            <a:rPr lang="zh-CN" altLang="en-US" sz="2400" kern="1200" dirty="0"/>
            <a:t>职场人士访谈</a:t>
          </a:r>
        </a:p>
      </dsp:txBody>
      <dsp:txXfrm>
        <a:off x="36239" y="859340"/>
        <a:ext cx="7662852" cy="66988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7C4ED-30F0-4A25-BF4B-16E2FA1D3550}">
      <dsp:nvSpPr>
        <dsp:cNvPr id="0" name=""/>
        <dsp:cNvSpPr/>
      </dsp:nvSpPr>
      <dsp:spPr>
        <a:xfrm>
          <a:off x="0" y="0"/>
          <a:ext cx="8373762" cy="1141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altLang="zh-CN" sz="2400" kern="1200" dirty="0"/>
            <a:t>1.	</a:t>
          </a:r>
          <a:r>
            <a:rPr lang="zh-CN" altLang="en-US" sz="2400" kern="1200" dirty="0"/>
            <a:t>如何选取某一工作岗位，对其进行工作分析。</a:t>
          </a:r>
        </a:p>
      </dsp:txBody>
      <dsp:txXfrm>
        <a:off x="55744" y="55744"/>
        <a:ext cx="8262274" cy="1030432"/>
      </dsp:txXfrm>
    </dsp:sp>
    <dsp:sp modelId="{79807EEF-B856-440D-8C50-307EB0A007E3}">
      <dsp:nvSpPr>
        <dsp:cNvPr id="0" name=""/>
        <dsp:cNvSpPr/>
      </dsp:nvSpPr>
      <dsp:spPr>
        <a:xfrm>
          <a:off x="0" y="1250286"/>
          <a:ext cx="8373762" cy="1141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altLang="zh-CN" sz="2400" kern="1200"/>
            <a:t>2.	</a:t>
          </a:r>
          <a:r>
            <a:rPr lang="zh-CN" altLang="en-US" sz="2400" kern="1200"/>
            <a:t>简述职业能力与所学专业间的关系。</a:t>
          </a:r>
          <a:endParaRPr lang="zh-CN" altLang="en-US" sz="2400" kern="1200" dirty="0"/>
        </a:p>
      </dsp:txBody>
      <dsp:txXfrm>
        <a:off x="55744" y="1306030"/>
        <a:ext cx="8262274" cy="1030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312E7-AB06-4290-ADB2-D4F36F3B25DE}">
      <dsp:nvSpPr>
        <dsp:cNvPr id="0" name=""/>
        <dsp:cNvSpPr/>
      </dsp:nvSpPr>
      <dsp:spPr>
        <a:xfrm>
          <a:off x="0" y="661815"/>
          <a:ext cx="1931600" cy="11589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t>维持生计</a:t>
          </a:r>
          <a:endParaRPr lang="zh-CN" altLang="en-US" sz="2400" kern="1200" dirty="0"/>
        </a:p>
      </dsp:txBody>
      <dsp:txXfrm>
        <a:off x="0" y="661815"/>
        <a:ext cx="1931600" cy="1158960"/>
      </dsp:txXfrm>
    </dsp:sp>
    <dsp:sp modelId="{CC3ABD72-D34F-45D8-A5B1-23BB9E4587F5}">
      <dsp:nvSpPr>
        <dsp:cNvPr id="0" name=""/>
        <dsp:cNvSpPr/>
      </dsp:nvSpPr>
      <dsp:spPr>
        <a:xfrm>
          <a:off x="2124761" y="661815"/>
          <a:ext cx="1931600" cy="11589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t>分担社会角色</a:t>
          </a:r>
          <a:endParaRPr lang="zh-CN" altLang="en-US" sz="2400" kern="1200" dirty="0"/>
        </a:p>
      </dsp:txBody>
      <dsp:txXfrm>
        <a:off x="2124761" y="661815"/>
        <a:ext cx="1931600" cy="1158960"/>
      </dsp:txXfrm>
    </dsp:sp>
    <dsp:sp modelId="{DE5849FB-5AFC-4C5E-AC6A-0CA3B2D56B04}">
      <dsp:nvSpPr>
        <dsp:cNvPr id="0" name=""/>
        <dsp:cNvSpPr/>
      </dsp:nvSpPr>
      <dsp:spPr>
        <a:xfrm>
          <a:off x="4249522" y="661815"/>
          <a:ext cx="1931600" cy="11589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t>自我实现</a:t>
          </a:r>
          <a:endParaRPr lang="zh-CN" altLang="en-US" sz="2400" kern="1200" dirty="0"/>
        </a:p>
      </dsp:txBody>
      <dsp:txXfrm>
        <a:off x="4249522" y="661815"/>
        <a:ext cx="1931600" cy="1158960"/>
      </dsp:txXfrm>
    </dsp:sp>
    <dsp:sp modelId="{992BD003-414A-4F78-9927-924BF5511AC2}">
      <dsp:nvSpPr>
        <dsp:cNvPr id="0" name=""/>
        <dsp:cNvSpPr/>
      </dsp:nvSpPr>
      <dsp:spPr>
        <a:xfrm>
          <a:off x="1062380" y="2013936"/>
          <a:ext cx="1931600" cy="11589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t>持续性的活动</a:t>
          </a:r>
          <a:endParaRPr lang="zh-CN" altLang="en-US" sz="2400" kern="1200" dirty="0"/>
        </a:p>
      </dsp:txBody>
      <dsp:txXfrm>
        <a:off x="1062380" y="2013936"/>
        <a:ext cx="1931600" cy="1158960"/>
      </dsp:txXfrm>
    </dsp:sp>
    <dsp:sp modelId="{BEC391F4-730D-4929-B20F-D51420B8203B}">
      <dsp:nvSpPr>
        <dsp:cNvPr id="0" name=""/>
        <dsp:cNvSpPr/>
      </dsp:nvSpPr>
      <dsp:spPr>
        <a:xfrm>
          <a:off x="3187141" y="2013936"/>
          <a:ext cx="1931600" cy="11589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t>伴随着劳动行为</a:t>
          </a:r>
          <a:endParaRPr lang="zh-CN" altLang="en-US" sz="2400" kern="1200" dirty="0"/>
        </a:p>
      </dsp:txBody>
      <dsp:txXfrm>
        <a:off x="3187141" y="2013936"/>
        <a:ext cx="1931600" cy="11589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47D7E-3B85-4FA0-B68A-8FBF6207ABE4}">
      <dsp:nvSpPr>
        <dsp:cNvPr id="0" name=""/>
        <dsp:cNvSpPr/>
      </dsp:nvSpPr>
      <dsp:spPr>
        <a:xfrm>
          <a:off x="2726277" y="1698"/>
          <a:ext cx="1066320" cy="69310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zh-CN" altLang="en-US" sz="2100" kern="1200" dirty="0"/>
            <a:t>社会性</a:t>
          </a:r>
        </a:p>
      </dsp:txBody>
      <dsp:txXfrm>
        <a:off x="2760112" y="35533"/>
        <a:ext cx="998650" cy="625438"/>
      </dsp:txXfrm>
    </dsp:sp>
    <dsp:sp modelId="{705F12CD-CCDA-4284-A083-FBA1B3AEAAC0}">
      <dsp:nvSpPr>
        <dsp:cNvPr id="0" name=""/>
        <dsp:cNvSpPr/>
      </dsp:nvSpPr>
      <dsp:spPr>
        <a:xfrm>
          <a:off x="1625918" y="348252"/>
          <a:ext cx="3267038" cy="3267038"/>
        </a:xfrm>
        <a:custGeom>
          <a:avLst/>
          <a:gdLst/>
          <a:ahLst/>
          <a:cxnLst/>
          <a:rect l="0" t="0" r="0" b="0"/>
          <a:pathLst>
            <a:path>
              <a:moveTo>
                <a:pt x="2173500" y="91829"/>
              </a:moveTo>
              <a:arcTo wR="1633519" hR="1633519" stAng="17358176" swAng="150201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13BC87B-7473-4CED-8D48-FABF76A4D75F}">
      <dsp:nvSpPr>
        <dsp:cNvPr id="0" name=""/>
        <dsp:cNvSpPr/>
      </dsp:nvSpPr>
      <dsp:spPr>
        <a:xfrm>
          <a:off x="4140947" y="818458"/>
          <a:ext cx="1066320" cy="69310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zh-CN" altLang="en-US" sz="2100" kern="1200" dirty="0"/>
            <a:t>经济性</a:t>
          </a:r>
        </a:p>
      </dsp:txBody>
      <dsp:txXfrm>
        <a:off x="4174782" y="852293"/>
        <a:ext cx="998650" cy="625438"/>
      </dsp:txXfrm>
    </dsp:sp>
    <dsp:sp modelId="{C461D1D2-6261-4553-B122-208EA2D77E15}">
      <dsp:nvSpPr>
        <dsp:cNvPr id="0" name=""/>
        <dsp:cNvSpPr/>
      </dsp:nvSpPr>
      <dsp:spPr>
        <a:xfrm>
          <a:off x="1625918" y="348252"/>
          <a:ext cx="3267038" cy="3267038"/>
        </a:xfrm>
        <a:custGeom>
          <a:avLst/>
          <a:gdLst/>
          <a:ahLst/>
          <a:cxnLst/>
          <a:rect l="0" t="0" r="0" b="0"/>
          <a:pathLst>
            <a:path>
              <a:moveTo>
                <a:pt x="3200582" y="1172327"/>
              </a:moveTo>
              <a:arcTo wR="1633519" hR="1633519" stAng="20616040" swAng="196791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3AEEC8D-9F5F-465E-83A2-731B5AF4C591}">
      <dsp:nvSpPr>
        <dsp:cNvPr id="0" name=""/>
        <dsp:cNvSpPr/>
      </dsp:nvSpPr>
      <dsp:spPr>
        <a:xfrm>
          <a:off x="4140947" y="2451977"/>
          <a:ext cx="1066320" cy="69310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zh-CN" altLang="en-US" sz="2100" kern="1200" dirty="0"/>
            <a:t>技术性</a:t>
          </a:r>
        </a:p>
      </dsp:txBody>
      <dsp:txXfrm>
        <a:off x="4174782" y="2485812"/>
        <a:ext cx="998650" cy="625438"/>
      </dsp:txXfrm>
    </dsp:sp>
    <dsp:sp modelId="{8ECECBFD-EE1C-42AC-AEF8-B5397CF7D77C}">
      <dsp:nvSpPr>
        <dsp:cNvPr id="0" name=""/>
        <dsp:cNvSpPr/>
      </dsp:nvSpPr>
      <dsp:spPr>
        <a:xfrm>
          <a:off x="1625918" y="348252"/>
          <a:ext cx="3267038" cy="3267038"/>
        </a:xfrm>
        <a:custGeom>
          <a:avLst/>
          <a:gdLst/>
          <a:ahLst/>
          <a:cxnLst/>
          <a:rect l="0" t="0" r="0" b="0"/>
          <a:pathLst>
            <a:path>
              <a:moveTo>
                <a:pt x="2775137" y="2801891"/>
              </a:moveTo>
              <a:arcTo wR="1633519" hR="1633519" stAng="2739813" swAng="150201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6A6862B-1EB3-4A3D-B6E9-58973F2EC429}">
      <dsp:nvSpPr>
        <dsp:cNvPr id="0" name=""/>
        <dsp:cNvSpPr/>
      </dsp:nvSpPr>
      <dsp:spPr>
        <a:xfrm>
          <a:off x="2726277" y="3268737"/>
          <a:ext cx="1066320" cy="69310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zh-CN" altLang="en-US" sz="2100" kern="1200" dirty="0"/>
            <a:t>规范性</a:t>
          </a:r>
        </a:p>
      </dsp:txBody>
      <dsp:txXfrm>
        <a:off x="2760112" y="3302572"/>
        <a:ext cx="998650" cy="625438"/>
      </dsp:txXfrm>
    </dsp:sp>
    <dsp:sp modelId="{32548994-293A-4340-999C-2ADAE7A1387D}">
      <dsp:nvSpPr>
        <dsp:cNvPr id="0" name=""/>
        <dsp:cNvSpPr/>
      </dsp:nvSpPr>
      <dsp:spPr>
        <a:xfrm>
          <a:off x="1625918" y="348252"/>
          <a:ext cx="3267038" cy="3267038"/>
        </a:xfrm>
        <a:custGeom>
          <a:avLst/>
          <a:gdLst/>
          <a:ahLst/>
          <a:cxnLst/>
          <a:rect l="0" t="0" r="0" b="0"/>
          <a:pathLst>
            <a:path>
              <a:moveTo>
                <a:pt x="1093538" y="3175208"/>
              </a:moveTo>
              <a:arcTo wR="1633519" hR="1633519" stAng="6558176" swAng="150201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EEAB649-A9A3-4795-A662-3476F3F2CCD4}">
      <dsp:nvSpPr>
        <dsp:cNvPr id="0" name=""/>
        <dsp:cNvSpPr/>
      </dsp:nvSpPr>
      <dsp:spPr>
        <a:xfrm>
          <a:off x="1311608" y="2451977"/>
          <a:ext cx="1066320" cy="69310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zh-CN" altLang="en-US" sz="2100" kern="1200" dirty="0"/>
            <a:t>时代性</a:t>
          </a:r>
        </a:p>
      </dsp:txBody>
      <dsp:txXfrm>
        <a:off x="1345443" y="2485812"/>
        <a:ext cx="998650" cy="625438"/>
      </dsp:txXfrm>
    </dsp:sp>
    <dsp:sp modelId="{AAE476D6-4A34-47DD-BE5E-F0518A40C93D}">
      <dsp:nvSpPr>
        <dsp:cNvPr id="0" name=""/>
        <dsp:cNvSpPr/>
      </dsp:nvSpPr>
      <dsp:spPr>
        <a:xfrm>
          <a:off x="1625918" y="348252"/>
          <a:ext cx="3267038" cy="3267038"/>
        </a:xfrm>
        <a:custGeom>
          <a:avLst/>
          <a:gdLst/>
          <a:ahLst/>
          <a:cxnLst/>
          <a:rect l="0" t="0" r="0" b="0"/>
          <a:pathLst>
            <a:path>
              <a:moveTo>
                <a:pt x="66455" y="2094711"/>
              </a:moveTo>
              <a:arcTo wR="1633519" hR="1633519" stAng="9816040" swAng="196791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55BE8B5-B938-4354-B385-A89995F2C465}">
      <dsp:nvSpPr>
        <dsp:cNvPr id="0" name=""/>
        <dsp:cNvSpPr/>
      </dsp:nvSpPr>
      <dsp:spPr>
        <a:xfrm>
          <a:off x="1311608" y="818458"/>
          <a:ext cx="1066320" cy="69310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zh-CN" altLang="en-US" sz="2100" kern="1200" dirty="0"/>
            <a:t>稳定性</a:t>
          </a:r>
        </a:p>
      </dsp:txBody>
      <dsp:txXfrm>
        <a:off x="1345443" y="852293"/>
        <a:ext cx="998650" cy="625438"/>
      </dsp:txXfrm>
    </dsp:sp>
    <dsp:sp modelId="{47EDA0BE-CB59-4B57-A9F1-1E28C013AB19}">
      <dsp:nvSpPr>
        <dsp:cNvPr id="0" name=""/>
        <dsp:cNvSpPr/>
      </dsp:nvSpPr>
      <dsp:spPr>
        <a:xfrm>
          <a:off x="1625918" y="348252"/>
          <a:ext cx="3267038" cy="3267038"/>
        </a:xfrm>
        <a:custGeom>
          <a:avLst/>
          <a:gdLst/>
          <a:ahLst/>
          <a:cxnLst/>
          <a:rect l="0" t="0" r="0" b="0"/>
          <a:pathLst>
            <a:path>
              <a:moveTo>
                <a:pt x="491900" y="465147"/>
              </a:moveTo>
              <a:arcTo wR="1633519" hR="1633519" stAng="13539813" swAng="150201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1ADA9-FD3D-4EA8-944F-AE8477B7B069}">
      <dsp:nvSpPr>
        <dsp:cNvPr id="0" name=""/>
        <dsp:cNvSpPr/>
      </dsp:nvSpPr>
      <dsp:spPr>
        <a:xfrm>
          <a:off x="0" y="4462807"/>
          <a:ext cx="5571524" cy="58574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Font typeface="Times New Roman" panose="02020603050405020304" pitchFamily="18" charset="0"/>
            <a:buNone/>
          </a:pPr>
          <a:r>
            <a:rPr lang="zh-CN" altLang="en-US" sz="1700" b="1" kern="1200"/>
            <a:t>职业活动趋向绿色、可持续、低碳</a:t>
          </a:r>
          <a:endParaRPr lang="zh-CN" altLang="en-US" sz="1700" kern="1200" dirty="0"/>
        </a:p>
      </dsp:txBody>
      <dsp:txXfrm>
        <a:off x="0" y="4462807"/>
        <a:ext cx="5571524" cy="585741"/>
      </dsp:txXfrm>
    </dsp:sp>
    <dsp:sp modelId="{9668D902-97CD-49C1-B3A5-33D357CEB081}">
      <dsp:nvSpPr>
        <dsp:cNvPr id="0" name=""/>
        <dsp:cNvSpPr/>
      </dsp:nvSpPr>
      <dsp:spPr>
        <a:xfrm rot="10800000">
          <a:off x="0" y="3570723"/>
          <a:ext cx="5571524" cy="900869"/>
        </a:xfrm>
        <a:prstGeom prst="upArrowCallou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Font typeface="Times New Roman" panose="02020603050405020304" pitchFamily="18" charset="0"/>
            <a:buNone/>
          </a:pPr>
          <a:r>
            <a:rPr lang="zh-CN" altLang="en-US" sz="1700" b="1" kern="1200"/>
            <a:t>服务型职业由普通低端向个性化、知识型转化</a:t>
          </a:r>
          <a:endParaRPr lang="zh-CN" altLang="en-US" sz="1700" kern="1200" dirty="0"/>
        </a:p>
      </dsp:txBody>
      <dsp:txXfrm rot="10800000">
        <a:off x="0" y="3570723"/>
        <a:ext cx="5571524" cy="585358"/>
      </dsp:txXfrm>
    </dsp:sp>
    <dsp:sp modelId="{61DDD756-C7F8-4C23-A394-8FC46D4BC909}">
      <dsp:nvSpPr>
        <dsp:cNvPr id="0" name=""/>
        <dsp:cNvSpPr/>
      </dsp:nvSpPr>
      <dsp:spPr>
        <a:xfrm rot="10800000">
          <a:off x="0" y="2678640"/>
          <a:ext cx="5571524" cy="900869"/>
        </a:xfrm>
        <a:prstGeom prst="upArrowCallou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Font typeface="Times New Roman" panose="02020603050405020304" pitchFamily="18" charset="0"/>
            <a:buNone/>
          </a:pPr>
          <a:r>
            <a:rPr lang="zh-CN" altLang="en-US" sz="1700" b="1" kern="1200" dirty="0"/>
            <a:t>由继承型向创新创造型转化</a:t>
          </a:r>
          <a:endParaRPr lang="zh-CN" altLang="en-US" sz="1700" kern="1200" dirty="0"/>
        </a:p>
      </dsp:txBody>
      <dsp:txXfrm rot="10800000">
        <a:off x="0" y="2678640"/>
        <a:ext cx="5571524" cy="585358"/>
      </dsp:txXfrm>
    </dsp:sp>
    <dsp:sp modelId="{BE9CEC39-E28B-4D04-9D2E-6B92E8FBF364}">
      <dsp:nvSpPr>
        <dsp:cNvPr id="0" name=""/>
        <dsp:cNvSpPr/>
      </dsp:nvSpPr>
      <dsp:spPr>
        <a:xfrm rot="10800000">
          <a:off x="0" y="1786556"/>
          <a:ext cx="5571524" cy="900869"/>
        </a:xfrm>
        <a:prstGeom prst="upArrowCallou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zh-CN" altLang="en-US" sz="1700" b="1" kern="1200" dirty="0"/>
            <a:t>由传统工艺型向智能型转化</a:t>
          </a:r>
          <a:endParaRPr lang="zh-CN" altLang="en-US" sz="1700" kern="1200" dirty="0"/>
        </a:p>
      </dsp:txBody>
      <dsp:txXfrm rot="10800000">
        <a:off x="0" y="1786556"/>
        <a:ext cx="5571524" cy="585358"/>
      </dsp:txXfrm>
    </dsp:sp>
    <dsp:sp modelId="{87B8CEF1-1673-4D63-8480-FF7CD9894C5F}">
      <dsp:nvSpPr>
        <dsp:cNvPr id="0" name=""/>
        <dsp:cNvSpPr/>
      </dsp:nvSpPr>
      <dsp:spPr>
        <a:xfrm rot="10800000">
          <a:off x="0" y="894472"/>
          <a:ext cx="5571524" cy="900869"/>
        </a:xfrm>
        <a:prstGeom prst="upArrowCallou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zh-CN" altLang="en-US" sz="1700" b="1" kern="1200" dirty="0"/>
            <a:t>由封闭型向信息化、开放型转化</a:t>
          </a:r>
          <a:endParaRPr lang="zh-CN" altLang="en-US" sz="1700" kern="1200" dirty="0"/>
        </a:p>
      </dsp:txBody>
      <dsp:txXfrm rot="10800000">
        <a:off x="0" y="894472"/>
        <a:ext cx="5571524" cy="585358"/>
      </dsp:txXfrm>
    </dsp:sp>
    <dsp:sp modelId="{9AB8E75F-A47B-4AB0-A7EB-346996D7A370}">
      <dsp:nvSpPr>
        <dsp:cNvPr id="0" name=""/>
        <dsp:cNvSpPr/>
      </dsp:nvSpPr>
      <dsp:spPr>
        <a:xfrm rot="10800000">
          <a:off x="0" y="2389"/>
          <a:ext cx="5571524" cy="900869"/>
        </a:xfrm>
        <a:prstGeom prst="upArrowCallou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Font typeface="Times New Roman" panose="02020603050405020304" pitchFamily="18" charset="0"/>
            <a:buNone/>
          </a:pPr>
          <a:r>
            <a:rPr lang="zh-CN" altLang="en-US" sz="1700" b="1" kern="1200" dirty="0"/>
            <a:t>由单一、基础型向跨专业、复合型转化</a:t>
          </a:r>
          <a:endParaRPr lang="zh-CN" altLang="en-US" sz="1700" kern="1200" dirty="0"/>
        </a:p>
      </dsp:txBody>
      <dsp:txXfrm rot="10800000">
        <a:off x="0" y="2389"/>
        <a:ext cx="5571524" cy="5853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7C4ED-30F0-4A25-BF4B-16E2FA1D3550}">
      <dsp:nvSpPr>
        <dsp:cNvPr id="0" name=""/>
        <dsp:cNvSpPr/>
      </dsp:nvSpPr>
      <dsp:spPr>
        <a:xfrm>
          <a:off x="0" y="2976"/>
          <a:ext cx="7735330" cy="742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sz="2400" b="1" kern="1200" dirty="0">
              <a:solidFill>
                <a:prstClr val="white"/>
              </a:solidFill>
              <a:latin typeface="Calibri"/>
              <a:ea typeface="微软雅黑"/>
              <a:cs typeface="+mn-cs"/>
            </a:rPr>
            <a:t>活动一  </a:t>
          </a:r>
          <a:r>
            <a:rPr lang="zh-CN" altLang="en-US" sz="2400" b="1" kern="1200" dirty="0">
              <a:solidFill>
                <a:prstClr val="white"/>
              </a:solidFill>
              <a:latin typeface="Calibri"/>
              <a:ea typeface="微软雅黑"/>
              <a:cs typeface="+mn-cs"/>
            </a:rPr>
            <a:t> 四十年间职业变化</a:t>
          </a:r>
          <a:endParaRPr lang="zh-CN" altLang="en-US" sz="2400" kern="1200" dirty="0"/>
        </a:p>
      </dsp:txBody>
      <dsp:txXfrm>
        <a:off x="36239" y="39215"/>
        <a:ext cx="7662852" cy="669887"/>
      </dsp:txXfrm>
    </dsp:sp>
    <dsp:sp modelId="{A286B1F0-A3DD-4EDC-9C1D-499C3BD41704}">
      <dsp:nvSpPr>
        <dsp:cNvPr id="0" name=""/>
        <dsp:cNvSpPr/>
      </dsp:nvSpPr>
      <dsp:spPr>
        <a:xfrm>
          <a:off x="0" y="823101"/>
          <a:ext cx="7735330" cy="742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sz="2400" b="1" kern="1200" dirty="0">
              <a:solidFill>
                <a:prstClr val="white"/>
              </a:solidFill>
              <a:latin typeface="Calibri"/>
              <a:ea typeface="微软雅黑"/>
              <a:cs typeface="+mn-cs"/>
            </a:rPr>
            <a:t>活动二   </a:t>
          </a:r>
          <a:r>
            <a:rPr lang="zh-CN" altLang="en-US" sz="2400" b="1" kern="1200" dirty="0">
              <a:solidFill>
                <a:prstClr val="white"/>
              </a:solidFill>
              <a:latin typeface="Calibri"/>
              <a:ea typeface="微软雅黑"/>
              <a:cs typeface="+mn-cs"/>
            </a:rPr>
            <a:t>用人单位信息清单</a:t>
          </a:r>
          <a:endParaRPr lang="zh-CN" altLang="en-US" sz="2400" kern="1200" dirty="0"/>
        </a:p>
      </dsp:txBody>
      <dsp:txXfrm>
        <a:off x="36239" y="859340"/>
        <a:ext cx="7662852" cy="6698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3A906-B692-4CDB-99A1-EFA59A0FF3AF}">
      <dsp:nvSpPr>
        <dsp:cNvPr id="0" name=""/>
        <dsp:cNvSpPr/>
      </dsp:nvSpPr>
      <dsp:spPr>
        <a:xfrm>
          <a:off x="0" y="41868"/>
          <a:ext cx="8373762" cy="11583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Font typeface="Times New Roman" panose="02020603050405020304" pitchFamily="18" charset="0"/>
            <a:buNone/>
          </a:pPr>
          <a:r>
            <a:rPr lang="en-US" altLang="zh-CN" sz="2200" kern="1200" dirty="0"/>
            <a:t>1.</a:t>
          </a:r>
          <a:r>
            <a:rPr lang="zh-CN" altLang="en-US" sz="2200" kern="1200" dirty="0"/>
            <a:t>究竟是基于工作世界的要求来自我塑造，还是基于我的特征去寻找适合我的工作世界？</a:t>
          </a:r>
        </a:p>
      </dsp:txBody>
      <dsp:txXfrm>
        <a:off x="56544" y="98412"/>
        <a:ext cx="8260674" cy="1045212"/>
      </dsp:txXfrm>
    </dsp:sp>
    <dsp:sp modelId="{D2D85FB2-D040-4DEF-834F-8BC0D0093550}">
      <dsp:nvSpPr>
        <dsp:cNvPr id="0" name=""/>
        <dsp:cNvSpPr/>
      </dsp:nvSpPr>
      <dsp:spPr>
        <a:xfrm>
          <a:off x="0" y="1263528"/>
          <a:ext cx="8373762" cy="11583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Font typeface="Times New Roman" panose="02020603050405020304" pitchFamily="18" charset="0"/>
            <a:buNone/>
          </a:pPr>
          <a:r>
            <a:rPr lang="en-US" altLang="zh-CN" sz="2200" kern="1200" dirty="0"/>
            <a:t>2.</a:t>
          </a:r>
          <a:r>
            <a:rPr lang="zh-CN" altLang="en-US" sz="2200" kern="1200" dirty="0"/>
            <a:t>请关注一下，在人工智能时代，社会将会有什么新兴职业？</a:t>
          </a:r>
        </a:p>
      </dsp:txBody>
      <dsp:txXfrm>
        <a:off x="56544" y="1320072"/>
        <a:ext cx="8260674" cy="10452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A856B-FBE5-49AE-A6CB-04CFC10F7516}">
      <dsp:nvSpPr>
        <dsp:cNvPr id="0" name=""/>
        <dsp:cNvSpPr/>
      </dsp:nvSpPr>
      <dsp:spPr>
        <a:xfrm>
          <a:off x="3719516" y="1396"/>
          <a:ext cx="709809" cy="70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做什么</a:t>
          </a:r>
        </a:p>
      </dsp:txBody>
      <dsp:txXfrm>
        <a:off x="3719516" y="1396"/>
        <a:ext cx="709809" cy="709809"/>
      </dsp:txXfrm>
    </dsp:sp>
    <dsp:sp modelId="{6FBDA4E6-411E-4893-AE97-401B666D593F}">
      <dsp:nvSpPr>
        <dsp:cNvPr id="0" name=""/>
        <dsp:cNvSpPr/>
      </dsp:nvSpPr>
      <dsp:spPr>
        <a:xfrm>
          <a:off x="1503386" y="39141"/>
          <a:ext cx="3676859" cy="3676859"/>
        </a:xfrm>
        <a:prstGeom prst="circularArrow">
          <a:avLst>
            <a:gd name="adj1" fmla="val 3764"/>
            <a:gd name="adj2" fmla="val 234886"/>
            <a:gd name="adj3" fmla="val 19826724"/>
            <a:gd name="adj4" fmla="val 18605783"/>
            <a:gd name="adj5" fmla="val 439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C9ADB0-1A98-462F-9449-A4B1C9EAAF2E}">
      <dsp:nvSpPr>
        <dsp:cNvPr id="0" name=""/>
        <dsp:cNvSpPr/>
      </dsp:nvSpPr>
      <dsp:spPr>
        <a:xfrm>
          <a:off x="4633059" y="1146943"/>
          <a:ext cx="709809" cy="70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为什么做</a:t>
          </a:r>
        </a:p>
      </dsp:txBody>
      <dsp:txXfrm>
        <a:off x="4633059" y="1146943"/>
        <a:ext cx="709809" cy="709809"/>
      </dsp:txXfrm>
    </dsp:sp>
    <dsp:sp modelId="{A24C8C0A-E667-4E64-A039-DBE3A68CEE44}">
      <dsp:nvSpPr>
        <dsp:cNvPr id="0" name=""/>
        <dsp:cNvSpPr/>
      </dsp:nvSpPr>
      <dsp:spPr>
        <a:xfrm>
          <a:off x="1503386" y="39141"/>
          <a:ext cx="3676859" cy="3676859"/>
        </a:xfrm>
        <a:prstGeom prst="circularArrow">
          <a:avLst>
            <a:gd name="adj1" fmla="val 3764"/>
            <a:gd name="adj2" fmla="val 234886"/>
            <a:gd name="adj3" fmla="val 1229846"/>
            <a:gd name="adj4" fmla="val 21557614"/>
            <a:gd name="adj5" fmla="val 439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FF8A13-5694-4DB9-9AEB-7AD0E18B1521}">
      <dsp:nvSpPr>
        <dsp:cNvPr id="0" name=""/>
        <dsp:cNvSpPr/>
      </dsp:nvSpPr>
      <dsp:spPr>
        <a:xfrm>
          <a:off x="4307019" y="2575418"/>
          <a:ext cx="709809" cy="70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谁来做</a:t>
          </a:r>
        </a:p>
      </dsp:txBody>
      <dsp:txXfrm>
        <a:off x="4307019" y="2575418"/>
        <a:ext cx="709809" cy="709809"/>
      </dsp:txXfrm>
    </dsp:sp>
    <dsp:sp modelId="{F284F822-D947-4A92-A9B8-10CBD5E7BAA5}">
      <dsp:nvSpPr>
        <dsp:cNvPr id="0" name=""/>
        <dsp:cNvSpPr/>
      </dsp:nvSpPr>
      <dsp:spPr>
        <a:xfrm>
          <a:off x="1503386" y="39141"/>
          <a:ext cx="3676859" cy="3676859"/>
        </a:xfrm>
        <a:prstGeom prst="circularArrow">
          <a:avLst>
            <a:gd name="adj1" fmla="val 3764"/>
            <a:gd name="adj2" fmla="val 234886"/>
            <a:gd name="adj3" fmla="val 4437099"/>
            <a:gd name="adj4" fmla="val 3308120"/>
            <a:gd name="adj5" fmla="val 439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61122B-B503-45A8-8E8F-CAC2ACE4B701}">
      <dsp:nvSpPr>
        <dsp:cNvPr id="0" name=""/>
        <dsp:cNvSpPr/>
      </dsp:nvSpPr>
      <dsp:spPr>
        <a:xfrm>
          <a:off x="2986911" y="3211148"/>
          <a:ext cx="709809" cy="70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何时做</a:t>
          </a:r>
        </a:p>
      </dsp:txBody>
      <dsp:txXfrm>
        <a:off x="2986911" y="3211148"/>
        <a:ext cx="709809" cy="709809"/>
      </dsp:txXfrm>
    </dsp:sp>
    <dsp:sp modelId="{8D82942D-9A4D-4855-963F-944257F58216}">
      <dsp:nvSpPr>
        <dsp:cNvPr id="0" name=""/>
        <dsp:cNvSpPr/>
      </dsp:nvSpPr>
      <dsp:spPr>
        <a:xfrm>
          <a:off x="1503386" y="39141"/>
          <a:ext cx="3676859" cy="3676859"/>
        </a:xfrm>
        <a:prstGeom prst="circularArrow">
          <a:avLst>
            <a:gd name="adj1" fmla="val 3764"/>
            <a:gd name="adj2" fmla="val 234886"/>
            <a:gd name="adj3" fmla="val 7256994"/>
            <a:gd name="adj4" fmla="val 6128015"/>
            <a:gd name="adj5" fmla="val 439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F82663-4105-489B-B91F-86C35773AEF3}">
      <dsp:nvSpPr>
        <dsp:cNvPr id="0" name=""/>
        <dsp:cNvSpPr/>
      </dsp:nvSpPr>
      <dsp:spPr>
        <a:xfrm>
          <a:off x="1666802" y="2575418"/>
          <a:ext cx="709809" cy="70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在那里做</a:t>
          </a:r>
        </a:p>
      </dsp:txBody>
      <dsp:txXfrm>
        <a:off x="1666802" y="2575418"/>
        <a:ext cx="709809" cy="709809"/>
      </dsp:txXfrm>
    </dsp:sp>
    <dsp:sp modelId="{82B44DE9-F6C9-474C-B460-3C1FD9C02DAF}">
      <dsp:nvSpPr>
        <dsp:cNvPr id="0" name=""/>
        <dsp:cNvSpPr/>
      </dsp:nvSpPr>
      <dsp:spPr>
        <a:xfrm>
          <a:off x="1503386" y="39141"/>
          <a:ext cx="3676859" cy="3676859"/>
        </a:xfrm>
        <a:prstGeom prst="circularArrow">
          <a:avLst>
            <a:gd name="adj1" fmla="val 3764"/>
            <a:gd name="adj2" fmla="val 234886"/>
            <a:gd name="adj3" fmla="val 10607500"/>
            <a:gd name="adj4" fmla="val 9335268"/>
            <a:gd name="adj5" fmla="val 439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6D1221-0293-4C36-BE59-7E0A938BF109}">
      <dsp:nvSpPr>
        <dsp:cNvPr id="0" name=""/>
        <dsp:cNvSpPr/>
      </dsp:nvSpPr>
      <dsp:spPr>
        <a:xfrm>
          <a:off x="1340762" y="1146943"/>
          <a:ext cx="709809" cy="70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为谁做</a:t>
          </a:r>
        </a:p>
      </dsp:txBody>
      <dsp:txXfrm>
        <a:off x="1340762" y="1146943"/>
        <a:ext cx="709809" cy="709809"/>
      </dsp:txXfrm>
    </dsp:sp>
    <dsp:sp modelId="{72FCFA12-DC23-4A8F-BC97-5BC397573B47}">
      <dsp:nvSpPr>
        <dsp:cNvPr id="0" name=""/>
        <dsp:cNvSpPr/>
      </dsp:nvSpPr>
      <dsp:spPr>
        <a:xfrm>
          <a:off x="1503386" y="39141"/>
          <a:ext cx="3676859" cy="3676859"/>
        </a:xfrm>
        <a:prstGeom prst="circularArrow">
          <a:avLst>
            <a:gd name="adj1" fmla="val 3764"/>
            <a:gd name="adj2" fmla="val 234886"/>
            <a:gd name="adj3" fmla="val 13559331"/>
            <a:gd name="adj4" fmla="val 12338390"/>
            <a:gd name="adj5" fmla="val 439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1FDD0F-2FE9-4A4F-889F-9004FAA8B55F}">
      <dsp:nvSpPr>
        <dsp:cNvPr id="0" name=""/>
        <dsp:cNvSpPr/>
      </dsp:nvSpPr>
      <dsp:spPr>
        <a:xfrm>
          <a:off x="2254306" y="1396"/>
          <a:ext cx="709809" cy="70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怎么做</a:t>
          </a:r>
        </a:p>
      </dsp:txBody>
      <dsp:txXfrm>
        <a:off x="2254306" y="1396"/>
        <a:ext cx="709809" cy="709809"/>
      </dsp:txXfrm>
    </dsp:sp>
    <dsp:sp modelId="{7BC347A6-2276-4B46-A661-04FB90D76840}">
      <dsp:nvSpPr>
        <dsp:cNvPr id="0" name=""/>
        <dsp:cNvSpPr/>
      </dsp:nvSpPr>
      <dsp:spPr>
        <a:xfrm>
          <a:off x="1503386" y="39141"/>
          <a:ext cx="3676859" cy="3676859"/>
        </a:xfrm>
        <a:prstGeom prst="circularArrow">
          <a:avLst>
            <a:gd name="adj1" fmla="val 3764"/>
            <a:gd name="adj2" fmla="val 234886"/>
            <a:gd name="adj3" fmla="val 16740673"/>
            <a:gd name="adj4" fmla="val 15424441"/>
            <a:gd name="adj5" fmla="val 439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43657-7DDC-4E5B-9FBD-C8DB6E35D7A5}">
      <dsp:nvSpPr>
        <dsp:cNvPr id="0" name=""/>
        <dsp:cNvSpPr/>
      </dsp:nvSpPr>
      <dsp:spPr>
        <a:xfrm>
          <a:off x="0" y="5614"/>
          <a:ext cx="4788930" cy="68211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CN" altLang="en-US" sz="2200" kern="1200" dirty="0"/>
            <a:t>知识与学历</a:t>
          </a:r>
        </a:p>
      </dsp:txBody>
      <dsp:txXfrm>
        <a:off x="33298" y="38912"/>
        <a:ext cx="4722334" cy="615514"/>
      </dsp:txXfrm>
    </dsp:sp>
    <dsp:sp modelId="{4DA76ACB-4C92-409C-98CC-95216CBFE878}">
      <dsp:nvSpPr>
        <dsp:cNvPr id="0" name=""/>
        <dsp:cNvSpPr/>
      </dsp:nvSpPr>
      <dsp:spPr>
        <a:xfrm>
          <a:off x="0" y="751084"/>
          <a:ext cx="4788930" cy="68211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CN" altLang="en-US" sz="2200" kern="1200" dirty="0"/>
            <a:t>技能要求</a:t>
          </a:r>
        </a:p>
      </dsp:txBody>
      <dsp:txXfrm>
        <a:off x="33298" y="784382"/>
        <a:ext cx="4722334" cy="615514"/>
      </dsp:txXfrm>
    </dsp:sp>
    <dsp:sp modelId="{7931A8D3-9FE9-4482-A2EF-01EC39E6F78C}">
      <dsp:nvSpPr>
        <dsp:cNvPr id="0" name=""/>
        <dsp:cNvSpPr/>
      </dsp:nvSpPr>
      <dsp:spPr>
        <a:xfrm>
          <a:off x="0" y="1496554"/>
          <a:ext cx="4788930" cy="68211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CN" altLang="en-US" sz="2200" kern="1200" dirty="0"/>
            <a:t>身体素质要求</a:t>
          </a:r>
        </a:p>
      </dsp:txBody>
      <dsp:txXfrm>
        <a:off x="33298" y="1529852"/>
        <a:ext cx="4722334" cy="615514"/>
      </dsp:txXfrm>
    </dsp:sp>
    <dsp:sp modelId="{6C6CC2B0-965B-4771-983D-9AF4277FAED4}">
      <dsp:nvSpPr>
        <dsp:cNvPr id="0" name=""/>
        <dsp:cNvSpPr/>
      </dsp:nvSpPr>
      <dsp:spPr>
        <a:xfrm>
          <a:off x="0" y="2242024"/>
          <a:ext cx="4788930" cy="68211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CN" altLang="en-US" sz="2200" kern="1200" dirty="0"/>
            <a:t>工作职责和工作权限</a:t>
          </a:r>
        </a:p>
      </dsp:txBody>
      <dsp:txXfrm>
        <a:off x="33298" y="2275322"/>
        <a:ext cx="4722334" cy="615514"/>
      </dsp:txXfrm>
    </dsp:sp>
    <dsp:sp modelId="{3C3814D0-0F30-42A9-A972-C4AE228FB0B1}">
      <dsp:nvSpPr>
        <dsp:cNvPr id="0" name=""/>
        <dsp:cNvSpPr/>
      </dsp:nvSpPr>
      <dsp:spPr>
        <a:xfrm>
          <a:off x="0" y="2987494"/>
          <a:ext cx="4788930" cy="68211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CN" altLang="en-US" sz="2200" kern="1200"/>
            <a:t>工作环境和工作条件</a:t>
          </a:r>
          <a:endParaRPr lang="zh-CN" altLang="en-US" sz="2200" kern="1200" dirty="0"/>
        </a:p>
      </dsp:txBody>
      <dsp:txXfrm>
        <a:off x="33298" y="3020792"/>
        <a:ext cx="4722334" cy="6155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86099-F519-475E-AE10-FAAE6E850977}">
      <dsp:nvSpPr>
        <dsp:cNvPr id="0" name=""/>
        <dsp:cNvSpPr/>
      </dsp:nvSpPr>
      <dsp:spPr>
        <a:xfrm>
          <a:off x="2247585" y="0"/>
          <a:ext cx="3872928" cy="3872928"/>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34D59F-52BF-4B7F-A247-14A24F5CE5C8}">
      <dsp:nvSpPr>
        <dsp:cNvPr id="0" name=""/>
        <dsp:cNvSpPr/>
      </dsp:nvSpPr>
      <dsp:spPr>
        <a:xfrm>
          <a:off x="4184049" y="389372"/>
          <a:ext cx="2517403" cy="91679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职业特定能力</a:t>
          </a:r>
        </a:p>
      </dsp:txBody>
      <dsp:txXfrm>
        <a:off x="4228803" y="434126"/>
        <a:ext cx="2427895" cy="827286"/>
      </dsp:txXfrm>
    </dsp:sp>
    <dsp:sp modelId="{3CD82AAC-4A97-49EF-AB20-D6F533077E8D}">
      <dsp:nvSpPr>
        <dsp:cNvPr id="0" name=""/>
        <dsp:cNvSpPr/>
      </dsp:nvSpPr>
      <dsp:spPr>
        <a:xfrm>
          <a:off x="4184049" y="1420766"/>
          <a:ext cx="2517403" cy="91679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职业通用能力</a:t>
          </a:r>
        </a:p>
      </dsp:txBody>
      <dsp:txXfrm>
        <a:off x="4228803" y="1465520"/>
        <a:ext cx="2427895" cy="827286"/>
      </dsp:txXfrm>
    </dsp:sp>
    <dsp:sp modelId="{57495018-12D5-46AE-9260-B1136F89459F}">
      <dsp:nvSpPr>
        <dsp:cNvPr id="0" name=""/>
        <dsp:cNvSpPr/>
      </dsp:nvSpPr>
      <dsp:spPr>
        <a:xfrm>
          <a:off x="4184049" y="2452161"/>
          <a:ext cx="2517403" cy="91679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职业核心能力</a:t>
          </a:r>
        </a:p>
      </dsp:txBody>
      <dsp:txXfrm>
        <a:off x="4228803" y="2496915"/>
        <a:ext cx="2427895" cy="827286"/>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3" y="2146300"/>
            <a:ext cx="5994400" cy="3124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4" name="矩形 3"/>
          <p:cNvSpPr/>
          <p:nvPr userDrawn="1"/>
        </p:nvSpPr>
        <p:spPr>
          <a:xfrm>
            <a:off x="5994399" y="4226192"/>
            <a:ext cx="1155701" cy="10443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5" name="矩形 4"/>
          <p:cNvSpPr/>
          <p:nvPr userDrawn="1"/>
        </p:nvSpPr>
        <p:spPr>
          <a:xfrm>
            <a:off x="5994398" y="3181884"/>
            <a:ext cx="1155701" cy="10443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6" name="矩形 5"/>
          <p:cNvSpPr/>
          <p:nvPr userDrawn="1"/>
        </p:nvSpPr>
        <p:spPr>
          <a:xfrm>
            <a:off x="5994397" y="2146300"/>
            <a:ext cx="1155701" cy="104430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8" name="矩形 7"/>
          <p:cNvSpPr/>
          <p:nvPr userDrawn="1"/>
        </p:nvSpPr>
        <p:spPr>
          <a:xfrm>
            <a:off x="7150100" y="4226192"/>
            <a:ext cx="1155701" cy="10443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9" name="矩形 8"/>
          <p:cNvSpPr/>
          <p:nvPr userDrawn="1"/>
        </p:nvSpPr>
        <p:spPr>
          <a:xfrm>
            <a:off x="7150099" y="3181884"/>
            <a:ext cx="1155701" cy="104430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0" name="矩形 9"/>
          <p:cNvSpPr/>
          <p:nvPr userDrawn="1"/>
        </p:nvSpPr>
        <p:spPr>
          <a:xfrm>
            <a:off x="7150098" y="2146300"/>
            <a:ext cx="1155701" cy="10443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1" name="矩形 10"/>
          <p:cNvSpPr/>
          <p:nvPr userDrawn="1"/>
        </p:nvSpPr>
        <p:spPr>
          <a:xfrm>
            <a:off x="8305798" y="4226192"/>
            <a:ext cx="1155701" cy="104430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2" name="矩形 11"/>
          <p:cNvSpPr/>
          <p:nvPr userDrawn="1"/>
        </p:nvSpPr>
        <p:spPr>
          <a:xfrm>
            <a:off x="8305797" y="3181884"/>
            <a:ext cx="1155701" cy="10443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3" name="矩形 12"/>
          <p:cNvSpPr/>
          <p:nvPr userDrawn="1"/>
        </p:nvSpPr>
        <p:spPr>
          <a:xfrm>
            <a:off x="8305796" y="2146300"/>
            <a:ext cx="1155701" cy="1044308"/>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4" name="矩形 13"/>
          <p:cNvSpPr/>
          <p:nvPr userDrawn="1"/>
        </p:nvSpPr>
        <p:spPr>
          <a:xfrm>
            <a:off x="5994398" y="1101992"/>
            <a:ext cx="1155701" cy="10443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5" name="矩形 14"/>
          <p:cNvSpPr/>
          <p:nvPr userDrawn="1"/>
        </p:nvSpPr>
        <p:spPr>
          <a:xfrm>
            <a:off x="9474195" y="4226192"/>
            <a:ext cx="1155701" cy="10443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6" name="矩形 15"/>
          <p:cNvSpPr/>
          <p:nvPr userDrawn="1"/>
        </p:nvSpPr>
        <p:spPr>
          <a:xfrm>
            <a:off x="9474194" y="3181884"/>
            <a:ext cx="1155701" cy="1044308"/>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7" name="矩形 16"/>
          <p:cNvSpPr/>
          <p:nvPr userDrawn="1"/>
        </p:nvSpPr>
        <p:spPr>
          <a:xfrm>
            <a:off x="9474194" y="1101992"/>
            <a:ext cx="1155701" cy="104430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8" name="矩形 17"/>
          <p:cNvSpPr/>
          <p:nvPr userDrawn="1"/>
        </p:nvSpPr>
        <p:spPr>
          <a:xfrm>
            <a:off x="10617194" y="2146300"/>
            <a:ext cx="1155701" cy="10443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24" name="文本占位符 21"/>
          <p:cNvSpPr>
            <a:spLocks noGrp="1"/>
          </p:cNvSpPr>
          <p:nvPr>
            <p:ph type="body" sz="quarter" idx="12" hasCustomPrompt="1"/>
          </p:nvPr>
        </p:nvSpPr>
        <p:spPr>
          <a:xfrm>
            <a:off x="571502" y="2191957"/>
            <a:ext cx="6565895" cy="2048766"/>
          </a:xfrm>
          <a:prstGeom prst="rect">
            <a:avLst/>
          </a:prstGeom>
        </p:spPr>
        <p:txBody>
          <a:bodyPr wrap="square">
            <a:spAutoFit/>
          </a:bodyPr>
          <a:lstStyle>
            <a:lvl1pPr marL="0" indent="0">
              <a:buNone/>
              <a:defRPr kumimoji="1" lang="zh-CN" altLang="en-US" sz="6600" b="1" dirty="0">
                <a:solidFill>
                  <a:schemeClr val="bg1"/>
                </a:solidFill>
                <a:latin typeface="Calibri" panose="020F0502020204030204" pitchFamily="34" charset="0"/>
                <a:ea typeface="微软雅黑" panose="020B0503020204020204" pitchFamily="34" charset="-122"/>
                <a:cs typeface="+mn-ea"/>
              </a:defRPr>
            </a:lvl1pPr>
          </a:lstStyle>
          <a:p>
            <a:r>
              <a:rPr kumimoji="1" lang="en-US" altLang="zh-CN" sz="6600" b="1"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POWERPOINT</a:t>
            </a:r>
            <a:r>
              <a:rPr kumimoji="1" lang="zh-CN" altLang="en-US" sz="6600" b="1"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 </a:t>
            </a:r>
            <a:endParaRPr kumimoji="1" lang="en-US" altLang="zh-CN" sz="6600" b="1"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endParaRPr>
          </a:p>
          <a:p>
            <a:r>
              <a:rPr kumimoji="1" lang="en-US" altLang="zh-CN" sz="6600" b="1"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TEMPLATE</a:t>
            </a:r>
            <a:endParaRPr kumimoji="1" lang="zh-CN" altLang="en-US" sz="6600" b="1"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25" name="文本占位符 21"/>
          <p:cNvSpPr>
            <a:spLocks noGrp="1"/>
          </p:cNvSpPr>
          <p:nvPr>
            <p:ph type="body" sz="quarter" idx="13" hasCustomPrompt="1"/>
          </p:nvPr>
        </p:nvSpPr>
        <p:spPr>
          <a:xfrm>
            <a:off x="571502" y="4106858"/>
            <a:ext cx="5016500" cy="492443"/>
          </a:xfrm>
          <a:prstGeom prst="rect">
            <a:avLst/>
          </a:prstGeom>
        </p:spPr>
        <p:txBody>
          <a:bodyPr wrap="square">
            <a:spAutoFit/>
          </a:bodyPr>
          <a:lstStyle>
            <a:lvl1pPr marL="0" indent="0" defTabSz="685165">
              <a:lnSpc>
                <a:spcPct val="130000"/>
              </a:lnSpc>
              <a:buNone/>
              <a:defRPr lang="zh-CN" altLang="en-US" sz="1000" dirty="0">
                <a:solidFill>
                  <a:schemeClr val="bg1"/>
                </a:solidFill>
                <a:latin typeface="Calibri" panose="020F0502020204030204" pitchFamily="34" charset="0"/>
                <a:ea typeface="微软雅黑" panose="020B0503020204020204" pitchFamily="34" charset="-122"/>
                <a:cs typeface="+mn-ea"/>
              </a:defRPr>
            </a:lvl1pPr>
          </a:lstStyle>
          <a:p>
            <a:pPr marL="0" lvl="0" defTabSz="685165">
              <a:lnSpc>
                <a:spcPct val="130000"/>
              </a:lnSpc>
            </a:pPr>
            <a:r>
              <a:rPr lang="zh-CN" altLang="en-US" dirty="0"/>
              <a:t>标题数字等都可以通过点击和重新输入进行更改，顶部“开始”面板中可以对字体、字号、颜色、行距等进行修改。建议正文</a:t>
            </a:r>
            <a:r>
              <a:rPr lang="en-US" altLang="zh-CN" dirty="0"/>
              <a:t>10</a:t>
            </a:r>
            <a:r>
              <a:rPr lang="zh-CN" altLang="en-US" dirty="0"/>
              <a:t>号字，</a:t>
            </a:r>
            <a:r>
              <a:rPr lang="en-US" altLang="zh-CN" dirty="0"/>
              <a:t>1.3</a:t>
            </a:r>
            <a:r>
              <a:rPr lang="zh-CN" altLang="en-US" dirty="0"/>
              <a:t>倍字间距。</a:t>
            </a:r>
          </a:p>
        </p:txBody>
      </p:sp>
      <p:sp>
        <p:nvSpPr>
          <p:cNvPr id="26" name="文本占位符 21"/>
          <p:cNvSpPr>
            <a:spLocks noGrp="1"/>
          </p:cNvSpPr>
          <p:nvPr>
            <p:ph type="body" sz="quarter" idx="14" hasCustomPrompt="1"/>
          </p:nvPr>
        </p:nvSpPr>
        <p:spPr>
          <a:xfrm>
            <a:off x="571502" y="4903454"/>
            <a:ext cx="2806700" cy="313928"/>
          </a:xfrm>
          <a:prstGeom prst="rect">
            <a:avLst/>
          </a:prstGeom>
          <a:noFill/>
        </p:spPr>
        <p:txBody>
          <a:bodyPr wrap="square" lIns="91436" tIns="45718" rIns="91436" bIns="45718" rtlCol="0">
            <a:spAutoFit/>
          </a:bodyPr>
          <a:lstStyle>
            <a:lvl1pPr marL="0" marR="0" indent="0" algn="l" defTabSz="913765" rtl="0" eaLnBrk="1" fontAlgn="auto" latinLnBrk="0" hangingPunct="1">
              <a:lnSpc>
                <a:spcPct val="90000"/>
              </a:lnSpc>
              <a:spcBef>
                <a:spcPts val="1000"/>
              </a:spcBef>
              <a:spcAft>
                <a:spcPts val="0"/>
              </a:spcAft>
              <a:buClrTx/>
              <a:buSzTx/>
              <a:buFont typeface="Arial" panose="020B0604020202020204" pitchFamily="34" charset="0"/>
              <a:buNone/>
              <a:defRPr kumimoji="1" lang="zh-CN" altLang="en-US" sz="1600" dirty="0">
                <a:solidFill>
                  <a:schemeClr val="bg1"/>
                </a:solidFill>
                <a:latin typeface="Calibri" panose="020F0502020204030204" pitchFamily="34" charset="0"/>
                <a:ea typeface="微软雅黑" panose="020B0503020204020204" pitchFamily="34" charset="-122"/>
                <a:cs typeface="+mn-ea"/>
              </a:defRPr>
            </a:lvl1pPr>
          </a:lstStyle>
          <a:p>
            <a:pPr marL="0" marR="0" lvl="0" indent="0" algn="l" defTabSz="913765" rtl="0" eaLnBrk="1" fontAlgn="auto" latinLnBrk="0" hangingPunct="1">
              <a:lnSpc>
                <a:spcPct val="90000"/>
              </a:lnSpc>
              <a:spcBef>
                <a:spcPts val="1000"/>
              </a:spcBef>
              <a:spcAft>
                <a:spcPts val="0"/>
              </a:spcAft>
              <a:buClrTx/>
              <a:buSzTx/>
              <a:buFont typeface="Arial" panose="020B0604020202020204" pitchFamily="34" charset="0"/>
              <a:buNone/>
              <a:defRPr/>
            </a:pPr>
            <a:r>
              <a:rPr kumimoji="1" lang="en-US" altLang="zh-CN" sz="16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PRESENTED</a:t>
            </a:r>
            <a:r>
              <a:rPr kumimoji="1" lang="zh-CN" altLang="en-US" sz="16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 </a:t>
            </a:r>
            <a:r>
              <a:rPr kumimoji="1" lang="en-US" altLang="zh-CN" sz="16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BY</a:t>
            </a:r>
            <a:r>
              <a:rPr kumimoji="1" lang="zh-CN" altLang="en-US" sz="16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 </a:t>
            </a:r>
            <a:r>
              <a:rPr kumimoji="1" lang="en-US" altLang="zh-CN" sz="16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OfficePLUS</a:t>
            </a:r>
            <a:endParaRPr kumimoji="1" lang="zh-CN" altLang="en-US" sz="16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页_4">
    <p:spTree>
      <p:nvGrpSpPr>
        <p:cNvPr id="1" name=""/>
        <p:cNvGrpSpPr/>
        <p:nvPr/>
      </p:nvGrpSpPr>
      <p:grpSpPr>
        <a:xfrm>
          <a:off x="0" y="0"/>
          <a:ext cx="0" cy="0"/>
          <a:chOff x="0" y="0"/>
          <a:chExt cx="0" cy="0"/>
        </a:xfrm>
      </p:grpSpPr>
      <p:pic>
        <p:nvPicPr>
          <p:cNvPr id="23" name="Picture 2" descr="http://dc.officeplus.cn/t/33/CF843B91917E7B5BAA55EB332D396666.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57642"/>
          <a:stretch>
            <a:fillRect/>
          </a:stretch>
        </p:blipFill>
        <p:spPr bwMode="auto">
          <a:xfrm>
            <a:off x="0" y="0"/>
            <a:ext cx="5164244" cy="6856101"/>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userDrawn="1"/>
        </p:nvSpPr>
        <p:spPr>
          <a:xfrm>
            <a:off x="0" y="590550"/>
            <a:ext cx="1000125" cy="10001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p>
        </p:txBody>
      </p:sp>
      <p:sp>
        <p:nvSpPr>
          <p:cNvPr id="14" name="矩形 13"/>
          <p:cNvSpPr/>
          <p:nvPr userDrawn="1"/>
        </p:nvSpPr>
        <p:spPr>
          <a:xfrm>
            <a:off x="0" y="0"/>
            <a:ext cx="1409700" cy="590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1000125" y="590550"/>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1409700" y="590550"/>
            <a:ext cx="409575" cy="4095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1000125" y="1181100"/>
            <a:ext cx="409575" cy="409575"/>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1650205" y="831055"/>
            <a:ext cx="759619" cy="7596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a:off x="2205036" y="626267"/>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占位符 2"/>
          <p:cNvSpPr>
            <a:spLocks noGrp="1"/>
          </p:cNvSpPr>
          <p:nvPr>
            <p:ph type="body" sz="quarter" idx="11"/>
          </p:nvPr>
        </p:nvSpPr>
        <p:spPr>
          <a:xfrm>
            <a:off x="2964655" y="628386"/>
            <a:ext cx="3962400" cy="480131"/>
          </a:xfrm>
          <a:prstGeom prst="rect">
            <a:avLst/>
          </a:prstGeom>
        </p:spPr>
        <p:txBody>
          <a:bodyPr wrap="square">
            <a:spAutoFit/>
          </a:bodyPr>
          <a:lstStyle>
            <a:lvl1pPr marL="0" indent="0">
              <a:buNone/>
              <a:defRPr b="1">
                <a:solidFill>
                  <a:schemeClr val="accent1"/>
                </a:solidFill>
              </a:defRPr>
            </a:lvl1pPr>
          </a:lstStyle>
          <a:p>
            <a:pPr lvl="0"/>
            <a:endParaRPr lang="zh-CN" altLang="en-US" dirty="0"/>
          </a:p>
        </p:txBody>
      </p:sp>
      <p:sp>
        <p:nvSpPr>
          <p:cNvPr id="21" name="文本占位符 4"/>
          <p:cNvSpPr>
            <a:spLocks noGrp="1"/>
          </p:cNvSpPr>
          <p:nvPr>
            <p:ph type="body" sz="quarter" idx="13" hasCustomPrompt="1"/>
          </p:nvPr>
        </p:nvSpPr>
        <p:spPr>
          <a:xfrm>
            <a:off x="133614" y="666099"/>
            <a:ext cx="704850" cy="1089529"/>
          </a:xfrm>
          <a:prstGeom prst="rect">
            <a:avLst/>
          </a:prstGeom>
        </p:spPr>
        <p:txBody>
          <a:bodyPr wrap="square">
            <a:spAutoFit/>
          </a:bodyPr>
          <a:lstStyle>
            <a:lvl1pPr marL="0" indent="0" algn="ctr">
              <a:buNone/>
              <a:defRPr sz="7200" b="1">
                <a:solidFill>
                  <a:schemeClr val="bg1"/>
                </a:solidFill>
              </a:defRPr>
            </a:lvl1pPr>
          </a:lstStyle>
          <a:p>
            <a:pPr lvl="0"/>
            <a:r>
              <a:rPr lang="en-US" altLang="zh-CN" dirty="0"/>
              <a:t>1</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页_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矩形 20"/>
          <p:cNvSpPr/>
          <p:nvPr userDrawn="1"/>
        </p:nvSpPr>
        <p:spPr>
          <a:xfrm>
            <a:off x="2533650" y="1993900"/>
            <a:ext cx="5994400" cy="3124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userDrawn="1"/>
        </p:nvSpPr>
        <p:spPr>
          <a:xfrm>
            <a:off x="8528049" y="4073792"/>
            <a:ext cx="1155701" cy="10443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userDrawn="1"/>
        </p:nvSpPr>
        <p:spPr>
          <a:xfrm>
            <a:off x="9683749" y="3029484"/>
            <a:ext cx="1155701" cy="104430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userDrawn="1"/>
        </p:nvSpPr>
        <p:spPr>
          <a:xfrm>
            <a:off x="8540747" y="1985176"/>
            <a:ext cx="1155701" cy="10443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userDrawn="1"/>
        </p:nvSpPr>
        <p:spPr>
          <a:xfrm>
            <a:off x="7321544" y="940868"/>
            <a:ext cx="1155701" cy="10443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userDrawn="1"/>
        </p:nvSpPr>
        <p:spPr>
          <a:xfrm>
            <a:off x="1377948" y="4073792"/>
            <a:ext cx="1155701" cy="10443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userDrawn="1"/>
        </p:nvSpPr>
        <p:spPr>
          <a:xfrm>
            <a:off x="1377947" y="3029484"/>
            <a:ext cx="1155701" cy="10443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占位符 18"/>
          <p:cNvSpPr>
            <a:spLocks noGrp="1"/>
          </p:cNvSpPr>
          <p:nvPr>
            <p:ph type="body" sz="quarter" idx="10" hasCustomPrompt="1"/>
          </p:nvPr>
        </p:nvSpPr>
        <p:spPr>
          <a:xfrm>
            <a:off x="4100009" y="2197100"/>
            <a:ext cx="2861681" cy="2048766"/>
          </a:xfrm>
          <a:prstGeom prst="rect">
            <a:avLst/>
          </a:prstGeom>
        </p:spPr>
        <p:txBody>
          <a:bodyPr wrap="none">
            <a:spAutoFit/>
          </a:bodyPr>
          <a:lstStyle>
            <a:lvl1pPr marL="0" indent="0">
              <a:buNone/>
              <a:defRPr kumimoji="1" lang="zh-CN" altLang="en-US" sz="6600" b="1" dirty="0">
                <a:solidFill>
                  <a:schemeClr val="bg1"/>
                </a:solidFill>
              </a:defRPr>
            </a:lvl1pPr>
          </a:lstStyle>
          <a:p>
            <a:pPr algn="ctr"/>
            <a:r>
              <a:rPr kumimoji="1" lang="en-US" altLang="zh-CN" sz="6600" b="1" dirty="0">
                <a:solidFill>
                  <a:schemeClr val="bg1"/>
                </a:solidFill>
              </a:rPr>
              <a:t>THANK</a:t>
            </a:r>
            <a:r>
              <a:rPr kumimoji="1" lang="zh-CN" altLang="en-US" sz="6600" b="1" dirty="0">
                <a:solidFill>
                  <a:schemeClr val="bg1"/>
                </a:solidFill>
              </a:rPr>
              <a:t> </a:t>
            </a:r>
            <a:endParaRPr kumimoji="1" lang="en-US" altLang="zh-CN" sz="6600" b="1" dirty="0">
              <a:solidFill>
                <a:schemeClr val="bg1"/>
              </a:solidFill>
            </a:endParaRPr>
          </a:p>
          <a:p>
            <a:pPr algn="ctr"/>
            <a:r>
              <a:rPr kumimoji="1" lang="en-US" altLang="zh-CN" sz="6600" b="1" dirty="0">
                <a:solidFill>
                  <a:schemeClr val="bg1"/>
                </a:solidFill>
              </a:rPr>
              <a:t>YOU!</a:t>
            </a:r>
            <a:endParaRPr kumimoji="1" lang="zh-CN" altLang="en-US" sz="6600" b="1" dirty="0">
              <a:solidFill>
                <a:schemeClr val="bg1"/>
              </a:solidFill>
            </a:endParaRPr>
          </a:p>
        </p:txBody>
      </p:sp>
      <p:sp>
        <p:nvSpPr>
          <p:cNvPr id="33" name="文本占位符 18"/>
          <p:cNvSpPr>
            <a:spLocks noGrp="1"/>
          </p:cNvSpPr>
          <p:nvPr>
            <p:ph type="body" sz="quarter" idx="11" hasCustomPrompt="1"/>
          </p:nvPr>
        </p:nvSpPr>
        <p:spPr>
          <a:xfrm>
            <a:off x="4348317" y="4525019"/>
            <a:ext cx="2365063" cy="313928"/>
          </a:xfrm>
          <a:prstGeom prst="rect">
            <a:avLst/>
          </a:prstGeom>
          <a:noFill/>
        </p:spPr>
        <p:txBody>
          <a:bodyPr wrap="none" lIns="91436" tIns="45718" rIns="91436" bIns="45718" rtlCol="0">
            <a:spAutoFit/>
          </a:bodyPr>
          <a:lstStyle>
            <a:lvl1pPr marL="0" marR="0" indent="0" algn="ctr" defTabSz="913765" rtl="0" eaLnBrk="1" fontAlgn="auto" latinLnBrk="0" hangingPunct="1">
              <a:lnSpc>
                <a:spcPct val="90000"/>
              </a:lnSpc>
              <a:spcBef>
                <a:spcPts val="1000"/>
              </a:spcBef>
              <a:spcAft>
                <a:spcPts val="0"/>
              </a:spcAft>
              <a:buClrTx/>
              <a:buSzTx/>
              <a:buFont typeface="Arial" panose="020B0604020202020204" pitchFamily="34" charset="0"/>
              <a:buNone/>
              <a:defRPr kumimoji="1" lang="zh-CN" altLang="en-US" sz="1600" dirty="0">
                <a:solidFill>
                  <a:schemeClr val="bg1"/>
                </a:solidFill>
              </a:defRPr>
            </a:lvl1pPr>
          </a:lstStyle>
          <a:p>
            <a:pPr marL="0" marR="0" lvl="0" indent="0" algn="ctr" defTabSz="913765" rtl="0" eaLnBrk="1" fontAlgn="auto" latinLnBrk="0" hangingPunct="1">
              <a:lnSpc>
                <a:spcPct val="90000"/>
              </a:lnSpc>
              <a:spcBef>
                <a:spcPts val="1000"/>
              </a:spcBef>
              <a:spcAft>
                <a:spcPts val="0"/>
              </a:spcAft>
              <a:buClrTx/>
              <a:buSzTx/>
              <a:buFont typeface="Arial" panose="020B0604020202020204" pitchFamily="34" charset="0"/>
              <a:buNone/>
              <a:defRPr/>
            </a:pPr>
            <a:r>
              <a:rPr kumimoji="1" lang="en-US" altLang="zh-CN" sz="1600" dirty="0">
                <a:solidFill>
                  <a:schemeClr val="bg1"/>
                </a:solidFill>
              </a:rPr>
              <a:t>PRESENTED</a:t>
            </a:r>
            <a:r>
              <a:rPr kumimoji="1" lang="zh-CN" altLang="en-US" sz="1600" dirty="0">
                <a:solidFill>
                  <a:schemeClr val="bg1"/>
                </a:solidFill>
              </a:rPr>
              <a:t> </a:t>
            </a:r>
            <a:r>
              <a:rPr kumimoji="1" lang="en-US" altLang="zh-CN" sz="1600" dirty="0">
                <a:solidFill>
                  <a:schemeClr val="bg1"/>
                </a:solidFill>
              </a:rPr>
              <a:t>BY</a:t>
            </a:r>
            <a:r>
              <a:rPr kumimoji="1" lang="zh-CN" altLang="en-US" sz="1600" dirty="0">
                <a:solidFill>
                  <a:schemeClr val="bg1"/>
                </a:solidFill>
              </a:rPr>
              <a:t> </a:t>
            </a:r>
            <a:r>
              <a:rPr kumimoji="1" lang="en-US" altLang="zh-CN" sz="1600" dirty="0">
                <a:solidFill>
                  <a:schemeClr val="bg1"/>
                </a:solidFill>
              </a:rPr>
              <a:t>OfficePLUS</a:t>
            </a:r>
            <a:endParaRPr kumimoji="1" lang="zh-CN" altLang="en-US" sz="1600" dirty="0">
              <a:solidFill>
                <a:schemeClr val="bg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Ref idx="1003">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9240DC-4355-43F1-A5FF-EB8542C8A54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747880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注页">
    <p:bg>
      <p:bgPr>
        <a:solidFill>
          <a:srgbClr val="E73A1C"/>
        </a:solidFill>
        <a:effectLst/>
      </p:bgPr>
    </p:bg>
    <p:spTree>
      <p:nvGrpSpPr>
        <p:cNvPr id="1" name=""/>
        <p:cNvGrpSpPr/>
        <p:nvPr/>
      </p:nvGrpSpPr>
      <p:grpSpPr>
        <a:xfrm>
          <a:off x="0" y="0"/>
          <a:ext cx="0" cy="0"/>
          <a:chOff x="0" y="0"/>
          <a:chExt cx="0" cy="0"/>
        </a:xfrm>
      </p:grpSpPr>
      <p:sp>
        <p:nvSpPr>
          <p:cNvPr id="6" name="矩形 5"/>
          <p:cNvSpPr/>
          <p:nvPr userDrawn="1"/>
        </p:nvSpPr>
        <p:spPr>
          <a:xfrm>
            <a:off x="440603" y="759873"/>
            <a:ext cx="662361" cy="379656"/>
          </a:xfrm>
          <a:prstGeom prst="rect">
            <a:avLst/>
          </a:prstGeom>
        </p:spPr>
        <p:txBody>
          <a:bodyPr wrap="none">
            <a:spAutoFit/>
          </a:bodyPr>
          <a:lstStyle/>
          <a:p>
            <a:pPr marL="0" marR="0" lvl="0" indent="0" defTabSz="608965"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标注</a:t>
            </a:r>
          </a:p>
        </p:txBody>
      </p:sp>
      <p:sp>
        <p:nvSpPr>
          <p:cNvPr id="11" name="矩形 10"/>
          <p:cNvSpPr/>
          <p:nvPr userDrawn="1"/>
        </p:nvSpPr>
        <p:spPr>
          <a:xfrm>
            <a:off x="2572589" y="759873"/>
            <a:ext cx="1402001" cy="3453253"/>
          </a:xfrm>
          <a:prstGeom prst="rect">
            <a:avLst/>
          </a:prstGeom>
        </p:spPr>
        <p:txBody>
          <a:bodyPr wrap="square">
            <a:spAutoFit/>
          </a:bodyPr>
          <a:lstStyle/>
          <a:p>
            <a:pPr marL="0" marR="0" lvl="0" indent="0" defTabSz="608965"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字体使用 </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行距</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背景图片出处</a:t>
            </a:r>
          </a:p>
          <a:p>
            <a:pPr marL="0" marR="0" lvl="0" indent="0" defTabSz="608965"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声明</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p:txBody>
      </p:sp>
      <p:sp>
        <p:nvSpPr>
          <p:cNvPr id="12" name="矩形 11"/>
          <p:cNvSpPr/>
          <p:nvPr userDrawn="1"/>
        </p:nvSpPr>
        <p:spPr>
          <a:xfrm>
            <a:off x="4153010" y="759873"/>
            <a:ext cx="7074345" cy="4239879"/>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英文 </a:t>
            </a:r>
            <a:r>
              <a:rPr kumimoji="0" lang="en-US" altLang="zh-CN" sz="1400" b="0" i="0" u="none" strike="noStrike" kern="0" cap="none" spc="0" normalizeH="0" baseline="0" noProof="0" dirty="0">
                <a:ln>
                  <a:noFill/>
                </a:ln>
                <a:solidFill>
                  <a:srgbClr val="FFFFFF"/>
                </a:solidFill>
                <a:effectLst/>
                <a:uLnTx/>
                <a:uFillTx/>
                <a:latin typeface="Segoe UI Light" panose="020B0502040204020203"/>
                <a:cs typeface="Segoe UI Light" panose="020B0502040204020203"/>
              </a:rPr>
              <a:t>Calibri</a:t>
            </a: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中文 微软雅黑</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正文 </a:t>
            </a:r>
            <a:r>
              <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1.3</a:t>
            </a: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r>
              <a:rPr kumimoji="0" lang="en-US" altLang="zh-CN" sz="1400" b="0" i="0" u="none" strike="noStrike" kern="0" cap="none" spc="0" normalizeH="0" baseline="0" noProof="0" dirty="0" err="1">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cn.bing.com</a:t>
            </a: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algn="l" defTabSz="608965" rtl="0" eaLnBrk="1" fontAlgn="auto" latinLnBrk="0" hangingPunct="1">
              <a:lnSpc>
                <a:spcPct val="130000"/>
              </a:lnSpc>
              <a:spcBef>
                <a:spcPts val="0"/>
              </a:spcBef>
              <a:spcAft>
                <a:spcPts val="0"/>
              </a:spcAft>
              <a:buClrTx/>
              <a:buSzTx/>
              <a:buFontTx/>
              <a:buNone/>
              <a:defRPr/>
            </a:pP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本网站所提供的任何信息内容（包括但不限于 </a:t>
            </a:r>
            <a:r>
              <a:rPr kumimoji="0" lang="en-US" altLang="zh-CN"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PPT</a:t>
            </a:r>
            <a:r>
              <a:rPr kumimoji="0" lang="zh-CN" altLang="en-US"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模板、</a:t>
            </a:r>
            <a:r>
              <a:rPr kumimoji="0" lang="en-US" altLang="zh-CN"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Word</a:t>
            </a:r>
            <a:r>
              <a:rPr kumimoji="0" lang="zh-CN" altLang="en-US"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文档、</a:t>
            </a:r>
            <a:r>
              <a:rPr kumimoji="0" lang="en-US" altLang="zh-CN"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Excel</a:t>
            </a:r>
            <a:r>
              <a:rPr kumimoji="0" lang="zh-CN" altLang="en-US"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图表、图片素材等）均受</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中华人民共和国著作权法</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信息网络传播权保护条例</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及其他适用的法律法规的保护，未经权利人书面明确授权，信息内容的任何部分</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包括图片或图表</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不得被全部或部分的复制、传播、销售，否则将承担法律责任。</a:t>
            </a:r>
          </a:p>
        </p:txBody>
      </p:sp>
      <p:sp>
        <p:nvSpPr>
          <p:cNvPr id="13" name="矩形 12"/>
          <p:cNvSpPr/>
          <p:nvPr userDrawn="1"/>
        </p:nvSpPr>
        <p:spPr>
          <a:xfrm>
            <a:off x="440603" y="182445"/>
            <a:ext cx="777777" cy="246221"/>
          </a:xfrm>
          <a:prstGeom prst="rect">
            <a:avLst/>
          </a:prstGeom>
        </p:spPr>
        <p:txBody>
          <a:bodyPr wrap="none">
            <a:spAutoFit/>
          </a:bodyPr>
          <a:lstStyle/>
          <a:p>
            <a:pPr marL="0" marR="0" lvl="0" indent="0" defTabSz="608965" eaLnBrk="1" fontAlgn="auto" latinLnBrk="0" hangingPunct="1">
              <a:lnSpc>
                <a:spcPct val="100000"/>
              </a:lnSpc>
              <a:spcBef>
                <a:spcPts val="0"/>
              </a:spcBef>
              <a:spcAft>
                <a:spcPts val="0"/>
              </a:spcAft>
              <a:buClrTx/>
              <a:buSzTx/>
              <a:buFontTx/>
              <a:buNone/>
              <a:defRPr/>
            </a:pPr>
            <a:r>
              <a:rPr kumimoji="1" lang="en-US" altLang="zh-CN" sz="1000" b="0" i="0" u="none" strike="noStrike" kern="0" cap="none" spc="0" normalizeH="0" baseline="0" noProof="0" dirty="0">
                <a:ln>
                  <a:noFill/>
                </a:ln>
                <a:solidFill>
                  <a:prstClr val="white"/>
                </a:solidFill>
                <a:effectLst/>
                <a:uLnTx/>
                <a:uFillTx/>
                <a:latin typeface="Segoe UI Light" panose="020B0502040204020203"/>
                <a:ea typeface="微软雅黑" panose="020B0503020204020204" pitchFamily="34" charset="-122"/>
                <a:cs typeface="Segoe UI Light" panose="020B0502040204020203"/>
              </a:rPr>
              <a:t>OfficePLUS</a:t>
            </a:r>
            <a:endParaRPr kumimoji="0" lang="zh-CN" altLang="en-US" sz="1000" b="0" i="0" u="none" strike="noStrike" kern="0" cap="none" spc="0" normalizeH="0" baseline="0" noProof="0" dirty="0">
              <a:ln>
                <a:noFill/>
              </a:ln>
              <a:solidFill>
                <a:prstClr val="white"/>
              </a:solidFill>
              <a:effectLst/>
              <a:uLnTx/>
              <a:uFillTx/>
              <a:latin typeface="Segoe UI Light" panose="020B0502040204020203"/>
              <a:ea typeface="微软雅黑" panose="020B0503020204020204" pitchFamily="34" charset="-122"/>
              <a:cs typeface="Segoe UI Light" panose="020B0502040204020203"/>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背景图片素材">
    <p:spTree>
      <p:nvGrpSpPr>
        <p:cNvPr id="1" name=""/>
        <p:cNvGrpSpPr/>
        <p:nvPr/>
      </p:nvGrpSpPr>
      <p:grpSpPr>
        <a:xfrm>
          <a:off x="0" y="0"/>
          <a:ext cx="0" cy="0"/>
          <a:chOff x="0" y="0"/>
          <a:chExt cx="0" cy="0"/>
        </a:xfrm>
      </p:grpSpPr>
      <p:sp>
        <p:nvSpPr>
          <p:cNvPr id="4" name="矩形 3"/>
          <p:cNvSpPr/>
          <p:nvPr userDrawn="1"/>
        </p:nvSpPr>
        <p:spPr>
          <a:xfrm>
            <a:off x="440603" y="759873"/>
            <a:ext cx="1569660" cy="369332"/>
          </a:xfrm>
          <a:prstGeom prst="rect">
            <a:avLst/>
          </a:prstGeom>
        </p:spPr>
        <p:txBody>
          <a:bodyPr wrap="none">
            <a:spAutoFit/>
          </a:bodyPr>
          <a:lstStyle/>
          <a:p>
            <a:pPr defTabSz="608965"/>
            <a:r>
              <a:rPr lang="zh-CN" altLang="en-US" sz="1800" dirty="0">
                <a:solidFill>
                  <a:schemeClr val="tx1">
                    <a:lumMod val="75000"/>
                    <a:lumOff val="25000"/>
                  </a:schemeClr>
                </a:solidFill>
                <a:latin typeface="Segoe UI Light" panose="020B0502040204020203"/>
                <a:ea typeface="微软雅黑" panose="020B0503020204020204" pitchFamily="34" charset="-122"/>
                <a:cs typeface="Segoe UI Light" panose="020B0502040204020203"/>
              </a:rPr>
              <a:t>背景图片素材</a:t>
            </a:r>
          </a:p>
        </p:txBody>
      </p:sp>
      <p:sp>
        <p:nvSpPr>
          <p:cNvPr id="5" name="矩形 4"/>
          <p:cNvSpPr/>
          <p:nvPr userDrawn="1"/>
        </p:nvSpPr>
        <p:spPr>
          <a:xfrm>
            <a:off x="440603" y="182445"/>
            <a:ext cx="777777" cy="246221"/>
          </a:xfrm>
          <a:prstGeom prst="rect">
            <a:avLst/>
          </a:prstGeom>
        </p:spPr>
        <p:txBody>
          <a:bodyPr wrap="none">
            <a:spAutoFit/>
          </a:bodyPr>
          <a:lstStyle/>
          <a:p>
            <a:pPr defTabSz="608965"/>
            <a:r>
              <a:rPr kumimoji="1" lang="en-US" altLang="zh-CN" sz="1000" dirty="0">
                <a:solidFill>
                  <a:schemeClr val="tx1">
                    <a:lumMod val="75000"/>
                    <a:lumOff val="25000"/>
                  </a:schemeClr>
                </a:solidFill>
                <a:latin typeface="Segoe UI Light" panose="020B0502040204020203"/>
                <a:ea typeface="微软雅黑" panose="020B0503020204020204" pitchFamily="34" charset="-122"/>
                <a:cs typeface="Segoe UI Light" panose="020B0502040204020203"/>
              </a:rPr>
              <a:t>OfficePLUS</a:t>
            </a:r>
            <a:endParaRPr lang="zh-CN" altLang="en-US" sz="1000" dirty="0">
              <a:solidFill>
                <a:schemeClr val="tx1">
                  <a:lumMod val="75000"/>
                  <a:lumOff val="25000"/>
                </a:schemeClr>
              </a:solidFill>
              <a:latin typeface="Segoe UI Light" panose="020B0502040204020203"/>
              <a:ea typeface="微软雅黑" panose="020B0503020204020204" pitchFamily="34" charset="-122"/>
              <a:cs typeface="Segoe UI Light" panose="020B0502040204020203"/>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封面页">
    <p:bg>
      <p:bgPr>
        <a:solidFill>
          <a:schemeClr val="accent1"/>
        </a:solidFill>
        <a:effectLst/>
      </p:bgPr>
    </p:bg>
    <p:spTree>
      <p:nvGrpSpPr>
        <p:cNvPr id="1" name=""/>
        <p:cNvGrpSpPr/>
        <p:nvPr/>
      </p:nvGrpSpPr>
      <p:grpSpPr>
        <a:xfrm>
          <a:off x="0" y="0"/>
          <a:ext cx="0" cy="0"/>
          <a:chOff x="0" y="0"/>
          <a:chExt cx="0" cy="0"/>
        </a:xfrm>
      </p:grpSpPr>
      <p:sp>
        <p:nvSpPr>
          <p:cNvPr id="3" name="矩形 2"/>
          <p:cNvSpPr/>
          <p:nvPr userDrawn="1"/>
        </p:nvSpPr>
        <p:spPr>
          <a:xfrm>
            <a:off x="794" y="0"/>
            <a:ext cx="12192000" cy="202241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cxnSp>
        <p:nvCxnSpPr>
          <p:cNvPr id="22" name="直线连接符 2"/>
          <p:cNvCxnSpPr/>
          <p:nvPr userDrawn="1"/>
        </p:nvCxnSpPr>
        <p:spPr>
          <a:xfrm>
            <a:off x="3462595" y="3118936"/>
            <a:ext cx="5268401"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文本占位符 24"/>
          <p:cNvSpPr>
            <a:spLocks noGrp="1"/>
          </p:cNvSpPr>
          <p:nvPr>
            <p:ph type="body" sz="quarter" idx="10" hasCustomPrompt="1"/>
          </p:nvPr>
        </p:nvSpPr>
        <p:spPr>
          <a:xfrm>
            <a:off x="946944" y="2144334"/>
            <a:ext cx="10299700" cy="830997"/>
          </a:xfrm>
          <a:prstGeom prst="rect">
            <a:avLst/>
          </a:prstGeom>
        </p:spPr>
        <p:txBody>
          <a:bodyPr>
            <a:spAutoFit/>
          </a:bodyPr>
          <a:lstStyle>
            <a:lvl1pPr marL="0" indent="0" algn="ctr">
              <a:buNone/>
              <a:defRPr sz="4800" b="1"/>
            </a:lvl1pPr>
          </a:lstStyle>
          <a:p>
            <a:pPr lvl="0"/>
            <a:r>
              <a:rPr lang="en-US" altLang="zh-CN" dirty="0"/>
              <a:t>BUSINESS PLAN</a:t>
            </a:r>
          </a:p>
        </p:txBody>
      </p:sp>
      <p:sp>
        <p:nvSpPr>
          <p:cNvPr id="26" name="文本占位符 24"/>
          <p:cNvSpPr>
            <a:spLocks noGrp="1"/>
          </p:cNvSpPr>
          <p:nvPr>
            <p:ph type="body" sz="quarter" idx="11" hasCustomPrompt="1"/>
          </p:nvPr>
        </p:nvSpPr>
        <p:spPr>
          <a:xfrm>
            <a:off x="-214009" y="3305173"/>
            <a:ext cx="12621606" cy="1323439"/>
          </a:xfrm>
          <a:prstGeom prst="rect">
            <a:avLst/>
          </a:prstGeom>
        </p:spPr>
        <p:txBody>
          <a:bodyPr wrap="square">
            <a:spAutoFit/>
          </a:bodyPr>
          <a:lstStyle>
            <a:lvl1pPr marL="0" indent="0" algn="ctr">
              <a:buNone/>
              <a:defRPr sz="8000"/>
            </a:lvl1pPr>
          </a:lstStyle>
          <a:p>
            <a:pPr lvl="0"/>
            <a:r>
              <a:rPr lang="zh-CN" altLang="en-US" dirty="0"/>
              <a:t>产品策划商务模板</a:t>
            </a:r>
          </a:p>
        </p:txBody>
      </p:sp>
      <p:sp>
        <p:nvSpPr>
          <p:cNvPr id="27" name="文本占位符 24"/>
          <p:cNvSpPr>
            <a:spLocks noGrp="1"/>
          </p:cNvSpPr>
          <p:nvPr>
            <p:ph type="body" sz="quarter" idx="12" hasCustomPrompt="1"/>
          </p:nvPr>
        </p:nvSpPr>
        <p:spPr>
          <a:xfrm>
            <a:off x="946944" y="5742089"/>
            <a:ext cx="10299700" cy="338554"/>
          </a:xfrm>
          <a:prstGeom prst="rect">
            <a:avLst/>
          </a:prstGeom>
        </p:spPr>
        <p:txBody>
          <a:bodyPr>
            <a:spAutoFit/>
          </a:bodyPr>
          <a:lstStyle>
            <a:lvl1pPr marL="0" indent="0" algn="ctr">
              <a:buNone/>
              <a:defRPr sz="1600"/>
            </a:lvl1pPr>
          </a:lstStyle>
          <a:p>
            <a:pPr lvl="0"/>
            <a:r>
              <a:rPr lang="en-US" altLang="zh-CN" dirty="0"/>
              <a:t>PRESENTED BY OfficePLUS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三项目录">
    <p:spTree>
      <p:nvGrpSpPr>
        <p:cNvPr id="1" name=""/>
        <p:cNvGrpSpPr/>
        <p:nvPr/>
      </p:nvGrpSpPr>
      <p:grpSpPr>
        <a:xfrm>
          <a:off x="0" y="0"/>
          <a:ext cx="0" cy="0"/>
          <a:chOff x="0" y="0"/>
          <a:chExt cx="0" cy="0"/>
        </a:xfrm>
      </p:grpSpPr>
      <p:sp>
        <p:nvSpPr>
          <p:cNvPr id="2" name="矩形 1"/>
          <p:cNvSpPr/>
          <p:nvPr userDrawn="1"/>
        </p:nvSpPr>
        <p:spPr>
          <a:xfrm>
            <a:off x="794" y="176374"/>
            <a:ext cx="12192000" cy="7290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3" name="文本框 2"/>
          <p:cNvSpPr txBox="1"/>
          <p:nvPr userDrawn="1"/>
        </p:nvSpPr>
        <p:spPr>
          <a:xfrm>
            <a:off x="247750" y="224109"/>
            <a:ext cx="2528363" cy="584775"/>
          </a:xfrm>
          <a:prstGeom prst="rect">
            <a:avLst/>
          </a:prstGeom>
          <a:noFill/>
        </p:spPr>
        <p:txBody>
          <a:bodyPr wrap="square" rtlCol="0">
            <a:spAutoFit/>
          </a:bodyPr>
          <a:lstStyle/>
          <a:p>
            <a:r>
              <a:rPr kumimoji="1" lang="en-US" altLang="zh-CN" sz="3200" b="1" dirty="0">
                <a:cs typeface="+mn-ea"/>
                <a:sym typeface="+mn-lt"/>
              </a:rPr>
              <a:t>CONTENTS</a:t>
            </a:r>
            <a:endParaRPr kumimoji="1" lang="zh-CN" altLang="en-US" sz="3200" b="1" dirty="0">
              <a:cs typeface="+mn-ea"/>
              <a:sym typeface="+mn-lt"/>
            </a:endParaRPr>
          </a:p>
        </p:txBody>
      </p:sp>
      <p:cxnSp>
        <p:nvCxnSpPr>
          <p:cNvPr id="4" name="直线连接符 6"/>
          <p:cNvCxnSpPr>
            <a:stCxn id="6" idx="6"/>
          </p:cNvCxnSpPr>
          <p:nvPr userDrawn="1"/>
        </p:nvCxnSpPr>
        <p:spPr>
          <a:xfrm>
            <a:off x="1200181" y="1481540"/>
            <a:ext cx="10992613"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组 1"/>
          <p:cNvGrpSpPr/>
          <p:nvPr userDrawn="1"/>
        </p:nvGrpSpPr>
        <p:grpSpPr>
          <a:xfrm>
            <a:off x="365345" y="1064122"/>
            <a:ext cx="834836" cy="834836"/>
            <a:chOff x="529193" y="798091"/>
            <a:chExt cx="626127" cy="626127"/>
          </a:xfrm>
        </p:grpSpPr>
        <p:sp>
          <p:nvSpPr>
            <p:cNvPr id="6" name="椭圆 5"/>
            <p:cNvSpPr/>
            <p:nvPr/>
          </p:nvSpPr>
          <p:spPr>
            <a:xfrm>
              <a:off x="529193" y="798091"/>
              <a:ext cx="626127" cy="626127"/>
            </a:xfrm>
            <a:prstGeom prst="ellipse">
              <a:avLst/>
            </a:prstGeom>
            <a:solidFill>
              <a:schemeClr val="tx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grpSp>
          <p:nvGrpSpPr>
            <p:cNvPr id="7" name="组 16"/>
            <p:cNvGrpSpPr/>
            <p:nvPr/>
          </p:nvGrpSpPr>
          <p:grpSpPr>
            <a:xfrm>
              <a:off x="700440" y="956739"/>
              <a:ext cx="283634" cy="308830"/>
              <a:chOff x="1411179" y="1821366"/>
              <a:chExt cx="343975" cy="374532"/>
            </a:xfrm>
          </p:grpSpPr>
          <p:sp>
            <p:nvSpPr>
              <p:cNvPr id="8" name="空心弧 7"/>
              <p:cNvSpPr/>
              <p:nvPr/>
            </p:nvSpPr>
            <p:spPr>
              <a:xfrm>
                <a:off x="1411179" y="1851923"/>
                <a:ext cx="343975" cy="343975"/>
              </a:xfrm>
              <a:prstGeom prst="blockArc">
                <a:avLst>
                  <a:gd name="adj1" fmla="val 17291385"/>
                  <a:gd name="adj2" fmla="val 15167453"/>
                  <a:gd name="adj3" fmla="val 3867"/>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chemeClr val="tx1"/>
                  </a:solidFill>
                  <a:cs typeface="+mn-ea"/>
                  <a:sym typeface="+mn-lt"/>
                </a:endParaRPr>
              </a:p>
            </p:txBody>
          </p:sp>
          <p:cxnSp>
            <p:nvCxnSpPr>
              <p:cNvPr id="9" name="直线连接符 10"/>
              <p:cNvCxnSpPr/>
              <p:nvPr/>
            </p:nvCxnSpPr>
            <p:spPr>
              <a:xfrm flipV="1">
                <a:off x="1587577" y="1821366"/>
                <a:ext cx="0" cy="167268"/>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grpSp>
      </p:grpSp>
      <p:sp>
        <p:nvSpPr>
          <p:cNvPr id="10" name="椭圆 9"/>
          <p:cNvSpPr/>
          <p:nvPr userDrawn="1"/>
        </p:nvSpPr>
        <p:spPr>
          <a:xfrm>
            <a:off x="2161509" y="1305167"/>
            <a:ext cx="352747" cy="35274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cxnSp>
        <p:nvCxnSpPr>
          <p:cNvPr id="11" name="直线连接符 39"/>
          <p:cNvCxnSpPr>
            <a:stCxn id="10" idx="4"/>
            <a:endCxn id="13" idx="0"/>
          </p:cNvCxnSpPr>
          <p:nvPr userDrawn="1"/>
        </p:nvCxnSpPr>
        <p:spPr>
          <a:xfrm>
            <a:off x="2337883" y="1657914"/>
            <a:ext cx="1" cy="389183"/>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3" name="圆角矩形 12"/>
          <p:cNvSpPr/>
          <p:nvPr/>
        </p:nvSpPr>
        <p:spPr>
          <a:xfrm>
            <a:off x="1129882" y="2047096"/>
            <a:ext cx="2416003" cy="451405"/>
          </a:xfrm>
          <a:prstGeom prst="roundRect">
            <a:avLst/>
          </a:prstGeom>
          <a:solidFill>
            <a:schemeClr val="accent2"/>
          </a:solidFill>
          <a:ln w="19050"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15" name="椭圆 14"/>
          <p:cNvSpPr/>
          <p:nvPr userDrawn="1"/>
        </p:nvSpPr>
        <p:spPr>
          <a:xfrm>
            <a:off x="6182961" y="1305167"/>
            <a:ext cx="352747" cy="35274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cxnSp>
        <p:nvCxnSpPr>
          <p:cNvPr id="16" name="直线连接符 51"/>
          <p:cNvCxnSpPr>
            <a:stCxn id="15" idx="4"/>
            <a:endCxn id="18" idx="0"/>
          </p:cNvCxnSpPr>
          <p:nvPr userDrawn="1"/>
        </p:nvCxnSpPr>
        <p:spPr>
          <a:xfrm>
            <a:off x="6359335" y="1657914"/>
            <a:ext cx="1" cy="389183"/>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8" name="圆角矩形 17"/>
          <p:cNvSpPr/>
          <p:nvPr/>
        </p:nvSpPr>
        <p:spPr>
          <a:xfrm>
            <a:off x="5151334" y="2047096"/>
            <a:ext cx="2416003" cy="451405"/>
          </a:xfrm>
          <a:prstGeom prst="roundRect">
            <a:avLst/>
          </a:prstGeom>
          <a:solidFill>
            <a:schemeClr val="accent5"/>
          </a:solidFill>
          <a:ln w="19050"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20" name="椭圆 19"/>
          <p:cNvSpPr/>
          <p:nvPr userDrawn="1"/>
        </p:nvSpPr>
        <p:spPr>
          <a:xfrm>
            <a:off x="10204417" y="1305167"/>
            <a:ext cx="352747" cy="352747"/>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cxnSp>
        <p:nvCxnSpPr>
          <p:cNvPr id="21" name="直线连接符 65"/>
          <p:cNvCxnSpPr>
            <a:stCxn id="20" idx="4"/>
            <a:endCxn id="23" idx="0"/>
          </p:cNvCxnSpPr>
          <p:nvPr userDrawn="1"/>
        </p:nvCxnSpPr>
        <p:spPr>
          <a:xfrm>
            <a:off x="10380791" y="1657914"/>
            <a:ext cx="1" cy="389183"/>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3" name="圆角矩形 22"/>
          <p:cNvSpPr/>
          <p:nvPr/>
        </p:nvSpPr>
        <p:spPr>
          <a:xfrm>
            <a:off x="9172790" y="2047096"/>
            <a:ext cx="2416003" cy="451405"/>
          </a:xfrm>
          <a:prstGeom prst="roundRect">
            <a:avLst/>
          </a:prstGeom>
          <a:solidFill>
            <a:schemeClr val="accent3"/>
          </a:solidFill>
          <a:ln w="19050"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31" name="文本占位符 24"/>
          <p:cNvSpPr>
            <a:spLocks noGrp="1"/>
          </p:cNvSpPr>
          <p:nvPr>
            <p:ph type="body" sz="quarter" idx="12" hasCustomPrompt="1"/>
          </p:nvPr>
        </p:nvSpPr>
        <p:spPr>
          <a:xfrm>
            <a:off x="1268497" y="2072743"/>
            <a:ext cx="2138774" cy="400110"/>
          </a:xfrm>
          <a:prstGeom prst="rect">
            <a:avLst/>
          </a:prstGeom>
        </p:spPr>
        <p:txBody>
          <a:bodyPr wrap="square">
            <a:spAutoFit/>
          </a:bodyPr>
          <a:lstStyle>
            <a:lvl1pPr marL="0" indent="0" algn="ctr">
              <a:buNone/>
              <a:defRPr sz="2000"/>
            </a:lvl1pPr>
          </a:lstStyle>
          <a:p>
            <a:pPr lvl="0"/>
            <a:r>
              <a:rPr lang="zh-CN" altLang="en-US" dirty="0"/>
              <a:t>行业分析 </a:t>
            </a:r>
          </a:p>
        </p:txBody>
      </p:sp>
      <p:sp>
        <p:nvSpPr>
          <p:cNvPr id="33" name="文本占位符 24"/>
          <p:cNvSpPr>
            <a:spLocks noGrp="1"/>
          </p:cNvSpPr>
          <p:nvPr>
            <p:ph type="body" sz="quarter" idx="13" hasCustomPrompt="1"/>
          </p:nvPr>
        </p:nvSpPr>
        <p:spPr>
          <a:xfrm>
            <a:off x="5289949" y="2072743"/>
            <a:ext cx="2138774" cy="400110"/>
          </a:xfrm>
          <a:prstGeom prst="rect">
            <a:avLst/>
          </a:prstGeom>
        </p:spPr>
        <p:txBody>
          <a:bodyPr wrap="square">
            <a:spAutoFit/>
          </a:bodyPr>
          <a:lstStyle>
            <a:lvl1pPr marL="0" indent="0" algn="ctr">
              <a:buNone/>
              <a:defRPr sz="2000"/>
            </a:lvl1pPr>
          </a:lstStyle>
          <a:p>
            <a:pPr lvl="0"/>
            <a:r>
              <a:rPr lang="zh-CN" altLang="en-US" dirty="0"/>
              <a:t>行业分析 </a:t>
            </a:r>
          </a:p>
        </p:txBody>
      </p:sp>
      <p:sp>
        <p:nvSpPr>
          <p:cNvPr id="34" name="文本占位符 24"/>
          <p:cNvSpPr>
            <a:spLocks noGrp="1"/>
          </p:cNvSpPr>
          <p:nvPr>
            <p:ph type="body" sz="quarter" idx="14" hasCustomPrompt="1"/>
          </p:nvPr>
        </p:nvSpPr>
        <p:spPr>
          <a:xfrm>
            <a:off x="9311405" y="2072743"/>
            <a:ext cx="2138774" cy="400110"/>
          </a:xfrm>
          <a:prstGeom prst="rect">
            <a:avLst/>
          </a:prstGeom>
        </p:spPr>
        <p:txBody>
          <a:bodyPr wrap="square">
            <a:spAutoFit/>
          </a:bodyPr>
          <a:lstStyle>
            <a:lvl1pPr marL="0" indent="0" algn="ctr">
              <a:buNone/>
              <a:defRPr sz="2000"/>
            </a:lvl1pPr>
          </a:lstStyle>
          <a:p>
            <a:pPr lvl="0"/>
            <a:r>
              <a:rPr lang="zh-CN" altLang="en-US" dirty="0"/>
              <a:t>行业分析 </a:t>
            </a:r>
          </a:p>
        </p:txBody>
      </p:sp>
      <p:sp>
        <p:nvSpPr>
          <p:cNvPr id="39" name="文本占位符 24"/>
          <p:cNvSpPr>
            <a:spLocks noGrp="1"/>
          </p:cNvSpPr>
          <p:nvPr>
            <p:ph type="body" sz="quarter" idx="16" hasCustomPrompt="1"/>
          </p:nvPr>
        </p:nvSpPr>
        <p:spPr>
          <a:xfrm>
            <a:off x="1129881" y="2663824"/>
            <a:ext cx="2416003" cy="1200329"/>
          </a:xfrm>
          <a:prstGeom prst="rect">
            <a:avLst/>
          </a:prstGeom>
        </p:spPr>
        <p:txBody>
          <a:bodyPr wrap="square">
            <a:spAutoFit/>
          </a:bodyPr>
          <a:lstStyle>
            <a:lvl1pPr marL="0" indent="0" algn="l">
              <a:lnSpc>
                <a:spcPct val="120000"/>
              </a:lnSpc>
              <a:buNone/>
              <a:defRPr sz="1200">
                <a:solidFill>
                  <a:schemeClr val="bg1"/>
                </a:solidFill>
              </a:defRPr>
            </a:lvl1pPr>
          </a:lstStyle>
          <a:p>
            <a:pPr lvl="0"/>
            <a:r>
              <a:rPr lang="zh-CN" altLang="en-US" dirty="0"/>
              <a:t>点击此处添加文本信息。标题数字等都可以通过点击和重新输入进行更改，顶部“开始”面板中可以对字体、字号、颜色、行距等进行修改。</a:t>
            </a:r>
          </a:p>
        </p:txBody>
      </p:sp>
      <p:sp>
        <p:nvSpPr>
          <p:cNvPr id="40" name="文本占位符 24"/>
          <p:cNvSpPr>
            <a:spLocks noGrp="1"/>
          </p:cNvSpPr>
          <p:nvPr>
            <p:ph type="body" sz="quarter" idx="17" hasCustomPrompt="1"/>
          </p:nvPr>
        </p:nvSpPr>
        <p:spPr>
          <a:xfrm>
            <a:off x="5151334" y="2663824"/>
            <a:ext cx="2416003" cy="1200329"/>
          </a:xfrm>
          <a:prstGeom prst="rect">
            <a:avLst/>
          </a:prstGeom>
        </p:spPr>
        <p:txBody>
          <a:bodyPr wrap="square">
            <a:spAutoFit/>
          </a:bodyPr>
          <a:lstStyle>
            <a:lvl1pPr marL="0" indent="0" algn="l">
              <a:lnSpc>
                <a:spcPct val="120000"/>
              </a:lnSpc>
              <a:buNone/>
              <a:defRPr sz="1200">
                <a:solidFill>
                  <a:schemeClr val="bg1"/>
                </a:solidFill>
              </a:defRPr>
            </a:lvl1pPr>
          </a:lstStyle>
          <a:p>
            <a:pPr lvl="0"/>
            <a:r>
              <a:rPr lang="zh-CN" altLang="en-US" dirty="0"/>
              <a:t>点击此处添加文本信息。标题数字等都可以通过点击和重新输入进行更改，顶部“开始”面板中可以对字体、字号、颜色、行距等进行修改。</a:t>
            </a:r>
          </a:p>
        </p:txBody>
      </p:sp>
      <p:sp>
        <p:nvSpPr>
          <p:cNvPr id="41" name="文本占位符 24"/>
          <p:cNvSpPr>
            <a:spLocks noGrp="1"/>
          </p:cNvSpPr>
          <p:nvPr>
            <p:ph type="body" sz="quarter" idx="18" hasCustomPrompt="1"/>
          </p:nvPr>
        </p:nvSpPr>
        <p:spPr>
          <a:xfrm>
            <a:off x="9172790" y="2663824"/>
            <a:ext cx="2416003" cy="1200329"/>
          </a:xfrm>
          <a:prstGeom prst="rect">
            <a:avLst/>
          </a:prstGeom>
        </p:spPr>
        <p:txBody>
          <a:bodyPr wrap="square">
            <a:spAutoFit/>
          </a:bodyPr>
          <a:lstStyle>
            <a:lvl1pPr marL="0" indent="0" algn="l">
              <a:lnSpc>
                <a:spcPct val="120000"/>
              </a:lnSpc>
              <a:buNone/>
              <a:defRPr sz="1200">
                <a:solidFill>
                  <a:schemeClr val="bg1"/>
                </a:solidFill>
              </a:defRPr>
            </a:lvl1pPr>
          </a:lstStyle>
          <a:p>
            <a:pPr lvl="0"/>
            <a:r>
              <a:rPr lang="zh-CN" altLang="en-US" dirty="0"/>
              <a:t>点击此处添加文本信息。标题数字等都可以通过点击和重新输入进行更改，顶部“开始”面板中可以对字体、字号、颜色、行距等进行修改。</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四项目录">
    <p:spTree>
      <p:nvGrpSpPr>
        <p:cNvPr id="1" name=""/>
        <p:cNvGrpSpPr/>
        <p:nvPr/>
      </p:nvGrpSpPr>
      <p:grpSpPr>
        <a:xfrm>
          <a:off x="0" y="0"/>
          <a:ext cx="0" cy="0"/>
          <a:chOff x="0" y="0"/>
          <a:chExt cx="0" cy="0"/>
        </a:xfrm>
      </p:grpSpPr>
      <p:cxnSp>
        <p:nvCxnSpPr>
          <p:cNvPr id="4" name="直线连接符 6"/>
          <p:cNvCxnSpPr>
            <a:stCxn id="6" idx="6"/>
          </p:cNvCxnSpPr>
          <p:nvPr userDrawn="1"/>
        </p:nvCxnSpPr>
        <p:spPr>
          <a:xfrm>
            <a:off x="1200181" y="1481540"/>
            <a:ext cx="10992613"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椭圆 9"/>
          <p:cNvSpPr/>
          <p:nvPr userDrawn="1"/>
        </p:nvSpPr>
        <p:spPr>
          <a:xfrm>
            <a:off x="2161509" y="1305167"/>
            <a:ext cx="352747" cy="35274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cxnSp>
        <p:nvCxnSpPr>
          <p:cNvPr id="11" name="直线连接符 39"/>
          <p:cNvCxnSpPr>
            <a:stCxn id="10" idx="4"/>
            <a:endCxn id="13" idx="0"/>
          </p:cNvCxnSpPr>
          <p:nvPr userDrawn="1"/>
        </p:nvCxnSpPr>
        <p:spPr>
          <a:xfrm flipH="1">
            <a:off x="2322008" y="1657914"/>
            <a:ext cx="15875" cy="38925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3" name="圆角矩形 12"/>
          <p:cNvSpPr/>
          <p:nvPr/>
        </p:nvSpPr>
        <p:spPr>
          <a:xfrm>
            <a:off x="1129665" y="2047240"/>
            <a:ext cx="2384425" cy="718185"/>
          </a:xfrm>
          <a:prstGeom prst="roundRect">
            <a:avLst/>
          </a:prstGeom>
          <a:solidFill>
            <a:schemeClr val="accent2"/>
          </a:solidFill>
          <a:ln w="19050"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15" name="椭圆 14"/>
          <p:cNvSpPr/>
          <p:nvPr userDrawn="1"/>
        </p:nvSpPr>
        <p:spPr>
          <a:xfrm>
            <a:off x="4883090" y="1305167"/>
            <a:ext cx="352747" cy="35274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cxnSp>
        <p:nvCxnSpPr>
          <p:cNvPr id="16" name="直线连接符 51"/>
          <p:cNvCxnSpPr>
            <a:stCxn id="15" idx="4"/>
          </p:cNvCxnSpPr>
          <p:nvPr userDrawn="1"/>
        </p:nvCxnSpPr>
        <p:spPr>
          <a:xfrm flipH="1">
            <a:off x="5055235" y="1657985"/>
            <a:ext cx="4445" cy="389255"/>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8" name="圆角矩形 17"/>
          <p:cNvSpPr/>
          <p:nvPr/>
        </p:nvSpPr>
        <p:spPr>
          <a:xfrm>
            <a:off x="3851275" y="2047240"/>
            <a:ext cx="2331085" cy="717550"/>
          </a:xfrm>
          <a:prstGeom prst="roundRect">
            <a:avLst/>
          </a:prstGeom>
          <a:solidFill>
            <a:schemeClr val="accent5"/>
          </a:solidFill>
          <a:ln w="19050"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20" name="椭圆 19"/>
          <p:cNvSpPr/>
          <p:nvPr userDrawn="1"/>
        </p:nvSpPr>
        <p:spPr>
          <a:xfrm>
            <a:off x="7604674" y="1305167"/>
            <a:ext cx="352747" cy="352747"/>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cxnSp>
        <p:nvCxnSpPr>
          <p:cNvPr id="21" name="直线连接符 65"/>
          <p:cNvCxnSpPr>
            <a:stCxn id="20" idx="4"/>
            <a:endCxn id="23" idx="0"/>
          </p:cNvCxnSpPr>
          <p:nvPr userDrawn="1"/>
        </p:nvCxnSpPr>
        <p:spPr>
          <a:xfrm>
            <a:off x="7781048" y="1657914"/>
            <a:ext cx="0" cy="30480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3" name="圆角矩形 22"/>
          <p:cNvSpPr/>
          <p:nvPr/>
        </p:nvSpPr>
        <p:spPr>
          <a:xfrm>
            <a:off x="6572885" y="1962785"/>
            <a:ext cx="2416175" cy="801370"/>
          </a:xfrm>
          <a:prstGeom prst="roundRect">
            <a:avLst/>
          </a:prstGeom>
          <a:solidFill>
            <a:schemeClr val="accent3"/>
          </a:solidFill>
          <a:ln w="19050"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25" name="椭圆 24"/>
          <p:cNvSpPr/>
          <p:nvPr userDrawn="1"/>
        </p:nvSpPr>
        <p:spPr>
          <a:xfrm>
            <a:off x="10326258" y="1305167"/>
            <a:ext cx="352747" cy="35274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cxnSp>
        <p:nvCxnSpPr>
          <p:cNvPr id="26" name="直线连接符 81"/>
          <p:cNvCxnSpPr>
            <a:stCxn id="25" idx="4"/>
            <a:endCxn id="28" idx="0"/>
          </p:cNvCxnSpPr>
          <p:nvPr userDrawn="1"/>
        </p:nvCxnSpPr>
        <p:spPr>
          <a:xfrm>
            <a:off x="10502632" y="1657914"/>
            <a:ext cx="0" cy="389255"/>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8" name="圆角矩形 27"/>
          <p:cNvSpPr/>
          <p:nvPr/>
        </p:nvSpPr>
        <p:spPr>
          <a:xfrm>
            <a:off x="9294495" y="2047240"/>
            <a:ext cx="2416175" cy="591820"/>
          </a:xfrm>
          <a:prstGeom prst="roundRect">
            <a:avLst/>
          </a:prstGeom>
          <a:solidFill>
            <a:schemeClr val="accent1"/>
          </a:solidFill>
          <a:ln w="19050"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31" name="文本占位符 24"/>
          <p:cNvSpPr>
            <a:spLocks noGrp="1"/>
          </p:cNvSpPr>
          <p:nvPr>
            <p:ph type="body" sz="quarter" idx="12" hasCustomPrompt="1"/>
          </p:nvPr>
        </p:nvSpPr>
        <p:spPr>
          <a:xfrm>
            <a:off x="1268497" y="2072743"/>
            <a:ext cx="2138774" cy="400110"/>
          </a:xfrm>
          <a:prstGeom prst="rect">
            <a:avLst/>
          </a:prstGeom>
        </p:spPr>
        <p:txBody>
          <a:bodyPr wrap="square">
            <a:spAutoFit/>
          </a:bodyPr>
          <a:lstStyle>
            <a:lvl1pPr marL="0" indent="0" algn="ctr">
              <a:buNone/>
              <a:defRPr sz="2000"/>
            </a:lvl1pPr>
          </a:lstStyle>
          <a:p>
            <a:pPr lvl="0"/>
            <a:r>
              <a:rPr lang="zh-CN" altLang="en-US" dirty="0"/>
              <a:t>行业分析 </a:t>
            </a:r>
          </a:p>
        </p:txBody>
      </p:sp>
      <p:sp>
        <p:nvSpPr>
          <p:cNvPr id="33" name="文本占位符 24"/>
          <p:cNvSpPr>
            <a:spLocks noGrp="1"/>
          </p:cNvSpPr>
          <p:nvPr>
            <p:ph type="body" sz="quarter" idx="13" hasCustomPrompt="1"/>
          </p:nvPr>
        </p:nvSpPr>
        <p:spPr>
          <a:xfrm>
            <a:off x="3990078" y="2072743"/>
            <a:ext cx="2138774" cy="400110"/>
          </a:xfrm>
          <a:prstGeom prst="rect">
            <a:avLst/>
          </a:prstGeom>
        </p:spPr>
        <p:txBody>
          <a:bodyPr wrap="square">
            <a:spAutoFit/>
          </a:bodyPr>
          <a:lstStyle>
            <a:lvl1pPr marL="0" indent="0" algn="ctr">
              <a:buNone/>
              <a:defRPr sz="2000"/>
            </a:lvl1pPr>
          </a:lstStyle>
          <a:p>
            <a:pPr lvl="0"/>
            <a:r>
              <a:rPr lang="zh-CN" altLang="en-US" dirty="0"/>
              <a:t>行业分析 </a:t>
            </a:r>
          </a:p>
        </p:txBody>
      </p:sp>
      <p:sp>
        <p:nvSpPr>
          <p:cNvPr id="34" name="文本占位符 24"/>
          <p:cNvSpPr>
            <a:spLocks noGrp="1"/>
          </p:cNvSpPr>
          <p:nvPr>
            <p:ph type="body" sz="quarter" idx="14" hasCustomPrompt="1"/>
          </p:nvPr>
        </p:nvSpPr>
        <p:spPr>
          <a:xfrm>
            <a:off x="6711662" y="2073378"/>
            <a:ext cx="2138774" cy="400110"/>
          </a:xfrm>
          <a:prstGeom prst="rect">
            <a:avLst/>
          </a:prstGeom>
        </p:spPr>
        <p:txBody>
          <a:bodyPr wrap="square">
            <a:spAutoFit/>
          </a:bodyPr>
          <a:lstStyle>
            <a:lvl1pPr marL="0" indent="0" algn="ctr">
              <a:buNone/>
              <a:defRPr sz="2000"/>
            </a:lvl1pPr>
          </a:lstStyle>
          <a:p>
            <a:pPr lvl="0"/>
            <a:r>
              <a:rPr lang="zh-CN" altLang="en-US" dirty="0"/>
              <a:t>行业分析 </a:t>
            </a:r>
          </a:p>
        </p:txBody>
      </p:sp>
      <p:sp>
        <p:nvSpPr>
          <p:cNvPr id="38" name="文本占位符 24"/>
          <p:cNvSpPr>
            <a:spLocks noGrp="1"/>
          </p:cNvSpPr>
          <p:nvPr>
            <p:ph type="body" sz="quarter" idx="15" hasCustomPrompt="1"/>
          </p:nvPr>
        </p:nvSpPr>
        <p:spPr>
          <a:xfrm>
            <a:off x="9433244" y="2072743"/>
            <a:ext cx="2138774" cy="400110"/>
          </a:xfrm>
          <a:prstGeom prst="rect">
            <a:avLst/>
          </a:prstGeom>
        </p:spPr>
        <p:txBody>
          <a:bodyPr wrap="square">
            <a:spAutoFit/>
          </a:bodyPr>
          <a:lstStyle>
            <a:lvl1pPr marL="0" indent="0" algn="ctr">
              <a:buNone/>
              <a:defRPr sz="2000"/>
            </a:lvl1pPr>
          </a:lstStyle>
          <a:p>
            <a:pPr lvl="0"/>
            <a:r>
              <a:rPr lang="zh-CN" altLang="en-US" dirty="0"/>
              <a:t>行业分析 </a:t>
            </a:r>
          </a:p>
        </p:txBody>
      </p:sp>
      <p:sp>
        <p:nvSpPr>
          <p:cNvPr id="30" name="文本占位符 24"/>
          <p:cNvSpPr>
            <a:spLocks noGrp="1"/>
          </p:cNvSpPr>
          <p:nvPr>
            <p:ph type="body" sz="quarter" idx="20" hasCustomPrompt="1"/>
          </p:nvPr>
        </p:nvSpPr>
        <p:spPr>
          <a:xfrm>
            <a:off x="130794" y="236090"/>
            <a:ext cx="2138774" cy="584775"/>
          </a:xfrm>
          <a:prstGeom prst="rect">
            <a:avLst/>
          </a:prstGeom>
        </p:spPr>
        <p:txBody>
          <a:bodyPr wrap="square">
            <a:spAutoFit/>
          </a:bodyPr>
          <a:lstStyle>
            <a:lvl1pPr marL="0" indent="0" algn="l">
              <a:buNone/>
              <a:defRPr sz="3200" b="1"/>
            </a:lvl1pPr>
          </a:lstStyle>
          <a:p>
            <a:pPr lvl="0"/>
            <a:r>
              <a:rPr lang="en-US" altLang="zh-CN" dirty="0"/>
              <a:t>CONTENT</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副标题页_1">
    <p:bg>
      <p:bgPr>
        <a:solidFill>
          <a:schemeClr val="accent1"/>
        </a:solidFill>
        <a:effectLst/>
      </p:bgPr>
    </p:bg>
    <p:spTree>
      <p:nvGrpSpPr>
        <p:cNvPr id="1" name=""/>
        <p:cNvGrpSpPr/>
        <p:nvPr/>
      </p:nvGrpSpPr>
      <p:grpSpPr>
        <a:xfrm>
          <a:off x="0" y="0"/>
          <a:ext cx="0" cy="0"/>
          <a:chOff x="0" y="0"/>
          <a:chExt cx="0" cy="0"/>
        </a:xfrm>
      </p:grpSpPr>
      <p:sp>
        <p:nvSpPr>
          <p:cNvPr id="4" name="文本占位符 24"/>
          <p:cNvSpPr>
            <a:spLocks noGrp="1"/>
          </p:cNvSpPr>
          <p:nvPr>
            <p:ph type="body" sz="quarter" idx="10" hasCustomPrompt="1"/>
          </p:nvPr>
        </p:nvSpPr>
        <p:spPr>
          <a:xfrm>
            <a:off x="946944" y="2299125"/>
            <a:ext cx="10299700" cy="830997"/>
          </a:xfrm>
          <a:prstGeom prst="rect">
            <a:avLst/>
          </a:prstGeom>
        </p:spPr>
        <p:txBody>
          <a:bodyPr>
            <a:spAutoFit/>
          </a:bodyPr>
          <a:lstStyle>
            <a:lvl1pPr marL="0" indent="0" algn="ctr">
              <a:buNone/>
              <a:defRPr sz="4800" b="1"/>
            </a:lvl1pPr>
          </a:lstStyle>
          <a:p>
            <a:pPr lvl="0"/>
            <a:r>
              <a:rPr lang="en-US" altLang="zh-CN" dirty="0"/>
              <a:t>CHAPTER ONE</a:t>
            </a:r>
          </a:p>
        </p:txBody>
      </p:sp>
      <p:sp>
        <p:nvSpPr>
          <p:cNvPr id="5" name="文本占位符 24"/>
          <p:cNvSpPr>
            <a:spLocks noGrp="1"/>
          </p:cNvSpPr>
          <p:nvPr>
            <p:ph type="body" sz="quarter" idx="11" hasCustomPrompt="1"/>
          </p:nvPr>
        </p:nvSpPr>
        <p:spPr>
          <a:xfrm>
            <a:off x="946944" y="3022332"/>
            <a:ext cx="10299700" cy="1323439"/>
          </a:xfrm>
          <a:prstGeom prst="rect">
            <a:avLst/>
          </a:prstGeom>
        </p:spPr>
        <p:txBody>
          <a:bodyPr wrap="square">
            <a:spAutoFit/>
          </a:bodyPr>
          <a:lstStyle>
            <a:lvl1pPr marL="0" indent="0" algn="ctr">
              <a:buNone/>
              <a:defRPr sz="8000" b="1"/>
            </a:lvl1pPr>
          </a:lstStyle>
          <a:p>
            <a:pPr lvl="0"/>
            <a:r>
              <a:rPr lang="zh-CN" altLang="en-US" dirty="0"/>
              <a:t>行业分析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三项目录">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矩形 3"/>
          <p:cNvSpPr/>
          <p:nvPr userDrawn="1"/>
        </p:nvSpPr>
        <p:spPr>
          <a:xfrm>
            <a:off x="4972050" y="-1"/>
            <a:ext cx="7219950" cy="6934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3676650" y="-1"/>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3676650" y="1158607"/>
            <a:ext cx="1295401" cy="117054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3676650" y="2317215"/>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3676650" y="3475823"/>
            <a:ext cx="1295401" cy="118959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3676650" y="4665417"/>
            <a:ext cx="1295401" cy="117765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3676650" y="5843074"/>
            <a:ext cx="1295401" cy="117765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2381248" y="1158607"/>
            <a:ext cx="1295401" cy="117054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1085846" y="1158607"/>
            <a:ext cx="1295401" cy="117054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209556" y="1146672"/>
            <a:ext cx="1295401" cy="1170543"/>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1085846" y="0"/>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4972053" y="1158607"/>
            <a:ext cx="7219947" cy="1170543"/>
          </a:xfrm>
          <a:prstGeom prst="rect">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占位符 21"/>
          <p:cNvSpPr>
            <a:spLocks noGrp="1"/>
          </p:cNvSpPr>
          <p:nvPr>
            <p:ph type="body" sz="quarter" idx="11"/>
          </p:nvPr>
        </p:nvSpPr>
        <p:spPr>
          <a:xfrm>
            <a:off x="5181607" y="1365313"/>
            <a:ext cx="5405967" cy="757130"/>
          </a:xfrm>
          <a:prstGeom prst="rect">
            <a:avLst/>
          </a:prstGeom>
          <a:noFill/>
        </p:spPr>
        <p:txBody>
          <a:bodyPr wrap="square" rtlCol="0">
            <a:spAutoFit/>
          </a:bodyPr>
          <a:lstStyle>
            <a:lvl1pPr marL="0" indent="0">
              <a:buNone/>
              <a:defRPr lang="zh-CN" altLang="en-US" sz="4800" b="1" dirty="0">
                <a:solidFill>
                  <a:schemeClr val="bg1"/>
                </a:solidFill>
              </a:defRPr>
            </a:lvl1pPr>
          </a:lstStyle>
          <a:p>
            <a:pPr marL="0" lvl="0" defTabSz="913765"/>
            <a:endParaRPr lang="zh-CN" altLang="en-US" dirty="0"/>
          </a:p>
        </p:txBody>
      </p:sp>
      <p:sp>
        <p:nvSpPr>
          <p:cNvPr id="22" name="文本占位符 21"/>
          <p:cNvSpPr>
            <a:spLocks noGrp="1"/>
          </p:cNvSpPr>
          <p:nvPr>
            <p:ph type="body" sz="quarter" idx="12"/>
          </p:nvPr>
        </p:nvSpPr>
        <p:spPr>
          <a:xfrm>
            <a:off x="5181606" y="2625406"/>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3" name="文本占位符 21"/>
          <p:cNvSpPr>
            <a:spLocks noGrp="1"/>
          </p:cNvSpPr>
          <p:nvPr>
            <p:ph type="body" sz="quarter" idx="13"/>
          </p:nvPr>
        </p:nvSpPr>
        <p:spPr>
          <a:xfrm>
            <a:off x="5181606" y="3373370"/>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4" name="文本占位符 21"/>
          <p:cNvSpPr>
            <a:spLocks noGrp="1"/>
          </p:cNvSpPr>
          <p:nvPr>
            <p:ph type="body" sz="quarter" idx="14"/>
          </p:nvPr>
        </p:nvSpPr>
        <p:spPr>
          <a:xfrm>
            <a:off x="5181606" y="4121334"/>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副标题页_2">
    <p:bg>
      <p:bgPr>
        <a:solidFill>
          <a:schemeClr val="accent2"/>
        </a:solidFill>
        <a:effectLst/>
      </p:bgPr>
    </p:bg>
    <p:spTree>
      <p:nvGrpSpPr>
        <p:cNvPr id="1" name=""/>
        <p:cNvGrpSpPr/>
        <p:nvPr/>
      </p:nvGrpSpPr>
      <p:grpSpPr>
        <a:xfrm>
          <a:off x="0" y="0"/>
          <a:ext cx="0" cy="0"/>
          <a:chOff x="0" y="0"/>
          <a:chExt cx="0" cy="0"/>
        </a:xfrm>
      </p:grpSpPr>
      <p:sp>
        <p:nvSpPr>
          <p:cNvPr id="2" name="文本占位符 24"/>
          <p:cNvSpPr>
            <a:spLocks noGrp="1"/>
          </p:cNvSpPr>
          <p:nvPr>
            <p:ph type="body" sz="quarter" idx="10" hasCustomPrompt="1"/>
          </p:nvPr>
        </p:nvSpPr>
        <p:spPr>
          <a:xfrm>
            <a:off x="946944" y="2299125"/>
            <a:ext cx="10299700" cy="830997"/>
          </a:xfrm>
          <a:prstGeom prst="rect">
            <a:avLst/>
          </a:prstGeom>
        </p:spPr>
        <p:txBody>
          <a:bodyPr>
            <a:spAutoFit/>
          </a:bodyPr>
          <a:lstStyle>
            <a:lvl1pPr marL="0" indent="0" algn="ctr">
              <a:buNone/>
              <a:defRPr sz="4800" b="1"/>
            </a:lvl1pPr>
          </a:lstStyle>
          <a:p>
            <a:pPr lvl="0"/>
            <a:r>
              <a:rPr lang="en-US" altLang="zh-CN" dirty="0"/>
              <a:t>CHAPTER ONE</a:t>
            </a:r>
          </a:p>
        </p:txBody>
      </p:sp>
      <p:sp>
        <p:nvSpPr>
          <p:cNvPr id="3" name="文本占位符 24"/>
          <p:cNvSpPr>
            <a:spLocks noGrp="1"/>
          </p:cNvSpPr>
          <p:nvPr>
            <p:ph type="body" sz="quarter" idx="11" hasCustomPrompt="1"/>
          </p:nvPr>
        </p:nvSpPr>
        <p:spPr>
          <a:xfrm>
            <a:off x="946944" y="3022332"/>
            <a:ext cx="10299700" cy="1323439"/>
          </a:xfrm>
          <a:prstGeom prst="rect">
            <a:avLst/>
          </a:prstGeom>
        </p:spPr>
        <p:txBody>
          <a:bodyPr wrap="square">
            <a:spAutoFit/>
          </a:bodyPr>
          <a:lstStyle>
            <a:lvl1pPr marL="0" indent="0" algn="ctr">
              <a:buNone/>
              <a:defRPr sz="8000" b="1"/>
            </a:lvl1pPr>
          </a:lstStyle>
          <a:p>
            <a:pPr lvl="0"/>
            <a:r>
              <a:rPr lang="zh-CN" altLang="en-US" dirty="0"/>
              <a:t>行业分析 </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副标题页_3">
    <p:bg>
      <p:bgPr>
        <a:solidFill>
          <a:schemeClr val="accent5"/>
        </a:solidFill>
        <a:effectLst/>
      </p:bgPr>
    </p:bg>
    <p:spTree>
      <p:nvGrpSpPr>
        <p:cNvPr id="1" name=""/>
        <p:cNvGrpSpPr/>
        <p:nvPr/>
      </p:nvGrpSpPr>
      <p:grpSpPr>
        <a:xfrm>
          <a:off x="0" y="0"/>
          <a:ext cx="0" cy="0"/>
          <a:chOff x="0" y="0"/>
          <a:chExt cx="0" cy="0"/>
        </a:xfrm>
      </p:grpSpPr>
      <p:sp>
        <p:nvSpPr>
          <p:cNvPr id="2" name="文本占位符 24"/>
          <p:cNvSpPr>
            <a:spLocks noGrp="1"/>
          </p:cNvSpPr>
          <p:nvPr>
            <p:ph type="body" sz="quarter" idx="10" hasCustomPrompt="1"/>
          </p:nvPr>
        </p:nvSpPr>
        <p:spPr>
          <a:xfrm>
            <a:off x="946944" y="2299125"/>
            <a:ext cx="10299700" cy="830997"/>
          </a:xfrm>
          <a:prstGeom prst="rect">
            <a:avLst/>
          </a:prstGeom>
        </p:spPr>
        <p:txBody>
          <a:bodyPr>
            <a:spAutoFit/>
          </a:bodyPr>
          <a:lstStyle>
            <a:lvl1pPr marL="0" indent="0" algn="ctr">
              <a:buNone/>
              <a:defRPr sz="4800" b="1"/>
            </a:lvl1pPr>
          </a:lstStyle>
          <a:p>
            <a:pPr lvl="0"/>
            <a:r>
              <a:rPr lang="en-US" altLang="zh-CN" dirty="0"/>
              <a:t>CHAPTER ONE</a:t>
            </a:r>
          </a:p>
        </p:txBody>
      </p:sp>
      <p:sp>
        <p:nvSpPr>
          <p:cNvPr id="3" name="文本占位符 24"/>
          <p:cNvSpPr>
            <a:spLocks noGrp="1"/>
          </p:cNvSpPr>
          <p:nvPr>
            <p:ph type="body" sz="quarter" idx="11" hasCustomPrompt="1"/>
          </p:nvPr>
        </p:nvSpPr>
        <p:spPr>
          <a:xfrm>
            <a:off x="946944" y="3022332"/>
            <a:ext cx="10299700" cy="1323439"/>
          </a:xfrm>
          <a:prstGeom prst="rect">
            <a:avLst/>
          </a:prstGeom>
        </p:spPr>
        <p:txBody>
          <a:bodyPr wrap="square">
            <a:spAutoFit/>
          </a:bodyPr>
          <a:lstStyle>
            <a:lvl1pPr marL="0" indent="0" algn="ctr">
              <a:buNone/>
              <a:defRPr sz="8000" b="1"/>
            </a:lvl1pPr>
          </a:lstStyle>
          <a:p>
            <a:pPr lvl="0"/>
            <a:r>
              <a:rPr lang="zh-CN" altLang="en-US" dirty="0"/>
              <a:t>行业分析 </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副标题页_4">
    <p:bg>
      <p:bgPr>
        <a:solidFill>
          <a:schemeClr val="accent3"/>
        </a:solidFill>
        <a:effectLst/>
      </p:bgPr>
    </p:bg>
    <p:spTree>
      <p:nvGrpSpPr>
        <p:cNvPr id="1" name=""/>
        <p:cNvGrpSpPr/>
        <p:nvPr/>
      </p:nvGrpSpPr>
      <p:grpSpPr>
        <a:xfrm>
          <a:off x="0" y="0"/>
          <a:ext cx="0" cy="0"/>
          <a:chOff x="0" y="0"/>
          <a:chExt cx="0" cy="0"/>
        </a:xfrm>
      </p:grpSpPr>
      <p:sp>
        <p:nvSpPr>
          <p:cNvPr id="2" name="文本占位符 24"/>
          <p:cNvSpPr>
            <a:spLocks noGrp="1"/>
          </p:cNvSpPr>
          <p:nvPr>
            <p:ph type="body" sz="quarter" idx="10" hasCustomPrompt="1"/>
          </p:nvPr>
        </p:nvSpPr>
        <p:spPr>
          <a:xfrm>
            <a:off x="946944" y="2299125"/>
            <a:ext cx="10299700" cy="830997"/>
          </a:xfrm>
          <a:prstGeom prst="rect">
            <a:avLst/>
          </a:prstGeom>
        </p:spPr>
        <p:txBody>
          <a:bodyPr>
            <a:spAutoFit/>
          </a:bodyPr>
          <a:lstStyle>
            <a:lvl1pPr marL="0" indent="0" algn="ctr">
              <a:buNone/>
              <a:defRPr sz="4800" b="1"/>
            </a:lvl1pPr>
          </a:lstStyle>
          <a:p>
            <a:pPr lvl="0"/>
            <a:r>
              <a:rPr lang="en-US" altLang="zh-CN" dirty="0"/>
              <a:t>CHAPTER ONE</a:t>
            </a:r>
          </a:p>
        </p:txBody>
      </p:sp>
      <p:sp>
        <p:nvSpPr>
          <p:cNvPr id="3" name="文本占位符 24"/>
          <p:cNvSpPr>
            <a:spLocks noGrp="1"/>
          </p:cNvSpPr>
          <p:nvPr>
            <p:ph type="body" sz="quarter" idx="11" hasCustomPrompt="1"/>
          </p:nvPr>
        </p:nvSpPr>
        <p:spPr>
          <a:xfrm>
            <a:off x="946944" y="3022332"/>
            <a:ext cx="10299700" cy="1323439"/>
          </a:xfrm>
          <a:prstGeom prst="rect">
            <a:avLst/>
          </a:prstGeom>
        </p:spPr>
        <p:txBody>
          <a:bodyPr wrap="square">
            <a:spAutoFit/>
          </a:bodyPr>
          <a:lstStyle>
            <a:lvl1pPr marL="0" indent="0" algn="ctr">
              <a:buNone/>
              <a:defRPr sz="8000" b="1"/>
            </a:lvl1pPr>
          </a:lstStyle>
          <a:p>
            <a:pPr lvl="0"/>
            <a:r>
              <a:rPr lang="zh-CN" altLang="en-US" dirty="0"/>
              <a:t>行业分析 </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页_1">
    <p:spTree>
      <p:nvGrpSpPr>
        <p:cNvPr id="1" name=""/>
        <p:cNvGrpSpPr/>
        <p:nvPr/>
      </p:nvGrpSpPr>
      <p:grpSpPr>
        <a:xfrm>
          <a:off x="0" y="0"/>
          <a:ext cx="0" cy="0"/>
          <a:chOff x="0" y="0"/>
          <a:chExt cx="0" cy="0"/>
        </a:xfrm>
      </p:grpSpPr>
      <p:cxnSp>
        <p:nvCxnSpPr>
          <p:cNvPr id="5" name="直线连接符 6"/>
          <p:cNvCxnSpPr/>
          <p:nvPr userDrawn="1"/>
        </p:nvCxnSpPr>
        <p:spPr>
          <a:xfrm>
            <a:off x="794" y="1481540"/>
            <a:ext cx="121920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矩形 5"/>
          <p:cNvSpPr/>
          <p:nvPr userDrawn="1"/>
        </p:nvSpPr>
        <p:spPr>
          <a:xfrm>
            <a:off x="794" y="176374"/>
            <a:ext cx="12192000" cy="7290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8" name="文本占位符 24"/>
          <p:cNvSpPr>
            <a:spLocks noGrp="1"/>
          </p:cNvSpPr>
          <p:nvPr>
            <p:ph type="body" sz="quarter" idx="10" hasCustomPrompt="1"/>
          </p:nvPr>
        </p:nvSpPr>
        <p:spPr>
          <a:xfrm>
            <a:off x="186548" y="248492"/>
            <a:ext cx="10299700" cy="584775"/>
          </a:xfrm>
          <a:prstGeom prst="rect">
            <a:avLst/>
          </a:prstGeom>
        </p:spPr>
        <p:txBody>
          <a:bodyPr wrap="square">
            <a:spAutoFit/>
          </a:bodyPr>
          <a:lstStyle>
            <a:lvl1pPr marL="0" indent="0" algn="l">
              <a:buNone/>
              <a:defRPr sz="3200" b="1"/>
            </a:lvl1pPr>
          </a:lstStyle>
          <a:p>
            <a:pPr lvl="0"/>
            <a:r>
              <a:rPr lang="en-US" altLang="zh-CN" dirty="0"/>
              <a:t>CHAPTER ONE   </a:t>
            </a:r>
            <a:r>
              <a:rPr lang="zh-CN" altLang="en-US" dirty="0"/>
              <a:t>行业分析</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页_2">
    <p:spTree>
      <p:nvGrpSpPr>
        <p:cNvPr id="1" name=""/>
        <p:cNvGrpSpPr/>
        <p:nvPr/>
      </p:nvGrpSpPr>
      <p:grpSpPr>
        <a:xfrm>
          <a:off x="0" y="0"/>
          <a:ext cx="0" cy="0"/>
          <a:chOff x="0" y="0"/>
          <a:chExt cx="0" cy="0"/>
        </a:xfrm>
      </p:grpSpPr>
      <p:cxnSp>
        <p:nvCxnSpPr>
          <p:cNvPr id="5" name="直线连接符 6"/>
          <p:cNvCxnSpPr/>
          <p:nvPr userDrawn="1"/>
        </p:nvCxnSpPr>
        <p:spPr>
          <a:xfrm>
            <a:off x="794" y="1481540"/>
            <a:ext cx="121920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矩形 5"/>
          <p:cNvSpPr/>
          <p:nvPr userDrawn="1"/>
        </p:nvSpPr>
        <p:spPr>
          <a:xfrm>
            <a:off x="794" y="176374"/>
            <a:ext cx="12192000" cy="729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8" name="文本占位符 24"/>
          <p:cNvSpPr>
            <a:spLocks noGrp="1"/>
          </p:cNvSpPr>
          <p:nvPr>
            <p:ph type="body" sz="quarter" idx="10" hasCustomPrompt="1"/>
          </p:nvPr>
        </p:nvSpPr>
        <p:spPr>
          <a:xfrm>
            <a:off x="186548" y="248492"/>
            <a:ext cx="10299700" cy="584775"/>
          </a:xfrm>
          <a:prstGeom prst="rect">
            <a:avLst/>
          </a:prstGeom>
        </p:spPr>
        <p:txBody>
          <a:bodyPr wrap="square">
            <a:spAutoFit/>
          </a:bodyPr>
          <a:lstStyle>
            <a:lvl1pPr marL="0" indent="0" algn="l">
              <a:buNone/>
              <a:defRPr sz="3200" b="1"/>
            </a:lvl1pPr>
          </a:lstStyle>
          <a:p>
            <a:pPr lvl="0"/>
            <a:r>
              <a:rPr lang="en-US" altLang="zh-CN" dirty="0"/>
              <a:t>CHAPTER ONE   </a:t>
            </a:r>
            <a:r>
              <a:rPr lang="zh-CN" altLang="en-US" dirty="0"/>
              <a:t>行业分析</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内容页_3">
    <p:spTree>
      <p:nvGrpSpPr>
        <p:cNvPr id="1" name=""/>
        <p:cNvGrpSpPr/>
        <p:nvPr/>
      </p:nvGrpSpPr>
      <p:grpSpPr>
        <a:xfrm>
          <a:off x="0" y="0"/>
          <a:ext cx="0" cy="0"/>
          <a:chOff x="0" y="0"/>
          <a:chExt cx="0" cy="0"/>
        </a:xfrm>
      </p:grpSpPr>
      <p:cxnSp>
        <p:nvCxnSpPr>
          <p:cNvPr id="5" name="直线连接符 6"/>
          <p:cNvCxnSpPr/>
          <p:nvPr userDrawn="1"/>
        </p:nvCxnSpPr>
        <p:spPr>
          <a:xfrm>
            <a:off x="794" y="1481540"/>
            <a:ext cx="121920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矩形 5"/>
          <p:cNvSpPr/>
          <p:nvPr userDrawn="1"/>
        </p:nvSpPr>
        <p:spPr>
          <a:xfrm>
            <a:off x="794" y="176374"/>
            <a:ext cx="12192000" cy="7290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8" name="文本占位符 24"/>
          <p:cNvSpPr>
            <a:spLocks noGrp="1"/>
          </p:cNvSpPr>
          <p:nvPr>
            <p:ph type="body" sz="quarter" idx="10" hasCustomPrompt="1"/>
          </p:nvPr>
        </p:nvSpPr>
        <p:spPr>
          <a:xfrm>
            <a:off x="186548" y="248492"/>
            <a:ext cx="10299700" cy="584775"/>
          </a:xfrm>
          <a:prstGeom prst="rect">
            <a:avLst/>
          </a:prstGeom>
        </p:spPr>
        <p:txBody>
          <a:bodyPr wrap="square">
            <a:spAutoFit/>
          </a:bodyPr>
          <a:lstStyle>
            <a:lvl1pPr marL="0" indent="0" algn="l">
              <a:buNone/>
              <a:defRPr sz="3200" b="1"/>
            </a:lvl1pPr>
          </a:lstStyle>
          <a:p>
            <a:pPr lvl="0"/>
            <a:r>
              <a:rPr lang="en-US" altLang="zh-CN" dirty="0"/>
              <a:t>CHAPTER ONE   </a:t>
            </a:r>
            <a:r>
              <a:rPr lang="zh-CN" altLang="en-US" dirty="0"/>
              <a:t>行业分析</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内容页_4">
    <p:spTree>
      <p:nvGrpSpPr>
        <p:cNvPr id="1" name=""/>
        <p:cNvGrpSpPr/>
        <p:nvPr/>
      </p:nvGrpSpPr>
      <p:grpSpPr>
        <a:xfrm>
          <a:off x="0" y="0"/>
          <a:ext cx="0" cy="0"/>
          <a:chOff x="0" y="0"/>
          <a:chExt cx="0" cy="0"/>
        </a:xfrm>
      </p:grpSpPr>
      <p:cxnSp>
        <p:nvCxnSpPr>
          <p:cNvPr id="5" name="直线连接符 6"/>
          <p:cNvCxnSpPr/>
          <p:nvPr userDrawn="1"/>
        </p:nvCxnSpPr>
        <p:spPr>
          <a:xfrm>
            <a:off x="794" y="1481540"/>
            <a:ext cx="121920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矩形 5"/>
          <p:cNvSpPr/>
          <p:nvPr userDrawn="1"/>
        </p:nvSpPr>
        <p:spPr>
          <a:xfrm>
            <a:off x="794" y="176374"/>
            <a:ext cx="12192000" cy="7290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8" name="文本占位符 24"/>
          <p:cNvSpPr>
            <a:spLocks noGrp="1"/>
          </p:cNvSpPr>
          <p:nvPr>
            <p:ph type="body" sz="quarter" idx="10" hasCustomPrompt="1"/>
          </p:nvPr>
        </p:nvSpPr>
        <p:spPr>
          <a:xfrm>
            <a:off x="186548" y="248492"/>
            <a:ext cx="10299700" cy="584775"/>
          </a:xfrm>
          <a:prstGeom prst="rect">
            <a:avLst/>
          </a:prstGeom>
        </p:spPr>
        <p:txBody>
          <a:bodyPr wrap="square">
            <a:spAutoFit/>
          </a:bodyPr>
          <a:lstStyle>
            <a:lvl1pPr marL="0" indent="0" algn="l">
              <a:buNone/>
              <a:defRPr sz="3200" b="1"/>
            </a:lvl1pPr>
          </a:lstStyle>
          <a:p>
            <a:pPr lvl="0"/>
            <a:r>
              <a:rPr lang="en-US" altLang="zh-CN" dirty="0"/>
              <a:t>CHAPTER ONE   </a:t>
            </a:r>
            <a:r>
              <a:rPr lang="zh-CN" altLang="en-US" dirty="0"/>
              <a:t>行业分析</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四项目录">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矩形 33"/>
          <p:cNvSpPr/>
          <p:nvPr userDrawn="1"/>
        </p:nvSpPr>
        <p:spPr>
          <a:xfrm>
            <a:off x="4972050" y="-1"/>
            <a:ext cx="7219950" cy="6934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userDrawn="1"/>
        </p:nvSpPr>
        <p:spPr>
          <a:xfrm>
            <a:off x="3676650" y="-1"/>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userDrawn="1"/>
        </p:nvSpPr>
        <p:spPr>
          <a:xfrm>
            <a:off x="3676650" y="1158607"/>
            <a:ext cx="1295401" cy="117054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userDrawn="1"/>
        </p:nvSpPr>
        <p:spPr>
          <a:xfrm>
            <a:off x="3676650" y="2317215"/>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userDrawn="1"/>
        </p:nvSpPr>
        <p:spPr>
          <a:xfrm>
            <a:off x="3676650" y="3475823"/>
            <a:ext cx="1295401" cy="118959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userDrawn="1"/>
        </p:nvSpPr>
        <p:spPr>
          <a:xfrm>
            <a:off x="3676650" y="4665417"/>
            <a:ext cx="1295401" cy="117765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userDrawn="1"/>
        </p:nvSpPr>
        <p:spPr>
          <a:xfrm>
            <a:off x="3676650" y="5843074"/>
            <a:ext cx="1295401" cy="117765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userDrawn="1"/>
        </p:nvSpPr>
        <p:spPr>
          <a:xfrm>
            <a:off x="2381248" y="1158607"/>
            <a:ext cx="1295401" cy="117054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userDrawn="1"/>
        </p:nvSpPr>
        <p:spPr>
          <a:xfrm>
            <a:off x="1085846" y="1158607"/>
            <a:ext cx="1295401" cy="117054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userDrawn="1"/>
        </p:nvSpPr>
        <p:spPr>
          <a:xfrm>
            <a:off x="-209556" y="1146672"/>
            <a:ext cx="1295401" cy="1170543"/>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userDrawn="1"/>
        </p:nvSpPr>
        <p:spPr>
          <a:xfrm>
            <a:off x="1085846" y="0"/>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userDrawn="1"/>
        </p:nvSpPr>
        <p:spPr>
          <a:xfrm>
            <a:off x="4972053" y="1158607"/>
            <a:ext cx="7219947" cy="1170543"/>
          </a:xfrm>
          <a:prstGeom prst="rect">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占位符 21"/>
          <p:cNvSpPr>
            <a:spLocks noGrp="1"/>
          </p:cNvSpPr>
          <p:nvPr>
            <p:ph type="body" sz="quarter" idx="11"/>
          </p:nvPr>
        </p:nvSpPr>
        <p:spPr>
          <a:xfrm>
            <a:off x="5181607" y="1365313"/>
            <a:ext cx="5405967" cy="757130"/>
          </a:xfrm>
          <a:prstGeom prst="rect">
            <a:avLst/>
          </a:prstGeom>
          <a:noFill/>
        </p:spPr>
        <p:txBody>
          <a:bodyPr wrap="square" rtlCol="0">
            <a:spAutoFit/>
          </a:bodyPr>
          <a:lstStyle>
            <a:lvl1pPr marL="0" indent="0">
              <a:buNone/>
              <a:defRPr lang="zh-CN" altLang="en-US" sz="4800" b="1" dirty="0">
                <a:solidFill>
                  <a:schemeClr val="bg1"/>
                </a:solidFill>
              </a:defRPr>
            </a:lvl1pPr>
          </a:lstStyle>
          <a:p>
            <a:pPr marL="0" lvl="0" defTabSz="913765"/>
            <a:endParaRPr lang="zh-CN" altLang="en-US" dirty="0"/>
          </a:p>
        </p:txBody>
      </p:sp>
      <p:sp>
        <p:nvSpPr>
          <p:cNvPr id="29" name="文本占位符 21"/>
          <p:cNvSpPr>
            <a:spLocks noGrp="1"/>
          </p:cNvSpPr>
          <p:nvPr>
            <p:ph type="body" sz="quarter" idx="12"/>
          </p:nvPr>
        </p:nvSpPr>
        <p:spPr>
          <a:xfrm>
            <a:off x="5181606" y="2625406"/>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30" name="文本占位符 21"/>
          <p:cNvSpPr>
            <a:spLocks noGrp="1"/>
          </p:cNvSpPr>
          <p:nvPr>
            <p:ph type="body" sz="quarter" idx="13"/>
          </p:nvPr>
        </p:nvSpPr>
        <p:spPr>
          <a:xfrm>
            <a:off x="5181606" y="3373370"/>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31" name="文本占位符 21"/>
          <p:cNvSpPr>
            <a:spLocks noGrp="1"/>
          </p:cNvSpPr>
          <p:nvPr>
            <p:ph type="body" sz="quarter" idx="14"/>
          </p:nvPr>
        </p:nvSpPr>
        <p:spPr>
          <a:xfrm>
            <a:off x="5181606" y="4121334"/>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32" name="文本占位符 21"/>
          <p:cNvSpPr>
            <a:spLocks noGrp="1"/>
          </p:cNvSpPr>
          <p:nvPr>
            <p:ph type="body" sz="quarter" idx="15"/>
          </p:nvPr>
        </p:nvSpPr>
        <p:spPr>
          <a:xfrm>
            <a:off x="5181606" y="4869298"/>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五项目录">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矩形 27"/>
          <p:cNvSpPr/>
          <p:nvPr userDrawn="1"/>
        </p:nvSpPr>
        <p:spPr>
          <a:xfrm>
            <a:off x="4972050" y="-1"/>
            <a:ext cx="7219950" cy="6934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userDrawn="1"/>
        </p:nvSpPr>
        <p:spPr>
          <a:xfrm>
            <a:off x="3676650" y="-1"/>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userDrawn="1"/>
        </p:nvSpPr>
        <p:spPr>
          <a:xfrm>
            <a:off x="3676650" y="1158607"/>
            <a:ext cx="1295401" cy="117054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userDrawn="1"/>
        </p:nvSpPr>
        <p:spPr>
          <a:xfrm>
            <a:off x="3676650" y="2317215"/>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nvSpPr>
        <p:spPr>
          <a:xfrm>
            <a:off x="3676650" y="3475823"/>
            <a:ext cx="1295401" cy="118959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userDrawn="1"/>
        </p:nvSpPr>
        <p:spPr>
          <a:xfrm>
            <a:off x="3676650" y="4665417"/>
            <a:ext cx="1295401" cy="117765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userDrawn="1"/>
        </p:nvSpPr>
        <p:spPr>
          <a:xfrm>
            <a:off x="3676650" y="5843074"/>
            <a:ext cx="1295401" cy="117765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userDrawn="1"/>
        </p:nvSpPr>
        <p:spPr>
          <a:xfrm>
            <a:off x="2381248" y="1158607"/>
            <a:ext cx="1295401" cy="117054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userDrawn="1"/>
        </p:nvSpPr>
        <p:spPr>
          <a:xfrm>
            <a:off x="1085846" y="1158607"/>
            <a:ext cx="1295401" cy="117054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userDrawn="1"/>
        </p:nvSpPr>
        <p:spPr>
          <a:xfrm>
            <a:off x="-209556" y="1146672"/>
            <a:ext cx="1295401" cy="1170543"/>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userDrawn="1"/>
        </p:nvSpPr>
        <p:spPr>
          <a:xfrm>
            <a:off x="1085846" y="0"/>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userDrawn="1"/>
        </p:nvSpPr>
        <p:spPr>
          <a:xfrm>
            <a:off x="4972053" y="1158607"/>
            <a:ext cx="7219947" cy="1170543"/>
          </a:xfrm>
          <a:prstGeom prst="rect">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占位符 21"/>
          <p:cNvSpPr>
            <a:spLocks noGrp="1"/>
          </p:cNvSpPr>
          <p:nvPr>
            <p:ph type="body" sz="quarter" idx="11"/>
          </p:nvPr>
        </p:nvSpPr>
        <p:spPr>
          <a:xfrm>
            <a:off x="5181607" y="1365313"/>
            <a:ext cx="5405967" cy="757130"/>
          </a:xfrm>
          <a:prstGeom prst="rect">
            <a:avLst/>
          </a:prstGeom>
          <a:noFill/>
        </p:spPr>
        <p:txBody>
          <a:bodyPr wrap="square" rtlCol="0">
            <a:spAutoFit/>
          </a:bodyPr>
          <a:lstStyle>
            <a:lvl1pPr marL="0" indent="0">
              <a:buNone/>
              <a:defRPr lang="zh-CN" altLang="en-US" sz="4800" b="1" dirty="0">
                <a:solidFill>
                  <a:schemeClr val="bg1"/>
                </a:solidFill>
              </a:defRPr>
            </a:lvl1pPr>
          </a:lstStyle>
          <a:p>
            <a:pPr marL="0" lvl="0" defTabSz="913765"/>
            <a:endParaRPr lang="zh-CN" altLang="en-US" dirty="0"/>
          </a:p>
        </p:txBody>
      </p:sp>
      <p:sp>
        <p:nvSpPr>
          <p:cNvPr id="22" name="文本占位符 21"/>
          <p:cNvSpPr>
            <a:spLocks noGrp="1"/>
          </p:cNvSpPr>
          <p:nvPr>
            <p:ph type="body" sz="quarter" idx="12"/>
          </p:nvPr>
        </p:nvSpPr>
        <p:spPr>
          <a:xfrm>
            <a:off x="5181606" y="2625406"/>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3" name="文本占位符 21"/>
          <p:cNvSpPr>
            <a:spLocks noGrp="1"/>
          </p:cNvSpPr>
          <p:nvPr>
            <p:ph type="body" sz="quarter" idx="13"/>
          </p:nvPr>
        </p:nvSpPr>
        <p:spPr>
          <a:xfrm>
            <a:off x="5181606" y="3373370"/>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4" name="文本占位符 21"/>
          <p:cNvSpPr>
            <a:spLocks noGrp="1"/>
          </p:cNvSpPr>
          <p:nvPr>
            <p:ph type="body" sz="quarter" idx="14"/>
          </p:nvPr>
        </p:nvSpPr>
        <p:spPr>
          <a:xfrm>
            <a:off x="5181606" y="4121334"/>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5" name="文本占位符 21"/>
          <p:cNvSpPr>
            <a:spLocks noGrp="1"/>
          </p:cNvSpPr>
          <p:nvPr>
            <p:ph type="body" sz="quarter" idx="15"/>
          </p:nvPr>
        </p:nvSpPr>
        <p:spPr>
          <a:xfrm>
            <a:off x="5181606" y="4869298"/>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6" name="文本占位符 21"/>
          <p:cNvSpPr>
            <a:spLocks noGrp="1"/>
          </p:cNvSpPr>
          <p:nvPr>
            <p:ph type="body" sz="quarter" idx="16"/>
          </p:nvPr>
        </p:nvSpPr>
        <p:spPr>
          <a:xfrm>
            <a:off x="5181606" y="5617262"/>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六项目录">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矩形 41"/>
          <p:cNvSpPr/>
          <p:nvPr userDrawn="1"/>
        </p:nvSpPr>
        <p:spPr>
          <a:xfrm>
            <a:off x="4972050" y="-1"/>
            <a:ext cx="7219950" cy="6934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userDrawn="1"/>
        </p:nvSpPr>
        <p:spPr>
          <a:xfrm>
            <a:off x="3676650" y="-1"/>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userDrawn="1"/>
        </p:nvSpPr>
        <p:spPr>
          <a:xfrm>
            <a:off x="3676650" y="1158607"/>
            <a:ext cx="1295401" cy="117054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userDrawn="1"/>
        </p:nvSpPr>
        <p:spPr>
          <a:xfrm>
            <a:off x="3676650" y="2317215"/>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userDrawn="1"/>
        </p:nvSpPr>
        <p:spPr>
          <a:xfrm>
            <a:off x="3676650" y="3475823"/>
            <a:ext cx="1295401" cy="118959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userDrawn="1"/>
        </p:nvSpPr>
        <p:spPr>
          <a:xfrm>
            <a:off x="3676650" y="4665417"/>
            <a:ext cx="1295401" cy="117765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userDrawn="1"/>
        </p:nvSpPr>
        <p:spPr>
          <a:xfrm>
            <a:off x="3676650" y="5843074"/>
            <a:ext cx="1295401" cy="117765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userDrawn="1"/>
        </p:nvSpPr>
        <p:spPr>
          <a:xfrm>
            <a:off x="2381248" y="1158607"/>
            <a:ext cx="1295401" cy="117054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userDrawn="1"/>
        </p:nvSpPr>
        <p:spPr>
          <a:xfrm>
            <a:off x="1085846" y="1158607"/>
            <a:ext cx="1295401" cy="117054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userDrawn="1"/>
        </p:nvSpPr>
        <p:spPr>
          <a:xfrm>
            <a:off x="-209556" y="1146672"/>
            <a:ext cx="1295401" cy="1170543"/>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userDrawn="1"/>
        </p:nvSpPr>
        <p:spPr>
          <a:xfrm>
            <a:off x="1085846" y="0"/>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userDrawn="1"/>
        </p:nvSpPr>
        <p:spPr>
          <a:xfrm>
            <a:off x="4972053" y="1158607"/>
            <a:ext cx="7219947" cy="1170543"/>
          </a:xfrm>
          <a:prstGeom prst="rect">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占位符 21"/>
          <p:cNvSpPr>
            <a:spLocks noGrp="1"/>
          </p:cNvSpPr>
          <p:nvPr>
            <p:ph type="body" sz="quarter" idx="11"/>
          </p:nvPr>
        </p:nvSpPr>
        <p:spPr>
          <a:xfrm>
            <a:off x="5181607" y="1365313"/>
            <a:ext cx="5405967" cy="757130"/>
          </a:xfrm>
          <a:prstGeom prst="rect">
            <a:avLst/>
          </a:prstGeom>
          <a:noFill/>
        </p:spPr>
        <p:txBody>
          <a:bodyPr wrap="square" rtlCol="0">
            <a:spAutoFit/>
          </a:bodyPr>
          <a:lstStyle>
            <a:lvl1pPr marL="0" indent="0">
              <a:buNone/>
              <a:defRPr lang="zh-CN" altLang="en-US" sz="4800" b="1" dirty="0">
                <a:solidFill>
                  <a:schemeClr val="bg1"/>
                </a:solidFill>
              </a:defRPr>
            </a:lvl1pPr>
          </a:lstStyle>
          <a:p>
            <a:pPr marL="0" lvl="0" defTabSz="913765"/>
            <a:endParaRPr lang="zh-CN" altLang="en-US" dirty="0"/>
          </a:p>
        </p:txBody>
      </p:sp>
      <p:sp>
        <p:nvSpPr>
          <p:cNvPr id="22" name="文本占位符 21"/>
          <p:cNvSpPr>
            <a:spLocks noGrp="1"/>
          </p:cNvSpPr>
          <p:nvPr>
            <p:ph type="body" sz="quarter" idx="12"/>
          </p:nvPr>
        </p:nvSpPr>
        <p:spPr>
          <a:xfrm>
            <a:off x="5181606" y="2508676"/>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3" name="文本占位符 21"/>
          <p:cNvSpPr>
            <a:spLocks noGrp="1"/>
          </p:cNvSpPr>
          <p:nvPr>
            <p:ph type="body" sz="quarter" idx="13"/>
          </p:nvPr>
        </p:nvSpPr>
        <p:spPr>
          <a:xfrm>
            <a:off x="5181606" y="3256640"/>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4" name="文本占位符 21"/>
          <p:cNvSpPr>
            <a:spLocks noGrp="1"/>
          </p:cNvSpPr>
          <p:nvPr>
            <p:ph type="body" sz="quarter" idx="14"/>
          </p:nvPr>
        </p:nvSpPr>
        <p:spPr>
          <a:xfrm>
            <a:off x="5181606" y="4004604"/>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5" name="文本占位符 21"/>
          <p:cNvSpPr>
            <a:spLocks noGrp="1"/>
          </p:cNvSpPr>
          <p:nvPr>
            <p:ph type="body" sz="quarter" idx="15"/>
          </p:nvPr>
        </p:nvSpPr>
        <p:spPr>
          <a:xfrm>
            <a:off x="5181606" y="4752568"/>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6" name="文本占位符 21"/>
          <p:cNvSpPr>
            <a:spLocks noGrp="1"/>
          </p:cNvSpPr>
          <p:nvPr>
            <p:ph type="body" sz="quarter" idx="16"/>
          </p:nvPr>
        </p:nvSpPr>
        <p:spPr>
          <a:xfrm>
            <a:off x="5181606" y="5465653"/>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7" name="文本占位符 21"/>
          <p:cNvSpPr>
            <a:spLocks noGrp="1"/>
          </p:cNvSpPr>
          <p:nvPr>
            <p:ph type="body" sz="quarter" idx="17"/>
          </p:nvPr>
        </p:nvSpPr>
        <p:spPr>
          <a:xfrm>
            <a:off x="5181606" y="6213617"/>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副标题页">
    <p:spTree>
      <p:nvGrpSpPr>
        <p:cNvPr id="1" name=""/>
        <p:cNvGrpSpPr/>
        <p:nvPr/>
      </p:nvGrpSpPr>
      <p:grpSpPr>
        <a:xfrm>
          <a:off x="0" y="0"/>
          <a:ext cx="0" cy="0"/>
          <a:chOff x="0" y="0"/>
          <a:chExt cx="0" cy="0"/>
        </a:xfrm>
      </p:grpSpPr>
      <p:sp>
        <p:nvSpPr>
          <p:cNvPr id="7" name="矩形 6"/>
          <p:cNvSpPr/>
          <p:nvPr/>
        </p:nvSpPr>
        <p:spPr>
          <a:xfrm>
            <a:off x="0" y="590550"/>
            <a:ext cx="1000125" cy="10001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p>
        </p:txBody>
      </p:sp>
      <p:sp>
        <p:nvSpPr>
          <p:cNvPr id="8" name="矩形 7"/>
          <p:cNvSpPr/>
          <p:nvPr/>
        </p:nvSpPr>
        <p:spPr>
          <a:xfrm>
            <a:off x="0" y="0"/>
            <a:ext cx="1409700" cy="590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00125" y="590550"/>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409700" y="590550"/>
            <a:ext cx="409575" cy="4095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000125" y="1181100"/>
            <a:ext cx="409575" cy="409575"/>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650205" y="831055"/>
            <a:ext cx="759619" cy="7596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205036" y="626267"/>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1538288" y="2460973"/>
            <a:ext cx="1181100" cy="11811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3143249" y="3414714"/>
            <a:ext cx="1181100" cy="11811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2443162" y="2762250"/>
            <a:ext cx="1000125" cy="10001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p>
        </p:txBody>
      </p:sp>
      <p:sp>
        <p:nvSpPr>
          <p:cNvPr id="3" name="文本占位符 2"/>
          <p:cNvSpPr>
            <a:spLocks noGrp="1"/>
          </p:cNvSpPr>
          <p:nvPr>
            <p:ph type="body" sz="quarter" idx="11"/>
          </p:nvPr>
        </p:nvSpPr>
        <p:spPr>
          <a:xfrm>
            <a:off x="4648200" y="2948869"/>
            <a:ext cx="3962400" cy="480131"/>
          </a:xfrm>
          <a:prstGeom prst="rect">
            <a:avLst/>
          </a:prstGeom>
        </p:spPr>
        <p:txBody>
          <a:bodyPr wrap="square">
            <a:spAutoFit/>
          </a:bodyPr>
          <a:lstStyle>
            <a:lvl1pPr marL="0" indent="0">
              <a:buNone/>
              <a:defRPr b="1">
                <a:solidFill>
                  <a:schemeClr val="accent1"/>
                </a:solidFill>
              </a:defRPr>
            </a:lvl1pPr>
          </a:lstStyle>
          <a:p>
            <a:pPr lvl="0"/>
            <a:endParaRPr lang="zh-CN" altLang="en-US" dirty="0"/>
          </a:p>
        </p:txBody>
      </p:sp>
      <p:sp>
        <p:nvSpPr>
          <p:cNvPr id="17" name="文本占位符 2"/>
          <p:cNvSpPr>
            <a:spLocks noGrp="1"/>
          </p:cNvSpPr>
          <p:nvPr>
            <p:ph type="body" sz="quarter" idx="12" hasCustomPrompt="1"/>
          </p:nvPr>
        </p:nvSpPr>
        <p:spPr>
          <a:xfrm>
            <a:off x="4648200" y="3451157"/>
            <a:ext cx="5323573" cy="492443"/>
          </a:xfrm>
          <a:prstGeom prst="rect">
            <a:avLst/>
          </a:prstGeom>
        </p:spPr>
        <p:txBody>
          <a:bodyPr wrap="square">
            <a:spAutoFit/>
          </a:bodyPr>
          <a:lstStyle>
            <a:lvl1pPr marL="0" marR="0" indent="0" algn="l" defTabSz="685165" rtl="0" eaLnBrk="1" fontAlgn="auto" latinLnBrk="0" hangingPunct="1">
              <a:lnSpc>
                <a:spcPct val="130000"/>
              </a:lnSpc>
              <a:spcBef>
                <a:spcPts val="1000"/>
              </a:spcBef>
              <a:spcAft>
                <a:spcPts val="0"/>
              </a:spcAft>
              <a:buClrTx/>
              <a:buSzTx/>
              <a:buFont typeface="Arial" panose="020B0604020202020204" pitchFamily="34" charset="0"/>
              <a:buNone/>
              <a:def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l" defTabSz="685165" rtl="0" eaLnBrk="1" fontAlgn="auto" latinLnBrk="0" hangingPunct="1">
              <a:lnSpc>
                <a:spcPct val="130000"/>
              </a:lnSpc>
              <a:spcBef>
                <a:spcPts val="1000"/>
              </a:spcBef>
              <a:spcAft>
                <a:spcPts val="0"/>
              </a:spcAft>
              <a:buClrTx/>
              <a:buSzTx/>
              <a:buFont typeface="Arial" panose="020B0604020202020204" pitchFamily="34" charset="0"/>
              <a:buNone/>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标题数字等都可以通过点击和重新输入进行更改，顶部“开始”面板中可以对字体、字号、颜色、行距等进行修改。建议正文</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10</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号字，</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1.3</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倍字间距。</a:t>
            </a:r>
          </a:p>
        </p:txBody>
      </p:sp>
      <p:sp>
        <p:nvSpPr>
          <p:cNvPr id="5" name="文本占位符 4"/>
          <p:cNvSpPr>
            <a:spLocks noGrp="1"/>
          </p:cNvSpPr>
          <p:nvPr>
            <p:ph type="body" sz="quarter" idx="13" hasCustomPrompt="1"/>
          </p:nvPr>
        </p:nvSpPr>
        <p:spPr>
          <a:xfrm>
            <a:off x="2590799" y="2761997"/>
            <a:ext cx="704850" cy="1089529"/>
          </a:xfrm>
          <a:prstGeom prst="rect">
            <a:avLst/>
          </a:prstGeom>
        </p:spPr>
        <p:txBody>
          <a:bodyPr wrap="square">
            <a:spAutoFit/>
          </a:bodyPr>
          <a:lstStyle>
            <a:lvl1pPr marL="0" indent="0" algn="ctr">
              <a:buNone/>
              <a:defRPr sz="7200" b="1">
                <a:solidFill>
                  <a:schemeClr val="bg1"/>
                </a:solidFill>
              </a:defRPr>
            </a:lvl1pPr>
          </a:lstStyle>
          <a:p>
            <a:pPr lvl="0"/>
            <a:r>
              <a:rPr lang="en-US" altLang="zh-CN" dirty="0"/>
              <a:t>1</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页_1">
    <p:spTree>
      <p:nvGrpSpPr>
        <p:cNvPr id="1" name=""/>
        <p:cNvGrpSpPr/>
        <p:nvPr/>
      </p:nvGrpSpPr>
      <p:grpSpPr>
        <a:xfrm>
          <a:off x="0" y="0"/>
          <a:ext cx="0" cy="0"/>
          <a:chOff x="0" y="0"/>
          <a:chExt cx="0" cy="0"/>
        </a:xfrm>
      </p:grpSpPr>
      <p:sp>
        <p:nvSpPr>
          <p:cNvPr id="16" name="矩形 15"/>
          <p:cNvSpPr/>
          <p:nvPr userDrawn="1"/>
        </p:nvSpPr>
        <p:spPr>
          <a:xfrm>
            <a:off x="0" y="590550"/>
            <a:ext cx="1000125" cy="10001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p>
        </p:txBody>
      </p:sp>
      <p:sp>
        <p:nvSpPr>
          <p:cNvPr id="17" name="矩形 16"/>
          <p:cNvSpPr/>
          <p:nvPr userDrawn="1"/>
        </p:nvSpPr>
        <p:spPr>
          <a:xfrm>
            <a:off x="0" y="0"/>
            <a:ext cx="1409700" cy="590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1000125" y="590550"/>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a:off x="1409700" y="590550"/>
            <a:ext cx="409575" cy="4095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nvSpPr>
        <p:spPr>
          <a:xfrm>
            <a:off x="1000125" y="1181100"/>
            <a:ext cx="409575" cy="409575"/>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userDrawn="1"/>
        </p:nvSpPr>
        <p:spPr>
          <a:xfrm>
            <a:off x="1650205" y="831055"/>
            <a:ext cx="759619" cy="7596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userDrawn="1"/>
        </p:nvSpPr>
        <p:spPr>
          <a:xfrm>
            <a:off x="2205036" y="626267"/>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占位符 2"/>
          <p:cNvSpPr>
            <a:spLocks noGrp="1"/>
          </p:cNvSpPr>
          <p:nvPr>
            <p:ph type="body" sz="quarter" idx="11"/>
          </p:nvPr>
        </p:nvSpPr>
        <p:spPr>
          <a:xfrm>
            <a:off x="2964655" y="628386"/>
            <a:ext cx="3962400" cy="480131"/>
          </a:xfrm>
          <a:prstGeom prst="rect">
            <a:avLst/>
          </a:prstGeom>
        </p:spPr>
        <p:txBody>
          <a:bodyPr wrap="square">
            <a:spAutoFit/>
          </a:bodyPr>
          <a:lstStyle>
            <a:lvl1pPr marL="0" indent="0">
              <a:buNone/>
              <a:defRPr b="1">
                <a:solidFill>
                  <a:schemeClr val="accent1"/>
                </a:solidFill>
              </a:defRPr>
            </a:lvl1pPr>
          </a:lstStyle>
          <a:p>
            <a:pPr lvl="0"/>
            <a:endParaRPr lang="zh-CN" altLang="en-US" dirty="0"/>
          </a:p>
        </p:txBody>
      </p:sp>
      <p:sp>
        <p:nvSpPr>
          <p:cNvPr id="24" name="文本占位符 4"/>
          <p:cNvSpPr>
            <a:spLocks noGrp="1"/>
          </p:cNvSpPr>
          <p:nvPr>
            <p:ph type="body" sz="quarter" idx="13" hasCustomPrompt="1"/>
          </p:nvPr>
        </p:nvSpPr>
        <p:spPr>
          <a:xfrm>
            <a:off x="133614" y="666099"/>
            <a:ext cx="704850" cy="1089529"/>
          </a:xfrm>
          <a:prstGeom prst="rect">
            <a:avLst/>
          </a:prstGeom>
        </p:spPr>
        <p:txBody>
          <a:bodyPr wrap="square">
            <a:spAutoFit/>
          </a:bodyPr>
          <a:lstStyle>
            <a:lvl1pPr marL="0" indent="0" algn="ctr">
              <a:buNone/>
              <a:defRPr sz="7200" b="1">
                <a:solidFill>
                  <a:schemeClr val="bg1"/>
                </a:solidFill>
              </a:defRPr>
            </a:lvl1pPr>
          </a:lstStyle>
          <a:p>
            <a:pPr lvl="0"/>
            <a:r>
              <a:rPr lang="en-US" altLang="zh-CN" dirty="0"/>
              <a:t>1</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页_2">
    <p:spTree>
      <p:nvGrpSpPr>
        <p:cNvPr id="1" name=""/>
        <p:cNvGrpSpPr/>
        <p:nvPr/>
      </p:nvGrpSpPr>
      <p:grpSpPr>
        <a:xfrm>
          <a:off x="0" y="0"/>
          <a:ext cx="0" cy="0"/>
          <a:chOff x="0" y="0"/>
          <a:chExt cx="0" cy="0"/>
        </a:xfrm>
      </p:grpSpPr>
      <p:sp>
        <p:nvSpPr>
          <p:cNvPr id="16" name="直角三角形 15"/>
          <p:cNvSpPr/>
          <p:nvPr/>
        </p:nvSpPr>
        <p:spPr>
          <a:xfrm>
            <a:off x="0" y="3453885"/>
            <a:ext cx="2032000" cy="2032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17" name="直角三角形 16"/>
          <p:cNvSpPr/>
          <p:nvPr/>
        </p:nvSpPr>
        <p:spPr>
          <a:xfrm rot="10800000">
            <a:off x="0" y="3453885"/>
            <a:ext cx="2032000" cy="20320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18" name="直角三角形 17"/>
          <p:cNvSpPr/>
          <p:nvPr/>
        </p:nvSpPr>
        <p:spPr>
          <a:xfrm rot="5400000">
            <a:off x="2032000" y="3453885"/>
            <a:ext cx="2032000" cy="2032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19" name="直角三角形 18"/>
          <p:cNvSpPr/>
          <p:nvPr/>
        </p:nvSpPr>
        <p:spPr>
          <a:xfrm rot="16200000">
            <a:off x="2032000" y="3453885"/>
            <a:ext cx="2032000" cy="20320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29" name="矩形 28"/>
          <p:cNvSpPr/>
          <p:nvPr userDrawn="1"/>
        </p:nvSpPr>
        <p:spPr>
          <a:xfrm>
            <a:off x="0" y="590550"/>
            <a:ext cx="1000125" cy="10001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p>
        </p:txBody>
      </p:sp>
      <p:sp>
        <p:nvSpPr>
          <p:cNvPr id="30" name="矩形 29"/>
          <p:cNvSpPr/>
          <p:nvPr userDrawn="1"/>
        </p:nvSpPr>
        <p:spPr>
          <a:xfrm>
            <a:off x="0" y="0"/>
            <a:ext cx="1409700" cy="590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userDrawn="1"/>
        </p:nvSpPr>
        <p:spPr>
          <a:xfrm>
            <a:off x="1000125" y="590550"/>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nvSpPr>
        <p:spPr>
          <a:xfrm>
            <a:off x="1409700" y="590550"/>
            <a:ext cx="409575" cy="4095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userDrawn="1"/>
        </p:nvSpPr>
        <p:spPr>
          <a:xfrm>
            <a:off x="1000125" y="1181100"/>
            <a:ext cx="409575" cy="409575"/>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userDrawn="1"/>
        </p:nvSpPr>
        <p:spPr>
          <a:xfrm>
            <a:off x="1650205" y="831055"/>
            <a:ext cx="759619" cy="7596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userDrawn="1"/>
        </p:nvSpPr>
        <p:spPr>
          <a:xfrm>
            <a:off x="2205036" y="626267"/>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直角三角形 35"/>
          <p:cNvSpPr/>
          <p:nvPr userDrawn="1"/>
        </p:nvSpPr>
        <p:spPr>
          <a:xfrm>
            <a:off x="4064001" y="3453885"/>
            <a:ext cx="2032000" cy="2032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37" name="直角三角形 36"/>
          <p:cNvSpPr/>
          <p:nvPr userDrawn="1"/>
        </p:nvSpPr>
        <p:spPr>
          <a:xfrm rot="10800000">
            <a:off x="4064001" y="3453885"/>
            <a:ext cx="2032000" cy="20320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38" name="直角三角形 37"/>
          <p:cNvSpPr/>
          <p:nvPr userDrawn="1"/>
        </p:nvSpPr>
        <p:spPr>
          <a:xfrm rot="5400000">
            <a:off x="6096001" y="3453885"/>
            <a:ext cx="2032000" cy="2032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39" name="直角三角形 38"/>
          <p:cNvSpPr/>
          <p:nvPr userDrawn="1"/>
        </p:nvSpPr>
        <p:spPr>
          <a:xfrm rot="16200000">
            <a:off x="6096001" y="3453885"/>
            <a:ext cx="2032000" cy="20320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40" name="直角三角形 39"/>
          <p:cNvSpPr/>
          <p:nvPr userDrawn="1"/>
        </p:nvSpPr>
        <p:spPr>
          <a:xfrm>
            <a:off x="8128000" y="3453885"/>
            <a:ext cx="2032000" cy="2032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41" name="直角三角形 40"/>
          <p:cNvSpPr/>
          <p:nvPr userDrawn="1"/>
        </p:nvSpPr>
        <p:spPr>
          <a:xfrm rot="10800000">
            <a:off x="8128000" y="3453885"/>
            <a:ext cx="2032000" cy="20320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42" name="直角三角形 41"/>
          <p:cNvSpPr/>
          <p:nvPr userDrawn="1"/>
        </p:nvSpPr>
        <p:spPr>
          <a:xfrm rot="5400000">
            <a:off x="10160000" y="3453885"/>
            <a:ext cx="2032000" cy="2032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43" name="直角三角形 42"/>
          <p:cNvSpPr/>
          <p:nvPr userDrawn="1"/>
        </p:nvSpPr>
        <p:spPr>
          <a:xfrm rot="16200000">
            <a:off x="10160000" y="3453885"/>
            <a:ext cx="2032000" cy="20320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44" name="文本占位符 2"/>
          <p:cNvSpPr>
            <a:spLocks noGrp="1"/>
          </p:cNvSpPr>
          <p:nvPr>
            <p:ph type="body" sz="quarter" idx="11"/>
          </p:nvPr>
        </p:nvSpPr>
        <p:spPr>
          <a:xfrm>
            <a:off x="2964655" y="628386"/>
            <a:ext cx="3962400" cy="480131"/>
          </a:xfrm>
          <a:prstGeom prst="rect">
            <a:avLst/>
          </a:prstGeom>
        </p:spPr>
        <p:txBody>
          <a:bodyPr wrap="square">
            <a:spAutoFit/>
          </a:bodyPr>
          <a:lstStyle>
            <a:lvl1pPr marL="0" indent="0">
              <a:buNone/>
              <a:defRPr b="1">
                <a:solidFill>
                  <a:schemeClr val="accent1"/>
                </a:solidFill>
              </a:defRPr>
            </a:lvl1pPr>
          </a:lstStyle>
          <a:p>
            <a:pPr lvl="0"/>
            <a:endParaRPr lang="zh-CN" altLang="en-US" dirty="0"/>
          </a:p>
        </p:txBody>
      </p:sp>
      <p:sp>
        <p:nvSpPr>
          <p:cNvPr id="45" name="文本占位符 4"/>
          <p:cNvSpPr>
            <a:spLocks noGrp="1"/>
          </p:cNvSpPr>
          <p:nvPr>
            <p:ph type="body" sz="quarter" idx="13" hasCustomPrompt="1"/>
          </p:nvPr>
        </p:nvSpPr>
        <p:spPr>
          <a:xfrm>
            <a:off x="133614" y="666099"/>
            <a:ext cx="704850" cy="1089529"/>
          </a:xfrm>
          <a:prstGeom prst="rect">
            <a:avLst/>
          </a:prstGeom>
        </p:spPr>
        <p:txBody>
          <a:bodyPr wrap="square">
            <a:spAutoFit/>
          </a:bodyPr>
          <a:lstStyle>
            <a:lvl1pPr marL="0" indent="0" algn="ctr">
              <a:buNone/>
              <a:defRPr sz="7200" b="1">
                <a:solidFill>
                  <a:schemeClr val="bg1"/>
                </a:solidFill>
              </a:defRPr>
            </a:lvl1pPr>
          </a:lstStyle>
          <a:p>
            <a:pPr lvl="0"/>
            <a:r>
              <a:rPr lang="en-US" altLang="zh-CN" dirty="0"/>
              <a:t>1</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页_3">
    <p:spTree>
      <p:nvGrpSpPr>
        <p:cNvPr id="1" name=""/>
        <p:cNvGrpSpPr/>
        <p:nvPr/>
      </p:nvGrpSpPr>
      <p:grpSpPr>
        <a:xfrm>
          <a:off x="0" y="0"/>
          <a:ext cx="0" cy="0"/>
          <a:chOff x="0" y="0"/>
          <a:chExt cx="0" cy="0"/>
        </a:xfrm>
      </p:grpSpPr>
      <p:sp>
        <p:nvSpPr>
          <p:cNvPr id="26" name="任意多边形 25"/>
          <p:cNvSpPr/>
          <p:nvPr userDrawn="1"/>
        </p:nvSpPr>
        <p:spPr>
          <a:xfrm>
            <a:off x="0" y="2181225"/>
            <a:ext cx="8953500" cy="3009900"/>
          </a:xfrm>
          <a:custGeom>
            <a:avLst/>
            <a:gdLst>
              <a:gd name="connsiteX0" fmla="*/ 0 w 8953500"/>
              <a:gd name="connsiteY0" fmla="*/ 0 h 3009900"/>
              <a:gd name="connsiteX1" fmla="*/ 8953500 w 8953500"/>
              <a:gd name="connsiteY1" fmla="*/ 0 h 3009900"/>
              <a:gd name="connsiteX2" fmla="*/ 7286617 w 8953500"/>
              <a:gd name="connsiteY2" fmla="*/ 3009900 h 3009900"/>
              <a:gd name="connsiteX3" fmla="*/ 0 w 8953500"/>
              <a:gd name="connsiteY3" fmla="*/ 3009900 h 3009900"/>
            </a:gdLst>
            <a:ahLst/>
            <a:cxnLst>
              <a:cxn ang="0">
                <a:pos x="connsiteX0" y="connsiteY0"/>
              </a:cxn>
              <a:cxn ang="0">
                <a:pos x="connsiteX1" y="connsiteY1"/>
              </a:cxn>
              <a:cxn ang="0">
                <a:pos x="connsiteX2" y="connsiteY2"/>
              </a:cxn>
              <a:cxn ang="0">
                <a:pos x="connsiteX3" y="connsiteY3"/>
              </a:cxn>
            </a:cxnLst>
            <a:rect l="l" t="t" r="r" b="b"/>
            <a:pathLst>
              <a:path w="8953500" h="3009900">
                <a:moveTo>
                  <a:pt x="0" y="0"/>
                </a:moveTo>
                <a:lnTo>
                  <a:pt x="8953500" y="0"/>
                </a:lnTo>
                <a:lnTo>
                  <a:pt x="7286617" y="3009900"/>
                </a:lnTo>
                <a:lnTo>
                  <a:pt x="0" y="30099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24"/>
          <p:cNvSpPr/>
          <p:nvPr userDrawn="1"/>
        </p:nvSpPr>
        <p:spPr>
          <a:xfrm>
            <a:off x="7410450" y="2771775"/>
            <a:ext cx="4781550" cy="3009900"/>
          </a:xfrm>
          <a:custGeom>
            <a:avLst/>
            <a:gdLst>
              <a:gd name="connsiteX0" fmla="*/ 1666883 w 4781550"/>
              <a:gd name="connsiteY0" fmla="*/ 0 h 3009900"/>
              <a:gd name="connsiteX1" fmla="*/ 4781550 w 4781550"/>
              <a:gd name="connsiteY1" fmla="*/ 0 h 3009900"/>
              <a:gd name="connsiteX2" fmla="*/ 4781550 w 4781550"/>
              <a:gd name="connsiteY2" fmla="*/ 3009900 h 3009900"/>
              <a:gd name="connsiteX3" fmla="*/ 0 w 4781550"/>
              <a:gd name="connsiteY3" fmla="*/ 3009900 h 3009900"/>
            </a:gdLst>
            <a:ahLst/>
            <a:cxnLst>
              <a:cxn ang="0">
                <a:pos x="connsiteX0" y="connsiteY0"/>
              </a:cxn>
              <a:cxn ang="0">
                <a:pos x="connsiteX1" y="connsiteY1"/>
              </a:cxn>
              <a:cxn ang="0">
                <a:pos x="connsiteX2" y="connsiteY2"/>
              </a:cxn>
              <a:cxn ang="0">
                <a:pos x="connsiteX3" y="connsiteY3"/>
              </a:cxn>
            </a:cxnLst>
            <a:rect l="l" t="t" r="r" b="b"/>
            <a:pathLst>
              <a:path w="4781550" h="3009900">
                <a:moveTo>
                  <a:pt x="1666883" y="0"/>
                </a:moveTo>
                <a:lnTo>
                  <a:pt x="4781550" y="0"/>
                </a:lnTo>
                <a:lnTo>
                  <a:pt x="4781550" y="3009900"/>
                </a:lnTo>
                <a:lnTo>
                  <a:pt x="0" y="300990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矩形 13"/>
          <p:cNvSpPr/>
          <p:nvPr userDrawn="1"/>
        </p:nvSpPr>
        <p:spPr>
          <a:xfrm>
            <a:off x="0" y="590550"/>
            <a:ext cx="1000125" cy="10001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p>
        </p:txBody>
      </p:sp>
      <p:sp>
        <p:nvSpPr>
          <p:cNvPr id="15" name="矩形 14"/>
          <p:cNvSpPr/>
          <p:nvPr userDrawn="1"/>
        </p:nvSpPr>
        <p:spPr>
          <a:xfrm>
            <a:off x="0" y="0"/>
            <a:ext cx="1409700" cy="590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1000125" y="590550"/>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1409700" y="590550"/>
            <a:ext cx="409575" cy="4095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1000125" y="1181100"/>
            <a:ext cx="409575" cy="409575"/>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a:off x="1650205" y="831055"/>
            <a:ext cx="759619" cy="7596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nvSpPr>
        <p:spPr>
          <a:xfrm>
            <a:off x="2205036" y="626267"/>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占位符 2"/>
          <p:cNvSpPr>
            <a:spLocks noGrp="1"/>
          </p:cNvSpPr>
          <p:nvPr>
            <p:ph type="body" sz="quarter" idx="11"/>
          </p:nvPr>
        </p:nvSpPr>
        <p:spPr>
          <a:xfrm>
            <a:off x="2964655" y="628386"/>
            <a:ext cx="3962400" cy="480131"/>
          </a:xfrm>
          <a:prstGeom prst="rect">
            <a:avLst/>
          </a:prstGeom>
        </p:spPr>
        <p:txBody>
          <a:bodyPr wrap="square">
            <a:spAutoFit/>
          </a:bodyPr>
          <a:lstStyle>
            <a:lvl1pPr marL="0" indent="0">
              <a:buNone/>
              <a:defRPr b="1">
                <a:solidFill>
                  <a:schemeClr val="accent1"/>
                </a:solidFill>
              </a:defRPr>
            </a:lvl1pPr>
          </a:lstStyle>
          <a:p>
            <a:pPr lvl="0"/>
            <a:endParaRPr lang="zh-CN" altLang="en-US" dirty="0"/>
          </a:p>
        </p:txBody>
      </p:sp>
      <p:sp>
        <p:nvSpPr>
          <p:cNvPr id="28" name="文本占位符 4"/>
          <p:cNvSpPr>
            <a:spLocks noGrp="1"/>
          </p:cNvSpPr>
          <p:nvPr>
            <p:ph type="body" sz="quarter" idx="13" hasCustomPrompt="1"/>
          </p:nvPr>
        </p:nvSpPr>
        <p:spPr>
          <a:xfrm>
            <a:off x="133614" y="666099"/>
            <a:ext cx="704850" cy="1089529"/>
          </a:xfrm>
          <a:prstGeom prst="rect">
            <a:avLst/>
          </a:prstGeom>
        </p:spPr>
        <p:txBody>
          <a:bodyPr wrap="square">
            <a:spAutoFit/>
          </a:bodyPr>
          <a:lstStyle>
            <a:lvl1pPr marL="0" indent="0" algn="ctr">
              <a:buNone/>
              <a:defRPr sz="7200" b="1">
                <a:solidFill>
                  <a:schemeClr val="bg1"/>
                </a:solidFill>
              </a:defRPr>
            </a:lvl1pPr>
          </a:lstStyle>
          <a:p>
            <a:pPr lvl="0"/>
            <a:r>
              <a:rPr lang="en-US" altLang="zh-CN" dirty="0"/>
              <a:t>1</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xStyles>
    <p:titleStyle>
      <a:lvl1pPr algn="ctr" defTabSz="6089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608965" rtl="0" eaLnBrk="1" latinLnBrk="0" hangingPunct="1">
        <a:spcBef>
          <a:spcPct val="20000"/>
        </a:spcBef>
        <a:buFont typeface="Arial" panose="020B0604020202020204"/>
        <a:buChar char="•"/>
        <a:defRPr sz="4265" kern="1200">
          <a:solidFill>
            <a:schemeClr val="tx1"/>
          </a:solidFill>
          <a:latin typeface="+mn-lt"/>
          <a:ea typeface="+mn-ea"/>
          <a:cs typeface="+mn-cs"/>
        </a:defRPr>
      </a:lvl1pPr>
      <a:lvl2pPr marL="990600" indent="-381000" algn="l" defTabSz="608965" rtl="0" eaLnBrk="1" latinLnBrk="0" hangingPunct="1">
        <a:spcBef>
          <a:spcPct val="20000"/>
        </a:spcBef>
        <a:buFont typeface="Arial" panose="020B0604020202020204"/>
        <a:buChar char="–"/>
        <a:defRPr sz="3735" kern="1200">
          <a:solidFill>
            <a:schemeClr val="tx1"/>
          </a:solidFill>
          <a:latin typeface="+mn-lt"/>
          <a:ea typeface="+mn-ea"/>
          <a:cs typeface="+mn-cs"/>
        </a:defRPr>
      </a:lvl2pPr>
      <a:lvl3pPr marL="1524000" indent="-304800" algn="l" defTabSz="608965" rtl="0" eaLnBrk="1" latinLnBrk="0" hangingPunct="1">
        <a:spcBef>
          <a:spcPct val="20000"/>
        </a:spcBef>
        <a:buFont typeface="Arial" panose="020B0604020202020204"/>
        <a:buChar char="•"/>
        <a:defRPr sz="3200" kern="1200">
          <a:solidFill>
            <a:schemeClr val="tx1"/>
          </a:solidFill>
          <a:latin typeface="+mn-lt"/>
          <a:ea typeface="+mn-ea"/>
          <a:cs typeface="+mn-cs"/>
        </a:defRPr>
      </a:lvl3pPr>
      <a:lvl4pPr marL="2133600" indent="-304800" algn="l" defTabSz="608965" rtl="0" eaLnBrk="1" latinLnBrk="0" hangingPunct="1">
        <a:spcBef>
          <a:spcPct val="20000"/>
        </a:spcBef>
        <a:buFont typeface="Arial" panose="020B0604020202020204"/>
        <a:buChar char="–"/>
        <a:defRPr sz="2665" kern="1200">
          <a:solidFill>
            <a:schemeClr val="tx1"/>
          </a:solidFill>
          <a:latin typeface="+mn-lt"/>
          <a:ea typeface="+mn-ea"/>
          <a:cs typeface="+mn-cs"/>
        </a:defRPr>
      </a:lvl4pPr>
      <a:lvl5pPr marL="2742565" indent="-304800" algn="l" defTabSz="608965" rtl="0" eaLnBrk="1" latinLnBrk="0" hangingPunct="1">
        <a:spcBef>
          <a:spcPct val="20000"/>
        </a:spcBef>
        <a:buFont typeface="Arial" panose="020B0604020202020204"/>
        <a:buChar char="»"/>
        <a:defRPr sz="2665" kern="1200">
          <a:solidFill>
            <a:schemeClr val="tx1"/>
          </a:solidFill>
          <a:latin typeface="+mn-lt"/>
          <a:ea typeface="+mn-ea"/>
          <a:cs typeface="+mn-cs"/>
        </a:defRPr>
      </a:lvl5pPr>
      <a:lvl6pPr marL="3352165" indent="-304800" algn="l" defTabSz="608965" rtl="0" eaLnBrk="1" latinLnBrk="0" hangingPunct="1">
        <a:spcBef>
          <a:spcPct val="20000"/>
        </a:spcBef>
        <a:buFont typeface="Arial" panose="020B0604020202020204"/>
        <a:buChar char="•"/>
        <a:defRPr sz="2665" kern="1200">
          <a:solidFill>
            <a:schemeClr val="tx1"/>
          </a:solidFill>
          <a:latin typeface="+mn-lt"/>
          <a:ea typeface="+mn-ea"/>
          <a:cs typeface="+mn-cs"/>
        </a:defRPr>
      </a:lvl6pPr>
      <a:lvl7pPr marL="3961765" indent="-304800" algn="l" defTabSz="608965" rtl="0" eaLnBrk="1" latinLnBrk="0" hangingPunct="1">
        <a:spcBef>
          <a:spcPct val="20000"/>
        </a:spcBef>
        <a:buFont typeface="Arial" panose="020B0604020202020204"/>
        <a:buChar char="•"/>
        <a:defRPr sz="2665" kern="1200">
          <a:solidFill>
            <a:schemeClr val="tx1"/>
          </a:solidFill>
          <a:latin typeface="+mn-lt"/>
          <a:ea typeface="+mn-ea"/>
          <a:cs typeface="+mn-cs"/>
        </a:defRPr>
      </a:lvl7pPr>
      <a:lvl8pPr marL="4571365" indent="-304800" algn="l" defTabSz="608965" rtl="0" eaLnBrk="1" latinLnBrk="0" hangingPunct="1">
        <a:spcBef>
          <a:spcPct val="20000"/>
        </a:spcBef>
        <a:buFont typeface="Arial" panose="020B0604020202020204"/>
        <a:buChar char="•"/>
        <a:defRPr sz="2665" kern="1200">
          <a:solidFill>
            <a:schemeClr val="tx1"/>
          </a:solidFill>
          <a:latin typeface="+mn-lt"/>
          <a:ea typeface="+mn-ea"/>
          <a:cs typeface="+mn-cs"/>
        </a:defRPr>
      </a:lvl8pPr>
      <a:lvl9pPr marL="5180965" indent="-304800" algn="l" defTabSz="608965" rtl="0" eaLnBrk="1" latinLnBrk="0" hangingPunct="1">
        <a:spcBef>
          <a:spcPct val="20000"/>
        </a:spcBef>
        <a:buFont typeface="Arial" panose="020B0604020202020204"/>
        <a:buChar char="•"/>
        <a:defRPr sz="2665" kern="1200">
          <a:solidFill>
            <a:schemeClr val="tx1"/>
          </a:solidFill>
          <a:latin typeface="+mn-lt"/>
          <a:ea typeface="+mn-ea"/>
          <a:cs typeface="+mn-cs"/>
        </a:defRPr>
      </a:lvl9pPr>
    </p:bodyStyle>
    <p:otherStyle>
      <a:defPPr>
        <a:defRPr lang="en-US"/>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7365" algn="l" defTabSz="608965" rtl="0" eaLnBrk="1" latinLnBrk="0" hangingPunct="1">
        <a:defRPr sz="2400" kern="1200">
          <a:solidFill>
            <a:schemeClr val="tx1"/>
          </a:solidFill>
          <a:latin typeface="+mn-lt"/>
          <a:ea typeface="+mn-ea"/>
          <a:cs typeface="+mn-cs"/>
        </a:defRPr>
      </a:lvl6pPr>
      <a:lvl7pPr marL="3656965" algn="l" defTabSz="608965" rtl="0" eaLnBrk="1" latinLnBrk="0" hangingPunct="1">
        <a:defRPr sz="2400" kern="1200">
          <a:solidFill>
            <a:schemeClr val="tx1"/>
          </a:solidFill>
          <a:latin typeface="+mn-lt"/>
          <a:ea typeface="+mn-ea"/>
          <a:cs typeface="+mn-cs"/>
        </a:defRPr>
      </a:lvl7pPr>
      <a:lvl8pPr marL="4266565" algn="l" defTabSz="608965" rtl="0" eaLnBrk="1" latinLnBrk="0" hangingPunct="1">
        <a:defRPr sz="2400" kern="1200">
          <a:solidFill>
            <a:schemeClr val="tx1"/>
          </a:solidFill>
          <a:latin typeface="+mn-lt"/>
          <a:ea typeface="+mn-ea"/>
          <a:cs typeface="+mn-cs"/>
        </a:defRPr>
      </a:lvl8pPr>
      <a:lvl9pPr marL="4876165" algn="l" defTabSz="6089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占位符 19"/>
          <p:cNvSpPr>
            <a:spLocks noGrp="1"/>
          </p:cNvSpPr>
          <p:nvPr>
            <p:ph type="body" sz="quarter" idx="12"/>
          </p:nvPr>
        </p:nvSpPr>
        <p:spPr>
          <a:xfrm>
            <a:off x="356872" y="2271332"/>
            <a:ext cx="6565895" cy="1624034"/>
          </a:xfrm>
        </p:spPr>
        <p:txBody>
          <a:bodyPr/>
          <a:lstStyle/>
          <a:p>
            <a:pPr lvl="0">
              <a:lnSpc>
                <a:spcPct val="100000"/>
              </a:lnSpc>
              <a:spcBef>
                <a:spcPts val="0"/>
              </a:spcBef>
              <a:defRPr/>
            </a:pPr>
            <a:r>
              <a:rPr lang="zh-CN" altLang="en-US" sz="4800" kern="0" dirty="0">
                <a:sym typeface="Calibri" panose="020F0502020204030204" pitchFamily="34" charset="0"/>
              </a:rPr>
              <a:t>第五单元  </a:t>
            </a:r>
          </a:p>
          <a:p>
            <a:r>
              <a:rPr lang="zh-CN" altLang="en-US" sz="4800" kern="0" dirty="0"/>
              <a:t>解读工作世界</a:t>
            </a:r>
          </a:p>
        </p:txBody>
      </p:sp>
      <p:sp>
        <p:nvSpPr>
          <p:cNvPr id="21" name="文本占位符 20"/>
          <p:cNvSpPr>
            <a:spLocks noGrp="1"/>
          </p:cNvSpPr>
          <p:nvPr>
            <p:ph type="body" sz="quarter" idx="13"/>
          </p:nvPr>
        </p:nvSpPr>
        <p:spPr>
          <a:xfrm>
            <a:off x="2910207" y="4098603"/>
            <a:ext cx="5016500" cy="385362"/>
          </a:xfrm>
        </p:spPr>
        <p:txBody>
          <a:bodyPr/>
          <a:lstStyle/>
          <a:p>
            <a:pPr lvl="0"/>
            <a:r>
              <a:rPr lang="en-US" altLang="zh-CN" sz="1600" kern="0" dirty="0">
                <a:solidFill>
                  <a:schemeClr val="tx1"/>
                </a:solidFill>
                <a:effectLst>
                  <a:outerShdw blurRad="38100" dist="19050" dir="2700000" algn="tl" rotWithShape="0">
                    <a:schemeClr val="dk1">
                      <a:alpha val="40000"/>
                    </a:schemeClr>
                  </a:outerShdw>
                </a:effectLst>
                <a:sym typeface="Calibri" panose="020F0502020204030204" pitchFamily="34" charset="0"/>
              </a:rPr>
              <a:t>   </a:t>
            </a:r>
            <a:r>
              <a:rPr sz="1600" kern="0" dirty="0">
                <a:solidFill>
                  <a:schemeClr val="tx1"/>
                </a:solidFill>
                <a:effectLst>
                  <a:outerShdw blurRad="38100" dist="19050" dir="2700000" algn="tl" rotWithShape="0">
                    <a:schemeClr val="dk1">
                      <a:alpha val="40000"/>
                    </a:schemeClr>
                  </a:outerShdw>
                </a:effectLst>
                <a:sym typeface="Calibri" panose="020F0502020204030204" pitchFamily="34" charset="0"/>
              </a:rPr>
              <a:t>授课老师：</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a:xfrm>
            <a:off x="2964654" y="628386"/>
            <a:ext cx="5858069" cy="1439368"/>
          </a:xfrm>
        </p:spPr>
        <p:txBody>
          <a:bodyPr wrap="square"/>
          <a:lstStyle/>
          <a:p>
            <a:r>
              <a:rPr lang="zh-CN" altLang="en-US" sz="4400">
                <a:solidFill>
                  <a:schemeClr val="tx2"/>
                </a:solidFill>
              </a:rPr>
              <a:t>二、什么是职业</a:t>
            </a:r>
            <a:r>
              <a:rPr lang="en-US" altLang="zh-CN" sz="4400">
                <a:solidFill>
                  <a:schemeClr val="tx2"/>
                </a:solidFill>
              </a:rPr>
              <a:t>?</a:t>
            </a:r>
            <a:endParaRPr lang="zh-CN" altLang="en-US" sz="4400">
              <a:solidFill>
                <a:schemeClr val="tx2"/>
              </a:solidFill>
            </a:endParaRPr>
          </a:p>
          <a:p>
            <a:endParaRPr lang="zh-CN" altLang="en-US" sz="4400" dirty="0">
              <a:solidFill>
                <a:schemeClr val="bg1"/>
              </a:solidFill>
            </a:endParaRPr>
          </a:p>
        </p:txBody>
      </p:sp>
      <p:sp>
        <p:nvSpPr>
          <p:cNvPr id="2" name="矩形 1">
            <a:extLst>
              <a:ext uri="{FF2B5EF4-FFF2-40B4-BE49-F238E27FC236}">
                <a16:creationId xmlns:a16="http://schemas.microsoft.com/office/drawing/2014/main" id="{CC2C3A60-4FEE-4E6B-B5B8-1E38A4C810C8}"/>
              </a:ext>
            </a:extLst>
          </p:cNvPr>
          <p:cNvSpPr/>
          <p:nvPr/>
        </p:nvSpPr>
        <p:spPr>
          <a:xfrm>
            <a:off x="2860482" y="1334312"/>
            <a:ext cx="2646878" cy="581057"/>
          </a:xfrm>
          <a:prstGeom prst="rect">
            <a:avLst/>
          </a:prstGeom>
        </p:spPr>
        <p:txBody>
          <a:bodyPr wrap="none">
            <a:spAutoFit/>
          </a:bodyPr>
          <a:lstStyle/>
          <a:p>
            <a:pPr marR="0" lvl="0">
              <a:lnSpc>
                <a:spcPct val="150000"/>
              </a:lnSpc>
              <a:spcBef>
                <a:spcPts val="0"/>
              </a:spcBef>
            </a:pPr>
            <a:r>
              <a:rPr lang="zh-CN" altLang="en-US" sz="2400" b="1"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（三）职业的变迁</a:t>
            </a:r>
            <a:endParaRPr lang="zh-CN" altLang="en-US" sz="24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5" name="图示 4">
            <a:extLst>
              <a:ext uri="{FF2B5EF4-FFF2-40B4-BE49-F238E27FC236}">
                <a16:creationId xmlns:a16="http://schemas.microsoft.com/office/drawing/2014/main" id="{95961A42-6AD7-4551-A415-B49491858013}"/>
              </a:ext>
            </a:extLst>
          </p:cNvPr>
          <p:cNvGraphicFramePr/>
          <p:nvPr>
            <p:extLst>
              <p:ext uri="{D42A27DB-BD31-4B8C-83A1-F6EECF244321}">
                <p14:modId xmlns:p14="http://schemas.microsoft.com/office/powerpoint/2010/main" val="2290683089"/>
              </p:ext>
            </p:extLst>
          </p:nvPr>
        </p:nvGraphicFramePr>
        <p:xfrm>
          <a:off x="6036961" y="1449860"/>
          <a:ext cx="5571524" cy="5050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6784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a:xfrm>
            <a:off x="2964654" y="628386"/>
            <a:ext cx="5858069" cy="1439368"/>
          </a:xfrm>
        </p:spPr>
        <p:txBody>
          <a:bodyPr wrap="square"/>
          <a:lstStyle/>
          <a:p>
            <a:r>
              <a:rPr lang="zh-CN" altLang="en-US" sz="4400">
                <a:solidFill>
                  <a:schemeClr val="tx2"/>
                </a:solidFill>
              </a:rPr>
              <a:t>二、什么是职业</a:t>
            </a:r>
            <a:r>
              <a:rPr lang="en-US" altLang="zh-CN" sz="4400">
                <a:solidFill>
                  <a:schemeClr val="tx2"/>
                </a:solidFill>
              </a:rPr>
              <a:t>?</a:t>
            </a:r>
            <a:endParaRPr lang="zh-CN" altLang="en-US" sz="4400">
              <a:solidFill>
                <a:schemeClr val="tx2"/>
              </a:solidFill>
            </a:endParaRPr>
          </a:p>
          <a:p>
            <a:endParaRPr lang="zh-CN" altLang="en-US" sz="4400" dirty="0">
              <a:solidFill>
                <a:schemeClr val="bg1"/>
              </a:solidFill>
            </a:endParaRPr>
          </a:p>
        </p:txBody>
      </p:sp>
      <p:sp>
        <p:nvSpPr>
          <p:cNvPr id="2" name="矩形 1">
            <a:extLst>
              <a:ext uri="{FF2B5EF4-FFF2-40B4-BE49-F238E27FC236}">
                <a16:creationId xmlns:a16="http://schemas.microsoft.com/office/drawing/2014/main" id="{CC2C3A60-4FEE-4E6B-B5B8-1E38A4C810C8}"/>
              </a:ext>
            </a:extLst>
          </p:cNvPr>
          <p:cNvSpPr/>
          <p:nvPr/>
        </p:nvSpPr>
        <p:spPr>
          <a:xfrm>
            <a:off x="2860482" y="1334312"/>
            <a:ext cx="2031325" cy="581057"/>
          </a:xfrm>
          <a:prstGeom prst="rect">
            <a:avLst/>
          </a:prstGeom>
        </p:spPr>
        <p:txBody>
          <a:bodyPr wrap="none">
            <a:spAutoFit/>
          </a:bodyPr>
          <a:lstStyle/>
          <a:p>
            <a:pPr marR="0" lvl="0">
              <a:lnSpc>
                <a:spcPct val="150000"/>
              </a:lnSpc>
              <a:spcBef>
                <a:spcPts val="0"/>
              </a:spcBef>
            </a:pPr>
            <a:r>
              <a:rPr lang="zh-CN" altLang="en-US" sz="2400" b="1"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（四）新职业</a:t>
            </a:r>
            <a:endParaRPr lang="zh-CN" altLang="en-US" sz="24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a16="http://schemas.microsoft.com/office/drawing/2014/main" id="{A539DF90-84D1-405B-8AA1-450293BBFA07}"/>
              </a:ext>
            </a:extLst>
          </p:cNvPr>
          <p:cNvSpPr/>
          <p:nvPr/>
        </p:nvSpPr>
        <p:spPr>
          <a:xfrm>
            <a:off x="3048000" y="2160063"/>
            <a:ext cx="7842422" cy="3351046"/>
          </a:xfrm>
          <a:prstGeom prst="rect">
            <a:avLst/>
          </a:prstGeom>
        </p:spPr>
        <p:txBody>
          <a:bodyPr wrap="square">
            <a:spAutoFit/>
          </a:bodyPr>
          <a:lstStyle/>
          <a:p>
            <a:pPr indent="266700">
              <a:lnSpc>
                <a:spcPct val="150000"/>
              </a:lnSpc>
            </a:pPr>
            <a:r>
              <a:rPr lang="zh-CN" altLang="en-US" sz="2400" kern="100" dirty="0">
                <a:latin typeface="+mj-ea"/>
                <a:ea typeface="+mj-ea"/>
                <a:cs typeface="Times New Roman" panose="02020603050405020304" pitchFamily="18" charset="0"/>
              </a:rPr>
              <a:t>  新涌现出来的大批新职业，主要集中在第一、第二产业的高新技术领域和蓬勃发展的第三产业。从分布情况来看，新职业主要分布于基因和转基因工程、遗传工程、生态农业、生化试验等高新技术领域；加工中心、环境监测、计算机辅助设计、计算机辅助制造、纳米材料生产等领域也出现大批了新职业；新职业分布最广的是社会服务领域。</a:t>
            </a:r>
          </a:p>
        </p:txBody>
      </p:sp>
    </p:spTree>
    <p:extLst>
      <p:ext uri="{BB962C8B-B14F-4D97-AF65-F5344CB8AC3E}">
        <p14:creationId xmlns:p14="http://schemas.microsoft.com/office/powerpoint/2010/main" val="3876359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a:xfrm>
            <a:off x="2964654" y="628386"/>
            <a:ext cx="5858069" cy="1439368"/>
          </a:xfrm>
        </p:spPr>
        <p:txBody>
          <a:bodyPr wrap="square"/>
          <a:lstStyle/>
          <a:p>
            <a:r>
              <a:rPr lang="zh-CN" altLang="en-US" sz="4400" dirty="0">
                <a:solidFill>
                  <a:schemeClr val="tx2"/>
                </a:solidFill>
              </a:rPr>
              <a:t>三、什么是组织</a:t>
            </a:r>
            <a:r>
              <a:rPr lang="en-US" altLang="zh-CN" sz="4400" dirty="0">
                <a:solidFill>
                  <a:schemeClr val="tx2"/>
                </a:solidFill>
              </a:rPr>
              <a:t>?</a:t>
            </a:r>
            <a:endParaRPr lang="zh-CN" altLang="en-US" sz="4400" dirty="0">
              <a:solidFill>
                <a:schemeClr val="tx2"/>
              </a:solidFill>
            </a:endParaRPr>
          </a:p>
          <a:p>
            <a:endParaRPr lang="zh-CN" altLang="en-US" sz="4400" dirty="0">
              <a:solidFill>
                <a:schemeClr val="bg1"/>
              </a:solidFill>
            </a:endParaRPr>
          </a:p>
        </p:txBody>
      </p:sp>
      <p:sp>
        <p:nvSpPr>
          <p:cNvPr id="3" name="矩形 2">
            <a:extLst>
              <a:ext uri="{FF2B5EF4-FFF2-40B4-BE49-F238E27FC236}">
                <a16:creationId xmlns:a16="http://schemas.microsoft.com/office/drawing/2014/main" id="{A539DF90-84D1-405B-8AA1-450293BBFA07}"/>
              </a:ext>
            </a:extLst>
          </p:cNvPr>
          <p:cNvSpPr/>
          <p:nvPr/>
        </p:nvSpPr>
        <p:spPr>
          <a:xfrm>
            <a:off x="2964654" y="1484560"/>
            <a:ext cx="7842422" cy="1124219"/>
          </a:xfrm>
          <a:prstGeom prst="rect">
            <a:avLst/>
          </a:prstGeom>
        </p:spPr>
        <p:txBody>
          <a:bodyPr wrap="square">
            <a:spAutoFit/>
          </a:bodyPr>
          <a:lstStyle/>
          <a:p>
            <a:pPr indent="266700">
              <a:lnSpc>
                <a:spcPct val="150000"/>
              </a:lnSpc>
            </a:pPr>
            <a:r>
              <a:rPr lang="zh-CN" altLang="en-US" sz="2000" dirty="0"/>
              <a:t>组织就是指人们为实现一定的目标，互相协作结合而成的集体或团体，如党团组织、工会组织、企业、军事组织等等</a:t>
            </a:r>
            <a:r>
              <a:rPr lang="zh-CN" altLang="en-US" sz="2800" kern="100" dirty="0">
                <a:latin typeface="+mj-ea"/>
                <a:ea typeface="+mj-ea"/>
                <a:cs typeface="Times New Roman" panose="02020603050405020304" pitchFamily="18" charset="0"/>
              </a:rPr>
              <a:t>。</a:t>
            </a:r>
          </a:p>
        </p:txBody>
      </p:sp>
      <p:pic>
        <p:nvPicPr>
          <p:cNvPr id="1026" name="Picture 2" descr="C:\Users\lenovo\AppData\Local\Temp\ksohtml14728\wps2.jpg">
            <a:extLst>
              <a:ext uri="{FF2B5EF4-FFF2-40B4-BE49-F238E27FC236}">
                <a16:creationId xmlns:a16="http://schemas.microsoft.com/office/drawing/2014/main" id="{8D1991D3-B02B-45AC-B77C-9F12C0943F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368" y="2608779"/>
            <a:ext cx="5334000" cy="372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030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a:xfrm>
            <a:off x="2964654" y="628386"/>
            <a:ext cx="5858069" cy="1439368"/>
          </a:xfrm>
        </p:spPr>
        <p:txBody>
          <a:bodyPr wrap="square"/>
          <a:lstStyle/>
          <a:p>
            <a:r>
              <a:rPr lang="zh-CN" altLang="en-US" sz="4400" dirty="0">
                <a:solidFill>
                  <a:schemeClr val="tx2"/>
                </a:solidFill>
              </a:rPr>
              <a:t>四、什么是行业</a:t>
            </a:r>
            <a:r>
              <a:rPr lang="en-US" altLang="zh-CN" sz="4400" dirty="0">
                <a:solidFill>
                  <a:schemeClr val="tx2"/>
                </a:solidFill>
              </a:rPr>
              <a:t>?</a:t>
            </a:r>
            <a:endParaRPr lang="zh-CN" altLang="en-US" sz="4400" dirty="0">
              <a:solidFill>
                <a:schemeClr val="tx2"/>
              </a:solidFill>
            </a:endParaRPr>
          </a:p>
          <a:p>
            <a:endParaRPr lang="zh-CN" altLang="en-US" sz="4400" dirty="0">
              <a:solidFill>
                <a:schemeClr val="bg1"/>
              </a:solidFill>
            </a:endParaRPr>
          </a:p>
        </p:txBody>
      </p:sp>
      <p:sp>
        <p:nvSpPr>
          <p:cNvPr id="3" name="矩形 2">
            <a:extLst>
              <a:ext uri="{FF2B5EF4-FFF2-40B4-BE49-F238E27FC236}">
                <a16:creationId xmlns:a16="http://schemas.microsoft.com/office/drawing/2014/main" id="{A539DF90-84D1-405B-8AA1-450293BBFA07}"/>
              </a:ext>
            </a:extLst>
          </p:cNvPr>
          <p:cNvSpPr/>
          <p:nvPr/>
        </p:nvSpPr>
        <p:spPr>
          <a:xfrm>
            <a:off x="2964654" y="1838787"/>
            <a:ext cx="7842422" cy="4898970"/>
          </a:xfrm>
          <a:prstGeom prst="rect">
            <a:avLst/>
          </a:prstGeom>
        </p:spPr>
        <p:txBody>
          <a:bodyPr wrap="square">
            <a:spAutoFit/>
          </a:bodyPr>
          <a:lstStyle/>
          <a:p>
            <a:pPr indent="266700">
              <a:lnSpc>
                <a:spcPct val="150000"/>
              </a:lnSpc>
            </a:pPr>
            <a:r>
              <a:rPr lang="zh-CN" altLang="en-US" sz="2000" dirty="0"/>
              <a:t>   根据人力资源和社会保障部发布的</a:t>
            </a:r>
            <a:r>
              <a:rPr lang="en-US" altLang="zh-CN" sz="2000" dirty="0"/>
              <a:t>《2016</a:t>
            </a:r>
            <a:r>
              <a:rPr lang="zh-CN" altLang="en-US" sz="2000" dirty="0"/>
              <a:t>年度人力资源和社会保障事业发展统计公报</a:t>
            </a:r>
            <a:r>
              <a:rPr lang="en-US" altLang="zh-CN" sz="2000" dirty="0"/>
              <a:t>》</a:t>
            </a:r>
            <a:r>
              <a:rPr lang="zh-CN" altLang="en-US" sz="2000" dirty="0"/>
              <a:t>， </a:t>
            </a:r>
            <a:r>
              <a:rPr lang="en-US" altLang="zh-CN" sz="2000" dirty="0"/>
              <a:t>2016</a:t>
            </a:r>
            <a:r>
              <a:rPr lang="zh-CN" altLang="en-US" sz="2000" dirty="0"/>
              <a:t>年末全国就业人员为</a:t>
            </a:r>
            <a:r>
              <a:rPr lang="en-US" altLang="zh-CN" sz="2000" dirty="0"/>
              <a:t>77603</a:t>
            </a:r>
            <a:r>
              <a:rPr lang="zh-CN" altLang="en-US" sz="2000" dirty="0"/>
              <a:t>万人，比上年末增加</a:t>
            </a:r>
            <a:r>
              <a:rPr lang="en-US" altLang="zh-CN" sz="2000" dirty="0"/>
              <a:t>152</a:t>
            </a:r>
            <a:r>
              <a:rPr lang="zh-CN" altLang="en-US" sz="2000" dirty="0"/>
              <a:t>万人；其中城镇就业人员为</a:t>
            </a:r>
            <a:r>
              <a:rPr lang="en-US" altLang="zh-CN" sz="2000" dirty="0"/>
              <a:t>41428</a:t>
            </a:r>
            <a:r>
              <a:rPr lang="zh-CN" altLang="en-US" sz="2000" dirty="0"/>
              <a:t>万人， 比上年末增加</a:t>
            </a:r>
            <a:r>
              <a:rPr lang="en-US" altLang="zh-CN" sz="2000" dirty="0"/>
              <a:t>1018</a:t>
            </a:r>
            <a:r>
              <a:rPr lang="zh-CN" altLang="en-US" sz="2000" dirty="0"/>
              <a:t>万人。在全国就业人员中，第一产业就业人员占</a:t>
            </a:r>
            <a:r>
              <a:rPr lang="en-US" altLang="zh-CN" sz="2000" dirty="0"/>
              <a:t>27.7</a:t>
            </a:r>
            <a:r>
              <a:rPr lang="zh-CN" altLang="en-US" sz="2000" dirty="0"/>
              <a:t>％；第二产业就业人员占</a:t>
            </a:r>
            <a:r>
              <a:rPr lang="en-US" altLang="zh-CN" sz="2000" dirty="0"/>
              <a:t>28.8</a:t>
            </a:r>
            <a:r>
              <a:rPr lang="zh-CN" altLang="en-US" sz="2000" dirty="0"/>
              <a:t>％；第三产业就业人员占</a:t>
            </a:r>
            <a:r>
              <a:rPr lang="en-US" altLang="zh-CN" sz="2000" dirty="0"/>
              <a:t>43.5</a:t>
            </a:r>
            <a:r>
              <a:rPr lang="zh-CN" altLang="en-US" sz="2000" dirty="0"/>
              <a:t>％。全国农民工总量达</a:t>
            </a:r>
            <a:r>
              <a:rPr lang="en-US" altLang="zh-CN" sz="2000" dirty="0"/>
              <a:t>28171</a:t>
            </a:r>
            <a:r>
              <a:rPr lang="zh-CN" altLang="en-US" sz="2000" dirty="0"/>
              <a:t>万人，比上年增加</a:t>
            </a:r>
            <a:r>
              <a:rPr lang="en-US" altLang="zh-CN" sz="2000" dirty="0"/>
              <a:t>424</a:t>
            </a:r>
            <a:r>
              <a:rPr lang="zh-CN" altLang="en-US" sz="2000" dirty="0"/>
              <a:t>万人，其中外出农民工</a:t>
            </a:r>
            <a:r>
              <a:rPr lang="en-US" altLang="zh-CN" sz="2000" dirty="0"/>
              <a:t>16934</a:t>
            </a:r>
            <a:r>
              <a:rPr lang="zh-CN" altLang="en-US" sz="2000" dirty="0"/>
              <a:t>万人。全年城镇新增就业人数</a:t>
            </a:r>
            <a:r>
              <a:rPr lang="en-US" altLang="zh-CN" sz="2000" dirty="0"/>
              <a:t>1314</a:t>
            </a:r>
            <a:r>
              <a:rPr lang="zh-CN" altLang="en-US" sz="2000" dirty="0"/>
              <a:t>万人，其中城镇失业人员再就业</a:t>
            </a:r>
            <a:r>
              <a:rPr lang="en-US" altLang="zh-CN" sz="2000" dirty="0"/>
              <a:t>554</a:t>
            </a:r>
            <a:r>
              <a:rPr lang="zh-CN" altLang="en-US" sz="2000" dirty="0"/>
              <a:t>万人，就业困难人员就业</a:t>
            </a:r>
            <a:r>
              <a:rPr lang="en-US" altLang="zh-CN" sz="2000" dirty="0"/>
              <a:t>169</a:t>
            </a:r>
            <a:r>
              <a:rPr lang="zh-CN" altLang="en-US" sz="2000" dirty="0"/>
              <a:t>万人。年末城镇登记失业</a:t>
            </a:r>
            <a:r>
              <a:rPr lang="en-US" altLang="zh-CN" sz="2000" dirty="0"/>
              <a:t>982</a:t>
            </a:r>
            <a:r>
              <a:rPr lang="zh-CN" altLang="en-US" sz="2000" dirty="0"/>
              <a:t>万人，城镇登记失业率为</a:t>
            </a:r>
            <a:r>
              <a:rPr lang="en-US" altLang="zh-CN" sz="2000" dirty="0"/>
              <a:t>4.02%</a:t>
            </a:r>
            <a:r>
              <a:rPr lang="zh-CN" altLang="en-US" sz="2000" dirty="0"/>
              <a:t>。</a:t>
            </a:r>
          </a:p>
          <a:p>
            <a:pPr indent="266700">
              <a:lnSpc>
                <a:spcPct val="150000"/>
              </a:lnSpc>
            </a:pPr>
            <a:r>
              <a:rPr lang="zh-CN" altLang="en-US" sz="3200" kern="100" dirty="0">
                <a:latin typeface="+mj-ea"/>
                <a:ea typeface="+mj-ea"/>
                <a:cs typeface="Times New Roman" panose="02020603050405020304" pitchFamily="18" charset="0"/>
              </a:rPr>
              <a:t>。</a:t>
            </a:r>
          </a:p>
        </p:txBody>
      </p:sp>
    </p:spTree>
    <p:extLst>
      <p:ext uri="{BB962C8B-B14F-4D97-AF65-F5344CB8AC3E}">
        <p14:creationId xmlns:p14="http://schemas.microsoft.com/office/powerpoint/2010/main" val="3947143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1"/>
          </p:nvPr>
        </p:nvSpPr>
        <p:spPr>
          <a:xfrm>
            <a:off x="3730774" y="990851"/>
            <a:ext cx="5454415" cy="480131"/>
          </a:xfrm>
        </p:spPr>
        <p:txBody>
          <a:bodyPr/>
          <a:lstStyle/>
          <a:p>
            <a:r>
              <a:rPr lang="zh-CN" altLang="en-US" dirty="0"/>
              <a:t>活动与拓展</a:t>
            </a:r>
          </a:p>
        </p:txBody>
      </p:sp>
      <p:cxnSp>
        <p:nvCxnSpPr>
          <p:cNvPr id="2" name="直接连接符 1"/>
          <p:cNvCxnSpPr/>
          <p:nvPr/>
        </p:nvCxnSpPr>
        <p:spPr>
          <a:xfrm>
            <a:off x="0" y="1601024"/>
            <a:ext cx="11106785" cy="2413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4" name="图示 3">
            <a:extLst>
              <a:ext uri="{FF2B5EF4-FFF2-40B4-BE49-F238E27FC236}">
                <a16:creationId xmlns:a16="http://schemas.microsoft.com/office/drawing/2014/main" id="{F744417A-92F5-4F93-A260-D099519E69D4}"/>
              </a:ext>
            </a:extLst>
          </p:cNvPr>
          <p:cNvGraphicFramePr/>
          <p:nvPr>
            <p:extLst>
              <p:ext uri="{D42A27DB-BD31-4B8C-83A1-F6EECF244321}">
                <p14:modId xmlns:p14="http://schemas.microsoft.com/office/powerpoint/2010/main" val="7615256"/>
              </p:ext>
            </p:extLst>
          </p:nvPr>
        </p:nvGraphicFramePr>
        <p:xfrm>
          <a:off x="2228335" y="2421923"/>
          <a:ext cx="7735330" cy="1568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1"/>
          </p:nvPr>
        </p:nvSpPr>
        <p:spPr>
          <a:xfrm>
            <a:off x="4686364" y="990851"/>
            <a:ext cx="3962400" cy="478155"/>
          </a:xfrm>
        </p:spPr>
        <p:txBody>
          <a:bodyPr/>
          <a:lstStyle/>
          <a:p>
            <a:r>
              <a:rPr lang="zh-CN" altLang="en-US" dirty="0"/>
              <a:t>思考与讨论</a:t>
            </a:r>
          </a:p>
        </p:txBody>
      </p:sp>
      <p:cxnSp>
        <p:nvCxnSpPr>
          <p:cNvPr id="2" name="直接连接符 1"/>
          <p:cNvCxnSpPr/>
          <p:nvPr/>
        </p:nvCxnSpPr>
        <p:spPr>
          <a:xfrm>
            <a:off x="0" y="1601024"/>
            <a:ext cx="11106785" cy="2413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4" name="图示 3">
            <a:extLst>
              <a:ext uri="{FF2B5EF4-FFF2-40B4-BE49-F238E27FC236}">
                <a16:creationId xmlns:a16="http://schemas.microsoft.com/office/drawing/2014/main" id="{F744417A-92F5-4F93-A260-D099519E69D4}"/>
              </a:ext>
            </a:extLst>
          </p:cNvPr>
          <p:cNvGraphicFramePr/>
          <p:nvPr>
            <p:extLst>
              <p:ext uri="{D42A27DB-BD31-4B8C-83A1-F6EECF244321}">
                <p14:modId xmlns:p14="http://schemas.microsoft.com/office/powerpoint/2010/main" val="3837009039"/>
              </p:ext>
            </p:extLst>
          </p:nvPr>
        </p:nvGraphicFramePr>
        <p:xfrm>
          <a:off x="2228335" y="2421923"/>
          <a:ext cx="8373762" cy="2463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2925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2964654" y="628386"/>
            <a:ext cx="7793961" cy="3929281"/>
          </a:xfrm>
          <a:prstGeom prst="rect">
            <a:avLst/>
          </a:prstGeom>
        </p:spPr>
        <p:txBody>
          <a:bodyPr/>
          <a:lstStyle/>
          <a:p>
            <a:r>
              <a:rPr lang="zh-CN" altLang="en-US" sz="4800" dirty="0">
                <a:sym typeface="+mn-ea"/>
              </a:rPr>
              <a:t>第二节 </a:t>
            </a:r>
            <a:endParaRPr lang="en-US" altLang="zh-CN" sz="4800" dirty="0">
              <a:sym typeface="+mn-ea"/>
            </a:endParaRPr>
          </a:p>
          <a:p>
            <a:r>
              <a:rPr lang="zh-CN" altLang="en-US" sz="4800" dirty="0"/>
              <a:t>解读岗位说明书、职业能力</a:t>
            </a:r>
          </a:p>
          <a:p>
            <a:endParaRPr lang="zh-CN" altLang="en-US" sz="4800" dirty="0"/>
          </a:p>
          <a:p>
            <a:endParaRPr lang="zh-CN" altLang="en-US" sz="4800" dirty="0"/>
          </a:p>
          <a:p>
            <a:endParaRPr lang="zh-CN" altLang="en-US" sz="4800" dirty="0">
              <a:latin typeface="Calibri" panose="020F0502020204030204" pitchFamily="34" charset="0"/>
              <a:ea typeface="微软雅黑" panose="020B0503020204020204" pitchFamily="34" charset="-122"/>
              <a:cs typeface="+mn-ea"/>
              <a:sym typeface="Calibri" panose="020F0502020204030204" pitchFamily="34" charset="0"/>
            </a:endParaRPr>
          </a:p>
        </p:txBody>
      </p:sp>
    </p:spTree>
    <p:extLst>
      <p:ext uri="{BB962C8B-B14F-4D97-AF65-F5344CB8AC3E}">
        <p14:creationId xmlns:p14="http://schemas.microsoft.com/office/powerpoint/2010/main" val="113313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2964815" y="628650"/>
            <a:ext cx="8742680" cy="2028248"/>
          </a:xfrm>
          <a:prstGeom prst="rect">
            <a:avLst/>
          </a:prstGeom>
        </p:spPr>
        <p:txBody>
          <a:bodyPr wrap="square"/>
          <a:lstStyle/>
          <a:p>
            <a:r>
              <a:rPr lang="zh-CN" altLang="en-US" dirty="0">
                <a:latin typeface="Calibri" panose="020F0502020204030204" pitchFamily="34" charset="0"/>
                <a:ea typeface="微软雅黑" panose="020B0503020204020204" pitchFamily="34" charset="-122"/>
                <a:cs typeface="+mn-ea"/>
                <a:sym typeface="Calibri" panose="020F0502020204030204" pitchFamily="34" charset="0"/>
              </a:rPr>
              <a:t>案例分析  </a:t>
            </a:r>
            <a:r>
              <a:rPr lang="zh-CN" altLang="en-US" i="1" dirty="0">
                <a:solidFill>
                  <a:schemeClr val="tx1"/>
                </a:solidFill>
              </a:rPr>
              <a:t>某公司的招聘广告</a:t>
            </a:r>
            <a:endParaRPr lang="zh-CN" altLang="en-US" dirty="0">
              <a:solidFill>
                <a:schemeClr val="tx1"/>
              </a:solidFill>
            </a:endParaRPr>
          </a:p>
          <a:p>
            <a:endParaRPr lang="zh-CN" altLang="en-US" dirty="0">
              <a:solidFill>
                <a:schemeClr val="tx2"/>
              </a:solidFill>
            </a:endParaRPr>
          </a:p>
          <a:p>
            <a:endParaRPr lang="zh-CN" altLang="en-US" dirty="0">
              <a:solidFill>
                <a:schemeClr val="tx1"/>
              </a:solidFill>
            </a:endParaRPr>
          </a:p>
          <a:p>
            <a:endParaRPr lang="zh-CN" altLang="en-US" dirty="0">
              <a:solidFill>
                <a:schemeClr val="tx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5" name="文本框 4"/>
          <p:cNvSpPr txBox="1"/>
          <p:nvPr/>
        </p:nvSpPr>
        <p:spPr>
          <a:xfrm>
            <a:off x="7689961" y="2802056"/>
            <a:ext cx="3643314" cy="10772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buClrTx/>
              <a:buSzTx/>
              <a:buFontTx/>
              <a:buNone/>
              <a:defRPr/>
            </a:pPr>
            <a:r>
              <a:rPr kumimoji="0" lang="en-US" altLang="zh-CN" sz="3200" b="1" i="0" u="none" strike="noStrike" kern="0" cap="none" spc="0" normalizeH="0" baseline="0" noProof="0" dirty="0">
                <a:ln>
                  <a:noFill/>
                </a:ln>
                <a:solidFill>
                  <a:schemeClr val="bg1"/>
                </a:solidFill>
                <a:effectLst/>
                <a:uLnTx/>
                <a:uFillTx/>
                <a:latin typeface="Calibri" panose="020F0502020204030204" pitchFamily="34" charset="0"/>
                <a:ea typeface="微软雅黑" panose="020B0503020204020204" pitchFamily="34" charset="-122"/>
                <a:cs typeface="+mn-ea"/>
                <a:sym typeface="Calibri" panose="020F0502020204030204" pitchFamily="34" charset="0"/>
              </a:rPr>
              <a:t>ADD YOUR </a:t>
            </a:r>
          </a:p>
          <a:p>
            <a:pPr marL="0" marR="0" lvl="0" indent="0" defTabSz="914400" eaLnBrk="1" fontAlgn="auto" latinLnBrk="0" hangingPunct="1">
              <a:lnSpc>
                <a:spcPct val="100000"/>
              </a:lnSpc>
              <a:spcAft>
                <a:spcPts val="0"/>
              </a:spcAft>
              <a:buClrTx/>
              <a:buSzTx/>
              <a:buFontTx/>
              <a:buNone/>
              <a:defRPr/>
            </a:pPr>
            <a:r>
              <a:rPr kumimoji="0" lang="en-US" altLang="zh-CN" sz="3200" b="1" i="0" u="none" strike="noStrike" kern="0" cap="none" spc="0" normalizeH="0" baseline="0" noProof="0" dirty="0">
                <a:ln>
                  <a:noFill/>
                </a:ln>
                <a:solidFill>
                  <a:schemeClr val="bg1"/>
                </a:solidFill>
                <a:effectLst/>
                <a:uLnTx/>
                <a:uFillTx/>
                <a:latin typeface="Calibri" panose="020F0502020204030204" pitchFamily="34" charset="0"/>
                <a:ea typeface="微软雅黑" panose="020B0503020204020204" pitchFamily="34" charset="-122"/>
                <a:cs typeface="+mn-ea"/>
                <a:sym typeface="Calibri" panose="020F0502020204030204" pitchFamily="34" charset="0"/>
              </a:rPr>
              <a:t>TITLE HERE ADD</a:t>
            </a:r>
            <a:endParaRPr kumimoji="0" lang="zh-CN" altLang="en-US" sz="3200" b="1" i="0" u="none" strike="noStrike" kern="0" cap="none" spc="0" normalizeH="0" baseline="0" noProof="0" dirty="0">
              <a:ln>
                <a:noFill/>
              </a:ln>
              <a:solidFill>
                <a:schemeClr val="bg1"/>
              </a:solidFill>
              <a:effectLst/>
              <a:uLnTx/>
              <a:uFillTx/>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3" name="文本框 2"/>
          <p:cNvSpPr txBox="1"/>
          <p:nvPr/>
        </p:nvSpPr>
        <p:spPr>
          <a:xfrm>
            <a:off x="2866767" y="1041575"/>
            <a:ext cx="9183833" cy="6159940"/>
          </a:xfrm>
          <a:prstGeom prst="rect">
            <a:avLst/>
          </a:prstGeom>
          <a:noFill/>
        </p:spPr>
        <p:txBody>
          <a:bodyPr wrap="square" lIns="91424" tIns="45712" rIns="91424" bIns="45712" rtlCol="0">
            <a:spAutoFit/>
          </a:bodyPr>
          <a:lstStyle/>
          <a:p>
            <a:r>
              <a:rPr lang="zh-CN" altLang="en-US" dirty="0">
                <a:latin typeface="华文楷体" panose="02010600040101010101" pitchFamily="2" charset="-122"/>
                <a:ea typeface="华文楷体" panose="02010600040101010101" pitchFamily="2" charset="-122"/>
              </a:rPr>
              <a:t>一、具体要求</a:t>
            </a:r>
          </a:p>
          <a:p>
            <a:r>
              <a:rPr lang="en-US" altLang="zh-CN" dirty="0">
                <a:latin typeface="华文楷体" panose="02010600040101010101" pitchFamily="2" charset="-122"/>
                <a:ea typeface="华文楷体" panose="02010600040101010101" pitchFamily="2" charset="-122"/>
              </a:rPr>
              <a:t>1.</a:t>
            </a:r>
            <a:r>
              <a:rPr lang="zh-CN" altLang="en-US" dirty="0">
                <a:latin typeface="华文楷体" panose="02010600040101010101" pitchFamily="2" charset="-122"/>
                <a:ea typeface="华文楷体" panose="02010600040101010101" pitchFamily="2" charset="-122"/>
              </a:rPr>
              <a:t>国内公办全日制普通高等院校统招的具有派遣资格的应届毕业生，毕业生必须取得相应的毕业证书。</a:t>
            </a:r>
          </a:p>
          <a:p>
            <a:r>
              <a:rPr lang="en-US" altLang="zh-CN" dirty="0">
                <a:latin typeface="华文楷体" panose="02010600040101010101" pitchFamily="2" charset="-122"/>
                <a:ea typeface="华文楷体" panose="02010600040101010101" pitchFamily="2" charset="-122"/>
              </a:rPr>
              <a:t>2.</a:t>
            </a:r>
            <a:r>
              <a:rPr lang="zh-CN" altLang="en-US" dirty="0">
                <a:latin typeface="华文楷体" panose="02010600040101010101" pitchFamily="2" charset="-122"/>
                <a:ea typeface="华文楷体" panose="02010600040101010101" pitchFamily="2" charset="-122"/>
              </a:rPr>
              <a:t>所学专业为石油化工类主体专业，品行端正，综合素质好，身体健康，热爱煤化工事业，能适应生产一线工作需要。</a:t>
            </a:r>
          </a:p>
          <a:p>
            <a:r>
              <a:rPr lang="en-US" altLang="zh-CN" dirty="0">
                <a:latin typeface="华文楷体" panose="02010600040101010101" pitchFamily="2" charset="-122"/>
                <a:ea typeface="华文楷体" panose="02010600040101010101" pitchFamily="2" charset="-122"/>
              </a:rPr>
              <a:t>3.</a:t>
            </a:r>
            <a:r>
              <a:rPr lang="zh-CN" altLang="en-US" dirty="0">
                <a:latin typeface="华文楷体" panose="02010600040101010101" pitchFamily="2" charset="-122"/>
                <a:ea typeface="华文楷体" panose="02010600040101010101" pitchFamily="2" charset="-122"/>
              </a:rPr>
              <a:t>学习成绩和综合测评在本专业居于平均水平以上，专业课成绩良好。</a:t>
            </a:r>
          </a:p>
          <a:p>
            <a:r>
              <a:rPr lang="en-US" altLang="zh-CN" dirty="0">
                <a:latin typeface="华文楷体" panose="02010600040101010101" pitchFamily="2" charset="-122"/>
                <a:ea typeface="华文楷体" panose="02010600040101010101" pitchFamily="2" charset="-122"/>
              </a:rPr>
              <a:t>4.</a:t>
            </a:r>
            <a:r>
              <a:rPr lang="zh-CN" altLang="en-US" dirty="0">
                <a:latin typeface="华文楷体" panose="02010600040101010101" pitchFamily="2" charset="-122"/>
                <a:ea typeface="华文楷体" panose="02010600040101010101" pitchFamily="2" charset="-122"/>
              </a:rPr>
              <a:t>优先引进学习成绩优异、获得过省（市）级以上荣誉称号和校级以上奖学金、参加重大比赛并获主要奖励、取得过相应等级的职业技能资格证书、担任过学生干部的优秀毕业生。</a:t>
            </a:r>
          </a:p>
          <a:p>
            <a:r>
              <a:rPr lang="zh-CN" altLang="en-US" dirty="0">
                <a:latin typeface="华文楷体" panose="02010600040101010101" pitchFamily="2" charset="-122"/>
                <a:ea typeface="华文楷体" panose="02010600040101010101" pitchFamily="2" charset="-122"/>
              </a:rPr>
              <a:t> </a:t>
            </a:r>
          </a:p>
          <a:p>
            <a:r>
              <a:rPr lang="zh-CN" altLang="en-US" dirty="0">
                <a:latin typeface="华文楷体" panose="02010600040101010101" pitchFamily="2" charset="-122"/>
                <a:ea typeface="华文楷体" panose="02010600040101010101" pitchFamily="2" charset="-122"/>
              </a:rPr>
              <a:t>二、薪资待遇</a:t>
            </a:r>
          </a:p>
          <a:p>
            <a:r>
              <a:rPr lang="zh-CN" altLang="en-US" dirty="0">
                <a:latin typeface="华文楷体" panose="02010600040101010101" pitchFamily="2" charset="-122"/>
                <a:ea typeface="华文楷体" panose="02010600040101010101" pitchFamily="2" charset="-122"/>
              </a:rPr>
              <a:t>实习培训期：税前 </a:t>
            </a:r>
            <a:r>
              <a:rPr lang="en-US" altLang="zh-CN" dirty="0">
                <a:latin typeface="华文楷体" panose="02010600040101010101" pitchFamily="2" charset="-122"/>
                <a:ea typeface="华文楷体" panose="02010600040101010101" pitchFamily="2" charset="-122"/>
              </a:rPr>
              <a:t>7000 〜</a:t>
            </a:r>
            <a:r>
              <a:rPr lang="zh-CN" altLang="en-US" dirty="0">
                <a:latin typeface="华文楷体" panose="02010600040101010101" pitchFamily="2" charset="-122"/>
                <a:ea typeface="华文楷体" panose="02010600040101010101" pitchFamily="2" charset="-122"/>
              </a:rPr>
              <a:t> </a:t>
            </a:r>
            <a:r>
              <a:rPr lang="en-US" altLang="zh-CN" dirty="0">
                <a:latin typeface="华文楷体" panose="02010600040101010101" pitchFamily="2" charset="-122"/>
                <a:ea typeface="华文楷体" panose="02010600040101010101" pitchFamily="2" charset="-122"/>
              </a:rPr>
              <a:t>8000 </a:t>
            </a:r>
            <a:r>
              <a:rPr lang="zh-CN" altLang="en-US" dirty="0">
                <a:latin typeface="华文楷体" panose="02010600040101010101" pitchFamily="2" charset="-122"/>
                <a:ea typeface="华文楷体" panose="02010600040101010101" pitchFamily="2" charset="-122"/>
              </a:rPr>
              <a:t>元</a:t>
            </a:r>
            <a:r>
              <a:rPr lang="en-US" altLang="zh-CN" dirty="0">
                <a:latin typeface="华文楷体" panose="02010600040101010101" pitchFamily="2" charset="-122"/>
                <a:ea typeface="华文楷体" panose="02010600040101010101" pitchFamily="2" charset="-122"/>
              </a:rPr>
              <a:t>/ </a:t>
            </a:r>
            <a:r>
              <a:rPr lang="zh-CN" altLang="en-US" dirty="0">
                <a:latin typeface="华文楷体" panose="02010600040101010101" pitchFamily="2" charset="-122"/>
                <a:ea typeface="华文楷体" panose="02010600040101010101" pitchFamily="2" charset="-122"/>
              </a:rPr>
              <a:t>月，每年薪资有一定幅度的增长。正式上岗后：执行岗位绩效工资制度，提供具有市场竞争力的薪酬。</a:t>
            </a:r>
            <a:endParaRPr lang="en-US" altLang="zh-CN" dirty="0">
              <a:latin typeface="华文楷体" panose="02010600040101010101" pitchFamily="2" charset="-122"/>
              <a:ea typeface="华文楷体" panose="02010600040101010101" pitchFamily="2" charset="-122"/>
            </a:endParaRPr>
          </a:p>
          <a:p>
            <a:endParaRPr lang="zh-CN" altLang="en-US" dirty="0">
              <a:latin typeface="华文楷体" panose="02010600040101010101" pitchFamily="2" charset="-122"/>
              <a:ea typeface="华文楷体" panose="02010600040101010101" pitchFamily="2" charset="-122"/>
            </a:endParaRPr>
          </a:p>
          <a:p>
            <a:r>
              <a:rPr lang="zh-CN" altLang="en-US" dirty="0">
                <a:latin typeface="华文楷体" panose="02010600040101010101" pitchFamily="2" charset="-122"/>
                <a:ea typeface="华文楷体" panose="02010600040101010101" pitchFamily="2" charset="-122"/>
              </a:rPr>
              <a:t>三、福利待遇</a:t>
            </a:r>
          </a:p>
          <a:p>
            <a:r>
              <a:rPr lang="en-US" altLang="zh-CN" dirty="0">
                <a:latin typeface="华文楷体" panose="02010600040101010101" pitchFamily="2" charset="-122"/>
                <a:ea typeface="华文楷体" panose="02010600040101010101" pitchFamily="2" charset="-122"/>
              </a:rPr>
              <a:t>1.</a:t>
            </a:r>
            <a:r>
              <a:rPr lang="zh-CN" altLang="en-US" dirty="0">
                <a:latin typeface="华文楷体" panose="02010600040101010101" pitchFamily="2" charset="-122"/>
                <a:ea typeface="华文楷体" panose="02010600040101010101" pitchFamily="2" charset="-122"/>
              </a:rPr>
              <a:t>五险一金（养老、医疗、失业、工伤、生育保险和住房公积金），同时提供补充养老保险。</a:t>
            </a:r>
          </a:p>
          <a:p>
            <a:r>
              <a:rPr lang="en-US" altLang="zh-CN" dirty="0">
                <a:latin typeface="华文楷体" panose="02010600040101010101" pitchFamily="2" charset="-122"/>
                <a:ea typeface="华文楷体" panose="02010600040101010101" pitchFamily="2" charset="-122"/>
              </a:rPr>
              <a:t>2.</a:t>
            </a:r>
            <a:r>
              <a:rPr lang="zh-CN" altLang="en-US" dirty="0">
                <a:latin typeface="华文楷体" panose="02010600040101010101" pitchFamily="2" charset="-122"/>
                <a:ea typeface="华文楷体" panose="02010600040101010101" pitchFamily="2" charset="-122"/>
              </a:rPr>
              <a:t>免费提供住宿及工作餐。</a:t>
            </a:r>
          </a:p>
          <a:p>
            <a:r>
              <a:rPr lang="en-US" altLang="zh-CN" dirty="0">
                <a:latin typeface="华文楷体" panose="02010600040101010101" pitchFamily="2" charset="-122"/>
                <a:ea typeface="华文楷体" panose="02010600040101010101" pitchFamily="2" charset="-122"/>
              </a:rPr>
              <a:t>3.</a:t>
            </a:r>
            <a:r>
              <a:rPr lang="zh-CN" altLang="en-US" dirty="0">
                <a:latin typeface="华文楷体" panose="02010600040101010101" pitchFamily="2" charset="-122"/>
                <a:ea typeface="华文楷体" panose="02010600040101010101" pitchFamily="2" charset="-122"/>
              </a:rPr>
              <a:t>提供疗养补贴、保健津贴、夜班津贴、交通补贴、通信补贴、高温补贴等。</a:t>
            </a:r>
          </a:p>
          <a:p>
            <a:r>
              <a:rPr lang="en-US" altLang="zh-CN" dirty="0">
                <a:latin typeface="华文楷体" panose="02010600040101010101" pitchFamily="2" charset="-122"/>
                <a:ea typeface="华文楷体" panose="02010600040101010101" pitchFamily="2" charset="-122"/>
              </a:rPr>
              <a:t>4.</a:t>
            </a:r>
            <a:r>
              <a:rPr lang="zh-CN" altLang="en-US" dirty="0">
                <a:latin typeface="华文楷体" panose="02010600040101010101" pitchFamily="2" charset="-122"/>
                <a:ea typeface="华文楷体" panose="02010600040101010101" pitchFamily="2" charset="-122"/>
              </a:rPr>
              <a:t>发放重要节假日礼金和生日礼品。</a:t>
            </a:r>
          </a:p>
          <a:p>
            <a:r>
              <a:rPr lang="en-US" altLang="zh-CN" dirty="0">
                <a:latin typeface="华文楷体" panose="02010600040101010101" pitchFamily="2" charset="-122"/>
                <a:ea typeface="华文楷体" panose="02010600040101010101" pitchFamily="2" charset="-122"/>
              </a:rPr>
              <a:t>5.</a:t>
            </a:r>
            <a:r>
              <a:rPr lang="zh-CN" altLang="en-US" dirty="0">
                <a:latin typeface="华文楷体" panose="02010600040101010101" pitchFamily="2" charset="-122"/>
                <a:ea typeface="华文楷体" panose="02010600040101010101" pitchFamily="2" charset="-122"/>
              </a:rPr>
              <a:t>法定年休假、探亲假、婚丧假、产假、病假、事假等完善的节假日管理制度。</a:t>
            </a:r>
          </a:p>
          <a:p>
            <a:r>
              <a:rPr lang="en-US" altLang="zh-CN" dirty="0">
                <a:latin typeface="华文楷体" panose="02010600040101010101" pitchFamily="2" charset="-122"/>
                <a:ea typeface="华文楷体" panose="02010600040101010101" pitchFamily="2" charset="-122"/>
              </a:rPr>
              <a:t>6.</a:t>
            </a:r>
            <a:r>
              <a:rPr lang="zh-CN" altLang="en-US" dirty="0">
                <a:latin typeface="华文楷体" panose="02010600040101010101" pitchFamily="2" charset="-122"/>
                <a:ea typeface="华文楷体" panose="02010600040101010101" pitchFamily="2" charset="-122"/>
              </a:rPr>
              <a:t>免费定期体检等。 </a:t>
            </a:r>
          </a:p>
          <a:p>
            <a:pPr>
              <a:lnSpc>
                <a:spcPct val="150000"/>
              </a:lnSpc>
            </a:pPr>
            <a:endParaRPr lang="zh-CN" altLang="en-US" sz="12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28291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a:xfrm>
            <a:off x="2964655" y="628386"/>
            <a:ext cx="3962400" cy="1311128"/>
          </a:xfrm>
        </p:spPr>
        <p:txBody>
          <a:bodyPr wrap="square"/>
          <a:lstStyle/>
          <a:p>
            <a:r>
              <a:rPr lang="zh-CN" altLang="en-US" sz="4400" dirty="0">
                <a:solidFill>
                  <a:schemeClr val="bg1"/>
                </a:solidFill>
              </a:rPr>
              <a:t>二、学业规划的特点是什么？</a:t>
            </a:r>
          </a:p>
        </p:txBody>
      </p:sp>
      <p:sp>
        <p:nvSpPr>
          <p:cNvPr id="2" name="文本占位符 1">
            <a:extLst>
              <a:ext uri="{FF2B5EF4-FFF2-40B4-BE49-F238E27FC236}">
                <a16:creationId xmlns:a16="http://schemas.microsoft.com/office/drawing/2014/main" id="{FD9AEEA7-9AC3-48D8-A987-35EB671C6FC7}"/>
              </a:ext>
            </a:extLst>
          </p:cNvPr>
          <p:cNvSpPr>
            <a:spLocks noGrp="1"/>
          </p:cNvSpPr>
          <p:nvPr>
            <p:ph type="body" sz="quarter" idx="13"/>
          </p:nvPr>
        </p:nvSpPr>
        <p:spPr>
          <a:xfrm>
            <a:off x="2118932" y="673171"/>
            <a:ext cx="6728505" cy="701731"/>
          </a:xfrm>
        </p:spPr>
        <p:txBody>
          <a:bodyPr/>
          <a:lstStyle/>
          <a:p>
            <a:r>
              <a:rPr lang="zh-CN" altLang="en-US" sz="4400" dirty="0">
                <a:solidFill>
                  <a:schemeClr val="tx1"/>
                </a:solidFill>
                <a:latin typeface="+mj-ea"/>
                <a:ea typeface="+mj-ea"/>
              </a:rPr>
              <a:t>一、岗位</a:t>
            </a:r>
          </a:p>
        </p:txBody>
      </p:sp>
      <p:sp>
        <p:nvSpPr>
          <p:cNvPr id="3" name="矩形 2">
            <a:extLst>
              <a:ext uri="{FF2B5EF4-FFF2-40B4-BE49-F238E27FC236}">
                <a16:creationId xmlns:a16="http://schemas.microsoft.com/office/drawing/2014/main" id="{2A0FB4C2-96A9-4B33-BA4B-B933D342A27D}"/>
              </a:ext>
            </a:extLst>
          </p:cNvPr>
          <p:cNvSpPr/>
          <p:nvPr/>
        </p:nvSpPr>
        <p:spPr>
          <a:xfrm>
            <a:off x="4290946" y="1472680"/>
            <a:ext cx="6344103" cy="2797048"/>
          </a:xfrm>
          <a:prstGeom prst="rect">
            <a:avLst/>
          </a:prstGeom>
        </p:spPr>
        <p:txBody>
          <a:bodyPr wrap="square">
            <a:spAutoFit/>
          </a:bodyPr>
          <a:lstStyle/>
          <a:p>
            <a:pPr>
              <a:lnSpc>
                <a:spcPct val="150000"/>
              </a:lnSpc>
            </a:pPr>
            <a:endParaRPr lang="zh-CN" altLang="en-US" sz="2400" kern="100" dirty="0">
              <a:latin typeface="+mj-ea"/>
              <a:ea typeface="+mj-ea"/>
              <a:cs typeface="Times New Roman" panose="02020603050405020304" pitchFamily="18" charset="0"/>
            </a:endParaRPr>
          </a:p>
          <a:p>
            <a:pPr>
              <a:lnSpc>
                <a:spcPct val="150000"/>
              </a:lnSpc>
            </a:pPr>
            <a:r>
              <a:rPr lang="zh-CN" altLang="en-US" sz="2400" b="1" kern="100" dirty="0">
                <a:latin typeface="+mj-ea"/>
                <a:ea typeface="+mj-ea"/>
                <a:cs typeface="Times New Roman" panose="02020603050405020304" pitchFamily="18" charset="0"/>
              </a:rPr>
              <a:t>（一）岗位的含义</a:t>
            </a:r>
            <a:endParaRPr lang="zh-CN" altLang="en-US" sz="2400" kern="100" dirty="0">
              <a:latin typeface="+mj-ea"/>
              <a:ea typeface="+mj-ea"/>
              <a:cs typeface="Times New Roman" panose="02020603050405020304" pitchFamily="18" charset="0"/>
            </a:endParaRPr>
          </a:p>
          <a:p>
            <a:pPr>
              <a:lnSpc>
                <a:spcPct val="150000"/>
              </a:lnSpc>
            </a:pPr>
            <a:r>
              <a:rPr lang="zh-CN" altLang="en-US" sz="2400" kern="100" dirty="0">
                <a:latin typeface="+mj-ea"/>
                <a:ea typeface="+mj-ea"/>
                <a:cs typeface="Times New Roman" panose="02020603050405020304" pitchFamily="18" charset="0"/>
              </a:rPr>
              <a:t>岗位是指在特定的组织中，在一定的时间或空间内，由一名或多名员工承担若干项任务， 并具有一定的职务、责任和权限。</a:t>
            </a:r>
          </a:p>
        </p:txBody>
      </p:sp>
    </p:spTree>
    <p:extLst>
      <p:ext uri="{BB962C8B-B14F-4D97-AF65-F5344CB8AC3E}">
        <p14:creationId xmlns:p14="http://schemas.microsoft.com/office/powerpoint/2010/main" val="1335473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a:xfrm>
            <a:off x="2964655" y="628386"/>
            <a:ext cx="3962400" cy="1311128"/>
          </a:xfrm>
        </p:spPr>
        <p:txBody>
          <a:bodyPr wrap="square"/>
          <a:lstStyle/>
          <a:p>
            <a:r>
              <a:rPr lang="zh-CN" altLang="en-US" sz="4400" dirty="0">
                <a:solidFill>
                  <a:schemeClr val="bg1"/>
                </a:solidFill>
              </a:rPr>
              <a:t>二、学业规划的特点是什么？</a:t>
            </a:r>
          </a:p>
        </p:txBody>
      </p:sp>
      <p:sp>
        <p:nvSpPr>
          <p:cNvPr id="2" name="文本占位符 1">
            <a:extLst>
              <a:ext uri="{FF2B5EF4-FFF2-40B4-BE49-F238E27FC236}">
                <a16:creationId xmlns:a16="http://schemas.microsoft.com/office/drawing/2014/main" id="{FD9AEEA7-9AC3-48D8-A987-35EB671C6FC7}"/>
              </a:ext>
            </a:extLst>
          </p:cNvPr>
          <p:cNvSpPr>
            <a:spLocks noGrp="1"/>
          </p:cNvSpPr>
          <p:nvPr>
            <p:ph type="body" sz="quarter" idx="13"/>
          </p:nvPr>
        </p:nvSpPr>
        <p:spPr>
          <a:xfrm>
            <a:off x="2118932" y="673171"/>
            <a:ext cx="6728505" cy="701731"/>
          </a:xfrm>
        </p:spPr>
        <p:txBody>
          <a:bodyPr/>
          <a:lstStyle/>
          <a:p>
            <a:r>
              <a:rPr lang="zh-CN" altLang="en-US" sz="4400" dirty="0">
                <a:solidFill>
                  <a:schemeClr val="tx1"/>
                </a:solidFill>
                <a:latin typeface="+mj-ea"/>
                <a:ea typeface="+mj-ea"/>
              </a:rPr>
              <a:t>一、岗位</a:t>
            </a:r>
          </a:p>
        </p:txBody>
      </p:sp>
      <p:sp>
        <p:nvSpPr>
          <p:cNvPr id="3" name="矩形 2">
            <a:extLst>
              <a:ext uri="{FF2B5EF4-FFF2-40B4-BE49-F238E27FC236}">
                <a16:creationId xmlns:a16="http://schemas.microsoft.com/office/drawing/2014/main" id="{2A0FB4C2-96A9-4B33-BA4B-B933D342A27D}"/>
              </a:ext>
            </a:extLst>
          </p:cNvPr>
          <p:cNvSpPr/>
          <p:nvPr/>
        </p:nvSpPr>
        <p:spPr>
          <a:xfrm>
            <a:off x="4290946" y="1472680"/>
            <a:ext cx="6344103" cy="1135054"/>
          </a:xfrm>
          <a:prstGeom prst="rect">
            <a:avLst/>
          </a:prstGeom>
        </p:spPr>
        <p:txBody>
          <a:bodyPr wrap="square">
            <a:spAutoFit/>
          </a:bodyPr>
          <a:lstStyle/>
          <a:p>
            <a:pPr>
              <a:lnSpc>
                <a:spcPct val="150000"/>
              </a:lnSpc>
            </a:pPr>
            <a:r>
              <a:rPr lang="zh-CN" altLang="en-US" sz="2400" b="1" kern="100" dirty="0">
                <a:latin typeface="+mj-ea"/>
                <a:ea typeface="+mj-ea"/>
                <a:cs typeface="Times New Roman" panose="02020603050405020304" pitchFamily="18" charset="0"/>
              </a:rPr>
              <a:t>（二）岗位的分类</a:t>
            </a:r>
            <a:endParaRPr lang="zh-CN" altLang="en-US" sz="2400" kern="100" dirty="0">
              <a:latin typeface="+mj-ea"/>
              <a:ea typeface="+mj-ea"/>
              <a:cs typeface="Times New Roman" panose="02020603050405020304" pitchFamily="18" charset="0"/>
            </a:endParaRPr>
          </a:p>
          <a:p>
            <a:pPr>
              <a:lnSpc>
                <a:spcPct val="150000"/>
              </a:lnSpc>
            </a:pPr>
            <a:endParaRPr lang="zh-CN" altLang="en-US" sz="2400" kern="100" dirty="0">
              <a:latin typeface="+mj-ea"/>
              <a:ea typeface="+mj-ea"/>
              <a:cs typeface="Times New Roman" panose="02020603050405020304" pitchFamily="18" charset="0"/>
            </a:endParaRPr>
          </a:p>
        </p:txBody>
      </p:sp>
      <p:graphicFrame>
        <p:nvGraphicFramePr>
          <p:cNvPr id="4" name="表格 3">
            <a:extLst>
              <a:ext uri="{FF2B5EF4-FFF2-40B4-BE49-F238E27FC236}">
                <a16:creationId xmlns:a16="http://schemas.microsoft.com/office/drawing/2014/main" id="{667100B1-C213-4E35-A3B5-A6874ED1C651}"/>
              </a:ext>
            </a:extLst>
          </p:cNvPr>
          <p:cNvGraphicFramePr>
            <a:graphicFrameLocks noGrp="1"/>
          </p:cNvGraphicFramePr>
          <p:nvPr>
            <p:extLst>
              <p:ext uri="{D42A27DB-BD31-4B8C-83A1-F6EECF244321}">
                <p14:modId xmlns:p14="http://schemas.microsoft.com/office/powerpoint/2010/main" val="878786648"/>
              </p:ext>
            </p:extLst>
          </p:nvPr>
        </p:nvGraphicFramePr>
        <p:xfrm>
          <a:off x="3270422" y="2401701"/>
          <a:ext cx="7949514" cy="3546018"/>
        </p:xfrm>
        <a:graphic>
          <a:graphicData uri="http://schemas.openxmlformats.org/drawingml/2006/table">
            <a:tbl>
              <a:tblPr firstRow="1">
                <a:tableStyleId>{93296810-A885-4BE3-A3E7-6D5BEEA58F35}</a:tableStyleId>
              </a:tblPr>
              <a:tblGrid>
                <a:gridCol w="1598140">
                  <a:extLst>
                    <a:ext uri="{9D8B030D-6E8A-4147-A177-3AD203B41FA5}">
                      <a16:colId xmlns:a16="http://schemas.microsoft.com/office/drawing/2014/main" val="3044508125"/>
                    </a:ext>
                  </a:extLst>
                </a:gridCol>
                <a:gridCol w="6351374">
                  <a:extLst>
                    <a:ext uri="{9D8B030D-6E8A-4147-A177-3AD203B41FA5}">
                      <a16:colId xmlns:a16="http://schemas.microsoft.com/office/drawing/2014/main" val="1579000324"/>
                    </a:ext>
                  </a:extLst>
                </a:gridCol>
              </a:tblGrid>
              <a:tr h="506574">
                <a:tc>
                  <a:txBody>
                    <a:bodyPr/>
                    <a:lstStyle/>
                    <a:p>
                      <a:pPr marL="0" marR="0" algn="l">
                        <a:lnSpc>
                          <a:spcPct val="150000"/>
                        </a:lnSpc>
                        <a:spcBef>
                          <a:spcPts val="0"/>
                        </a:spcBef>
                        <a:spcAft>
                          <a:spcPts val="0"/>
                        </a:spcAft>
                      </a:pPr>
                      <a:r>
                        <a:rPr lang="zh-CN" altLang="en-US" sz="2000" kern="100">
                          <a:effectLst/>
                        </a:rPr>
                        <a:t>岗位名称</a:t>
                      </a:r>
                      <a:endParaRPr lang="zh-CN" altLang="en-US"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50000"/>
                        </a:lnSpc>
                        <a:spcBef>
                          <a:spcPts val="0"/>
                        </a:spcBef>
                        <a:spcAft>
                          <a:spcPts val="0"/>
                        </a:spcAft>
                      </a:pPr>
                      <a:r>
                        <a:rPr lang="zh-CN" altLang="en-US" sz="2000" kern="100" dirty="0">
                          <a:effectLst/>
                        </a:rPr>
                        <a:t>岗位内容</a:t>
                      </a:r>
                      <a:endParaRPr lang="zh-CN" altLang="en-US"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7102461"/>
                  </a:ext>
                </a:extLst>
              </a:tr>
              <a:tr h="506574">
                <a:tc>
                  <a:txBody>
                    <a:bodyPr/>
                    <a:lstStyle/>
                    <a:p>
                      <a:pPr marL="0" marR="0" algn="l">
                        <a:lnSpc>
                          <a:spcPct val="150000"/>
                        </a:lnSpc>
                        <a:spcBef>
                          <a:spcPts val="0"/>
                        </a:spcBef>
                        <a:spcAft>
                          <a:spcPts val="0"/>
                        </a:spcAft>
                      </a:pPr>
                      <a:r>
                        <a:rPr lang="zh-CN" altLang="en-US" sz="2000" kern="100">
                          <a:effectLst/>
                        </a:rPr>
                        <a:t>生产岗位</a:t>
                      </a:r>
                      <a:endParaRPr lang="zh-CN" altLang="en-US"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50000"/>
                        </a:lnSpc>
                        <a:spcBef>
                          <a:spcPts val="0"/>
                        </a:spcBef>
                        <a:spcAft>
                          <a:spcPts val="0"/>
                        </a:spcAft>
                      </a:pPr>
                      <a:r>
                        <a:rPr lang="zh-CN" altLang="en-US" sz="2000" kern="100">
                          <a:effectLst/>
                        </a:rPr>
                        <a:t>从事制造、安装、维护及为制造做辅助工作的岗位</a:t>
                      </a:r>
                      <a:endParaRPr lang="zh-CN" altLang="en-US"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6531622"/>
                  </a:ext>
                </a:extLst>
              </a:tr>
              <a:tr h="506574">
                <a:tc>
                  <a:txBody>
                    <a:bodyPr/>
                    <a:lstStyle/>
                    <a:p>
                      <a:pPr marL="0" marR="0" algn="l">
                        <a:lnSpc>
                          <a:spcPct val="150000"/>
                        </a:lnSpc>
                        <a:spcBef>
                          <a:spcPts val="0"/>
                        </a:spcBef>
                        <a:spcAft>
                          <a:spcPts val="0"/>
                        </a:spcAft>
                      </a:pPr>
                      <a:r>
                        <a:rPr lang="zh-CN" altLang="en-US" sz="2000" kern="100">
                          <a:effectLst/>
                        </a:rPr>
                        <a:t>执行岗位</a:t>
                      </a:r>
                      <a:endParaRPr lang="zh-CN" altLang="en-US"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50000"/>
                        </a:lnSpc>
                        <a:spcBef>
                          <a:spcPts val="0"/>
                        </a:spcBef>
                        <a:spcAft>
                          <a:spcPts val="0"/>
                        </a:spcAft>
                      </a:pPr>
                      <a:r>
                        <a:rPr lang="zh-CN" altLang="en-US" sz="2000" kern="100">
                          <a:effectLst/>
                        </a:rPr>
                        <a:t>从事行政或者服务性工作的岗位</a:t>
                      </a:r>
                      <a:endParaRPr lang="zh-CN" altLang="en-US"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6547302"/>
                  </a:ext>
                </a:extLst>
              </a:tr>
              <a:tr h="506574">
                <a:tc>
                  <a:txBody>
                    <a:bodyPr/>
                    <a:lstStyle/>
                    <a:p>
                      <a:pPr marL="0" marR="0" algn="l">
                        <a:lnSpc>
                          <a:spcPct val="150000"/>
                        </a:lnSpc>
                        <a:spcBef>
                          <a:spcPts val="0"/>
                        </a:spcBef>
                        <a:spcAft>
                          <a:spcPts val="0"/>
                        </a:spcAft>
                      </a:pPr>
                      <a:r>
                        <a:rPr lang="zh-CN" altLang="en-US" sz="2000" kern="100">
                          <a:effectLst/>
                        </a:rPr>
                        <a:t>专业岗位</a:t>
                      </a:r>
                      <a:endParaRPr lang="zh-CN" altLang="en-US"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50000"/>
                        </a:lnSpc>
                        <a:spcBef>
                          <a:spcPts val="0"/>
                        </a:spcBef>
                        <a:spcAft>
                          <a:spcPts val="0"/>
                        </a:spcAft>
                      </a:pPr>
                      <a:r>
                        <a:rPr lang="zh-CN" altLang="en-US" sz="2000" kern="100">
                          <a:effectLst/>
                        </a:rPr>
                        <a:t>从事各类专业技术工作的岗位</a:t>
                      </a:r>
                      <a:endParaRPr lang="zh-CN" altLang="en-US"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2907152"/>
                  </a:ext>
                </a:extLst>
              </a:tr>
              <a:tr h="506574">
                <a:tc>
                  <a:txBody>
                    <a:bodyPr/>
                    <a:lstStyle/>
                    <a:p>
                      <a:pPr marL="0" marR="0" algn="l">
                        <a:lnSpc>
                          <a:spcPct val="150000"/>
                        </a:lnSpc>
                        <a:spcBef>
                          <a:spcPts val="0"/>
                        </a:spcBef>
                        <a:spcAft>
                          <a:spcPts val="0"/>
                        </a:spcAft>
                      </a:pPr>
                      <a:r>
                        <a:rPr lang="zh-CN" altLang="en-US" sz="2000" kern="100">
                          <a:effectLst/>
                        </a:rPr>
                        <a:t>监督岗位</a:t>
                      </a:r>
                      <a:endParaRPr lang="zh-CN" altLang="en-US"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50000"/>
                        </a:lnSpc>
                        <a:spcBef>
                          <a:spcPts val="0"/>
                        </a:spcBef>
                        <a:spcAft>
                          <a:spcPts val="0"/>
                        </a:spcAft>
                      </a:pPr>
                      <a:r>
                        <a:rPr lang="zh-CN" altLang="en-US" sz="2000" kern="100">
                          <a:effectLst/>
                        </a:rPr>
                        <a:t>从事监督、监察企业各项工作的岗位</a:t>
                      </a:r>
                      <a:endParaRPr lang="zh-CN" altLang="en-US"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1288268"/>
                  </a:ext>
                </a:extLst>
              </a:tr>
              <a:tr h="506574">
                <a:tc>
                  <a:txBody>
                    <a:bodyPr/>
                    <a:lstStyle/>
                    <a:p>
                      <a:pPr marL="0" marR="0" algn="l">
                        <a:lnSpc>
                          <a:spcPct val="150000"/>
                        </a:lnSpc>
                        <a:spcBef>
                          <a:spcPts val="0"/>
                        </a:spcBef>
                        <a:spcAft>
                          <a:spcPts val="0"/>
                        </a:spcAft>
                      </a:pPr>
                      <a:r>
                        <a:rPr lang="zh-CN" altLang="en-US" sz="2000" kern="100">
                          <a:effectLst/>
                        </a:rPr>
                        <a:t>管理岗位</a:t>
                      </a:r>
                      <a:endParaRPr lang="zh-CN" altLang="en-US"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50000"/>
                        </a:lnSpc>
                        <a:spcBef>
                          <a:spcPts val="0"/>
                        </a:spcBef>
                        <a:spcAft>
                          <a:spcPts val="0"/>
                        </a:spcAft>
                      </a:pPr>
                      <a:r>
                        <a:rPr lang="zh-CN" altLang="en-US" sz="2000" kern="100">
                          <a:effectLst/>
                        </a:rPr>
                        <a:t>从事部门、科室管理的工作岗位</a:t>
                      </a:r>
                      <a:endParaRPr lang="zh-CN" altLang="en-US"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5527777"/>
                  </a:ext>
                </a:extLst>
              </a:tr>
              <a:tr h="506574">
                <a:tc>
                  <a:txBody>
                    <a:bodyPr/>
                    <a:lstStyle/>
                    <a:p>
                      <a:pPr marL="0" marR="0" algn="l">
                        <a:lnSpc>
                          <a:spcPct val="150000"/>
                        </a:lnSpc>
                        <a:spcBef>
                          <a:spcPts val="0"/>
                        </a:spcBef>
                        <a:spcAft>
                          <a:spcPts val="0"/>
                        </a:spcAft>
                      </a:pPr>
                      <a:r>
                        <a:rPr lang="zh-CN" altLang="en-US" sz="2000" kern="100">
                          <a:effectLst/>
                        </a:rPr>
                        <a:t>决策岗位</a:t>
                      </a:r>
                      <a:endParaRPr lang="zh-CN" altLang="en-US"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50000"/>
                        </a:lnSpc>
                        <a:spcBef>
                          <a:spcPts val="0"/>
                        </a:spcBef>
                        <a:spcAft>
                          <a:spcPts val="0"/>
                        </a:spcAft>
                      </a:pPr>
                      <a:r>
                        <a:rPr lang="zh-CN" altLang="en-US" sz="2000" kern="100" dirty="0">
                          <a:effectLst/>
                        </a:rPr>
                        <a:t>主要指企业的高级管理层</a:t>
                      </a:r>
                      <a:endParaRPr lang="zh-CN" altLang="en-US"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7489704"/>
                  </a:ext>
                </a:extLst>
              </a:tr>
            </a:tbl>
          </a:graphicData>
        </a:graphic>
      </p:graphicFrame>
    </p:spTree>
    <p:extLst>
      <p:ext uri="{BB962C8B-B14F-4D97-AF65-F5344CB8AC3E}">
        <p14:creationId xmlns:p14="http://schemas.microsoft.com/office/powerpoint/2010/main" val="1327282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513D1D1-B3BB-4024-AFF8-49503E1AD808}"/>
              </a:ext>
            </a:extLst>
          </p:cNvPr>
          <p:cNvPicPr>
            <a:picLocks noChangeAspect="1"/>
          </p:cNvPicPr>
          <p:nvPr/>
        </p:nvPicPr>
        <p:blipFill>
          <a:blip r:embed="rId2"/>
          <a:stretch>
            <a:fillRect/>
          </a:stretch>
        </p:blipFill>
        <p:spPr>
          <a:xfrm>
            <a:off x="2536081" y="0"/>
            <a:ext cx="7456416" cy="6858000"/>
          </a:xfrm>
          <a:prstGeom prst="rect">
            <a:avLst/>
          </a:prstGeom>
        </p:spPr>
      </p:pic>
    </p:spTree>
    <p:extLst>
      <p:ext uri="{BB962C8B-B14F-4D97-AF65-F5344CB8AC3E}">
        <p14:creationId xmlns:p14="http://schemas.microsoft.com/office/powerpoint/2010/main" val="4189187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a:xfrm>
            <a:off x="2964655" y="628386"/>
            <a:ext cx="3962400" cy="1311128"/>
          </a:xfrm>
        </p:spPr>
        <p:txBody>
          <a:bodyPr wrap="square"/>
          <a:lstStyle/>
          <a:p>
            <a:r>
              <a:rPr lang="zh-CN" altLang="en-US" sz="4400" dirty="0">
                <a:solidFill>
                  <a:schemeClr val="bg1"/>
                </a:solidFill>
              </a:rPr>
              <a:t>二、学业规划的特点是什么？</a:t>
            </a:r>
          </a:p>
        </p:txBody>
      </p:sp>
      <p:sp>
        <p:nvSpPr>
          <p:cNvPr id="2" name="文本占位符 1">
            <a:extLst>
              <a:ext uri="{FF2B5EF4-FFF2-40B4-BE49-F238E27FC236}">
                <a16:creationId xmlns:a16="http://schemas.microsoft.com/office/drawing/2014/main" id="{FD9AEEA7-9AC3-48D8-A987-35EB671C6FC7}"/>
              </a:ext>
            </a:extLst>
          </p:cNvPr>
          <p:cNvSpPr>
            <a:spLocks noGrp="1"/>
          </p:cNvSpPr>
          <p:nvPr>
            <p:ph type="body" sz="quarter" idx="13"/>
          </p:nvPr>
        </p:nvSpPr>
        <p:spPr>
          <a:xfrm>
            <a:off x="2118932" y="673171"/>
            <a:ext cx="6728505" cy="701731"/>
          </a:xfrm>
        </p:spPr>
        <p:txBody>
          <a:bodyPr/>
          <a:lstStyle/>
          <a:p>
            <a:r>
              <a:rPr lang="zh-CN" altLang="en-US" sz="4400" dirty="0">
                <a:solidFill>
                  <a:schemeClr val="tx1"/>
                </a:solidFill>
                <a:latin typeface="+mj-ea"/>
                <a:ea typeface="+mj-ea"/>
              </a:rPr>
              <a:t>一、岗位</a:t>
            </a:r>
          </a:p>
        </p:txBody>
      </p:sp>
      <p:sp>
        <p:nvSpPr>
          <p:cNvPr id="3" name="矩形 2">
            <a:extLst>
              <a:ext uri="{FF2B5EF4-FFF2-40B4-BE49-F238E27FC236}">
                <a16:creationId xmlns:a16="http://schemas.microsoft.com/office/drawing/2014/main" id="{2A0FB4C2-96A9-4B33-BA4B-B933D342A27D}"/>
              </a:ext>
            </a:extLst>
          </p:cNvPr>
          <p:cNvSpPr/>
          <p:nvPr/>
        </p:nvSpPr>
        <p:spPr>
          <a:xfrm>
            <a:off x="4290946" y="1472680"/>
            <a:ext cx="6344103" cy="1135054"/>
          </a:xfrm>
          <a:prstGeom prst="rect">
            <a:avLst/>
          </a:prstGeom>
        </p:spPr>
        <p:txBody>
          <a:bodyPr wrap="square">
            <a:spAutoFit/>
          </a:bodyPr>
          <a:lstStyle/>
          <a:p>
            <a:pPr>
              <a:lnSpc>
                <a:spcPct val="150000"/>
              </a:lnSpc>
            </a:pPr>
            <a:r>
              <a:rPr lang="zh-CN" altLang="en-US" sz="2400" b="1" kern="100" dirty="0">
                <a:latin typeface="+mj-ea"/>
                <a:ea typeface="+mj-ea"/>
                <a:cs typeface="Times New Roman" panose="02020603050405020304" pitchFamily="18" charset="0"/>
              </a:rPr>
              <a:t>（三）岗位的研究</a:t>
            </a:r>
            <a:endParaRPr lang="zh-CN" altLang="en-US" sz="2400" kern="100" dirty="0">
              <a:latin typeface="+mj-ea"/>
              <a:ea typeface="+mj-ea"/>
              <a:cs typeface="Times New Roman" panose="02020603050405020304" pitchFamily="18" charset="0"/>
            </a:endParaRPr>
          </a:p>
          <a:p>
            <a:pPr>
              <a:lnSpc>
                <a:spcPct val="150000"/>
              </a:lnSpc>
            </a:pPr>
            <a:endParaRPr lang="zh-CN" altLang="en-US" sz="2400" kern="100" dirty="0">
              <a:latin typeface="+mj-ea"/>
              <a:ea typeface="+mj-ea"/>
              <a:cs typeface="Times New Roman" panose="02020603050405020304" pitchFamily="18" charset="0"/>
            </a:endParaRPr>
          </a:p>
        </p:txBody>
      </p:sp>
      <p:graphicFrame>
        <p:nvGraphicFramePr>
          <p:cNvPr id="5" name="图示 4">
            <a:extLst>
              <a:ext uri="{FF2B5EF4-FFF2-40B4-BE49-F238E27FC236}">
                <a16:creationId xmlns:a16="http://schemas.microsoft.com/office/drawing/2014/main" id="{E4BB1C53-516F-4EF4-931B-02138AE6A798}"/>
              </a:ext>
            </a:extLst>
          </p:cNvPr>
          <p:cNvGraphicFramePr/>
          <p:nvPr>
            <p:extLst>
              <p:ext uri="{D42A27DB-BD31-4B8C-83A1-F6EECF244321}">
                <p14:modId xmlns:p14="http://schemas.microsoft.com/office/powerpoint/2010/main" val="3114245902"/>
              </p:ext>
            </p:extLst>
          </p:nvPr>
        </p:nvGraphicFramePr>
        <p:xfrm>
          <a:off x="3951417" y="2356021"/>
          <a:ext cx="6683632" cy="3922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矩形 5">
            <a:extLst>
              <a:ext uri="{FF2B5EF4-FFF2-40B4-BE49-F238E27FC236}">
                <a16:creationId xmlns:a16="http://schemas.microsoft.com/office/drawing/2014/main" id="{C4540B95-3BB3-41FC-9DFB-A73EAE627A89}"/>
              </a:ext>
            </a:extLst>
          </p:cNvPr>
          <p:cNvSpPr/>
          <p:nvPr/>
        </p:nvSpPr>
        <p:spPr>
          <a:xfrm>
            <a:off x="2514898" y="3682313"/>
            <a:ext cx="2002471" cy="559769"/>
          </a:xfrm>
          <a:prstGeom prst="rect">
            <a:avLst/>
          </a:prstGeom>
        </p:spPr>
        <p:txBody>
          <a:bodyPr wrap="none">
            <a:spAutoFit/>
          </a:bodyPr>
          <a:lstStyle/>
          <a:p>
            <a:pPr indent="266700">
              <a:lnSpc>
                <a:spcPct val="150000"/>
              </a:lnSpc>
            </a:pPr>
            <a:r>
              <a:rPr lang="en-US" altLang="zh-CN" sz="2400" b="1" kern="100" dirty="0">
                <a:solidFill>
                  <a:schemeClr val="accent2">
                    <a:lumMod val="75000"/>
                  </a:schemeClr>
                </a:solidFill>
                <a:latin typeface="黑体" panose="02010609060101010101" pitchFamily="49" charset="-122"/>
                <a:ea typeface="黑体" panose="02010609060101010101" pitchFamily="49" charset="-122"/>
                <a:cs typeface="Times New Roman" panose="02020603050405020304" pitchFamily="18" charset="0"/>
              </a:rPr>
              <a:t>1.</a:t>
            </a:r>
            <a:r>
              <a:rPr lang="zh-CN" altLang="en-US" sz="2400" b="1" kern="100" dirty="0">
                <a:solidFill>
                  <a:schemeClr val="accent2">
                    <a:lumMod val="75000"/>
                  </a:schemeClr>
                </a:solidFill>
                <a:latin typeface="黑体" panose="02010609060101010101" pitchFamily="49" charset="-122"/>
                <a:ea typeface="黑体" panose="02010609060101010101" pitchFamily="49" charset="-122"/>
                <a:cs typeface="Times New Roman" panose="02020603050405020304" pitchFamily="18" charset="0"/>
              </a:rPr>
              <a:t>工作说明</a:t>
            </a:r>
            <a:endParaRPr lang="zh-CN" altLang="en-US" sz="2400" kern="100" dirty="0">
              <a:solidFill>
                <a:schemeClr val="accent2">
                  <a:lumMod val="75000"/>
                </a:schemeClr>
              </a:solidFill>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670651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a:xfrm>
            <a:off x="2964655" y="628386"/>
            <a:ext cx="3962400" cy="1311128"/>
          </a:xfrm>
        </p:spPr>
        <p:txBody>
          <a:bodyPr wrap="square"/>
          <a:lstStyle/>
          <a:p>
            <a:r>
              <a:rPr lang="zh-CN" altLang="en-US" sz="4400" dirty="0">
                <a:solidFill>
                  <a:schemeClr val="bg1"/>
                </a:solidFill>
              </a:rPr>
              <a:t>二、学业规划的特点是什么？</a:t>
            </a:r>
          </a:p>
        </p:txBody>
      </p:sp>
      <p:sp>
        <p:nvSpPr>
          <p:cNvPr id="2" name="文本占位符 1">
            <a:extLst>
              <a:ext uri="{FF2B5EF4-FFF2-40B4-BE49-F238E27FC236}">
                <a16:creationId xmlns:a16="http://schemas.microsoft.com/office/drawing/2014/main" id="{FD9AEEA7-9AC3-48D8-A987-35EB671C6FC7}"/>
              </a:ext>
            </a:extLst>
          </p:cNvPr>
          <p:cNvSpPr>
            <a:spLocks noGrp="1"/>
          </p:cNvSpPr>
          <p:nvPr>
            <p:ph type="body" sz="quarter" idx="13"/>
          </p:nvPr>
        </p:nvSpPr>
        <p:spPr>
          <a:xfrm>
            <a:off x="2118932" y="673171"/>
            <a:ext cx="6728505" cy="701731"/>
          </a:xfrm>
        </p:spPr>
        <p:txBody>
          <a:bodyPr/>
          <a:lstStyle/>
          <a:p>
            <a:r>
              <a:rPr lang="zh-CN" altLang="en-US" sz="4400" dirty="0">
                <a:solidFill>
                  <a:schemeClr val="tx1"/>
                </a:solidFill>
                <a:latin typeface="+mj-ea"/>
                <a:ea typeface="+mj-ea"/>
              </a:rPr>
              <a:t>一、岗位</a:t>
            </a:r>
          </a:p>
        </p:txBody>
      </p:sp>
      <p:sp>
        <p:nvSpPr>
          <p:cNvPr id="3" name="矩形 2">
            <a:extLst>
              <a:ext uri="{FF2B5EF4-FFF2-40B4-BE49-F238E27FC236}">
                <a16:creationId xmlns:a16="http://schemas.microsoft.com/office/drawing/2014/main" id="{2A0FB4C2-96A9-4B33-BA4B-B933D342A27D}"/>
              </a:ext>
            </a:extLst>
          </p:cNvPr>
          <p:cNvSpPr/>
          <p:nvPr/>
        </p:nvSpPr>
        <p:spPr>
          <a:xfrm>
            <a:off x="4290946" y="1472680"/>
            <a:ext cx="6344103" cy="1135054"/>
          </a:xfrm>
          <a:prstGeom prst="rect">
            <a:avLst/>
          </a:prstGeom>
        </p:spPr>
        <p:txBody>
          <a:bodyPr wrap="square">
            <a:spAutoFit/>
          </a:bodyPr>
          <a:lstStyle/>
          <a:p>
            <a:pPr>
              <a:lnSpc>
                <a:spcPct val="150000"/>
              </a:lnSpc>
            </a:pPr>
            <a:r>
              <a:rPr lang="zh-CN" altLang="en-US" sz="2400" b="1" kern="100" dirty="0">
                <a:latin typeface="+mj-ea"/>
                <a:ea typeface="+mj-ea"/>
                <a:cs typeface="Times New Roman" panose="02020603050405020304" pitchFamily="18" charset="0"/>
              </a:rPr>
              <a:t>（三）岗位的研究</a:t>
            </a:r>
            <a:endParaRPr lang="zh-CN" altLang="en-US" sz="2400" kern="100" dirty="0">
              <a:latin typeface="+mj-ea"/>
              <a:ea typeface="+mj-ea"/>
              <a:cs typeface="Times New Roman" panose="02020603050405020304" pitchFamily="18" charset="0"/>
            </a:endParaRPr>
          </a:p>
          <a:p>
            <a:pPr>
              <a:lnSpc>
                <a:spcPct val="150000"/>
              </a:lnSpc>
            </a:pPr>
            <a:endParaRPr lang="zh-CN" altLang="en-US" sz="2400" kern="100" dirty="0">
              <a:latin typeface="+mj-ea"/>
              <a:ea typeface="+mj-ea"/>
              <a:cs typeface="Times New Roman" panose="02020603050405020304" pitchFamily="18" charset="0"/>
            </a:endParaRPr>
          </a:p>
        </p:txBody>
      </p:sp>
      <p:sp>
        <p:nvSpPr>
          <p:cNvPr id="6" name="矩形 5">
            <a:extLst>
              <a:ext uri="{FF2B5EF4-FFF2-40B4-BE49-F238E27FC236}">
                <a16:creationId xmlns:a16="http://schemas.microsoft.com/office/drawing/2014/main" id="{C4540B95-3BB3-41FC-9DFB-A73EAE627A89}"/>
              </a:ext>
            </a:extLst>
          </p:cNvPr>
          <p:cNvSpPr/>
          <p:nvPr/>
        </p:nvSpPr>
        <p:spPr>
          <a:xfrm>
            <a:off x="2514898" y="3682313"/>
            <a:ext cx="2002471" cy="559769"/>
          </a:xfrm>
          <a:prstGeom prst="rect">
            <a:avLst/>
          </a:prstGeom>
        </p:spPr>
        <p:txBody>
          <a:bodyPr wrap="none">
            <a:spAutoFit/>
          </a:bodyPr>
          <a:lstStyle/>
          <a:p>
            <a:pPr indent="266700">
              <a:lnSpc>
                <a:spcPct val="150000"/>
              </a:lnSpc>
            </a:pPr>
            <a:r>
              <a:rPr lang="en-US" altLang="zh-CN" sz="2400" b="1" kern="100" dirty="0">
                <a:solidFill>
                  <a:schemeClr val="accent2">
                    <a:lumMod val="75000"/>
                  </a:schemeClr>
                </a:solidFill>
                <a:latin typeface="黑体" panose="02010609060101010101" pitchFamily="49" charset="-122"/>
                <a:ea typeface="黑体" panose="02010609060101010101" pitchFamily="49" charset="-122"/>
                <a:cs typeface="Times New Roman" panose="02020603050405020304" pitchFamily="18" charset="0"/>
              </a:rPr>
              <a:t>2.</a:t>
            </a:r>
            <a:r>
              <a:rPr lang="zh-CN" altLang="en-US" sz="2400" b="1" kern="100" dirty="0">
                <a:solidFill>
                  <a:schemeClr val="accent2">
                    <a:lumMod val="75000"/>
                  </a:schemeClr>
                </a:solidFill>
                <a:latin typeface="黑体" panose="02010609060101010101" pitchFamily="49" charset="-122"/>
                <a:ea typeface="黑体" panose="02010609060101010101" pitchFamily="49" charset="-122"/>
                <a:cs typeface="Times New Roman" panose="02020603050405020304" pitchFamily="18" charset="0"/>
              </a:rPr>
              <a:t>工作规范</a:t>
            </a:r>
            <a:endParaRPr lang="zh-CN" altLang="en-US" sz="2400" kern="100" dirty="0">
              <a:solidFill>
                <a:schemeClr val="accent2">
                  <a:lumMod val="75000"/>
                </a:schemeClr>
              </a:solidFill>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图示 7">
            <a:extLst>
              <a:ext uri="{FF2B5EF4-FFF2-40B4-BE49-F238E27FC236}">
                <a16:creationId xmlns:a16="http://schemas.microsoft.com/office/drawing/2014/main" id="{FD3E8C49-1656-4473-B752-E5ACCF04875C}"/>
              </a:ext>
            </a:extLst>
          </p:cNvPr>
          <p:cNvGraphicFramePr/>
          <p:nvPr>
            <p:extLst>
              <p:ext uri="{D42A27DB-BD31-4B8C-83A1-F6EECF244321}">
                <p14:modId xmlns:p14="http://schemas.microsoft.com/office/powerpoint/2010/main" val="1735112875"/>
              </p:ext>
            </p:extLst>
          </p:nvPr>
        </p:nvGraphicFramePr>
        <p:xfrm>
          <a:off x="4799915" y="2388974"/>
          <a:ext cx="4788930" cy="3675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4187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a:xfrm>
            <a:off x="3112935" y="809619"/>
            <a:ext cx="5166091" cy="1827167"/>
          </a:xfrm>
        </p:spPr>
        <p:txBody>
          <a:bodyPr wrap="square"/>
          <a:lstStyle/>
          <a:p>
            <a:r>
              <a:rPr lang="zh-CN" altLang="en-US" sz="4400" dirty="0">
                <a:solidFill>
                  <a:schemeClr val="bg1"/>
                </a:solidFill>
              </a:rPr>
              <a:t>二、学业规划的特</a:t>
            </a:r>
            <a:r>
              <a:rPr lang="zh-CN" altLang="en-US" dirty="0"/>
              <a:t>（一）职业能力的含义</a:t>
            </a:r>
          </a:p>
          <a:p>
            <a:r>
              <a:rPr lang="zh-CN" altLang="en-US" sz="4400" dirty="0">
                <a:solidFill>
                  <a:schemeClr val="bg1"/>
                </a:solidFill>
              </a:rPr>
              <a:t>点是什么？</a:t>
            </a:r>
          </a:p>
        </p:txBody>
      </p:sp>
      <p:sp>
        <p:nvSpPr>
          <p:cNvPr id="2" name="文本占位符 1">
            <a:extLst>
              <a:ext uri="{FF2B5EF4-FFF2-40B4-BE49-F238E27FC236}">
                <a16:creationId xmlns:a16="http://schemas.microsoft.com/office/drawing/2014/main" id="{FD9AEEA7-9AC3-48D8-A987-35EB671C6FC7}"/>
              </a:ext>
            </a:extLst>
          </p:cNvPr>
          <p:cNvSpPr>
            <a:spLocks noGrp="1"/>
          </p:cNvSpPr>
          <p:nvPr>
            <p:ph type="body" sz="quarter" idx="13"/>
          </p:nvPr>
        </p:nvSpPr>
        <p:spPr>
          <a:xfrm>
            <a:off x="2118932" y="673171"/>
            <a:ext cx="6728505" cy="701731"/>
          </a:xfrm>
        </p:spPr>
        <p:txBody>
          <a:bodyPr/>
          <a:lstStyle/>
          <a:p>
            <a:r>
              <a:rPr lang="zh-CN" altLang="en-US" sz="4400" dirty="0">
                <a:solidFill>
                  <a:schemeClr val="tx1"/>
                </a:solidFill>
                <a:latin typeface="+mj-ea"/>
                <a:ea typeface="+mj-ea"/>
              </a:rPr>
              <a:t>二、职业能力</a:t>
            </a:r>
          </a:p>
        </p:txBody>
      </p:sp>
      <p:sp>
        <p:nvSpPr>
          <p:cNvPr id="4" name="矩形 3">
            <a:extLst>
              <a:ext uri="{FF2B5EF4-FFF2-40B4-BE49-F238E27FC236}">
                <a16:creationId xmlns:a16="http://schemas.microsoft.com/office/drawing/2014/main" id="{BDD70A91-5B05-48EC-9CE7-71F43901585D}"/>
              </a:ext>
            </a:extLst>
          </p:cNvPr>
          <p:cNvSpPr/>
          <p:nvPr/>
        </p:nvSpPr>
        <p:spPr>
          <a:xfrm>
            <a:off x="3739977" y="1682232"/>
            <a:ext cx="7603525" cy="1422954"/>
          </a:xfrm>
          <a:prstGeom prst="rect">
            <a:avLst/>
          </a:prstGeom>
        </p:spPr>
        <p:txBody>
          <a:bodyPr wrap="square">
            <a:spAutoFit/>
          </a:bodyPr>
          <a:lstStyle/>
          <a:p>
            <a:pPr>
              <a:lnSpc>
                <a:spcPct val="150000"/>
              </a:lnSpc>
            </a:pPr>
            <a:r>
              <a:rPr lang="zh-CN" altLang="en-US" sz="2000" kern="100" dirty="0">
                <a:latin typeface="+mj-ea"/>
                <a:ea typeface="+mj-ea"/>
                <a:cs typeface="Times New Roman" panose="02020603050405020304" pitchFamily="18" charset="0"/>
              </a:rPr>
              <a:t>职业能力是指劳动者运用知识、技能和经验，按照职业要求顺利进行职业活动和解决问题及完成工作任务的综合能力，也指劳动者的劳动能力（或就业能力、工作能力）。</a:t>
            </a:r>
          </a:p>
        </p:txBody>
      </p:sp>
      <p:sp>
        <p:nvSpPr>
          <p:cNvPr id="6" name="文本框 5">
            <a:extLst>
              <a:ext uri="{FF2B5EF4-FFF2-40B4-BE49-F238E27FC236}">
                <a16:creationId xmlns:a16="http://schemas.microsoft.com/office/drawing/2014/main" id="{4A9B06DD-03D9-409D-AAE6-2583E951E934}"/>
              </a:ext>
            </a:extLst>
          </p:cNvPr>
          <p:cNvSpPr txBox="1"/>
          <p:nvPr/>
        </p:nvSpPr>
        <p:spPr>
          <a:xfrm>
            <a:off x="2281880" y="3855308"/>
            <a:ext cx="8822725" cy="2175147"/>
          </a:xfrm>
          <a:prstGeom prst="rect">
            <a:avLst/>
          </a:prstGeom>
          <a:noFill/>
          <a:ln w="57150">
            <a:solidFill>
              <a:schemeClr val="accent1">
                <a:lumMod val="75000"/>
              </a:schemeClr>
            </a:solidFill>
          </a:ln>
        </p:spPr>
        <p:txBody>
          <a:bodyPr wrap="square" rtlCol="0">
            <a:spAutoFit/>
          </a:bodyPr>
          <a:lstStyle/>
          <a:p>
            <a:pPr>
              <a:lnSpc>
                <a:spcPct val="150000"/>
              </a:lnSpc>
            </a:pPr>
            <a:r>
              <a:rPr lang="zh-CN" altLang="en-US" dirty="0"/>
              <a:t>      无论哪一行，都需要职业的技能。天才总应该伴随着那种导向一个目标的、有头脑的、不间断的练习，没有这一点，甚至连最幸运的才能，也会无影无踪地消失。</a:t>
            </a:r>
          </a:p>
          <a:p>
            <a:pPr algn="r">
              <a:lnSpc>
                <a:spcPct val="150000"/>
              </a:lnSpc>
            </a:pPr>
            <a:r>
              <a:rPr lang="en-US" altLang="zh-CN" dirty="0"/>
              <a:t>——</a:t>
            </a:r>
            <a:r>
              <a:rPr lang="zh-CN" altLang="en-US" dirty="0"/>
              <a:t>德拉克罗瓦</a:t>
            </a:r>
          </a:p>
          <a:p>
            <a:pPr algn="r">
              <a:lnSpc>
                <a:spcPct val="200000"/>
              </a:lnSpc>
            </a:pPr>
            <a:endParaRPr lang="zh-CN" altLang="en-US" sz="3200" b="1" kern="100" dirty="0">
              <a:latin typeface="+mj-ea"/>
              <a:ea typeface="+mj-ea"/>
              <a:cs typeface="Times New Roman" panose="02020603050405020304" pitchFamily="18" charset="0"/>
            </a:endParaRPr>
          </a:p>
        </p:txBody>
      </p:sp>
      <p:sp>
        <p:nvSpPr>
          <p:cNvPr id="8" name="文本占位符 1">
            <a:extLst>
              <a:ext uri="{FF2B5EF4-FFF2-40B4-BE49-F238E27FC236}">
                <a16:creationId xmlns:a16="http://schemas.microsoft.com/office/drawing/2014/main" id="{3215D806-CB44-4874-B695-01FF7566EF73}"/>
              </a:ext>
            </a:extLst>
          </p:cNvPr>
          <p:cNvSpPr txBox="1">
            <a:spLocks/>
          </p:cNvSpPr>
          <p:nvPr/>
        </p:nvSpPr>
        <p:spPr>
          <a:xfrm>
            <a:off x="2118932" y="3105186"/>
            <a:ext cx="3962400" cy="480131"/>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名人名言</a:t>
            </a:r>
            <a:endParaRPr lang="zh-CN" altLang="en-US" dirty="0"/>
          </a:p>
        </p:txBody>
      </p:sp>
    </p:spTree>
    <p:extLst>
      <p:ext uri="{BB962C8B-B14F-4D97-AF65-F5344CB8AC3E}">
        <p14:creationId xmlns:p14="http://schemas.microsoft.com/office/powerpoint/2010/main" val="3749090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a:xfrm>
            <a:off x="3112935" y="809619"/>
            <a:ext cx="5166091" cy="1827167"/>
          </a:xfrm>
        </p:spPr>
        <p:txBody>
          <a:bodyPr wrap="square"/>
          <a:lstStyle/>
          <a:p>
            <a:r>
              <a:rPr lang="zh-CN" altLang="en-US" sz="4400" dirty="0">
                <a:solidFill>
                  <a:schemeClr val="bg1"/>
                </a:solidFill>
              </a:rPr>
              <a:t>二、学业规划的特</a:t>
            </a:r>
            <a:r>
              <a:rPr lang="zh-CN" altLang="en-US" dirty="0"/>
              <a:t>（二）职业能力的分层</a:t>
            </a:r>
          </a:p>
          <a:p>
            <a:r>
              <a:rPr lang="zh-CN" altLang="en-US" sz="4400" dirty="0">
                <a:solidFill>
                  <a:schemeClr val="bg1"/>
                </a:solidFill>
              </a:rPr>
              <a:t>点是什么？</a:t>
            </a:r>
          </a:p>
        </p:txBody>
      </p:sp>
      <p:sp>
        <p:nvSpPr>
          <p:cNvPr id="2" name="文本占位符 1">
            <a:extLst>
              <a:ext uri="{FF2B5EF4-FFF2-40B4-BE49-F238E27FC236}">
                <a16:creationId xmlns:a16="http://schemas.microsoft.com/office/drawing/2014/main" id="{FD9AEEA7-9AC3-48D8-A987-35EB671C6FC7}"/>
              </a:ext>
            </a:extLst>
          </p:cNvPr>
          <p:cNvSpPr>
            <a:spLocks noGrp="1"/>
          </p:cNvSpPr>
          <p:nvPr>
            <p:ph type="body" sz="quarter" idx="13"/>
          </p:nvPr>
        </p:nvSpPr>
        <p:spPr>
          <a:xfrm>
            <a:off x="2118932" y="673171"/>
            <a:ext cx="6728505" cy="701731"/>
          </a:xfrm>
        </p:spPr>
        <p:txBody>
          <a:bodyPr/>
          <a:lstStyle/>
          <a:p>
            <a:r>
              <a:rPr lang="zh-CN" altLang="en-US" sz="4400" dirty="0">
                <a:solidFill>
                  <a:schemeClr val="tx1"/>
                </a:solidFill>
                <a:latin typeface="+mj-ea"/>
                <a:ea typeface="+mj-ea"/>
              </a:rPr>
              <a:t>二、职业能力</a:t>
            </a:r>
          </a:p>
        </p:txBody>
      </p:sp>
      <p:graphicFrame>
        <p:nvGraphicFramePr>
          <p:cNvPr id="3" name="图示 2">
            <a:extLst>
              <a:ext uri="{FF2B5EF4-FFF2-40B4-BE49-F238E27FC236}">
                <a16:creationId xmlns:a16="http://schemas.microsoft.com/office/drawing/2014/main" id="{BD345374-CDB4-478F-BED9-042764EA9C34}"/>
              </a:ext>
            </a:extLst>
          </p:cNvPr>
          <p:cNvGraphicFramePr/>
          <p:nvPr>
            <p:extLst>
              <p:ext uri="{D42A27DB-BD31-4B8C-83A1-F6EECF244321}">
                <p14:modId xmlns:p14="http://schemas.microsoft.com/office/powerpoint/2010/main" val="1190038784"/>
              </p:ext>
            </p:extLst>
          </p:nvPr>
        </p:nvGraphicFramePr>
        <p:xfrm>
          <a:off x="3112935" y="2080847"/>
          <a:ext cx="8949039" cy="3872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9017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a:xfrm>
            <a:off x="3112935" y="809619"/>
            <a:ext cx="5166091" cy="1827167"/>
          </a:xfrm>
        </p:spPr>
        <p:txBody>
          <a:bodyPr wrap="square"/>
          <a:lstStyle/>
          <a:p>
            <a:r>
              <a:rPr lang="zh-CN" altLang="en-US" sz="4400" dirty="0">
                <a:solidFill>
                  <a:schemeClr val="bg1"/>
                </a:solidFill>
              </a:rPr>
              <a:t>二、学业规划的特</a:t>
            </a:r>
            <a:r>
              <a:rPr lang="zh-CN" altLang="en-US" dirty="0"/>
              <a:t>（二）职业能力的分层</a:t>
            </a:r>
          </a:p>
          <a:p>
            <a:r>
              <a:rPr lang="zh-CN" altLang="en-US" sz="4400" dirty="0">
                <a:solidFill>
                  <a:schemeClr val="bg1"/>
                </a:solidFill>
              </a:rPr>
              <a:t>点是什么？</a:t>
            </a:r>
          </a:p>
        </p:txBody>
      </p:sp>
      <p:sp>
        <p:nvSpPr>
          <p:cNvPr id="2" name="文本占位符 1">
            <a:extLst>
              <a:ext uri="{FF2B5EF4-FFF2-40B4-BE49-F238E27FC236}">
                <a16:creationId xmlns:a16="http://schemas.microsoft.com/office/drawing/2014/main" id="{FD9AEEA7-9AC3-48D8-A987-35EB671C6FC7}"/>
              </a:ext>
            </a:extLst>
          </p:cNvPr>
          <p:cNvSpPr>
            <a:spLocks noGrp="1"/>
          </p:cNvSpPr>
          <p:nvPr>
            <p:ph type="body" sz="quarter" idx="13"/>
          </p:nvPr>
        </p:nvSpPr>
        <p:spPr>
          <a:xfrm>
            <a:off x="1624307" y="673171"/>
            <a:ext cx="6728505" cy="701731"/>
          </a:xfrm>
        </p:spPr>
        <p:txBody>
          <a:bodyPr/>
          <a:lstStyle/>
          <a:p>
            <a:r>
              <a:rPr lang="zh-CN" altLang="en-US" sz="4400" dirty="0">
                <a:solidFill>
                  <a:schemeClr val="tx1"/>
                </a:solidFill>
                <a:latin typeface="+mj-ea"/>
                <a:ea typeface="+mj-ea"/>
              </a:rPr>
              <a:t>二、职业能力</a:t>
            </a:r>
          </a:p>
        </p:txBody>
      </p:sp>
      <p:graphicFrame>
        <p:nvGraphicFramePr>
          <p:cNvPr id="4" name="图示 3">
            <a:extLst>
              <a:ext uri="{FF2B5EF4-FFF2-40B4-BE49-F238E27FC236}">
                <a16:creationId xmlns:a16="http://schemas.microsoft.com/office/drawing/2014/main" id="{EEECD88E-ED40-495D-8966-308F0B6BBC86}"/>
              </a:ext>
            </a:extLst>
          </p:cNvPr>
          <p:cNvGraphicFramePr/>
          <p:nvPr>
            <p:extLst>
              <p:ext uri="{D42A27DB-BD31-4B8C-83A1-F6EECF244321}">
                <p14:modId xmlns:p14="http://schemas.microsoft.com/office/powerpoint/2010/main" val="3511623674"/>
              </p:ext>
            </p:extLst>
          </p:nvPr>
        </p:nvGraphicFramePr>
        <p:xfrm>
          <a:off x="4988560" y="1605280"/>
          <a:ext cx="7274560" cy="4969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2884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a:xfrm>
            <a:off x="3112935" y="809619"/>
            <a:ext cx="5166091" cy="1827167"/>
          </a:xfrm>
        </p:spPr>
        <p:txBody>
          <a:bodyPr wrap="square"/>
          <a:lstStyle/>
          <a:p>
            <a:r>
              <a:rPr lang="zh-CN" altLang="en-US" sz="4400" dirty="0">
                <a:solidFill>
                  <a:schemeClr val="bg1"/>
                </a:solidFill>
              </a:rPr>
              <a:t>二、学业规划的特</a:t>
            </a:r>
            <a:r>
              <a:rPr lang="zh-CN" altLang="en-US" dirty="0"/>
              <a:t>（一）岗位说明书的含义</a:t>
            </a:r>
          </a:p>
          <a:p>
            <a:r>
              <a:rPr lang="zh-CN" altLang="en-US" sz="4400" dirty="0">
                <a:solidFill>
                  <a:schemeClr val="bg1"/>
                </a:solidFill>
              </a:rPr>
              <a:t>点是什么？</a:t>
            </a:r>
          </a:p>
        </p:txBody>
      </p:sp>
      <p:sp>
        <p:nvSpPr>
          <p:cNvPr id="2" name="文本占位符 1">
            <a:extLst>
              <a:ext uri="{FF2B5EF4-FFF2-40B4-BE49-F238E27FC236}">
                <a16:creationId xmlns:a16="http://schemas.microsoft.com/office/drawing/2014/main" id="{FD9AEEA7-9AC3-48D8-A987-35EB671C6FC7}"/>
              </a:ext>
            </a:extLst>
          </p:cNvPr>
          <p:cNvSpPr>
            <a:spLocks noGrp="1"/>
          </p:cNvSpPr>
          <p:nvPr>
            <p:ph type="body" sz="quarter" idx="13"/>
          </p:nvPr>
        </p:nvSpPr>
        <p:spPr>
          <a:xfrm>
            <a:off x="1624307" y="673171"/>
            <a:ext cx="6728505" cy="701731"/>
          </a:xfrm>
        </p:spPr>
        <p:txBody>
          <a:bodyPr/>
          <a:lstStyle/>
          <a:p>
            <a:r>
              <a:rPr lang="zh-CN" altLang="en-US" sz="4400" dirty="0">
                <a:solidFill>
                  <a:schemeClr val="tx1"/>
                </a:solidFill>
                <a:latin typeface="+mj-ea"/>
                <a:ea typeface="+mj-ea"/>
              </a:rPr>
              <a:t>三、岗位说明书</a:t>
            </a:r>
          </a:p>
        </p:txBody>
      </p:sp>
      <p:graphicFrame>
        <p:nvGraphicFramePr>
          <p:cNvPr id="4" name="图示 3">
            <a:extLst>
              <a:ext uri="{FF2B5EF4-FFF2-40B4-BE49-F238E27FC236}">
                <a16:creationId xmlns:a16="http://schemas.microsoft.com/office/drawing/2014/main" id="{EEECD88E-ED40-495D-8966-308F0B6BBC86}"/>
              </a:ext>
            </a:extLst>
          </p:cNvPr>
          <p:cNvGraphicFramePr/>
          <p:nvPr>
            <p:extLst>
              <p:ext uri="{D42A27DB-BD31-4B8C-83A1-F6EECF244321}">
                <p14:modId xmlns:p14="http://schemas.microsoft.com/office/powerpoint/2010/main" val="4144645045"/>
              </p:ext>
            </p:extLst>
          </p:nvPr>
        </p:nvGraphicFramePr>
        <p:xfrm>
          <a:off x="4988560" y="1605280"/>
          <a:ext cx="7274560" cy="4969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7767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a:xfrm>
            <a:off x="3112935" y="809619"/>
            <a:ext cx="5166091" cy="1827167"/>
          </a:xfrm>
        </p:spPr>
        <p:txBody>
          <a:bodyPr wrap="square"/>
          <a:lstStyle/>
          <a:p>
            <a:r>
              <a:rPr lang="zh-CN" altLang="en-US" sz="4400" dirty="0">
                <a:solidFill>
                  <a:schemeClr val="bg1"/>
                </a:solidFill>
              </a:rPr>
              <a:t>二、学业规划的特</a:t>
            </a:r>
            <a:r>
              <a:rPr lang="zh-CN" altLang="en-US" dirty="0"/>
              <a:t>（二）岗位说明书的制定流程</a:t>
            </a:r>
          </a:p>
          <a:p>
            <a:r>
              <a:rPr lang="zh-CN" altLang="en-US" sz="4400" dirty="0">
                <a:solidFill>
                  <a:schemeClr val="bg1"/>
                </a:solidFill>
              </a:rPr>
              <a:t>点是什么？</a:t>
            </a:r>
          </a:p>
        </p:txBody>
      </p:sp>
      <p:sp>
        <p:nvSpPr>
          <p:cNvPr id="2" name="文本占位符 1">
            <a:extLst>
              <a:ext uri="{FF2B5EF4-FFF2-40B4-BE49-F238E27FC236}">
                <a16:creationId xmlns:a16="http://schemas.microsoft.com/office/drawing/2014/main" id="{FD9AEEA7-9AC3-48D8-A987-35EB671C6FC7}"/>
              </a:ext>
            </a:extLst>
          </p:cNvPr>
          <p:cNvSpPr>
            <a:spLocks noGrp="1"/>
          </p:cNvSpPr>
          <p:nvPr>
            <p:ph type="body" sz="quarter" idx="13"/>
          </p:nvPr>
        </p:nvSpPr>
        <p:spPr>
          <a:xfrm>
            <a:off x="1624307" y="673171"/>
            <a:ext cx="6728505" cy="701731"/>
          </a:xfrm>
        </p:spPr>
        <p:txBody>
          <a:bodyPr/>
          <a:lstStyle/>
          <a:p>
            <a:r>
              <a:rPr lang="zh-CN" altLang="en-US" sz="4400" dirty="0">
                <a:solidFill>
                  <a:schemeClr val="tx1"/>
                </a:solidFill>
                <a:latin typeface="+mj-ea"/>
                <a:ea typeface="+mj-ea"/>
              </a:rPr>
              <a:t>三、岗位说明书</a:t>
            </a:r>
          </a:p>
        </p:txBody>
      </p:sp>
      <p:sp>
        <p:nvSpPr>
          <p:cNvPr id="3" name="矩形 2">
            <a:extLst>
              <a:ext uri="{FF2B5EF4-FFF2-40B4-BE49-F238E27FC236}">
                <a16:creationId xmlns:a16="http://schemas.microsoft.com/office/drawing/2014/main" id="{08C9305D-85F0-4823-9B4D-A59E834E3A29}"/>
              </a:ext>
            </a:extLst>
          </p:cNvPr>
          <p:cNvSpPr/>
          <p:nvPr/>
        </p:nvSpPr>
        <p:spPr>
          <a:xfrm>
            <a:off x="3606800" y="2287594"/>
            <a:ext cx="7569200" cy="2807948"/>
          </a:xfrm>
          <a:prstGeom prst="rect">
            <a:avLst/>
          </a:prstGeom>
        </p:spPr>
        <p:txBody>
          <a:bodyPr wrap="square">
            <a:spAutoFit/>
          </a:bodyPr>
          <a:lstStyle/>
          <a:p>
            <a:pPr marL="342900" marR="0" lvl="0" indent="-342900">
              <a:lnSpc>
                <a:spcPct val="150000"/>
              </a:lnSpc>
              <a:spcBef>
                <a:spcPts val="0"/>
              </a:spcBef>
              <a:buFont typeface="Times New Roman" panose="02020603050405020304" pitchFamily="18" charset="0"/>
              <a:buAutoNum type="arabicPeriod"/>
            </a:pPr>
            <a:r>
              <a:rPr lang="zh-CN" altLang="en-US" sz="2000" kern="100" dirty="0">
                <a:latin typeface="+mj-ea"/>
                <a:ea typeface="+mj-ea"/>
                <a:cs typeface="Times New Roman" panose="02020603050405020304" pitchFamily="18" charset="0"/>
              </a:rPr>
              <a:t>该岗位具体的工作内容是什么？</a:t>
            </a:r>
          </a:p>
          <a:p>
            <a:pPr marL="342900" marR="0" lvl="0" indent="-342900">
              <a:lnSpc>
                <a:spcPct val="150000"/>
              </a:lnSpc>
              <a:buFont typeface="Times New Roman" panose="02020603050405020304" pitchFamily="18" charset="0"/>
              <a:buAutoNum type="arabicPeriod"/>
            </a:pPr>
            <a:r>
              <a:rPr lang="zh-CN" altLang="en-US" sz="2000" kern="100" dirty="0">
                <a:latin typeface="+mj-ea"/>
                <a:ea typeface="+mj-ea"/>
                <a:cs typeface="Times New Roman" panose="02020603050405020304" pitchFamily="18" charset="0"/>
              </a:rPr>
              <a:t>分析该岗位的组织环境；</a:t>
            </a:r>
          </a:p>
          <a:p>
            <a:pPr marL="342900" marR="0" lvl="0" indent="-342900">
              <a:lnSpc>
                <a:spcPct val="150000"/>
              </a:lnSpc>
              <a:buFont typeface="Times New Roman" panose="02020603050405020304" pitchFamily="18" charset="0"/>
              <a:buAutoNum type="arabicPeriod"/>
            </a:pPr>
            <a:r>
              <a:rPr lang="zh-CN" altLang="en-US" sz="2000" kern="100" dirty="0">
                <a:latin typeface="+mj-ea"/>
                <a:ea typeface="+mj-ea"/>
                <a:cs typeface="Times New Roman" panose="02020603050405020304" pitchFamily="18" charset="0"/>
              </a:rPr>
              <a:t>分析该岗位的发展前景；</a:t>
            </a:r>
          </a:p>
          <a:p>
            <a:pPr marL="342900" marR="0" lvl="0" indent="-342900">
              <a:lnSpc>
                <a:spcPct val="150000"/>
              </a:lnSpc>
              <a:buFont typeface="Times New Roman" panose="02020603050405020304" pitchFamily="18" charset="0"/>
              <a:buAutoNum type="arabicPeriod"/>
            </a:pPr>
            <a:r>
              <a:rPr lang="zh-CN" altLang="en-US" sz="2000" kern="100" dirty="0">
                <a:latin typeface="+mj-ea"/>
                <a:ea typeface="+mj-ea"/>
                <a:cs typeface="Times New Roman" panose="02020603050405020304" pitchFamily="18" charset="0"/>
              </a:rPr>
              <a:t>分析该岗位的一天工作生活；</a:t>
            </a:r>
          </a:p>
          <a:p>
            <a:pPr marL="342900" marR="0" lvl="0" indent="-342900">
              <a:lnSpc>
                <a:spcPct val="150000"/>
              </a:lnSpc>
              <a:buFont typeface="Times New Roman" panose="02020603050405020304" pitchFamily="18" charset="0"/>
              <a:buAutoNum type="arabicPeriod"/>
            </a:pPr>
            <a:r>
              <a:rPr lang="zh-CN" altLang="en-US" sz="2000" kern="100" dirty="0">
                <a:latin typeface="+mj-ea"/>
                <a:ea typeface="+mj-ea"/>
                <a:cs typeface="Times New Roman" panose="02020603050405020304" pitchFamily="18" charset="0"/>
              </a:rPr>
              <a:t>该岗位所要求的素质和入门具体能力你是否具备</a:t>
            </a:r>
            <a:r>
              <a:rPr lang="en-US" altLang="zh-CN" sz="2000" kern="100" dirty="0">
                <a:latin typeface="+mj-ea"/>
                <a:ea typeface="+mj-ea"/>
                <a:cs typeface="Times New Roman" panose="02020603050405020304" pitchFamily="18" charset="0"/>
              </a:rPr>
              <a:t>?</a:t>
            </a:r>
            <a:r>
              <a:rPr lang="zh-CN" altLang="en-US" sz="2000" kern="100" dirty="0">
                <a:latin typeface="+mj-ea"/>
                <a:ea typeface="+mj-ea"/>
                <a:cs typeface="Times New Roman" panose="02020603050405020304" pitchFamily="18" charset="0"/>
              </a:rPr>
              <a:t>差距在哪里？</a:t>
            </a:r>
          </a:p>
          <a:p>
            <a:pPr marL="342900" marR="0" lvl="0" indent="-342900">
              <a:lnSpc>
                <a:spcPct val="150000"/>
              </a:lnSpc>
              <a:spcAft>
                <a:spcPts val="0"/>
              </a:spcAft>
              <a:buFont typeface="Times New Roman" panose="02020603050405020304" pitchFamily="18" charset="0"/>
              <a:buAutoNum type="arabicPeriod"/>
            </a:pPr>
            <a:r>
              <a:rPr lang="zh-CN" altLang="en-US" sz="2000" kern="100" dirty="0">
                <a:latin typeface="+mj-ea"/>
                <a:ea typeface="+mj-ea"/>
                <a:cs typeface="Times New Roman" panose="02020603050405020304" pitchFamily="18" charset="0"/>
              </a:rPr>
              <a:t>你认为该岗位的思维方式是怎样的</a:t>
            </a:r>
            <a:r>
              <a:rPr lang="en-US" altLang="zh-CN" sz="2000" kern="100" dirty="0">
                <a:latin typeface="+mj-ea"/>
                <a:ea typeface="+mj-ea"/>
                <a:cs typeface="Times New Roman" panose="02020603050405020304" pitchFamily="18" charset="0"/>
              </a:rPr>
              <a:t>?</a:t>
            </a:r>
            <a:endParaRPr lang="zh-CN" altLang="en-US" sz="2000" kern="100" dirty="0">
              <a:latin typeface="+mj-ea"/>
              <a:ea typeface="+mj-ea"/>
              <a:cs typeface="Times New Roman" panose="02020603050405020304" pitchFamily="18" charset="0"/>
            </a:endParaRPr>
          </a:p>
        </p:txBody>
      </p:sp>
    </p:spTree>
    <p:extLst>
      <p:ext uri="{BB962C8B-B14F-4D97-AF65-F5344CB8AC3E}">
        <p14:creationId xmlns:p14="http://schemas.microsoft.com/office/powerpoint/2010/main" val="2699357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FD9AEEA7-9AC3-48D8-A987-35EB671C6FC7}"/>
              </a:ext>
            </a:extLst>
          </p:cNvPr>
          <p:cNvSpPr>
            <a:spLocks noGrp="1"/>
          </p:cNvSpPr>
          <p:nvPr>
            <p:ph type="body" sz="quarter" idx="13"/>
          </p:nvPr>
        </p:nvSpPr>
        <p:spPr>
          <a:xfrm>
            <a:off x="1624307" y="673171"/>
            <a:ext cx="6728505" cy="701731"/>
          </a:xfrm>
        </p:spPr>
        <p:txBody>
          <a:bodyPr/>
          <a:lstStyle/>
          <a:p>
            <a:r>
              <a:rPr lang="zh-CN" altLang="en-US" sz="4400" dirty="0">
                <a:solidFill>
                  <a:schemeClr val="tx1"/>
                </a:solidFill>
                <a:latin typeface="+mj-ea"/>
                <a:ea typeface="+mj-ea"/>
              </a:rPr>
              <a:t>四、探索职业的方法</a:t>
            </a:r>
          </a:p>
        </p:txBody>
      </p:sp>
      <p:graphicFrame>
        <p:nvGraphicFramePr>
          <p:cNvPr id="6" name="图示 5">
            <a:extLst>
              <a:ext uri="{FF2B5EF4-FFF2-40B4-BE49-F238E27FC236}">
                <a16:creationId xmlns:a16="http://schemas.microsoft.com/office/drawing/2014/main" id="{93F33625-7C22-4D5B-BEC7-60B030EB7514}"/>
              </a:ext>
            </a:extLst>
          </p:cNvPr>
          <p:cNvGraphicFramePr/>
          <p:nvPr>
            <p:extLst>
              <p:ext uri="{D42A27DB-BD31-4B8C-83A1-F6EECF244321}">
                <p14:modId xmlns:p14="http://schemas.microsoft.com/office/powerpoint/2010/main" val="2329167055"/>
              </p:ext>
            </p:extLst>
          </p:nvPr>
        </p:nvGraphicFramePr>
        <p:xfrm>
          <a:off x="2032000" y="1507524"/>
          <a:ext cx="7371492" cy="4630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8263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FD9AEEA7-9AC3-48D8-A987-35EB671C6FC7}"/>
              </a:ext>
            </a:extLst>
          </p:cNvPr>
          <p:cNvSpPr>
            <a:spLocks noGrp="1"/>
          </p:cNvSpPr>
          <p:nvPr>
            <p:ph type="body" sz="quarter" idx="13"/>
          </p:nvPr>
        </p:nvSpPr>
        <p:spPr>
          <a:xfrm>
            <a:off x="1624307" y="673171"/>
            <a:ext cx="6728505" cy="701731"/>
          </a:xfrm>
        </p:spPr>
        <p:txBody>
          <a:bodyPr/>
          <a:lstStyle/>
          <a:p>
            <a:r>
              <a:rPr lang="zh-CN" altLang="en-US" sz="4400" dirty="0">
                <a:solidFill>
                  <a:schemeClr val="tx1"/>
                </a:solidFill>
                <a:latin typeface="+mj-ea"/>
                <a:ea typeface="+mj-ea"/>
              </a:rPr>
              <a:t>四、探索职业的方法</a:t>
            </a:r>
          </a:p>
        </p:txBody>
      </p:sp>
      <p:graphicFrame>
        <p:nvGraphicFramePr>
          <p:cNvPr id="4" name="表格 3">
            <a:extLst>
              <a:ext uri="{FF2B5EF4-FFF2-40B4-BE49-F238E27FC236}">
                <a16:creationId xmlns:a16="http://schemas.microsoft.com/office/drawing/2014/main" id="{F950D6B4-1E2D-49C4-A971-04B1199476A6}"/>
              </a:ext>
            </a:extLst>
          </p:cNvPr>
          <p:cNvGraphicFramePr>
            <a:graphicFrameLocks noGrp="1"/>
          </p:cNvGraphicFramePr>
          <p:nvPr>
            <p:extLst>
              <p:ext uri="{D42A27DB-BD31-4B8C-83A1-F6EECF244321}">
                <p14:modId xmlns:p14="http://schemas.microsoft.com/office/powerpoint/2010/main" val="3682363134"/>
              </p:ext>
            </p:extLst>
          </p:nvPr>
        </p:nvGraphicFramePr>
        <p:xfrm>
          <a:off x="2814662" y="1668162"/>
          <a:ext cx="8491770" cy="4611243"/>
        </p:xfrm>
        <a:graphic>
          <a:graphicData uri="http://schemas.openxmlformats.org/drawingml/2006/table">
            <a:tbl>
              <a:tblPr/>
              <a:tblGrid>
                <a:gridCol w="8491770">
                  <a:extLst>
                    <a:ext uri="{9D8B030D-6E8A-4147-A177-3AD203B41FA5}">
                      <a16:colId xmlns:a16="http://schemas.microsoft.com/office/drawing/2014/main" val="1735648686"/>
                    </a:ext>
                  </a:extLst>
                </a:gridCol>
              </a:tblGrid>
              <a:tr h="3123995">
                <a:tc>
                  <a:txBody>
                    <a:bodyPr/>
                    <a:lstStyle/>
                    <a:p>
                      <a:pPr marL="0" marR="0">
                        <a:lnSpc>
                          <a:spcPct val="150000"/>
                        </a:lnSpc>
                        <a:spcBef>
                          <a:spcPts val="0"/>
                        </a:spcBef>
                        <a:spcAft>
                          <a:spcPts val="0"/>
                        </a:spcAft>
                      </a:pPr>
                      <a:r>
                        <a:rPr lang="zh-CN" altLang="en-US" sz="2000" b="1" i="1" kern="100" dirty="0">
                          <a:effectLst/>
                          <a:latin typeface="宋体" panose="02010600030101010101" pitchFamily="2" charset="-122"/>
                          <a:ea typeface="宋体" panose="02010600030101010101" pitchFamily="2" charset="-122"/>
                          <a:cs typeface="Times New Roman" panose="02020603050405020304" pitchFamily="18" charset="0"/>
                        </a:rPr>
                        <a:t>课堂活动   画出你的家族职业树</a:t>
                      </a:r>
                      <a:endParaRPr lang="zh-CN" altLang="en-US" sz="2000" kern="100" dirty="0">
                        <a:effectLst/>
                        <a:latin typeface="Calibri" panose="020F0502020204030204" pitchFamily="34" charset="0"/>
                        <a:ea typeface="宋体" panose="02010600030101010101" pitchFamily="2" charset="-122"/>
                        <a:cs typeface="Times New Roman" panose="02020603050405020304" pitchFamily="18" charset="0"/>
                      </a:endParaRPr>
                    </a:p>
                    <a:p>
                      <a:pPr marL="0" marR="0">
                        <a:lnSpc>
                          <a:spcPct val="150000"/>
                        </a:lnSpc>
                        <a:spcBef>
                          <a:spcPts val="0"/>
                        </a:spcBef>
                        <a:spcAft>
                          <a:spcPts val="0"/>
                        </a:spcAft>
                      </a:pPr>
                      <a:r>
                        <a:rPr lang="zh-CN" altLang="en-US" sz="2000" kern="100" dirty="0">
                          <a:effectLst/>
                          <a:latin typeface="宋体" panose="02010600030101010101" pitchFamily="2" charset="-122"/>
                          <a:ea typeface="宋体" panose="02010600030101010101" pitchFamily="2" charset="-122"/>
                          <a:cs typeface="Times New Roman" panose="02020603050405020304" pitchFamily="18" charset="0"/>
                        </a:rPr>
                        <a:t> </a:t>
                      </a:r>
                      <a:endParaRPr lang="zh-CN" altLang="en-US" sz="2000" kern="100" dirty="0">
                        <a:effectLst/>
                        <a:latin typeface="Calibri" panose="020F0502020204030204" pitchFamily="34" charset="0"/>
                        <a:ea typeface="宋体" panose="02010600030101010101" pitchFamily="2" charset="-122"/>
                        <a:cs typeface="Times New Roman" panose="02020603050405020304" pitchFamily="18" charset="0"/>
                      </a:endParaRPr>
                    </a:p>
                    <a:p>
                      <a:pPr marL="0" marR="0" indent="266700">
                        <a:lnSpc>
                          <a:spcPct val="150000"/>
                        </a:lnSpc>
                        <a:spcBef>
                          <a:spcPts val="0"/>
                        </a:spcBef>
                        <a:spcAft>
                          <a:spcPts val="0"/>
                        </a:spcAft>
                      </a:pPr>
                      <a:r>
                        <a:rPr lang="zh-CN" altLang="en-US" sz="2000" kern="100" dirty="0">
                          <a:effectLst/>
                          <a:latin typeface="宋体" panose="02010600030101010101" pitchFamily="2" charset="-122"/>
                          <a:ea typeface="宋体" panose="02010600030101010101" pitchFamily="2" charset="-122"/>
                          <a:cs typeface="Times New Roman" panose="02020603050405020304" pitchFamily="18" charset="0"/>
                        </a:rPr>
                        <a:t>家人认为从事</a:t>
                      </a:r>
                      <a:r>
                        <a:rPr lang="zh-CN" altLang="en-US" sz="2000" u="sng" kern="100" dirty="0">
                          <a:effectLst/>
                          <a:latin typeface="宋体" panose="02010600030101010101" pitchFamily="2" charset="-122"/>
                          <a:ea typeface="宋体" panose="02010600030101010101" pitchFamily="2" charset="-122"/>
                          <a:cs typeface="Times New Roman" panose="02020603050405020304" pitchFamily="18" charset="0"/>
                        </a:rPr>
                        <a:t>              </a:t>
                      </a:r>
                      <a:r>
                        <a:rPr lang="zh-CN" altLang="en-US" sz="2000" kern="100" dirty="0">
                          <a:effectLst/>
                          <a:latin typeface="宋体" panose="02010600030101010101" pitchFamily="2" charset="-122"/>
                          <a:ea typeface="宋体" panose="02010600030101010101" pitchFamily="2" charset="-122"/>
                          <a:cs typeface="Times New Roman" panose="02020603050405020304" pitchFamily="18" charset="0"/>
                        </a:rPr>
                        <a:t>职业最好。</a:t>
                      </a:r>
                      <a:endParaRPr lang="zh-CN" altLang="en-US" sz="2000" kern="100" dirty="0">
                        <a:effectLst/>
                        <a:latin typeface="Calibri" panose="020F0502020204030204" pitchFamily="34" charset="0"/>
                        <a:ea typeface="宋体" panose="02010600030101010101" pitchFamily="2" charset="-122"/>
                        <a:cs typeface="Times New Roman" panose="02020603050405020304" pitchFamily="18" charset="0"/>
                      </a:endParaRPr>
                    </a:p>
                    <a:p>
                      <a:pPr marL="0" marR="0" indent="266700">
                        <a:lnSpc>
                          <a:spcPct val="150000"/>
                        </a:lnSpc>
                        <a:spcBef>
                          <a:spcPts val="0"/>
                        </a:spcBef>
                        <a:spcAft>
                          <a:spcPts val="0"/>
                        </a:spcAft>
                      </a:pPr>
                      <a:r>
                        <a:rPr lang="zh-CN" altLang="en-US" sz="2000" kern="100" dirty="0">
                          <a:effectLst/>
                          <a:latin typeface="宋体" panose="02010600030101010101" pitchFamily="2" charset="-122"/>
                          <a:ea typeface="宋体" panose="02010600030101010101" pitchFamily="2" charset="-122"/>
                          <a:cs typeface="Times New Roman" panose="02020603050405020304" pitchFamily="18" charset="0"/>
                        </a:rPr>
                        <a:t>最好不要从事</a:t>
                      </a:r>
                      <a:r>
                        <a:rPr lang="zh-CN" altLang="en-US" sz="2000" u="sng" kern="100" dirty="0">
                          <a:effectLst/>
                          <a:latin typeface="宋体" panose="02010600030101010101" pitchFamily="2" charset="-122"/>
                          <a:ea typeface="宋体" panose="02010600030101010101" pitchFamily="2" charset="-122"/>
                          <a:cs typeface="Times New Roman" panose="02020603050405020304" pitchFamily="18" charset="0"/>
                        </a:rPr>
                        <a:t>              </a:t>
                      </a:r>
                      <a:r>
                        <a:rPr lang="zh-CN" altLang="en-US" sz="2000" kern="100" dirty="0">
                          <a:effectLst/>
                          <a:latin typeface="宋体" panose="02010600030101010101" pitchFamily="2" charset="-122"/>
                          <a:ea typeface="宋体" panose="02010600030101010101" pitchFamily="2" charset="-122"/>
                          <a:cs typeface="Times New Roman" panose="02020603050405020304" pitchFamily="18" charset="0"/>
                        </a:rPr>
                        <a:t>职业。</a:t>
                      </a:r>
                      <a:endParaRPr lang="zh-CN" altLang="en-US" sz="2000" kern="100" dirty="0">
                        <a:effectLst/>
                        <a:latin typeface="Calibri" panose="020F0502020204030204" pitchFamily="34" charset="0"/>
                        <a:ea typeface="宋体" panose="02010600030101010101" pitchFamily="2" charset="-122"/>
                        <a:cs typeface="Times New Roman" panose="02020603050405020304" pitchFamily="18" charset="0"/>
                      </a:endParaRPr>
                    </a:p>
                    <a:p>
                      <a:pPr marL="0" marR="0" indent="266700">
                        <a:lnSpc>
                          <a:spcPct val="150000"/>
                        </a:lnSpc>
                        <a:spcBef>
                          <a:spcPts val="0"/>
                        </a:spcBef>
                        <a:spcAft>
                          <a:spcPts val="0"/>
                        </a:spcAft>
                      </a:pPr>
                      <a:r>
                        <a:rPr lang="zh-CN" altLang="en-US" sz="2000" kern="100" dirty="0">
                          <a:effectLst/>
                          <a:latin typeface="宋体" panose="02010600030101010101" pitchFamily="2" charset="-122"/>
                          <a:ea typeface="宋体" panose="02010600030101010101" pitchFamily="2" charset="-122"/>
                          <a:cs typeface="Times New Roman" panose="02020603050405020304" pitchFamily="18" charset="0"/>
                        </a:rPr>
                        <a:t>家族对别人的职业，感到最满意或的是</a:t>
                      </a:r>
                      <a:r>
                        <a:rPr lang="zh-CN" altLang="en-US" sz="2000" u="sng" kern="100" dirty="0">
                          <a:effectLst/>
                          <a:latin typeface="宋体" panose="02010600030101010101" pitchFamily="2" charset="-122"/>
                          <a:ea typeface="宋体" panose="02010600030101010101" pitchFamily="2" charset="-122"/>
                          <a:cs typeface="Times New Roman" panose="02020603050405020304" pitchFamily="18" charset="0"/>
                        </a:rPr>
                        <a:t>               </a:t>
                      </a:r>
                      <a:r>
                        <a:rPr lang="zh-CN" altLang="en-US" sz="2000" kern="100" dirty="0">
                          <a:effectLst/>
                          <a:latin typeface="宋体" panose="02010600030101010101" pitchFamily="2" charset="-122"/>
                          <a:ea typeface="宋体" panose="02010600030101010101" pitchFamily="2" charset="-122"/>
                          <a:cs typeface="Times New Roman" panose="02020603050405020304" pitchFamily="18" charset="0"/>
                        </a:rPr>
                        <a:t>职业。</a:t>
                      </a:r>
                      <a:endParaRPr lang="zh-CN" altLang="en-US" sz="2000" kern="100" dirty="0">
                        <a:effectLst/>
                        <a:latin typeface="Calibri" panose="020F0502020204030204" pitchFamily="34" charset="0"/>
                        <a:ea typeface="宋体" panose="02010600030101010101" pitchFamily="2" charset="-122"/>
                        <a:cs typeface="Times New Roman" panose="02020603050405020304" pitchFamily="18" charset="0"/>
                      </a:endParaRPr>
                    </a:p>
                    <a:p>
                      <a:pPr marL="0" marR="0" indent="266700">
                        <a:lnSpc>
                          <a:spcPct val="150000"/>
                        </a:lnSpc>
                        <a:spcBef>
                          <a:spcPts val="0"/>
                        </a:spcBef>
                        <a:spcAft>
                          <a:spcPts val="0"/>
                        </a:spcAft>
                      </a:pPr>
                      <a:r>
                        <a:rPr lang="zh-CN" altLang="en-US" sz="2000" kern="100" dirty="0">
                          <a:effectLst/>
                          <a:latin typeface="宋体" panose="02010600030101010101" pitchFamily="2" charset="-122"/>
                          <a:ea typeface="宋体" panose="02010600030101010101" pitchFamily="2" charset="-122"/>
                          <a:cs typeface="Times New Roman" panose="02020603050405020304" pitchFamily="18" charset="0"/>
                        </a:rPr>
                        <a:t>家人希望你将来从事</a:t>
                      </a:r>
                      <a:r>
                        <a:rPr lang="zh-CN" altLang="en-US" sz="2000" u="sng" kern="100" dirty="0">
                          <a:effectLst/>
                          <a:latin typeface="宋体" panose="02010600030101010101" pitchFamily="2" charset="-122"/>
                          <a:ea typeface="宋体" panose="02010600030101010101" pitchFamily="2" charset="-122"/>
                          <a:cs typeface="Times New Roman" panose="02020603050405020304" pitchFamily="18" charset="0"/>
                        </a:rPr>
                        <a:t>                </a:t>
                      </a:r>
                      <a:r>
                        <a:rPr lang="zh-CN" altLang="en-US" sz="2000" kern="100" dirty="0">
                          <a:effectLst/>
                          <a:latin typeface="宋体" panose="02010600030101010101" pitchFamily="2" charset="-122"/>
                          <a:ea typeface="宋体" panose="02010600030101010101" pitchFamily="2" charset="-122"/>
                          <a:cs typeface="Times New Roman" panose="02020603050405020304" pitchFamily="18" charset="0"/>
                        </a:rPr>
                        <a:t>职业，</a:t>
                      </a:r>
                      <a:endPar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endParaRPr>
                    </a:p>
                    <a:p>
                      <a:pPr marL="0" marR="0" indent="266700">
                        <a:lnSpc>
                          <a:spcPct val="150000"/>
                        </a:lnSpc>
                        <a:spcBef>
                          <a:spcPts val="0"/>
                        </a:spcBef>
                        <a:spcAft>
                          <a:spcPts val="0"/>
                        </a:spcAft>
                      </a:pPr>
                      <a:r>
                        <a:rPr lang="zh-CN" altLang="en-US" sz="2000" kern="100" dirty="0">
                          <a:effectLst/>
                          <a:latin typeface="宋体" panose="02010600030101010101" pitchFamily="2" charset="-122"/>
                          <a:ea typeface="宋体" panose="02010600030101010101" pitchFamily="2" charset="-122"/>
                          <a:cs typeface="Times New Roman" panose="02020603050405020304" pitchFamily="18" charset="0"/>
                        </a:rPr>
                        <a:t>理由是：</a:t>
                      </a:r>
                      <a:endParaRPr lang="zh-CN" altLang="en-US" sz="20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marR="0" lvl="0" indent="-342900">
                        <a:lnSpc>
                          <a:spcPct val="150000"/>
                        </a:lnSpc>
                        <a:spcBef>
                          <a:spcPts val="0"/>
                        </a:spcBef>
                        <a:spcAft>
                          <a:spcPts val="0"/>
                        </a:spcAft>
                        <a:buFont typeface="Times New Roman" panose="02020603050405020304" pitchFamily="18" charset="0"/>
                        <a:buAutoNum type="arabicPeriod"/>
                      </a:pPr>
                      <a:r>
                        <a:rPr lang="zh-CN" altLang="en-US" sz="2000" kern="100" dirty="0">
                          <a:effectLst/>
                          <a:latin typeface="宋体" panose="02010600030101010101" pitchFamily="2" charset="-122"/>
                          <a:ea typeface="宋体" panose="02010600030101010101" pitchFamily="2" charset="-122"/>
                          <a:cs typeface="Times New Roman" panose="02020603050405020304" pitchFamily="18" charset="0"/>
                        </a:rPr>
                        <a:t> </a:t>
                      </a:r>
                      <a:r>
                        <a:rPr lang="zh-CN" altLang="en-US" sz="2000" u="sng" kern="100" dirty="0">
                          <a:effectLst/>
                          <a:latin typeface="宋体" panose="02010600030101010101" pitchFamily="2" charset="-122"/>
                          <a:ea typeface="宋体" panose="02010600030101010101" pitchFamily="2" charset="-122"/>
                          <a:cs typeface="Times New Roman" panose="02020603050405020304" pitchFamily="18" charset="0"/>
                        </a:rPr>
                        <a:t>                       </a:t>
                      </a:r>
                      <a:endParaRPr lang="zh-CN" altLang="en-US" sz="20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marR="0" lvl="0" indent="-342900">
                        <a:lnSpc>
                          <a:spcPct val="150000"/>
                        </a:lnSpc>
                        <a:spcBef>
                          <a:spcPts val="0"/>
                        </a:spcBef>
                        <a:spcAft>
                          <a:spcPts val="0"/>
                        </a:spcAft>
                        <a:buFont typeface="Times New Roman" panose="02020603050405020304" pitchFamily="18" charset="0"/>
                        <a:buAutoNum type="arabicPeriod"/>
                      </a:pPr>
                      <a:r>
                        <a:rPr lang="zh-CN" altLang="en-US" sz="2000" kern="100" dirty="0">
                          <a:effectLst/>
                          <a:latin typeface="宋体" panose="02010600030101010101" pitchFamily="2" charset="-122"/>
                          <a:ea typeface="宋体" panose="02010600030101010101" pitchFamily="2" charset="-122"/>
                          <a:cs typeface="Times New Roman" panose="02020603050405020304" pitchFamily="18" charset="0"/>
                        </a:rPr>
                        <a:t> </a:t>
                      </a:r>
                      <a:r>
                        <a:rPr lang="zh-CN" altLang="en-US" sz="2000" u="sng" kern="100" dirty="0">
                          <a:effectLst/>
                          <a:latin typeface="宋体" panose="02010600030101010101" pitchFamily="2" charset="-122"/>
                          <a:ea typeface="宋体" panose="02010600030101010101" pitchFamily="2" charset="-122"/>
                          <a:cs typeface="Times New Roman" panose="02020603050405020304" pitchFamily="18" charset="0"/>
                        </a:rPr>
                        <a:t>                       </a:t>
                      </a:r>
                      <a:endParaRPr lang="zh-CN" altLang="en-US" sz="20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marR="0" lvl="0" indent="-342900">
                        <a:lnSpc>
                          <a:spcPct val="150000"/>
                        </a:lnSpc>
                        <a:spcBef>
                          <a:spcPts val="0"/>
                        </a:spcBef>
                        <a:spcAft>
                          <a:spcPts val="0"/>
                        </a:spcAft>
                        <a:buFont typeface="Times New Roman" panose="02020603050405020304" pitchFamily="18" charset="0"/>
                        <a:buAutoNum type="arabicPeriod"/>
                      </a:pPr>
                      <a:r>
                        <a:rPr lang="zh-CN" altLang="en-US" sz="2000" kern="100" dirty="0">
                          <a:effectLst/>
                          <a:latin typeface="宋体" panose="02010600030101010101" pitchFamily="2" charset="-122"/>
                          <a:ea typeface="宋体" panose="02010600030101010101" pitchFamily="2" charset="-122"/>
                          <a:cs typeface="Times New Roman" panose="02020603050405020304" pitchFamily="18" charset="0"/>
                        </a:rPr>
                        <a:t> </a:t>
                      </a:r>
                      <a:r>
                        <a:rPr lang="zh-CN" altLang="en-US" sz="2000" u="sng" kern="100" dirty="0">
                          <a:effectLst/>
                          <a:latin typeface="宋体" panose="02010600030101010101" pitchFamily="2" charset="-122"/>
                          <a:ea typeface="宋体" panose="02010600030101010101" pitchFamily="2" charset="-122"/>
                          <a:cs typeface="Times New Roman" panose="02020603050405020304" pitchFamily="18" charset="0"/>
                        </a:rPr>
                        <a:t>                       </a:t>
                      </a:r>
                      <a:endParaRPr lang="zh-CN" altLang="en-US"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0293963"/>
                  </a:ext>
                </a:extLst>
              </a:tr>
            </a:tbl>
          </a:graphicData>
        </a:graphic>
      </p:graphicFrame>
    </p:spTree>
    <p:extLst>
      <p:ext uri="{BB962C8B-B14F-4D97-AF65-F5344CB8AC3E}">
        <p14:creationId xmlns:p14="http://schemas.microsoft.com/office/powerpoint/2010/main" val="431002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1"/>
          </p:nvPr>
        </p:nvSpPr>
        <p:spPr>
          <a:xfrm>
            <a:off x="3088224" y="883759"/>
            <a:ext cx="5652122" cy="996170"/>
          </a:xfrm>
        </p:spPr>
        <p:txBody>
          <a:bodyPr/>
          <a:lstStyle/>
          <a:p>
            <a:r>
              <a:rPr lang="zh-CN" altLang="en-US" dirty="0"/>
              <a:t>活动与拓展</a:t>
            </a:r>
          </a:p>
          <a:p>
            <a:r>
              <a:rPr lang="zh-CN" altLang="en-US" dirty="0"/>
              <a:t>   </a:t>
            </a:r>
          </a:p>
        </p:txBody>
      </p:sp>
      <p:cxnSp>
        <p:nvCxnSpPr>
          <p:cNvPr id="2" name="直接连接符 1"/>
          <p:cNvCxnSpPr/>
          <p:nvPr/>
        </p:nvCxnSpPr>
        <p:spPr>
          <a:xfrm>
            <a:off x="0" y="1601024"/>
            <a:ext cx="11106785" cy="2413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4" name="图示 3">
            <a:extLst>
              <a:ext uri="{FF2B5EF4-FFF2-40B4-BE49-F238E27FC236}">
                <a16:creationId xmlns:a16="http://schemas.microsoft.com/office/drawing/2014/main" id="{F744417A-92F5-4F93-A260-D099519E69D4}"/>
              </a:ext>
            </a:extLst>
          </p:cNvPr>
          <p:cNvGraphicFramePr/>
          <p:nvPr>
            <p:extLst>
              <p:ext uri="{D42A27DB-BD31-4B8C-83A1-F6EECF244321}">
                <p14:modId xmlns:p14="http://schemas.microsoft.com/office/powerpoint/2010/main" val="1696096061"/>
              </p:ext>
            </p:extLst>
          </p:nvPr>
        </p:nvGraphicFramePr>
        <p:xfrm>
          <a:off x="2228335" y="2421923"/>
          <a:ext cx="7735330" cy="1568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2884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E6ECDEB0-3C26-4A06-8AB6-573E59F449A6}"/>
              </a:ext>
            </a:extLst>
          </p:cNvPr>
          <p:cNvSpPr/>
          <p:nvPr/>
        </p:nvSpPr>
        <p:spPr>
          <a:xfrm>
            <a:off x="1853514" y="1195163"/>
            <a:ext cx="9580605" cy="4459041"/>
          </a:xfrm>
          <a:prstGeom prst="rect">
            <a:avLst/>
          </a:prstGeom>
        </p:spPr>
        <p:txBody>
          <a:bodyPr wrap="square">
            <a:spAutoFit/>
          </a:bodyPr>
          <a:lstStyle/>
          <a:p>
            <a:pPr indent="267970">
              <a:lnSpc>
                <a:spcPct val="150000"/>
              </a:lnSpc>
            </a:pPr>
            <a:r>
              <a:rPr lang="zh-CN" altLang="en-US" sz="2400" b="1" kern="100" dirty="0">
                <a:latin typeface="+mj-ea"/>
                <a:ea typeface="+mj-ea"/>
                <a:cs typeface="Times New Roman" panose="02020603050405020304" pitchFamily="18" charset="0"/>
              </a:rPr>
              <a:t>喊数抱团</a:t>
            </a:r>
            <a:endParaRPr lang="zh-CN" altLang="en-US" sz="2400" kern="100" dirty="0">
              <a:latin typeface="+mj-ea"/>
              <a:ea typeface="+mj-ea"/>
              <a:cs typeface="Times New Roman" panose="02020603050405020304" pitchFamily="18" charset="0"/>
            </a:endParaRPr>
          </a:p>
          <a:p>
            <a:pPr indent="266700">
              <a:lnSpc>
                <a:spcPct val="150000"/>
              </a:lnSpc>
            </a:pPr>
            <a:r>
              <a:rPr lang="zh-CN" altLang="en-US" sz="2400" kern="100" dirty="0">
                <a:latin typeface="+mj-ea"/>
                <a:ea typeface="+mj-ea"/>
                <a:cs typeface="Times New Roman" panose="02020603050405020304" pitchFamily="18" charset="0"/>
              </a:rPr>
              <a:t>活动目的：活跃课堂气氛</a:t>
            </a:r>
          </a:p>
          <a:p>
            <a:pPr indent="266700">
              <a:lnSpc>
                <a:spcPct val="150000"/>
              </a:lnSpc>
            </a:pPr>
            <a:r>
              <a:rPr lang="zh-CN" altLang="en-US" sz="2400" kern="100" dirty="0">
                <a:latin typeface="+mj-ea"/>
                <a:ea typeface="+mj-ea"/>
                <a:cs typeface="Times New Roman" panose="02020603050405020304" pitchFamily="18" charset="0"/>
              </a:rPr>
              <a:t>活动时间：</a:t>
            </a:r>
            <a:r>
              <a:rPr lang="en-US" altLang="zh-CN" sz="2400" kern="100" dirty="0">
                <a:latin typeface="+mj-ea"/>
                <a:ea typeface="+mj-ea"/>
                <a:cs typeface="Times New Roman" panose="02020603050405020304" pitchFamily="18" charset="0"/>
              </a:rPr>
              <a:t>10</a:t>
            </a:r>
            <a:r>
              <a:rPr lang="zh-CN" altLang="en-US" sz="2400" kern="100" dirty="0">
                <a:latin typeface="+mj-ea"/>
                <a:ea typeface="+mj-ea"/>
                <a:cs typeface="Times New Roman" panose="02020603050405020304" pitchFamily="18" charset="0"/>
              </a:rPr>
              <a:t>分钟</a:t>
            </a:r>
          </a:p>
          <a:p>
            <a:pPr indent="266700">
              <a:lnSpc>
                <a:spcPct val="150000"/>
              </a:lnSpc>
            </a:pPr>
            <a:r>
              <a:rPr lang="zh-CN" altLang="en-US" sz="2400" kern="100" dirty="0">
                <a:latin typeface="+mj-ea"/>
                <a:ea typeface="+mj-ea"/>
                <a:cs typeface="Times New Roman" panose="02020603050405020304" pitchFamily="18" charset="0"/>
              </a:rPr>
              <a:t>活动方法</a:t>
            </a:r>
            <a:r>
              <a:rPr lang="en-US" altLang="zh-CN" sz="2400" kern="100" dirty="0">
                <a:latin typeface="+mj-ea"/>
                <a:ea typeface="+mj-ea"/>
                <a:cs typeface="Times New Roman" panose="02020603050405020304" pitchFamily="18" charset="0"/>
              </a:rPr>
              <a:t>:</a:t>
            </a:r>
            <a:endParaRPr lang="zh-CN" altLang="en-US" sz="2400" kern="100" dirty="0">
              <a:latin typeface="+mj-ea"/>
              <a:ea typeface="+mj-ea"/>
              <a:cs typeface="Times New Roman" panose="02020603050405020304" pitchFamily="18" charset="0"/>
            </a:endParaRPr>
          </a:p>
          <a:p>
            <a:pPr indent="266700">
              <a:lnSpc>
                <a:spcPct val="150000"/>
              </a:lnSpc>
            </a:pPr>
            <a:r>
              <a:rPr lang="en-US" altLang="zh-CN" sz="2400" kern="100" dirty="0">
                <a:latin typeface="+mj-ea"/>
                <a:ea typeface="+mj-ea"/>
                <a:cs typeface="Times New Roman" panose="02020603050405020304" pitchFamily="18" charset="0"/>
              </a:rPr>
              <a:t>     1</a:t>
            </a:r>
            <a:r>
              <a:rPr lang="zh-CN" altLang="en-US" sz="2400" kern="100" dirty="0">
                <a:latin typeface="+mj-ea"/>
                <a:ea typeface="+mj-ea"/>
                <a:cs typeface="Times New Roman" panose="02020603050405020304" pitchFamily="18" charset="0"/>
              </a:rPr>
              <a:t>、要求学生围着圆圈慢慢的跑动起来</a:t>
            </a:r>
          </a:p>
          <a:p>
            <a:pPr>
              <a:lnSpc>
                <a:spcPct val="150000"/>
              </a:lnSpc>
            </a:pPr>
            <a:r>
              <a:rPr lang="en-US" altLang="zh-CN" sz="2400" kern="100">
                <a:latin typeface="+mj-ea"/>
                <a:ea typeface="+mj-ea"/>
                <a:cs typeface="Times New Roman" panose="02020603050405020304" pitchFamily="18" charset="0"/>
              </a:rPr>
              <a:t>        </a:t>
            </a:r>
            <a:r>
              <a:rPr lang="en-US" altLang="zh-CN" sz="2400" kern="100" dirty="0">
                <a:latin typeface="+mj-ea"/>
                <a:ea typeface="+mj-ea"/>
                <a:cs typeface="Times New Roman" panose="02020603050405020304" pitchFamily="18" charset="0"/>
              </a:rPr>
              <a:t>2</a:t>
            </a:r>
            <a:r>
              <a:rPr lang="zh-CN" altLang="en-US" sz="2400" kern="100" dirty="0">
                <a:latin typeface="+mj-ea"/>
                <a:ea typeface="+mj-ea"/>
                <a:cs typeface="Times New Roman" panose="02020603050405020304" pitchFamily="18" charset="0"/>
              </a:rPr>
              <a:t>、教师会在大家跑动的同时，随机喊出一个数字（</a:t>
            </a:r>
            <a:r>
              <a:rPr lang="en-US" altLang="zh-CN" sz="2400" kern="100" dirty="0">
                <a:latin typeface="+mj-ea"/>
                <a:ea typeface="+mj-ea"/>
                <a:cs typeface="Times New Roman" panose="02020603050405020304" pitchFamily="18" charset="0"/>
              </a:rPr>
              <a:t>3,5,7……</a:t>
            </a:r>
            <a:r>
              <a:rPr lang="zh-CN" altLang="en-US" sz="2400" kern="100" dirty="0">
                <a:latin typeface="+mj-ea"/>
                <a:ea typeface="+mj-ea"/>
                <a:cs typeface="Times New Roman" panose="02020603050405020304" pitchFamily="18" charset="0"/>
              </a:rPr>
              <a:t>），请大家按照数字的大小，迅速的抱在一起。例：喊</a:t>
            </a:r>
            <a:r>
              <a:rPr lang="en-US" altLang="zh-CN" sz="2400" kern="100" dirty="0">
                <a:latin typeface="+mj-ea"/>
                <a:ea typeface="+mj-ea"/>
                <a:cs typeface="Times New Roman" panose="02020603050405020304" pitchFamily="18" charset="0"/>
              </a:rPr>
              <a:t>3</a:t>
            </a:r>
            <a:r>
              <a:rPr lang="zh-CN" altLang="en-US" sz="2400" kern="100" dirty="0">
                <a:latin typeface="+mj-ea"/>
                <a:ea typeface="+mj-ea"/>
                <a:cs typeface="Times New Roman" panose="02020603050405020304" pitchFamily="18" charset="0"/>
              </a:rPr>
              <a:t>，</a:t>
            </a:r>
            <a:r>
              <a:rPr lang="en-US" altLang="zh-CN" sz="2400" kern="100" dirty="0">
                <a:latin typeface="+mj-ea"/>
                <a:ea typeface="+mj-ea"/>
                <a:cs typeface="Times New Roman" panose="02020603050405020304" pitchFamily="18" charset="0"/>
              </a:rPr>
              <a:t>3</a:t>
            </a:r>
            <a:r>
              <a:rPr lang="zh-CN" altLang="en-US" sz="2400" kern="100" dirty="0">
                <a:latin typeface="+mj-ea"/>
                <a:ea typeface="+mj-ea"/>
                <a:cs typeface="Times New Roman" panose="02020603050405020304" pitchFamily="18" charset="0"/>
              </a:rPr>
              <a:t>个人一起扎堆。抱团错误的学生将被请到圆圈中间来，接受奖励或惩罚。</a:t>
            </a:r>
          </a:p>
        </p:txBody>
      </p:sp>
      <p:sp>
        <p:nvSpPr>
          <p:cNvPr id="4" name="矩形 3">
            <a:extLst>
              <a:ext uri="{FF2B5EF4-FFF2-40B4-BE49-F238E27FC236}">
                <a16:creationId xmlns:a16="http://schemas.microsoft.com/office/drawing/2014/main" id="{5CA9E9D7-9199-4A7B-ABDD-1A297759CEB4}"/>
              </a:ext>
            </a:extLst>
          </p:cNvPr>
          <p:cNvSpPr/>
          <p:nvPr/>
        </p:nvSpPr>
        <p:spPr>
          <a:xfrm>
            <a:off x="449877" y="332042"/>
            <a:ext cx="3940502" cy="662554"/>
          </a:xfrm>
          <a:prstGeom prst="rect">
            <a:avLst/>
          </a:prstGeom>
        </p:spPr>
        <p:txBody>
          <a:bodyPr wrap="none">
            <a:spAutoFit/>
          </a:bodyPr>
          <a:lstStyle/>
          <a:p>
            <a:pPr>
              <a:lnSpc>
                <a:spcPct val="150000"/>
              </a:lnSpc>
            </a:pPr>
            <a:r>
              <a:rPr lang="zh-CN" altLang="en-US" sz="2800" b="1" kern="100" dirty="0">
                <a:latin typeface="+mj-ea"/>
                <a:ea typeface="+mj-ea"/>
                <a:cs typeface="Times New Roman" panose="02020603050405020304" pitchFamily="18" charset="0"/>
              </a:rPr>
              <a:t>课前活动 </a:t>
            </a:r>
            <a:r>
              <a:rPr lang="en-US" altLang="zh-CN" sz="2800" b="1" kern="100" dirty="0">
                <a:latin typeface="+mj-ea"/>
                <a:ea typeface="+mj-ea"/>
                <a:cs typeface="Times New Roman" panose="02020603050405020304" pitchFamily="18" charset="0"/>
              </a:rPr>
              <a:t>——</a:t>
            </a:r>
            <a:r>
              <a:rPr lang="zh-CN" altLang="en-US" sz="2800" b="1" kern="100" dirty="0">
                <a:latin typeface="+mj-ea"/>
                <a:ea typeface="+mj-ea"/>
                <a:cs typeface="Times New Roman" panose="02020603050405020304" pitchFamily="18" charset="0"/>
              </a:rPr>
              <a:t>破冰游戏</a:t>
            </a:r>
            <a:endParaRPr lang="zh-CN" altLang="en-US" sz="2800" kern="100" dirty="0">
              <a:latin typeface="+mj-ea"/>
              <a:ea typeface="+mj-ea"/>
              <a:cs typeface="Times New Roman" panose="02020603050405020304" pitchFamily="18" charset="0"/>
            </a:endParaRPr>
          </a:p>
        </p:txBody>
      </p:sp>
    </p:spTree>
    <p:extLst>
      <p:ext uri="{BB962C8B-B14F-4D97-AF65-F5344CB8AC3E}">
        <p14:creationId xmlns:p14="http://schemas.microsoft.com/office/powerpoint/2010/main" val="4078766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1"/>
          </p:nvPr>
        </p:nvSpPr>
        <p:spPr>
          <a:xfrm>
            <a:off x="4686364" y="990851"/>
            <a:ext cx="3962400" cy="478155"/>
          </a:xfrm>
        </p:spPr>
        <p:txBody>
          <a:bodyPr/>
          <a:lstStyle/>
          <a:p>
            <a:r>
              <a:rPr lang="zh-CN" altLang="en-US" dirty="0"/>
              <a:t>思考与讨论</a:t>
            </a:r>
          </a:p>
        </p:txBody>
      </p:sp>
      <p:cxnSp>
        <p:nvCxnSpPr>
          <p:cNvPr id="2" name="直接连接符 1"/>
          <p:cNvCxnSpPr/>
          <p:nvPr/>
        </p:nvCxnSpPr>
        <p:spPr>
          <a:xfrm>
            <a:off x="0" y="1601024"/>
            <a:ext cx="11106785" cy="2413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4" name="图示 3">
            <a:extLst>
              <a:ext uri="{FF2B5EF4-FFF2-40B4-BE49-F238E27FC236}">
                <a16:creationId xmlns:a16="http://schemas.microsoft.com/office/drawing/2014/main" id="{F744417A-92F5-4F93-A260-D099519E69D4}"/>
              </a:ext>
            </a:extLst>
          </p:cNvPr>
          <p:cNvGraphicFramePr/>
          <p:nvPr>
            <p:extLst>
              <p:ext uri="{D42A27DB-BD31-4B8C-83A1-F6EECF244321}">
                <p14:modId xmlns:p14="http://schemas.microsoft.com/office/powerpoint/2010/main" val="3609445356"/>
              </p:ext>
            </p:extLst>
          </p:nvPr>
        </p:nvGraphicFramePr>
        <p:xfrm>
          <a:off x="2228335" y="2421923"/>
          <a:ext cx="8373762" cy="2463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879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13"/>
          <p:cNvSpPr>
            <a:spLocks noGrp="1"/>
          </p:cNvSpPr>
          <p:nvPr>
            <p:ph type="body" sz="quarter" idx="10"/>
          </p:nvPr>
        </p:nvSpPr>
        <p:spPr>
          <a:xfrm>
            <a:off x="2967990" y="2594610"/>
            <a:ext cx="5340350" cy="1106805"/>
          </a:xfrm>
        </p:spPr>
        <p:txBody>
          <a:bodyPr wrap="square"/>
          <a:lstStyle/>
          <a:p>
            <a:pPr lvl="0" algn="ctr">
              <a:lnSpc>
                <a:spcPct val="100000"/>
              </a:lnSpc>
              <a:spcBef>
                <a:spcPts val="0"/>
              </a:spcBef>
              <a:defRPr/>
            </a:pPr>
            <a:r>
              <a:rPr lang="zh-CN" altLang="en-US" kern="0" dirty="0">
                <a:latin typeface="Calibri" panose="020F0502020204030204" pitchFamily="34" charset="0"/>
                <a:ea typeface="微软雅黑" panose="020B0503020204020204" pitchFamily="34" charset="-122"/>
                <a:cs typeface="+mn-ea"/>
                <a:sym typeface="Calibri" panose="020F0502020204030204" pitchFamily="34" charset="0"/>
              </a:rPr>
              <a:t>感谢您的聆听</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占位符 15"/>
          <p:cNvSpPr>
            <a:spLocks noGrp="1"/>
          </p:cNvSpPr>
          <p:nvPr>
            <p:ph type="body" sz="quarter" idx="11"/>
          </p:nvPr>
        </p:nvSpPr>
        <p:spPr>
          <a:xfrm>
            <a:off x="5181607" y="1365313"/>
            <a:ext cx="5405967" cy="755650"/>
          </a:xfrm>
        </p:spPr>
        <p:txBody>
          <a:bodyPr/>
          <a:lstStyle/>
          <a:p>
            <a:r>
              <a:rPr dirty="0"/>
              <a:t>章 节</a:t>
            </a:r>
          </a:p>
        </p:txBody>
      </p:sp>
      <p:sp>
        <p:nvSpPr>
          <p:cNvPr id="17" name="文本占位符 16"/>
          <p:cNvSpPr>
            <a:spLocks noGrp="1"/>
          </p:cNvSpPr>
          <p:nvPr>
            <p:ph type="body" sz="quarter" idx="12"/>
          </p:nvPr>
        </p:nvSpPr>
        <p:spPr>
          <a:xfrm>
            <a:off x="5181606" y="2625406"/>
            <a:ext cx="5405967" cy="535531"/>
          </a:xfrm>
        </p:spPr>
        <p:txBody>
          <a:bodyPr/>
          <a:lstStyle/>
          <a:p>
            <a:r>
              <a:rPr lang="zh-CN" altLang="en-US" dirty="0"/>
              <a:t>第一节  解读工作世界</a:t>
            </a:r>
          </a:p>
        </p:txBody>
      </p:sp>
      <p:sp>
        <p:nvSpPr>
          <p:cNvPr id="19" name="文本占位符 18"/>
          <p:cNvSpPr>
            <a:spLocks noGrp="1"/>
          </p:cNvSpPr>
          <p:nvPr>
            <p:ph type="body" sz="quarter" idx="14"/>
          </p:nvPr>
        </p:nvSpPr>
        <p:spPr>
          <a:xfrm>
            <a:off x="5181606" y="4121334"/>
            <a:ext cx="7010394" cy="1106970"/>
          </a:xfrm>
        </p:spPr>
        <p:txBody>
          <a:bodyPr/>
          <a:lstStyle/>
          <a:p>
            <a:r>
              <a:rPr lang="zh-CN" altLang="en-US" kern="0" dirty="0">
                <a:latin typeface="Calibri" panose="020F0502020204030204" pitchFamily="34" charset="0"/>
                <a:cs typeface="+mn-ea"/>
                <a:sym typeface="Calibri" panose="020F0502020204030204" pitchFamily="34" charset="0"/>
              </a:rPr>
              <a:t>第二节  解读岗位说明书、职业能力</a:t>
            </a:r>
            <a:endParaRPr lang="zh-CN" altLang="en-US" dirty="0"/>
          </a:p>
          <a:p>
            <a:pPr lvl="0"/>
            <a:endParaRPr lang="zh-CN" altLang="en-US" kern="0" dirty="0">
              <a:latin typeface="Calibri" panose="020F0502020204030204" pitchFamily="34" charset="0"/>
              <a:cs typeface="+mn-ea"/>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2964655" y="628386"/>
            <a:ext cx="3962400" cy="3136243"/>
          </a:xfrm>
          <a:prstGeom prst="rect">
            <a:avLst/>
          </a:prstGeom>
        </p:spPr>
        <p:txBody>
          <a:bodyPr/>
          <a:lstStyle/>
          <a:p>
            <a:r>
              <a:rPr lang="zh-CN" altLang="en-US" sz="4800" dirty="0">
                <a:sym typeface="+mn-ea"/>
              </a:rPr>
              <a:t>第一节 </a:t>
            </a:r>
            <a:endParaRPr lang="en-US" altLang="zh-CN" sz="4800" dirty="0">
              <a:sym typeface="+mn-ea"/>
            </a:endParaRPr>
          </a:p>
          <a:p>
            <a:r>
              <a:rPr lang="zh-CN" altLang="en-US" sz="4800" dirty="0"/>
              <a:t>解读工作世界</a:t>
            </a:r>
          </a:p>
          <a:p>
            <a:endParaRPr lang="zh-CN" altLang="en-US" sz="4800" dirty="0"/>
          </a:p>
          <a:p>
            <a:endParaRPr lang="zh-CN" altLang="en-US" sz="4800" dirty="0">
              <a:latin typeface="Calibri" panose="020F0502020204030204" pitchFamily="34" charset="0"/>
              <a:ea typeface="微软雅黑" panose="020B0503020204020204" pitchFamily="34" charset="-122"/>
              <a:cs typeface="+mn-ea"/>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2964815" y="628650"/>
            <a:ext cx="8742680" cy="1512209"/>
          </a:xfrm>
          <a:prstGeom prst="rect">
            <a:avLst/>
          </a:prstGeom>
        </p:spPr>
        <p:txBody>
          <a:bodyPr wrap="square"/>
          <a:lstStyle/>
          <a:p>
            <a:r>
              <a:rPr lang="zh-CN" altLang="en-US" dirty="0">
                <a:latin typeface="Calibri" panose="020F0502020204030204" pitchFamily="34" charset="0"/>
                <a:ea typeface="微软雅黑" panose="020B0503020204020204" pitchFamily="34" charset="-122"/>
                <a:cs typeface="+mn-ea"/>
                <a:sym typeface="Calibri" panose="020F0502020204030204" pitchFamily="34" charset="0"/>
              </a:rPr>
              <a:t>案例分析 </a:t>
            </a:r>
            <a:r>
              <a:rPr lang="zh-CN" altLang="en-US" i="1" dirty="0">
                <a:solidFill>
                  <a:schemeClr val="tx2"/>
                </a:solidFill>
              </a:rPr>
              <a:t>“慕名而来”的小花</a:t>
            </a:r>
            <a:endParaRPr lang="zh-CN" altLang="en-US" dirty="0">
              <a:solidFill>
                <a:schemeClr val="tx2"/>
              </a:solidFill>
            </a:endParaRPr>
          </a:p>
          <a:p>
            <a:endParaRPr lang="zh-CN" altLang="en-US" dirty="0">
              <a:solidFill>
                <a:schemeClr val="tx1"/>
              </a:solidFill>
              <a:latin typeface="Calibri" panose="020F0502020204030204" pitchFamily="34" charset="0"/>
              <a:ea typeface="微软雅黑" panose="020B0503020204020204" pitchFamily="34" charset="-122"/>
              <a:cs typeface="+mn-ea"/>
            </a:endParaRPr>
          </a:p>
          <a:p>
            <a:endParaRPr lang="zh-CN" altLang="en-US" dirty="0">
              <a:solidFill>
                <a:schemeClr val="tx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5" name="文本框 4"/>
          <p:cNvSpPr txBox="1"/>
          <p:nvPr/>
        </p:nvSpPr>
        <p:spPr>
          <a:xfrm>
            <a:off x="7689961" y="2802056"/>
            <a:ext cx="3643314" cy="10772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buClrTx/>
              <a:buSzTx/>
              <a:buFontTx/>
              <a:buNone/>
              <a:defRPr/>
            </a:pPr>
            <a:r>
              <a:rPr kumimoji="0" lang="en-US" altLang="zh-CN" sz="3200" b="1" i="0" u="none" strike="noStrike" kern="0" cap="none" spc="0" normalizeH="0" baseline="0" noProof="0" dirty="0">
                <a:ln>
                  <a:noFill/>
                </a:ln>
                <a:solidFill>
                  <a:schemeClr val="bg1"/>
                </a:solidFill>
                <a:effectLst/>
                <a:uLnTx/>
                <a:uFillTx/>
                <a:latin typeface="Calibri" panose="020F0502020204030204" pitchFamily="34" charset="0"/>
                <a:ea typeface="微软雅黑" panose="020B0503020204020204" pitchFamily="34" charset="-122"/>
                <a:cs typeface="+mn-ea"/>
                <a:sym typeface="Calibri" panose="020F0502020204030204" pitchFamily="34" charset="0"/>
              </a:rPr>
              <a:t>ADD YOUR </a:t>
            </a:r>
          </a:p>
          <a:p>
            <a:pPr marL="0" marR="0" lvl="0" indent="0" defTabSz="914400" eaLnBrk="1" fontAlgn="auto" latinLnBrk="0" hangingPunct="1">
              <a:lnSpc>
                <a:spcPct val="100000"/>
              </a:lnSpc>
              <a:spcAft>
                <a:spcPts val="0"/>
              </a:spcAft>
              <a:buClrTx/>
              <a:buSzTx/>
              <a:buFontTx/>
              <a:buNone/>
              <a:defRPr/>
            </a:pPr>
            <a:r>
              <a:rPr kumimoji="0" lang="en-US" altLang="zh-CN" sz="3200" b="1" i="0" u="none" strike="noStrike" kern="0" cap="none" spc="0" normalizeH="0" baseline="0" noProof="0" dirty="0">
                <a:ln>
                  <a:noFill/>
                </a:ln>
                <a:solidFill>
                  <a:schemeClr val="bg1"/>
                </a:solidFill>
                <a:effectLst/>
                <a:uLnTx/>
                <a:uFillTx/>
                <a:latin typeface="Calibri" panose="020F0502020204030204" pitchFamily="34" charset="0"/>
                <a:ea typeface="微软雅黑" panose="020B0503020204020204" pitchFamily="34" charset="-122"/>
                <a:cs typeface="+mn-ea"/>
                <a:sym typeface="Calibri" panose="020F0502020204030204" pitchFamily="34" charset="0"/>
              </a:rPr>
              <a:t>TITLE HERE ADD</a:t>
            </a:r>
            <a:endParaRPr kumimoji="0" lang="zh-CN" altLang="en-US" sz="3200" b="1" i="0" u="none" strike="noStrike" kern="0" cap="none" spc="0" normalizeH="0" baseline="0" noProof="0" dirty="0">
              <a:ln>
                <a:noFill/>
              </a:ln>
              <a:solidFill>
                <a:schemeClr val="bg1"/>
              </a:solidFill>
              <a:effectLst/>
              <a:uLnTx/>
              <a:uFillTx/>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3" name="文本框 2"/>
          <p:cNvSpPr txBox="1"/>
          <p:nvPr/>
        </p:nvSpPr>
        <p:spPr>
          <a:xfrm>
            <a:off x="749300" y="1744345"/>
            <a:ext cx="10693400" cy="4146760"/>
          </a:xfrm>
          <a:prstGeom prst="rect">
            <a:avLst/>
          </a:prstGeom>
          <a:noFill/>
        </p:spPr>
        <p:txBody>
          <a:bodyPr wrap="square" lIns="91424" tIns="45712" rIns="91424" bIns="45712" rtlCol="0">
            <a:spAutoFit/>
          </a:bodyPr>
          <a:lstStyle/>
          <a:p>
            <a:pPr>
              <a:lnSpc>
                <a:spcPct val="150000"/>
              </a:lnSpc>
            </a:pPr>
            <a:r>
              <a:rPr lang="zh-CN" altLang="en-US" sz="2000" dirty="0"/>
              <a:t>       小花如愿以偿考入了某高职的应用电子技术专业，小花在大学的过程中非常认真学习，获得了两个奖学金，通过了英语四级考试，马上面临着毕业和求职。但面临着求职这个战场，小花有点不知所措。在校园举办的大型招聘会上，小花看到一个有名的房产公司的展位招聘房产销售，就去投简历，希望得到面试机会。但等了很久，小花眼睁睁地看到自己的简历放在一边，面试官根本就没有注意到小花的简历。她内心挣扎了很久，鼓起勇气去问面试官，为什么？面试官问：“你是否了解这个单位？你知道房产销售做的是什么吗”小花回答：“具体不是很了解，做什么也不大清楚，只知道这家单位很有名”。面试官说：“就是因为你不了解，所以我只能把你的简历放在了一边。”</a:t>
            </a:r>
          </a:p>
          <a:p>
            <a:pPr marL="0" marR="0" lvl="0" indent="0" defTabSz="685165" eaLnBrk="1" fontAlgn="auto" latinLnBrk="0" hangingPunct="1">
              <a:lnSpc>
                <a:spcPct val="130000"/>
              </a:lnSpc>
              <a:spcBef>
                <a:spcPts val="0"/>
              </a:spcBef>
              <a:spcAft>
                <a:spcPts val="0"/>
              </a:spcAft>
              <a:buClrTx/>
              <a:buSzTx/>
              <a:buFontTx/>
              <a:buNone/>
              <a:defRPr/>
            </a:pPr>
            <a:endParaRPr kumimoji="0" lang="en-US" sz="20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a:xfrm>
            <a:off x="2964654" y="628386"/>
            <a:ext cx="5858069" cy="1439368"/>
          </a:xfrm>
        </p:spPr>
        <p:txBody>
          <a:bodyPr wrap="square"/>
          <a:lstStyle/>
          <a:p>
            <a:r>
              <a:rPr lang="zh-CN" altLang="en-US" sz="4400" dirty="0">
                <a:solidFill>
                  <a:schemeClr val="tx2"/>
                </a:solidFill>
              </a:rPr>
              <a:t>一、什么是工作世界</a:t>
            </a:r>
            <a:r>
              <a:rPr lang="en-US" altLang="zh-CN" sz="4400" dirty="0">
                <a:solidFill>
                  <a:schemeClr val="tx2"/>
                </a:solidFill>
              </a:rPr>
              <a:t>?</a:t>
            </a:r>
            <a:endParaRPr lang="zh-CN" altLang="en-US" sz="4400" dirty="0">
              <a:solidFill>
                <a:schemeClr val="tx2"/>
              </a:solidFill>
            </a:endParaRPr>
          </a:p>
          <a:p>
            <a:endParaRPr lang="zh-CN" altLang="en-US" sz="4400" dirty="0">
              <a:solidFill>
                <a:schemeClr val="bg1"/>
              </a:solidFill>
            </a:endParaRPr>
          </a:p>
        </p:txBody>
      </p:sp>
      <p:graphicFrame>
        <p:nvGraphicFramePr>
          <p:cNvPr id="3" name="图示 2">
            <a:extLst>
              <a:ext uri="{FF2B5EF4-FFF2-40B4-BE49-F238E27FC236}">
                <a16:creationId xmlns:a16="http://schemas.microsoft.com/office/drawing/2014/main" id="{8622056D-7F9B-4C25-B818-4A915515EBFB}"/>
              </a:ext>
            </a:extLst>
          </p:cNvPr>
          <p:cNvGraphicFramePr/>
          <p:nvPr>
            <p:extLst>
              <p:ext uri="{D42A27DB-BD31-4B8C-83A1-F6EECF244321}">
                <p14:modId xmlns:p14="http://schemas.microsoft.com/office/powerpoint/2010/main" val="3895492356"/>
              </p:ext>
            </p:extLst>
          </p:nvPr>
        </p:nvGraphicFramePr>
        <p:xfrm>
          <a:off x="2753360" y="2001520"/>
          <a:ext cx="6790723" cy="4665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a:xfrm>
            <a:off x="2964654" y="628386"/>
            <a:ext cx="5858069" cy="1439368"/>
          </a:xfrm>
        </p:spPr>
        <p:txBody>
          <a:bodyPr wrap="square"/>
          <a:lstStyle/>
          <a:p>
            <a:r>
              <a:rPr lang="zh-CN" altLang="en-US" sz="4400">
                <a:solidFill>
                  <a:schemeClr val="tx2"/>
                </a:solidFill>
              </a:rPr>
              <a:t>二、什么是职业</a:t>
            </a:r>
            <a:r>
              <a:rPr lang="en-US" altLang="zh-CN" sz="4400">
                <a:solidFill>
                  <a:schemeClr val="tx2"/>
                </a:solidFill>
              </a:rPr>
              <a:t>?</a:t>
            </a:r>
            <a:endParaRPr lang="zh-CN" altLang="en-US" sz="4400">
              <a:solidFill>
                <a:schemeClr val="tx2"/>
              </a:solidFill>
            </a:endParaRPr>
          </a:p>
          <a:p>
            <a:endParaRPr lang="zh-CN" altLang="en-US" sz="4400" dirty="0">
              <a:solidFill>
                <a:schemeClr val="bg1"/>
              </a:solidFill>
            </a:endParaRPr>
          </a:p>
        </p:txBody>
      </p:sp>
      <p:sp>
        <p:nvSpPr>
          <p:cNvPr id="2" name="矩形 1">
            <a:extLst>
              <a:ext uri="{FF2B5EF4-FFF2-40B4-BE49-F238E27FC236}">
                <a16:creationId xmlns:a16="http://schemas.microsoft.com/office/drawing/2014/main" id="{CC2C3A60-4FEE-4E6B-B5B8-1E38A4C810C8}"/>
              </a:ext>
            </a:extLst>
          </p:cNvPr>
          <p:cNvSpPr/>
          <p:nvPr/>
        </p:nvSpPr>
        <p:spPr>
          <a:xfrm>
            <a:off x="364417" y="1624841"/>
            <a:ext cx="2646878" cy="581057"/>
          </a:xfrm>
          <a:prstGeom prst="rect">
            <a:avLst/>
          </a:prstGeom>
        </p:spPr>
        <p:txBody>
          <a:bodyPr wrap="none">
            <a:spAutoFit/>
          </a:bodyPr>
          <a:lstStyle/>
          <a:p>
            <a:pPr marR="0" lvl="0">
              <a:lnSpc>
                <a:spcPct val="150000"/>
              </a:lnSpc>
              <a:spcBef>
                <a:spcPts val="0"/>
              </a:spcBef>
            </a:pPr>
            <a:r>
              <a:rPr lang="zh-CN" altLang="en-US" sz="2400" b="1"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（一）职业的概念</a:t>
            </a:r>
            <a:endParaRPr lang="zh-CN" altLang="en-US" sz="24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矩形 3">
            <a:extLst>
              <a:ext uri="{FF2B5EF4-FFF2-40B4-BE49-F238E27FC236}">
                <a16:creationId xmlns:a16="http://schemas.microsoft.com/office/drawing/2014/main" id="{A91B9920-F623-47C1-A819-3DEFEE0D6A65}"/>
              </a:ext>
            </a:extLst>
          </p:cNvPr>
          <p:cNvSpPr/>
          <p:nvPr/>
        </p:nvSpPr>
        <p:spPr>
          <a:xfrm>
            <a:off x="278135" y="2224330"/>
            <a:ext cx="11782059" cy="400110"/>
          </a:xfrm>
          <a:prstGeom prst="rect">
            <a:avLst/>
          </a:prstGeom>
        </p:spPr>
        <p:txBody>
          <a:bodyPr wrap="square">
            <a:spAutoFit/>
          </a:bodyPr>
          <a:lstStyle/>
          <a:p>
            <a:r>
              <a:rPr lang="zh-CN" altLang="en-US" sz="2000" kern="100" dirty="0">
                <a:latin typeface="华文楷体" panose="02010600040101010101" pitchFamily="2" charset="-122"/>
                <a:ea typeface="华文楷体" panose="02010600040101010101" pitchFamily="2" charset="-122"/>
                <a:cs typeface="Times New Roman" panose="02020603050405020304" pitchFamily="18" charset="0"/>
              </a:rPr>
              <a:t>所谓职业，就是以生计维持、社会角色分担、个性发挥和自我实现为目的，持续进行的劳动或工作。</a:t>
            </a:r>
          </a:p>
        </p:txBody>
      </p:sp>
      <p:graphicFrame>
        <p:nvGraphicFramePr>
          <p:cNvPr id="5" name="图示 4">
            <a:extLst>
              <a:ext uri="{FF2B5EF4-FFF2-40B4-BE49-F238E27FC236}">
                <a16:creationId xmlns:a16="http://schemas.microsoft.com/office/drawing/2014/main" id="{4AF0C596-630F-40A4-9972-23169FD22259}"/>
              </a:ext>
            </a:extLst>
          </p:cNvPr>
          <p:cNvGraphicFramePr/>
          <p:nvPr>
            <p:extLst>
              <p:ext uri="{D42A27DB-BD31-4B8C-83A1-F6EECF244321}">
                <p14:modId xmlns:p14="http://schemas.microsoft.com/office/powerpoint/2010/main" val="342234759"/>
              </p:ext>
            </p:extLst>
          </p:nvPr>
        </p:nvGraphicFramePr>
        <p:xfrm>
          <a:off x="4215027" y="2915286"/>
          <a:ext cx="6181123" cy="3834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3301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a:xfrm>
            <a:off x="2964654" y="628386"/>
            <a:ext cx="5858069" cy="1439368"/>
          </a:xfrm>
        </p:spPr>
        <p:txBody>
          <a:bodyPr wrap="square"/>
          <a:lstStyle/>
          <a:p>
            <a:r>
              <a:rPr lang="zh-CN" altLang="en-US" sz="4400">
                <a:solidFill>
                  <a:schemeClr val="tx2"/>
                </a:solidFill>
              </a:rPr>
              <a:t>二、什么是职业</a:t>
            </a:r>
            <a:r>
              <a:rPr lang="en-US" altLang="zh-CN" sz="4400">
                <a:solidFill>
                  <a:schemeClr val="tx2"/>
                </a:solidFill>
              </a:rPr>
              <a:t>?</a:t>
            </a:r>
            <a:endParaRPr lang="zh-CN" altLang="en-US" sz="4400">
              <a:solidFill>
                <a:schemeClr val="tx2"/>
              </a:solidFill>
            </a:endParaRPr>
          </a:p>
          <a:p>
            <a:endParaRPr lang="zh-CN" altLang="en-US" sz="4400" dirty="0">
              <a:solidFill>
                <a:schemeClr val="bg1"/>
              </a:solidFill>
            </a:endParaRPr>
          </a:p>
        </p:txBody>
      </p:sp>
      <p:sp>
        <p:nvSpPr>
          <p:cNvPr id="2" name="矩形 1">
            <a:extLst>
              <a:ext uri="{FF2B5EF4-FFF2-40B4-BE49-F238E27FC236}">
                <a16:creationId xmlns:a16="http://schemas.microsoft.com/office/drawing/2014/main" id="{CC2C3A60-4FEE-4E6B-B5B8-1E38A4C810C8}"/>
              </a:ext>
            </a:extLst>
          </p:cNvPr>
          <p:cNvSpPr/>
          <p:nvPr/>
        </p:nvSpPr>
        <p:spPr>
          <a:xfrm>
            <a:off x="2860482" y="1334312"/>
            <a:ext cx="2646878" cy="581057"/>
          </a:xfrm>
          <a:prstGeom prst="rect">
            <a:avLst/>
          </a:prstGeom>
        </p:spPr>
        <p:txBody>
          <a:bodyPr wrap="none">
            <a:spAutoFit/>
          </a:bodyPr>
          <a:lstStyle/>
          <a:p>
            <a:pPr marR="0" lvl="0">
              <a:lnSpc>
                <a:spcPct val="150000"/>
              </a:lnSpc>
              <a:spcBef>
                <a:spcPts val="0"/>
              </a:spcBef>
            </a:pPr>
            <a:r>
              <a:rPr lang="zh-CN" altLang="en-US" sz="2400" b="1"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（二）职业的特性</a:t>
            </a:r>
            <a:endParaRPr lang="zh-CN" altLang="en-US" sz="24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3" name="图示 2">
            <a:extLst>
              <a:ext uri="{FF2B5EF4-FFF2-40B4-BE49-F238E27FC236}">
                <a16:creationId xmlns:a16="http://schemas.microsoft.com/office/drawing/2014/main" id="{18CD9B9E-17D1-4938-A64A-76843FA0D7B9}"/>
              </a:ext>
            </a:extLst>
          </p:cNvPr>
          <p:cNvGraphicFramePr/>
          <p:nvPr>
            <p:extLst>
              <p:ext uri="{D42A27DB-BD31-4B8C-83A1-F6EECF244321}">
                <p14:modId xmlns:p14="http://schemas.microsoft.com/office/powerpoint/2010/main" val="371003094"/>
              </p:ext>
            </p:extLst>
          </p:nvPr>
        </p:nvGraphicFramePr>
        <p:xfrm>
          <a:off x="3761946" y="2067754"/>
          <a:ext cx="6518876" cy="3963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9144922"/>
      </p:ext>
    </p:extLst>
  </p:cSld>
  <p:clrMapOvr>
    <a:masterClrMapping/>
  </p:clrMapOvr>
</p:sld>
</file>

<file path=ppt/theme/theme1.xml><?xml version="1.0" encoding="utf-8"?>
<a:theme xmlns:a="http://schemas.openxmlformats.org/drawingml/2006/main" name="Office 主题">
  <a:themeElements>
    <a:clrScheme name="自定义 3">
      <a:dk1>
        <a:sysClr val="windowText" lastClr="000000"/>
      </a:dk1>
      <a:lt1>
        <a:sysClr val="window" lastClr="FFFFFF"/>
      </a:lt1>
      <a:dk2>
        <a:srgbClr val="000000"/>
      </a:dk2>
      <a:lt2>
        <a:srgbClr val="FFFFFF"/>
      </a:lt2>
      <a:accent1>
        <a:srgbClr val="059F59"/>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130000"/>
          </a:lnSpc>
          <a:defRPr sz="14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30000"/>
          </a:lnSpc>
          <a:spcBef>
            <a:spcPts val="600"/>
          </a:spcBef>
          <a:defRPr sz="1400" kern="0" dirty="0">
            <a:latin typeface="微软雅黑" panose="020B0503020204020204" pitchFamily="34" charset="-122"/>
            <a:ea typeface="微软雅黑" panose="020B0503020204020204" pitchFamily="34" charset="-122"/>
            <a:cs typeface="+mn-ea"/>
            <a:sym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PLUS">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自定义 3">
      <a:dk1>
        <a:srgbClr val="191919"/>
      </a:dk1>
      <a:lt1>
        <a:sysClr val="window" lastClr="FFFFFF"/>
      </a:lt1>
      <a:dk2>
        <a:srgbClr val="191919"/>
      </a:dk2>
      <a:lt2>
        <a:srgbClr val="FFFFFF"/>
      </a:lt2>
      <a:accent1>
        <a:srgbClr val="104D7E"/>
      </a:accent1>
      <a:accent2>
        <a:srgbClr val="26CCC5"/>
      </a:accent2>
      <a:accent3>
        <a:srgbClr val="1B8DA8"/>
      </a:accent3>
      <a:accent4>
        <a:srgbClr val="104E87"/>
      </a:accent4>
      <a:accent5>
        <a:srgbClr val="4BACC6"/>
      </a:accent5>
      <a:accent6>
        <a:srgbClr val="808684"/>
      </a:accent6>
      <a:hlink>
        <a:srgbClr val="808080"/>
      </a:hlink>
      <a:folHlink>
        <a:srgbClr val="800080"/>
      </a:folHlink>
    </a:clrScheme>
    <a:fontScheme name="Temp">
      <a:majorFont>
        <a:latin typeface="Century Gothic"/>
        <a:ea typeface="微软雅黑"/>
        <a:cs typeface=""/>
      </a:majorFont>
      <a:minorFont>
        <a:latin typeface="Century Gothic"/>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lnSpc>
            <a:spcPct val="130000"/>
          </a:lnSpc>
          <a:defRPr sz="12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ct val="130000"/>
          </a:lnSpc>
          <a:spcBef>
            <a:spcPts val="600"/>
          </a:spcBef>
          <a:defRPr sz="1200" kern="0" dirty="0">
            <a:solidFill>
              <a:schemeClr val="bg1"/>
            </a:solidFill>
            <a:latin typeface="微软雅黑" panose="020B0503020204020204" pitchFamily="34" charset="-122"/>
            <a:ea typeface="微软雅黑" panose="020B0503020204020204" pitchFamily="34" charset="-122"/>
            <a:cs typeface="+mn-ea"/>
            <a:sym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249</TotalTime>
  <Words>1774</Words>
  <Application>Microsoft Office PowerPoint</Application>
  <PresentationFormat>宽屏</PresentationFormat>
  <Paragraphs>197</Paragraphs>
  <Slides>31</Slides>
  <Notes>0</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31</vt:i4>
      </vt:variant>
    </vt:vector>
  </HeadingPairs>
  <TitlesOfParts>
    <vt:vector size="43" baseType="lpstr">
      <vt:lpstr>黑体</vt:lpstr>
      <vt:lpstr>华文楷体</vt:lpstr>
      <vt:lpstr>宋体</vt:lpstr>
      <vt:lpstr>微软雅黑</vt:lpstr>
      <vt:lpstr>Arial</vt:lpstr>
      <vt:lpstr>Calibri</vt:lpstr>
      <vt:lpstr>Century Gothic</vt:lpstr>
      <vt:lpstr>Segoe UI Light</vt:lpstr>
      <vt:lpstr>Times New Roman</vt:lpstr>
      <vt:lpstr>Office 主题</vt:lpstr>
      <vt:lpstr>OfficePLUS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OfficePLUS</dc:creator>
  <cp:lastModifiedBy>DELL</cp:lastModifiedBy>
  <cp:revision>120</cp:revision>
  <dcterms:created xsi:type="dcterms:W3CDTF">2015-08-18T02:51:00Z</dcterms:created>
  <dcterms:modified xsi:type="dcterms:W3CDTF">2024-09-17T02:32:49Z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2052-11.1.0.8213</vt:lpwstr>
  </property>
</Properties>
</file>