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 id="2147483664" r:id="rId3"/>
  </p:sldMasterIdLst>
  <p:sldIdLst>
    <p:sldId id="256" r:id="rId4"/>
    <p:sldId id="318" r:id="rId5"/>
    <p:sldId id="331" r:id="rId6"/>
    <p:sldId id="257" r:id="rId7"/>
    <p:sldId id="258" r:id="rId8"/>
    <p:sldId id="302" r:id="rId9"/>
    <p:sldId id="303" r:id="rId10"/>
    <p:sldId id="305" r:id="rId11"/>
    <p:sldId id="319" r:id="rId12"/>
    <p:sldId id="332" r:id="rId13"/>
    <p:sldId id="333" r:id="rId14"/>
    <p:sldId id="320" r:id="rId15"/>
    <p:sldId id="334" r:id="rId16"/>
    <p:sldId id="335" r:id="rId17"/>
    <p:sldId id="336" r:id="rId18"/>
    <p:sldId id="282" r:id="rId19"/>
    <p:sldId id="313" r:id="rId20"/>
    <p:sldId id="314" r:id="rId21"/>
    <p:sldId id="317" r:id="rId22"/>
    <p:sldId id="337" r:id="rId23"/>
    <p:sldId id="326" r:id="rId24"/>
    <p:sldId id="338" r:id="rId25"/>
    <p:sldId id="327" r:id="rId26"/>
    <p:sldId id="341" r:id="rId27"/>
    <p:sldId id="339" r:id="rId28"/>
    <p:sldId id="340" r:id="rId29"/>
    <p:sldId id="328" r:id="rId30"/>
    <p:sldId id="342" r:id="rId31"/>
    <p:sldId id="311" r:id="rId32"/>
    <p:sldId id="343" r:id="rId33"/>
    <p:sldId id="315" r:id="rId34"/>
    <p:sldId id="316" r:id="rId35"/>
    <p:sldId id="277" r:id="rId36"/>
  </p:sldIdLst>
  <p:sldSz cx="12192000" cy="6858000"/>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2" autoAdjust="0"/>
    <p:restoredTop sz="93692"/>
  </p:normalViewPr>
  <p:slideViewPr>
    <p:cSldViewPr snapToGrid="0" snapToObjects="1">
      <p:cViewPr varScale="1">
        <p:scale>
          <a:sx n="107" d="100"/>
          <a:sy n="107" d="100"/>
        </p:scale>
        <p:origin x="8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5D73B-C98A-46E3-842C-A8D261A0FE0F}"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zh-CN" altLang="en-US"/>
        </a:p>
      </dgm:t>
    </dgm:pt>
    <dgm:pt modelId="{6E5D2270-EF34-4166-B4C5-F4B109158F0F}">
      <dgm:prSet phldrT="[文本]"/>
      <dgm:spPr/>
      <dgm:t>
        <a:bodyPr/>
        <a:lstStyle/>
        <a:p>
          <a:pPr algn="l"/>
          <a:r>
            <a:rPr lang="zh-CN" altLang="en-US" dirty="0"/>
            <a:t>价值观</a:t>
          </a:r>
          <a:endParaRPr lang="en-US" altLang="zh-CN" dirty="0"/>
        </a:p>
        <a:p>
          <a:pPr algn="l"/>
          <a:r>
            <a:rPr lang="zh-CN" altLang="en-US" dirty="0"/>
            <a:t>是指个人对客观事物及自己行为结果的意义、作用、效果和重要性的总体评价，是对“什么是好的”总的看法，是推动并指引一个人做出决定、采取行动的原则与准则，是个性心理结构的核心因素之一。</a:t>
          </a:r>
        </a:p>
      </dgm:t>
    </dgm:pt>
    <dgm:pt modelId="{9D3D3478-434E-4768-8B3A-B2C6FC7AEDE8}" type="parTrans" cxnId="{29C76C28-2541-4B23-B41B-DC49D405BF1F}">
      <dgm:prSet/>
      <dgm:spPr/>
      <dgm:t>
        <a:bodyPr/>
        <a:lstStyle/>
        <a:p>
          <a:endParaRPr lang="zh-CN" altLang="en-US"/>
        </a:p>
      </dgm:t>
    </dgm:pt>
    <dgm:pt modelId="{00D9AA91-3B0F-40A0-9851-A92DD961BBAC}" type="sibTrans" cxnId="{29C76C28-2541-4B23-B41B-DC49D405BF1F}">
      <dgm:prSet/>
      <dgm:spPr/>
      <dgm:t>
        <a:bodyPr/>
        <a:lstStyle/>
        <a:p>
          <a:endParaRPr lang="zh-CN" altLang="en-US"/>
        </a:p>
      </dgm:t>
    </dgm:pt>
    <dgm:pt modelId="{589C5303-FE3E-41E8-AF8D-051F15232320}" type="pres">
      <dgm:prSet presAssocID="{F3A5D73B-C98A-46E3-842C-A8D261A0FE0F}" presName="layout" presStyleCnt="0">
        <dgm:presLayoutVars>
          <dgm:chMax/>
          <dgm:chPref/>
          <dgm:dir/>
          <dgm:animOne val="branch"/>
          <dgm:animLvl val="lvl"/>
          <dgm:resizeHandles/>
        </dgm:presLayoutVars>
      </dgm:prSet>
      <dgm:spPr/>
    </dgm:pt>
    <dgm:pt modelId="{C9BA7B8B-C704-4D65-9BD4-55DFA79E7845}" type="pres">
      <dgm:prSet presAssocID="{6E5D2270-EF34-4166-B4C5-F4B109158F0F}" presName="root" presStyleCnt="0">
        <dgm:presLayoutVars>
          <dgm:chMax/>
          <dgm:chPref val="4"/>
        </dgm:presLayoutVars>
      </dgm:prSet>
      <dgm:spPr/>
    </dgm:pt>
    <dgm:pt modelId="{1EB7165F-3BB2-4E8D-96D1-44F098477890}" type="pres">
      <dgm:prSet presAssocID="{6E5D2270-EF34-4166-B4C5-F4B109158F0F}" presName="rootComposite" presStyleCnt="0">
        <dgm:presLayoutVars/>
      </dgm:prSet>
      <dgm:spPr/>
    </dgm:pt>
    <dgm:pt modelId="{DA2318F3-7A50-4ADA-8B4D-81EDDB0B5A01}" type="pres">
      <dgm:prSet presAssocID="{6E5D2270-EF34-4166-B4C5-F4B109158F0F}" presName="rootText" presStyleLbl="node0" presStyleIdx="0" presStyleCnt="1" custScaleY="283858" custLinFactNeighborX="16419" custLinFactNeighborY="34969">
        <dgm:presLayoutVars>
          <dgm:chMax/>
          <dgm:chPref val="4"/>
        </dgm:presLayoutVars>
      </dgm:prSet>
      <dgm:spPr/>
    </dgm:pt>
    <dgm:pt modelId="{C1B9D5C6-D322-4742-9671-B588F1093794}" type="pres">
      <dgm:prSet presAssocID="{6E5D2270-EF34-4166-B4C5-F4B109158F0F}" presName="childShape" presStyleCnt="0">
        <dgm:presLayoutVars>
          <dgm:chMax val="0"/>
          <dgm:chPref val="0"/>
        </dgm:presLayoutVars>
      </dgm:prSet>
      <dgm:spPr/>
    </dgm:pt>
  </dgm:ptLst>
  <dgm:cxnLst>
    <dgm:cxn modelId="{29C76C28-2541-4B23-B41B-DC49D405BF1F}" srcId="{F3A5D73B-C98A-46E3-842C-A8D261A0FE0F}" destId="{6E5D2270-EF34-4166-B4C5-F4B109158F0F}" srcOrd="0" destOrd="0" parTransId="{9D3D3478-434E-4768-8B3A-B2C6FC7AEDE8}" sibTransId="{00D9AA91-3B0F-40A0-9851-A92DD961BBAC}"/>
    <dgm:cxn modelId="{B8A1132B-5CFF-4605-920F-DE71587D5CC1}" type="presOf" srcId="{6E5D2270-EF34-4166-B4C5-F4B109158F0F}" destId="{DA2318F3-7A50-4ADA-8B4D-81EDDB0B5A01}" srcOrd="0" destOrd="0" presId="urn:microsoft.com/office/officeart/2008/layout/PictureAccentList"/>
    <dgm:cxn modelId="{B4AE19AB-B493-4CA0-B2CF-B3AD81D8A434}" type="presOf" srcId="{F3A5D73B-C98A-46E3-842C-A8D261A0FE0F}" destId="{589C5303-FE3E-41E8-AF8D-051F15232320}" srcOrd="0" destOrd="0" presId="urn:microsoft.com/office/officeart/2008/layout/PictureAccentList"/>
    <dgm:cxn modelId="{C70F6289-F8B9-47EC-ADA9-7BD2E744981D}" type="presParOf" srcId="{589C5303-FE3E-41E8-AF8D-051F15232320}" destId="{C9BA7B8B-C704-4D65-9BD4-55DFA79E7845}" srcOrd="0" destOrd="0" presId="urn:microsoft.com/office/officeart/2008/layout/PictureAccentList"/>
    <dgm:cxn modelId="{67086C93-050F-4ECF-AD74-F239D8CF6473}" type="presParOf" srcId="{C9BA7B8B-C704-4D65-9BD4-55DFA79E7845}" destId="{1EB7165F-3BB2-4E8D-96D1-44F098477890}" srcOrd="0" destOrd="0" presId="urn:microsoft.com/office/officeart/2008/layout/PictureAccentList"/>
    <dgm:cxn modelId="{3FD765E6-1A17-48F5-A6BF-B474913110F8}" type="presParOf" srcId="{1EB7165F-3BB2-4E8D-96D1-44F098477890}" destId="{DA2318F3-7A50-4ADA-8B4D-81EDDB0B5A01}" srcOrd="0" destOrd="0" presId="urn:microsoft.com/office/officeart/2008/layout/PictureAccentList"/>
    <dgm:cxn modelId="{4AC7277D-61A2-4C9F-A829-11369BB188BA}" type="presParOf" srcId="{C9BA7B8B-C704-4D65-9BD4-55DFA79E7845}" destId="{C1B9D5C6-D322-4742-9671-B588F1093794}"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en-US" altLang="zh-CN" sz="2400" kern="1200" dirty="0"/>
            <a:t>1.</a:t>
          </a:r>
          <a:r>
            <a:rPr lang="zh-CN" altLang="en-US" sz="2400" kern="1200" dirty="0"/>
            <a:t>上完这堂课，你是否明白你工作中能给你带来快乐究竟是什么？</a:t>
          </a:r>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25F4ADAF-0314-49E9-8BF7-58B5F9EA0B5B}">
      <dgm:prSet custT="1"/>
      <dgm:spPr/>
      <dgm:t>
        <a:bodyPr/>
        <a:lstStyle/>
        <a:p>
          <a:r>
            <a:rPr lang="en-US" altLang="zh-CN" sz="2400" kern="1200"/>
            <a:t>2.</a:t>
          </a:r>
          <a:r>
            <a:rPr lang="zh-CN" altLang="en-US" sz="2400" kern="1200"/>
            <a:t>同学们，能否在人生中找到自己一直追寻的终极意义是什么？</a:t>
          </a:r>
          <a:endParaRPr lang="zh-CN" altLang="en-US" sz="2400" kern="1200" dirty="0"/>
        </a:p>
      </dgm:t>
    </dgm:pt>
    <dgm:pt modelId="{7D8ACAFC-1906-468E-99C7-70F2275CD135}" type="parTrans" cxnId="{84D91C55-0101-4A96-A729-25AF624D2A38}">
      <dgm:prSet/>
      <dgm:spPr/>
      <dgm:t>
        <a:bodyPr/>
        <a:lstStyle/>
        <a:p>
          <a:endParaRPr lang="zh-CN" altLang="en-US"/>
        </a:p>
      </dgm:t>
    </dgm:pt>
    <dgm:pt modelId="{F052D22F-7170-491C-B33A-69F6AB4CED94}" type="sibTrans" cxnId="{84D91C55-0101-4A96-A729-25AF624D2A38}">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custLinFactNeighborX="-7575" custLinFactNeighborY="-39505">
        <dgm:presLayoutVars>
          <dgm:chMax val="0"/>
          <dgm:bulletEnabled val="1"/>
        </dgm:presLayoutVars>
      </dgm:prSet>
      <dgm:spPr/>
    </dgm:pt>
    <dgm:pt modelId="{C1FB629A-04D1-479D-83EB-47B9A91D2B80}" type="pres">
      <dgm:prSet presAssocID="{080B9B31-5EB9-4586-991C-A44925A02881}" presName="spacer" presStyleCnt="0"/>
      <dgm:spPr/>
    </dgm:pt>
    <dgm:pt modelId="{79807EEF-B856-440D-8C50-307EB0A007E3}" type="pres">
      <dgm:prSet presAssocID="{25F4ADAF-0314-49E9-8BF7-58B5F9EA0B5B}" presName="parentText" presStyleLbl="node1" presStyleIdx="1" presStyleCnt="2" custLinFactNeighborX="-7575" custLinFactNeighborY="-39505">
        <dgm:presLayoutVars>
          <dgm:chMax val="0"/>
          <dgm:bulletEnabled val="1"/>
        </dgm:presLayoutVars>
      </dgm:prSet>
      <dgm:spPr/>
    </dgm:pt>
  </dgm:ptLst>
  <dgm:cxnLst>
    <dgm:cxn modelId="{84D91C55-0101-4A96-A729-25AF624D2A38}" srcId="{CD448529-D8C7-4A6C-95EB-DE87BA3BD1FF}" destId="{25F4ADAF-0314-49E9-8BF7-58B5F9EA0B5B}" srcOrd="1" destOrd="0" parTransId="{7D8ACAFC-1906-468E-99C7-70F2275CD135}" sibTransId="{F052D22F-7170-491C-B33A-69F6AB4CED94}"/>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5D5E6CD9-FAC1-4E46-8F20-0E8EC6E0B46F}" type="presOf" srcId="{25F4ADAF-0314-49E9-8BF7-58B5F9EA0B5B}" destId="{79807EEF-B856-440D-8C50-307EB0A007E3}" srcOrd="0" destOrd="0" presId="urn:microsoft.com/office/officeart/2005/8/layout/vList2"/>
    <dgm:cxn modelId="{C66574EE-1951-4C80-8872-466E6835EE93}" type="presParOf" srcId="{2D46B671-08A5-4807-AECF-93CA4B7AB44B}" destId="{5AB7C4ED-30F0-4A25-BF4B-16E2FA1D3550}" srcOrd="0" destOrd="0" presId="urn:microsoft.com/office/officeart/2005/8/layout/vList2"/>
    <dgm:cxn modelId="{BF3BCBCF-C2C7-435A-8DAA-2C8605B69869}" type="presParOf" srcId="{2D46B671-08A5-4807-AECF-93CA4B7AB44B}" destId="{C1FB629A-04D1-479D-83EB-47B9A91D2B80}" srcOrd="1" destOrd="0" presId="urn:microsoft.com/office/officeart/2005/8/layout/vList2"/>
    <dgm:cxn modelId="{BB652863-FFAF-4030-B688-DDC72BDC691A}" type="presParOf" srcId="{2D46B671-08A5-4807-AECF-93CA4B7AB44B}" destId="{79807EEF-B856-440D-8C50-307EB0A007E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2F87E7-9806-4948-BDE0-1EEFA55610A6}" type="doc">
      <dgm:prSet loTypeId="urn:microsoft.com/office/officeart/2005/8/layout/hList6" loCatId="list" qsTypeId="urn:microsoft.com/office/officeart/2005/8/quickstyle/3d4" qsCatId="3D" csTypeId="urn:microsoft.com/office/officeart/2005/8/colors/accent1_2" csCatId="accent1" phldr="1"/>
      <dgm:spPr/>
      <dgm:t>
        <a:bodyPr/>
        <a:lstStyle/>
        <a:p>
          <a:endParaRPr lang="zh-CN" altLang="en-US"/>
        </a:p>
      </dgm:t>
    </dgm:pt>
    <dgm:pt modelId="{F16AF7D8-8CB0-4A01-8032-AA7E48CA2837}">
      <dgm:prSet phldrT="[文本]"/>
      <dgm:spPr/>
      <dgm:t>
        <a:bodyPr/>
        <a:lstStyle/>
        <a:p>
          <a:r>
            <a:rPr lang="zh-CN" altLang="en-US" b="1" dirty="0"/>
            <a:t>来源于和谐温馨的团队</a:t>
          </a:r>
          <a:endParaRPr lang="zh-CN" altLang="en-US" dirty="0"/>
        </a:p>
      </dgm:t>
    </dgm:pt>
    <dgm:pt modelId="{40FB56B1-5B14-4CCD-8DF4-651274FF62FE}" type="parTrans" cxnId="{A1EC4E6F-E868-4EEF-9D93-28CE5F87758A}">
      <dgm:prSet/>
      <dgm:spPr/>
      <dgm:t>
        <a:bodyPr/>
        <a:lstStyle/>
        <a:p>
          <a:endParaRPr lang="zh-CN" altLang="en-US"/>
        </a:p>
      </dgm:t>
    </dgm:pt>
    <dgm:pt modelId="{99758F31-FC4A-44C2-9434-F7C2B3F51231}" type="sibTrans" cxnId="{A1EC4E6F-E868-4EEF-9D93-28CE5F87758A}">
      <dgm:prSet/>
      <dgm:spPr/>
      <dgm:t>
        <a:bodyPr/>
        <a:lstStyle/>
        <a:p>
          <a:endParaRPr lang="zh-CN" altLang="en-US"/>
        </a:p>
      </dgm:t>
    </dgm:pt>
    <dgm:pt modelId="{35DA35F7-0D60-402E-A406-751A717E17F6}">
      <dgm:prSet phldrT="[文本]"/>
      <dgm:spPr/>
      <dgm:t>
        <a:bodyPr/>
        <a:lstStyle/>
        <a:p>
          <a:r>
            <a:rPr lang="zh-CN" altLang="en-US" b="1" dirty="0"/>
            <a:t>来源于自我的成长和自我价值的实现</a:t>
          </a:r>
          <a:endParaRPr lang="zh-CN" altLang="en-US" dirty="0"/>
        </a:p>
      </dgm:t>
    </dgm:pt>
    <dgm:pt modelId="{4F3611E7-567A-4412-B1C2-06DEA11B090D}" type="parTrans" cxnId="{DF476CB1-8EF6-41CC-A398-A4ABC3829FBF}">
      <dgm:prSet/>
      <dgm:spPr/>
      <dgm:t>
        <a:bodyPr/>
        <a:lstStyle/>
        <a:p>
          <a:endParaRPr lang="zh-CN" altLang="en-US"/>
        </a:p>
      </dgm:t>
    </dgm:pt>
    <dgm:pt modelId="{4D4FA123-EB2F-461D-A150-0B2294C01E9D}" type="sibTrans" cxnId="{DF476CB1-8EF6-41CC-A398-A4ABC3829FBF}">
      <dgm:prSet/>
      <dgm:spPr/>
      <dgm:t>
        <a:bodyPr/>
        <a:lstStyle/>
        <a:p>
          <a:endParaRPr lang="zh-CN" altLang="en-US"/>
        </a:p>
      </dgm:t>
    </dgm:pt>
    <dgm:pt modelId="{BA57227A-109A-40FE-965D-5F784FC5847E}">
      <dgm:prSet phldrT="[文本]"/>
      <dgm:spPr/>
      <dgm:t>
        <a:bodyPr/>
        <a:lstStyle/>
        <a:p>
          <a:r>
            <a:rPr lang="zh-CN" altLang="en-US" b="1" dirty="0"/>
            <a:t>来源于自我的工作态度</a:t>
          </a:r>
          <a:endParaRPr lang="zh-CN" altLang="en-US" dirty="0"/>
        </a:p>
      </dgm:t>
    </dgm:pt>
    <dgm:pt modelId="{89B1AAF6-A296-4018-9900-1766B3EF7005}" type="parTrans" cxnId="{7635AE20-E18E-488E-BEAB-2F5483C96627}">
      <dgm:prSet/>
      <dgm:spPr/>
      <dgm:t>
        <a:bodyPr/>
        <a:lstStyle/>
        <a:p>
          <a:endParaRPr lang="zh-CN" altLang="en-US"/>
        </a:p>
      </dgm:t>
    </dgm:pt>
    <dgm:pt modelId="{ACAFB0AB-93EC-4614-8269-433F58DE4998}" type="sibTrans" cxnId="{7635AE20-E18E-488E-BEAB-2F5483C96627}">
      <dgm:prSet/>
      <dgm:spPr/>
      <dgm:t>
        <a:bodyPr/>
        <a:lstStyle/>
        <a:p>
          <a:endParaRPr lang="zh-CN" altLang="en-US"/>
        </a:p>
      </dgm:t>
    </dgm:pt>
    <dgm:pt modelId="{A2562EF8-B7D6-4F7C-9DCC-5393B7E7E689}" type="pres">
      <dgm:prSet presAssocID="{452F87E7-9806-4948-BDE0-1EEFA55610A6}" presName="Name0" presStyleCnt="0">
        <dgm:presLayoutVars>
          <dgm:dir/>
          <dgm:resizeHandles val="exact"/>
        </dgm:presLayoutVars>
      </dgm:prSet>
      <dgm:spPr/>
    </dgm:pt>
    <dgm:pt modelId="{5A08667E-62FB-4AA5-9449-32EAB181C082}" type="pres">
      <dgm:prSet presAssocID="{F16AF7D8-8CB0-4A01-8032-AA7E48CA2837}" presName="node" presStyleLbl="node1" presStyleIdx="0" presStyleCnt="3">
        <dgm:presLayoutVars>
          <dgm:bulletEnabled val="1"/>
        </dgm:presLayoutVars>
      </dgm:prSet>
      <dgm:spPr/>
    </dgm:pt>
    <dgm:pt modelId="{C91F4B61-77A1-4BA3-8D03-B25EC789CEB0}" type="pres">
      <dgm:prSet presAssocID="{99758F31-FC4A-44C2-9434-F7C2B3F51231}" presName="sibTrans" presStyleCnt="0"/>
      <dgm:spPr/>
    </dgm:pt>
    <dgm:pt modelId="{68F69017-D560-46FB-A8D4-12ECB8735EEB}" type="pres">
      <dgm:prSet presAssocID="{35DA35F7-0D60-402E-A406-751A717E17F6}" presName="node" presStyleLbl="node1" presStyleIdx="1" presStyleCnt="3">
        <dgm:presLayoutVars>
          <dgm:bulletEnabled val="1"/>
        </dgm:presLayoutVars>
      </dgm:prSet>
      <dgm:spPr/>
    </dgm:pt>
    <dgm:pt modelId="{A9A4F59E-C5FA-4F06-8CA4-AF40DFB98A0B}" type="pres">
      <dgm:prSet presAssocID="{4D4FA123-EB2F-461D-A150-0B2294C01E9D}" presName="sibTrans" presStyleCnt="0"/>
      <dgm:spPr/>
    </dgm:pt>
    <dgm:pt modelId="{4D3407DA-7081-4662-975A-07AC76AD9582}" type="pres">
      <dgm:prSet presAssocID="{BA57227A-109A-40FE-965D-5F784FC5847E}" presName="node" presStyleLbl="node1" presStyleIdx="2" presStyleCnt="3">
        <dgm:presLayoutVars>
          <dgm:bulletEnabled val="1"/>
        </dgm:presLayoutVars>
      </dgm:prSet>
      <dgm:spPr/>
    </dgm:pt>
  </dgm:ptLst>
  <dgm:cxnLst>
    <dgm:cxn modelId="{F41E7916-161E-4419-A41A-0DBA9CBEA9FB}" type="presOf" srcId="{BA57227A-109A-40FE-965D-5F784FC5847E}" destId="{4D3407DA-7081-4662-975A-07AC76AD9582}" srcOrd="0" destOrd="0" presId="urn:microsoft.com/office/officeart/2005/8/layout/hList6"/>
    <dgm:cxn modelId="{7635AE20-E18E-488E-BEAB-2F5483C96627}" srcId="{452F87E7-9806-4948-BDE0-1EEFA55610A6}" destId="{BA57227A-109A-40FE-965D-5F784FC5847E}" srcOrd="2" destOrd="0" parTransId="{89B1AAF6-A296-4018-9900-1766B3EF7005}" sibTransId="{ACAFB0AB-93EC-4614-8269-433F58DE4998}"/>
    <dgm:cxn modelId="{B8CC0822-5AA9-4F15-9DCB-3D6B89AC3147}" type="presOf" srcId="{F16AF7D8-8CB0-4A01-8032-AA7E48CA2837}" destId="{5A08667E-62FB-4AA5-9449-32EAB181C082}" srcOrd="0" destOrd="0" presId="urn:microsoft.com/office/officeart/2005/8/layout/hList6"/>
    <dgm:cxn modelId="{A1EC4E6F-E868-4EEF-9D93-28CE5F87758A}" srcId="{452F87E7-9806-4948-BDE0-1EEFA55610A6}" destId="{F16AF7D8-8CB0-4A01-8032-AA7E48CA2837}" srcOrd="0" destOrd="0" parTransId="{40FB56B1-5B14-4CCD-8DF4-651274FF62FE}" sibTransId="{99758F31-FC4A-44C2-9434-F7C2B3F51231}"/>
    <dgm:cxn modelId="{D2C59799-6846-4043-907C-44C8AA304403}" type="presOf" srcId="{452F87E7-9806-4948-BDE0-1EEFA55610A6}" destId="{A2562EF8-B7D6-4F7C-9DCC-5393B7E7E689}" srcOrd="0" destOrd="0" presId="urn:microsoft.com/office/officeart/2005/8/layout/hList6"/>
    <dgm:cxn modelId="{DF476CB1-8EF6-41CC-A398-A4ABC3829FBF}" srcId="{452F87E7-9806-4948-BDE0-1EEFA55610A6}" destId="{35DA35F7-0D60-402E-A406-751A717E17F6}" srcOrd="1" destOrd="0" parTransId="{4F3611E7-567A-4412-B1C2-06DEA11B090D}" sibTransId="{4D4FA123-EB2F-461D-A150-0B2294C01E9D}"/>
    <dgm:cxn modelId="{60D64FCE-07E9-43A4-801E-A7AFFF4CFE66}" type="presOf" srcId="{35DA35F7-0D60-402E-A406-751A717E17F6}" destId="{68F69017-D560-46FB-A8D4-12ECB8735EEB}" srcOrd="0" destOrd="0" presId="urn:microsoft.com/office/officeart/2005/8/layout/hList6"/>
    <dgm:cxn modelId="{9734B417-7FEB-4865-B795-45A231A74B61}" type="presParOf" srcId="{A2562EF8-B7D6-4F7C-9DCC-5393B7E7E689}" destId="{5A08667E-62FB-4AA5-9449-32EAB181C082}" srcOrd="0" destOrd="0" presId="urn:microsoft.com/office/officeart/2005/8/layout/hList6"/>
    <dgm:cxn modelId="{D9FF4302-370B-4897-8F00-FA1A431EEE2E}" type="presParOf" srcId="{A2562EF8-B7D6-4F7C-9DCC-5393B7E7E689}" destId="{C91F4B61-77A1-4BA3-8D03-B25EC789CEB0}" srcOrd="1" destOrd="0" presId="urn:microsoft.com/office/officeart/2005/8/layout/hList6"/>
    <dgm:cxn modelId="{83C34C4F-E6D6-4D6E-BDD0-66B627D5C21E}" type="presParOf" srcId="{A2562EF8-B7D6-4F7C-9DCC-5393B7E7E689}" destId="{68F69017-D560-46FB-A8D4-12ECB8735EEB}" srcOrd="2" destOrd="0" presId="urn:microsoft.com/office/officeart/2005/8/layout/hList6"/>
    <dgm:cxn modelId="{7CC505F6-6D8B-4100-A7CA-1A72A2130EB3}" type="presParOf" srcId="{A2562EF8-B7D6-4F7C-9DCC-5393B7E7E689}" destId="{A9A4F59E-C5FA-4F06-8CA4-AF40DFB98A0B}" srcOrd="3" destOrd="0" presId="urn:microsoft.com/office/officeart/2005/8/layout/hList6"/>
    <dgm:cxn modelId="{C97B298A-D043-422D-AE70-E117853F2188}" type="presParOf" srcId="{A2562EF8-B7D6-4F7C-9DCC-5393B7E7E689}" destId="{4D3407DA-7081-4662-975A-07AC76AD9582}"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zh-CN" sz="2400" b="1" kern="1200" dirty="0">
              <a:solidFill>
                <a:prstClr val="white"/>
              </a:solidFill>
              <a:latin typeface="Calibri"/>
              <a:ea typeface="微软雅黑"/>
              <a:cs typeface="+mn-cs"/>
            </a:rPr>
            <a:t>活动一  </a:t>
          </a:r>
          <a:r>
            <a:rPr lang="zh-CN" altLang="en-US" sz="2400" b="1" kern="1200" dirty="0">
              <a:solidFill>
                <a:prstClr val="white"/>
              </a:solidFill>
              <a:latin typeface="Calibri"/>
              <a:ea typeface="微软雅黑"/>
              <a:cs typeface="+mn-cs"/>
            </a:rPr>
            <a:t> 寻找人生价值</a:t>
          </a:r>
          <a:endParaRPr lang="zh-CN" altLang="en-US" sz="2400" kern="1200" dirty="0"/>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FF378411-FB51-4DBA-8ABC-27ACCD61123E}">
      <dgm:prSet custT="1"/>
      <dgm:spPr/>
      <dgm:t>
        <a:bodyPr/>
        <a:lstStyle/>
        <a:p>
          <a:r>
            <a:rPr lang="zh-CN" sz="2400" b="1" kern="1200" dirty="0">
              <a:solidFill>
                <a:prstClr val="white"/>
              </a:solidFill>
              <a:latin typeface="Calibri"/>
              <a:ea typeface="微软雅黑"/>
              <a:cs typeface="+mn-cs"/>
            </a:rPr>
            <a:t>活动二   </a:t>
          </a:r>
          <a:r>
            <a:rPr lang="zh-CN" altLang="en-US" sz="2400" kern="1200" dirty="0"/>
            <a:t>职业价值观的完形填空</a:t>
          </a:r>
        </a:p>
      </dgm:t>
    </dgm:pt>
    <dgm:pt modelId="{FB63F317-4EE2-4A0E-A938-E66B1218AD3C}" type="parTrans" cxnId="{59955171-97AD-4FCD-ADD9-17A8ACE4F3BE}">
      <dgm:prSet/>
      <dgm:spPr/>
      <dgm:t>
        <a:bodyPr/>
        <a:lstStyle/>
        <a:p>
          <a:endParaRPr lang="zh-CN" altLang="en-US"/>
        </a:p>
      </dgm:t>
    </dgm:pt>
    <dgm:pt modelId="{1F9E0E8F-5192-4C32-82D8-425E9B3C504A}" type="sibTrans" cxnId="{59955171-97AD-4FCD-ADD9-17A8ACE4F3BE}">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dgm:presLayoutVars>
          <dgm:chMax val="0"/>
          <dgm:bulletEnabled val="1"/>
        </dgm:presLayoutVars>
      </dgm:prSet>
      <dgm:spPr/>
    </dgm:pt>
    <dgm:pt modelId="{973631BF-C618-400B-81A4-3E6286B0862E}" type="pres">
      <dgm:prSet presAssocID="{080B9B31-5EB9-4586-991C-A44925A02881}" presName="spacer" presStyleCnt="0"/>
      <dgm:spPr/>
    </dgm:pt>
    <dgm:pt modelId="{A286B1F0-A3DD-4EDC-9C1D-499C3BD41704}" type="pres">
      <dgm:prSet presAssocID="{FF378411-FB51-4DBA-8ABC-27ACCD61123E}" presName="parentText" presStyleLbl="node1" presStyleIdx="1" presStyleCnt="2">
        <dgm:presLayoutVars>
          <dgm:chMax val="0"/>
          <dgm:bulletEnabled val="1"/>
        </dgm:presLayoutVars>
      </dgm:prSet>
      <dgm:spPr/>
    </dgm:pt>
  </dgm:ptLst>
  <dgm:cxnLst>
    <dgm:cxn modelId="{59955171-97AD-4FCD-ADD9-17A8ACE4F3BE}" srcId="{CD448529-D8C7-4A6C-95EB-DE87BA3BD1FF}" destId="{FF378411-FB51-4DBA-8ABC-27ACCD61123E}" srcOrd="1" destOrd="0" parTransId="{FB63F317-4EE2-4A0E-A938-E66B1218AD3C}" sibTransId="{1F9E0E8F-5192-4C32-82D8-425E9B3C504A}"/>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7258FBFA-5ECE-4279-8095-0B9D6FBA298D}" type="presOf" srcId="{FF378411-FB51-4DBA-8ABC-27ACCD61123E}" destId="{A286B1F0-A3DD-4EDC-9C1D-499C3BD41704}" srcOrd="0" destOrd="0" presId="urn:microsoft.com/office/officeart/2005/8/layout/vList2"/>
    <dgm:cxn modelId="{C66574EE-1951-4C80-8872-466E6835EE93}" type="presParOf" srcId="{2D46B671-08A5-4807-AECF-93CA4B7AB44B}" destId="{5AB7C4ED-30F0-4A25-BF4B-16E2FA1D3550}" srcOrd="0" destOrd="0" presId="urn:microsoft.com/office/officeart/2005/8/layout/vList2"/>
    <dgm:cxn modelId="{43109A88-8A04-4F0A-B695-ACD68795AFD1}" type="presParOf" srcId="{2D46B671-08A5-4807-AECF-93CA4B7AB44B}" destId="{973631BF-C618-400B-81A4-3E6286B0862E}" srcOrd="1" destOrd="0" presId="urn:microsoft.com/office/officeart/2005/8/layout/vList2"/>
    <dgm:cxn modelId="{A1E2B943-67A7-46EF-B6EA-E12B3A0E1F47}" type="presParOf" srcId="{2D46B671-08A5-4807-AECF-93CA4B7AB44B}" destId="{A286B1F0-A3DD-4EDC-9C1D-499C3BD4170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25199CF4-F4FC-4163-A2A7-601FB8C1D038}">
      <dgm:prSet/>
      <dgm:spPr/>
      <dgm:t>
        <a:bodyPr/>
        <a:lstStyle/>
        <a:p>
          <a:pPr>
            <a:buFont typeface="Times New Roman" panose="02020603050405020304" pitchFamily="18" charset="0"/>
            <a:buAutoNum type="arabicPeriod"/>
          </a:pPr>
          <a:r>
            <a:rPr lang="en-US" altLang="zh-CN" dirty="0"/>
            <a:t>1.</a:t>
          </a:r>
          <a:r>
            <a:rPr lang="zh-CN" altLang="en-US" dirty="0"/>
            <a:t>对你来说，最主要的</a:t>
          </a:r>
          <a:r>
            <a:rPr lang="en-US" altLang="zh-CN" dirty="0"/>
            <a:t>3</a:t>
          </a:r>
          <a:r>
            <a:rPr lang="zh-CN" altLang="en-US" dirty="0"/>
            <a:t>个价值观是什么？</a:t>
          </a:r>
        </a:p>
      </dgm:t>
    </dgm:pt>
    <dgm:pt modelId="{F436BB37-F2B8-4519-8197-E461B839D823}" type="parTrans" cxnId="{E20E16C2-F2FD-4D08-9118-5A41C3D94274}">
      <dgm:prSet/>
      <dgm:spPr/>
      <dgm:t>
        <a:bodyPr/>
        <a:lstStyle/>
        <a:p>
          <a:endParaRPr lang="zh-CN" altLang="en-US"/>
        </a:p>
      </dgm:t>
    </dgm:pt>
    <dgm:pt modelId="{2D024A06-2349-4097-BD20-49ED66BBC50F}" type="sibTrans" cxnId="{E20E16C2-F2FD-4D08-9118-5A41C3D94274}">
      <dgm:prSet/>
      <dgm:spPr/>
      <dgm:t>
        <a:bodyPr/>
        <a:lstStyle/>
        <a:p>
          <a:endParaRPr lang="zh-CN" altLang="en-US"/>
        </a:p>
      </dgm:t>
    </dgm:pt>
    <dgm:pt modelId="{6B68C75B-B6C9-43AB-8656-00C158F8FFA8}">
      <dgm:prSet/>
      <dgm:spPr/>
      <dgm:t>
        <a:bodyPr/>
        <a:lstStyle/>
        <a:p>
          <a:pPr>
            <a:buFont typeface="Times New Roman" panose="02020603050405020304" pitchFamily="18" charset="0"/>
            <a:buAutoNum type="arabicPeriod"/>
          </a:pPr>
          <a:r>
            <a:rPr lang="en-US" altLang="zh-CN" dirty="0"/>
            <a:t>2.</a:t>
          </a:r>
          <a:r>
            <a:rPr lang="zh-CN" altLang="en-US" dirty="0"/>
            <a:t>职业价值观对你的职业决策的影响是什么？</a:t>
          </a:r>
        </a:p>
      </dgm:t>
    </dgm:pt>
    <dgm:pt modelId="{DF70D2E8-A8DF-4E8A-9379-74A2AF172ED3}" type="parTrans" cxnId="{23023749-C873-48E6-B859-2711E9913781}">
      <dgm:prSet/>
      <dgm:spPr/>
      <dgm:t>
        <a:bodyPr/>
        <a:lstStyle/>
        <a:p>
          <a:endParaRPr lang="zh-CN" altLang="en-US"/>
        </a:p>
      </dgm:t>
    </dgm:pt>
    <dgm:pt modelId="{9C75DA1F-0D51-4B08-A974-496E3C39C209}" type="sibTrans" cxnId="{23023749-C873-48E6-B859-2711E9913781}">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FD8B2AE3-7ED7-46C0-9954-DCF5A2E7EF76}" type="pres">
      <dgm:prSet presAssocID="{25199CF4-F4FC-4163-A2A7-601FB8C1D038}" presName="parentText" presStyleLbl="node1" presStyleIdx="0" presStyleCnt="2">
        <dgm:presLayoutVars>
          <dgm:chMax val="0"/>
          <dgm:bulletEnabled val="1"/>
        </dgm:presLayoutVars>
      </dgm:prSet>
      <dgm:spPr/>
    </dgm:pt>
    <dgm:pt modelId="{4F6587B1-CFBC-4AF4-83F8-C595F1A0FA7D}" type="pres">
      <dgm:prSet presAssocID="{2D024A06-2349-4097-BD20-49ED66BBC50F}" presName="spacer" presStyleCnt="0"/>
      <dgm:spPr/>
    </dgm:pt>
    <dgm:pt modelId="{D4B59B2B-5FF8-4A8E-9886-F9ED7DF42B9D}" type="pres">
      <dgm:prSet presAssocID="{6B68C75B-B6C9-43AB-8656-00C158F8FFA8}" presName="parentText" presStyleLbl="node1" presStyleIdx="1" presStyleCnt="2">
        <dgm:presLayoutVars>
          <dgm:chMax val="0"/>
          <dgm:bulletEnabled val="1"/>
        </dgm:presLayoutVars>
      </dgm:prSet>
      <dgm:spPr/>
    </dgm:pt>
  </dgm:ptLst>
  <dgm:cxnLst>
    <dgm:cxn modelId="{1FBB8C45-76FD-4A19-897F-4EC68F8E2D6C}" type="presOf" srcId="{6B68C75B-B6C9-43AB-8656-00C158F8FFA8}" destId="{D4B59B2B-5FF8-4A8E-9886-F9ED7DF42B9D}" srcOrd="0" destOrd="0" presId="urn:microsoft.com/office/officeart/2005/8/layout/vList2"/>
    <dgm:cxn modelId="{23023749-C873-48E6-B859-2711E9913781}" srcId="{CD448529-D8C7-4A6C-95EB-DE87BA3BD1FF}" destId="{6B68C75B-B6C9-43AB-8656-00C158F8FFA8}" srcOrd="1" destOrd="0" parTransId="{DF70D2E8-A8DF-4E8A-9379-74A2AF172ED3}" sibTransId="{9C75DA1F-0D51-4B08-A974-496E3C39C209}"/>
    <dgm:cxn modelId="{8C9E5F58-4151-413C-B8D0-D54AC8E90AAD}" type="presOf" srcId="{CD448529-D8C7-4A6C-95EB-DE87BA3BD1FF}" destId="{2D46B671-08A5-4807-AECF-93CA4B7AB44B}" srcOrd="0" destOrd="0" presId="urn:microsoft.com/office/officeart/2005/8/layout/vList2"/>
    <dgm:cxn modelId="{E20E16C2-F2FD-4D08-9118-5A41C3D94274}" srcId="{CD448529-D8C7-4A6C-95EB-DE87BA3BD1FF}" destId="{25199CF4-F4FC-4163-A2A7-601FB8C1D038}" srcOrd="0" destOrd="0" parTransId="{F436BB37-F2B8-4519-8197-E461B839D823}" sibTransId="{2D024A06-2349-4097-BD20-49ED66BBC50F}"/>
    <dgm:cxn modelId="{C034C9E1-3CB2-4D93-8CEC-EB430684E6DD}" type="presOf" srcId="{25199CF4-F4FC-4163-A2A7-601FB8C1D038}" destId="{FD8B2AE3-7ED7-46C0-9954-DCF5A2E7EF76}" srcOrd="0" destOrd="0" presId="urn:microsoft.com/office/officeart/2005/8/layout/vList2"/>
    <dgm:cxn modelId="{95CCDEAB-3CA4-4A35-8DF6-8FC775709A46}" type="presParOf" srcId="{2D46B671-08A5-4807-AECF-93CA4B7AB44B}" destId="{FD8B2AE3-7ED7-46C0-9954-DCF5A2E7EF76}" srcOrd="0" destOrd="0" presId="urn:microsoft.com/office/officeart/2005/8/layout/vList2"/>
    <dgm:cxn modelId="{8A9C4773-B7D9-4D83-8E59-DBC85F6DD10E}" type="presParOf" srcId="{2D46B671-08A5-4807-AECF-93CA4B7AB44B}" destId="{4F6587B1-CFBC-4AF4-83F8-C595F1A0FA7D}" srcOrd="1" destOrd="0" presId="urn:microsoft.com/office/officeart/2005/8/layout/vList2"/>
    <dgm:cxn modelId="{3183248A-A0EA-4C80-A744-03FBACDD505D}" type="presParOf" srcId="{2D46B671-08A5-4807-AECF-93CA4B7AB44B}" destId="{D4B59B2B-5FF8-4A8E-9886-F9ED7DF42B9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6C634D-D477-4944-8E73-598094E05605}" type="doc">
      <dgm:prSet loTypeId="urn:microsoft.com/office/officeart/2005/8/layout/venn1" loCatId="relationship" qsTypeId="urn:microsoft.com/office/officeart/2005/8/quickstyle/simple1" qsCatId="simple" csTypeId="urn:microsoft.com/office/officeart/2005/8/colors/accent1_2" csCatId="accent1" phldr="1"/>
      <dgm:spPr/>
    </dgm:pt>
    <dgm:pt modelId="{D881D4B9-8DF9-449D-868D-1BA89FEC48AE}">
      <dgm:prSet phldrT="[文本]"/>
      <dgm:spPr/>
      <dgm:t>
        <a:bodyPr/>
        <a:lstStyle/>
        <a:p>
          <a:r>
            <a:rPr lang="zh-CN" altLang="en-US" b="0" dirty="0"/>
            <a:t>有助于发现自己的职业生涯目标</a:t>
          </a:r>
        </a:p>
      </dgm:t>
    </dgm:pt>
    <dgm:pt modelId="{EB6D4B91-DCB2-4761-ABA8-284005F82D81}" type="parTrans" cxnId="{88A79247-311D-406F-9A08-9553E15127B4}">
      <dgm:prSet/>
      <dgm:spPr/>
      <dgm:t>
        <a:bodyPr/>
        <a:lstStyle/>
        <a:p>
          <a:endParaRPr lang="zh-CN" altLang="en-US"/>
        </a:p>
      </dgm:t>
    </dgm:pt>
    <dgm:pt modelId="{6E7855C9-6FE9-4D5F-A146-9160730F727D}" type="sibTrans" cxnId="{88A79247-311D-406F-9A08-9553E15127B4}">
      <dgm:prSet/>
      <dgm:spPr/>
      <dgm:t>
        <a:bodyPr/>
        <a:lstStyle/>
        <a:p>
          <a:endParaRPr lang="zh-CN" altLang="en-US"/>
        </a:p>
      </dgm:t>
    </dgm:pt>
    <dgm:pt modelId="{0068D2F5-7DEA-4962-B43E-B59BCF3C40A7}">
      <dgm:prSet phldrT="[文本]"/>
      <dgm:spPr/>
      <dgm:t>
        <a:bodyPr/>
        <a:lstStyle/>
        <a:p>
          <a:r>
            <a:rPr lang="zh-CN" altLang="en-US" b="0" dirty="0"/>
            <a:t>有助于坚持自己的职业生涯目标</a:t>
          </a:r>
        </a:p>
      </dgm:t>
    </dgm:pt>
    <dgm:pt modelId="{BE8D0756-ADDC-4EF9-8A86-DD08E80DC6F2}" type="parTrans" cxnId="{B16A4F47-2E49-4C2D-8450-4954E1C531B5}">
      <dgm:prSet/>
      <dgm:spPr/>
      <dgm:t>
        <a:bodyPr/>
        <a:lstStyle/>
        <a:p>
          <a:endParaRPr lang="zh-CN" altLang="en-US"/>
        </a:p>
      </dgm:t>
    </dgm:pt>
    <dgm:pt modelId="{ABFE4203-28EE-4BD5-9E5B-B97C8561D525}" type="sibTrans" cxnId="{B16A4F47-2E49-4C2D-8450-4954E1C531B5}">
      <dgm:prSet/>
      <dgm:spPr/>
      <dgm:t>
        <a:bodyPr/>
        <a:lstStyle/>
        <a:p>
          <a:endParaRPr lang="zh-CN" altLang="en-US"/>
        </a:p>
      </dgm:t>
    </dgm:pt>
    <dgm:pt modelId="{ADDC1017-E606-40F3-9B1C-772AE8680DDE}" type="pres">
      <dgm:prSet presAssocID="{D76C634D-D477-4944-8E73-598094E05605}" presName="compositeShape" presStyleCnt="0">
        <dgm:presLayoutVars>
          <dgm:chMax val="7"/>
          <dgm:dir/>
          <dgm:resizeHandles val="exact"/>
        </dgm:presLayoutVars>
      </dgm:prSet>
      <dgm:spPr/>
    </dgm:pt>
    <dgm:pt modelId="{91B8E4DE-6606-4CDD-B1C3-5F5545231CDB}" type="pres">
      <dgm:prSet presAssocID="{D881D4B9-8DF9-449D-868D-1BA89FEC48AE}" presName="circ1" presStyleLbl="vennNode1" presStyleIdx="0" presStyleCnt="2"/>
      <dgm:spPr/>
    </dgm:pt>
    <dgm:pt modelId="{D4FA5209-ABAC-4DF4-9025-645DB2A12105}" type="pres">
      <dgm:prSet presAssocID="{D881D4B9-8DF9-449D-868D-1BA89FEC48AE}" presName="circ1Tx" presStyleLbl="revTx" presStyleIdx="0" presStyleCnt="0">
        <dgm:presLayoutVars>
          <dgm:chMax val="0"/>
          <dgm:chPref val="0"/>
          <dgm:bulletEnabled val="1"/>
        </dgm:presLayoutVars>
      </dgm:prSet>
      <dgm:spPr/>
    </dgm:pt>
    <dgm:pt modelId="{ABE97C92-8B61-42FD-9A93-C4415006BFCC}" type="pres">
      <dgm:prSet presAssocID="{0068D2F5-7DEA-4962-B43E-B59BCF3C40A7}" presName="circ2" presStyleLbl="vennNode1" presStyleIdx="1" presStyleCnt="2" custLinFactNeighborX="4054" custLinFactNeighborY="966"/>
      <dgm:spPr/>
    </dgm:pt>
    <dgm:pt modelId="{082C116E-1D82-4FED-9DFB-369B3DFFA5C9}" type="pres">
      <dgm:prSet presAssocID="{0068D2F5-7DEA-4962-B43E-B59BCF3C40A7}" presName="circ2Tx" presStyleLbl="revTx" presStyleIdx="0" presStyleCnt="0">
        <dgm:presLayoutVars>
          <dgm:chMax val="0"/>
          <dgm:chPref val="0"/>
          <dgm:bulletEnabled val="1"/>
        </dgm:presLayoutVars>
      </dgm:prSet>
      <dgm:spPr/>
    </dgm:pt>
  </dgm:ptLst>
  <dgm:cxnLst>
    <dgm:cxn modelId="{46319614-E2F7-4462-AC20-B1A41EF58AFA}" type="presOf" srcId="{D76C634D-D477-4944-8E73-598094E05605}" destId="{ADDC1017-E606-40F3-9B1C-772AE8680DDE}" srcOrd="0" destOrd="0" presId="urn:microsoft.com/office/officeart/2005/8/layout/venn1"/>
    <dgm:cxn modelId="{AF2B663C-6416-4118-81F5-2850423DCFC1}" type="presOf" srcId="{0068D2F5-7DEA-4962-B43E-B59BCF3C40A7}" destId="{082C116E-1D82-4FED-9DFB-369B3DFFA5C9}" srcOrd="1" destOrd="0" presId="urn:microsoft.com/office/officeart/2005/8/layout/venn1"/>
    <dgm:cxn modelId="{B16A4F47-2E49-4C2D-8450-4954E1C531B5}" srcId="{D76C634D-D477-4944-8E73-598094E05605}" destId="{0068D2F5-7DEA-4962-B43E-B59BCF3C40A7}" srcOrd="1" destOrd="0" parTransId="{BE8D0756-ADDC-4EF9-8A86-DD08E80DC6F2}" sibTransId="{ABFE4203-28EE-4BD5-9E5B-B97C8561D525}"/>
    <dgm:cxn modelId="{88A79247-311D-406F-9A08-9553E15127B4}" srcId="{D76C634D-D477-4944-8E73-598094E05605}" destId="{D881D4B9-8DF9-449D-868D-1BA89FEC48AE}" srcOrd="0" destOrd="0" parTransId="{EB6D4B91-DCB2-4761-ABA8-284005F82D81}" sibTransId="{6E7855C9-6FE9-4D5F-A146-9160730F727D}"/>
    <dgm:cxn modelId="{FF36DAAB-F693-41F4-A8AE-934A00ECDFC3}" type="presOf" srcId="{0068D2F5-7DEA-4962-B43E-B59BCF3C40A7}" destId="{ABE97C92-8B61-42FD-9A93-C4415006BFCC}" srcOrd="0" destOrd="0" presId="urn:microsoft.com/office/officeart/2005/8/layout/venn1"/>
    <dgm:cxn modelId="{115CFCCC-3B9C-40B5-B610-3851CABB0F66}" type="presOf" srcId="{D881D4B9-8DF9-449D-868D-1BA89FEC48AE}" destId="{D4FA5209-ABAC-4DF4-9025-645DB2A12105}" srcOrd="1" destOrd="0" presId="urn:microsoft.com/office/officeart/2005/8/layout/venn1"/>
    <dgm:cxn modelId="{B30EC0D2-88AB-4D30-8DB5-5767CBE676E4}" type="presOf" srcId="{D881D4B9-8DF9-449D-868D-1BA89FEC48AE}" destId="{91B8E4DE-6606-4CDD-B1C3-5F5545231CDB}" srcOrd="0" destOrd="0" presId="urn:microsoft.com/office/officeart/2005/8/layout/venn1"/>
    <dgm:cxn modelId="{FAD08F02-D241-41CA-8547-4FF709DA4913}" type="presParOf" srcId="{ADDC1017-E606-40F3-9B1C-772AE8680DDE}" destId="{91B8E4DE-6606-4CDD-B1C3-5F5545231CDB}" srcOrd="0" destOrd="0" presId="urn:microsoft.com/office/officeart/2005/8/layout/venn1"/>
    <dgm:cxn modelId="{2E7F1765-6B99-4523-9B75-E56740396152}" type="presParOf" srcId="{ADDC1017-E606-40F3-9B1C-772AE8680DDE}" destId="{D4FA5209-ABAC-4DF4-9025-645DB2A12105}" srcOrd="1" destOrd="0" presId="urn:microsoft.com/office/officeart/2005/8/layout/venn1"/>
    <dgm:cxn modelId="{08F6288F-E62C-44AC-9AD0-8A58F64CB556}" type="presParOf" srcId="{ADDC1017-E606-40F3-9B1C-772AE8680DDE}" destId="{ABE97C92-8B61-42FD-9A93-C4415006BFCC}" srcOrd="2" destOrd="0" presId="urn:microsoft.com/office/officeart/2005/8/layout/venn1"/>
    <dgm:cxn modelId="{379938F3-D3F1-4E0B-AF1D-602E9656EFCF}" type="presParOf" srcId="{ADDC1017-E606-40F3-9B1C-772AE8680DDE}" destId="{082C116E-1D82-4FED-9DFB-369B3DFFA5C9}"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EEE359-1CAB-4F30-9716-EBEBC034DCF8}" type="doc">
      <dgm:prSet loTypeId="urn:microsoft.com/office/officeart/2005/8/layout/process1" loCatId="process" qsTypeId="urn:microsoft.com/office/officeart/2005/8/quickstyle/simple1" qsCatId="simple" csTypeId="urn:microsoft.com/office/officeart/2005/8/colors/accent1_2" csCatId="accent1" phldr="1"/>
      <dgm:spPr/>
    </dgm:pt>
    <dgm:pt modelId="{0963AC62-CCEE-43CD-AADE-6AAB5D0C8979}">
      <dgm:prSet phldrT="[文本]"/>
      <dgm:spPr/>
      <dgm:t>
        <a:bodyPr/>
        <a:lstStyle/>
        <a:p>
          <a:r>
            <a:rPr lang="zh-CN" altLang="en-US" dirty="0"/>
            <a:t>选择</a:t>
          </a:r>
        </a:p>
      </dgm:t>
    </dgm:pt>
    <dgm:pt modelId="{B2FFC1E6-8E65-4638-A2FE-92F413EE411F}" type="parTrans" cxnId="{B26BBE33-844C-49A8-ABAC-98B9070B4E1B}">
      <dgm:prSet/>
      <dgm:spPr/>
      <dgm:t>
        <a:bodyPr/>
        <a:lstStyle/>
        <a:p>
          <a:endParaRPr lang="zh-CN" altLang="en-US"/>
        </a:p>
      </dgm:t>
    </dgm:pt>
    <dgm:pt modelId="{20AE2E52-AFF3-4DDB-A9FF-6112E4220D44}" type="sibTrans" cxnId="{B26BBE33-844C-49A8-ABAC-98B9070B4E1B}">
      <dgm:prSet/>
      <dgm:spPr/>
      <dgm:t>
        <a:bodyPr/>
        <a:lstStyle/>
        <a:p>
          <a:endParaRPr lang="zh-CN" altLang="en-US"/>
        </a:p>
      </dgm:t>
    </dgm:pt>
    <dgm:pt modelId="{7F737D12-09FA-492E-B8AF-AD70D0500D66}">
      <dgm:prSet phldrT="[文本]"/>
      <dgm:spPr/>
      <dgm:t>
        <a:bodyPr/>
        <a:lstStyle/>
        <a:p>
          <a:r>
            <a:rPr lang="zh-CN" altLang="en-US" dirty="0"/>
            <a:t>珍视</a:t>
          </a:r>
        </a:p>
      </dgm:t>
    </dgm:pt>
    <dgm:pt modelId="{EBF41E55-8C52-48F4-B278-00CC07DF10F2}" type="parTrans" cxnId="{6B0E72C2-D7B6-4AAA-A297-39AC9D2834A5}">
      <dgm:prSet/>
      <dgm:spPr/>
      <dgm:t>
        <a:bodyPr/>
        <a:lstStyle/>
        <a:p>
          <a:endParaRPr lang="zh-CN" altLang="en-US"/>
        </a:p>
      </dgm:t>
    </dgm:pt>
    <dgm:pt modelId="{943F1BF4-E7D5-4EE6-B1DE-CE8BA737F805}" type="sibTrans" cxnId="{6B0E72C2-D7B6-4AAA-A297-39AC9D2834A5}">
      <dgm:prSet/>
      <dgm:spPr/>
      <dgm:t>
        <a:bodyPr/>
        <a:lstStyle/>
        <a:p>
          <a:endParaRPr lang="zh-CN" altLang="en-US"/>
        </a:p>
      </dgm:t>
    </dgm:pt>
    <dgm:pt modelId="{481D91A7-E870-45C8-BE58-05CAEFC08245}">
      <dgm:prSet phldrT="[文本]"/>
      <dgm:spPr/>
      <dgm:t>
        <a:bodyPr/>
        <a:lstStyle/>
        <a:p>
          <a:r>
            <a:rPr lang="zh-CN" altLang="en-US" dirty="0"/>
            <a:t>行动</a:t>
          </a:r>
        </a:p>
      </dgm:t>
    </dgm:pt>
    <dgm:pt modelId="{E1331F30-F82F-4F42-82DC-1A8BF1CBB280}" type="parTrans" cxnId="{D74BFEC1-C3DB-4B3B-98A1-D1ED694CCDFF}">
      <dgm:prSet/>
      <dgm:spPr/>
      <dgm:t>
        <a:bodyPr/>
        <a:lstStyle/>
        <a:p>
          <a:endParaRPr lang="zh-CN" altLang="en-US"/>
        </a:p>
      </dgm:t>
    </dgm:pt>
    <dgm:pt modelId="{E4A89F0C-75B3-43E1-AED9-18721647F96C}" type="sibTrans" cxnId="{D74BFEC1-C3DB-4B3B-98A1-D1ED694CCDFF}">
      <dgm:prSet/>
      <dgm:spPr/>
      <dgm:t>
        <a:bodyPr/>
        <a:lstStyle/>
        <a:p>
          <a:endParaRPr lang="zh-CN" altLang="en-US"/>
        </a:p>
      </dgm:t>
    </dgm:pt>
    <dgm:pt modelId="{88BF7BF1-F722-4C57-AC2B-AEFBE79F0233}" type="pres">
      <dgm:prSet presAssocID="{18EEE359-1CAB-4F30-9716-EBEBC034DCF8}" presName="Name0" presStyleCnt="0">
        <dgm:presLayoutVars>
          <dgm:dir/>
          <dgm:resizeHandles val="exact"/>
        </dgm:presLayoutVars>
      </dgm:prSet>
      <dgm:spPr/>
    </dgm:pt>
    <dgm:pt modelId="{EEF2DCCE-FC10-427F-A5A4-F13170C81874}" type="pres">
      <dgm:prSet presAssocID="{0963AC62-CCEE-43CD-AADE-6AAB5D0C8979}" presName="node" presStyleLbl="node1" presStyleIdx="0" presStyleCnt="3">
        <dgm:presLayoutVars>
          <dgm:bulletEnabled val="1"/>
        </dgm:presLayoutVars>
      </dgm:prSet>
      <dgm:spPr/>
    </dgm:pt>
    <dgm:pt modelId="{C997D4D8-5835-4876-9452-071D19B82919}" type="pres">
      <dgm:prSet presAssocID="{20AE2E52-AFF3-4DDB-A9FF-6112E4220D44}" presName="sibTrans" presStyleLbl="sibTrans2D1" presStyleIdx="0" presStyleCnt="2"/>
      <dgm:spPr/>
    </dgm:pt>
    <dgm:pt modelId="{54F53553-2911-47C8-91BA-3F0979537044}" type="pres">
      <dgm:prSet presAssocID="{20AE2E52-AFF3-4DDB-A9FF-6112E4220D44}" presName="connectorText" presStyleLbl="sibTrans2D1" presStyleIdx="0" presStyleCnt="2"/>
      <dgm:spPr/>
    </dgm:pt>
    <dgm:pt modelId="{88DB46DF-1E27-4C47-9857-793F394F1901}" type="pres">
      <dgm:prSet presAssocID="{7F737D12-09FA-492E-B8AF-AD70D0500D66}" presName="node" presStyleLbl="node1" presStyleIdx="1" presStyleCnt="3">
        <dgm:presLayoutVars>
          <dgm:bulletEnabled val="1"/>
        </dgm:presLayoutVars>
      </dgm:prSet>
      <dgm:spPr/>
    </dgm:pt>
    <dgm:pt modelId="{648EE945-AE42-4B54-9290-C13FAFF007D5}" type="pres">
      <dgm:prSet presAssocID="{943F1BF4-E7D5-4EE6-B1DE-CE8BA737F805}" presName="sibTrans" presStyleLbl="sibTrans2D1" presStyleIdx="1" presStyleCnt="2"/>
      <dgm:spPr/>
    </dgm:pt>
    <dgm:pt modelId="{3A3DD9E0-2C93-48B0-B087-52A4D6F55C5C}" type="pres">
      <dgm:prSet presAssocID="{943F1BF4-E7D5-4EE6-B1DE-CE8BA737F805}" presName="connectorText" presStyleLbl="sibTrans2D1" presStyleIdx="1" presStyleCnt="2"/>
      <dgm:spPr/>
    </dgm:pt>
    <dgm:pt modelId="{FFA67F2D-7F8A-4FA9-A4FA-02B07FA3B5E4}" type="pres">
      <dgm:prSet presAssocID="{481D91A7-E870-45C8-BE58-05CAEFC08245}" presName="node" presStyleLbl="node1" presStyleIdx="2" presStyleCnt="3">
        <dgm:presLayoutVars>
          <dgm:bulletEnabled val="1"/>
        </dgm:presLayoutVars>
      </dgm:prSet>
      <dgm:spPr/>
    </dgm:pt>
  </dgm:ptLst>
  <dgm:cxnLst>
    <dgm:cxn modelId="{5C416E1A-21B4-43B7-8C95-215A13D34DD4}" type="presOf" srcId="{0963AC62-CCEE-43CD-AADE-6AAB5D0C8979}" destId="{EEF2DCCE-FC10-427F-A5A4-F13170C81874}" srcOrd="0" destOrd="0" presId="urn:microsoft.com/office/officeart/2005/8/layout/process1"/>
    <dgm:cxn modelId="{C0239D1F-418E-4B97-B576-28CD40BEFB5E}" type="presOf" srcId="{18EEE359-1CAB-4F30-9716-EBEBC034DCF8}" destId="{88BF7BF1-F722-4C57-AC2B-AEFBE79F0233}" srcOrd="0" destOrd="0" presId="urn:microsoft.com/office/officeart/2005/8/layout/process1"/>
    <dgm:cxn modelId="{02E5E623-278A-4AE6-BBA3-250417EE88D1}" type="presOf" srcId="{943F1BF4-E7D5-4EE6-B1DE-CE8BA737F805}" destId="{648EE945-AE42-4B54-9290-C13FAFF007D5}" srcOrd="0" destOrd="0" presId="urn:microsoft.com/office/officeart/2005/8/layout/process1"/>
    <dgm:cxn modelId="{B5ADFC25-6BE1-41F8-9194-305FE2906F8D}" type="presOf" srcId="{20AE2E52-AFF3-4DDB-A9FF-6112E4220D44}" destId="{C997D4D8-5835-4876-9452-071D19B82919}" srcOrd="0" destOrd="0" presId="urn:microsoft.com/office/officeart/2005/8/layout/process1"/>
    <dgm:cxn modelId="{B26BBE33-844C-49A8-ABAC-98B9070B4E1B}" srcId="{18EEE359-1CAB-4F30-9716-EBEBC034DCF8}" destId="{0963AC62-CCEE-43CD-AADE-6AAB5D0C8979}" srcOrd="0" destOrd="0" parTransId="{B2FFC1E6-8E65-4638-A2FE-92F413EE411F}" sibTransId="{20AE2E52-AFF3-4DDB-A9FF-6112E4220D44}"/>
    <dgm:cxn modelId="{790A2944-FBAC-499F-8B65-B0780824385B}" type="presOf" srcId="{481D91A7-E870-45C8-BE58-05CAEFC08245}" destId="{FFA67F2D-7F8A-4FA9-A4FA-02B07FA3B5E4}" srcOrd="0" destOrd="0" presId="urn:microsoft.com/office/officeart/2005/8/layout/process1"/>
    <dgm:cxn modelId="{7C45276E-1300-4427-AEB7-AF13BE61274A}" type="presOf" srcId="{20AE2E52-AFF3-4DDB-A9FF-6112E4220D44}" destId="{54F53553-2911-47C8-91BA-3F0979537044}" srcOrd="1" destOrd="0" presId="urn:microsoft.com/office/officeart/2005/8/layout/process1"/>
    <dgm:cxn modelId="{D74BFEC1-C3DB-4B3B-98A1-D1ED694CCDFF}" srcId="{18EEE359-1CAB-4F30-9716-EBEBC034DCF8}" destId="{481D91A7-E870-45C8-BE58-05CAEFC08245}" srcOrd="2" destOrd="0" parTransId="{E1331F30-F82F-4F42-82DC-1A8BF1CBB280}" sibTransId="{E4A89F0C-75B3-43E1-AED9-18721647F96C}"/>
    <dgm:cxn modelId="{6B0E72C2-D7B6-4AAA-A297-39AC9D2834A5}" srcId="{18EEE359-1CAB-4F30-9716-EBEBC034DCF8}" destId="{7F737D12-09FA-492E-B8AF-AD70D0500D66}" srcOrd="1" destOrd="0" parTransId="{EBF41E55-8C52-48F4-B278-00CC07DF10F2}" sibTransId="{943F1BF4-E7D5-4EE6-B1DE-CE8BA737F805}"/>
    <dgm:cxn modelId="{D01DECEC-6041-49E7-B4C2-E3B76116D874}" type="presOf" srcId="{943F1BF4-E7D5-4EE6-B1DE-CE8BA737F805}" destId="{3A3DD9E0-2C93-48B0-B087-52A4D6F55C5C}" srcOrd="1" destOrd="0" presId="urn:microsoft.com/office/officeart/2005/8/layout/process1"/>
    <dgm:cxn modelId="{D0A2BAFB-0D2F-4136-AA98-A32F17142485}" type="presOf" srcId="{7F737D12-09FA-492E-B8AF-AD70D0500D66}" destId="{88DB46DF-1E27-4C47-9857-793F394F1901}" srcOrd="0" destOrd="0" presId="urn:microsoft.com/office/officeart/2005/8/layout/process1"/>
    <dgm:cxn modelId="{3BB3F265-C16E-42CC-9942-E87A037D06C8}" type="presParOf" srcId="{88BF7BF1-F722-4C57-AC2B-AEFBE79F0233}" destId="{EEF2DCCE-FC10-427F-A5A4-F13170C81874}" srcOrd="0" destOrd="0" presId="urn:microsoft.com/office/officeart/2005/8/layout/process1"/>
    <dgm:cxn modelId="{47A619B4-BE2D-4CE9-ABDE-2F9A7DD905A7}" type="presParOf" srcId="{88BF7BF1-F722-4C57-AC2B-AEFBE79F0233}" destId="{C997D4D8-5835-4876-9452-071D19B82919}" srcOrd="1" destOrd="0" presId="urn:microsoft.com/office/officeart/2005/8/layout/process1"/>
    <dgm:cxn modelId="{9BA747A2-2DC8-4405-94F1-4F26593A955B}" type="presParOf" srcId="{C997D4D8-5835-4876-9452-071D19B82919}" destId="{54F53553-2911-47C8-91BA-3F0979537044}" srcOrd="0" destOrd="0" presId="urn:microsoft.com/office/officeart/2005/8/layout/process1"/>
    <dgm:cxn modelId="{B5477F4E-14E3-473C-B224-742FBB740305}" type="presParOf" srcId="{88BF7BF1-F722-4C57-AC2B-AEFBE79F0233}" destId="{88DB46DF-1E27-4C47-9857-793F394F1901}" srcOrd="2" destOrd="0" presId="urn:microsoft.com/office/officeart/2005/8/layout/process1"/>
    <dgm:cxn modelId="{87ACA35F-51CF-4158-800C-D12D459B0FC2}" type="presParOf" srcId="{88BF7BF1-F722-4C57-AC2B-AEFBE79F0233}" destId="{648EE945-AE42-4B54-9290-C13FAFF007D5}" srcOrd="3" destOrd="0" presId="urn:microsoft.com/office/officeart/2005/8/layout/process1"/>
    <dgm:cxn modelId="{2C24143A-7E7E-4E18-A4BC-35414F089E74}" type="presParOf" srcId="{648EE945-AE42-4B54-9290-C13FAFF007D5}" destId="{3A3DD9E0-2C93-48B0-B087-52A4D6F55C5C}" srcOrd="0" destOrd="0" presId="urn:microsoft.com/office/officeart/2005/8/layout/process1"/>
    <dgm:cxn modelId="{58342FD6-A991-4373-B0FF-79E38172F6CF}" type="presParOf" srcId="{88BF7BF1-F722-4C57-AC2B-AEFBE79F0233}" destId="{FFA67F2D-7F8A-4FA9-A4FA-02B07FA3B5E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C1A6BE-E3EF-46FD-BAC8-2392F5418ED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07DF5A4C-E1CB-4EC7-AB09-2DDBC5507699}">
      <dgm:prSet phldrT="[文本]"/>
      <dgm:spPr/>
      <dgm:t>
        <a:bodyPr/>
        <a:lstStyle/>
        <a:p>
          <a:r>
            <a:rPr lang="zh-CN" altLang="en-US" b="1" dirty="0"/>
            <a:t>自我价值与社会价值的冲突</a:t>
          </a:r>
          <a:endParaRPr lang="zh-CN" altLang="en-US" dirty="0"/>
        </a:p>
      </dgm:t>
    </dgm:pt>
    <dgm:pt modelId="{1112CEBA-31CB-4C6D-AF86-C373ADD52F35}" type="parTrans" cxnId="{7999C3DE-1033-4309-B6C7-8988C8ED8652}">
      <dgm:prSet/>
      <dgm:spPr/>
      <dgm:t>
        <a:bodyPr/>
        <a:lstStyle/>
        <a:p>
          <a:endParaRPr lang="zh-CN" altLang="en-US"/>
        </a:p>
      </dgm:t>
    </dgm:pt>
    <dgm:pt modelId="{24DE5042-C323-419F-A25D-18D379D0FBD4}" type="sibTrans" cxnId="{7999C3DE-1033-4309-B6C7-8988C8ED8652}">
      <dgm:prSet/>
      <dgm:spPr/>
      <dgm:t>
        <a:bodyPr/>
        <a:lstStyle/>
        <a:p>
          <a:endParaRPr lang="zh-CN" altLang="en-US"/>
        </a:p>
      </dgm:t>
    </dgm:pt>
    <dgm:pt modelId="{203ECB45-26E6-4DFB-982B-A1398C4E606E}">
      <dgm:prSet phldrT="[文本]"/>
      <dgm:spPr/>
      <dgm:t>
        <a:bodyPr/>
        <a:lstStyle/>
        <a:p>
          <a:r>
            <a:rPr lang="zh-CN" altLang="en-US" b="1" dirty="0"/>
            <a:t>眼前利益与长远利益的冲突</a:t>
          </a:r>
          <a:endParaRPr lang="zh-CN" altLang="en-US" dirty="0"/>
        </a:p>
      </dgm:t>
    </dgm:pt>
    <dgm:pt modelId="{CC9DF0AB-1AF2-437F-96FA-9220CB27100D}" type="parTrans" cxnId="{3BC173B7-84CD-4D60-B83A-0BB692F17E5C}">
      <dgm:prSet/>
      <dgm:spPr/>
      <dgm:t>
        <a:bodyPr/>
        <a:lstStyle/>
        <a:p>
          <a:endParaRPr lang="zh-CN" altLang="en-US"/>
        </a:p>
      </dgm:t>
    </dgm:pt>
    <dgm:pt modelId="{2061C3DF-79F4-44F6-8639-1338D59A5D4F}" type="sibTrans" cxnId="{3BC173B7-84CD-4D60-B83A-0BB692F17E5C}">
      <dgm:prSet/>
      <dgm:spPr/>
      <dgm:t>
        <a:bodyPr/>
        <a:lstStyle/>
        <a:p>
          <a:endParaRPr lang="zh-CN" altLang="en-US" dirty="0"/>
        </a:p>
      </dgm:t>
    </dgm:pt>
    <dgm:pt modelId="{95BBBFD0-42F7-43BB-85CF-DD9BACDE5E3F}">
      <dgm:prSet phldrT="[文本]"/>
      <dgm:spPr/>
      <dgm:t>
        <a:bodyPr/>
        <a:lstStyle/>
        <a:p>
          <a:r>
            <a:rPr lang="zh-CN" altLang="en-US" b="1" dirty="0"/>
            <a:t>个人理想与社会现状的冲突</a:t>
          </a:r>
          <a:endParaRPr lang="zh-CN" altLang="en-US" dirty="0"/>
        </a:p>
      </dgm:t>
    </dgm:pt>
    <dgm:pt modelId="{25B4EAC8-9104-41C2-B331-7F1998A3FD6F}" type="parTrans" cxnId="{E430A05E-092B-4D35-B713-9C1CEC798F7B}">
      <dgm:prSet/>
      <dgm:spPr/>
      <dgm:t>
        <a:bodyPr/>
        <a:lstStyle/>
        <a:p>
          <a:endParaRPr lang="zh-CN" altLang="en-US"/>
        </a:p>
      </dgm:t>
    </dgm:pt>
    <dgm:pt modelId="{77F9F282-AE96-4591-9E90-C4B8C4B8900F}" type="sibTrans" cxnId="{E430A05E-092B-4D35-B713-9C1CEC798F7B}">
      <dgm:prSet/>
      <dgm:spPr/>
      <dgm:t>
        <a:bodyPr/>
        <a:lstStyle/>
        <a:p>
          <a:endParaRPr lang="zh-CN" altLang="en-US"/>
        </a:p>
      </dgm:t>
    </dgm:pt>
    <dgm:pt modelId="{47B5C648-0762-46E1-8D6A-EFD559D41461}" type="pres">
      <dgm:prSet presAssocID="{12C1A6BE-E3EF-46FD-BAC8-2392F5418ED8}" presName="Name0" presStyleCnt="0">
        <dgm:presLayoutVars>
          <dgm:chMax val="7"/>
          <dgm:chPref val="7"/>
          <dgm:dir/>
        </dgm:presLayoutVars>
      </dgm:prSet>
      <dgm:spPr/>
    </dgm:pt>
    <dgm:pt modelId="{81B9D7AA-1EE9-470D-B1EE-63D45ED81B6F}" type="pres">
      <dgm:prSet presAssocID="{12C1A6BE-E3EF-46FD-BAC8-2392F5418ED8}" presName="Name1" presStyleCnt="0"/>
      <dgm:spPr/>
    </dgm:pt>
    <dgm:pt modelId="{50F9470D-2698-4DE7-ABFE-0CCE0CC311CF}" type="pres">
      <dgm:prSet presAssocID="{12C1A6BE-E3EF-46FD-BAC8-2392F5418ED8}" presName="cycle" presStyleCnt="0"/>
      <dgm:spPr/>
    </dgm:pt>
    <dgm:pt modelId="{B7A53994-45EB-4DC0-AD42-1CA008183458}" type="pres">
      <dgm:prSet presAssocID="{12C1A6BE-E3EF-46FD-BAC8-2392F5418ED8}" presName="srcNode" presStyleLbl="node1" presStyleIdx="0" presStyleCnt="3"/>
      <dgm:spPr/>
    </dgm:pt>
    <dgm:pt modelId="{81EEF2D2-7F62-49EC-A618-CFE2E4ED54BB}" type="pres">
      <dgm:prSet presAssocID="{12C1A6BE-E3EF-46FD-BAC8-2392F5418ED8}" presName="conn" presStyleLbl="parChTrans1D2" presStyleIdx="0" presStyleCnt="1"/>
      <dgm:spPr/>
    </dgm:pt>
    <dgm:pt modelId="{9BEC47E2-254A-41F3-B80D-13CCC4327C91}" type="pres">
      <dgm:prSet presAssocID="{12C1A6BE-E3EF-46FD-BAC8-2392F5418ED8}" presName="extraNode" presStyleLbl="node1" presStyleIdx="0" presStyleCnt="3"/>
      <dgm:spPr/>
    </dgm:pt>
    <dgm:pt modelId="{2DC076F0-D344-4B24-948D-39454722E65F}" type="pres">
      <dgm:prSet presAssocID="{12C1A6BE-E3EF-46FD-BAC8-2392F5418ED8}" presName="dstNode" presStyleLbl="node1" presStyleIdx="0" presStyleCnt="3"/>
      <dgm:spPr/>
    </dgm:pt>
    <dgm:pt modelId="{ED0B5AE2-639D-4407-A8C9-9D20E8F5CB19}" type="pres">
      <dgm:prSet presAssocID="{07DF5A4C-E1CB-4EC7-AB09-2DDBC5507699}" presName="text_1" presStyleLbl="node1" presStyleIdx="0" presStyleCnt="3">
        <dgm:presLayoutVars>
          <dgm:bulletEnabled val="1"/>
        </dgm:presLayoutVars>
      </dgm:prSet>
      <dgm:spPr/>
    </dgm:pt>
    <dgm:pt modelId="{AD10DD6D-B8A7-401B-8532-42EB47785B8C}" type="pres">
      <dgm:prSet presAssocID="{07DF5A4C-E1CB-4EC7-AB09-2DDBC5507699}" presName="accent_1" presStyleCnt="0"/>
      <dgm:spPr/>
    </dgm:pt>
    <dgm:pt modelId="{B6EEDC7F-9D0F-4F9B-A33C-2C4BF4A920F8}" type="pres">
      <dgm:prSet presAssocID="{07DF5A4C-E1CB-4EC7-AB09-2DDBC5507699}" presName="accentRepeatNode" presStyleLbl="solidFgAcc1" presStyleIdx="0" presStyleCnt="3"/>
      <dgm:spPr/>
    </dgm:pt>
    <dgm:pt modelId="{E6EF9510-B19B-4931-A1FF-2EA532FE2AED}" type="pres">
      <dgm:prSet presAssocID="{203ECB45-26E6-4DFB-982B-A1398C4E606E}" presName="text_2" presStyleLbl="node1" presStyleIdx="1" presStyleCnt="3">
        <dgm:presLayoutVars>
          <dgm:bulletEnabled val="1"/>
        </dgm:presLayoutVars>
      </dgm:prSet>
      <dgm:spPr/>
    </dgm:pt>
    <dgm:pt modelId="{6F5984C9-614C-4263-88D5-6A97F8F15600}" type="pres">
      <dgm:prSet presAssocID="{203ECB45-26E6-4DFB-982B-A1398C4E606E}" presName="accent_2" presStyleCnt="0"/>
      <dgm:spPr/>
    </dgm:pt>
    <dgm:pt modelId="{E8C54AD5-0059-447A-837B-2EAB5354005F}" type="pres">
      <dgm:prSet presAssocID="{203ECB45-26E6-4DFB-982B-A1398C4E606E}" presName="accentRepeatNode" presStyleLbl="solidFgAcc1" presStyleIdx="1" presStyleCnt="3"/>
      <dgm:spPr/>
    </dgm:pt>
    <dgm:pt modelId="{69B1E1C0-EC1B-4307-9B8D-2E85EE5B7142}" type="pres">
      <dgm:prSet presAssocID="{95BBBFD0-42F7-43BB-85CF-DD9BACDE5E3F}" presName="text_3" presStyleLbl="node1" presStyleIdx="2" presStyleCnt="3">
        <dgm:presLayoutVars>
          <dgm:bulletEnabled val="1"/>
        </dgm:presLayoutVars>
      </dgm:prSet>
      <dgm:spPr/>
    </dgm:pt>
    <dgm:pt modelId="{0468E46B-C994-4A1C-A81D-4E59C9F07E89}" type="pres">
      <dgm:prSet presAssocID="{95BBBFD0-42F7-43BB-85CF-DD9BACDE5E3F}" presName="accent_3" presStyleCnt="0"/>
      <dgm:spPr/>
    </dgm:pt>
    <dgm:pt modelId="{30A72DE2-4DAD-472A-979C-0D6AB5531F70}" type="pres">
      <dgm:prSet presAssocID="{95BBBFD0-42F7-43BB-85CF-DD9BACDE5E3F}" presName="accentRepeatNode" presStyleLbl="solidFgAcc1" presStyleIdx="2" presStyleCnt="3"/>
      <dgm:spPr/>
    </dgm:pt>
  </dgm:ptLst>
  <dgm:cxnLst>
    <dgm:cxn modelId="{8AC2011A-233A-4355-B285-77BB68A872B2}" type="presOf" srcId="{12C1A6BE-E3EF-46FD-BAC8-2392F5418ED8}" destId="{47B5C648-0762-46E1-8D6A-EFD559D41461}" srcOrd="0" destOrd="0" presId="urn:microsoft.com/office/officeart/2008/layout/VerticalCurvedList"/>
    <dgm:cxn modelId="{DC596337-87DC-4E90-9F36-8C2835C67A46}" type="presOf" srcId="{95BBBFD0-42F7-43BB-85CF-DD9BACDE5E3F}" destId="{69B1E1C0-EC1B-4307-9B8D-2E85EE5B7142}" srcOrd="0" destOrd="0" presId="urn:microsoft.com/office/officeart/2008/layout/VerticalCurvedList"/>
    <dgm:cxn modelId="{E430A05E-092B-4D35-B713-9C1CEC798F7B}" srcId="{12C1A6BE-E3EF-46FD-BAC8-2392F5418ED8}" destId="{95BBBFD0-42F7-43BB-85CF-DD9BACDE5E3F}" srcOrd="2" destOrd="0" parTransId="{25B4EAC8-9104-41C2-B331-7F1998A3FD6F}" sibTransId="{77F9F282-AE96-4591-9E90-C4B8C4B8900F}"/>
    <dgm:cxn modelId="{AC6DFD96-A6D4-4625-8F26-4F04F296B023}" type="presOf" srcId="{07DF5A4C-E1CB-4EC7-AB09-2DDBC5507699}" destId="{ED0B5AE2-639D-4407-A8C9-9D20E8F5CB19}" srcOrd="0" destOrd="0" presId="urn:microsoft.com/office/officeart/2008/layout/VerticalCurvedList"/>
    <dgm:cxn modelId="{3BC173B7-84CD-4D60-B83A-0BB692F17E5C}" srcId="{12C1A6BE-E3EF-46FD-BAC8-2392F5418ED8}" destId="{203ECB45-26E6-4DFB-982B-A1398C4E606E}" srcOrd="1" destOrd="0" parTransId="{CC9DF0AB-1AF2-437F-96FA-9220CB27100D}" sibTransId="{2061C3DF-79F4-44F6-8639-1338D59A5D4F}"/>
    <dgm:cxn modelId="{FDA8A1BF-96C7-48FB-98AB-5F08BE19B7AB}" type="presOf" srcId="{203ECB45-26E6-4DFB-982B-A1398C4E606E}" destId="{E6EF9510-B19B-4931-A1FF-2EA532FE2AED}" srcOrd="0" destOrd="0" presId="urn:microsoft.com/office/officeart/2008/layout/VerticalCurvedList"/>
    <dgm:cxn modelId="{7999C3DE-1033-4309-B6C7-8988C8ED8652}" srcId="{12C1A6BE-E3EF-46FD-BAC8-2392F5418ED8}" destId="{07DF5A4C-E1CB-4EC7-AB09-2DDBC5507699}" srcOrd="0" destOrd="0" parTransId="{1112CEBA-31CB-4C6D-AF86-C373ADD52F35}" sibTransId="{24DE5042-C323-419F-A25D-18D379D0FBD4}"/>
    <dgm:cxn modelId="{163F68F7-C90F-4367-B74F-11F7E3D46A42}" type="presOf" srcId="{24DE5042-C323-419F-A25D-18D379D0FBD4}" destId="{81EEF2D2-7F62-49EC-A618-CFE2E4ED54BB}" srcOrd="0" destOrd="0" presId="urn:microsoft.com/office/officeart/2008/layout/VerticalCurvedList"/>
    <dgm:cxn modelId="{4D30E51E-1BDC-410D-9F3A-941FF35DAFBE}" type="presParOf" srcId="{47B5C648-0762-46E1-8D6A-EFD559D41461}" destId="{81B9D7AA-1EE9-470D-B1EE-63D45ED81B6F}" srcOrd="0" destOrd="0" presId="urn:microsoft.com/office/officeart/2008/layout/VerticalCurvedList"/>
    <dgm:cxn modelId="{B7ACC3B5-26A0-44E4-B6AD-5A0A163D67C8}" type="presParOf" srcId="{81B9D7AA-1EE9-470D-B1EE-63D45ED81B6F}" destId="{50F9470D-2698-4DE7-ABFE-0CCE0CC311CF}" srcOrd="0" destOrd="0" presId="urn:microsoft.com/office/officeart/2008/layout/VerticalCurvedList"/>
    <dgm:cxn modelId="{30F0914B-46FE-4C82-89BA-6D12E4D1F162}" type="presParOf" srcId="{50F9470D-2698-4DE7-ABFE-0CCE0CC311CF}" destId="{B7A53994-45EB-4DC0-AD42-1CA008183458}" srcOrd="0" destOrd="0" presId="urn:microsoft.com/office/officeart/2008/layout/VerticalCurvedList"/>
    <dgm:cxn modelId="{36D408E5-E1F8-4E66-AE7B-C824D863DB9D}" type="presParOf" srcId="{50F9470D-2698-4DE7-ABFE-0CCE0CC311CF}" destId="{81EEF2D2-7F62-49EC-A618-CFE2E4ED54BB}" srcOrd="1" destOrd="0" presId="urn:microsoft.com/office/officeart/2008/layout/VerticalCurvedList"/>
    <dgm:cxn modelId="{6A30FE90-C376-4231-A930-CAAB059B9CB1}" type="presParOf" srcId="{50F9470D-2698-4DE7-ABFE-0CCE0CC311CF}" destId="{9BEC47E2-254A-41F3-B80D-13CCC4327C91}" srcOrd="2" destOrd="0" presId="urn:microsoft.com/office/officeart/2008/layout/VerticalCurvedList"/>
    <dgm:cxn modelId="{D0414B50-BC2E-44C8-ADC6-376313740CFB}" type="presParOf" srcId="{50F9470D-2698-4DE7-ABFE-0CCE0CC311CF}" destId="{2DC076F0-D344-4B24-948D-39454722E65F}" srcOrd="3" destOrd="0" presId="urn:microsoft.com/office/officeart/2008/layout/VerticalCurvedList"/>
    <dgm:cxn modelId="{0297C398-2802-4BAA-9B31-110A8408E5E5}" type="presParOf" srcId="{81B9D7AA-1EE9-470D-B1EE-63D45ED81B6F}" destId="{ED0B5AE2-639D-4407-A8C9-9D20E8F5CB19}" srcOrd="1" destOrd="0" presId="urn:microsoft.com/office/officeart/2008/layout/VerticalCurvedList"/>
    <dgm:cxn modelId="{C8C3121D-1F8C-41E1-8DA5-0A4C2D8CF4F6}" type="presParOf" srcId="{81B9D7AA-1EE9-470D-B1EE-63D45ED81B6F}" destId="{AD10DD6D-B8A7-401B-8532-42EB47785B8C}" srcOrd="2" destOrd="0" presId="urn:microsoft.com/office/officeart/2008/layout/VerticalCurvedList"/>
    <dgm:cxn modelId="{2CC98479-8A57-4F0B-8E7A-027C8BC686E7}" type="presParOf" srcId="{AD10DD6D-B8A7-401B-8532-42EB47785B8C}" destId="{B6EEDC7F-9D0F-4F9B-A33C-2C4BF4A920F8}" srcOrd="0" destOrd="0" presId="urn:microsoft.com/office/officeart/2008/layout/VerticalCurvedList"/>
    <dgm:cxn modelId="{A54F2527-17BF-42ED-8956-98407EF7F119}" type="presParOf" srcId="{81B9D7AA-1EE9-470D-B1EE-63D45ED81B6F}" destId="{E6EF9510-B19B-4931-A1FF-2EA532FE2AED}" srcOrd="3" destOrd="0" presId="urn:microsoft.com/office/officeart/2008/layout/VerticalCurvedList"/>
    <dgm:cxn modelId="{D05E9E2A-4C7D-40BB-90E2-911C062622EC}" type="presParOf" srcId="{81B9D7AA-1EE9-470D-B1EE-63D45ED81B6F}" destId="{6F5984C9-614C-4263-88D5-6A97F8F15600}" srcOrd="4" destOrd="0" presId="urn:microsoft.com/office/officeart/2008/layout/VerticalCurvedList"/>
    <dgm:cxn modelId="{94610E9D-4D21-4213-B548-79D2127E871B}" type="presParOf" srcId="{6F5984C9-614C-4263-88D5-6A97F8F15600}" destId="{E8C54AD5-0059-447A-837B-2EAB5354005F}" srcOrd="0" destOrd="0" presId="urn:microsoft.com/office/officeart/2008/layout/VerticalCurvedList"/>
    <dgm:cxn modelId="{74019691-16B7-4DA0-A987-754B8BA095A1}" type="presParOf" srcId="{81B9D7AA-1EE9-470D-B1EE-63D45ED81B6F}" destId="{69B1E1C0-EC1B-4307-9B8D-2E85EE5B7142}" srcOrd="5" destOrd="0" presId="urn:microsoft.com/office/officeart/2008/layout/VerticalCurvedList"/>
    <dgm:cxn modelId="{076BF1D4-C60D-4C85-B25E-B1C0F048F219}" type="presParOf" srcId="{81B9D7AA-1EE9-470D-B1EE-63D45ED81B6F}" destId="{0468E46B-C994-4A1C-A81D-4E59C9F07E89}" srcOrd="6" destOrd="0" presId="urn:microsoft.com/office/officeart/2008/layout/VerticalCurvedList"/>
    <dgm:cxn modelId="{3A7793D7-0E4F-4783-A9DE-5647C7A67114}" type="presParOf" srcId="{0468E46B-C994-4A1C-A81D-4E59C9F07E89}" destId="{30A72DE2-4DAD-472A-979C-0D6AB5531F7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0A4C67-291D-470E-85AF-ECA749FE57D3}"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zh-CN" altLang="en-US"/>
        </a:p>
      </dgm:t>
    </dgm:pt>
    <dgm:pt modelId="{AFD701ED-715C-4C00-A3C0-8B16A8B88A8F}">
      <dgm:prSet phldrT="[文本]"/>
      <dgm:spPr/>
      <dgm:t>
        <a:bodyPr/>
        <a:lstStyle/>
        <a:p>
          <a:r>
            <a:rPr lang="zh-CN" altLang="en-US" b="1" dirty="0"/>
            <a:t>正确处理职业价值观与金钱之间的关系</a:t>
          </a:r>
          <a:endParaRPr lang="zh-CN" altLang="en-US" dirty="0"/>
        </a:p>
      </dgm:t>
    </dgm:pt>
    <dgm:pt modelId="{5E11896D-CAC7-4CEA-A850-18D672809D58}" type="parTrans" cxnId="{41435394-F44F-4CA8-8771-8204FE48EA99}">
      <dgm:prSet/>
      <dgm:spPr/>
      <dgm:t>
        <a:bodyPr/>
        <a:lstStyle/>
        <a:p>
          <a:endParaRPr lang="zh-CN" altLang="en-US"/>
        </a:p>
      </dgm:t>
    </dgm:pt>
    <dgm:pt modelId="{8E0D56A2-FAD0-4046-A4A7-BB01CDC4DAB7}" type="sibTrans" cxnId="{41435394-F44F-4CA8-8771-8204FE48EA99}">
      <dgm:prSet/>
      <dgm:spPr/>
      <dgm:t>
        <a:bodyPr/>
        <a:lstStyle/>
        <a:p>
          <a:endParaRPr lang="zh-CN" altLang="en-US"/>
        </a:p>
      </dgm:t>
    </dgm:pt>
    <dgm:pt modelId="{4D0B5A43-5996-43A8-B368-FDCDFEAB31F4}">
      <dgm:prSet phldrT="[文本]"/>
      <dgm:spPr/>
      <dgm:t>
        <a:bodyPr/>
        <a:lstStyle/>
        <a:p>
          <a:r>
            <a:rPr lang="zh-CN" altLang="en-US" b="1" dirty="0"/>
            <a:t>正确处理职业价值观与个人兴趣、特长的关系</a:t>
          </a:r>
          <a:endParaRPr lang="zh-CN" altLang="en-US" dirty="0"/>
        </a:p>
      </dgm:t>
    </dgm:pt>
    <dgm:pt modelId="{A7953125-61AF-4EEB-BFD6-511A32374186}" type="parTrans" cxnId="{93178D97-C01A-414B-BD4E-2788DDB8B563}">
      <dgm:prSet/>
      <dgm:spPr/>
      <dgm:t>
        <a:bodyPr/>
        <a:lstStyle/>
        <a:p>
          <a:endParaRPr lang="zh-CN" altLang="en-US"/>
        </a:p>
      </dgm:t>
    </dgm:pt>
    <dgm:pt modelId="{A9C2F8D5-2876-4CB0-B934-DC48C703C085}" type="sibTrans" cxnId="{93178D97-C01A-414B-BD4E-2788DDB8B563}">
      <dgm:prSet/>
      <dgm:spPr/>
      <dgm:t>
        <a:bodyPr/>
        <a:lstStyle/>
        <a:p>
          <a:endParaRPr lang="zh-CN" altLang="en-US"/>
        </a:p>
      </dgm:t>
    </dgm:pt>
    <dgm:pt modelId="{76E5B33C-961D-4EED-97E7-C622F16A35F9}">
      <dgm:prSet phldrT="[文本]"/>
      <dgm:spPr/>
      <dgm:t>
        <a:bodyPr/>
        <a:lstStyle/>
        <a:p>
          <a:r>
            <a:rPr lang="zh-CN" altLang="en-US" b="1" dirty="0"/>
            <a:t>正确处理职业价值观的排序与取舍问题</a:t>
          </a:r>
          <a:endParaRPr lang="zh-CN" altLang="en-US" dirty="0"/>
        </a:p>
      </dgm:t>
    </dgm:pt>
    <dgm:pt modelId="{9A817031-3D50-428B-A2C7-419166CE1863}" type="parTrans" cxnId="{7DA0F0DE-74D2-4EF3-894E-C7EA943EAC02}">
      <dgm:prSet/>
      <dgm:spPr/>
      <dgm:t>
        <a:bodyPr/>
        <a:lstStyle/>
        <a:p>
          <a:endParaRPr lang="zh-CN" altLang="en-US"/>
        </a:p>
      </dgm:t>
    </dgm:pt>
    <dgm:pt modelId="{DC20D313-37BB-450D-8769-227BBA909FCA}" type="sibTrans" cxnId="{7DA0F0DE-74D2-4EF3-894E-C7EA943EAC02}">
      <dgm:prSet/>
      <dgm:spPr/>
      <dgm:t>
        <a:bodyPr/>
        <a:lstStyle/>
        <a:p>
          <a:endParaRPr lang="zh-CN" altLang="en-US"/>
        </a:p>
      </dgm:t>
    </dgm:pt>
    <dgm:pt modelId="{86BA6667-FF43-4A72-A5B6-1210F0BF3AEB}" type="pres">
      <dgm:prSet presAssocID="{6D0A4C67-291D-470E-85AF-ECA749FE57D3}" presName="compositeShape" presStyleCnt="0">
        <dgm:presLayoutVars>
          <dgm:dir/>
          <dgm:resizeHandles/>
        </dgm:presLayoutVars>
      </dgm:prSet>
      <dgm:spPr/>
    </dgm:pt>
    <dgm:pt modelId="{D344AD9A-37EB-4EFF-8582-33EA5E4CA300}" type="pres">
      <dgm:prSet presAssocID="{6D0A4C67-291D-470E-85AF-ECA749FE57D3}" presName="pyramid" presStyleLbl="node1" presStyleIdx="0" presStyleCnt="1"/>
      <dgm:spPr/>
    </dgm:pt>
    <dgm:pt modelId="{237EFE02-3BCA-4B8B-BD7E-8ACC9031581D}" type="pres">
      <dgm:prSet presAssocID="{6D0A4C67-291D-470E-85AF-ECA749FE57D3}" presName="theList" presStyleCnt="0"/>
      <dgm:spPr/>
    </dgm:pt>
    <dgm:pt modelId="{ABDD6CCD-071E-4053-9EA5-CA17651391D3}" type="pres">
      <dgm:prSet presAssocID="{AFD701ED-715C-4C00-A3C0-8B16A8B88A8F}" presName="aNode" presStyleLbl="fgAcc1" presStyleIdx="0" presStyleCnt="3">
        <dgm:presLayoutVars>
          <dgm:bulletEnabled val="1"/>
        </dgm:presLayoutVars>
      </dgm:prSet>
      <dgm:spPr/>
    </dgm:pt>
    <dgm:pt modelId="{48F9342A-0405-4CF2-8CB5-19B20BACF322}" type="pres">
      <dgm:prSet presAssocID="{AFD701ED-715C-4C00-A3C0-8B16A8B88A8F}" presName="aSpace" presStyleCnt="0"/>
      <dgm:spPr/>
    </dgm:pt>
    <dgm:pt modelId="{C87EB6D7-89D4-4851-ACAC-340793FFF3E2}" type="pres">
      <dgm:prSet presAssocID="{4D0B5A43-5996-43A8-B368-FDCDFEAB31F4}" presName="aNode" presStyleLbl="fgAcc1" presStyleIdx="1" presStyleCnt="3">
        <dgm:presLayoutVars>
          <dgm:bulletEnabled val="1"/>
        </dgm:presLayoutVars>
      </dgm:prSet>
      <dgm:spPr/>
    </dgm:pt>
    <dgm:pt modelId="{BBFB248D-4A7D-4CDC-B73D-5C97AAE4CA4F}" type="pres">
      <dgm:prSet presAssocID="{4D0B5A43-5996-43A8-B368-FDCDFEAB31F4}" presName="aSpace" presStyleCnt="0"/>
      <dgm:spPr/>
    </dgm:pt>
    <dgm:pt modelId="{BE533F6E-20E2-497F-B29E-B35BE6087E41}" type="pres">
      <dgm:prSet presAssocID="{76E5B33C-961D-4EED-97E7-C622F16A35F9}" presName="aNode" presStyleLbl="fgAcc1" presStyleIdx="2" presStyleCnt="3">
        <dgm:presLayoutVars>
          <dgm:bulletEnabled val="1"/>
        </dgm:presLayoutVars>
      </dgm:prSet>
      <dgm:spPr/>
    </dgm:pt>
    <dgm:pt modelId="{A73D153E-18B4-4CE7-9E6B-8C8F11527963}" type="pres">
      <dgm:prSet presAssocID="{76E5B33C-961D-4EED-97E7-C622F16A35F9}" presName="aSpace" presStyleCnt="0"/>
      <dgm:spPr/>
    </dgm:pt>
  </dgm:ptLst>
  <dgm:cxnLst>
    <dgm:cxn modelId="{5A11F80E-D20B-4D96-90BF-CAD28E141A81}" type="presOf" srcId="{76E5B33C-961D-4EED-97E7-C622F16A35F9}" destId="{BE533F6E-20E2-497F-B29E-B35BE6087E41}" srcOrd="0" destOrd="0" presId="urn:microsoft.com/office/officeart/2005/8/layout/pyramid2"/>
    <dgm:cxn modelId="{249E2119-F76B-4B99-A52D-A07E39202F29}" type="presOf" srcId="{AFD701ED-715C-4C00-A3C0-8B16A8B88A8F}" destId="{ABDD6CCD-071E-4053-9EA5-CA17651391D3}" srcOrd="0" destOrd="0" presId="urn:microsoft.com/office/officeart/2005/8/layout/pyramid2"/>
    <dgm:cxn modelId="{41435394-F44F-4CA8-8771-8204FE48EA99}" srcId="{6D0A4C67-291D-470E-85AF-ECA749FE57D3}" destId="{AFD701ED-715C-4C00-A3C0-8B16A8B88A8F}" srcOrd="0" destOrd="0" parTransId="{5E11896D-CAC7-4CEA-A850-18D672809D58}" sibTransId="{8E0D56A2-FAD0-4046-A4A7-BB01CDC4DAB7}"/>
    <dgm:cxn modelId="{93178D97-C01A-414B-BD4E-2788DDB8B563}" srcId="{6D0A4C67-291D-470E-85AF-ECA749FE57D3}" destId="{4D0B5A43-5996-43A8-B368-FDCDFEAB31F4}" srcOrd="1" destOrd="0" parTransId="{A7953125-61AF-4EEB-BFD6-511A32374186}" sibTransId="{A9C2F8D5-2876-4CB0-B934-DC48C703C085}"/>
    <dgm:cxn modelId="{C21DB4C2-677B-45B7-A7D5-D57226F27B5E}" type="presOf" srcId="{6D0A4C67-291D-470E-85AF-ECA749FE57D3}" destId="{86BA6667-FF43-4A72-A5B6-1210F0BF3AEB}" srcOrd="0" destOrd="0" presId="urn:microsoft.com/office/officeart/2005/8/layout/pyramid2"/>
    <dgm:cxn modelId="{7DA0F0DE-74D2-4EF3-894E-C7EA943EAC02}" srcId="{6D0A4C67-291D-470E-85AF-ECA749FE57D3}" destId="{76E5B33C-961D-4EED-97E7-C622F16A35F9}" srcOrd="2" destOrd="0" parTransId="{9A817031-3D50-428B-A2C7-419166CE1863}" sibTransId="{DC20D313-37BB-450D-8769-227BBA909FCA}"/>
    <dgm:cxn modelId="{21B977E1-F1D6-4E3C-9569-16F35382BD56}" type="presOf" srcId="{4D0B5A43-5996-43A8-B368-FDCDFEAB31F4}" destId="{C87EB6D7-89D4-4851-ACAC-340793FFF3E2}" srcOrd="0" destOrd="0" presId="urn:microsoft.com/office/officeart/2005/8/layout/pyramid2"/>
    <dgm:cxn modelId="{1A1DAE71-6D7C-4631-9C34-353243AC3455}" type="presParOf" srcId="{86BA6667-FF43-4A72-A5B6-1210F0BF3AEB}" destId="{D344AD9A-37EB-4EFF-8582-33EA5E4CA300}" srcOrd="0" destOrd="0" presId="urn:microsoft.com/office/officeart/2005/8/layout/pyramid2"/>
    <dgm:cxn modelId="{D0D8DC97-D725-474F-B2ED-9C459FF63F33}" type="presParOf" srcId="{86BA6667-FF43-4A72-A5B6-1210F0BF3AEB}" destId="{237EFE02-3BCA-4B8B-BD7E-8ACC9031581D}" srcOrd="1" destOrd="0" presId="urn:microsoft.com/office/officeart/2005/8/layout/pyramid2"/>
    <dgm:cxn modelId="{4250EBB6-508F-4235-BF36-0C7F8C73101B}" type="presParOf" srcId="{237EFE02-3BCA-4B8B-BD7E-8ACC9031581D}" destId="{ABDD6CCD-071E-4053-9EA5-CA17651391D3}" srcOrd="0" destOrd="0" presId="urn:microsoft.com/office/officeart/2005/8/layout/pyramid2"/>
    <dgm:cxn modelId="{45AC9ECD-50CF-4988-8F02-ED3FEB54D82C}" type="presParOf" srcId="{237EFE02-3BCA-4B8B-BD7E-8ACC9031581D}" destId="{48F9342A-0405-4CF2-8CB5-19B20BACF322}" srcOrd="1" destOrd="0" presId="urn:microsoft.com/office/officeart/2005/8/layout/pyramid2"/>
    <dgm:cxn modelId="{317C028B-EDEA-4B99-A054-1C44549B39F9}" type="presParOf" srcId="{237EFE02-3BCA-4B8B-BD7E-8ACC9031581D}" destId="{C87EB6D7-89D4-4851-ACAC-340793FFF3E2}" srcOrd="2" destOrd="0" presId="urn:microsoft.com/office/officeart/2005/8/layout/pyramid2"/>
    <dgm:cxn modelId="{622FFA58-80D2-40DD-8E26-5626377DBD57}" type="presParOf" srcId="{237EFE02-3BCA-4B8B-BD7E-8ACC9031581D}" destId="{BBFB248D-4A7D-4CDC-B73D-5C97AAE4CA4F}" srcOrd="3" destOrd="0" presId="urn:microsoft.com/office/officeart/2005/8/layout/pyramid2"/>
    <dgm:cxn modelId="{4BE02C4A-6ED4-41FF-80D9-2A619B708A22}" type="presParOf" srcId="{237EFE02-3BCA-4B8B-BD7E-8ACC9031581D}" destId="{BE533F6E-20E2-497F-B29E-B35BE6087E41}" srcOrd="4" destOrd="0" presId="urn:microsoft.com/office/officeart/2005/8/layout/pyramid2"/>
    <dgm:cxn modelId="{566F084A-38D4-4EF8-8537-03D277F1C7B8}" type="presParOf" srcId="{237EFE02-3BCA-4B8B-BD7E-8ACC9031581D}" destId="{A73D153E-18B4-4CE7-9E6B-8C8F1152796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zh-CN" sz="2400" b="1" kern="1200" dirty="0">
              <a:solidFill>
                <a:prstClr val="white"/>
              </a:solidFill>
              <a:latin typeface="Calibri"/>
              <a:ea typeface="微软雅黑"/>
              <a:cs typeface="+mn-cs"/>
            </a:rPr>
            <a:t>活动一  </a:t>
          </a:r>
          <a:r>
            <a:rPr lang="zh-CN" altLang="en-US" sz="2400" b="1" kern="1200" dirty="0">
              <a:solidFill>
                <a:prstClr val="white"/>
              </a:solidFill>
              <a:latin typeface="Calibri"/>
              <a:ea typeface="微软雅黑"/>
              <a:cs typeface="+mn-cs"/>
            </a:rPr>
            <a:t> </a:t>
          </a:r>
          <a:r>
            <a:rPr lang="zh-CN" altLang="en-US" sz="2400" b="1" kern="1200" dirty="0"/>
            <a:t>我心目中的好工作</a:t>
          </a:r>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FF378411-FB51-4DBA-8ABC-27ACCD61123E}">
      <dgm:prSet custT="1"/>
      <dgm:spPr/>
      <dgm:t>
        <a:bodyPr/>
        <a:lstStyle/>
        <a:p>
          <a:r>
            <a:rPr lang="zh-CN" sz="2400" b="1" kern="1200" dirty="0">
              <a:solidFill>
                <a:prstClr val="white"/>
              </a:solidFill>
              <a:latin typeface="Calibri"/>
              <a:ea typeface="微软雅黑"/>
              <a:cs typeface="+mn-cs"/>
            </a:rPr>
            <a:t>活动二</a:t>
          </a:r>
          <a:r>
            <a:rPr lang="en-US" altLang="zh-CN" sz="2400" b="1" kern="1200" dirty="0">
              <a:solidFill>
                <a:prstClr val="white"/>
              </a:solidFill>
              <a:latin typeface="Calibri"/>
              <a:ea typeface="微软雅黑"/>
              <a:cs typeface="+mn-cs"/>
            </a:rPr>
            <a:t>   </a:t>
          </a:r>
          <a:r>
            <a:rPr lang="zh-CN" altLang="en-US" sz="2400" b="1" kern="1200" dirty="0">
              <a:solidFill>
                <a:prstClr val="white"/>
              </a:solidFill>
              <a:latin typeface="Calibri"/>
              <a:ea typeface="微软雅黑"/>
              <a:cs typeface="+mn-cs"/>
            </a:rPr>
            <a:t>价值观买卖</a:t>
          </a:r>
          <a:endParaRPr lang="zh-CN" altLang="en-US" sz="2400" kern="1200" dirty="0"/>
        </a:p>
      </dgm:t>
    </dgm:pt>
    <dgm:pt modelId="{1F9E0E8F-5192-4C32-82D8-425E9B3C504A}" type="sibTrans" cxnId="{59955171-97AD-4FCD-ADD9-17A8ACE4F3BE}">
      <dgm:prSet/>
      <dgm:spPr/>
      <dgm:t>
        <a:bodyPr/>
        <a:lstStyle/>
        <a:p>
          <a:endParaRPr lang="zh-CN" altLang="en-US"/>
        </a:p>
      </dgm:t>
    </dgm:pt>
    <dgm:pt modelId="{FB63F317-4EE2-4A0E-A938-E66B1218AD3C}" type="parTrans" cxnId="{59955171-97AD-4FCD-ADD9-17A8ACE4F3BE}">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dgm:presLayoutVars>
          <dgm:chMax val="0"/>
          <dgm:bulletEnabled val="1"/>
        </dgm:presLayoutVars>
      </dgm:prSet>
      <dgm:spPr/>
    </dgm:pt>
    <dgm:pt modelId="{973631BF-C618-400B-81A4-3E6286B0862E}" type="pres">
      <dgm:prSet presAssocID="{080B9B31-5EB9-4586-991C-A44925A02881}" presName="spacer" presStyleCnt="0"/>
      <dgm:spPr/>
    </dgm:pt>
    <dgm:pt modelId="{A286B1F0-A3DD-4EDC-9C1D-499C3BD41704}" type="pres">
      <dgm:prSet presAssocID="{FF378411-FB51-4DBA-8ABC-27ACCD61123E}" presName="parentText" presStyleLbl="node1" presStyleIdx="1" presStyleCnt="2">
        <dgm:presLayoutVars>
          <dgm:chMax val="0"/>
          <dgm:bulletEnabled val="1"/>
        </dgm:presLayoutVars>
      </dgm:prSet>
      <dgm:spPr/>
    </dgm:pt>
  </dgm:ptLst>
  <dgm:cxnLst>
    <dgm:cxn modelId="{59955171-97AD-4FCD-ADD9-17A8ACE4F3BE}" srcId="{CD448529-D8C7-4A6C-95EB-DE87BA3BD1FF}" destId="{FF378411-FB51-4DBA-8ABC-27ACCD61123E}" srcOrd="1" destOrd="0" parTransId="{FB63F317-4EE2-4A0E-A938-E66B1218AD3C}" sibTransId="{1F9E0E8F-5192-4C32-82D8-425E9B3C504A}"/>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7258FBFA-5ECE-4279-8095-0B9D6FBA298D}" type="presOf" srcId="{FF378411-FB51-4DBA-8ABC-27ACCD61123E}" destId="{A286B1F0-A3DD-4EDC-9C1D-499C3BD41704}" srcOrd="0" destOrd="0" presId="urn:microsoft.com/office/officeart/2005/8/layout/vList2"/>
    <dgm:cxn modelId="{C66574EE-1951-4C80-8872-466E6835EE93}" type="presParOf" srcId="{2D46B671-08A5-4807-AECF-93CA4B7AB44B}" destId="{5AB7C4ED-30F0-4A25-BF4B-16E2FA1D3550}" srcOrd="0" destOrd="0" presId="urn:microsoft.com/office/officeart/2005/8/layout/vList2"/>
    <dgm:cxn modelId="{43109A88-8A04-4F0A-B695-ACD68795AFD1}" type="presParOf" srcId="{2D46B671-08A5-4807-AECF-93CA4B7AB44B}" destId="{973631BF-C618-400B-81A4-3E6286B0862E}" srcOrd="1" destOrd="0" presId="urn:microsoft.com/office/officeart/2005/8/layout/vList2"/>
    <dgm:cxn modelId="{A1E2B943-67A7-46EF-B6EA-E12B3A0E1F47}" type="presParOf" srcId="{2D46B671-08A5-4807-AECF-93CA4B7AB44B}" destId="{A286B1F0-A3DD-4EDC-9C1D-499C3BD4170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318F3-7A50-4ADA-8B4D-81EDDB0B5A01}">
      <dsp:nvSpPr>
        <dsp:cNvPr id="0" name=""/>
        <dsp:cNvSpPr/>
      </dsp:nvSpPr>
      <dsp:spPr>
        <a:xfrm>
          <a:off x="0" y="1260381"/>
          <a:ext cx="8128000" cy="38453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zh-CN" altLang="en-US" sz="2800" kern="1200" dirty="0"/>
            <a:t>价值观</a:t>
          </a:r>
          <a:endParaRPr lang="en-US" altLang="zh-CN" sz="2800" kern="1200" dirty="0"/>
        </a:p>
        <a:p>
          <a:pPr marL="0" lvl="0" indent="0" algn="l" defTabSz="1244600">
            <a:lnSpc>
              <a:spcPct val="90000"/>
            </a:lnSpc>
            <a:spcBef>
              <a:spcPct val="0"/>
            </a:spcBef>
            <a:spcAft>
              <a:spcPct val="35000"/>
            </a:spcAft>
            <a:buNone/>
          </a:pPr>
          <a:r>
            <a:rPr lang="zh-CN" altLang="en-US" sz="2800" kern="1200" dirty="0"/>
            <a:t>是指个人对客观事物及自己行为结果的意义、作用、效果和重要性的总体评价，是对“什么是好的”总的看法，是推动并指引一个人做出决定、采取行动的原则与准则，是个性心理结构的核心因素之一。</a:t>
          </a:r>
        </a:p>
      </dsp:txBody>
      <dsp:txXfrm>
        <a:off x="112626" y="1373007"/>
        <a:ext cx="7902748" cy="36200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147885"/>
          <a:ext cx="9358418"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kern="1200" dirty="0"/>
            <a:t>1.</a:t>
          </a:r>
          <a:r>
            <a:rPr lang="zh-CN" altLang="en-US" sz="2400" kern="1200" dirty="0"/>
            <a:t>上完这堂课，你是否明白你工作中能给你带来快乐究竟是什么？</a:t>
          </a:r>
        </a:p>
      </dsp:txBody>
      <dsp:txXfrm>
        <a:off x="59399" y="207284"/>
        <a:ext cx="9239620" cy="1098002"/>
      </dsp:txXfrm>
    </dsp:sp>
    <dsp:sp modelId="{79807EEF-B856-440D-8C50-307EB0A007E3}">
      <dsp:nvSpPr>
        <dsp:cNvPr id="0" name=""/>
        <dsp:cNvSpPr/>
      </dsp:nvSpPr>
      <dsp:spPr>
        <a:xfrm>
          <a:off x="0" y="1551885"/>
          <a:ext cx="9358418"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kern="1200"/>
            <a:t>2.</a:t>
          </a:r>
          <a:r>
            <a:rPr lang="zh-CN" altLang="en-US" sz="2400" kern="1200"/>
            <a:t>同学们，能否在人生中找到自己一直追寻的终极意义是什么？</a:t>
          </a:r>
          <a:endParaRPr lang="zh-CN" altLang="en-US" sz="2400" kern="1200" dirty="0"/>
        </a:p>
      </dsp:txBody>
      <dsp:txXfrm>
        <a:off x="59399" y="1611284"/>
        <a:ext cx="9239620"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8667E-62FB-4AA5-9449-32EAB181C082}">
      <dsp:nvSpPr>
        <dsp:cNvPr id="0" name=""/>
        <dsp:cNvSpPr/>
      </dsp:nvSpPr>
      <dsp:spPr>
        <a:xfrm rot="16200000">
          <a:off x="-1025386" y="1026205"/>
          <a:ext cx="4181114" cy="2128702"/>
        </a:xfrm>
        <a:prstGeom prst="flowChartManualOperati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6850" tIns="0" rIns="198342" bIns="0" numCol="1" spcCol="1270" anchor="ctr" anchorCtr="0">
          <a:noAutofit/>
        </a:bodyPr>
        <a:lstStyle/>
        <a:p>
          <a:pPr marL="0" lvl="0" indent="0" algn="ctr" defTabSz="1377950">
            <a:lnSpc>
              <a:spcPct val="90000"/>
            </a:lnSpc>
            <a:spcBef>
              <a:spcPct val="0"/>
            </a:spcBef>
            <a:spcAft>
              <a:spcPct val="35000"/>
            </a:spcAft>
            <a:buNone/>
          </a:pPr>
          <a:r>
            <a:rPr lang="zh-CN" altLang="en-US" sz="3100" b="1" kern="1200" dirty="0"/>
            <a:t>来源于和谐温馨的团队</a:t>
          </a:r>
          <a:endParaRPr lang="zh-CN" altLang="en-US" sz="3100" kern="1200" dirty="0"/>
        </a:p>
      </dsp:txBody>
      <dsp:txXfrm rot="5400000">
        <a:off x="820" y="836222"/>
        <a:ext cx="2128702" cy="2508668"/>
      </dsp:txXfrm>
    </dsp:sp>
    <dsp:sp modelId="{68F69017-D560-46FB-A8D4-12ECB8735EEB}">
      <dsp:nvSpPr>
        <dsp:cNvPr id="0" name=""/>
        <dsp:cNvSpPr/>
      </dsp:nvSpPr>
      <dsp:spPr>
        <a:xfrm rot="16200000">
          <a:off x="1262968" y="1026205"/>
          <a:ext cx="4181114" cy="2128702"/>
        </a:xfrm>
        <a:prstGeom prst="flowChartManualOperati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6850" tIns="0" rIns="198342" bIns="0" numCol="1" spcCol="1270" anchor="ctr" anchorCtr="0">
          <a:noAutofit/>
        </a:bodyPr>
        <a:lstStyle/>
        <a:p>
          <a:pPr marL="0" lvl="0" indent="0" algn="ctr" defTabSz="1377950">
            <a:lnSpc>
              <a:spcPct val="90000"/>
            </a:lnSpc>
            <a:spcBef>
              <a:spcPct val="0"/>
            </a:spcBef>
            <a:spcAft>
              <a:spcPct val="35000"/>
            </a:spcAft>
            <a:buNone/>
          </a:pPr>
          <a:r>
            <a:rPr lang="zh-CN" altLang="en-US" sz="3100" b="1" kern="1200" dirty="0"/>
            <a:t>来源于自我的成长和自我价值的实现</a:t>
          </a:r>
          <a:endParaRPr lang="zh-CN" altLang="en-US" sz="3100" kern="1200" dirty="0"/>
        </a:p>
      </dsp:txBody>
      <dsp:txXfrm rot="5400000">
        <a:off x="2289174" y="836222"/>
        <a:ext cx="2128702" cy="2508668"/>
      </dsp:txXfrm>
    </dsp:sp>
    <dsp:sp modelId="{4D3407DA-7081-4662-975A-07AC76AD9582}">
      <dsp:nvSpPr>
        <dsp:cNvPr id="0" name=""/>
        <dsp:cNvSpPr/>
      </dsp:nvSpPr>
      <dsp:spPr>
        <a:xfrm rot="16200000">
          <a:off x="3551323" y="1026205"/>
          <a:ext cx="4181114" cy="2128702"/>
        </a:xfrm>
        <a:prstGeom prst="flowChartManualOperati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6850" tIns="0" rIns="198342" bIns="0" numCol="1" spcCol="1270" anchor="ctr" anchorCtr="0">
          <a:noAutofit/>
        </a:bodyPr>
        <a:lstStyle/>
        <a:p>
          <a:pPr marL="0" lvl="0" indent="0" algn="ctr" defTabSz="1377950">
            <a:lnSpc>
              <a:spcPct val="90000"/>
            </a:lnSpc>
            <a:spcBef>
              <a:spcPct val="0"/>
            </a:spcBef>
            <a:spcAft>
              <a:spcPct val="35000"/>
            </a:spcAft>
            <a:buNone/>
          </a:pPr>
          <a:r>
            <a:rPr lang="zh-CN" altLang="en-US" sz="3100" b="1" kern="1200" dirty="0"/>
            <a:t>来源于自我的工作态度</a:t>
          </a:r>
          <a:endParaRPr lang="zh-CN" altLang="en-US" sz="3100" kern="1200" dirty="0"/>
        </a:p>
      </dsp:txBody>
      <dsp:txXfrm rot="5400000">
        <a:off x="4577529" y="836222"/>
        <a:ext cx="2128702" cy="25086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2976"/>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活动一  </a:t>
          </a:r>
          <a:r>
            <a:rPr lang="zh-CN" altLang="en-US" sz="2400" b="1" kern="1200" dirty="0">
              <a:solidFill>
                <a:prstClr val="white"/>
              </a:solidFill>
              <a:latin typeface="Calibri"/>
              <a:ea typeface="微软雅黑"/>
              <a:cs typeface="+mn-cs"/>
            </a:rPr>
            <a:t> 寻找人生价值</a:t>
          </a:r>
          <a:endParaRPr lang="zh-CN" altLang="en-US" sz="2400" kern="1200" dirty="0"/>
        </a:p>
      </dsp:txBody>
      <dsp:txXfrm>
        <a:off x="36239" y="39215"/>
        <a:ext cx="7662852" cy="669887"/>
      </dsp:txXfrm>
    </dsp:sp>
    <dsp:sp modelId="{A286B1F0-A3DD-4EDC-9C1D-499C3BD41704}">
      <dsp:nvSpPr>
        <dsp:cNvPr id="0" name=""/>
        <dsp:cNvSpPr/>
      </dsp:nvSpPr>
      <dsp:spPr>
        <a:xfrm>
          <a:off x="0" y="823101"/>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活动二   </a:t>
          </a:r>
          <a:r>
            <a:rPr lang="zh-CN" altLang="en-US" sz="2400" kern="1200" dirty="0"/>
            <a:t>职业价值观的完形填空</a:t>
          </a:r>
        </a:p>
      </dsp:txBody>
      <dsp:txXfrm>
        <a:off x="36239" y="859340"/>
        <a:ext cx="7662852" cy="6698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B2AE3-7ED7-46C0-9954-DCF5A2E7EF76}">
      <dsp:nvSpPr>
        <dsp:cNvPr id="0" name=""/>
        <dsp:cNvSpPr/>
      </dsp:nvSpPr>
      <dsp:spPr>
        <a:xfrm>
          <a:off x="0" y="161163"/>
          <a:ext cx="8373762" cy="10231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Font typeface="Times New Roman" panose="02020603050405020304" pitchFamily="18" charset="0"/>
            <a:buNone/>
          </a:pPr>
          <a:r>
            <a:rPr lang="en-US" altLang="zh-CN" sz="3300" kern="1200" dirty="0"/>
            <a:t>1.</a:t>
          </a:r>
          <a:r>
            <a:rPr lang="zh-CN" altLang="en-US" sz="3300" kern="1200" dirty="0"/>
            <a:t>对你来说，最主要的</a:t>
          </a:r>
          <a:r>
            <a:rPr lang="en-US" altLang="zh-CN" sz="3300" kern="1200" dirty="0"/>
            <a:t>3</a:t>
          </a:r>
          <a:r>
            <a:rPr lang="zh-CN" altLang="en-US" sz="3300" kern="1200" dirty="0"/>
            <a:t>个价值观是什么？</a:t>
          </a:r>
        </a:p>
      </dsp:txBody>
      <dsp:txXfrm>
        <a:off x="49947" y="211110"/>
        <a:ext cx="8273868" cy="923271"/>
      </dsp:txXfrm>
    </dsp:sp>
    <dsp:sp modelId="{D4B59B2B-5FF8-4A8E-9886-F9ED7DF42B9D}">
      <dsp:nvSpPr>
        <dsp:cNvPr id="0" name=""/>
        <dsp:cNvSpPr/>
      </dsp:nvSpPr>
      <dsp:spPr>
        <a:xfrm>
          <a:off x="0" y="1279369"/>
          <a:ext cx="8373762" cy="10231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Font typeface="Times New Roman" panose="02020603050405020304" pitchFamily="18" charset="0"/>
            <a:buNone/>
          </a:pPr>
          <a:r>
            <a:rPr lang="en-US" altLang="zh-CN" sz="3300" kern="1200" dirty="0"/>
            <a:t>2.</a:t>
          </a:r>
          <a:r>
            <a:rPr lang="zh-CN" altLang="en-US" sz="3300" kern="1200" dirty="0"/>
            <a:t>职业价值观对你的职业决策的影响是什么？</a:t>
          </a:r>
        </a:p>
      </dsp:txBody>
      <dsp:txXfrm>
        <a:off x="49947" y="1329316"/>
        <a:ext cx="8273868" cy="9232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8E4DE-6606-4CDD-B1C3-5F5545231CDB}">
      <dsp:nvSpPr>
        <dsp:cNvPr id="0" name=""/>
        <dsp:cNvSpPr/>
      </dsp:nvSpPr>
      <dsp:spPr>
        <a:xfrm>
          <a:off x="164428" y="244377"/>
          <a:ext cx="4055908" cy="405590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r>
            <a:rPr lang="zh-CN" altLang="en-US" sz="3900" b="0" kern="1200" dirty="0"/>
            <a:t>有助于发现自己的职业生涯目标</a:t>
          </a:r>
        </a:p>
      </dsp:txBody>
      <dsp:txXfrm>
        <a:off x="730794" y="722656"/>
        <a:ext cx="2338541" cy="3099350"/>
      </dsp:txXfrm>
    </dsp:sp>
    <dsp:sp modelId="{ABE97C92-8B61-42FD-9A93-C4415006BFCC}">
      <dsp:nvSpPr>
        <dsp:cNvPr id="0" name=""/>
        <dsp:cNvSpPr/>
      </dsp:nvSpPr>
      <dsp:spPr>
        <a:xfrm>
          <a:off x="3252032" y="283557"/>
          <a:ext cx="4055908" cy="405590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r>
            <a:rPr lang="zh-CN" altLang="en-US" sz="3900" b="0" kern="1200" dirty="0"/>
            <a:t>有助于坚持自己的职业生涯目标</a:t>
          </a:r>
        </a:p>
      </dsp:txBody>
      <dsp:txXfrm>
        <a:off x="4403033" y="761836"/>
        <a:ext cx="2338541" cy="30993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2DCCE-FC10-427F-A5A4-F13170C81874}">
      <dsp:nvSpPr>
        <dsp:cNvPr id="0" name=""/>
        <dsp:cNvSpPr/>
      </dsp:nvSpPr>
      <dsp:spPr>
        <a:xfrm>
          <a:off x="5653" y="1301646"/>
          <a:ext cx="1689848" cy="1013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zh-CN" altLang="en-US" sz="3400" kern="1200" dirty="0"/>
            <a:t>选择</a:t>
          </a:r>
        </a:p>
      </dsp:txBody>
      <dsp:txXfrm>
        <a:off x="35349" y="1331342"/>
        <a:ext cx="1630456" cy="954516"/>
      </dsp:txXfrm>
    </dsp:sp>
    <dsp:sp modelId="{C997D4D8-5835-4876-9452-071D19B82919}">
      <dsp:nvSpPr>
        <dsp:cNvPr id="0" name=""/>
        <dsp:cNvSpPr/>
      </dsp:nvSpPr>
      <dsp:spPr>
        <a:xfrm>
          <a:off x="1864486" y="1599059"/>
          <a:ext cx="358247" cy="4190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a:off x="1864486" y="1682875"/>
        <a:ext cx="250773" cy="251450"/>
      </dsp:txXfrm>
    </dsp:sp>
    <dsp:sp modelId="{88DB46DF-1E27-4C47-9857-793F394F1901}">
      <dsp:nvSpPr>
        <dsp:cNvPr id="0" name=""/>
        <dsp:cNvSpPr/>
      </dsp:nvSpPr>
      <dsp:spPr>
        <a:xfrm>
          <a:off x="2371441" y="1301646"/>
          <a:ext cx="1689848" cy="1013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zh-CN" altLang="en-US" sz="3400" kern="1200" dirty="0"/>
            <a:t>珍视</a:t>
          </a:r>
        </a:p>
      </dsp:txBody>
      <dsp:txXfrm>
        <a:off x="2401137" y="1331342"/>
        <a:ext cx="1630456" cy="954516"/>
      </dsp:txXfrm>
    </dsp:sp>
    <dsp:sp modelId="{648EE945-AE42-4B54-9290-C13FAFF007D5}">
      <dsp:nvSpPr>
        <dsp:cNvPr id="0" name=""/>
        <dsp:cNvSpPr/>
      </dsp:nvSpPr>
      <dsp:spPr>
        <a:xfrm>
          <a:off x="4230274" y="1599059"/>
          <a:ext cx="358247" cy="4190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a:off x="4230274" y="1682875"/>
        <a:ext cx="250773" cy="251450"/>
      </dsp:txXfrm>
    </dsp:sp>
    <dsp:sp modelId="{FFA67F2D-7F8A-4FA9-A4FA-02B07FA3B5E4}">
      <dsp:nvSpPr>
        <dsp:cNvPr id="0" name=""/>
        <dsp:cNvSpPr/>
      </dsp:nvSpPr>
      <dsp:spPr>
        <a:xfrm>
          <a:off x="4737228" y="1301646"/>
          <a:ext cx="1689848" cy="1013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zh-CN" altLang="en-US" sz="3400" kern="1200" dirty="0"/>
            <a:t>行动</a:t>
          </a:r>
        </a:p>
      </dsp:txBody>
      <dsp:txXfrm>
        <a:off x="4766924" y="1331342"/>
        <a:ext cx="1630456" cy="9545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EF2D2-7F62-49EC-A618-CFE2E4ED54BB}">
      <dsp:nvSpPr>
        <dsp:cNvPr id="0" name=""/>
        <dsp:cNvSpPr/>
      </dsp:nvSpPr>
      <dsp:spPr>
        <a:xfrm>
          <a:off x="-4886906" y="-748886"/>
          <a:ext cx="5820369" cy="5820369"/>
        </a:xfrm>
        <a:prstGeom prst="blockArc">
          <a:avLst>
            <a:gd name="adj1" fmla="val 18900000"/>
            <a:gd name="adj2" fmla="val 2700000"/>
            <a:gd name="adj3" fmla="val 37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0B5AE2-639D-4407-A8C9-9D20E8F5CB19}">
      <dsp:nvSpPr>
        <dsp:cNvPr id="0" name=""/>
        <dsp:cNvSpPr/>
      </dsp:nvSpPr>
      <dsp:spPr>
        <a:xfrm>
          <a:off x="600357" y="432259"/>
          <a:ext cx="6373994" cy="8645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6212" tIns="86360" rIns="86360" bIns="86360" numCol="1" spcCol="1270" anchor="ctr" anchorCtr="0">
          <a:noAutofit/>
        </a:bodyPr>
        <a:lstStyle/>
        <a:p>
          <a:pPr marL="0" lvl="0" indent="0" algn="l" defTabSz="1511300">
            <a:lnSpc>
              <a:spcPct val="90000"/>
            </a:lnSpc>
            <a:spcBef>
              <a:spcPct val="0"/>
            </a:spcBef>
            <a:spcAft>
              <a:spcPct val="35000"/>
            </a:spcAft>
            <a:buNone/>
          </a:pPr>
          <a:r>
            <a:rPr lang="zh-CN" altLang="en-US" sz="3400" b="1" kern="1200" dirty="0"/>
            <a:t>自我价值与社会价值的冲突</a:t>
          </a:r>
          <a:endParaRPr lang="zh-CN" altLang="en-US" sz="3400" kern="1200" dirty="0"/>
        </a:p>
      </dsp:txBody>
      <dsp:txXfrm>
        <a:off x="600357" y="432259"/>
        <a:ext cx="6373994" cy="864519"/>
      </dsp:txXfrm>
    </dsp:sp>
    <dsp:sp modelId="{B6EEDC7F-9D0F-4F9B-A33C-2C4BF4A920F8}">
      <dsp:nvSpPr>
        <dsp:cNvPr id="0" name=""/>
        <dsp:cNvSpPr/>
      </dsp:nvSpPr>
      <dsp:spPr>
        <a:xfrm>
          <a:off x="60032" y="324194"/>
          <a:ext cx="1080649" cy="10806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EF9510-B19B-4931-A1FF-2EA532FE2AED}">
      <dsp:nvSpPr>
        <dsp:cNvPr id="0" name=""/>
        <dsp:cNvSpPr/>
      </dsp:nvSpPr>
      <dsp:spPr>
        <a:xfrm>
          <a:off x="914610" y="1729038"/>
          <a:ext cx="6059742" cy="8645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6212" tIns="86360" rIns="86360" bIns="86360" numCol="1" spcCol="1270" anchor="ctr" anchorCtr="0">
          <a:noAutofit/>
        </a:bodyPr>
        <a:lstStyle/>
        <a:p>
          <a:pPr marL="0" lvl="0" indent="0" algn="l" defTabSz="1511300">
            <a:lnSpc>
              <a:spcPct val="90000"/>
            </a:lnSpc>
            <a:spcBef>
              <a:spcPct val="0"/>
            </a:spcBef>
            <a:spcAft>
              <a:spcPct val="35000"/>
            </a:spcAft>
            <a:buNone/>
          </a:pPr>
          <a:r>
            <a:rPr lang="zh-CN" altLang="en-US" sz="3400" b="1" kern="1200" dirty="0"/>
            <a:t>眼前利益与长远利益的冲突</a:t>
          </a:r>
          <a:endParaRPr lang="zh-CN" altLang="en-US" sz="3400" kern="1200" dirty="0"/>
        </a:p>
      </dsp:txBody>
      <dsp:txXfrm>
        <a:off x="914610" y="1729038"/>
        <a:ext cx="6059742" cy="864519"/>
      </dsp:txXfrm>
    </dsp:sp>
    <dsp:sp modelId="{E8C54AD5-0059-447A-837B-2EAB5354005F}">
      <dsp:nvSpPr>
        <dsp:cNvPr id="0" name=""/>
        <dsp:cNvSpPr/>
      </dsp:nvSpPr>
      <dsp:spPr>
        <a:xfrm>
          <a:off x="374285" y="1620973"/>
          <a:ext cx="1080649" cy="10806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B1E1C0-EC1B-4307-9B8D-2E85EE5B7142}">
      <dsp:nvSpPr>
        <dsp:cNvPr id="0" name=""/>
        <dsp:cNvSpPr/>
      </dsp:nvSpPr>
      <dsp:spPr>
        <a:xfrm>
          <a:off x="600357" y="3025817"/>
          <a:ext cx="6373994" cy="8645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6212" tIns="86360" rIns="86360" bIns="86360" numCol="1" spcCol="1270" anchor="ctr" anchorCtr="0">
          <a:noAutofit/>
        </a:bodyPr>
        <a:lstStyle/>
        <a:p>
          <a:pPr marL="0" lvl="0" indent="0" algn="l" defTabSz="1511300">
            <a:lnSpc>
              <a:spcPct val="90000"/>
            </a:lnSpc>
            <a:spcBef>
              <a:spcPct val="0"/>
            </a:spcBef>
            <a:spcAft>
              <a:spcPct val="35000"/>
            </a:spcAft>
            <a:buNone/>
          </a:pPr>
          <a:r>
            <a:rPr lang="zh-CN" altLang="en-US" sz="3400" b="1" kern="1200" dirty="0"/>
            <a:t>个人理想与社会现状的冲突</a:t>
          </a:r>
          <a:endParaRPr lang="zh-CN" altLang="en-US" sz="3400" kern="1200" dirty="0"/>
        </a:p>
      </dsp:txBody>
      <dsp:txXfrm>
        <a:off x="600357" y="3025817"/>
        <a:ext cx="6373994" cy="864519"/>
      </dsp:txXfrm>
    </dsp:sp>
    <dsp:sp modelId="{30A72DE2-4DAD-472A-979C-0D6AB5531F70}">
      <dsp:nvSpPr>
        <dsp:cNvPr id="0" name=""/>
        <dsp:cNvSpPr/>
      </dsp:nvSpPr>
      <dsp:spPr>
        <a:xfrm>
          <a:off x="60032" y="2917752"/>
          <a:ext cx="1080649" cy="10806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4AD9A-37EB-4EFF-8582-33EA5E4CA300}">
      <dsp:nvSpPr>
        <dsp:cNvPr id="0" name=""/>
        <dsp:cNvSpPr/>
      </dsp:nvSpPr>
      <dsp:spPr>
        <a:xfrm>
          <a:off x="1932614" y="0"/>
          <a:ext cx="4924697" cy="492469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DD6CCD-071E-4053-9EA5-CA17651391D3}">
      <dsp:nvSpPr>
        <dsp:cNvPr id="0" name=""/>
        <dsp:cNvSpPr/>
      </dsp:nvSpPr>
      <dsp:spPr>
        <a:xfrm>
          <a:off x="4394962" y="495114"/>
          <a:ext cx="3201053" cy="11657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altLang="en-US" sz="2200" b="1" kern="1200" dirty="0"/>
            <a:t>正确处理职业价值观与金钱之间的关系</a:t>
          </a:r>
          <a:endParaRPr lang="zh-CN" altLang="en-US" sz="2200" kern="1200" dirty="0"/>
        </a:p>
      </dsp:txBody>
      <dsp:txXfrm>
        <a:off x="4451870" y="552022"/>
        <a:ext cx="3087237" cy="1051952"/>
      </dsp:txXfrm>
    </dsp:sp>
    <dsp:sp modelId="{C87EB6D7-89D4-4851-ACAC-340793FFF3E2}">
      <dsp:nvSpPr>
        <dsp:cNvPr id="0" name=""/>
        <dsp:cNvSpPr/>
      </dsp:nvSpPr>
      <dsp:spPr>
        <a:xfrm>
          <a:off x="4394962" y="1806603"/>
          <a:ext cx="3201053" cy="11657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altLang="en-US" sz="2200" b="1" kern="1200" dirty="0"/>
            <a:t>正确处理职业价值观与个人兴趣、特长的关系</a:t>
          </a:r>
          <a:endParaRPr lang="zh-CN" altLang="en-US" sz="2200" kern="1200" dirty="0"/>
        </a:p>
      </dsp:txBody>
      <dsp:txXfrm>
        <a:off x="4451870" y="1863511"/>
        <a:ext cx="3087237" cy="1051952"/>
      </dsp:txXfrm>
    </dsp:sp>
    <dsp:sp modelId="{BE533F6E-20E2-497F-B29E-B35BE6087E41}">
      <dsp:nvSpPr>
        <dsp:cNvPr id="0" name=""/>
        <dsp:cNvSpPr/>
      </dsp:nvSpPr>
      <dsp:spPr>
        <a:xfrm>
          <a:off x="4394962" y="3118093"/>
          <a:ext cx="3201053" cy="11657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altLang="en-US" sz="2200" b="1" kern="1200" dirty="0"/>
            <a:t>正确处理职业价值观的排序与取舍问题</a:t>
          </a:r>
          <a:endParaRPr lang="zh-CN" altLang="en-US" sz="2200" kern="1200" dirty="0"/>
        </a:p>
      </dsp:txBody>
      <dsp:txXfrm>
        <a:off x="4451870" y="3175001"/>
        <a:ext cx="3087237" cy="10519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2976"/>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活动一  </a:t>
          </a:r>
          <a:r>
            <a:rPr lang="zh-CN" altLang="en-US" sz="2400" b="1" kern="1200" dirty="0">
              <a:solidFill>
                <a:prstClr val="white"/>
              </a:solidFill>
              <a:latin typeface="Calibri"/>
              <a:ea typeface="微软雅黑"/>
              <a:cs typeface="+mn-cs"/>
            </a:rPr>
            <a:t> </a:t>
          </a:r>
          <a:r>
            <a:rPr lang="zh-CN" altLang="en-US" sz="2400" b="1" kern="1200" dirty="0"/>
            <a:t>我心目中的好工作</a:t>
          </a:r>
        </a:p>
      </dsp:txBody>
      <dsp:txXfrm>
        <a:off x="36239" y="39215"/>
        <a:ext cx="7662852" cy="669887"/>
      </dsp:txXfrm>
    </dsp:sp>
    <dsp:sp modelId="{A286B1F0-A3DD-4EDC-9C1D-499C3BD41704}">
      <dsp:nvSpPr>
        <dsp:cNvPr id="0" name=""/>
        <dsp:cNvSpPr/>
      </dsp:nvSpPr>
      <dsp:spPr>
        <a:xfrm>
          <a:off x="0" y="823101"/>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活动二</a:t>
          </a:r>
          <a:r>
            <a:rPr lang="en-US" altLang="zh-CN" sz="2400" b="1" kern="1200" dirty="0">
              <a:solidFill>
                <a:prstClr val="white"/>
              </a:solidFill>
              <a:latin typeface="Calibri"/>
              <a:ea typeface="微软雅黑"/>
              <a:cs typeface="+mn-cs"/>
            </a:rPr>
            <a:t>   </a:t>
          </a:r>
          <a:r>
            <a:rPr lang="zh-CN" altLang="en-US" sz="2400" b="1" kern="1200" dirty="0">
              <a:solidFill>
                <a:prstClr val="white"/>
              </a:solidFill>
              <a:latin typeface="Calibri"/>
              <a:ea typeface="微软雅黑"/>
              <a:cs typeface="+mn-cs"/>
            </a:rPr>
            <a:t>价值观买卖</a:t>
          </a:r>
          <a:endParaRPr lang="zh-CN" altLang="en-US" sz="2400" kern="1200" dirty="0"/>
        </a:p>
      </dsp:txBody>
      <dsp:txXfrm>
        <a:off x="36239" y="859340"/>
        <a:ext cx="7662852" cy="669887"/>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3" y="2146300"/>
            <a:ext cx="5994400" cy="312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4" name="矩形 3"/>
          <p:cNvSpPr/>
          <p:nvPr userDrawn="1"/>
        </p:nvSpPr>
        <p:spPr>
          <a:xfrm>
            <a:off x="5994399" y="4226192"/>
            <a:ext cx="1155701" cy="104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矩形 4"/>
          <p:cNvSpPr/>
          <p:nvPr userDrawn="1"/>
        </p:nvSpPr>
        <p:spPr>
          <a:xfrm>
            <a:off x="5994398" y="3181884"/>
            <a:ext cx="1155701" cy="104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6" name="矩形 5"/>
          <p:cNvSpPr/>
          <p:nvPr userDrawn="1"/>
        </p:nvSpPr>
        <p:spPr>
          <a:xfrm>
            <a:off x="5994397" y="2146300"/>
            <a:ext cx="1155701" cy="10443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8" name="矩形 7"/>
          <p:cNvSpPr/>
          <p:nvPr userDrawn="1"/>
        </p:nvSpPr>
        <p:spPr>
          <a:xfrm>
            <a:off x="7150100" y="4226192"/>
            <a:ext cx="1155701" cy="104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9" name="矩形 8"/>
          <p:cNvSpPr/>
          <p:nvPr userDrawn="1"/>
        </p:nvSpPr>
        <p:spPr>
          <a:xfrm>
            <a:off x="7150099" y="3181884"/>
            <a:ext cx="1155701" cy="10443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0" name="矩形 9"/>
          <p:cNvSpPr/>
          <p:nvPr userDrawn="1"/>
        </p:nvSpPr>
        <p:spPr>
          <a:xfrm>
            <a:off x="7150098" y="2146300"/>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1" name="矩形 10"/>
          <p:cNvSpPr/>
          <p:nvPr userDrawn="1"/>
        </p:nvSpPr>
        <p:spPr>
          <a:xfrm>
            <a:off x="8305798" y="4226192"/>
            <a:ext cx="1155701" cy="10443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2" name="矩形 11"/>
          <p:cNvSpPr/>
          <p:nvPr userDrawn="1"/>
        </p:nvSpPr>
        <p:spPr>
          <a:xfrm>
            <a:off x="8305797" y="3181884"/>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3" name="矩形 12"/>
          <p:cNvSpPr/>
          <p:nvPr userDrawn="1"/>
        </p:nvSpPr>
        <p:spPr>
          <a:xfrm>
            <a:off x="8305796" y="2146300"/>
            <a:ext cx="1155701" cy="1044308"/>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4" name="矩形 13"/>
          <p:cNvSpPr/>
          <p:nvPr userDrawn="1"/>
        </p:nvSpPr>
        <p:spPr>
          <a:xfrm>
            <a:off x="5994398" y="1101992"/>
            <a:ext cx="1155701" cy="104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5" name="矩形 14"/>
          <p:cNvSpPr/>
          <p:nvPr userDrawn="1"/>
        </p:nvSpPr>
        <p:spPr>
          <a:xfrm>
            <a:off x="9474195" y="4226192"/>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6" name="矩形 15"/>
          <p:cNvSpPr/>
          <p:nvPr userDrawn="1"/>
        </p:nvSpPr>
        <p:spPr>
          <a:xfrm>
            <a:off x="9474194" y="3181884"/>
            <a:ext cx="1155701" cy="1044308"/>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7" name="矩形 16"/>
          <p:cNvSpPr/>
          <p:nvPr userDrawn="1"/>
        </p:nvSpPr>
        <p:spPr>
          <a:xfrm>
            <a:off x="9474194" y="1101992"/>
            <a:ext cx="1155701" cy="10443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8" name="矩形 17"/>
          <p:cNvSpPr/>
          <p:nvPr userDrawn="1"/>
        </p:nvSpPr>
        <p:spPr>
          <a:xfrm>
            <a:off x="10617194" y="2146300"/>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4" name="文本占位符 21"/>
          <p:cNvSpPr>
            <a:spLocks noGrp="1"/>
          </p:cNvSpPr>
          <p:nvPr>
            <p:ph type="body" sz="quarter" idx="12" hasCustomPrompt="1"/>
          </p:nvPr>
        </p:nvSpPr>
        <p:spPr>
          <a:xfrm>
            <a:off x="571502" y="2191957"/>
            <a:ext cx="6565895" cy="2048766"/>
          </a:xfrm>
          <a:prstGeom prst="rect">
            <a:avLst/>
          </a:prstGeom>
        </p:spPr>
        <p:txBody>
          <a:bodyPr wrap="square">
            <a:spAutoFit/>
          </a:bodyPr>
          <a:lstStyle>
            <a:lvl1pPr marL="0" indent="0">
              <a:buNone/>
              <a:defRPr kumimoji="1" lang="zh-CN" altLang="en-US" sz="6600" b="1" dirty="0">
                <a:solidFill>
                  <a:schemeClr val="bg1"/>
                </a:solidFill>
                <a:latin typeface="Calibri" panose="020F0502020204030204" pitchFamily="34" charset="0"/>
                <a:ea typeface="微软雅黑" panose="020B0503020204020204" pitchFamily="34" charset="-122"/>
                <a:cs typeface="+mn-ea"/>
              </a:defRPr>
            </a:lvl1pPr>
          </a:lstStyle>
          <a:p>
            <a:r>
              <a:rPr kumimoji="1" lang="en-US" altLang="zh-CN" sz="66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POWERPOINT</a:t>
            </a:r>
            <a:r>
              <a:rPr kumimoji="1" lang="zh-CN" altLang="en-US" sz="66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 </a:t>
            </a:r>
            <a:endParaRPr kumimoji="1" lang="en-US" altLang="zh-CN" sz="66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a:p>
            <a:r>
              <a:rPr kumimoji="1" lang="en-US" altLang="zh-CN" sz="66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TEMPLATE</a:t>
            </a:r>
            <a:endParaRPr kumimoji="1" lang="zh-CN" altLang="en-US" sz="66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5" name="文本占位符 21"/>
          <p:cNvSpPr>
            <a:spLocks noGrp="1"/>
          </p:cNvSpPr>
          <p:nvPr>
            <p:ph type="body" sz="quarter" idx="13" hasCustomPrompt="1"/>
          </p:nvPr>
        </p:nvSpPr>
        <p:spPr>
          <a:xfrm>
            <a:off x="571502" y="4106858"/>
            <a:ext cx="5016500" cy="492443"/>
          </a:xfrm>
          <a:prstGeom prst="rect">
            <a:avLst/>
          </a:prstGeom>
        </p:spPr>
        <p:txBody>
          <a:bodyPr wrap="square">
            <a:spAutoFit/>
          </a:bodyPr>
          <a:lstStyle>
            <a:lvl1pPr marL="0" indent="0" defTabSz="685165">
              <a:lnSpc>
                <a:spcPct val="130000"/>
              </a:lnSpc>
              <a:buNone/>
              <a:defRPr lang="zh-CN" altLang="en-US" sz="1000" dirty="0">
                <a:solidFill>
                  <a:schemeClr val="bg1"/>
                </a:solidFill>
                <a:latin typeface="Calibri" panose="020F0502020204030204" pitchFamily="34" charset="0"/>
                <a:ea typeface="微软雅黑" panose="020B0503020204020204" pitchFamily="34" charset="-122"/>
                <a:cs typeface="+mn-ea"/>
              </a:defRPr>
            </a:lvl1pPr>
          </a:lstStyle>
          <a:p>
            <a:pPr marL="0" lvl="0" defTabSz="685165">
              <a:lnSpc>
                <a:spcPct val="130000"/>
              </a:lnSpc>
            </a:pPr>
            <a:r>
              <a:rPr lang="zh-CN" altLang="en-US" dirty="0"/>
              <a:t>标题数字等都可以通过点击和重新输入进行更改，顶部“开始”面板中可以对字体、字号、颜色、行距等进行修改。建议正文</a:t>
            </a:r>
            <a:r>
              <a:rPr lang="en-US" altLang="zh-CN" dirty="0"/>
              <a:t>10</a:t>
            </a:r>
            <a:r>
              <a:rPr lang="zh-CN" altLang="en-US" dirty="0"/>
              <a:t>号字，</a:t>
            </a:r>
            <a:r>
              <a:rPr lang="en-US" altLang="zh-CN" dirty="0"/>
              <a:t>1.3</a:t>
            </a:r>
            <a:r>
              <a:rPr lang="zh-CN" altLang="en-US" dirty="0"/>
              <a:t>倍字间距。</a:t>
            </a:r>
          </a:p>
        </p:txBody>
      </p:sp>
      <p:sp>
        <p:nvSpPr>
          <p:cNvPr id="26" name="文本占位符 21"/>
          <p:cNvSpPr>
            <a:spLocks noGrp="1"/>
          </p:cNvSpPr>
          <p:nvPr>
            <p:ph type="body" sz="quarter" idx="14" hasCustomPrompt="1"/>
          </p:nvPr>
        </p:nvSpPr>
        <p:spPr>
          <a:xfrm>
            <a:off x="571502" y="4903454"/>
            <a:ext cx="2806700" cy="313928"/>
          </a:xfrm>
          <a:prstGeom prst="rect">
            <a:avLst/>
          </a:prstGeom>
          <a:noFill/>
        </p:spPr>
        <p:txBody>
          <a:bodyPr wrap="square" lIns="91436" tIns="45718" rIns="91436" bIns="45718" rtlCol="0">
            <a:spAutoFit/>
          </a:bodyPr>
          <a:lstStyle>
            <a:lvl1pPr marL="0" marR="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kumimoji="1" lang="zh-CN" altLang="en-US" sz="1600" dirty="0">
                <a:solidFill>
                  <a:schemeClr val="bg1"/>
                </a:solidFill>
                <a:latin typeface="Calibri" panose="020F0502020204030204" pitchFamily="34" charset="0"/>
                <a:ea typeface="微软雅黑" panose="020B0503020204020204" pitchFamily="34" charset="-122"/>
                <a:cs typeface="+mn-ea"/>
              </a:defRPr>
            </a:lvl1pPr>
          </a:lstStyle>
          <a:p>
            <a:pPr marL="0" marR="0" lvl="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a:pPr>
            <a:r>
              <a:rPr kumimoji="1" lang="en-US" altLang="zh-CN"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PRESENTED</a:t>
            </a:r>
            <a:r>
              <a:rPr kumimoji="1"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 </a:t>
            </a:r>
            <a:r>
              <a:rPr kumimoji="1" lang="en-US" altLang="zh-CN"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BY</a:t>
            </a:r>
            <a:r>
              <a:rPr kumimoji="1"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 </a:t>
            </a:r>
            <a:r>
              <a:rPr kumimoji="1" lang="en-US" altLang="zh-CN"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OfficePLUS</a:t>
            </a:r>
            <a:endParaRPr kumimoji="1"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pic>
        <p:nvPicPr>
          <p:cNvPr id="23" name="Picture 2" descr="http://dc.officeplus.cn/t/33/CF843B91917E7B5BAA55EB332D396666.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7642"/>
          <a:stretch>
            <a:fillRect/>
          </a:stretch>
        </p:blipFill>
        <p:spPr bwMode="auto">
          <a:xfrm>
            <a:off x="0" y="0"/>
            <a:ext cx="5164244" cy="685610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userDrawn="1"/>
        </p:nvSpPr>
        <p:spPr>
          <a:xfrm>
            <a:off x="0" y="590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14" name="矩形 13"/>
          <p:cNvSpPr/>
          <p:nvPr userDrawn="1"/>
        </p:nvSpPr>
        <p:spPr>
          <a:xfrm>
            <a:off x="0" y="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1000125" y="590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1409700" y="590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1000125" y="1181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650205" y="831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2205036" y="626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占位符 2"/>
          <p:cNvSpPr>
            <a:spLocks noGrp="1"/>
          </p:cNvSpPr>
          <p:nvPr>
            <p:ph type="body" sz="quarter" idx="11"/>
          </p:nvPr>
        </p:nvSpPr>
        <p:spPr>
          <a:xfrm>
            <a:off x="2964655" y="628386"/>
            <a:ext cx="3962400" cy="480131"/>
          </a:xfrm>
          <a:prstGeom prst="rect">
            <a:avLst/>
          </a:prstGeom>
        </p:spPr>
        <p:txBody>
          <a:bodyPr wrap="square">
            <a:spAutoFit/>
          </a:bodyPr>
          <a:lstStyle>
            <a:lvl1pPr marL="0" indent="0">
              <a:buNone/>
              <a:defRPr b="1">
                <a:solidFill>
                  <a:schemeClr val="accent1"/>
                </a:solidFill>
              </a:defRPr>
            </a:lvl1pPr>
          </a:lstStyle>
          <a:p>
            <a:pPr lvl="0"/>
            <a:endParaRPr lang="zh-CN" altLang="en-US" dirty="0"/>
          </a:p>
        </p:txBody>
      </p:sp>
      <p:sp>
        <p:nvSpPr>
          <p:cNvPr id="21" name="文本占位符 4"/>
          <p:cNvSpPr>
            <a:spLocks noGrp="1"/>
          </p:cNvSpPr>
          <p:nvPr>
            <p:ph type="body" sz="quarter" idx="13" hasCustomPrompt="1"/>
          </p:nvPr>
        </p:nvSpPr>
        <p:spPr>
          <a:xfrm>
            <a:off x="133614" y="666099"/>
            <a:ext cx="704850" cy="10895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1</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_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矩形 20"/>
          <p:cNvSpPr/>
          <p:nvPr userDrawn="1"/>
        </p:nvSpPr>
        <p:spPr>
          <a:xfrm>
            <a:off x="2533650" y="1993900"/>
            <a:ext cx="5994400" cy="312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8528049" y="4073792"/>
            <a:ext cx="1155701" cy="10443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nvSpPr>
        <p:spPr>
          <a:xfrm>
            <a:off x="9683749" y="3029484"/>
            <a:ext cx="1155701" cy="10443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userDrawn="1"/>
        </p:nvSpPr>
        <p:spPr>
          <a:xfrm>
            <a:off x="8540747" y="1985176"/>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userDrawn="1"/>
        </p:nvSpPr>
        <p:spPr>
          <a:xfrm>
            <a:off x="7321544" y="940868"/>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userDrawn="1"/>
        </p:nvSpPr>
        <p:spPr>
          <a:xfrm>
            <a:off x="1377948" y="4073792"/>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userDrawn="1"/>
        </p:nvSpPr>
        <p:spPr>
          <a:xfrm>
            <a:off x="1377947" y="3029484"/>
            <a:ext cx="1155701" cy="104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占位符 18"/>
          <p:cNvSpPr>
            <a:spLocks noGrp="1"/>
          </p:cNvSpPr>
          <p:nvPr>
            <p:ph type="body" sz="quarter" idx="10" hasCustomPrompt="1"/>
          </p:nvPr>
        </p:nvSpPr>
        <p:spPr>
          <a:xfrm>
            <a:off x="4100009" y="2197100"/>
            <a:ext cx="2861681" cy="2048766"/>
          </a:xfrm>
          <a:prstGeom prst="rect">
            <a:avLst/>
          </a:prstGeom>
        </p:spPr>
        <p:txBody>
          <a:bodyPr wrap="none">
            <a:spAutoFit/>
          </a:bodyPr>
          <a:lstStyle>
            <a:lvl1pPr marL="0" indent="0">
              <a:buNone/>
              <a:defRPr kumimoji="1" lang="zh-CN" altLang="en-US" sz="6600" b="1" dirty="0">
                <a:solidFill>
                  <a:schemeClr val="bg1"/>
                </a:solidFill>
              </a:defRPr>
            </a:lvl1pPr>
          </a:lstStyle>
          <a:p>
            <a:pPr algn="ctr"/>
            <a:r>
              <a:rPr kumimoji="1" lang="en-US" altLang="zh-CN" sz="6600" b="1" dirty="0">
                <a:solidFill>
                  <a:schemeClr val="bg1"/>
                </a:solidFill>
              </a:rPr>
              <a:t>THANK</a:t>
            </a:r>
            <a:r>
              <a:rPr kumimoji="1" lang="zh-CN" altLang="en-US" sz="6600" b="1" dirty="0">
                <a:solidFill>
                  <a:schemeClr val="bg1"/>
                </a:solidFill>
              </a:rPr>
              <a:t> </a:t>
            </a:r>
            <a:endParaRPr kumimoji="1" lang="en-US" altLang="zh-CN" sz="6600" b="1" dirty="0">
              <a:solidFill>
                <a:schemeClr val="bg1"/>
              </a:solidFill>
            </a:endParaRPr>
          </a:p>
          <a:p>
            <a:pPr algn="ctr"/>
            <a:r>
              <a:rPr kumimoji="1" lang="en-US" altLang="zh-CN" sz="6600" b="1" dirty="0">
                <a:solidFill>
                  <a:schemeClr val="bg1"/>
                </a:solidFill>
              </a:rPr>
              <a:t>YOU!</a:t>
            </a:r>
            <a:endParaRPr kumimoji="1" lang="zh-CN" altLang="en-US" sz="6600" b="1" dirty="0">
              <a:solidFill>
                <a:schemeClr val="bg1"/>
              </a:solidFill>
            </a:endParaRPr>
          </a:p>
        </p:txBody>
      </p:sp>
      <p:sp>
        <p:nvSpPr>
          <p:cNvPr id="33" name="文本占位符 18"/>
          <p:cNvSpPr>
            <a:spLocks noGrp="1"/>
          </p:cNvSpPr>
          <p:nvPr>
            <p:ph type="body" sz="quarter" idx="11" hasCustomPrompt="1"/>
          </p:nvPr>
        </p:nvSpPr>
        <p:spPr>
          <a:xfrm>
            <a:off x="4348317" y="4525019"/>
            <a:ext cx="2365063" cy="313928"/>
          </a:xfrm>
          <a:prstGeom prst="rect">
            <a:avLst/>
          </a:prstGeom>
          <a:noFill/>
        </p:spPr>
        <p:txBody>
          <a:bodyPr wrap="none" lIns="91436" tIns="45718" rIns="91436" bIns="45718" rtlCol="0">
            <a:spAutoFit/>
          </a:bodyPr>
          <a:lstStyle>
            <a:lvl1pPr marL="0" marR="0" indent="0" algn="ctr" defTabSz="913765" rtl="0" eaLnBrk="1" fontAlgn="auto" latinLnBrk="0" hangingPunct="1">
              <a:lnSpc>
                <a:spcPct val="90000"/>
              </a:lnSpc>
              <a:spcBef>
                <a:spcPts val="1000"/>
              </a:spcBef>
              <a:spcAft>
                <a:spcPts val="0"/>
              </a:spcAft>
              <a:buClrTx/>
              <a:buSzTx/>
              <a:buFont typeface="Arial" panose="020B0604020202020204" pitchFamily="34" charset="0"/>
              <a:buNone/>
              <a:defRPr kumimoji="1" lang="zh-CN" altLang="en-US" sz="1600" dirty="0">
                <a:solidFill>
                  <a:schemeClr val="bg1"/>
                </a:solidFill>
              </a:defRPr>
            </a:lvl1pPr>
          </a:lstStyle>
          <a:p>
            <a:pPr marL="0" marR="0" lvl="0" indent="0" algn="ctr" defTabSz="913765" rtl="0" eaLnBrk="1" fontAlgn="auto" latinLnBrk="0" hangingPunct="1">
              <a:lnSpc>
                <a:spcPct val="90000"/>
              </a:lnSpc>
              <a:spcBef>
                <a:spcPts val="1000"/>
              </a:spcBef>
              <a:spcAft>
                <a:spcPts val="0"/>
              </a:spcAft>
              <a:buClrTx/>
              <a:buSzTx/>
              <a:buFont typeface="Arial" panose="020B0604020202020204" pitchFamily="34" charset="0"/>
              <a:buNone/>
              <a:defRPr/>
            </a:pPr>
            <a:r>
              <a:rPr kumimoji="1" lang="en-US" altLang="zh-CN" sz="1600" dirty="0">
                <a:solidFill>
                  <a:schemeClr val="bg1"/>
                </a:solidFill>
              </a:rPr>
              <a:t>PRESENTED</a:t>
            </a:r>
            <a:r>
              <a:rPr kumimoji="1" lang="zh-CN" altLang="en-US" sz="1600" dirty="0">
                <a:solidFill>
                  <a:schemeClr val="bg1"/>
                </a:solidFill>
              </a:rPr>
              <a:t> </a:t>
            </a:r>
            <a:r>
              <a:rPr kumimoji="1" lang="en-US" altLang="zh-CN" sz="1600" dirty="0">
                <a:solidFill>
                  <a:schemeClr val="bg1"/>
                </a:solidFill>
              </a:rPr>
              <a:t>BY</a:t>
            </a:r>
            <a:r>
              <a:rPr kumimoji="1" lang="zh-CN" altLang="en-US" sz="1600" dirty="0">
                <a:solidFill>
                  <a:schemeClr val="bg1"/>
                </a:solidFill>
              </a:rPr>
              <a:t> </a:t>
            </a:r>
            <a:r>
              <a:rPr kumimoji="1" lang="en-US" altLang="zh-CN" sz="1600" dirty="0">
                <a:solidFill>
                  <a:schemeClr val="bg1"/>
                </a:solidFill>
              </a:rPr>
              <a:t>OfficePLUS</a:t>
            </a:r>
            <a:endParaRPr kumimoji="1" lang="zh-CN" altLang="en-US" sz="1600"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Ref idx="1003">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9240DC-4355-43F1-A5FF-EB8542C8A5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47880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defTabSz="608965"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标注</a:t>
            </a:r>
          </a:p>
        </p:txBody>
      </p:sp>
      <p:sp>
        <p:nvSpPr>
          <p:cNvPr id="11" name="矩形 10"/>
          <p:cNvSpPr/>
          <p:nvPr userDrawn="1"/>
        </p:nvSpPr>
        <p:spPr>
          <a:xfrm>
            <a:off x="2572589" y="759873"/>
            <a:ext cx="1402001" cy="3453253"/>
          </a:xfrm>
          <a:prstGeom prst="rect">
            <a:avLst/>
          </a:prstGeom>
        </p:spPr>
        <p:txBody>
          <a:bodyPr wrap="square">
            <a:spAutoFit/>
          </a:bodyPr>
          <a:lstStyle/>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字体使用 </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行距</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背景图片出处</a:t>
            </a:r>
          </a:p>
          <a:p>
            <a:pPr marL="0" marR="0" lvl="0" indent="0" defTabSz="608965"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声明</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p:txBody>
      </p:sp>
      <p:sp>
        <p:nvSpPr>
          <p:cNvPr id="12" name="矩形 11"/>
          <p:cNvSpPr/>
          <p:nvPr userDrawn="1"/>
        </p:nvSpPr>
        <p:spPr>
          <a:xfrm>
            <a:off x="4153010" y="759873"/>
            <a:ext cx="7074345" cy="4239879"/>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英文 </a:t>
            </a:r>
            <a:r>
              <a:rPr kumimoji="0" lang="en-US" altLang="zh-CN" sz="1400" b="0" i="0" u="none" strike="noStrike" kern="0" cap="none" spc="0" normalizeH="0" baseline="0" noProof="0" dirty="0">
                <a:ln>
                  <a:noFill/>
                </a:ln>
                <a:solidFill>
                  <a:srgbClr val="FFFFFF"/>
                </a:solidFill>
                <a:effectLst/>
                <a:uLnTx/>
                <a:uFillTx/>
                <a:latin typeface="Segoe UI Light" panose="020B0502040204020203"/>
                <a:cs typeface="Segoe UI Light" panose="020B0502040204020203"/>
              </a:rPr>
              <a:t>Calibri</a:t>
            </a: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中文 微软雅黑</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正文 </a:t>
            </a:r>
            <a:r>
              <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1.3</a:t>
            </a: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en-US" altLang="zh-CN" sz="1400" b="0" i="0" u="none" strike="noStrike" kern="0" cap="none" spc="0" normalizeH="0" baseline="0" noProof="0" dirty="0" err="1">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cn.bing.com</a:t>
            </a: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8965" rtl="0" eaLnBrk="1" fontAlgn="auto" latinLnBrk="0" hangingPunct="1">
              <a:lnSpc>
                <a:spcPct val="13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本网站所提供的任何信息内容（包括但不限于 </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PPT</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模板、</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Word</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文档、</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Excel</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图表、图片素材等）均受</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中华人民共和国著作权法</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信息网络传播权保护条例</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及其他适用的法律法规的保护，未经权利人书面明确授权，信息内容的任何部分</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包括图片或图表</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不得被全部或部分的复制、传播、销售，否则将承担法律责任。</a:t>
            </a: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8965" eaLnBrk="1" fontAlgn="auto" latinLnBrk="0" hangingPunct="1">
              <a:lnSpc>
                <a:spcPct val="100000"/>
              </a:lnSpc>
              <a:spcBef>
                <a:spcPts val="0"/>
              </a:spcBef>
              <a:spcAft>
                <a:spcPts val="0"/>
              </a:spcAft>
              <a:buClrTx/>
              <a:buSzTx/>
              <a:buFontTx/>
              <a:buNone/>
              <a:defRPr/>
            </a:pPr>
            <a:r>
              <a:rPr kumimoji="1" lang="en-US" altLang="zh-CN"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pitchFamily="34" charset="-122"/>
                <a:cs typeface="Segoe UI Light" panose="020B0502040204020203"/>
              </a:rPr>
              <a:t>OfficePLUS</a:t>
            </a:r>
            <a:endParaRPr kumimoji="0" lang="zh-CN" altLang="en-US"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pitchFamily="34" charset="-122"/>
              <a:cs typeface="Segoe UI Light" panose="020B0502040204020203"/>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背景图片素材">
    <p:spTree>
      <p:nvGrpSpPr>
        <p:cNvPr id="1" name=""/>
        <p:cNvGrpSpPr/>
        <p:nvPr/>
      </p:nvGrpSpPr>
      <p:grpSpPr>
        <a:xfrm>
          <a:off x="0" y="0"/>
          <a:ext cx="0" cy="0"/>
          <a:chOff x="0" y="0"/>
          <a:chExt cx="0" cy="0"/>
        </a:xfrm>
      </p:grpSpPr>
      <p:sp>
        <p:nvSpPr>
          <p:cNvPr id="4" name="矩形 3"/>
          <p:cNvSpPr/>
          <p:nvPr userDrawn="1"/>
        </p:nvSpPr>
        <p:spPr>
          <a:xfrm>
            <a:off x="440603" y="759873"/>
            <a:ext cx="1569660" cy="369332"/>
          </a:xfrm>
          <a:prstGeom prst="rect">
            <a:avLst/>
          </a:prstGeom>
        </p:spPr>
        <p:txBody>
          <a:bodyPr wrap="none">
            <a:spAutoFit/>
          </a:bodyPr>
          <a:lstStyle/>
          <a:p>
            <a:pPr defTabSz="608965"/>
            <a:r>
              <a:rPr lang="zh-CN" altLang="en-US" sz="18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rPr>
              <a:t>背景图片素材</a:t>
            </a:r>
          </a:p>
        </p:txBody>
      </p:sp>
      <p:sp>
        <p:nvSpPr>
          <p:cNvPr id="5" name="矩形 4"/>
          <p:cNvSpPr/>
          <p:nvPr userDrawn="1"/>
        </p:nvSpPr>
        <p:spPr>
          <a:xfrm>
            <a:off x="440603" y="182445"/>
            <a:ext cx="777777" cy="246221"/>
          </a:xfrm>
          <a:prstGeom prst="rect">
            <a:avLst/>
          </a:prstGeom>
        </p:spPr>
        <p:txBody>
          <a:bodyPr wrap="none">
            <a:spAutoFit/>
          </a:bodyPr>
          <a:lstStyle/>
          <a:p>
            <a:pPr defTabSz="608965"/>
            <a:r>
              <a:rPr kumimoji="1" lang="en-US" altLang="zh-CN" sz="10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rPr>
              <a:t>OfficePLUS</a:t>
            </a:r>
            <a:endParaRPr lang="zh-CN" altLang="en-US" sz="10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封面页">
    <p:bg>
      <p:bgPr>
        <a:solidFill>
          <a:schemeClr val="accent1"/>
        </a:solidFill>
        <a:effectLst/>
      </p:bgPr>
    </p:bg>
    <p:spTree>
      <p:nvGrpSpPr>
        <p:cNvPr id="1" name=""/>
        <p:cNvGrpSpPr/>
        <p:nvPr/>
      </p:nvGrpSpPr>
      <p:grpSpPr>
        <a:xfrm>
          <a:off x="0" y="0"/>
          <a:ext cx="0" cy="0"/>
          <a:chOff x="0" y="0"/>
          <a:chExt cx="0" cy="0"/>
        </a:xfrm>
      </p:grpSpPr>
      <p:sp>
        <p:nvSpPr>
          <p:cNvPr id="3" name="矩形 2"/>
          <p:cNvSpPr/>
          <p:nvPr userDrawn="1"/>
        </p:nvSpPr>
        <p:spPr>
          <a:xfrm>
            <a:off x="794" y="0"/>
            <a:ext cx="12192000" cy="202241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22" name="直线连接符 2"/>
          <p:cNvCxnSpPr/>
          <p:nvPr userDrawn="1"/>
        </p:nvCxnSpPr>
        <p:spPr>
          <a:xfrm>
            <a:off x="3462595" y="3118936"/>
            <a:ext cx="526840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文本占位符 24"/>
          <p:cNvSpPr>
            <a:spLocks noGrp="1"/>
          </p:cNvSpPr>
          <p:nvPr>
            <p:ph type="body" sz="quarter" idx="10" hasCustomPrompt="1"/>
          </p:nvPr>
        </p:nvSpPr>
        <p:spPr>
          <a:xfrm>
            <a:off x="946944" y="2144334"/>
            <a:ext cx="10299700" cy="830997"/>
          </a:xfrm>
          <a:prstGeom prst="rect">
            <a:avLst/>
          </a:prstGeom>
        </p:spPr>
        <p:txBody>
          <a:bodyPr>
            <a:spAutoFit/>
          </a:bodyPr>
          <a:lstStyle>
            <a:lvl1pPr marL="0" indent="0" algn="ctr">
              <a:buNone/>
              <a:defRPr sz="4800" b="1"/>
            </a:lvl1pPr>
          </a:lstStyle>
          <a:p>
            <a:pPr lvl="0"/>
            <a:r>
              <a:rPr lang="en-US" altLang="zh-CN" dirty="0"/>
              <a:t>BUSINESS PLAN</a:t>
            </a:r>
          </a:p>
        </p:txBody>
      </p:sp>
      <p:sp>
        <p:nvSpPr>
          <p:cNvPr id="26" name="文本占位符 24"/>
          <p:cNvSpPr>
            <a:spLocks noGrp="1"/>
          </p:cNvSpPr>
          <p:nvPr>
            <p:ph type="body" sz="quarter" idx="11" hasCustomPrompt="1"/>
          </p:nvPr>
        </p:nvSpPr>
        <p:spPr>
          <a:xfrm>
            <a:off x="-214009" y="3305173"/>
            <a:ext cx="12621606" cy="1323439"/>
          </a:xfrm>
          <a:prstGeom prst="rect">
            <a:avLst/>
          </a:prstGeom>
        </p:spPr>
        <p:txBody>
          <a:bodyPr wrap="square">
            <a:spAutoFit/>
          </a:bodyPr>
          <a:lstStyle>
            <a:lvl1pPr marL="0" indent="0" algn="ctr">
              <a:buNone/>
              <a:defRPr sz="8000"/>
            </a:lvl1pPr>
          </a:lstStyle>
          <a:p>
            <a:pPr lvl="0"/>
            <a:r>
              <a:rPr lang="zh-CN" altLang="en-US" dirty="0"/>
              <a:t>产品策划商务模板</a:t>
            </a:r>
          </a:p>
        </p:txBody>
      </p:sp>
      <p:sp>
        <p:nvSpPr>
          <p:cNvPr id="27" name="文本占位符 24"/>
          <p:cNvSpPr>
            <a:spLocks noGrp="1"/>
          </p:cNvSpPr>
          <p:nvPr>
            <p:ph type="body" sz="quarter" idx="12" hasCustomPrompt="1"/>
          </p:nvPr>
        </p:nvSpPr>
        <p:spPr>
          <a:xfrm>
            <a:off x="946944" y="5742089"/>
            <a:ext cx="10299700" cy="338554"/>
          </a:xfrm>
          <a:prstGeom prst="rect">
            <a:avLst/>
          </a:prstGeom>
        </p:spPr>
        <p:txBody>
          <a:bodyPr>
            <a:spAutoFit/>
          </a:bodyPr>
          <a:lstStyle>
            <a:lvl1pPr marL="0" indent="0" algn="ctr">
              <a:buNone/>
              <a:defRPr sz="1600"/>
            </a:lvl1pPr>
          </a:lstStyle>
          <a:p>
            <a:pPr lvl="0"/>
            <a:r>
              <a:rPr lang="en-US" altLang="zh-CN" dirty="0"/>
              <a:t>PRESENTED BY OfficePLUS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三项目录">
    <p:spTree>
      <p:nvGrpSpPr>
        <p:cNvPr id="1" name=""/>
        <p:cNvGrpSpPr/>
        <p:nvPr/>
      </p:nvGrpSpPr>
      <p:grpSpPr>
        <a:xfrm>
          <a:off x="0" y="0"/>
          <a:ext cx="0" cy="0"/>
          <a:chOff x="0" y="0"/>
          <a:chExt cx="0" cy="0"/>
        </a:xfrm>
      </p:grpSpPr>
      <p:sp>
        <p:nvSpPr>
          <p:cNvPr id="2" name="矩形 1"/>
          <p:cNvSpPr/>
          <p:nvPr userDrawn="1"/>
        </p:nvSpPr>
        <p:spPr>
          <a:xfrm>
            <a:off x="794" y="176374"/>
            <a:ext cx="12192000" cy="7290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3" name="文本框 2"/>
          <p:cNvSpPr txBox="1"/>
          <p:nvPr userDrawn="1"/>
        </p:nvSpPr>
        <p:spPr>
          <a:xfrm>
            <a:off x="247750" y="224109"/>
            <a:ext cx="2528363" cy="584775"/>
          </a:xfrm>
          <a:prstGeom prst="rect">
            <a:avLst/>
          </a:prstGeom>
          <a:noFill/>
        </p:spPr>
        <p:txBody>
          <a:bodyPr wrap="square" rtlCol="0">
            <a:spAutoFit/>
          </a:bodyPr>
          <a:lstStyle/>
          <a:p>
            <a:r>
              <a:rPr kumimoji="1" lang="en-US" altLang="zh-CN" sz="3200" b="1" dirty="0">
                <a:cs typeface="+mn-ea"/>
                <a:sym typeface="+mn-lt"/>
              </a:rPr>
              <a:t>CONTENTS</a:t>
            </a:r>
            <a:endParaRPr kumimoji="1" lang="zh-CN" altLang="en-US" sz="3200" b="1" dirty="0">
              <a:cs typeface="+mn-ea"/>
              <a:sym typeface="+mn-lt"/>
            </a:endParaRPr>
          </a:p>
        </p:txBody>
      </p:sp>
      <p:cxnSp>
        <p:nvCxnSpPr>
          <p:cNvPr id="4" name="直线连接符 6"/>
          <p:cNvCxnSpPr>
            <a:stCxn id="6" idx="6"/>
          </p:cNvCxnSpPr>
          <p:nvPr userDrawn="1"/>
        </p:nvCxnSpPr>
        <p:spPr>
          <a:xfrm>
            <a:off x="1200181" y="1481540"/>
            <a:ext cx="1099261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组 1"/>
          <p:cNvGrpSpPr/>
          <p:nvPr userDrawn="1"/>
        </p:nvGrpSpPr>
        <p:grpSpPr>
          <a:xfrm>
            <a:off x="365345" y="1064122"/>
            <a:ext cx="834836" cy="834836"/>
            <a:chOff x="529193" y="798091"/>
            <a:chExt cx="626127" cy="626127"/>
          </a:xfrm>
        </p:grpSpPr>
        <p:sp>
          <p:nvSpPr>
            <p:cNvPr id="6" name="椭圆 5"/>
            <p:cNvSpPr/>
            <p:nvPr/>
          </p:nvSpPr>
          <p:spPr>
            <a:xfrm>
              <a:off x="529193" y="798091"/>
              <a:ext cx="626127" cy="626127"/>
            </a:xfrm>
            <a:prstGeom prst="ellipse">
              <a:avLst/>
            </a:prstGeom>
            <a:solidFill>
              <a:schemeClr val="tx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grpSp>
          <p:nvGrpSpPr>
            <p:cNvPr id="7" name="组 16"/>
            <p:cNvGrpSpPr/>
            <p:nvPr/>
          </p:nvGrpSpPr>
          <p:grpSpPr>
            <a:xfrm>
              <a:off x="700440" y="956739"/>
              <a:ext cx="283634" cy="308830"/>
              <a:chOff x="1411179" y="1821366"/>
              <a:chExt cx="343975" cy="374532"/>
            </a:xfrm>
          </p:grpSpPr>
          <p:sp>
            <p:nvSpPr>
              <p:cNvPr id="8" name="空心弧 7"/>
              <p:cNvSpPr/>
              <p:nvPr/>
            </p:nvSpPr>
            <p:spPr>
              <a:xfrm>
                <a:off x="1411179" y="1851923"/>
                <a:ext cx="343975" cy="343975"/>
              </a:xfrm>
              <a:prstGeom prst="blockArc">
                <a:avLst>
                  <a:gd name="adj1" fmla="val 17291385"/>
                  <a:gd name="adj2" fmla="val 15167453"/>
                  <a:gd name="adj3" fmla="val 3867"/>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tx1"/>
                  </a:solidFill>
                  <a:cs typeface="+mn-ea"/>
                  <a:sym typeface="+mn-lt"/>
                </a:endParaRPr>
              </a:p>
            </p:txBody>
          </p:sp>
          <p:cxnSp>
            <p:nvCxnSpPr>
              <p:cNvPr id="9" name="直线连接符 10"/>
              <p:cNvCxnSpPr/>
              <p:nvPr/>
            </p:nvCxnSpPr>
            <p:spPr>
              <a:xfrm flipV="1">
                <a:off x="1587577" y="1821366"/>
                <a:ext cx="0" cy="167268"/>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grpSp>
      </p:grpSp>
      <p:sp>
        <p:nvSpPr>
          <p:cNvPr id="10" name="椭圆 9"/>
          <p:cNvSpPr/>
          <p:nvPr userDrawn="1"/>
        </p:nvSpPr>
        <p:spPr>
          <a:xfrm>
            <a:off x="2161509" y="1305167"/>
            <a:ext cx="352747" cy="35274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11" name="直线连接符 39"/>
          <p:cNvCxnSpPr>
            <a:stCxn id="10" idx="4"/>
            <a:endCxn id="13" idx="0"/>
          </p:cNvCxnSpPr>
          <p:nvPr userDrawn="1"/>
        </p:nvCxnSpPr>
        <p:spPr>
          <a:xfrm>
            <a:off x="2337883" y="1657914"/>
            <a:ext cx="1" cy="389183"/>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圆角矩形 12"/>
          <p:cNvSpPr/>
          <p:nvPr/>
        </p:nvSpPr>
        <p:spPr>
          <a:xfrm>
            <a:off x="1129882" y="2047096"/>
            <a:ext cx="2416003" cy="451405"/>
          </a:xfrm>
          <a:prstGeom prst="roundRect">
            <a:avLst/>
          </a:prstGeom>
          <a:solidFill>
            <a:schemeClr val="accent2"/>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15" name="椭圆 14"/>
          <p:cNvSpPr/>
          <p:nvPr userDrawn="1"/>
        </p:nvSpPr>
        <p:spPr>
          <a:xfrm>
            <a:off x="6182961" y="1305167"/>
            <a:ext cx="352747" cy="35274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16" name="直线连接符 51"/>
          <p:cNvCxnSpPr>
            <a:stCxn id="15" idx="4"/>
            <a:endCxn id="18" idx="0"/>
          </p:cNvCxnSpPr>
          <p:nvPr userDrawn="1"/>
        </p:nvCxnSpPr>
        <p:spPr>
          <a:xfrm>
            <a:off x="6359335" y="1657914"/>
            <a:ext cx="1" cy="389183"/>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8" name="圆角矩形 17"/>
          <p:cNvSpPr/>
          <p:nvPr/>
        </p:nvSpPr>
        <p:spPr>
          <a:xfrm>
            <a:off x="5151334" y="2047096"/>
            <a:ext cx="2416003" cy="451405"/>
          </a:xfrm>
          <a:prstGeom prst="roundRect">
            <a:avLst/>
          </a:prstGeom>
          <a:solidFill>
            <a:schemeClr val="accent5"/>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20" name="椭圆 19"/>
          <p:cNvSpPr/>
          <p:nvPr userDrawn="1"/>
        </p:nvSpPr>
        <p:spPr>
          <a:xfrm>
            <a:off x="10204417" y="1305167"/>
            <a:ext cx="352747" cy="35274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21" name="直线连接符 65"/>
          <p:cNvCxnSpPr>
            <a:stCxn id="20" idx="4"/>
            <a:endCxn id="23" idx="0"/>
          </p:cNvCxnSpPr>
          <p:nvPr userDrawn="1"/>
        </p:nvCxnSpPr>
        <p:spPr>
          <a:xfrm>
            <a:off x="10380791" y="1657914"/>
            <a:ext cx="1" cy="389183"/>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3" name="圆角矩形 22"/>
          <p:cNvSpPr/>
          <p:nvPr/>
        </p:nvSpPr>
        <p:spPr>
          <a:xfrm>
            <a:off x="9172790" y="2047096"/>
            <a:ext cx="2416003" cy="451405"/>
          </a:xfrm>
          <a:prstGeom prst="roundRect">
            <a:avLst/>
          </a:prstGeom>
          <a:solidFill>
            <a:schemeClr val="accent3"/>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31" name="文本占位符 24"/>
          <p:cNvSpPr>
            <a:spLocks noGrp="1"/>
          </p:cNvSpPr>
          <p:nvPr>
            <p:ph type="body" sz="quarter" idx="12" hasCustomPrompt="1"/>
          </p:nvPr>
        </p:nvSpPr>
        <p:spPr>
          <a:xfrm>
            <a:off x="1268497"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3" name="文本占位符 24"/>
          <p:cNvSpPr>
            <a:spLocks noGrp="1"/>
          </p:cNvSpPr>
          <p:nvPr>
            <p:ph type="body" sz="quarter" idx="13" hasCustomPrompt="1"/>
          </p:nvPr>
        </p:nvSpPr>
        <p:spPr>
          <a:xfrm>
            <a:off x="5289949"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4" name="文本占位符 24"/>
          <p:cNvSpPr>
            <a:spLocks noGrp="1"/>
          </p:cNvSpPr>
          <p:nvPr>
            <p:ph type="body" sz="quarter" idx="14" hasCustomPrompt="1"/>
          </p:nvPr>
        </p:nvSpPr>
        <p:spPr>
          <a:xfrm>
            <a:off x="9311405"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9" name="文本占位符 24"/>
          <p:cNvSpPr>
            <a:spLocks noGrp="1"/>
          </p:cNvSpPr>
          <p:nvPr>
            <p:ph type="body" sz="quarter" idx="16" hasCustomPrompt="1"/>
          </p:nvPr>
        </p:nvSpPr>
        <p:spPr>
          <a:xfrm>
            <a:off x="1129881" y="2663824"/>
            <a:ext cx="2416003" cy="1200329"/>
          </a:xfrm>
          <a:prstGeom prst="rect">
            <a:avLst/>
          </a:prstGeom>
        </p:spPr>
        <p:txBody>
          <a:bodyPr wrap="square">
            <a:spAutoFit/>
          </a:bodyPr>
          <a:lstStyle>
            <a:lvl1pPr marL="0" indent="0" algn="l">
              <a:lnSpc>
                <a:spcPct val="120000"/>
              </a:lnSpc>
              <a:buNone/>
              <a:defRPr sz="1200">
                <a:solidFill>
                  <a:schemeClr val="bg1"/>
                </a:solidFill>
              </a:defRPr>
            </a:lvl1pPr>
          </a:lstStyle>
          <a:p>
            <a:pPr lvl="0"/>
            <a:r>
              <a:rPr lang="zh-CN" altLang="en-US" dirty="0"/>
              <a:t>点击此处添加文本信息。标题数字等都可以通过点击和重新输入进行更改，顶部“开始”面板中可以对字体、字号、颜色、行距等进行修改。</a:t>
            </a:r>
          </a:p>
        </p:txBody>
      </p:sp>
      <p:sp>
        <p:nvSpPr>
          <p:cNvPr id="40" name="文本占位符 24"/>
          <p:cNvSpPr>
            <a:spLocks noGrp="1"/>
          </p:cNvSpPr>
          <p:nvPr>
            <p:ph type="body" sz="quarter" idx="17" hasCustomPrompt="1"/>
          </p:nvPr>
        </p:nvSpPr>
        <p:spPr>
          <a:xfrm>
            <a:off x="5151334" y="2663824"/>
            <a:ext cx="2416003" cy="1200329"/>
          </a:xfrm>
          <a:prstGeom prst="rect">
            <a:avLst/>
          </a:prstGeom>
        </p:spPr>
        <p:txBody>
          <a:bodyPr wrap="square">
            <a:spAutoFit/>
          </a:bodyPr>
          <a:lstStyle>
            <a:lvl1pPr marL="0" indent="0" algn="l">
              <a:lnSpc>
                <a:spcPct val="120000"/>
              </a:lnSpc>
              <a:buNone/>
              <a:defRPr sz="1200">
                <a:solidFill>
                  <a:schemeClr val="bg1"/>
                </a:solidFill>
              </a:defRPr>
            </a:lvl1pPr>
          </a:lstStyle>
          <a:p>
            <a:pPr lvl="0"/>
            <a:r>
              <a:rPr lang="zh-CN" altLang="en-US" dirty="0"/>
              <a:t>点击此处添加文本信息。标题数字等都可以通过点击和重新输入进行更改，顶部“开始”面板中可以对字体、字号、颜色、行距等进行修改。</a:t>
            </a:r>
          </a:p>
        </p:txBody>
      </p:sp>
      <p:sp>
        <p:nvSpPr>
          <p:cNvPr id="41" name="文本占位符 24"/>
          <p:cNvSpPr>
            <a:spLocks noGrp="1"/>
          </p:cNvSpPr>
          <p:nvPr>
            <p:ph type="body" sz="quarter" idx="18" hasCustomPrompt="1"/>
          </p:nvPr>
        </p:nvSpPr>
        <p:spPr>
          <a:xfrm>
            <a:off x="9172790" y="2663824"/>
            <a:ext cx="2416003" cy="1200329"/>
          </a:xfrm>
          <a:prstGeom prst="rect">
            <a:avLst/>
          </a:prstGeom>
        </p:spPr>
        <p:txBody>
          <a:bodyPr wrap="square">
            <a:spAutoFit/>
          </a:bodyPr>
          <a:lstStyle>
            <a:lvl1pPr marL="0" indent="0" algn="l">
              <a:lnSpc>
                <a:spcPct val="120000"/>
              </a:lnSpc>
              <a:buNone/>
              <a:defRPr sz="1200">
                <a:solidFill>
                  <a:schemeClr val="bg1"/>
                </a:solidFill>
              </a:defRPr>
            </a:lvl1pPr>
          </a:lstStyle>
          <a:p>
            <a:pPr lvl="0"/>
            <a:r>
              <a:rPr lang="zh-CN" altLang="en-US" dirty="0"/>
              <a:t>点击此处添加文本信息。标题数字等都可以通过点击和重新输入进行更改，顶部“开始”面板中可以对字体、字号、颜色、行距等进行修改。</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四项目录">
    <p:spTree>
      <p:nvGrpSpPr>
        <p:cNvPr id="1" name=""/>
        <p:cNvGrpSpPr/>
        <p:nvPr/>
      </p:nvGrpSpPr>
      <p:grpSpPr>
        <a:xfrm>
          <a:off x="0" y="0"/>
          <a:ext cx="0" cy="0"/>
          <a:chOff x="0" y="0"/>
          <a:chExt cx="0" cy="0"/>
        </a:xfrm>
      </p:grpSpPr>
      <p:cxnSp>
        <p:nvCxnSpPr>
          <p:cNvPr id="4" name="直线连接符 6"/>
          <p:cNvCxnSpPr>
            <a:stCxn id="6" idx="6"/>
          </p:cNvCxnSpPr>
          <p:nvPr userDrawn="1"/>
        </p:nvCxnSpPr>
        <p:spPr>
          <a:xfrm>
            <a:off x="1200181" y="1481540"/>
            <a:ext cx="1099261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椭圆 9"/>
          <p:cNvSpPr/>
          <p:nvPr userDrawn="1"/>
        </p:nvSpPr>
        <p:spPr>
          <a:xfrm>
            <a:off x="2161509" y="1305167"/>
            <a:ext cx="352747" cy="35274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11" name="直线连接符 39"/>
          <p:cNvCxnSpPr>
            <a:stCxn id="10" idx="4"/>
            <a:endCxn id="13" idx="0"/>
          </p:cNvCxnSpPr>
          <p:nvPr userDrawn="1"/>
        </p:nvCxnSpPr>
        <p:spPr>
          <a:xfrm flipH="1">
            <a:off x="2322008" y="1657914"/>
            <a:ext cx="15875" cy="38925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圆角矩形 12"/>
          <p:cNvSpPr/>
          <p:nvPr/>
        </p:nvSpPr>
        <p:spPr>
          <a:xfrm>
            <a:off x="1129665" y="2047240"/>
            <a:ext cx="2384425" cy="718185"/>
          </a:xfrm>
          <a:prstGeom prst="roundRect">
            <a:avLst/>
          </a:prstGeom>
          <a:solidFill>
            <a:schemeClr val="accent2"/>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15" name="椭圆 14"/>
          <p:cNvSpPr/>
          <p:nvPr userDrawn="1"/>
        </p:nvSpPr>
        <p:spPr>
          <a:xfrm>
            <a:off x="4883090" y="1305167"/>
            <a:ext cx="352747" cy="35274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16" name="直线连接符 51"/>
          <p:cNvCxnSpPr>
            <a:stCxn id="15" idx="4"/>
          </p:cNvCxnSpPr>
          <p:nvPr userDrawn="1"/>
        </p:nvCxnSpPr>
        <p:spPr>
          <a:xfrm flipH="1">
            <a:off x="5055235" y="1657985"/>
            <a:ext cx="4445" cy="389255"/>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8" name="圆角矩形 17"/>
          <p:cNvSpPr/>
          <p:nvPr/>
        </p:nvSpPr>
        <p:spPr>
          <a:xfrm>
            <a:off x="3851275" y="2047240"/>
            <a:ext cx="2331085" cy="717550"/>
          </a:xfrm>
          <a:prstGeom prst="roundRect">
            <a:avLst/>
          </a:prstGeom>
          <a:solidFill>
            <a:schemeClr val="accent5"/>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20" name="椭圆 19"/>
          <p:cNvSpPr/>
          <p:nvPr userDrawn="1"/>
        </p:nvSpPr>
        <p:spPr>
          <a:xfrm>
            <a:off x="7604674" y="1305167"/>
            <a:ext cx="352747" cy="35274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21" name="直线连接符 65"/>
          <p:cNvCxnSpPr>
            <a:stCxn id="20" idx="4"/>
            <a:endCxn id="23" idx="0"/>
          </p:cNvCxnSpPr>
          <p:nvPr userDrawn="1"/>
        </p:nvCxnSpPr>
        <p:spPr>
          <a:xfrm>
            <a:off x="7781048" y="1657914"/>
            <a:ext cx="0" cy="30480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3" name="圆角矩形 22"/>
          <p:cNvSpPr/>
          <p:nvPr/>
        </p:nvSpPr>
        <p:spPr>
          <a:xfrm>
            <a:off x="6572885" y="1962785"/>
            <a:ext cx="2416175" cy="801370"/>
          </a:xfrm>
          <a:prstGeom prst="roundRect">
            <a:avLst/>
          </a:prstGeom>
          <a:solidFill>
            <a:schemeClr val="accent3"/>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25" name="椭圆 24"/>
          <p:cNvSpPr/>
          <p:nvPr userDrawn="1"/>
        </p:nvSpPr>
        <p:spPr>
          <a:xfrm>
            <a:off x="10326258" y="1305167"/>
            <a:ext cx="352747" cy="35274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26" name="直线连接符 81"/>
          <p:cNvCxnSpPr>
            <a:stCxn id="25" idx="4"/>
            <a:endCxn id="28" idx="0"/>
          </p:cNvCxnSpPr>
          <p:nvPr userDrawn="1"/>
        </p:nvCxnSpPr>
        <p:spPr>
          <a:xfrm>
            <a:off x="10502632" y="1657914"/>
            <a:ext cx="0" cy="389255"/>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8" name="圆角矩形 27"/>
          <p:cNvSpPr/>
          <p:nvPr/>
        </p:nvSpPr>
        <p:spPr>
          <a:xfrm>
            <a:off x="9294495" y="2047240"/>
            <a:ext cx="2416175" cy="591820"/>
          </a:xfrm>
          <a:prstGeom prst="roundRect">
            <a:avLst/>
          </a:prstGeom>
          <a:solidFill>
            <a:schemeClr val="accent1"/>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31" name="文本占位符 24"/>
          <p:cNvSpPr>
            <a:spLocks noGrp="1"/>
          </p:cNvSpPr>
          <p:nvPr>
            <p:ph type="body" sz="quarter" idx="12" hasCustomPrompt="1"/>
          </p:nvPr>
        </p:nvSpPr>
        <p:spPr>
          <a:xfrm>
            <a:off x="1268497"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3" name="文本占位符 24"/>
          <p:cNvSpPr>
            <a:spLocks noGrp="1"/>
          </p:cNvSpPr>
          <p:nvPr>
            <p:ph type="body" sz="quarter" idx="13" hasCustomPrompt="1"/>
          </p:nvPr>
        </p:nvSpPr>
        <p:spPr>
          <a:xfrm>
            <a:off x="3990078"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4" name="文本占位符 24"/>
          <p:cNvSpPr>
            <a:spLocks noGrp="1"/>
          </p:cNvSpPr>
          <p:nvPr>
            <p:ph type="body" sz="quarter" idx="14" hasCustomPrompt="1"/>
          </p:nvPr>
        </p:nvSpPr>
        <p:spPr>
          <a:xfrm>
            <a:off x="6711662" y="2073378"/>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8" name="文本占位符 24"/>
          <p:cNvSpPr>
            <a:spLocks noGrp="1"/>
          </p:cNvSpPr>
          <p:nvPr>
            <p:ph type="body" sz="quarter" idx="15" hasCustomPrompt="1"/>
          </p:nvPr>
        </p:nvSpPr>
        <p:spPr>
          <a:xfrm>
            <a:off x="9433244"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0" name="文本占位符 24"/>
          <p:cNvSpPr>
            <a:spLocks noGrp="1"/>
          </p:cNvSpPr>
          <p:nvPr>
            <p:ph type="body" sz="quarter" idx="20" hasCustomPrompt="1"/>
          </p:nvPr>
        </p:nvSpPr>
        <p:spPr>
          <a:xfrm>
            <a:off x="130794" y="236090"/>
            <a:ext cx="2138774" cy="584775"/>
          </a:xfrm>
          <a:prstGeom prst="rect">
            <a:avLst/>
          </a:prstGeom>
        </p:spPr>
        <p:txBody>
          <a:bodyPr wrap="square">
            <a:spAutoFit/>
          </a:bodyPr>
          <a:lstStyle>
            <a:lvl1pPr marL="0" indent="0" algn="l">
              <a:buNone/>
              <a:defRPr sz="3200" b="1"/>
            </a:lvl1pPr>
          </a:lstStyle>
          <a:p>
            <a:pPr lvl="0"/>
            <a:r>
              <a:rPr lang="en-US" altLang="zh-CN" dirty="0"/>
              <a:t>CONTENT</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副标题页_1">
    <p:bg>
      <p:bgPr>
        <a:solidFill>
          <a:schemeClr val="accent1"/>
        </a:solidFill>
        <a:effectLst/>
      </p:bgPr>
    </p:bg>
    <p:spTree>
      <p:nvGrpSpPr>
        <p:cNvPr id="1" name=""/>
        <p:cNvGrpSpPr/>
        <p:nvPr/>
      </p:nvGrpSpPr>
      <p:grpSpPr>
        <a:xfrm>
          <a:off x="0" y="0"/>
          <a:ext cx="0" cy="0"/>
          <a:chOff x="0" y="0"/>
          <a:chExt cx="0" cy="0"/>
        </a:xfrm>
      </p:grpSpPr>
      <p:sp>
        <p:nvSpPr>
          <p:cNvPr id="4" name="文本占位符 24"/>
          <p:cNvSpPr>
            <a:spLocks noGrp="1"/>
          </p:cNvSpPr>
          <p:nvPr>
            <p:ph type="body" sz="quarter" idx="10" hasCustomPrompt="1"/>
          </p:nvPr>
        </p:nvSpPr>
        <p:spPr>
          <a:xfrm>
            <a:off x="946944" y="2299125"/>
            <a:ext cx="10299700" cy="830997"/>
          </a:xfrm>
          <a:prstGeom prst="rect">
            <a:avLst/>
          </a:prstGeom>
        </p:spPr>
        <p:txBody>
          <a:bodyPr>
            <a:spAutoFit/>
          </a:bodyPr>
          <a:lstStyle>
            <a:lvl1pPr marL="0" indent="0" algn="ctr">
              <a:buNone/>
              <a:defRPr sz="4800" b="1"/>
            </a:lvl1pPr>
          </a:lstStyle>
          <a:p>
            <a:pPr lvl="0"/>
            <a:r>
              <a:rPr lang="en-US" altLang="zh-CN" dirty="0"/>
              <a:t>CHAPTER ONE</a:t>
            </a:r>
          </a:p>
        </p:txBody>
      </p:sp>
      <p:sp>
        <p:nvSpPr>
          <p:cNvPr id="5" name="文本占位符 24"/>
          <p:cNvSpPr>
            <a:spLocks noGrp="1"/>
          </p:cNvSpPr>
          <p:nvPr>
            <p:ph type="body" sz="quarter" idx="11" hasCustomPrompt="1"/>
          </p:nvPr>
        </p:nvSpPr>
        <p:spPr>
          <a:xfrm>
            <a:off x="946944" y="3022332"/>
            <a:ext cx="10299700" cy="1323439"/>
          </a:xfrm>
          <a:prstGeom prst="rect">
            <a:avLst/>
          </a:prstGeom>
        </p:spPr>
        <p:txBody>
          <a:bodyPr wrap="square">
            <a:spAutoFit/>
          </a:bodyPr>
          <a:lstStyle>
            <a:lvl1pPr marL="0" indent="0" algn="ctr">
              <a:buNone/>
              <a:defRPr sz="8000" b="1"/>
            </a:lvl1pPr>
          </a:lstStyle>
          <a:p>
            <a:pPr lvl="0"/>
            <a:r>
              <a:rPr lang="zh-CN" altLang="en-US" dirty="0"/>
              <a:t>行业分析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三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a:xfrm>
            <a:off x="4972050" y="-1"/>
            <a:ext cx="7219950" cy="6934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3676650" y="-1"/>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3676650" y="1158607"/>
            <a:ext cx="1295401" cy="117054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3676650" y="2317215"/>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3676650" y="3475823"/>
            <a:ext cx="1295401" cy="118959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3676650" y="4665417"/>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676650" y="5843074"/>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2381248"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1085846"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209556" y="1146672"/>
            <a:ext cx="1295401" cy="117054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1085846" y="0"/>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4972053" y="1158607"/>
            <a:ext cx="7219947" cy="1170543"/>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21"/>
          <p:cNvSpPr>
            <a:spLocks noGrp="1"/>
          </p:cNvSpPr>
          <p:nvPr>
            <p:ph type="body" sz="quarter" idx="11"/>
          </p:nvPr>
        </p:nvSpPr>
        <p:spPr>
          <a:xfrm>
            <a:off x="5181607" y="1365313"/>
            <a:ext cx="5405967" cy="757130"/>
          </a:xfrm>
          <a:prstGeom prst="rect">
            <a:avLst/>
          </a:prstGeom>
          <a:noFill/>
        </p:spPr>
        <p:txBody>
          <a:bodyPr wrap="square" rtlCol="0">
            <a:spAutoFit/>
          </a:bodyPr>
          <a:lstStyle>
            <a:lvl1pPr marL="0" indent="0">
              <a:buNone/>
              <a:defRPr lang="zh-CN" altLang="en-US" sz="4800" b="1" dirty="0">
                <a:solidFill>
                  <a:schemeClr val="bg1"/>
                </a:solidFill>
              </a:defRPr>
            </a:lvl1pPr>
          </a:lstStyle>
          <a:p>
            <a:pPr marL="0" lvl="0" defTabSz="913765"/>
            <a:endParaRPr lang="zh-CN" altLang="en-US" dirty="0"/>
          </a:p>
        </p:txBody>
      </p:sp>
      <p:sp>
        <p:nvSpPr>
          <p:cNvPr id="22" name="文本占位符 21"/>
          <p:cNvSpPr>
            <a:spLocks noGrp="1"/>
          </p:cNvSpPr>
          <p:nvPr>
            <p:ph type="body" sz="quarter" idx="12"/>
          </p:nvPr>
        </p:nvSpPr>
        <p:spPr>
          <a:xfrm>
            <a:off x="5181606" y="2625406"/>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3" name="文本占位符 21"/>
          <p:cNvSpPr>
            <a:spLocks noGrp="1"/>
          </p:cNvSpPr>
          <p:nvPr>
            <p:ph type="body" sz="quarter" idx="13"/>
          </p:nvPr>
        </p:nvSpPr>
        <p:spPr>
          <a:xfrm>
            <a:off x="5181606" y="3373370"/>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4" name="文本占位符 21"/>
          <p:cNvSpPr>
            <a:spLocks noGrp="1"/>
          </p:cNvSpPr>
          <p:nvPr>
            <p:ph type="body" sz="quarter" idx="14"/>
          </p:nvPr>
        </p:nvSpPr>
        <p:spPr>
          <a:xfrm>
            <a:off x="5181606" y="4121334"/>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副标题页_2">
    <p:bg>
      <p:bgPr>
        <a:solidFill>
          <a:schemeClr val="accent2"/>
        </a:solidFill>
        <a:effectLst/>
      </p:bgPr>
    </p:bg>
    <p:spTree>
      <p:nvGrpSpPr>
        <p:cNvPr id="1" name=""/>
        <p:cNvGrpSpPr/>
        <p:nvPr/>
      </p:nvGrpSpPr>
      <p:grpSpPr>
        <a:xfrm>
          <a:off x="0" y="0"/>
          <a:ext cx="0" cy="0"/>
          <a:chOff x="0" y="0"/>
          <a:chExt cx="0" cy="0"/>
        </a:xfrm>
      </p:grpSpPr>
      <p:sp>
        <p:nvSpPr>
          <p:cNvPr id="2" name="文本占位符 24"/>
          <p:cNvSpPr>
            <a:spLocks noGrp="1"/>
          </p:cNvSpPr>
          <p:nvPr>
            <p:ph type="body" sz="quarter" idx="10" hasCustomPrompt="1"/>
          </p:nvPr>
        </p:nvSpPr>
        <p:spPr>
          <a:xfrm>
            <a:off x="946944" y="2299125"/>
            <a:ext cx="10299700" cy="830997"/>
          </a:xfrm>
          <a:prstGeom prst="rect">
            <a:avLst/>
          </a:prstGeom>
        </p:spPr>
        <p:txBody>
          <a:bodyPr>
            <a:spAutoFit/>
          </a:bodyPr>
          <a:lstStyle>
            <a:lvl1pPr marL="0" indent="0" algn="ctr">
              <a:buNone/>
              <a:defRPr sz="4800" b="1"/>
            </a:lvl1pPr>
          </a:lstStyle>
          <a:p>
            <a:pPr lvl="0"/>
            <a:r>
              <a:rPr lang="en-US" altLang="zh-CN" dirty="0"/>
              <a:t>CHAPTER ONE</a:t>
            </a:r>
          </a:p>
        </p:txBody>
      </p:sp>
      <p:sp>
        <p:nvSpPr>
          <p:cNvPr id="3" name="文本占位符 24"/>
          <p:cNvSpPr>
            <a:spLocks noGrp="1"/>
          </p:cNvSpPr>
          <p:nvPr>
            <p:ph type="body" sz="quarter" idx="11" hasCustomPrompt="1"/>
          </p:nvPr>
        </p:nvSpPr>
        <p:spPr>
          <a:xfrm>
            <a:off x="946944" y="3022332"/>
            <a:ext cx="10299700" cy="1323439"/>
          </a:xfrm>
          <a:prstGeom prst="rect">
            <a:avLst/>
          </a:prstGeom>
        </p:spPr>
        <p:txBody>
          <a:bodyPr wrap="square">
            <a:spAutoFit/>
          </a:bodyPr>
          <a:lstStyle>
            <a:lvl1pPr marL="0" indent="0" algn="ctr">
              <a:buNone/>
              <a:defRPr sz="8000" b="1"/>
            </a:lvl1pPr>
          </a:lstStyle>
          <a:p>
            <a:pPr lvl="0"/>
            <a:r>
              <a:rPr lang="zh-CN" altLang="en-US" dirty="0"/>
              <a:t>行业分析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副标题页_3">
    <p:bg>
      <p:bgPr>
        <a:solidFill>
          <a:schemeClr val="accent5"/>
        </a:solidFill>
        <a:effectLst/>
      </p:bgPr>
    </p:bg>
    <p:spTree>
      <p:nvGrpSpPr>
        <p:cNvPr id="1" name=""/>
        <p:cNvGrpSpPr/>
        <p:nvPr/>
      </p:nvGrpSpPr>
      <p:grpSpPr>
        <a:xfrm>
          <a:off x="0" y="0"/>
          <a:ext cx="0" cy="0"/>
          <a:chOff x="0" y="0"/>
          <a:chExt cx="0" cy="0"/>
        </a:xfrm>
      </p:grpSpPr>
      <p:sp>
        <p:nvSpPr>
          <p:cNvPr id="2" name="文本占位符 24"/>
          <p:cNvSpPr>
            <a:spLocks noGrp="1"/>
          </p:cNvSpPr>
          <p:nvPr>
            <p:ph type="body" sz="quarter" idx="10" hasCustomPrompt="1"/>
          </p:nvPr>
        </p:nvSpPr>
        <p:spPr>
          <a:xfrm>
            <a:off x="946944" y="2299125"/>
            <a:ext cx="10299700" cy="830997"/>
          </a:xfrm>
          <a:prstGeom prst="rect">
            <a:avLst/>
          </a:prstGeom>
        </p:spPr>
        <p:txBody>
          <a:bodyPr>
            <a:spAutoFit/>
          </a:bodyPr>
          <a:lstStyle>
            <a:lvl1pPr marL="0" indent="0" algn="ctr">
              <a:buNone/>
              <a:defRPr sz="4800" b="1"/>
            </a:lvl1pPr>
          </a:lstStyle>
          <a:p>
            <a:pPr lvl="0"/>
            <a:r>
              <a:rPr lang="en-US" altLang="zh-CN" dirty="0"/>
              <a:t>CHAPTER ONE</a:t>
            </a:r>
          </a:p>
        </p:txBody>
      </p:sp>
      <p:sp>
        <p:nvSpPr>
          <p:cNvPr id="3" name="文本占位符 24"/>
          <p:cNvSpPr>
            <a:spLocks noGrp="1"/>
          </p:cNvSpPr>
          <p:nvPr>
            <p:ph type="body" sz="quarter" idx="11" hasCustomPrompt="1"/>
          </p:nvPr>
        </p:nvSpPr>
        <p:spPr>
          <a:xfrm>
            <a:off x="946944" y="3022332"/>
            <a:ext cx="10299700" cy="1323439"/>
          </a:xfrm>
          <a:prstGeom prst="rect">
            <a:avLst/>
          </a:prstGeom>
        </p:spPr>
        <p:txBody>
          <a:bodyPr wrap="square">
            <a:spAutoFit/>
          </a:bodyPr>
          <a:lstStyle>
            <a:lvl1pPr marL="0" indent="0" algn="ctr">
              <a:buNone/>
              <a:defRPr sz="8000" b="1"/>
            </a:lvl1pPr>
          </a:lstStyle>
          <a:p>
            <a:pPr lvl="0"/>
            <a:r>
              <a:rPr lang="zh-CN" altLang="en-US" dirty="0"/>
              <a:t>行业分析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副标题页_4">
    <p:bg>
      <p:bgPr>
        <a:solidFill>
          <a:schemeClr val="accent3"/>
        </a:solidFill>
        <a:effectLst/>
      </p:bgPr>
    </p:bg>
    <p:spTree>
      <p:nvGrpSpPr>
        <p:cNvPr id="1" name=""/>
        <p:cNvGrpSpPr/>
        <p:nvPr/>
      </p:nvGrpSpPr>
      <p:grpSpPr>
        <a:xfrm>
          <a:off x="0" y="0"/>
          <a:ext cx="0" cy="0"/>
          <a:chOff x="0" y="0"/>
          <a:chExt cx="0" cy="0"/>
        </a:xfrm>
      </p:grpSpPr>
      <p:sp>
        <p:nvSpPr>
          <p:cNvPr id="2" name="文本占位符 24"/>
          <p:cNvSpPr>
            <a:spLocks noGrp="1"/>
          </p:cNvSpPr>
          <p:nvPr>
            <p:ph type="body" sz="quarter" idx="10" hasCustomPrompt="1"/>
          </p:nvPr>
        </p:nvSpPr>
        <p:spPr>
          <a:xfrm>
            <a:off x="946944" y="2299125"/>
            <a:ext cx="10299700" cy="830997"/>
          </a:xfrm>
          <a:prstGeom prst="rect">
            <a:avLst/>
          </a:prstGeom>
        </p:spPr>
        <p:txBody>
          <a:bodyPr>
            <a:spAutoFit/>
          </a:bodyPr>
          <a:lstStyle>
            <a:lvl1pPr marL="0" indent="0" algn="ctr">
              <a:buNone/>
              <a:defRPr sz="4800" b="1"/>
            </a:lvl1pPr>
          </a:lstStyle>
          <a:p>
            <a:pPr lvl="0"/>
            <a:r>
              <a:rPr lang="en-US" altLang="zh-CN" dirty="0"/>
              <a:t>CHAPTER ONE</a:t>
            </a:r>
          </a:p>
        </p:txBody>
      </p:sp>
      <p:sp>
        <p:nvSpPr>
          <p:cNvPr id="3" name="文本占位符 24"/>
          <p:cNvSpPr>
            <a:spLocks noGrp="1"/>
          </p:cNvSpPr>
          <p:nvPr>
            <p:ph type="body" sz="quarter" idx="11" hasCustomPrompt="1"/>
          </p:nvPr>
        </p:nvSpPr>
        <p:spPr>
          <a:xfrm>
            <a:off x="946944" y="3022332"/>
            <a:ext cx="10299700" cy="1323439"/>
          </a:xfrm>
          <a:prstGeom prst="rect">
            <a:avLst/>
          </a:prstGeom>
        </p:spPr>
        <p:txBody>
          <a:bodyPr wrap="square">
            <a:spAutoFit/>
          </a:bodyPr>
          <a:lstStyle>
            <a:lvl1pPr marL="0" indent="0" algn="ctr">
              <a:buNone/>
              <a:defRPr sz="8000" b="1"/>
            </a:lvl1pPr>
          </a:lstStyle>
          <a:p>
            <a:pPr lvl="0"/>
            <a:r>
              <a:rPr lang="zh-CN" altLang="en-US" dirty="0"/>
              <a:t>行业分析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cxnSp>
        <p:nvCxnSpPr>
          <p:cNvPr id="5" name="直线连接符 6"/>
          <p:cNvCxnSpPr/>
          <p:nvPr userDrawn="1"/>
        </p:nvCxnSpPr>
        <p:spPr>
          <a:xfrm>
            <a:off x="794" y="1481540"/>
            <a:ext cx="1219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矩形 5"/>
          <p:cNvSpPr/>
          <p:nvPr userDrawn="1"/>
        </p:nvSpPr>
        <p:spPr>
          <a:xfrm>
            <a:off x="794" y="176374"/>
            <a:ext cx="12192000" cy="7290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8" name="文本占位符 24"/>
          <p:cNvSpPr>
            <a:spLocks noGrp="1"/>
          </p:cNvSpPr>
          <p:nvPr>
            <p:ph type="body" sz="quarter" idx="10" hasCustomPrompt="1"/>
          </p:nvPr>
        </p:nvSpPr>
        <p:spPr>
          <a:xfrm>
            <a:off x="186548" y="248492"/>
            <a:ext cx="10299700" cy="584775"/>
          </a:xfrm>
          <a:prstGeom prst="rect">
            <a:avLst/>
          </a:prstGeom>
        </p:spPr>
        <p:txBody>
          <a:bodyPr wrap="square">
            <a:spAutoFit/>
          </a:bodyPr>
          <a:lstStyle>
            <a:lvl1pPr marL="0" indent="0" algn="l">
              <a:buNone/>
              <a:defRPr sz="3200" b="1"/>
            </a:lvl1pPr>
          </a:lstStyle>
          <a:p>
            <a:pPr lvl="0"/>
            <a:r>
              <a:rPr lang="en-US" altLang="zh-CN" dirty="0"/>
              <a:t>CHAPTER ONE   </a:t>
            </a:r>
            <a:r>
              <a:rPr lang="zh-CN" altLang="en-US" dirty="0"/>
              <a:t>行业分析</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cxnSp>
        <p:nvCxnSpPr>
          <p:cNvPr id="5" name="直线连接符 6"/>
          <p:cNvCxnSpPr/>
          <p:nvPr userDrawn="1"/>
        </p:nvCxnSpPr>
        <p:spPr>
          <a:xfrm>
            <a:off x="794" y="1481540"/>
            <a:ext cx="1219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矩形 5"/>
          <p:cNvSpPr/>
          <p:nvPr userDrawn="1"/>
        </p:nvSpPr>
        <p:spPr>
          <a:xfrm>
            <a:off x="794" y="176374"/>
            <a:ext cx="12192000" cy="729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8" name="文本占位符 24"/>
          <p:cNvSpPr>
            <a:spLocks noGrp="1"/>
          </p:cNvSpPr>
          <p:nvPr>
            <p:ph type="body" sz="quarter" idx="10" hasCustomPrompt="1"/>
          </p:nvPr>
        </p:nvSpPr>
        <p:spPr>
          <a:xfrm>
            <a:off x="186548" y="248492"/>
            <a:ext cx="10299700" cy="584775"/>
          </a:xfrm>
          <a:prstGeom prst="rect">
            <a:avLst/>
          </a:prstGeom>
        </p:spPr>
        <p:txBody>
          <a:bodyPr wrap="square">
            <a:spAutoFit/>
          </a:bodyPr>
          <a:lstStyle>
            <a:lvl1pPr marL="0" indent="0" algn="l">
              <a:buNone/>
              <a:defRPr sz="3200" b="1"/>
            </a:lvl1pPr>
          </a:lstStyle>
          <a:p>
            <a:pPr lvl="0"/>
            <a:r>
              <a:rPr lang="en-US" altLang="zh-CN" dirty="0"/>
              <a:t>CHAPTER ONE   </a:t>
            </a:r>
            <a:r>
              <a:rPr lang="zh-CN" altLang="en-US" dirty="0"/>
              <a:t>行业分析</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cxnSp>
        <p:nvCxnSpPr>
          <p:cNvPr id="5" name="直线连接符 6"/>
          <p:cNvCxnSpPr/>
          <p:nvPr userDrawn="1"/>
        </p:nvCxnSpPr>
        <p:spPr>
          <a:xfrm>
            <a:off x="794" y="1481540"/>
            <a:ext cx="1219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矩形 5"/>
          <p:cNvSpPr/>
          <p:nvPr userDrawn="1"/>
        </p:nvSpPr>
        <p:spPr>
          <a:xfrm>
            <a:off x="794" y="176374"/>
            <a:ext cx="12192000" cy="7290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8" name="文本占位符 24"/>
          <p:cNvSpPr>
            <a:spLocks noGrp="1"/>
          </p:cNvSpPr>
          <p:nvPr>
            <p:ph type="body" sz="quarter" idx="10" hasCustomPrompt="1"/>
          </p:nvPr>
        </p:nvSpPr>
        <p:spPr>
          <a:xfrm>
            <a:off x="186548" y="248492"/>
            <a:ext cx="10299700" cy="584775"/>
          </a:xfrm>
          <a:prstGeom prst="rect">
            <a:avLst/>
          </a:prstGeom>
        </p:spPr>
        <p:txBody>
          <a:bodyPr wrap="square">
            <a:spAutoFit/>
          </a:bodyPr>
          <a:lstStyle>
            <a:lvl1pPr marL="0" indent="0" algn="l">
              <a:buNone/>
              <a:defRPr sz="3200" b="1"/>
            </a:lvl1pPr>
          </a:lstStyle>
          <a:p>
            <a:pPr lvl="0"/>
            <a:r>
              <a:rPr lang="en-US" altLang="zh-CN" dirty="0"/>
              <a:t>CHAPTER ONE   </a:t>
            </a:r>
            <a:r>
              <a:rPr lang="zh-CN" altLang="en-US" dirty="0"/>
              <a:t>行业分析</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cxnSp>
        <p:nvCxnSpPr>
          <p:cNvPr id="5" name="直线连接符 6"/>
          <p:cNvCxnSpPr/>
          <p:nvPr userDrawn="1"/>
        </p:nvCxnSpPr>
        <p:spPr>
          <a:xfrm>
            <a:off x="794" y="1481540"/>
            <a:ext cx="1219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矩形 5"/>
          <p:cNvSpPr/>
          <p:nvPr userDrawn="1"/>
        </p:nvSpPr>
        <p:spPr>
          <a:xfrm>
            <a:off x="794" y="176374"/>
            <a:ext cx="12192000" cy="7290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8" name="文本占位符 24"/>
          <p:cNvSpPr>
            <a:spLocks noGrp="1"/>
          </p:cNvSpPr>
          <p:nvPr>
            <p:ph type="body" sz="quarter" idx="10" hasCustomPrompt="1"/>
          </p:nvPr>
        </p:nvSpPr>
        <p:spPr>
          <a:xfrm>
            <a:off x="186548" y="248492"/>
            <a:ext cx="10299700" cy="584775"/>
          </a:xfrm>
          <a:prstGeom prst="rect">
            <a:avLst/>
          </a:prstGeom>
        </p:spPr>
        <p:txBody>
          <a:bodyPr wrap="square">
            <a:spAutoFit/>
          </a:bodyPr>
          <a:lstStyle>
            <a:lvl1pPr marL="0" indent="0" algn="l">
              <a:buNone/>
              <a:defRPr sz="3200" b="1"/>
            </a:lvl1pPr>
          </a:lstStyle>
          <a:p>
            <a:pPr lvl="0"/>
            <a:r>
              <a:rPr lang="en-US" altLang="zh-CN" dirty="0"/>
              <a:t>CHAPTER ONE   </a:t>
            </a:r>
            <a:r>
              <a:rPr lang="zh-CN" altLang="en-US" dirty="0"/>
              <a:t>行业分析</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四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矩形 33"/>
          <p:cNvSpPr/>
          <p:nvPr userDrawn="1"/>
        </p:nvSpPr>
        <p:spPr>
          <a:xfrm>
            <a:off x="4972050" y="-1"/>
            <a:ext cx="7219950" cy="6934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userDrawn="1"/>
        </p:nvSpPr>
        <p:spPr>
          <a:xfrm>
            <a:off x="3676650" y="-1"/>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userDrawn="1"/>
        </p:nvSpPr>
        <p:spPr>
          <a:xfrm>
            <a:off x="3676650" y="1158607"/>
            <a:ext cx="1295401" cy="117054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userDrawn="1"/>
        </p:nvSpPr>
        <p:spPr>
          <a:xfrm>
            <a:off x="3676650" y="2317215"/>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userDrawn="1"/>
        </p:nvSpPr>
        <p:spPr>
          <a:xfrm>
            <a:off x="3676650" y="3475823"/>
            <a:ext cx="1295401" cy="118959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userDrawn="1"/>
        </p:nvSpPr>
        <p:spPr>
          <a:xfrm>
            <a:off x="3676650" y="4665417"/>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userDrawn="1"/>
        </p:nvSpPr>
        <p:spPr>
          <a:xfrm>
            <a:off x="3676650" y="5843074"/>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userDrawn="1"/>
        </p:nvSpPr>
        <p:spPr>
          <a:xfrm>
            <a:off x="2381248"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userDrawn="1"/>
        </p:nvSpPr>
        <p:spPr>
          <a:xfrm>
            <a:off x="1085846"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userDrawn="1"/>
        </p:nvSpPr>
        <p:spPr>
          <a:xfrm>
            <a:off x="-209556" y="1146672"/>
            <a:ext cx="1295401" cy="117054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userDrawn="1"/>
        </p:nvSpPr>
        <p:spPr>
          <a:xfrm>
            <a:off x="1085846" y="0"/>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userDrawn="1"/>
        </p:nvSpPr>
        <p:spPr>
          <a:xfrm>
            <a:off x="4972053" y="1158607"/>
            <a:ext cx="7219947" cy="1170543"/>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占位符 21"/>
          <p:cNvSpPr>
            <a:spLocks noGrp="1"/>
          </p:cNvSpPr>
          <p:nvPr>
            <p:ph type="body" sz="quarter" idx="11"/>
          </p:nvPr>
        </p:nvSpPr>
        <p:spPr>
          <a:xfrm>
            <a:off x="5181607" y="1365313"/>
            <a:ext cx="5405967" cy="757130"/>
          </a:xfrm>
          <a:prstGeom prst="rect">
            <a:avLst/>
          </a:prstGeom>
          <a:noFill/>
        </p:spPr>
        <p:txBody>
          <a:bodyPr wrap="square" rtlCol="0">
            <a:spAutoFit/>
          </a:bodyPr>
          <a:lstStyle>
            <a:lvl1pPr marL="0" indent="0">
              <a:buNone/>
              <a:defRPr lang="zh-CN" altLang="en-US" sz="4800" b="1" dirty="0">
                <a:solidFill>
                  <a:schemeClr val="bg1"/>
                </a:solidFill>
              </a:defRPr>
            </a:lvl1pPr>
          </a:lstStyle>
          <a:p>
            <a:pPr marL="0" lvl="0" defTabSz="913765"/>
            <a:endParaRPr lang="zh-CN" altLang="en-US" dirty="0"/>
          </a:p>
        </p:txBody>
      </p:sp>
      <p:sp>
        <p:nvSpPr>
          <p:cNvPr id="29" name="文本占位符 21"/>
          <p:cNvSpPr>
            <a:spLocks noGrp="1"/>
          </p:cNvSpPr>
          <p:nvPr>
            <p:ph type="body" sz="quarter" idx="12"/>
          </p:nvPr>
        </p:nvSpPr>
        <p:spPr>
          <a:xfrm>
            <a:off x="5181606" y="2625406"/>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30" name="文本占位符 21"/>
          <p:cNvSpPr>
            <a:spLocks noGrp="1"/>
          </p:cNvSpPr>
          <p:nvPr>
            <p:ph type="body" sz="quarter" idx="13"/>
          </p:nvPr>
        </p:nvSpPr>
        <p:spPr>
          <a:xfrm>
            <a:off x="5181606" y="3373370"/>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31" name="文本占位符 21"/>
          <p:cNvSpPr>
            <a:spLocks noGrp="1"/>
          </p:cNvSpPr>
          <p:nvPr>
            <p:ph type="body" sz="quarter" idx="14"/>
          </p:nvPr>
        </p:nvSpPr>
        <p:spPr>
          <a:xfrm>
            <a:off x="5181606" y="4121334"/>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32" name="文本占位符 21"/>
          <p:cNvSpPr>
            <a:spLocks noGrp="1"/>
          </p:cNvSpPr>
          <p:nvPr>
            <p:ph type="body" sz="quarter" idx="15"/>
          </p:nvPr>
        </p:nvSpPr>
        <p:spPr>
          <a:xfrm>
            <a:off x="5181606" y="4869298"/>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五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矩形 27"/>
          <p:cNvSpPr/>
          <p:nvPr userDrawn="1"/>
        </p:nvSpPr>
        <p:spPr>
          <a:xfrm>
            <a:off x="4972050" y="-1"/>
            <a:ext cx="7219950" cy="6934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userDrawn="1"/>
        </p:nvSpPr>
        <p:spPr>
          <a:xfrm>
            <a:off x="3676650" y="-1"/>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userDrawn="1"/>
        </p:nvSpPr>
        <p:spPr>
          <a:xfrm>
            <a:off x="3676650" y="1158607"/>
            <a:ext cx="1295401" cy="117054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userDrawn="1"/>
        </p:nvSpPr>
        <p:spPr>
          <a:xfrm>
            <a:off x="3676650" y="2317215"/>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3676650" y="3475823"/>
            <a:ext cx="1295401" cy="118959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nvSpPr>
        <p:spPr>
          <a:xfrm>
            <a:off x="3676650" y="4665417"/>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userDrawn="1"/>
        </p:nvSpPr>
        <p:spPr>
          <a:xfrm>
            <a:off x="3676650" y="5843074"/>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userDrawn="1"/>
        </p:nvSpPr>
        <p:spPr>
          <a:xfrm>
            <a:off x="2381248"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userDrawn="1"/>
        </p:nvSpPr>
        <p:spPr>
          <a:xfrm>
            <a:off x="1085846"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userDrawn="1"/>
        </p:nvSpPr>
        <p:spPr>
          <a:xfrm>
            <a:off x="-209556" y="1146672"/>
            <a:ext cx="1295401" cy="117054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userDrawn="1"/>
        </p:nvSpPr>
        <p:spPr>
          <a:xfrm>
            <a:off x="1085846" y="0"/>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userDrawn="1"/>
        </p:nvSpPr>
        <p:spPr>
          <a:xfrm>
            <a:off x="4972053" y="1158607"/>
            <a:ext cx="7219947" cy="1170543"/>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21"/>
          <p:cNvSpPr>
            <a:spLocks noGrp="1"/>
          </p:cNvSpPr>
          <p:nvPr>
            <p:ph type="body" sz="quarter" idx="11"/>
          </p:nvPr>
        </p:nvSpPr>
        <p:spPr>
          <a:xfrm>
            <a:off x="5181607" y="1365313"/>
            <a:ext cx="5405967" cy="757130"/>
          </a:xfrm>
          <a:prstGeom prst="rect">
            <a:avLst/>
          </a:prstGeom>
          <a:noFill/>
        </p:spPr>
        <p:txBody>
          <a:bodyPr wrap="square" rtlCol="0">
            <a:spAutoFit/>
          </a:bodyPr>
          <a:lstStyle>
            <a:lvl1pPr marL="0" indent="0">
              <a:buNone/>
              <a:defRPr lang="zh-CN" altLang="en-US" sz="4800" b="1" dirty="0">
                <a:solidFill>
                  <a:schemeClr val="bg1"/>
                </a:solidFill>
              </a:defRPr>
            </a:lvl1pPr>
          </a:lstStyle>
          <a:p>
            <a:pPr marL="0" lvl="0" defTabSz="913765"/>
            <a:endParaRPr lang="zh-CN" altLang="en-US" dirty="0"/>
          </a:p>
        </p:txBody>
      </p:sp>
      <p:sp>
        <p:nvSpPr>
          <p:cNvPr id="22" name="文本占位符 21"/>
          <p:cNvSpPr>
            <a:spLocks noGrp="1"/>
          </p:cNvSpPr>
          <p:nvPr>
            <p:ph type="body" sz="quarter" idx="12"/>
          </p:nvPr>
        </p:nvSpPr>
        <p:spPr>
          <a:xfrm>
            <a:off x="5181606" y="2625406"/>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3" name="文本占位符 21"/>
          <p:cNvSpPr>
            <a:spLocks noGrp="1"/>
          </p:cNvSpPr>
          <p:nvPr>
            <p:ph type="body" sz="quarter" idx="13"/>
          </p:nvPr>
        </p:nvSpPr>
        <p:spPr>
          <a:xfrm>
            <a:off x="5181606" y="3373370"/>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4" name="文本占位符 21"/>
          <p:cNvSpPr>
            <a:spLocks noGrp="1"/>
          </p:cNvSpPr>
          <p:nvPr>
            <p:ph type="body" sz="quarter" idx="14"/>
          </p:nvPr>
        </p:nvSpPr>
        <p:spPr>
          <a:xfrm>
            <a:off x="5181606" y="4121334"/>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5" name="文本占位符 21"/>
          <p:cNvSpPr>
            <a:spLocks noGrp="1"/>
          </p:cNvSpPr>
          <p:nvPr>
            <p:ph type="body" sz="quarter" idx="15"/>
          </p:nvPr>
        </p:nvSpPr>
        <p:spPr>
          <a:xfrm>
            <a:off x="5181606" y="4869298"/>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6" name="文本占位符 21"/>
          <p:cNvSpPr>
            <a:spLocks noGrp="1"/>
          </p:cNvSpPr>
          <p:nvPr>
            <p:ph type="body" sz="quarter" idx="16"/>
          </p:nvPr>
        </p:nvSpPr>
        <p:spPr>
          <a:xfrm>
            <a:off x="5181606" y="5617262"/>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六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矩形 41"/>
          <p:cNvSpPr/>
          <p:nvPr userDrawn="1"/>
        </p:nvSpPr>
        <p:spPr>
          <a:xfrm>
            <a:off x="4972050" y="-1"/>
            <a:ext cx="7219950" cy="6934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userDrawn="1"/>
        </p:nvSpPr>
        <p:spPr>
          <a:xfrm>
            <a:off x="3676650" y="-1"/>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userDrawn="1"/>
        </p:nvSpPr>
        <p:spPr>
          <a:xfrm>
            <a:off x="3676650" y="1158607"/>
            <a:ext cx="1295401" cy="117054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userDrawn="1"/>
        </p:nvSpPr>
        <p:spPr>
          <a:xfrm>
            <a:off x="3676650" y="2317215"/>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userDrawn="1"/>
        </p:nvSpPr>
        <p:spPr>
          <a:xfrm>
            <a:off x="3676650" y="3475823"/>
            <a:ext cx="1295401" cy="118959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userDrawn="1"/>
        </p:nvSpPr>
        <p:spPr>
          <a:xfrm>
            <a:off x="3676650" y="4665417"/>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userDrawn="1"/>
        </p:nvSpPr>
        <p:spPr>
          <a:xfrm>
            <a:off x="3676650" y="5843074"/>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userDrawn="1"/>
        </p:nvSpPr>
        <p:spPr>
          <a:xfrm>
            <a:off x="2381248"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userDrawn="1"/>
        </p:nvSpPr>
        <p:spPr>
          <a:xfrm>
            <a:off x="1085846"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209556" y="1146672"/>
            <a:ext cx="1295401" cy="117054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userDrawn="1"/>
        </p:nvSpPr>
        <p:spPr>
          <a:xfrm>
            <a:off x="1085846" y="0"/>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nvSpPr>
        <p:spPr>
          <a:xfrm>
            <a:off x="4972053" y="1158607"/>
            <a:ext cx="7219947" cy="1170543"/>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21"/>
          <p:cNvSpPr>
            <a:spLocks noGrp="1"/>
          </p:cNvSpPr>
          <p:nvPr>
            <p:ph type="body" sz="quarter" idx="11"/>
          </p:nvPr>
        </p:nvSpPr>
        <p:spPr>
          <a:xfrm>
            <a:off x="5181607" y="1365313"/>
            <a:ext cx="5405967" cy="757130"/>
          </a:xfrm>
          <a:prstGeom prst="rect">
            <a:avLst/>
          </a:prstGeom>
          <a:noFill/>
        </p:spPr>
        <p:txBody>
          <a:bodyPr wrap="square" rtlCol="0">
            <a:spAutoFit/>
          </a:bodyPr>
          <a:lstStyle>
            <a:lvl1pPr marL="0" indent="0">
              <a:buNone/>
              <a:defRPr lang="zh-CN" altLang="en-US" sz="4800" b="1" dirty="0">
                <a:solidFill>
                  <a:schemeClr val="bg1"/>
                </a:solidFill>
              </a:defRPr>
            </a:lvl1pPr>
          </a:lstStyle>
          <a:p>
            <a:pPr marL="0" lvl="0" defTabSz="913765"/>
            <a:endParaRPr lang="zh-CN" altLang="en-US" dirty="0"/>
          </a:p>
        </p:txBody>
      </p:sp>
      <p:sp>
        <p:nvSpPr>
          <p:cNvPr id="22" name="文本占位符 21"/>
          <p:cNvSpPr>
            <a:spLocks noGrp="1"/>
          </p:cNvSpPr>
          <p:nvPr>
            <p:ph type="body" sz="quarter" idx="12"/>
          </p:nvPr>
        </p:nvSpPr>
        <p:spPr>
          <a:xfrm>
            <a:off x="5181606" y="2508676"/>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3" name="文本占位符 21"/>
          <p:cNvSpPr>
            <a:spLocks noGrp="1"/>
          </p:cNvSpPr>
          <p:nvPr>
            <p:ph type="body" sz="quarter" idx="13"/>
          </p:nvPr>
        </p:nvSpPr>
        <p:spPr>
          <a:xfrm>
            <a:off x="5181606" y="3256640"/>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4" name="文本占位符 21"/>
          <p:cNvSpPr>
            <a:spLocks noGrp="1"/>
          </p:cNvSpPr>
          <p:nvPr>
            <p:ph type="body" sz="quarter" idx="14"/>
          </p:nvPr>
        </p:nvSpPr>
        <p:spPr>
          <a:xfrm>
            <a:off x="5181606" y="4004604"/>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5" name="文本占位符 21"/>
          <p:cNvSpPr>
            <a:spLocks noGrp="1"/>
          </p:cNvSpPr>
          <p:nvPr>
            <p:ph type="body" sz="quarter" idx="15"/>
          </p:nvPr>
        </p:nvSpPr>
        <p:spPr>
          <a:xfrm>
            <a:off x="5181606" y="4752568"/>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6" name="文本占位符 21"/>
          <p:cNvSpPr>
            <a:spLocks noGrp="1"/>
          </p:cNvSpPr>
          <p:nvPr>
            <p:ph type="body" sz="quarter" idx="16"/>
          </p:nvPr>
        </p:nvSpPr>
        <p:spPr>
          <a:xfrm>
            <a:off x="5181606" y="5465653"/>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7" name="文本占位符 21"/>
          <p:cNvSpPr>
            <a:spLocks noGrp="1"/>
          </p:cNvSpPr>
          <p:nvPr>
            <p:ph type="body" sz="quarter" idx="17"/>
          </p:nvPr>
        </p:nvSpPr>
        <p:spPr>
          <a:xfrm>
            <a:off x="5181606" y="6213617"/>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sp>
        <p:nvSpPr>
          <p:cNvPr id="7" name="矩形 6"/>
          <p:cNvSpPr/>
          <p:nvPr/>
        </p:nvSpPr>
        <p:spPr>
          <a:xfrm>
            <a:off x="0" y="590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8" name="矩形 7"/>
          <p:cNvSpPr/>
          <p:nvPr/>
        </p:nvSpPr>
        <p:spPr>
          <a:xfrm>
            <a:off x="0" y="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00125" y="590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409700" y="590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00125" y="1181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650205" y="831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205036" y="626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1538288" y="2460973"/>
            <a:ext cx="1181100" cy="11811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3143249" y="3414714"/>
            <a:ext cx="1181100" cy="11811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2443162" y="27622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3" name="文本占位符 2"/>
          <p:cNvSpPr>
            <a:spLocks noGrp="1"/>
          </p:cNvSpPr>
          <p:nvPr>
            <p:ph type="body" sz="quarter" idx="11"/>
          </p:nvPr>
        </p:nvSpPr>
        <p:spPr>
          <a:xfrm>
            <a:off x="4648200" y="2948869"/>
            <a:ext cx="3962400" cy="480131"/>
          </a:xfrm>
          <a:prstGeom prst="rect">
            <a:avLst/>
          </a:prstGeom>
        </p:spPr>
        <p:txBody>
          <a:bodyPr wrap="square">
            <a:spAutoFit/>
          </a:bodyPr>
          <a:lstStyle>
            <a:lvl1pPr marL="0" indent="0">
              <a:buNone/>
              <a:defRPr b="1">
                <a:solidFill>
                  <a:schemeClr val="accent1"/>
                </a:solidFill>
              </a:defRPr>
            </a:lvl1pPr>
          </a:lstStyle>
          <a:p>
            <a:pPr lvl="0"/>
            <a:endParaRPr lang="zh-CN" altLang="en-US" dirty="0"/>
          </a:p>
        </p:txBody>
      </p:sp>
      <p:sp>
        <p:nvSpPr>
          <p:cNvPr id="17" name="文本占位符 2"/>
          <p:cNvSpPr>
            <a:spLocks noGrp="1"/>
          </p:cNvSpPr>
          <p:nvPr>
            <p:ph type="body" sz="quarter" idx="12" hasCustomPrompt="1"/>
          </p:nvPr>
        </p:nvSpPr>
        <p:spPr>
          <a:xfrm>
            <a:off x="4648200" y="3451157"/>
            <a:ext cx="5323573" cy="492443"/>
          </a:xfrm>
          <a:prstGeom prst="rect">
            <a:avLst/>
          </a:prstGeom>
        </p:spPr>
        <p:txBody>
          <a:bodyPr wrap="square">
            <a:spAutoFit/>
          </a:bodyPr>
          <a:lstStyle>
            <a:lvl1pPr marL="0" marR="0" indent="0" algn="l" defTabSz="685165" rtl="0" eaLnBrk="1" fontAlgn="auto" latinLnBrk="0" hangingPunct="1">
              <a:lnSpc>
                <a:spcPct val="130000"/>
              </a:lnSpc>
              <a:spcBef>
                <a:spcPts val="1000"/>
              </a:spcBef>
              <a:spcAft>
                <a:spcPts val="0"/>
              </a:spcAft>
              <a:buClrTx/>
              <a:buSzTx/>
              <a:buFont typeface="Arial" panose="020B0604020202020204" pitchFamily="34" charset="0"/>
              <a:buNone/>
              <a:def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l" defTabSz="685165" rtl="0" eaLnBrk="1" fontAlgn="auto" latinLnBrk="0" hangingPunct="1">
              <a:lnSpc>
                <a:spcPct val="130000"/>
              </a:lnSpc>
              <a:spcBef>
                <a:spcPts val="1000"/>
              </a:spcBef>
              <a:spcAft>
                <a:spcPts val="0"/>
              </a:spcAft>
              <a:buClrTx/>
              <a:buSzTx/>
              <a:buFont typeface="Arial" panose="020B0604020202020204" pitchFamily="34" charset="0"/>
              <a:buNone/>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标题数字等都可以通过点击和重新输入进行更改，顶部“开始”面板中可以对字体、字号、颜色、行距等进行修改。建议正文</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号字，</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1.3</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倍字间距。</a:t>
            </a:r>
          </a:p>
        </p:txBody>
      </p:sp>
      <p:sp>
        <p:nvSpPr>
          <p:cNvPr id="5" name="文本占位符 4"/>
          <p:cNvSpPr>
            <a:spLocks noGrp="1"/>
          </p:cNvSpPr>
          <p:nvPr>
            <p:ph type="body" sz="quarter" idx="13" hasCustomPrompt="1"/>
          </p:nvPr>
        </p:nvSpPr>
        <p:spPr>
          <a:xfrm>
            <a:off x="2590799" y="2761997"/>
            <a:ext cx="704850" cy="10895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1</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sp>
        <p:nvSpPr>
          <p:cNvPr id="16" name="矩形 15"/>
          <p:cNvSpPr/>
          <p:nvPr userDrawn="1"/>
        </p:nvSpPr>
        <p:spPr>
          <a:xfrm>
            <a:off x="0" y="590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17" name="矩形 16"/>
          <p:cNvSpPr/>
          <p:nvPr userDrawn="1"/>
        </p:nvSpPr>
        <p:spPr>
          <a:xfrm>
            <a:off x="0" y="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000125" y="590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1409700" y="590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1000125" y="1181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nvSpPr>
        <p:spPr>
          <a:xfrm>
            <a:off x="1650205" y="831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2205036" y="626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占位符 2"/>
          <p:cNvSpPr>
            <a:spLocks noGrp="1"/>
          </p:cNvSpPr>
          <p:nvPr>
            <p:ph type="body" sz="quarter" idx="11"/>
          </p:nvPr>
        </p:nvSpPr>
        <p:spPr>
          <a:xfrm>
            <a:off x="2964655" y="628386"/>
            <a:ext cx="3962400" cy="480131"/>
          </a:xfrm>
          <a:prstGeom prst="rect">
            <a:avLst/>
          </a:prstGeom>
        </p:spPr>
        <p:txBody>
          <a:bodyPr wrap="square">
            <a:spAutoFit/>
          </a:bodyPr>
          <a:lstStyle>
            <a:lvl1pPr marL="0" indent="0">
              <a:buNone/>
              <a:defRPr b="1">
                <a:solidFill>
                  <a:schemeClr val="accent1"/>
                </a:solidFill>
              </a:defRPr>
            </a:lvl1pPr>
          </a:lstStyle>
          <a:p>
            <a:pPr lvl="0"/>
            <a:endParaRPr lang="zh-CN" altLang="en-US" dirty="0"/>
          </a:p>
        </p:txBody>
      </p:sp>
      <p:sp>
        <p:nvSpPr>
          <p:cNvPr id="24" name="文本占位符 4"/>
          <p:cNvSpPr>
            <a:spLocks noGrp="1"/>
          </p:cNvSpPr>
          <p:nvPr>
            <p:ph type="body" sz="quarter" idx="13" hasCustomPrompt="1"/>
          </p:nvPr>
        </p:nvSpPr>
        <p:spPr>
          <a:xfrm>
            <a:off x="133614" y="666099"/>
            <a:ext cx="704850" cy="10895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1</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sp>
        <p:nvSpPr>
          <p:cNvPr id="16" name="直角三角形 15"/>
          <p:cNvSpPr/>
          <p:nvPr/>
        </p:nvSpPr>
        <p:spPr>
          <a:xfrm>
            <a:off x="0"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17" name="直角三角形 16"/>
          <p:cNvSpPr/>
          <p:nvPr/>
        </p:nvSpPr>
        <p:spPr>
          <a:xfrm rot="10800000">
            <a:off x="0"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18" name="直角三角形 17"/>
          <p:cNvSpPr/>
          <p:nvPr/>
        </p:nvSpPr>
        <p:spPr>
          <a:xfrm rot="5400000">
            <a:off x="2032000"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19" name="直角三角形 18"/>
          <p:cNvSpPr/>
          <p:nvPr/>
        </p:nvSpPr>
        <p:spPr>
          <a:xfrm rot="16200000">
            <a:off x="2032000"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29" name="矩形 28"/>
          <p:cNvSpPr/>
          <p:nvPr userDrawn="1"/>
        </p:nvSpPr>
        <p:spPr>
          <a:xfrm>
            <a:off x="0" y="590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30" name="矩形 29"/>
          <p:cNvSpPr/>
          <p:nvPr userDrawn="1"/>
        </p:nvSpPr>
        <p:spPr>
          <a:xfrm>
            <a:off x="0" y="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userDrawn="1"/>
        </p:nvSpPr>
        <p:spPr>
          <a:xfrm>
            <a:off x="1000125" y="590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409700" y="590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nvSpPr>
        <p:spPr>
          <a:xfrm>
            <a:off x="1000125" y="1181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userDrawn="1"/>
        </p:nvSpPr>
        <p:spPr>
          <a:xfrm>
            <a:off x="1650205" y="831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userDrawn="1"/>
        </p:nvSpPr>
        <p:spPr>
          <a:xfrm>
            <a:off x="2205036" y="626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直角三角形 35"/>
          <p:cNvSpPr/>
          <p:nvPr userDrawn="1"/>
        </p:nvSpPr>
        <p:spPr>
          <a:xfrm>
            <a:off x="4064001"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37" name="直角三角形 36"/>
          <p:cNvSpPr/>
          <p:nvPr userDrawn="1"/>
        </p:nvSpPr>
        <p:spPr>
          <a:xfrm rot="10800000">
            <a:off x="4064001"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38" name="直角三角形 37"/>
          <p:cNvSpPr/>
          <p:nvPr userDrawn="1"/>
        </p:nvSpPr>
        <p:spPr>
          <a:xfrm rot="5400000">
            <a:off x="6096001"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39" name="直角三角形 38"/>
          <p:cNvSpPr/>
          <p:nvPr userDrawn="1"/>
        </p:nvSpPr>
        <p:spPr>
          <a:xfrm rot="16200000">
            <a:off x="6096001"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40" name="直角三角形 39"/>
          <p:cNvSpPr/>
          <p:nvPr userDrawn="1"/>
        </p:nvSpPr>
        <p:spPr>
          <a:xfrm>
            <a:off x="8128000"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41" name="直角三角形 40"/>
          <p:cNvSpPr/>
          <p:nvPr userDrawn="1"/>
        </p:nvSpPr>
        <p:spPr>
          <a:xfrm rot="10800000">
            <a:off x="8128000"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42" name="直角三角形 41"/>
          <p:cNvSpPr/>
          <p:nvPr userDrawn="1"/>
        </p:nvSpPr>
        <p:spPr>
          <a:xfrm rot="5400000">
            <a:off x="10160000"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43" name="直角三角形 42"/>
          <p:cNvSpPr/>
          <p:nvPr userDrawn="1"/>
        </p:nvSpPr>
        <p:spPr>
          <a:xfrm rot="16200000">
            <a:off x="10160000"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44" name="文本占位符 2"/>
          <p:cNvSpPr>
            <a:spLocks noGrp="1"/>
          </p:cNvSpPr>
          <p:nvPr>
            <p:ph type="body" sz="quarter" idx="11"/>
          </p:nvPr>
        </p:nvSpPr>
        <p:spPr>
          <a:xfrm>
            <a:off x="2964655" y="628386"/>
            <a:ext cx="3962400" cy="480131"/>
          </a:xfrm>
          <a:prstGeom prst="rect">
            <a:avLst/>
          </a:prstGeom>
        </p:spPr>
        <p:txBody>
          <a:bodyPr wrap="square">
            <a:spAutoFit/>
          </a:bodyPr>
          <a:lstStyle>
            <a:lvl1pPr marL="0" indent="0">
              <a:buNone/>
              <a:defRPr b="1">
                <a:solidFill>
                  <a:schemeClr val="accent1"/>
                </a:solidFill>
              </a:defRPr>
            </a:lvl1pPr>
          </a:lstStyle>
          <a:p>
            <a:pPr lvl="0"/>
            <a:endParaRPr lang="zh-CN" altLang="en-US" dirty="0"/>
          </a:p>
        </p:txBody>
      </p:sp>
      <p:sp>
        <p:nvSpPr>
          <p:cNvPr id="45" name="文本占位符 4"/>
          <p:cNvSpPr>
            <a:spLocks noGrp="1"/>
          </p:cNvSpPr>
          <p:nvPr>
            <p:ph type="body" sz="quarter" idx="13" hasCustomPrompt="1"/>
          </p:nvPr>
        </p:nvSpPr>
        <p:spPr>
          <a:xfrm>
            <a:off x="133614" y="666099"/>
            <a:ext cx="704850" cy="10895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1</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sp>
        <p:nvSpPr>
          <p:cNvPr id="26" name="任意多边形 25"/>
          <p:cNvSpPr/>
          <p:nvPr userDrawn="1"/>
        </p:nvSpPr>
        <p:spPr>
          <a:xfrm>
            <a:off x="0" y="2181225"/>
            <a:ext cx="8953500" cy="3009900"/>
          </a:xfrm>
          <a:custGeom>
            <a:avLst/>
            <a:gdLst>
              <a:gd name="connsiteX0" fmla="*/ 0 w 8953500"/>
              <a:gd name="connsiteY0" fmla="*/ 0 h 3009900"/>
              <a:gd name="connsiteX1" fmla="*/ 8953500 w 8953500"/>
              <a:gd name="connsiteY1" fmla="*/ 0 h 3009900"/>
              <a:gd name="connsiteX2" fmla="*/ 7286617 w 8953500"/>
              <a:gd name="connsiteY2" fmla="*/ 3009900 h 3009900"/>
              <a:gd name="connsiteX3" fmla="*/ 0 w 8953500"/>
              <a:gd name="connsiteY3" fmla="*/ 3009900 h 3009900"/>
            </a:gdLst>
            <a:ahLst/>
            <a:cxnLst>
              <a:cxn ang="0">
                <a:pos x="connsiteX0" y="connsiteY0"/>
              </a:cxn>
              <a:cxn ang="0">
                <a:pos x="connsiteX1" y="connsiteY1"/>
              </a:cxn>
              <a:cxn ang="0">
                <a:pos x="connsiteX2" y="connsiteY2"/>
              </a:cxn>
              <a:cxn ang="0">
                <a:pos x="connsiteX3" y="connsiteY3"/>
              </a:cxn>
            </a:cxnLst>
            <a:rect l="l" t="t" r="r" b="b"/>
            <a:pathLst>
              <a:path w="8953500" h="3009900">
                <a:moveTo>
                  <a:pt x="0" y="0"/>
                </a:moveTo>
                <a:lnTo>
                  <a:pt x="8953500" y="0"/>
                </a:lnTo>
                <a:lnTo>
                  <a:pt x="7286617" y="3009900"/>
                </a:lnTo>
                <a:lnTo>
                  <a:pt x="0" y="3009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userDrawn="1"/>
        </p:nvSpPr>
        <p:spPr>
          <a:xfrm>
            <a:off x="7410450" y="2771775"/>
            <a:ext cx="4781550" cy="3009900"/>
          </a:xfrm>
          <a:custGeom>
            <a:avLst/>
            <a:gdLst>
              <a:gd name="connsiteX0" fmla="*/ 1666883 w 4781550"/>
              <a:gd name="connsiteY0" fmla="*/ 0 h 3009900"/>
              <a:gd name="connsiteX1" fmla="*/ 4781550 w 4781550"/>
              <a:gd name="connsiteY1" fmla="*/ 0 h 3009900"/>
              <a:gd name="connsiteX2" fmla="*/ 4781550 w 4781550"/>
              <a:gd name="connsiteY2" fmla="*/ 3009900 h 3009900"/>
              <a:gd name="connsiteX3" fmla="*/ 0 w 4781550"/>
              <a:gd name="connsiteY3" fmla="*/ 3009900 h 3009900"/>
            </a:gdLst>
            <a:ahLst/>
            <a:cxnLst>
              <a:cxn ang="0">
                <a:pos x="connsiteX0" y="connsiteY0"/>
              </a:cxn>
              <a:cxn ang="0">
                <a:pos x="connsiteX1" y="connsiteY1"/>
              </a:cxn>
              <a:cxn ang="0">
                <a:pos x="connsiteX2" y="connsiteY2"/>
              </a:cxn>
              <a:cxn ang="0">
                <a:pos x="connsiteX3" y="connsiteY3"/>
              </a:cxn>
            </a:cxnLst>
            <a:rect l="l" t="t" r="r" b="b"/>
            <a:pathLst>
              <a:path w="4781550" h="3009900">
                <a:moveTo>
                  <a:pt x="1666883" y="0"/>
                </a:moveTo>
                <a:lnTo>
                  <a:pt x="4781550" y="0"/>
                </a:lnTo>
                <a:lnTo>
                  <a:pt x="4781550" y="3009900"/>
                </a:lnTo>
                <a:lnTo>
                  <a:pt x="0" y="300990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矩形 13"/>
          <p:cNvSpPr/>
          <p:nvPr userDrawn="1"/>
        </p:nvSpPr>
        <p:spPr>
          <a:xfrm>
            <a:off x="0" y="590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15" name="矩形 14"/>
          <p:cNvSpPr/>
          <p:nvPr userDrawn="1"/>
        </p:nvSpPr>
        <p:spPr>
          <a:xfrm>
            <a:off x="0" y="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1000125" y="590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1409700" y="590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000125" y="1181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1650205" y="831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2205036" y="626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占位符 2"/>
          <p:cNvSpPr>
            <a:spLocks noGrp="1"/>
          </p:cNvSpPr>
          <p:nvPr>
            <p:ph type="body" sz="quarter" idx="11"/>
          </p:nvPr>
        </p:nvSpPr>
        <p:spPr>
          <a:xfrm>
            <a:off x="2964655" y="628386"/>
            <a:ext cx="3962400" cy="480131"/>
          </a:xfrm>
          <a:prstGeom prst="rect">
            <a:avLst/>
          </a:prstGeom>
        </p:spPr>
        <p:txBody>
          <a:bodyPr wrap="square">
            <a:spAutoFit/>
          </a:bodyPr>
          <a:lstStyle>
            <a:lvl1pPr marL="0" indent="0">
              <a:buNone/>
              <a:defRPr b="1">
                <a:solidFill>
                  <a:schemeClr val="accent1"/>
                </a:solidFill>
              </a:defRPr>
            </a:lvl1pPr>
          </a:lstStyle>
          <a:p>
            <a:pPr lvl="0"/>
            <a:endParaRPr lang="zh-CN" altLang="en-US" dirty="0"/>
          </a:p>
        </p:txBody>
      </p:sp>
      <p:sp>
        <p:nvSpPr>
          <p:cNvPr id="28" name="文本占位符 4"/>
          <p:cNvSpPr>
            <a:spLocks noGrp="1"/>
          </p:cNvSpPr>
          <p:nvPr>
            <p:ph type="body" sz="quarter" idx="13" hasCustomPrompt="1"/>
          </p:nvPr>
        </p:nvSpPr>
        <p:spPr>
          <a:xfrm>
            <a:off x="133614" y="666099"/>
            <a:ext cx="704850" cy="10895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1</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ctr" defTabSz="6089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608965"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8965"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8965"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2565"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165"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1765"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1365"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0965"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9pPr>
    </p:bodyStyle>
    <p:otherStyle>
      <a:defPPr>
        <a:defRPr lang="en-US"/>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7365" algn="l" defTabSz="608965" rtl="0" eaLnBrk="1" latinLnBrk="0" hangingPunct="1">
        <a:defRPr sz="2400" kern="1200">
          <a:solidFill>
            <a:schemeClr val="tx1"/>
          </a:solidFill>
          <a:latin typeface="+mn-lt"/>
          <a:ea typeface="+mn-ea"/>
          <a:cs typeface="+mn-cs"/>
        </a:defRPr>
      </a:lvl6pPr>
      <a:lvl7pPr marL="3656965" algn="l" defTabSz="608965" rtl="0" eaLnBrk="1" latinLnBrk="0" hangingPunct="1">
        <a:defRPr sz="2400" kern="1200">
          <a:solidFill>
            <a:schemeClr val="tx1"/>
          </a:solidFill>
          <a:latin typeface="+mn-lt"/>
          <a:ea typeface="+mn-ea"/>
          <a:cs typeface="+mn-cs"/>
        </a:defRPr>
      </a:lvl7pPr>
      <a:lvl8pPr marL="4266565" algn="l" defTabSz="608965" rtl="0" eaLnBrk="1" latinLnBrk="0" hangingPunct="1">
        <a:defRPr sz="2400" kern="1200">
          <a:solidFill>
            <a:schemeClr val="tx1"/>
          </a:solidFill>
          <a:latin typeface="+mn-lt"/>
          <a:ea typeface="+mn-ea"/>
          <a:cs typeface="+mn-cs"/>
        </a:defRPr>
      </a:lvl8pPr>
      <a:lvl9pPr marL="4876165" algn="l" defTabSz="6089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占位符 19"/>
          <p:cNvSpPr>
            <a:spLocks noGrp="1"/>
          </p:cNvSpPr>
          <p:nvPr>
            <p:ph type="body" sz="quarter" idx="12"/>
          </p:nvPr>
        </p:nvSpPr>
        <p:spPr>
          <a:xfrm>
            <a:off x="356872" y="2271332"/>
            <a:ext cx="6565895" cy="2362698"/>
          </a:xfrm>
        </p:spPr>
        <p:txBody>
          <a:bodyPr/>
          <a:lstStyle/>
          <a:p>
            <a:pPr lvl="0">
              <a:lnSpc>
                <a:spcPct val="100000"/>
              </a:lnSpc>
              <a:spcBef>
                <a:spcPts val="0"/>
              </a:spcBef>
              <a:defRPr/>
            </a:pPr>
            <a:r>
              <a:rPr lang="zh-CN" altLang="en-US" sz="4800" kern="0" dirty="0">
                <a:sym typeface="Calibri" panose="020F0502020204030204" pitchFamily="34" charset="0"/>
              </a:rPr>
              <a:t>第四单元  </a:t>
            </a:r>
            <a:endParaRPr lang="en-US" altLang="zh-CN" sz="4800" kern="0" dirty="0">
              <a:sym typeface="Calibri" panose="020F0502020204030204" pitchFamily="34" charset="0"/>
            </a:endParaRPr>
          </a:p>
          <a:p>
            <a:pPr lvl="0">
              <a:lnSpc>
                <a:spcPct val="100000"/>
              </a:lnSpc>
              <a:spcBef>
                <a:spcPts val="0"/>
              </a:spcBef>
              <a:defRPr/>
            </a:pPr>
            <a:r>
              <a:rPr lang="zh-CN" altLang="en-US" sz="4800" kern="0" dirty="0"/>
              <a:t>     评估自我：价值观</a:t>
            </a:r>
          </a:p>
          <a:p>
            <a:endParaRPr lang="zh-CN" altLang="en-US" sz="4800" kern="0" dirty="0"/>
          </a:p>
        </p:txBody>
      </p:sp>
      <p:sp>
        <p:nvSpPr>
          <p:cNvPr id="21" name="文本占位符 20"/>
          <p:cNvSpPr>
            <a:spLocks noGrp="1"/>
          </p:cNvSpPr>
          <p:nvPr>
            <p:ph type="body" sz="quarter" idx="13"/>
          </p:nvPr>
        </p:nvSpPr>
        <p:spPr>
          <a:xfrm>
            <a:off x="2910207" y="4098603"/>
            <a:ext cx="5016500" cy="385362"/>
          </a:xfrm>
        </p:spPr>
        <p:txBody>
          <a:bodyPr/>
          <a:lstStyle/>
          <a:p>
            <a:pPr lvl="0"/>
            <a:r>
              <a:rPr lang="en-US" altLang="zh-CN" sz="1600" kern="0" dirty="0">
                <a:solidFill>
                  <a:schemeClr val="tx1"/>
                </a:solidFill>
                <a:effectLst>
                  <a:outerShdw blurRad="38100" dist="19050" dir="2700000" algn="tl" rotWithShape="0">
                    <a:schemeClr val="dk1">
                      <a:alpha val="40000"/>
                    </a:schemeClr>
                  </a:outerShdw>
                </a:effectLst>
                <a:sym typeface="Calibri" panose="020F0502020204030204" pitchFamily="34" charset="0"/>
              </a:rPr>
              <a:t>   </a:t>
            </a:r>
            <a:r>
              <a:rPr sz="1600" kern="0" dirty="0">
                <a:solidFill>
                  <a:schemeClr val="tx1"/>
                </a:solidFill>
                <a:effectLst>
                  <a:outerShdw blurRad="38100" dist="19050" dir="2700000" algn="tl" rotWithShape="0">
                    <a:schemeClr val="dk1">
                      <a:alpha val="40000"/>
                    </a:schemeClr>
                  </a:outerShdw>
                </a:effectLst>
                <a:sym typeface="Calibri" panose="020F0502020204030204" pitchFamily="34" charset="0"/>
              </a:rPr>
              <a:t>授课老师：</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5471683" cy="646331"/>
          </a:xfrm>
        </p:spPr>
        <p:txBody>
          <a:bodyPr/>
          <a:lstStyle/>
          <a:p>
            <a:r>
              <a:rPr lang="zh-CN" altLang="en-US" sz="4000" dirty="0">
                <a:solidFill>
                  <a:schemeClr val="tx1"/>
                </a:solidFill>
              </a:rPr>
              <a:t>二、职业价值观</a:t>
            </a:r>
          </a:p>
        </p:txBody>
      </p:sp>
      <p:pic>
        <p:nvPicPr>
          <p:cNvPr id="6" name="图片 5">
            <a:extLst>
              <a:ext uri="{FF2B5EF4-FFF2-40B4-BE49-F238E27FC236}">
                <a16:creationId xmlns:a16="http://schemas.microsoft.com/office/drawing/2014/main" id="{4BD5DEDE-66CF-4BA1-999E-721B853CF2CC}"/>
              </a:ext>
            </a:extLst>
          </p:cNvPr>
          <p:cNvPicPr>
            <a:picLocks noChangeAspect="1"/>
          </p:cNvPicPr>
          <p:nvPr/>
        </p:nvPicPr>
        <p:blipFill>
          <a:blip r:embed="rId2"/>
          <a:stretch>
            <a:fillRect/>
          </a:stretch>
        </p:blipFill>
        <p:spPr>
          <a:xfrm>
            <a:off x="640080" y="1274980"/>
            <a:ext cx="13916972" cy="4328985"/>
          </a:xfrm>
          <a:prstGeom prst="rect">
            <a:avLst/>
          </a:prstGeom>
        </p:spPr>
      </p:pic>
    </p:spTree>
    <p:extLst>
      <p:ext uri="{BB962C8B-B14F-4D97-AF65-F5344CB8AC3E}">
        <p14:creationId xmlns:p14="http://schemas.microsoft.com/office/powerpoint/2010/main" val="1696187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869708" y="628650"/>
            <a:ext cx="5471683" cy="646331"/>
          </a:xfrm>
        </p:spPr>
        <p:txBody>
          <a:bodyPr/>
          <a:lstStyle/>
          <a:p>
            <a:r>
              <a:rPr lang="zh-CN" altLang="en-US" sz="4000" dirty="0">
                <a:solidFill>
                  <a:schemeClr val="tx1"/>
                </a:solidFill>
              </a:rPr>
              <a:t>二、职业价值观</a:t>
            </a:r>
          </a:p>
        </p:txBody>
      </p:sp>
      <p:sp>
        <p:nvSpPr>
          <p:cNvPr id="5" name="文本占位符 1">
            <a:extLst>
              <a:ext uri="{FF2B5EF4-FFF2-40B4-BE49-F238E27FC236}">
                <a16:creationId xmlns:a16="http://schemas.microsoft.com/office/drawing/2014/main" id="{793509FF-8498-43D3-8CD6-E19732FADF47}"/>
              </a:ext>
            </a:extLst>
          </p:cNvPr>
          <p:cNvSpPr txBox="1">
            <a:spLocks/>
          </p:cNvSpPr>
          <p:nvPr/>
        </p:nvSpPr>
        <p:spPr>
          <a:xfrm>
            <a:off x="2963862" y="1553334"/>
            <a:ext cx="3962400" cy="480131"/>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名人名言</a:t>
            </a:r>
          </a:p>
        </p:txBody>
      </p:sp>
      <p:sp>
        <p:nvSpPr>
          <p:cNvPr id="7" name="文本框 6">
            <a:extLst>
              <a:ext uri="{FF2B5EF4-FFF2-40B4-BE49-F238E27FC236}">
                <a16:creationId xmlns:a16="http://schemas.microsoft.com/office/drawing/2014/main" id="{62A0D81E-7F9C-4BFE-95FB-F72B03817839}"/>
              </a:ext>
            </a:extLst>
          </p:cNvPr>
          <p:cNvSpPr txBox="1"/>
          <p:nvPr/>
        </p:nvSpPr>
        <p:spPr>
          <a:xfrm>
            <a:off x="2869708" y="2418159"/>
            <a:ext cx="8822725" cy="3883307"/>
          </a:xfrm>
          <a:prstGeom prst="rect">
            <a:avLst/>
          </a:prstGeom>
          <a:noFill/>
          <a:ln w="57150">
            <a:solidFill>
              <a:schemeClr val="accent1">
                <a:lumMod val="75000"/>
              </a:schemeClr>
            </a:solidFill>
          </a:ln>
        </p:spPr>
        <p:txBody>
          <a:bodyPr wrap="square" rtlCol="0">
            <a:spAutoFit/>
          </a:bodyPr>
          <a:lstStyle/>
          <a:p>
            <a:pPr>
              <a:lnSpc>
                <a:spcPct val="150000"/>
              </a:lnSpc>
            </a:pPr>
            <a:r>
              <a:rPr lang="zh-CN" altLang="en-US" sz="3200" b="1" kern="100" dirty="0">
                <a:latin typeface="+mj-ea"/>
                <a:ea typeface="+mj-ea"/>
                <a:cs typeface="Times New Roman" panose="02020603050405020304" pitchFamily="18" charset="0"/>
              </a:rPr>
              <a:t>       以你自己的人生观、价值观为一个中心，以你自己的兴趣和能力为两个基本点，从这里出发，寻找你一生正确的职业定位。</a:t>
            </a:r>
          </a:p>
          <a:p>
            <a:pPr algn="r">
              <a:lnSpc>
                <a:spcPct val="150000"/>
              </a:lnSpc>
            </a:pPr>
            <a:r>
              <a:rPr lang="en-US" altLang="zh-CN" sz="3200" b="1" kern="100" dirty="0">
                <a:latin typeface="+mj-ea"/>
                <a:ea typeface="+mj-ea"/>
                <a:cs typeface="Times New Roman" panose="02020603050405020304" pitchFamily="18" charset="0"/>
              </a:rPr>
              <a:t>——</a:t>
            </a:r>
            <a:r>
              <a:rPr lang="zh-CN" altLang="en-US" sz="3200" b="1" kern="100" dirty="0">
                <a:latin typeface="+mj-ea"/>
                <a:ea typeface="+mj-ea"/>
                <a:cs typeface="Times New Roman" panose="02020603050405020304" pitchFamily="18" charset="0"/>
              </a:rPr>
              <a:t>徐小平</a:t>
            </a:r>
            <a:r>
              <a:rPr lang="en-US" altLang="zh-CN" sz="3200" b="1" kern="100" dirty="0">
                <a:latin typeface="+mj-ea"/>
                <a:ea typeface="+mj-ea"/>
                <a:cs typeface="Times New Roman" panose="02020603050405020304" pitchFamily="18" charset="0"/>
              </a:rPr>
              <a:t>《</a:t>
            </a:r>
            <a:r>
              <a:rPr lang="zh-CN" altLang="en-US" sz="3200" b="1" kern="100" dirty="0">
                <a:latin typeface="+mj-ea"/>
                <a:ea typeface="+mj-ea"/>
                <a:cs typeface="Times New Roman" panose="02020603050405020304" pitchFamily="18" charset="0"/>
              </a:rPr>
              <a:t>仙人指路</a:t>
            </a:r>
            <a:r>
              <a:rPr lang="en-US" altLang="zh-CN" sz="3200" b="1" kern="100" dirty="0">
                <a:latin typeface="+mj-ea"/>
                <a:ea typeface="+mj-ea"/>
                <a:cs typeface="Times New Roman" panose="02020603050405020304" pitchFamily="18" charset="0"/>
              </a:rPr>
              <a:t>》</a:t>
            </a:r>
            <a:endParaRPr lang="zh-CN" altLang="en-US" sz="3200" b="1" kern="100" dirty="0">
              <a:latin typeface="+mj-ea"/>
              <a:ea typeface="+mj-ea"/>
              <a:cs typeface="Times New Roman" panose="02020603050405020304" pitchFamily="18" charset="0"/>
            </a:endParaRPr>
          </a:p>
          <a:p>
            <a:pPr algn="r">
              <a:lnSpc>
                <a:spcPct val="200000"/>
              </a:lnSpc>
            </a:pPr>
            <a:endParaRPr lang="zh-CN" altLang="en-US" sz="3200" b="1" kern="100" dirty="0">
              <a:latin typeface="+mj-ea"/>
              <a:ea typeface="+mj-ea"/>
              <a:cs typeface="Times New Roman" panose="02020603050405020304" pitchFamily="18" charset="0"/>
            </a:endParaRPr>
          </a:p>
        </p:txBody>
      </p:sp>
    </p:spTree>
    <p:extLst>
      <p:ext uri="{BB962C8B-B14F-4D97-AF65-F5344CB8AC3E}">
        <p14:creationId xmlns:p14="http://schemas.microsoft.com/office/powerpoint/2010/main" val="1195876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7617052" cy="1328569"/>
          </a:xfrm>
        </p:spPr>
        <p:txBody>
          <a:bodyPr/>
          <a:lstStyle/>
          <a:p>
            <a:r>
              <a:rPr lang="zh-CN" altLang="en-US" sz="4000" dirty="0">
                <a:solidFill>
                  <a:schemeClr val="tx1"/>
                </a:solidFill>
              </a:rPr>
              <a:t>三、职业价值观的重要性</a:t>
            </a:r>
          </a:p>
          <a:p>
            <a:endParaRPr lang="zh-CN" altLang="en-US" sz="4000" dirty="0">
              <a:solidFill>
                <a:schemeClr val="tx1"/>
              </a:solidFill>
            </a:endParaRPr>
          </a:p>
        </p:txBody>
      </p:sp>
      <p:sp>
        <p:nvSpPr>
          <p:cNvPr id="6" name="矩形 5">
            <a:extLst>
              <a:ext uri="{FF2B5EF4-FFF2-40B4-BE49-F238E27FC236}">
                <a16:creationId xmlns:a16="http://schemas.microsoft.com/office/drawing/2014/main" id="{817ED7D8-DEA4-41D1-A894-F33921C2B171}"/>
              </a:ext>
            </a:extLst>
          </p:cNvPr>
          <p:cNvSpPr/>
          <p:nvPr/>
        </p:nvSpPr>
        <p:spPr>
          <a:xfrm>
            <a:off x="2858530" y="1338411"/>
            <a:ext cx="8328454" cy="1227387"/>
          </a:xfrm>
          <a:prstGeom prst="rect">
            <a:avLst/>
          </a:prstGeom>
        </p:spPr>
        <p:txBody>
          <a:bodyPr wrap="square">
            <a:spAutoFit/>
          </a:bodyPr>
          <a:lstStyle/>
          <a:p>
            <a:pPr>
              <a:lnSpc>
                <a:spcPct val="150000"/>
              </a:lnSpc>
            </a:pPr>
            <a:r>
              <a:rPr lang="zh-CN" altLang="en-US" sz="2800" b="1" dirty="0"/>
              <a:t>（一）职业价值观关联着职业选择</a:t>
            </a:r>
            <a:endParaRPr lang="en-US" altLang="zh-CN" sz="2800" b="1" dirty="0"/>
          </a:p>
          <a:p>
            <a:pPr>
              <a:lnSpc>
                <a:spcPct val="150000"/>
              </a:lnSpc>
            </a:pPr>
            <a:endParaRPr lang="zh-CN" altLang="en-US" sz="2400" kern="100" dirty="0">
              <a:latin typeface="+mj-ea"/>
              <a:ea typeface="+mj-ea"/>
              <a:cs typeface="Times New Roman" panose="02020603050405020304" pitchFamily="18" charset="0"/>
            </a:endParaRPr>
          </a:p>
        </p:txBody>
      </p:sp>
      <p:sp>
        <p:nvSpPr>
          <p:cNvPr id="2" name="矩形 1">
            <a:extLst>
              <a:ext uri="{FF2B5EF4-FFF2-40B4-BE49-F238E27FC236}">
                <a16:creationId xmlns:a16="http://schemas.microsoft.com/office/drawing/2014/main" id="{3BFAFAB3-DECA-42E3-B38A-A84A50E43207}"/>
              </a:ext>
            </a:extLst>
          </p:cNvPr>
          <p:cNvSpPr/>
          <p:nvPr/>
        </p:nvSpPr>
        <p:spPr>
          <a:xfrm>
            <a:off x="3355748" y="2565798"/>
            <a:ext cx="6096000" cy="2243050"/>
          </a:xfrm>
          <a:prstGeom prst="rect">
            <a:avLst/>
          </a:prstGeom>
        </p:spPr>
        <p:txBody>
          <a:bodyPr>
            <a:spAutoFit/>
          </a:bodyPr>
          <a:lstStyle/>
          <a:p>
            <a:pPr indent="266700">
              <a:lnSpc>
                <a:spcPct val="150000"/>
              </a:lnSpc>
            </a:pPr>
            <a:r>
              <a:rPr lang="zh-CN" altLang="en-US" sz="2400" kern="100" dirty="0">
                <a:latin typeface="+mj-ea"/>
                <a:ea typeface="+mj-ea"/>
                <a:cs typeface="Times New Roman" panose="02020603050405020304" pitchFamily="18" charset="0"/>
              </a:rPr>
              <a:t>舒伯（</a:t>
            </a:r>
            <a:r>
              <a:rPr lang="en-US" altLang="zh-CN" sz="2400" kern="100" dirty="0">
                <a:latin typeface="+mj-ea"/>
                <a:ea typeface="+mj-ea"/>
                <a:cs typeface="Times New Roman" panose="02020603050405020304" pitchFamily="18" charset="0"/>
              </a:rPr>
              <a:t>Super</a:t>
            </a:r>
            <a:r>
              <a:rPr lang="zh-CN" altLang="en-US" sz="2400" kern="100" dirty="0">
                <a:latin typeface="+mj-ea"/>
                <a:ea typeface="+mj-ea"/>
                <a:cs typeface="Times New Roman" panose="02020603050405020304" pitchFamily="18" charset="0"/>
              </a:rPr>
              <a:t>）认为：职业价值观是个人追求的与工作有关的目标，即个人的内在需求及在从事活动时所追求的工作特质或属性，是个人价值观在进行职业选择上的反映。</a:t>
            </a:r>
          </a:p>
        </p:txBody>
      </p:sp>
    </p:spTree>
    <p:extLst>
      <p:ext uri="{BB962C8B-B14F-4D97-AF65-F5344CB8AC3E}">
        <p14:creationId xmlns:p14="http://schemas.microsoft.com/office/powerpoint/2010/main" val="1793328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7617052" cy="1328569"/>
          </a:xfrm>
        </p:spPr>
        <p:txBody>
          <a:bodyPr/>
          <a:lstStyle/>
          <a:p>
            <a:r>
              <a:rPr lang="zh-CN" altLang="en-US" sz="4000" dirty="0">
                <a:solidFill>
                  <a:schemeClr val="tx1"/>
                </a:solidFill>
              </a:rPr>
              <a:t>三、职业价值观的重要性</a:t>
            </a:r>
          </a:p>
          <a:p>
            <a:endParaRPr lang="zh-CN" altLang="en-US" sz="4000" dirty="0">
              <a:solidFill>
                <a:schemeClr val="tx1"/>
              </a:solidFill>
            </a:endParaRPr>
          </a:p>
        </p:txBody>
      </p:sp>
      <p:sp>
        <p:nvSpPr>
          <p:cNvPr id="6" name="矩形 5">
            <a:extLst>
              <a:ext uri="{FF2B5EF4-FFF2-40B4-BE49-F238E27FC236}">
                <a16:creationId xmlns:a16="http://schemas.microsoft.com/office/drawing/2014/main" id="{817ED7D8-DEA4-41D1-A894-F33921C2B171}"/>
              </a:ext>
            </a:extLst>
          </p:cNvPr>
          <p:cNvSpPr/>
          <p:nvPr/>
        </p:nvSpPr>
        <p:spPr>
          <a:xfrm>
            <a:off x="2858530" y="1338411"/>
            <a:ext cx="8328454" cy="1227387"/>
          </a:xfrm>
          <a:prstGeom prst="rect">
            <a:avLst/>
          </a:prstGeom>
        </p:spPr>
        <p:txBody>
          <a:bodyPr wrap="square">
            <a:spAutoFit/>
          </a:bodyPr>
          <a:lstStyle/>
          <a:p>
            <a:pPr>
              <a:lnSpc>
                <a:spcPct val="150000"/>
              </a:lnSpc>
            </a:pPr>
            <a:r>
              <a:rPr lang="zh-CN" altLang="en-US" sz="2800" b="1" dirty="0"/>
              <a:t>（二）职业价值观推动着职业发展</a:t>
            </a:r>
          </a:p>
          <a:p>
            <a:pPr>
              <a:lnSpc>
                <a:spcPct val="150000"/>
              </a:lnSpc>
            </a:pPr>
            <a:endParaRPr lang="zh-CN" altLang="en-US" sz="2400" kern="100" dirty="0">
              <a:latin typeface="+mj-ea"/>
              <a:ea typeface="+mj-ea"/>
              <a:cs typeface="Times New Roman" panose="02020603050405020304" pitchFamily="18" charset="0"/>
            </a:endParaRPr>
          </a:p>
        </p:txBody>
      </p:sp>
      <p:sp>
        <p:nvSpPr>
          <p:cNvPr id="2" name="矩形 1">
            <a:extLst>
              <a:ext uri="{FF2B5EF4-FFF2-40B4-BE49-F238E27FC236}">
                <a16:creationId xmlns:a16="http://schemas.microsoft.com/office/drawing/2014/main" id="{3BFAFAB3-DECA-42E3-B38A-A84A50E43207}"/>
              </a:ext>
            </a:extLst>
          </p:cNvPr>
          <p:cNvSpPr/>
          <p:nvPr/>
        </p:nvSpPr>
        <p:spPr>
          <a:xfrm>
            <a:off x="1638036" y="2226164"/>
            <a:ext cx="9548948" cy="428065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CN" altLang="en-US" sz="2400" b="1" i="1" dirty="0"/>
              <a:t>案例展示  就业还是继续深造</a:t>
            </a:r>
            <a:endParaRPr lang="zh-CN" altLang="en-US" sz="2400" dirty="0"/>
          </a:p>
          <a:p>
            <a:pPr>
              <a:lnSpc>
                <a:spcPct val="150000"/>
              </a:lnSpc>
            </a:pPr>
            <a:r>
              <a:rPr lang="zh-CN" altLang="en-US" sz="2400" dirty="0">
                <a:solidFill>
                  <a:schemeClr val="bg2"/>
                </a:solidFill>
              </a:rPr>
              <a:t>       湖南某职业院校建筑工程技术专业大三学生小张，面临着是就业还是继续学习深造的选择。 作为建筑类专业的学生，他在顶岗实习阶段就深受用人单位青睐，就业完全不成问题，而且现在是建筑行业比较繁荣的时期，在建筑行业的职业发展前景也相当广阔。但是小张始终心怀一个学历梦，他想继续提高自己的学历，争取在以后的就业和职业发展中拥有更好的平台。通过深思熟虑，小张选择了参加相关专业的“专插本”考试，希望继续深造，取得更高的学历。</a:t>
            </a:r>
          </a:p>
        </p:txBody>
      </p:sp>
    </p:spTree>
    <p:extLst>
      <p:ext uri="{BB962C8B-B14F-4D97-AF65-F5344CB8AC3E}">
        <p14:creationId xmlns:p14="http://schemas.microsoft.com/office/powerpoint/2010/main" val="4092470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7617052" cy="1328569"/>
          </a:xfrm>
        </p:spPr>
        <p:txBody>
          <a:bodyPr/>
          <a:lstStyle/>
          <a:p>
            <a:r>
              <a:rPr lang="zh-CN" altLang="en-US" sz="4000" dirty="0">
                <a:solidFill>
                  <a:schemeClr val="tx1"/>
                </a:solidFill>
              </a:rPr>
              <a:t>四、职业幸福感</a:t>
            </a:r>
          </a:p>
          <a:p>
            <a:endParaRPr lang="zh-CN" altLang="en-US" sz="4000" dirty="0">
              <a:solidFill>
                <a:schemeClr val="tx1"/>
              </a:solidFill>
            </a:endParaRPr>
          </a:p>
        </p:txBody>
      </p:sp>
      <p:sp>
        <p:nvSpPr>
          <p:cNvPr id="6" name="矩形 5">
            <a:extLst>
              <a:ext uri="{FF2B5EF4-FFF2-40B4-BE49-F238E27FC236}">
                <a16:creationId xmlns:a16="http://schemas.microsoft.com/office/drawing/2014/main" id="{817ED7D8-DEA4-41D1-A894-F33921C2B171}"/>
              </a:ext>
            </a:extLst>
          </p:cNvPr>
          <p:cNvSpPr/>
          <p:nvPr/>
        </p:nvSpPr>
        <p:spPr>
          <a:xfrm>
            <a:off x="2858530" y="1338411"/>
            <a:ext cx="8328454" cy="1011944"/>
          </a:xfrm>
          <a:prstGeom prst="rect">
            <a:avLst/>
          </a:prstGeom>
        </p:spPr>
        <p:txBody>
          <a:bodyPr wrap="square">
            <a:spAutoFit/>
          </a:bodyPr>
          <a:lstStyle/>
          <a:p>
            <a:r>
              <a:rPr lang="zh-CN" altLang="en-US" sz="2800" b="1" dirty="0"/>
              <a:t>（一）职业幸福感的内涵</a:t>
            </a:r>
          </a:p>
          <a:p>
            <a:pPr>
              <a:lnSpc>
                <a:spcPct val="150000"/>
              </a:lnSpc>
            </a:pPr>
            <a:endParaRPr lang="zh-CN" altLang="en-US" sz="2400" kern="100" dirty="0">
              <a:latin typeface="+mj-ea"/>
              <a:ea typeface="+mj-ea"/>
              <a:cs typeface="Times New Roman" panose="02020603050405020304" pitchFamily="18" charset="0"/>
            </a:endParaRPr>
          </a:p>
        </p:txBody>
      </p:sp>
      <p:sp>
        <p:nvSpPr>
          <p:cNvPr id="2" name="矩形 1">
            <a:extLst>
              <a:ext uri="{FF2B5EF4-FFF2-40B4-BE49-F238E27FC236}">
                <a16:creationId xmlns:a16="http://schemas.microsoft.com/office/drawing/2014/main" id="{3BFAFAB3-DECA-42E3-B38A-A84A50E43207}"/>
              </a:ext>
            </a:extLst>
          </p:cNvPr>
          <p:cNvSpPr/>
          <p:nvPr/>
        </p:nvSpPr>
        <p:spPr>
          <a:xfrm>
            <a:off x="1167774" y="1957219"/>
            <a:ext cx="10553964" cy="483638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CN" altLang="en-US" sz="2400" b="1" i="1" dirty="0"/>
              <a:t>案例展示  小王的职业幸福感</a:t>
            </a:r>
            <a:endParaRPr lang="zh-CN" altLang="en-US" sz="2400" dirty="0"/>
          </a:p>
          <a:p>
            <a:pPr>
              <a:lnSpc>
                <a:spcPct val="150000"/>
              </a:lnSpc>
            </a:pPr>
            <a:r>
              <a:rPr lang="zh-CN" altLang="en-US" sz="2400" dirty="0">
                <a:solidFill>
                  <a:schemeClr val="bg2"/>
                </a:solidFill>
              </a:rPr>
              <a:t>         江苏某高职院校毕业生小王在一个房地产公司找到了一份房产销售的工作，月薪加提成每月可以拿到</a:t>
            </a:r>
            <a:r>
              <a:rPr lang="en-US" altLang="zh-CN" sz="2400" dirty="0">
                <a:solidFill>
                  <a:schemeClr val="bg2"/>
                </a:solidFill>
              </a:rPr>
              <a:t>10000</a:t>
            </a:r>
            <a:r>
              <a:rPr lang="zh-CN" altLang="en-US" sz="2400" dirty="0">
                <a:solidFill>
                  <a:schemeClr val="bg2"/>
                </a:solidFill>
              </a:rPr>
              <a:t>多元，但是工作一年后她毅然辞去了现在的工作，选择到民政局下属的一个公益性单位工作，月薪只有</a:t>
            </a:r>
            <a:r>
              <a:rPr lang="en-US" altLang="zh-CN" sz="2400" dirty="0">
                <a:solidFill>
                  <a:schemeClr val="bg2"/>
                </a:solidFill>
              </a:rPr>
              <a:t>3000</a:t>
            </a:r>
            <a:r>
              <a:rPr lang="zh-CN" altLang="en-US" sz="2400" dirty="0">
                <a:solidFill>
                  <a:schemeClr val="bg2"/>
                </a:solidFill>
              </a:rPr>
              <a:t>元左右，还没有编制。很多人不理解她放弃高薪职位的做法。她说虽然在房产销售工作期间拿到的工资多，但是她却完全没有职业幸福感，并且感觉每天自己的神经都处于紧绷状态，工作压力特别大；相反，在这个公益组织工作没有高薪，也没有原来巨大的工作压力，职业幸福感反而比原来高。</a:t>
            </a:r>
          </a:p>
          <a:p>
            <a:pPr>
              <a:lnSpc>
                <a:spcPct val="150000"/>
              </a:lnSpc>
            </a:pPr>
            <a:endParaRPr lang="zh-CN" altLang="en-US" sz="2400" dirty="0">
              <a:solidFill>
                <a:schemeClr val="bg2"/>
              </a:solidFill>
            </a:endParaRPr>
          </a:p>
        </p:txBody>
      </p:sp>
    </p:spTree>
    <p:extLst>
      <p:ext uri="{BB962C8B-B14F-4D97-AF65-F5344CB8AC3E}">
        <p14:creationId xmlns:p14="http://schemas.microsoft.com/office/powerpoint/2010/main" val="776086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7617052" cy="1328569"/>
          </a:xfrm>
        </p:spPr>
        <p:txBody>
          <a:bodyPr/>
          <a:lstStyle/>
          <a:p>
            <a:r>
              <a:rPr lang="zh-CN" altLang="en-US" sz="4000" dirty="0">
                <a:solidFill>
                  <a:schemeClr val="tx1"/>
                </a:solidFill>
              </a:rPr>
              <a:t>四、职业幸福感</a:t>
            </a:r>
          </a:p>
          <a:p>
            <a:endParaRPr lang="zh-CN" altLang="en-US" sz="4000" dirty="0">
              <a:solidFill>
                <a:schemeClr val="tx1"/>
              </a:solidFill>
            </a:endParaRPr>
          </a:p>
        </p:txBody>
      </p:sp>
      <p:sp>
        <p:nvSpPr>
          <p:cNvPr id="6" name="矩形 5">
            <a:extLst>
              <a:ext uri="{FF2B5EF4-FFF2-40B4-BE49-F238E27FC236}">
                <a16:creationId xmlns:a16="http://schemas.microsoft.com/office/drawing/2014/main" id="{817ED7D8-DEA4-41D1-A894-F33921C2B171}"/>
              </a:ext>
            </a:extLst>
          </p:cNvPr>
          <p:cNvSpPr/>
          <p:nvPr/>
        </p:nvSpPr>
        <p:spPr>
          <a:xfrm>
            <a:off x="2858530" y="1338411"/>
            <a:ext cx="8328454" cy="1011944"/>
          </a:xfrm>
          <a:prstGeom prst="rect">
            <a:avLst/>
          </a:prstGeom>
        </p:spPr>
        <p:txBody>
          <a:bodyPr wrap="square">
            <a:spAutoFit/>
          </a:bodyPr>
          <a:lstStyle/>
          <a:p>
            <a:r>
              <a:rPr lang="zh-CN" altLang="en-US" sz="2800" b="1" dirty="0"/>
              <a:t>（二）职业幸福感的提升</a:t>
            </a:r>
          </a:p>
          <a:p>
            <a:pPr>
              <a:lnSpc>
                <a:spcPct val="150000"/>
              </a:lnSpc>
            </a:pPr>
            <a:endParaRPr lang="zh-CN" altLang="en-US" sz="2400" kern="100" dirty="0">
              <a:latin typeface="+mj-ea"/>
              <a:ea typeface="+mj-ea"/>
              <a:cs typeface="Times New Roman" panose="02020603050405020304" pitchFamily="18" charset="0"/>
            </a:endParaRPr>
          </a:p>
        </p:txBody>
      </p:sp>
      <p:graphicFrame>
        <p:nvGraphicFramePr>
          <p:cNvPr id="3" name="图示 2">
            <a:extLst>
              <a:ext uri="{FF2B5EF4-FFF2-40B4-BE49-F238E27FC236}">
                <a16:creationId xmlns:a16="http://schemas.microsoft.com/office/drawing/2014/main" id="{A0310D96-34F8-46EC-8466-244F473E49A5}"/>
              </a:ext>
            </a:extLst>
          </p:cNvPr>
          <p:cNvGraphicFramePr/>
          <p:nvPr>
            <p:extLst>
              <p:ext uri="{D42A27DB-BD31-4B8C-83A1-F6EECF244321}">
                <p14:modId xmlns:p14="http://schemas.microsoft.com/office/powerpoint/2010/main" val="3082943615"/>
              </p:ext>
            </p:extLst>
          </p:nvPr>
        </p:nvGraphicFramePr>
        <p:xfrm>
          <a:off x="3207657" y="2074784"/>
          <a:ext cx="6707051" cy="4181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5940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3730774" y="990851"/>
            <a:ext cx="5454415" cy="480131"/>
          </a:xfrm>
        </p:spPr>
        <p:txBody>
          <a:bodyPr/>
          <a:lstStyle/>
          <a:p>
            <a:r>
              <a:rPr lang="zh-CN" altLang="en-US" dirty="0"/>
              <a:t>活动与拓展</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1498723416"/>
              </p:ext>
            </p:extLst>
          </p:nvPr>
        </p:nvGraphicFramePr>
        <p:xfrm>
          <a:off x="2228335" y="2421923"/>
          <a:ext cx="7735330" cy="1568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4686364" y="990851"/>
            <a:ext cx="3962400" cy="478155"/>
          </a:xfrm>
        </p:spPr>
        <p:txBody>
          <a:bodyPr/>
          <a:lstStyle/>
          <a:p>
            <a:r>
              <a:rPr lang="zh-CN" altLang="en-US" dirty="0"/>
              <a:t>思考与讨论</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1815720511"/>
              </p:ext>
            </p:extLst>
          </p:nvPr>
        </p:nvGraphicFramePr>
        <p:xfrm>
          <a:off x="2228335" y="2421923"/>
          <a:ext cx="8373762" cy="2463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2925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655" y="628386"/>
            <a:ext cx="6466728" cy="3136243"/>
          </a:xfrm>
          <a:prstGeom prst="rect">
            <a:avLst/>
          </a:prstGeom>
        </p:spPr>
        <p:txBody>
          <a:bodyPr/>
          <a:lstStyle/>
          <a:p>
            <a:r>
              <a:rPr lang="zh-CN" altLang="en-US" sz="4800" dirty="0">
                <a:sym typeface="+mn-ea"/>
              </a:rPr>
              <a:t>第二节 </a:t>
            </a:r>
            <a:endParaRPr lang="en-US" altLang="zh-CN" sz="4800" dirty="0">
              <a:sym typeface="+mn-ea"/>
            </a:endParaRPr>
          </a:p>
          <a:p>
            <a:r>
              <a:rPr lang="zh-CN" altLang="en-US" sz="4800" dirty="0"/>
              <a:t>探索职业价值观</a:t>
            </a:r>
          </a:p>
          <a:p>
            <a:endParaRPr lang="zh-CN" altLang="en-US" sz="4800" dirty="0"/>
          </a:p>
          <a:p>
            <a:endParaRPr lang="zh-CN" altLang="en-US" sz="4800" dirty="0">
              <a:latin typeface="Calibri" panose="020F0502020204030204" pitchFamily="34" charset="0"/>
              <a:ea typeface="微软雅黑" panose="020B0503020204020204" pitchFamily="34" charset="-122"/>
              <a:cs typeface="+mn-ea"/>
              <a:sym typeface="Calibri" panose="020F0502020204030204" pitchFamily="34" charset="0"/>
            </a:endParaRPr>
          </a:p>
        </p:txBody>
      </p:sp>
    </p:spTree>
    <p:extLst>
      <p:ext uri="{BB962C8B-B14F-4D97-AF65-F5344CB8AC3E}">
        <p14:creationId xmlns:p14="http://schemas.microsoft.com/office/powerpoint/2010/main" val="113313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815" y="628650"/>
            <a:ext cx="8742680" cy="2028248"/>
          </a:xfrm>
          <a:prstGeom prst="rect">
            <a:avLst/>
          </a:prstGeom>
        </p:spPr>
        <p:txBody>
          <a:bodyPr wrap="square"/>
          <a:lstStyle/>
          <a:p>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案例分析  </a:t>
            </a:r>
            <a:r>
              <a:rPr lang="zh-CN" altLang="en-US" i="1" dirty="0">
                <a:solidFill>
                  <a:schemeClr val="tx2"/>
                </a:solidFill>
              </a:rPr>
              <a:t>内心没有底气的王丽</a:t>
            </a:r>
          </a:p>
          <a:p>
            <a:endParaRPr lang="zh-CN" altLang="en-US" dirty="0">
              <a:solidFill>
                <a:schemeClr val="tx2"/>
              </a:solidFill>
            </a:endParaRPr>
          </a:p>
          <a:p>
            <a:endParaRPr lang="zh-CN" altLang="en-US" dirty="0">
              <a:solidFill>
                <a:schemeClr val="tx1"/>
              </a:solidFill>
            </a:endParaRPr>
          </a:p>
          <a:p>
            <a:endParaRPr lang="zh-CN" altLang="en-US" dirty="0">
              <a:solidFill>
                <a:schemeClr val="tx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文本框 4"/>
          <p:cNvSpPr txBox="1"/>
          <p:nvPr/>
        </p:nvSpPr>
        <p:spPr>
          <a:xfrm>
            <a:off x="7689961" y="2802056"/>
            <a:ext cx="3643314"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ADD YOUR </a:t>
            </a:r>
          </a:p>
          <a:p>
            <a:pPr marL="0" marR="0" lvl="0" indent="0" defTabSz="914400" eaLnBrk="1" fontAlgn="auto" latinLnBrk="0" hangingPunct="1">
              <a:lnSpc>
                <a:spcPct val="100000"/>
              </a:lnSpc>
              <a:spcAft>
                <a:spcPts val="0"/>
              </a:spcAft>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TITLE HERE ADD</a:t>
            </a:r>
            <a:endParaRPr kumimoji="0" lang="zh-CN" altLang="en-US"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p:cNvSpPr txBox="1"/>
          <p:nvPr/>
        </p:nvSpPr>
        <p:spPr>
          <a:xfrm>
            <a:off x="1127718" y="1591000"/>
            <a:ext cx="10693400" cy="4078664"/>
          </a:xfrm>
          <a:prstGeom prst="rect">
            <a:avLst/>
          </a:prstGeom>
          <a:noFill/>
        </p:spPr>
        <p:txBody>
          <a:bodyPr wrap="square" lIns="91424" tIns="45712" rIns="91424" bIns="45712" rtlCol="0">
            <a:spAutoFit/>
          </a:bodyPr>
          <a:lstStyle/>
          <a:p>
            <a:pPr>
              <a:lnSpc>
                <a:spcPct val="150000"/>
              </a:lnSpc>
            </a:pPr>
            <a:r>
              <a:rPr lang="zh-CN" altLang="en-US" sz="2400" dirty="0"/>
              <a:t>      王丽，浙江某高职汽车服务与营销专业的学生，一想到毕业，自己内心就头大，她觉得自己非常的迷茫，一方面，她觉得自己做一名汽车</a:t>
            </a:r>
            <a:r>
              <a:rPr lang="en-US" altLang="zh-CN" sz="2400" dirty="0"/>
              <a:t>4S</a:t>
            </a:r>
            <a:r>
              <a:rPr lang="zh-CN" altLang="en-US" sz="2400" dirty="0"/>
              <a:t>店的营销人员或者理赔员也许很适合自己，自己也曾代表学校参加过汽车营销大赛获得比较好的成绩。但她又不满足给别人打工，她希望能自己创业。她一想到创业又觉得家里贫困，不应该增加家里的负担，从小她的志向比较高。一想到现实，又觉得内心没有一丁点的底气。</a:t>
            </a:r>
          </a:p>
          <a:p>
            <a:pPr>
              <a:lnSpc>
                <a:spcPct val="150000"/>
              </a:lnSpc>
            </a:pPr>
            <a:endParaRPr lang="zh-CN" altLang="en-US" sz="3200" dirty="0"/>
          </a:p>
        </p:txBody>
      </p:sp>
    </p:spTree>
    <p:extLst>
      <p:ext uri="{BB962C8B-B14F-4D97-AF65-F5344CB8AC3E}">
        <p14:creationId xmlns:p14="http://schemas.microsoft.com/office/powerpoint/2010/main" val="228291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95F9B3B-A7B0-4455-902F-5944B28B7333}"/>
              </a:ext>
            </a:extLst>
          </p:cNvPr>
          <p:cNvPicPr>
            <a:picLocks noChangeAspect="1"/>
          </p:cNvPicPr>
          <p:nvPr/>
        </p:nvPicPr>
        <p:blipFill>
          <a:blip r:embed="rId2"/>
          <a:stretch>
            <a:fillRect/>
          </a:stretch>
        </p:blipFill>
        <p:spPr>
          <a:xfrm>
            <a:off x="0" y="125282"/>
            <a:ext cx="12192000" cy="6394967"/>
          </a:xfrm>
          <a:prstGeom prst="rect">
            <a:avLst/>
          </a:prstGeom>
        </p:spPr>
      </p:pic>
    </p:spTree>
    <p:extLst>
      <p:ext uri="{BB962C8B-B14F-4D97-AF65-F5344CB8AC3E}">
        <p14:creationId xmlns:p14="http://schemas.microsoft.com/office/powerpoint/2010/main" val="4189187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1515762" y="2616237"/>
            <a:ext cx="8112033" cy="2989536"/>
          </a:xfrm>
        </p:spPr>
        <p:txBody>
          <a:bodyPr wrap="square"/>
          <a:lstStyle/>
          <a:p>
            <a:pPr>
              <a:lnSpc>
                <a:spcPct val="150000"/>
              </a:lnSpc>
            </a:pPr>
            <a:r>
              <a:rPr lang="zh-CN" altLang="en-US" sz="4400" dirty="0">
                <a:solidFill>
                  <a:schemeClr val="bg2"/>
                </a:solidFill>
              </a:rPr>
              <a:t>为什么要进行</a:t>
            </a:r>
            <a:endParaRPr lang="en-US" altLang="zh-CN" sz="4400" dirty="0">
              <a:solidFill>
                <a:schemeClr val="bg2"/>
              </a:solidFill>
            </a:endParaRPr>
          </a:p>
          <a:p>
            <a:pPr>
              <a:lnSpc>
                <a:spcPct val="150000"/>
              </a:lnSpc>
            </a:pPr>
            <a:r>
              <a:rPr lang="zh-CN" altLang="en-US" sz="4400" dirty="0">
                <a:solidFill>
                  <a:schemeClr val="bg2"/>
                </a:solidFill>
              </a:rPr>
              <a:t>探索职业价值观呢？</a:t>
            </a:r>
          </a:p>
          <a:p>
            <a:endParaRPr lang="zh-CN" altLang="en-US" sz="4400" dirty="0">
              <a:solidFill>
                <a:schemeClr val="bg1"/>
              </a:solidFill>
            </a:endParaRPr>
          </a:p>
        </p:txBody>
      </p:sp>
      <p:sp>
        <p:nvSpPr>
          <p:cNvPr id="2" name="矩形 1">
            <a:extLst>
              <a:ext uri="{FF2B5EF4-FFF2-40B4-BE49-F238E27FC236}">
                <a16:creationId xmlns:a16="http://schemas.microsoft.com/office/drawing/2014/main" id="{51020349-1736-4B54-AF07-65FDA75C477E}"/>
              </a:ext>
            </a:extLst>
          </p:cNvPr>
          <p:cNvSpPr/>
          <p:nvPr/>
        </p:nvSpPr>
        <p:spPr>
          <a:xfrm>
            <a:off x="1297449" y="1739881"/>
            <a:ext cx="3647152" cy="463588"/>
          </a:xfrm>
          <a:prstGeom prst="rect">
            <a:avLst/>
          </a:prstGeom>
        </p:spPr>
        <p:txBody>
          <a:bodyPr wrap="none">
            <a:spAutoFit/>
          </a:bodyPr>
          <a:lstStyle/>
          <a:p>
            <a:pPr>
              <a:lnSpc>
                <a:spcPct val="150000"/>
              </a:lnSpc>
            </a:pPr>
            <a:r>
              <a:rPr lang="zh-CN" altLang="en-US" dirty="0">
                <a:solidFill>
                  <a:schemeClr val="bg2"/>
                </a:solidFill>
              </a:rPr>
              <a:t>为什么要进行探索职业价值观呢？</a:t>
            </a:r>
          </a:p>
        </p:txBody>
      </p:sp>
    </p:spTree>
    <p:extLst>
      <p:ext uri="{BB962C8B-B14F-4D97-AF65-F5344CB8AC3E}">
        <p14:creationId xmlns:p14="http://schemas.microsoft.com/office/powerpoint/2010/main" val="3981767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5" y="628386"/>
            <a:ext cx="3962400" cy="1311128"/>
          </a:xfrm>
        </p:spPr>
        <p:txBody>
          <a:bodyPr wrap="square"/>
          <a:lstStyle/>
          <a:p>
            <a:r>
              <a:rPr lang="zh-CN" altLang="en-US" sz="4400" dirty="0">
                <a:solidFill>
                  <a:schemeClr val="bg1"/>
                </a:solidFill>
              </a:rPr>
              <a:t>二、学业规划的特点是什么？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2118932" y="673171"/>
            <a:ext cx="8566485" cy="1439368"/>
          </a:xfrm>
        </p:spPr>
        <p:txBody>
          <a:bodyPr/>
          <a:lstStyle/>
          <a:p>
            <a:r>
              <a:rPr lang="zh-CN" altLang="en-US" sz="4400" dirty="0">
                <a:solidFill>
                  <a:schemeClr val="tx1"/>
                </a:solidFill>
                <a:latin typeface="+mj-ea"/>
                <a:ea typeface="+mj-ea"/>
              </a:rPr>
              <a:t>一、探索职业价值观的意义</a:t>
            </a:r>
          </a:p>
          <a:p>
            <a:endParaRPr lang="zh-CN" altLang="en-US" sz="4400" dirty="0">
              <a:solidFill>
                <a:schemeClr val="tx1"/>
              </a:solidFill>
              <a:latin typeface="+mj-ea"/>
              <a:ea typeface="+mj-ea"/>
            </a:endParaRPr>
          </a:p>
        </p:txBody>
      </p:sp>
      <p:graphicFrame>
        <p:nvGraphicFramePr>
          <p:cNvPr id="3" name="图示 2">
            <a:extLst>
              <a:ext uri="{FF2B5EF4-FFF2-40B4-BE49-F238E27FC236}">
                <a16:creationId xmlns:a16="http://schemas.microsoft.com/office/drawing/2014/main" id="{D2AB961D-78ED-4AE8-AF98-224F2E61A334}"/>
              </a:ext>
            </a:extLst>
          </p:cNvPr>
          <p:cNvGraphicFramePr/>
          <p:nvPr>
            <p:extLst>
              <p:ext uri="{D42A27DB-BD31-4B8C-83A1-F6EECF244321}">
                <p14:modId xmlns:p14="http://schemas.microsoft.com/office/powerpoint/2010/main" val="2806153478"/>
              </p:ext>
            </p:extLst>
          </p:nvPr>
        </p:nvGraphicFramePr>
        <p:xfrm>
          <a:off x="3273083" y="1972492"/>
          <a:ext cx="7307943" cy="4544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5473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5" y="628386"/>
            <a:ext cx="3962400" cy="1311128"/>
          </a:xfrm>
        </p:spPr>
        <p:txBody>
          <a:bodyPr wrap="square"/>
          <a:lstStyle/>
          <a:p>
            <a:r>
              <a:rPr lang="zh-CN" altLang="en-US" sz="4400" dirty="0">
                <a:solidFill>
                  <a:schemeClr val="bg1"/>
                </a:solidFill>
              </a:rPr>
              <a:t>二、学业规划的特点是什么？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2118932" y="673171"/>
            <a:ext cx="8566485" cy="1439368"/>
          </a:xfrm>
        </p:spPr>
        <p:txBody>
          <a:bodyPr/>
          <a:lstStyle/>
          <a:p>
            <a:r>
              <a:rPr lang="zh-CN" altLang="en-US" sz="4400" dirty="0">
                <a:solidFill>
                  <a:schemeClr val="tx1"/>
                </a:solidFill>
                <a:latin typeface="+mj-ea"/>
                <a:ea typeface="+mj-ea"/>
              </a:rPr>
              <a:t>一、探索职业价值观的意义</a:t>
            </a:r>
          </a:p>
          <a:p>
            <a:endParaRPr lang="zh-CN" altLang="en-US" sz="4400" dirty="0">
              <a:solidFill>
                <a:schemeClr val="tx1"/>
              </a:solidFill>
              <a:latin typeface="+mj-ea"/>
              <a:ea typeface="+mj-ea"/>
            </a:endParaRPr>
          </a:p>
        </p:txBody>
      </p:sp>
      <p:sp>
        <p:nvSpPr>
          <p:cNvPr id="5" name="文本占位符 1">
            <a:extLst>
              <a:ext uri="{FF2B5EF4-FFF2-40B4-BE49-F238E27FC236}">
                <a16:creationId xmlns:a16="http://schemas.microsoft.com/office/drawing/2014/main" id="{D81CE07B-2EB5-4323-935B-1C37D30F30AA}"/>
              </a:ext>
            </a:extLst>
          </p:cNvPr>
          <p:cNvSpPr txBox="1">
            <a:spLocks/>
          </p:cNvSpPr>
          <p:nvPr/>
        </p:nvSpPr>
        <p:spPr>
          <a:xfrm>
            <a:off x="2963862" y="1553334"/>
            <a:ext cx="3962400" cy="480131"/>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名人名言</a:t>
            </a:r>
          </a:p>
        </p:txBody>
      </p:sp>
      <p:sp>
        <p:nvSpPr>
          <p:cNvPr id="6" name="文本框 5">
            <a:extLst>
              <a:ext uri="{FF2B5EF4-FFF2-40B4-BE49-F238E27FC236}">
                <a16:creationId xmlns:a16="http://schemas.microsoft.com/office/drawing/2014/main" id="{A760259D-AC1A-4B5B-B0F6-5D04F7FECFF5}"/>
              </a:ext>
            </a:extLst>
          </p:cNvPr>
          <p:cNvSpPr txBox="1"/>
          <p:nvPr/>
        </p:nvSpPr>
        <p:spPr>
          <a:xfrm>
            <a:off x="2869708" y="2121261"/>
            <a:ext cx="8822725" cy="4437305"/>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a:lnSpc>
                <a:spcPct val="150000"/>
              </a:lnSpc>
            </a:pPr>
            <a:r>
              <a:rPr lang="zh-CN" altLang="en-US" dirty="0"/>
              <a:t>        </a:t>
            </a:r>
            <a:r>
              <a:rPr lang="zh-CN" altLang="en-US" sz="2400" dirty="0"/>
              <a:t>选择职业是人生大事，因为职业决定了一个人的未来。铁匠捶打铁砧，铁砧也锤打铁匠；海蛤的壳在棕黑深遂的海洋里变成，人的心灵也受到生命历程的染色，只是所受的影响奥妙复杂，不易为人觉察而已。所以说，选择职业，就是选择将来的自己。</a:t>
            </a:r>
          </a:p>
          <a:p>
            <a:pPr algn="r">
              <a:lnSpc>
                <a:spcPct val="150000"/>
              </a:lnSpc>
            </a:pPr>
            <a:r>
              <a:rPr lang="en-US" altLang="zh-CN" sz="2400" dirty="0"/>
              <a:t>——</a:t>
            </a:r>
            <a:r>
              <a:rPr lang="zh-CN" altLang="en-US" sz="2400" dirty="0"/>
              <a:t>美国哲学家伯特兰</a:t>
            </a:r>
            <a:r>
              <a:rPr lang="en-US" altLang="zh-CN" sz="2400" dirty="0"/>
              <a:t>·</a:t>
            </a:r>
            <a:r>
              <a:rPr lang="zh-CN" altLang="en-US" sz="2400" dirty="0"/>
              <a:t>罗素</a:t>
            </a:r>
          </a:p>
          <a:p>
            <a:pPr algn="r">
              <a:lnSpc>
                <a:spcPct val="150000"/>
              </a:lnSpc>
            </a:pPr>
            <a:endParaRPr lang="zh-CN" altLang="en-US" sz="3200" b="1" kern="100" dirty="0">
              <a:latin typeface="+mj-ea"/>
              <a:ea typeface="+mj-ea"/>
              <a:cs typeface="Times New Roman" panose="02020603050405020304" pitchFamily="18" charset="0"/>
            </a:endParaRPr>
          </a:p>
          <a:p>
            <a:pPr algn="r">
              <a:lnSpc>
                <a:spcPct val="200000"/>
              </a:lnSpc>
            </a:pPr>
            <a:endParaRPr lang="zh-CN" altLang="en-US" sz="3200" b="1" kern="100" dirty="0">
              <a:latin typeface="+mj-ea"/>
              <a:ea typeface="+mj-ea"/>
              <a:cs typeface="Times New Roman" panose="02020603050405020304" pitchFamily="18" charset="0"/>
            </a:endParaRPr>
          </a:p>
        </p:txBody>
      </p:sp>
    </p:spTree>
    <p:extLst>
      <p:ext uri="{BB962C8B-B14F-4D97-AF65-F5344CB8AC3E}">
        <p14:creationId xmlns:p14="http://schemas.microsoft.com/office/powerpoint/2010/main" val="2941984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5" y="628386"/>
            <a:ext cx="3962400" cy="1311128"/>
          </a:xfrm>
        </p:spPr>
        <p:txBody>
          <a:bodyPr wrap="square"/>
          <a:lstStyle/>
          <a:p>
            <a:r>
              <a:rPr lang="zh-CN" altLang="en-US" sz="4400" dirty="0">
                <a:solidFill>
                  <a:schemeClr val="bg1"/>
                </a:solidFill>
              </a:rPr>
              <a:t>二、学业规划的特点是什么？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2118932" y="673171"/>
            <a:ext cx="6728505" cy="1439368"/>
          </a:xfrm>
        </p:spPr>
        <p:txBody>
          <a:bodyPr/>
          <a:lstStyle/>
          <a:p>
            <a:pPr>
              <a:spcBef>
                <a:spcPts val="0"/>
              </a:spcBef>
            </a:pPr>
            <a:r>
              <a:rPr lang="zh-CN" altLang="en-US" sz="4400" dirty="0">
                <a:solidFill>
                  <a:schemeClr val="tx1"/>
                </a:solidFill>
                <a:latin typeface="+mj-ea"/>
                <a:ea typeface="+mj-ea"/>
              </a:rPr>
              <a:t>二、价值观澄清理论</a:t>
            </a:r>
          </a:p>
          <a:p>
            <a:endParaRPr lang="zh-CN" altLang="en-US" sz="4400" dirty="0">
              <a:solidFill>
                <a:schemeClr val="tx1"/>
              </a:solidFill>
              <a:latin typeface="+mj-ea"/>
              <a:ea typeface="+mj-ea"/>
            </a:endParaRPr>
          </a:p>
        </p:txBody>
      </p:sp>
      <p:sp>
        <p:nvSpPr>
          <p:cNvPr id="4" name="矩形 3">
            <a:extLst>
              <a:ext uri="{FF2B5EF4-FFF2-40B4-BE49-F238E27FC236}">
                <a16:creationId xmlns:a16="http://schemas.microsoft.com/office/drawing/2014/main" id="{750A71ED-3E2A-45E9-87DE-2A1FC2A98EBD}"/>
              </a:ext>
            </a:extLst>
          </p:cNvPr>
          <p:cNvSpPr/>
          <p:nvPr/>
        </p:nvSpPr>
        <p:spPr>
          <a:xfrm>
            <a:off x="2964654" y="1722122"/>
            <a:ext cx="8726603" cy="2245102"/>
          </a:xfrm>
          <a:prstGeom prst="rect">
            <a:avLst/>
          </a:prstGeom>
        </p:spPr>
        <p:txBody>
          <a:bodyPr wrap="square">
            <a:spAutoFit/>
          </a:bodyPr>
          <a:lstStyle/>
          <a:p>
            <a:pPr indent="266700">
              <a:lnSpc>
                <a:spcPct val="150000"/>
              </a:lnSpc>
            </a:pPr>
            <a:r>
              <a:rPr lang="zh-CN" altLang="en-US" sz="2400" kern="100" dirty="0">
                <a:latin typeface="+mj-ea"/>
                <a:ea typeface="+mj-ea"/>
                <a:cs typeface="Times New Roman" panose="02020603050405020304" pitchFamily="18" charset="0"/>
              </a:rPr>
              <a:t>价值观澄清理论主要是在人的价值观形成过程中，通过分析和评价，帮助人们减少价值混乱促进统一价值观的形成。该理论的本质不是灌输，而是通过澄清的方式，让人们明辨自己的价值观最重要是什么。</a:t>
            </a:r>
          </a:p>
        </p:txBody>
      </p:sp>
      <p:graphicFrame>
        <p:nvGraphicFramePr>
          <p:cNvPr id="5" name="图示 4">
            <a:extLst>
              <a:ext uri="{FF2B5EF4-FFF2-40B4-BE49-F238E27FC236}">
                <a16:creationId xmlns:a16="http://schemas.microsoft.com/office/drawing/2014/main" id="{1649AFC5-8B46-45D0-9A15-CB0AD12740CB}"/>
              </a:ext>
            </a:extLst>
          </p:cNvPr>
          <p:cNvGraphicFramePr/>
          <p:nvPr>
            <p:extLst>
              <p:ext uri="{D42A27DB-BD31-4B8C-83A1-F6EECF244321}">
                <p14:modId xmlns:p14="http://schemas.microsoft.com/office/powerpoint/2010/main" val="127073170"/>
              </p:ext>
            </p:extLst>
          </p:nvPr>
        </p:nvGraphicFramePr>
        <p:xfrm>
          <a:off x="4174309" y="3030582"/>
          <a:ext cx="6432731" cy="3617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9090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5" y="628386"/>
            <a:ext cx="3962400" cy="1311128"/>
          </a:xfrm>
        </p:spPr>
        <p:txBody>
          <a:bodyPr wrap="square"/>
          <a:lstStyle/>
          <a:p>
            <a:r>
              <a:rPr lang="zh-CN" altLang="en-US" sz="4400" dirty="0">
                <a:solidFill>
                  <a:schemeClr val="bg1"/>
                </a:solidFill>
              </a:rPr>
              <a:t>二、学业规划的特点是什么？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2118932" y="673171"/>
            <a:ext cx="6728505" cy="1439368"/>
          </a:xfrm>
        </p:spPr>
        <p:txBody>
          <a:bodyPr/>
          <a:lstStyle/>
          <a:p>
            <a:pPr>
              <a:spcBef>
                <a:spcPts val="0"/>
              </a:spcBef>
            </a:pPr>
            <a:r>
              <a:rPr lang="zh-CN" altLang="en-US" sz="4400" dirty="0">
                <a:solidFill>
                  <a:schemeClr val="tx1"/>
                </a:solidFill>
                <a:latin typeface="+mj-ea"/>
                <a:ea typeface="+mj-ea"/>
              </a:rPr>
              <a:t>二、价值观澄清理论</a:t>
            </a:r>
          </a:p>
          <a:p>
            <a:endParaRPr lang="zh-CN" altLang="en-US" sz="4400" dirty="0">
              <a:solidFill>
                <a:schemeClr val="tx1"/>
              </a:solidFill>
              <a:latin typeface="+mj-ea"/>
              <a:ea typeface="+mj-ea"/>
            </a:endParaRPr>
          </a:p>
        </p:txBody>
      </p:sp>
      <p:sp>
        <p:nvSpPr>
          <p:cNvPr id="3" name="文本框 2">
            <a:extLst>
              <a:ext uri="{FF2B5EF4-FFF2-40B4-BE49-F238E27FC236}">
                <a16:creationId xmlns:a16="http://schemas.microsoft.com/office/drawing/2014/main" id="{1525D154-EE61-4503-9F31-45203B651104}"/>
              </a:ext>
            </a:extLst>
          </p:cNvPr>
          <p:cNvSpPr txBox="1"/>
          <p:nvPr/>
        </p:nvSpPr>
        <p:spPr>
          <a:xfrm>
            <a:off x="992777" y="1669148"/>
            <a:ext cx="1515291" cy="886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nSpc>
                <a:spcPct val="130000"/>
              </a:lnSpc>
              <a:spcBef>
                <a:spcPts val="600"/>
              </a:spcBef>
            </a:pPr>
            <a:r>
              <a:rPr lang="zh-CN" altLang="en-US" sz="4400" kern="0" dirty="0">
                <a:latin typeface="微软雅黑" panose="020B0503020204020204" pitchFamily="34" charset="-122"/>
                <a:ea typeface="微软雅黑" panose="020B0503020204020204" pitchFamily="34" charset="-122"/>
                <a:cs typeface="+mn-ea"/>
                <a:sym typeface="+mn-lt"/>
              </a:rPr>
              <a:t>选择</a:t>
            </a:r>
          </a:p>
        </p:txBody>
      </p:sp>
      <p:graphicFrame>
        <p:nvGraphicFramePr>
          <p:cNvPr id="5" name="表格 4">
            <a:extLst>
              <a:ext uri="{FF2B5EF4-FFF2-40B4-BE49-F238E27FC236}">
                <a16:creationId xmlns:a16="http://schemas.microsoft.com/office/drawing/2014/main" id="{5155A4CF-ED18-4C59-951C-24712359DAB5}"/>
              </a:ext>
            </a:extLst>
          </p:cNvPr>
          <p:cNvGraphicFramePr>
            <a:graphicFrameLocks noGrp="1"/>
          </p:cNvGraphicFramePr>
          <p:nvPr>
            <p:extLst>
              <p:ext uri="{D42A27DB-BD31-4B8C-83A1-F6EECF244321}">
                <p14:modId xmlns:p14="http://schemas.microsoft.com/office/powerpoint/2010/main" val="3169263494"/>
              </p:ext>
            </p:extLst>
          </p:nvPr>
        </p:nvGraphicFramePr>
        <p:xfrm>
          <a:off x="2625634" y="1705439"/>
          <a:ext cx="9300754" cy="3357372"/>
        </p:xfrm>
        <a:graphic>
          <a:graphicData uri="http://schemas.openxmlformats.org/drawingml/2006/table">
            <a:tbl>
              <a:tblPr/>
              <a:tblGrid>
                <a:gridCol w="1977569">
                  <a:extLst>
                    <a:ext uri="{9D8B030D-6E8A-4147-A177-3AD203B41FA5}">
                      <a16:colId xmlns:a16="http://schemas.microsoft.com/office/drawing/2014/main" val="510362115"/>
                    </a:ext>
                  </a:extLst>
                </a:gridCol>
                <a:gridCol w="7323185">
                  <a:extLst>
                    <a:ext uri="{9D8B030D-6E8A-4147-A177-3AD203B41FA5}">
                      <a16:colId xmlns:a16="http://schemas.microsoft.com/office/drawing/2014/main" val="1579538259"/>
                    </a:ext>
                  </a:extLst>
                </a:gridCol>
              </a:tblGrid>
              <a:tr h="448600">
                <a:tc gridSpan="2">
                  <a:txBody>
                    <a:bodyPr/>
                    <a:lstStyle/>
                    <a:p>
                      <a:pPr marL="0" marR="0" algn="ctr">
                        <a:lnSpc>
                          <a:spcPct val="150000"/>
                        </a:lnSpc>
                        <a:spcBef>
                          <a:spcPts val="0"/>
                        </a:spcBef>
                        <a:spcAft>
                          <a:spcPts val="0"/>
                        </a:spcAft>
                      </a:pPr>
                      <a:r>
                        <a:rPr lang="zh-CN" altLang="en-US" sz="2000" b="1" kern="100">
                          <a:effectLst/>
                          <a:latin typeface="宋体" panose="02010600030101010101" pitchFamily="2" charset="-122"/>
                          <a:ea typeface="宋体" panose="02010600030101010101" pitchFamily="2" charset="-122"/>
                          <a:cs typeface="Times New Roman" panose="02020603050405020304" pitchFamily="18" charset="0"/>
                        </a:rPr>
                        <a:t>第一阶段：选择（</a:t>
                      </a:r>
                      <a:r>
                        <a:rPr lang="en-US" altLang="zh-CN" sz="2000" b="1" kern="100">
                          <a:effectLst/>
                          <a:latin typeface="Calibri" panose="020F0502020204030204" pitchFamily="34" charset="0"/>
                          <a:ea typeface="宋体" panose="02010600030101010101" pitchFamily="2" charset="-122"/>
                          <a:cs typeface="Times New Roman" panose="02020603050405020304" pitchFamily="18" charset="0"/>
                        </a:rPr>
                        <a:t>chossing</a:t>
                      </a:r>
                      <a:r>
                        <a:rPr lang="zh-CN" altLang="en-US" sz="2000" b="1" kern="100">
                          <a:effectLst/>
                          <a:latin typeface="宋体" panose="02010600030101010101" pitchFamily="2" charset="-122"/>
                          <a:ea typeface="宋体" panose="02010600030101010101" pitchFamily="2" charset="-122"/>
                          <a:cs typeface="Times New Roman" panose="02020603050405020304" pitchFamily="18" charset="0"/>
                        </a:rPr>
                        <a:t>）</a:t>
                      </a:r>
                      <a:endParaRPr lang="zh-CN" altLang="en-US"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CECE"/>
                    </a:solidFill>
                  </a:tcPr>
                </a:tc>
                <a:tc hMerge="1">
                  <a:txBody>
                    <a:bodyPr/>
                    <a:lstStyle/>
                    <a:p>
                      <a:endParaRPr lang="zh-CN" altLang="en-US"/>
                    </a:p>
                  </a:txBody>
                  <a:tcPr/>
                </a:tc>
                <a:extLst>
                  <a:ext uri="{0D108BD9-81ED-4DB2-BD59-A6C34878D82A}">
                    <a16:rowId xmlns:a16="http://schemas.microsoft.com/office/drawing/2014/main" val="1133988622"/>
                  </a:ext>
                </a:extLst>
              </a:tr>
              <a:tr h="802759">
                <a:tc>
                  <a:txBody>
                    <a:bodyPr/>
                    <a:lstStyle/>
                    <a:p>
                      <a:pPr marL="0" marR="0" algn="l">
                        <a:lnSpc>
                          <a:spcPct val="150000"/>
                        </a:lnSpc>
                        <a:spcBef>
                          <a:spcPts val="0"/>
                        </a:spcBef>
                        <a:spcAft>
                          <a:spcPts val="0"/>
                        </a:spcAft>
                      </a:pPr>
                      <a:r>
                        <a:rPr lang="en-US" altLang="zh-CN" sz="2000" kern="100">
                          <a:effectLst/>
                          <a:latin typeface="宋体" panose="02010600030101010101" pitchFamily="2" charset="-122"/>
                          <a:ea typeface="宋体" panose="02010600030101010101" pitchFamily="2" charset="-122"/>
                          <a:cs typeface="Times New Roman" panose="02020603050405020304" pitchFamily="18" charset="0"/>
                        </a:rPr>
                        <a:t>1</a:t>
                      </a:r>
                      <a:r>
                        <a:rPr lang="zh-CN" altLang="en-US" sz="2000" kern="100">
                          <a:effectLst/>
                          <a:latin typeface="宋体" panose="02010600030101010101" pitchFamily="2" charset="-122"/>
                          <a:ea typeface="宋体" panose="02010600030101010101" pitchFamily="2" charset="-122"/>
                          <a:cs typeface="Times New Roman" panose="02020603050405020304" pitchFamily="18" charset="0"/>
                        </a:rPr>
                        <a:t>、自由选择</a:t>
                      </a:r>
                      <a:endParaRPr lang="zh-CN" altLang="en-US"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zh-CN" altLang="en-US" sz="2000" kern="100">
                          <a:effectLst/>
                          <a:latin typeface="宋体" panose="02010600030101010101" pitchFamily="2" charset="-122"/>
                          <a:ea typeface="宋体" panose="02010600030101010101" pitchFamily="2" charset="-122"/>
                          <a:cs typeface="Times New Roman" panose="02020603050405020304" pitchFamily="18" charset="0"/>
                        </a:rPr>
                        <a:t>只有在自由的选择中，才能根据自己的价值观行事，被迫的选择是无法使这种价值整合到他的价值体系中的。</a:t>
                      </a:r>
                      <a:endParaRPr lang="zh-CN" altLang="en-US"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558350"/>
                  </a:ext>
                </a:extLst>
              </a:tr>
              <a:tr h="802759">
                <a:tc>
                  <a:txBody>
                    <a:bodyPr/>
                    <a:lstStyle/>
                    <a:p>
                      <a:pPr marL="0" marR="0" algn="l">
                        <a:lnSpc>
                          <a:spcPct val="150000"/>
                        </a:lnSpc>
                        <a:spcBef>
                          <a:spcPts val="0"/>
                        </a:spcBef>
                        <a:spcAft>
                          <a:spcPts val="0"/>
                        </a:spcAft>
                      </a:pPr>
                      <a:r>
                        <a:rPr lang="en-US" altLang="zh-CN" sz="2000" kern="100">
                          <a:effectLst/>
                          <a:latin typeface="宋体" panose="02010600030101010101" pitchFamily="2" charset="-122"/>
                          <a:ea typeface="宋体" panose="02010600030101010101" pitchFamily="2" charset="-122"/>
                          <a:cs typeface="Times New Roman" panose="02020603050405020304" pitchFamily="18" charset="0"/>
                        </a:rPr>
                        <a:t>2</a:t>
                      </a:r>
                      <a:r>
                        <a:rPr lang="zh-CN" altLang="en-US" sz="2000" kern="100">
                          <a:effectLst/>
                          <a:latin typeface="宋体" panose="02010600030101010101" pitchFamily="2" charset="-122"/>
                          <a:ea typeface="宋体" panose="02010600030101010101" pitchFamily="2" charset="-122"/>
                          <a:cs typeface="Times New Roman" panose="02020603050405020304" pitchFamily="18" charset="0"/>
                        </a:rPr>
                        <a:t>、从多种可能中选择</a:t>
                      </a:r>
                      <a:endParaRPr lang="zh-CN" altLang="en-US"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zh-CN" altLang="en-US" sz="2000" kern="100">
                          <a:effectLst/>
                          <a:latin typeface="宋体" panose="02010600030101010101" pitchFamily="2" charset="-122"/>
                          <a:ea typeface="宋体" panose="02010600030101010101" pitchFamily="2" charset="-122"/>
                          <a:cs typeface="Times New Roman" panose="02020603050405020304" pitchFamily="18" charset="0"/>
                        </a:rPr>
                        <a:t>尽量考虑多种可能的选择，分析思考选择带来的利弊关系。</a:t>
                      </a:r>
                      <a:endParaRPr lang="zh-CN" altLang="en-US"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2806035"/>
                  </a:ext>
                </a:extLst>
              </a:tr>
              <a:tr h="802759">
                <a:tc>
                  <a:txBody>
                    <a:bodyPr/>
                    <a:lstStyle/>
                    <a:p>
                      <a:pPr marL="0" marR="0" algn="l">
                        <a:lnSpc>
                          <a:spcPct val="150000"/>
                        </a:lnSpc>
                        <a:spcBef>
                          <a:spcPts val="0"/>
                        </a:spcBef>
                        <a:spcAft>
                          <a:spcPts val="0"/>
                        </a:spcAft>
                      </a:pPr>
                      <a:r>
                        <a:rPr lang="en-US" altLang="zh-CN" sz="2000" kern="100">
                          <a:effectLst/>
                          <a:latin typeface="宋体" panose="02010600030101010101" pitchFamily="2" charset="-122"/>
                          <a:ea typeface="宋体" panose="02010600030101010101" pitchFamily="2" charset="-122"/>
                          <a:cs typeface="Times New Roman" panose="02020603050405020304" pitchFamily="18" charset="0"/>
                        </a:rPr>
                        <a:t>3</a:t>
                      </a:r>
                      <a:r>
                        <a:rPr lang="zh-CN" altLang="en-US" sz="2000" kern="100">
                          <a:effectLst/>
                          <a:latin typeface="宋体" panose="02010600030101010101" pitchFamily="2" charset="-122"/>
                          <a:ea typeface="宋体" panose="02010600030101010101" pitchFamily="2" charset="-122"/>
                          <a:cs typeface="Times New Roman" panose="02020603050405020304" pitchFamily="18" charset="0"/>
                        </a:rPr>
                        <a:t>、对结果深思熟虑的选择</a:t>
                      </a:r>
                      <a:endParaRPr lang="zh-CN" altLang="en-US"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即对各种选择都做出理论的因果分析、反复衡量利弊后的选择，在此过程中，个人在意志、情感以及社会责任等方面都受到考验。</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0198250"/>
                  </a:ext>
                </a:extLst>
              </a:tr>
            </a:tbl>
          </a:graphicData>
        </a:graphic>
      </p:graphicFrame>
    </p:spTree>
    <p:extLst>
      <p:ext uri="{BB962C8B-B14F-4D97-AF65-F5344CB8AC3E}">
        <p14:creationId xmlns:p14="http://schemas.microsoft.com/office/powerpoint/2010/main" val="1106411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5" y="628386"/>
            <a:ext cx="3962400" cy="1311128"/>
          </a:xfrm>
        </p:spPr>
        <p:txBody>
          <a:bodyPr wrap="square"/>
          <a:lstStyle/>
          <a:p>
            <a:r>
              <a:rPr lang="zh-CN" altLang="en-US" sz="4400" dirty="0">
                <a:solidFill>
                  <a:schemeClr val="bg1"/>
                </a:solidFill>
              </a:rPr>
              <a:t>二、学业规划的特点是什么？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2118932" y="673171"/>
            <a:ext cx="6728505" cy="1439368"/>
          </a:xfrm>
        </p:spPr>
        <p:txBody>
          <a:bodyPr/>
          <a:lstStyle/>
          <a:p>
            <a:pPr>
              <a:spcBef>
                <a:spcPts val="0"/>
              </a:spcBef>
            </a:pPr>
            <a:r>
              <a:rPr lang="zh-CN" altLang="en-US" sz="4400" dirty="0">
                <a:solidFill>
                  <a:schemeClr val="tx1"/>
                </a:solidFill>
                <a:latin typeface="+mj-ea"/>
                <a:ea typeface="+mj-ea"/>
              </a:rPr>
              <a:t>二、价值观澄清理论</a:t>
            </a:r>
          </a:p>
          <a:p>
            <a:endParaRPr lang="zh-CN" altLang="en-US" sz="4400" dirty="0">
              <a:solidFill>
                <a:schemeClr val="tx1"/>
              </a:solidFill>
              <a:latin typeface="+mj-ea"/>
              <a:ea typeface="+mj-ea"/>
            </a:endParaRPr>
          </a:p>
        </p:txBody>
      </p:sp>
      <p:sp>
        <p:nvSpPr>
          <p:cNvPr id="3" name="文本框 2">
            <a:extLst>
              <a:ext uri="{FF2B5EF4-FFF2-40B4-BE49-F238E27FC236}">
                <a16:creationId xmlns:a16="http://schemas.microsoft.com/office/drawing/2014/main" id="{1525D154-EE61-4503-9F31-45203B651104}"/>
              </a:ext>
            </a:extLst>
          </p:cNvPr>
          <p:cNvSpPr txBox="1"/>
          <p:nvPr/>
        </p:nvSpPr>
        <p:spPr>
          <a:xfrm>
            <a:off x="992777" y="1669148"/>
            <a:ext cx="1515291" cy="886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nSpc>
                <a:spcPct val="130000"/>
              </a:lnSpc>
              <a:spcBef>
                <a:spcPts val="600"/>
              </a:spcBef>
            </a:pPr>
            <a:r>
              <a:rPr lang="zh-CN" altLang="en-US" sz="4400" kern="0" dirty="0">
                <a:latin typeface="微软雅黑" panose="020B0503020204020204" pitchFamily="34" charset="-122"/>
                <a:ea typeface="微软雅黑" panose="020B0503020204020204" pitchFamily="34" charset="-122"/>
                <a:cs typeface="+mn-ea"/>
                <a:sym typeface="+mn-lt"/>
              </a:rPr>
              <a:t>珍视</a:t>
            </a:r>
          </a:p>
        </p:txBody>
      </p:sp>
      <p:graphicFrame>
        <p:nvGraphicFramePr>
          <p:cNvPr id="8" name="表格 7">
            <a:extLst>
              <a:ext uri="{FF2B5EF4-FFF2-40B4-BE49-F238E27FC236}">
                <a16:creationId xmlns:a16="http://schemas.microsoft.com/office/drawing/2014/main" id="{53B06216-E994-476A-82A7-3AC4B6E17F41}"/>
              </a:ext>
            </a:extLst>
          </p:cNvPr>
          <p:cNvGraphicFramePr>
            <a:graphicFrameLocks noGrp="1"/>
          </p:cNvGraphicFramePr>
          <p:nvPr>
            <p:extLst>
              <p:ext uri="{D42A27DB-BD31-4B8C-83A1-F6EECF244321}">
                <p14:modId xmlns:p14="http://schemas.microsoft.com/office/powerpoint/2010/main" val="2083657452"/>
              </p:ext>
            </p:extLst>
          </p:nvPr>
        </p:nvGraphicFramePr>
        <p:xfrm>
          <a:off x="1371599" y="2844059"/>
          <a:ext cx="10215155" cy="2403729"/>
        </p:xfrm>
        <a:graphic>
          <a:graphicData uri="http://schemas.openxmlformats.org/drawingml/2006/table">
            <a:tbl>
              <a:tblPr/>
              <a:tblGrid>
                <a:gridCol w="1921220">
                  <a:extLst>
                    <a:ext uri="{9D8B030D-6E8A-4147-A177-3AD203B41FA5}">
                      <a16:colId xmlns:a16="http://schemas.microsoft.com/office/drawing/2014/main" val="2703734767"/>
                    </a:ext>
                  </a:extLst>
                </a:gridCol>
                <a:gridCol w="8293935">
                  <a:extLst>
                    <a:ext uri="{9D8B030D-6E8A-4147-A177-3AD203B41FA5}">
                      <a16:colId xmlns:a16="http://schemas.microsoft.com/office/drawing/2014/main" val="2346037411"/>
                    </a:ext>
                  </a:extLst>
                </a:gridCol>
              </a:tblGrid>
              <a:tr h="205105">
                <a:tc gridSpan="2">
                  <a:txBody>
                    <a:bodyPr/>
                    <a:lstStyle/>
                    <a:p>
                      <a:pPr marL="0" marR="0" algn="ctr">
                        <a:lnSpc>
                          <a:spcPct val="150000"/>
                        </a:lnSpc>
                        <a:spcBef>
                          <a:spcPts val="0"/>
                        </a:spcBef>
                        <a:spcAft>
                          <a:spcPts val="0"/>
                        </a:spcAft>
                      </a:pPr>
                      <a:r>
                        <a:rPr lang="zh-CN" altLang="en-US" sz="2000" b="1" kern="100">
                          <a:effectLst/>
                          <a:latin typeface="宋体" panose="02010600030101010101" pitchFamily="2" charset="-122"/>
                          <a:ea typeface="宋体" panose="02010600030101010101" pitchFamily="2" charset="-122"/>
                          <a:cs typeface="Times New Roman" panose="02020603050405020304" pitchFamily="18" charset="0"/>
                        </a:rPr>
                        <a:t>第二阶段：珍视（</a:t>
                      </a:r>
                      <a:r>
                        <a:rPr lang="en-US" sz="2000" b="1" kern="100">
                          <a:effectLst/>
                          <a:latin typeface="Calibri" panose="020F0502020204030204" pitchFamily="34" charset="0"/>
                          <a:ea typeface="宋体" panose="02010600030101010101" pitchFamily="2" charset="-122"/>
                          <a:cs typeface="Times New Roman" panose="02020603050405020304" pitchFamily="18" charset="0"/>
                        </a:rPr>
                        <a:t>prizing</a:t>
                      </a:r>
                      <a:r>
                        <a:rPr lang="en-US" sz="2000" b="1" kern="100">
                          <a:effectLst/>
                          <a:latin typeface="宋体" panose="02010600030101010101" pitchFamily="2" charset="-122"/>
                          <a:ea typeface="宋体" panose="02010600030101010101" pitchFamily="2" charset="-122"/>
                          <a:cs typeface="Times New Roman" panose="02020603050405020304" pitchFamily="18" charset="0"/>
                        </a:rPr>
                        <a:t>）</a:t>
                      </a:r>
                      <a:endParaRPr lang="en-US"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CECE"/>
                    </a:solidFill>
                  </a:tcPr>
                </a:tc>
                <a:tc hMerge="1">
                  <a:txBody>
                    <a:bodyPr/>
                    <a:lstStyle/>
                    <a:p>
                      <a:endParaRPr lang="zh-CN" altLang="en-US"/>
                    </a:p>
                  </a:txBody>
                  <a:tcPr/>
                </a:tc>
                <a:extLst>
                  <a:ext uri="{0D108BD9-81ED-4DB2-BD59-A6C34878D82A}">
                    <a16:rowId xmlns:a16="http://schemas.microsoft.com/office/drawing/2014/main" val="3123796911"/>
                  </a:ext>
                </a:extLst>
              </a:tr>
              <a:tr h="0">
                <a:tc>
                  <a:txBody>
                    <a:bodyPr/>
                    <a:lstStyle/>
                    <a:p>
                      <a:pPr marL="0" marR="0" algn="l">
                        <a:lnSpc>
                          <a:spcPct val="150000"/>
                        </a:lnSpc>
                        <a:spcBef>
                          <a:spcPts val="0"/>
                        </a:spcBef>
                        <a:spcAft>
                          <a:spcPts val="0"/>
                        </a:spcAft>
                      </a:pP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4</a:t>
                      </a: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、珍视与爱护</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珍惜自己的选择，并为自己能有这种理性选择而自豪充溢，看作是自己内在能力的表现和自己生活的一部分。</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1829416"/>
                  </a:ext>
                </a:extLst>
              </a:tr>
              <a:tr h="0">
                <a:tc>
                  <a:txBody>
                    <a:bodyPr/>
                    <a:lstStyle/>
                    <a:p>
                      <a:pPr marL="0" marR="0" algn="l">
                        <a:lnSpc>
                          <a:spcPct val="150000"/>
                        </a:lnSpc>
                        <a:spcBef>
                          <a:spcPts val="0"/>
                        </a:spcBef>
                        <a:spcAft>
                          <a:spcPts val="0"/>
                        </a:spcAft>
                      </a:pPr>
                      <a:r>
                        <a:rPr lang="en-US" altLang="zh-CN" sz="2000" kern="100">
                          <a:effectLst/>
                          <a:latin typeface="宋体" panose="02010600030101010101" pitchFamily="2" charset="-122"/>
                          <a:ea typeface="宋体" panose="02010600030101010101" pitchFamily="2" charset="-122"/>
                          <a:cs typeface="Times New Roman" panose="02020603050405020304" pitchFamily="18" charset="0"/>
                        </a:rPr>
                        <a:t>5</a:t>
                      </a:r>
                      <a:r>
                        <a:rPr lang="zh-CN" altLang="en-US" sz="2000" kern="100">
                          <a:effectLst/>
                          <a:latin typeface="宋体" panose="02010600030101010101" pitchFamily="2" charset="-122"/>
                          <a:ea typeface="宋体" panose="02010600030101010101" pitchFamily="2" charset="-122"/>
                          <a:cs typeface="Times New Roman" panose="02020603050405020304" pitchFamily="18" charset="0"/>
                        </a:rPr>
                        <a:t>、确认</a:t>
                      </a:r>
                      <a:endParaRPr lang="zh-CN" altLang="en-US"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即以充分的理由再次肯定这种选择，并乐意公开与别人分享而不会因这种选择感动羞愧</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3241276"/>
                  </a:ext>
                </a:extLst>
              </a:tr>
            </a:tbl>
          </a:graphicData>
        </a:graphic>
      </p:graphicFrame>
    </p:spTree>
    <p:extLst>
      <p:ext uri="{BB962C8B-B14F-4D97-AF65-F5344CB8AC3E}">
        <p14:creationId xmlns:p14="http://schemas.microsoft.com/office/powerpoint/2010/main" val="3568320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5" y="628386"/>
            <a:ext cx="3962400" cy="1311128"/>
          </a:xfrm>
        </p:spPr>
        <p:txBody>
          <a:bodyPr wrap="square"/>
          <a:lstStyle/>
          <a:p>
            <a:r>
              <a:rPr lang="zh-CN" altLang="en-US" sz="4400" dirty="0">
                <a:solidFill>
                  <a:schemeClr val="bg1"/>
                </a:solidFill>
              </a:rPr>
              <a:t>二、学业规划的特点是什么？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2118932" y="673171"/>
            <a:ext cx="6728505" cy="1439368"/>
          </a:xfrm>
        </p:spPr>
        <p:txBody>
          <a:bodyPr/>
          <a:lstStyle/>
          <a:p>
            <a:pPr>
              <a:spcBef>
                <a:spcPts val="0"/>
              </a:spcBef>
            </a:pPr>
            <a:r>
              <a:rPr lang="zh-CN" altLang="en-US" sz="4400" dirty="0">
                <a:solidFill>
                  <a:schemeClr val="tx1"/>
                </a:solidFill>
                <a:latin typeface="+mj-ea"/>
                <a:ea typeface="+mj-ea"/>
              </a:rPr>
              <a:t>二、价值观澄清理论</a:t>
            </a:r>
          </a:p>
          <a:p>
            <a:endParaRPr lang="zh-CN" altLang="en-US" sz="4400" dirty="0">
              <a:solidFill>
                <a:schemeClr val="tx1"/>
              </a:solidFill>
              <a:latin typeface="+mj-ea"/>
              <a:ea typeface="+mj-ea"/>
            </a:endParaRPr>
          </a:p>
        </p:txBody>
      </p:sp>
      <p:sp>
        <p:nvSpPr>
          <p:cNvPr id="3" name="文本框 2">
            <a:extLst>
              <a:ext uri="{FF2B5EF4-FFF2-40B4-BE49-F238E27FC236}">
                <a16:creationId xmlns:a16="http://schemas.microsoft.com/office/drawing/2014/main" id="{1525D154-EE61-4503-9F31-45203B651104}"/>
              </a:ext>
            </a:extLst>
          </p:cNvPr>
          <p:cNvSpPr txBox="1"/>
          <p:nvPr/>
        </p:nvSpPr>
        <p:spPr>
          <a:xfrm>
            <a:off x="992777" y="1669148"/>
            <a:ext cx="1515291" cy="886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nSpc>
                <a:spcPct val="130000"/>
              </a:lnSpc>
              <a:spcBef>
                <a:spcPts val="600"/>
              </a:spcBef>
            </a:pPr>
            <a:r>
              <a:rPr lang="zh-CN" altLang="en-US" sz="4400" kern="0" dirty="0">
                <a:latin typeface="微软雅黑" panose="020B0503020204020204" pitchFamily="34" charset="-122"/>
                <a:ea typeface="微软雅黑" panose="020B0503020204020204" pitchFamily="34" charset="-122"/>
                <a:cs typeface="+mn-ea"/>
                <a:sym typeface="+mn-lt"/>
              </a:rPr>
              <a:t>行动</a:t>
            </a:r>
          </a:p>
        </p:txBody>
      </p:sp>
      <p:graphicFrame>
        <p:nvGraphicFramePr>
          <p:cNvPr id="6" name="对象 5">
            <a:extLst>
              <a:ext uri="{FF2B5EF4-FFF2-40B4-BE49-F238E27FC236}">
                <a16:creationId xmlns:a16="http://schemas.microsoft.com/office/drawing/2014/main" id="{59791C19-B1C8-46BC-8BC2-05B996E0A959}"/>
              </a:ext>
            </a:extLst>
          </p:cNvPr>
          <p:cNvGraphicFramePr>
            <a:graphicFrameLocks noChangeAspect="1"/>
          </p:cNvGraphicFramePr>
          <p:nvPr>
            <p:extLst>
              <p:ext uri="{D42A27DB-BD31-4B8C-83A1-F6EECF244321}">
                <p14:modId xmlns:p14="http://schemas.microsoft.com/office/powerpoint/2010/main" val="3094159489"/>
              </p:ext>
            </p:extLst>
          </p:nvPr>
        </p:nvGraphicFramePr>
        <p:xfrm>
          <a:off x="464820" y="3059855"/>
          <a:ext cx="13042786" cy="2078246"/>
        </p:xfrm>
        <a:graphic>
          <a:graphicData uri="http://schemas.openxmlformats.org/presentationml/2006/ole">
            <mc:AlternateContent xmlns:mc="http://schemas.openxmlformats.org/markup-compatibility/2006">
              <mc:Choice xmlns:v="urn:schemas-microsoft-com:vml" Requires="v">
                <p:oleObj name="Document" r:id="rId2" imgW="6934142" imgH="1105086" progId="Word.Document.8">
                  <p:embed/>
                </p:oleObj>
              </mc:Choice>
              <mc:Fallback>
                <p:oleObj name="Document" r:id="rId2" imgW="6934142" imgH="1105086" progId="Word.Document.8">
                  <p:embed/>
                  <p:pic>
                    <p:nvPicPr>
                      <p:cNvPr id="0" name=""/>
                      <p:cNvPicPr/>
                      <p:nvPr/>
                    </p:nvPicPr>
                    <p:blipFill>
                      <a:blip r:embed="rId3"/>
                      <a:stretch>
                        <a:fillRect/>
                      </a:stretch>
                    </p:blipFill>
                    <p:spPr>
                      <a:xfrm>
                        <a:off x="464820" y="3059855"/>
                        <a:ext cx="13042786" cy="2078246"/>
                      </a:xfrm>
                      <a:prstGeom prst="rect">
                        <a:avLst/>
                      </a:prstGeom>
                    </p:spPr>
                  </p:pic>
                </p:oleObj>
              </mc:Fallback>
            </mc:AlternateContent>
          </a:graphicData>
        </a:graphic>
      </p:graphicFrame>
    </p:spTree>
    <p:extLst>
      <p:ext uri="{BB962C8B-B14F-4D97-AF65-F5344CB8AC3E}">
        <p14:creationId xmlns:p14="http://schemas.microsoft.com/office/powerpoint/2010/main" val="2637722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5042262" y="628386"/>
            <a:ext cx="7001691" cy="3524042"/>
          </a:xfrm>
        </p:spPr>
        <p:txBody>
          <a:bodyPr wrap="square"/>
          <a:lstStyle/>
          <a:p>
            <a:r>
              <a:rPr lang="zh-CN" altLang="en-US" sz="4400" dirty="0">
                <a:solidFill>
                  <a:schemeClr val="tx1"/>
                </a:solidFill>
              </a:rPr>
              <a:t>二、舒伯的职业价值观量表（ </a:t>
            </a:r>
            <a:r>
              <a:rPr lang="en-US" altLang="zh-CN" sz="4400" dirty="0">
                <a:solidFill>
                  <a:schemeClr val="tx1"/>
                </a:solidFill>
              </a:rPr>
              <a:t>WVI</a:t>
            </a:r>
            <a:r>
              <a:rPr lang="zh-CN" altLang="en-US" sz="4400" dirty="0">
                <a:solidFill>
                  <a:schemeClr val="tx1"/>
                </a:solidFill>
              </a:rPr>
              <a:t>职业价值观测试量表）</a:t>
            </a:r>
          </a:p>
          <a:p>
            <a:r>
              <a:rPr lang="zh-CN" altLang="en-US" sz="4400" dirty="0">
                <a:solidFill>
                  <a:schemeClr val="bg1"/>
                </a:solidFill>
              </a:rPr>
              <a:t>？</a:t>
            </a:r>
            <a:endParaRPr lang="en-US" altLang="zh-CN" sz="4400" dirty="0">
              <a:solidFill>
                <a:schemeClr val="tx1"/>
              </a:solidFill>
            </a:endParaRPr>
          </a:p>
          <a:p>
            <a:endParaRPr lang="en-US" altLang="zh-CN" sz="4400" dirty="0">
              <a:solidFill>
                <a:schemeClr val="tx1"/>
              </a:solidFill>
            </a:endParaRPr>
          </a:p>
          <a:p>
            <a:r>
              <a:rPr lang="zh-CN" altLang="en-US" sz="4400" dirty="0">
                <a:solidFill>
                  <a:schemeClr val="tx1"/>
                </a:solidFill>
              </a:rPr>
              <a:t>习题</a:t>
            </a:r>
          </a:p>
        </p:txBody>
      </p:sp>
    </p:spTree>
    <p:extLst>
      <p:ext uri="{BB962C8B-B14F-4D97-AF65-F5344CB8AC3E}">
        <p14:creationId xmlns:p14="http://schemas.microsoft.com/office/powerpoint/2010/main" val="3558445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5042262" y="628386"/>
            <a:ext cx="7001691" cy="2914644"/>
          </a:xfrm>
        </p:spPr>
        <p:txBody>
          <a:bodyPr wrap="square"/>
          <a:lstStyle/>
          <a:p>
            <a:r>
              <a:rPr lang="zh-CN" altLang="en-US" sz="4400" dirty="0">
                <a:solidFill>
                  <a:schemeClr val="tx1"/>
                </a:solidFill>
              </a:rPr>
              <a:t>四、</a:t>
            </a:r>
            <a:endParaRPr lang="en-US" altLang="zh-CN" sz="4400" dirty="0">
              <a:solidFill>
                <a:schemeClr val="tx1"/>
              </a:solidFill>
            </a:endParaRPr>
          </a:p>
          <a:p>
            <a:r>
              <a:rPr lang="zh-CN" altLang="en-US" sz="4400" dirty="0">
                <a:solidFill>
                  <a:schemeClr val="tx1"/>
                </a:solidFill>
              </a:rPr>
              <a:t>田崎仁的职业价值观测评</a:t>
            </a:r>
          </a:p>
          <a:p>
            <a:endParaRPr lang="zh-CN" altLang="en-US" sz="4400" dirty="0">
              <a:solidFill>
                <a:schemeClr val="tx1"/>
              </a:solidFill>
            </a:endParaRPr>
          </a:p>
          <a:p>
            <a:r>
              <a:rPr lang="zh-CN" altLang="en-US" sz="4400" dirty="0">
                <a:solidFill>
                  <a:schemeClr val="tx1"/>
                </a:solidFill>
              </a:rPr>
              <a:t>习题</a:t>
            </a:r>
          </a:p>
        </p:txBody>
      </p:sp>
    </p:spTree>
    <p:extLst>
      <p:ext uri="{BB962C8B-B14F-4D97-AF65-F5344CB8AC3E}">
        <p14:creationId xmlns:p14="http://schemas.microsoft.com/office/powerpoint/2010/main" val="4122634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DCA1ACE-F0C6-4ADF-9BF8-69DE17D593E2}"/>
              </a:ext>
            </a:extLst>
          </p:cNvPr>
          <p:cNvSpPr>
            <a:spLocks noGrp="1"/>
          </p:cNvSpPr>
          <p:nvPr>
            <p:ph type="body" sz="quarter" idx="11"/>
          </p:nvPr>
        </p:nvSpPr>
        <p:spPr>
          <a:xfrm>
            <a:off x="2412249" y="1331959"/>
            <a:ext cx="5190333" cy="996170"/>
          </a:xfrm>
        </p:spPr>
        <p:txBody>
          <a:bodyPr/>
          <a:lstStyle/>
          <a:p>
            <a:r>
              <a:rPr lang="zh-CN" altLang="en-US" dirty="0"/>
              <a:t>（一）大学生职业价值观的困惑</a:t>
            </a:r>
          </a:p>
          <a:p>
            <a:endParaRPr lang="zh-CN" altLang="en-US" dirty="0"/>
          </a:p>
        </p:txBody>
      </p:sp>
      <p:sp>
        <p:nvSpPr>
          <p:cNvPr id="5" name="文本占位符 1">
            <a:extLst>
              <a:ext uri="{FF2B5EF4-FFF2-40B4-BE49-F238E27FC236}">
                <a16:creationId xmlns:a16="http://schemas.microsoft.com/office/drawing/2014/main" id="{86B26CC8-0510-4F39-B34F-048E7C901B31}"/>
              </a:ext>
            </a:extLst>
          </p:cNvPr>
          <p:cNvSpPr>
            <a:spLocks noGrp="1"/>
          </p:cNvSpPr>
          <p:nvPr>
            <p:ph type="body" sz="quarter" idx="13"/>
          </p:nvPr>
        </p:nvSpPr>
        <p:spPr>
          <a:xfrm>
            <a:off x="2137930" y="418878"/>
            <a:ext cx="11048428" cy="1439368"/>
          </a:xfrm>
        </p:spPr>
        <p:txBody>
          <a:bodyPr/>
          <a:lstStyle/>
          <a:p>
            <a:pPr algn="l"/>
            <a:r>
              <a:rPr lang="zh-CN" altLang="en-US" sz="4400" dirty="0">
                <a:solidFill>
                  <a:schemeClr val="tx1"/>
                </a:solidFill>
                <a:latin typeface="+mj-ea"/>
                <a:ea typeface="+mj-ea"/>
              </a:rPr>
              <a:t>五、大学生</a:t>
            </a:r>
            <a:r>
              <a:rPr lang="zh-CN" altLang="en-US" sz="4400" dirty="0">
                <a:solidFill>
                  <a:schemeClr val="tx1"/>
                </a:solidFill>
              </a:rPr>
              <a:t>职业价值观的困惑与调适</a:t>
            </a:r>
            <a:endParaRPr lang="zh-CN" altLang="en-US" dirty="0">
              <a:solidFill>
                <a:schemeClr val="tx1"/>
              </a:solidFill>
            </a:endParaRPr>
          </a:p>
          <a:p>
            <a:endParaRPr lang="zh-CN" altLang="en-US" sz="4400" dirty="0">
              <a:solidFill>
                <a:schemeClr val="tx1"/>
              </a:solidFill>
              <a:latin typeface="+mj-ea"/>
              <a:ea typeface="+mj-ea"/>
            </a:endParaRPr>
          </a:p>
        </p:txBody>
      </p:sp>
      <p:graphicFrame>
        <p:nvGraphicFramePr>
          <p:cNvPr id="3" name="图示 2">
            <a:extLst>
              <a:ext uri="{FF2B5EF4-FFF2-40B4-BE49-F238E27FC236}">
                <a16:creationId xmlns:a16="http://schemas.microsoft.com/office/drawing/2014/main" id="{B18194F5-357C-4457-88B1-AF1E30562DFC}"/>
              </a:ext>
            </a:extLst>
          </p:cNvPr>
          <p:cNvGraphicFramePr/>
          <p:nvPr>
            <p:extLst>
              <p:ext uri="{D42A27DB-BD31-4B8C-83A1-F6EECF244321}">
                <p14:modId xmlns:p14="http://schemas.microsoft.com/office/powerpoint/2010/main" val="1333029306"/>
              </p:ext>
            </p:extLst>
          </p:nvPr>
        </p:nvGraphicFramePr>
        <p:xfrm>
          <a:off x="2032000" y="1815737"/>
          <a:ext cx="7033623" cy="4322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6911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B11254DD-8996-477F-B67E-825C6B0FA081}"/>
              </a:ext>
            </a:extLst>
          </p:cNvPr>
          <p:cNvSpPr>
            <a:spLocks noGrp="1"/>
          </p:cNvSpPr>
          <p:nvPr>
            <p:ph type="body" sz="quarter" idx="4294967295"/>
          </p:nvPr>
        </p:nvSpPr>
        <p:spPr>
          <a:xfrm>
            <a:off x="255372" y="313211"/>
            <a:ext cx="10299700" cy="584200"/>
          </a:xfrm>
          <a:prstGeom prst="rect">
            <a:avLst/>
          </a:prstGeom>
        </p:spPr>
        <p:txBody>
          <a:bodyPr/>
          <a:lstStyle/>
          <a:p>
            <a:r>
              <a:rPr lang="zh-CN" altLang="en-US" b="1" dirty="0"/>
              <a:t>课前活动：破冰游戏</a:t>
            </a:r>
          </a:p>
        </p:txBody>
      </p:sp>
      <p:sp>
        <p:nvSpPr>
          <p:cNvPr id="3" name="矩形 2">
            <a:extLst>
              <a:ext uri="{FF2B5EF4-FFF2-40B4-BE49-F238E27FC236}">
                <a16:creationId xmlns:a16="http://schemas.microsoft.com/office/drawing/2014/main" id="{0C3ED026-0365-4623-A895-B7600AB8FE51}"/>
              </a:ext>
            </a:extLst>
          </p:cNvPr>
          <p:cNvSpPr/>
          <p:nvPr/>
        </p:nvSpPr>
        <p:spPr>
          <a:xfrm>
            <a:off x="1820563" y="897411"/>
            <a:ext cx="7891847" cy="5447645"/>
          </a:xfrm>
          <a:prstGeom prst="rect">
            <a:avLst/>
          </a:prstGeom>
        </p:spPr>
        <p:txBody>
          <a:bodyPr wrap="square">
            <a:spAutoFit/>
          </a:bodyPr>
          <a:lstStyle/>
          <a:p>
            <a:pPr indent="267970">
              <a:lnSpc>
                <a:spcPct val="150000"/>
              </a:lnSpc>
            </a:pPr>
            <a:r>
              <a:rPr lang="zh-CN" altLang="en-US" sz="2400" b="1" dirty="0"/>
              <a:t>兔子舞</a:t>
            </a:r>
            <a:endParaRPr lang="zh-CN" altLang="en-US" sz="2400" kern="100" dirty="0">
              <a:latin typeface="Calibri" panose="020F0502020204030204" pitchFamily="34" charset="0"/>
              <a:ea typeface="宋体" panose="02010600030101010101" pitchFamily="2" charset="-122"/>
              <a:cs typeface="Times New Roman" panose="02020603050405020304" pitchFamily="18" charset="0"/>
            </a:endParaRPr>
          </a:p>
          <a:p>
            <a:pPr indent="266700">
              <a:lnSpc>
                <a:spcPct val="150000"/>
              </a:lnSpc>
            </a:pP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活动目的：活跃课堂气氛</a:t>
            </a:r>
            <a:endParaRPr lang="zh-CN" altLang="en-US" sz="2400" kern="100" dirty="0">
              <a:latin typeface="Calibri" panose="020F0502020204030204" pitchFamily="34" charset="0"/>
              <a:ea typeface="宋体" panose="02010600030101010101" pitchFamily="2" charset="-122"/>
              <a:cs typeface="Times New Roman" panose="02020603050405020304" pitchFamily="18" charset="0"/>
            </a:endParaRPr>
          </a:p>
          <a:p>
            <a:pPr indent="266700">
              <a:lnSpc>
                <a:spcPct val="150000"/>
              </a:lnSpc>
            </a:pP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活动时间：</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5</a:t>
            </a: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分钟</a:t>
            </a:r>
            <a:endParaRPr lang="zh-CN" altLang="en-US" sz="2400" kern="100" dirty="0">
              <a:latin typeface="Calibri" panose="020F0502020204030204" pitchFamily="34" charset="0"/>
              <a:ea typeface="宋体" panose="02010600030101010101" pitchFamily="2" charset="-122"/>
              <a:cs typeface="Times New Roman" panose="02020603050405020304" pitchFamily="18" charset="0"/>
            </a:endParaRPr>
          </a:p>
          <a:p>
            <a:pPr indent="266700">
              <a:lnSpc>
                <a:spcPct val="150000"/>
              </a:lnSpc>
            </a:pP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活动方法</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sz="2400" kern="100" dirty="0">
              <a:latin typeface="Calibri" panose="020F0502020204030204" pitchFamily="34" charset="0"/>
              <a:ea typeface="宋体" panose="02010600030101010101" pitchFamily="2" charset="-122"/>
              <a:cs typeface="Times New Roman" panose="02020603050405020304" pitchFamily="18" charset="0"/>
            </a:endParaRPr>
          </a:p>
          <a:p>
            <a:pPr indent="266700">
              <a:lnSpc>
                <a:spcPct val="150000"/>
              </a:lnSpc>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1.</a:t>
            </a: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每个小组排成一队。</a:t>
            </a:r>
            <a:endParaRPr lang="zh-CN" altLang="en-US" sz="2400" kern="100" dirty="0">
              <a:latin typeface="Calibri" panose="020F0502020204030204" pitchFamily="34" charset="0"/>
              <a:ea typeface="宋体" panose="02010600030101010101" pitchFamily="2" charset="-122"/>
              <a:cs typeface="Times New Roman" panose="02020603050405020304" pitchFamily="18" charset="0"/>
            </a:endParaRPr>
          </a:p>
          <a:p>
            <a:pPr indent="266700">
              <a:lnSpc>
                <a:spcPct val="150000"/>
              </a:lnSpc>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2.</a:t>
            </a: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小组后面一位学生双手搭在前面一位学生的双肩上。</a:t>
            </a:r>
            <a:endParaRPr lang="zh-CN" altLang="en-US" sz="2400" kern="100" dirty="0">
              <a:latin typeface="Calibri" panose="020F0502020204030204" pitchFamily="34" charset="0"/>
              <a:ea typeface="宋体" panose="02010600030101010101" pitchFamily="2" charset="-122"/>
              <a:cs typeface="Times New Roman" panose="02020603050405020304" pitchFamily="18" charset="0"/>
            </a:endParaRPr>
          </a:p>
          <a:p>
            <a:pPr indent="266700">
              <a:lnSpc>
                <a:spcPct val="150000"/>
              </a:lnSpc>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3.</a:t>
            </a: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教师给整队学生动作指令：左脚跳两下，右脚跳两下，双脚合并向前跳一下，向   后跳一下，再连续向前跳三下（口号指令：“左左、右，右、前、后、前前前”）。</a:t>
            </a:r>
            <a:endParaRPr lang="zh-CN" altLang="en-US" sz="2400" kern="100" dirty="0">
              <a:latin typeface="Calibri" panose="020F0502020204030204" pitchFamily="34" charset="0"/>
              <a:ea typeface="宋体" panose="02010600030101010101" pitchFamily="2" charset="-122"/>
              <a:cs typeface="Times New Roman" panose="02020603050405020304" pitchFamily="18" charset="0"/>
            </a:endParaRPr>
          </a:p>
          <a:p>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  4.</a:t>
            </a: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兔子舞音乐名：</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《Penguin’s Game》</a:t>
            </a:r>
            <a:endParaRPr lang="zh-CN" altLang="en-US" sz="2400" kern="1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59358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DCA1ACE-F0C6-4ADF-9BF8-69DE17D593E2}"/>
              </a:ext>
            </a:extLst>
          </p:cNvPr>
          <p:cNvSpPr>
            <a:spLocks noGrp="1"/>
          </p:cNvSpPr>
          <p:nvPr>
            <p:ph type="body" sz="quarter" idx="11"/>
          </p:nvPr>
        </p:nvSpPr>
        <p:spPr>
          <a:xfrm>
            <a:off x="2516752" y="900884"/>
            <a:ext cx="5190333" cy="996170"/>
          </a:xfrm>
        </p:spPr>
        <p:txBody>
          <a:bodyPr/>
          <a:lstStyle/>
          <a:p>
            <a:r>
              <a:rPr lang="zh-CN" altLang="en-US" dirty="0"/>
              <a:t>（二）大学生职业价值观的调适</a:t>
            </a:r>
          </a:p>
          <a:p>
            <a:endParaRPr lang="zh-CN" altLang="en-US" dirty="0"/>
          </a:p>
        </p:txBody>
      </p:sp>
      <p:sp>
        <p:nvSpPr>
          <p:cNvPr id="5" name="文本占位符 1">
            <a:extLst>
              <a:ext uri="{FF2B5EF4-FFF2-40B4-BE49-F238E27FC236}">
                <a16:creationId xmlns:a16="http://schemas.microsoft.com/office/drawing/2014/main" id="{86B26CC8-0510-4F39-B34F-048E7C901B31}"/>
              </a:ext>
            </a:extLst>
          </p:cNvPr>
          <p:cNvSpPr>
            <a:spLocks noGrp="1"/>
          </p:cNvSpPr>
          <p:nvPr>
            <p:ph type="body" sz="quarter" idx="13"/>
          </p:nvPr>
        </p:nvSpPr>
        <p:spPr>
          <a:xfrm>
            <a:off x="2516752" y="262124"/>
            <a:ext cx="11048428" cy="1439368"/>
          </a:xfrm>
        </p:spPr>
        <p:txBody>
          <a:bodyPr/>
          <a:lstStyle/>
          <a:p>
            <a:pPr algn="l"/>
            <a:r>
              <a:rPr lang="zh-CN" altLang="en-US" sz="4400" dirty="0">
                <a:solidFill>
                  <a:schemeClr val="tx1"/>
                </a:solidFill>
                <a:latin typeface="+mj-ea"/>
                <a:ea typeface="+mj-ea"/>
              </a:rPr>
              <a:t>五、大学生</a:t>
            </a:r>
            <a:r>
              <a:rPr lang="zh-CN" altLang="en-US" sz="4400" dirty="0">
                <a:solidFill>
                  <a:schemeClr val="tx1"/>
                </a:solidFill>
              </a:rPr>
              <a:t>职业价值观的困惑与调适</a:t>
            </a:r>
            <a:endParaRPr lang="zh-CN" altLang="en-US" dirty="0">
              <a:solidFill>
                <a:schemeClr val="tx1"/>
              </a:solidFill>
            </a:endParaRPr>
          </a:p>
          <a:p>
            <a:endParaRPr lang="zh-CN" altLang="en-US" sz="4400" dirty="0">
              <a:solidFill>
                <a:schemeClr val="tx1"/>
              </a:solidFill>
              <a:latin typeface="+mj-ea"/>
              <a:ea typeface="+mj-ea"/>
            </a:endParaRPr>
          </a:p>
        </p:txBody>
      </p:sp>
      <p:graphicFrame>
        <p:nvGraphicFramePr>
          <p:cNvPr id="4" name="图示 3">
            <a:extLst>
              <a:ext uri="{FF2B5EF4-FFF2-40B4-BE49-F238E27FC236}">
                <a16:creationId xmlns:a16="http://schemas.microsoft.com/office/drawing/2014/main" id="{73B31BE2-7407-4F33-A006-E5436C489E24}"/>
              </a:ext>
            </a:extLst>
          </p:cNvPr>
          <p:cNvGraphicFramePr/>
          <p:nvPr>
            <p:extLst>
              <p:ext uri="{D42A27DB-BD31-4B8C-83A1-F6EECF244321}">
                <p14:modId xmlns:p14="http://schemas.microsoft.com/office/powerpoint/2010/main" val="2982469437"/>
              </p:ext>
            </p:extLst>
          </p:nvPr>
        </p:nvGraphicFramePr>
        <p:xfrm>
          <a:off x="2031999" y="1632857"/>
          <a:ext cx="9528630" cy="4924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4032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3088224" y="883759"/>
            <a:ext cx="5652122" cy="996170"/>
          </a:xfrm>
        </p:spPr>
        <p:txBody>
          <a:bodyPr/>
          <a:lstStyle/>
          <a:p>
            <a:r>
              <a:rPr lang="zh-CN" altLang="en-US" dirty="0"/>
              <a:t>活动与拓展</a:t>
            </a:r>
          </a:p>
          <a:p>
            <a:r>
              <a:rPr lang="zh-CN" altLang="en-US" dirty="0"/>
              <a:t>   </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331778230"/>
              </p:ext>
            </p:extLst>
          </p:nvPr>
        </p:nvGraphicFramePr>
        <p:xfrm>
          <a:off x="2228335" y="2421923"/>
          <a:ext cx="7735330" cy="1568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2884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4686364" y="990851"/>
            <a:ext cx="3962400" cy="478155"/>
          </a:xfrm>
        </p:spPr>
        <p:txBody>
          <a:bodyPr/>
          <a:lstStyle/>
          <a:p>
            <a:r>
              <a:rPr lang="zh-CN" altLang="en-US" dirty="0"/>
              <a:t>思考与讨论</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1067128495"/>
              </p:ext>
            </p:extLst>
          </p:nvPr>
        </p:nvGraphicFramePr>
        <p:xfrm>
          <a:off x="2228334" y="2421922"/>
          <a:ext cx="9358419" cy="3064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879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p:cNvSpPr>
            <a:spLocks noGrp="1"/>
          </p:cNvSpPr>
          <p:nvPr>
            <p:ph type="body" sz="quarter" idx="10"/>
          </p:nvPr>
        </p:nvSpPr>
        <p:spPr>
          <a:xfrm>
            <a:off x="2967990" y="2594610"/>
            <a:ext cx="5340350" cy="1106805"/>
          </a:xfrm>
        </p:spPr>
        <p:txBody>
          <a:bodyPr wrap="square"/>
          <a:lstStyle/>
          <a:p>
            <a:pPr lvl="0" algn="ctr">
              <a:lnSpc>
                <a:spcPct val="100000"/>
              </a:lnSpc>
              <a:spcBef>
                <a:spcPts val="0"/>
              </a:spcBef>
              <a:defRPr/>
            </a:pPr>
            <a:r>
              <a:rPr lang="zh-CN" altLang="en-US" kern="0">
                <a:latin typeface="Calibri" panose="020F0502020204030204" pitchFamily="34" charset="0"/>
                <a:ea typeface="微软雅黑" panose="020B0503020204020204" pitchFamily="34" charset="-122"/>
                <a:cs typeface="+mn-ea"/>
                <a:sym typeface="Calibri" panose="020F0502020204030204" pitchFamily="34" charset="0"/>
              </a:rPr>
              <a:t>感谢您的</a:t>
            </a:r>
            <a:r>
              <a:rPr lang="zh-CN" altLang="en-US" kern="0" dirty="0">
                <a:latin typeface="Calibri" panose="020F0502020204030204" pitchFamily="34" charset="0"/>
                <a:ea typeface="微软雅黑" panose="020B0503020204020204" pitchFamily="34" charset="-122"/>
                <a:cs typeface="+mn-ea"/>
                <a:sym typeface="Calibri" panose="020F0502020204030204" pitchFamily="34" charset="0"/>
              </a:rPr>
              <a:t>聆听</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15"/>
          <p:cNvSpPr>
            <a:spLocks noGrp="1"/>
          </p:cNvSpPr>
          <p:nvPr>
            <p:ph type="body" sz="quarter" idx="11"/>
          </p:nvPr>
        </p:nvSpPr>
        <p:spPr>
          <a:xfrm>
            <a:off x="5181607" y="1365313"/>
            <a:ext cx="5405967" cy="755650"/>
          </a:xfrm>
        </p:spPr>
        <p:txBody>
          <a:bodyPr/>
          <a:lstStyle/>
          <a:p>
            <a:r>
              <a:rPr dirty="0"/>
              <a:t>章 节</a:t>
            </a:r>
          </a:p>
        </p:txBody>
      </p:sp>
      <p:sp>
        <p:nvSpPr>
          <p:cNvPr id="17" name="文本占位符 16"/>
          <p:cNvSpPr>
            <a:spLocks noGrp="1"/>
          </p:cNvSpPr>
          <p:nvPr>
            <p:ph type="body" sz="quarter" idx="12"/>
          </p:nvPr>
        </p:nvSpPr>
        <p:spPr>
          <a:xfrm>
            <a:off x="5181606" y="2625406"/>
            <a:ext cx="5405967" cy="535531"/>
          </a:xfrm>
        </p:spPr>
        <p:txBody>
          <a:bodyPr/>
          <a:lstStyle/>
          <a:p>
            <a:r>
              <a:rPr lang="zh-CN" altLang="en-US" dirty="0"/>
              <a:t>第一节  职业价值观</a:t>
            </a:r>
          </a:p>
        </p:txBody>
      </p:sp>
      <p:sp>
        <p:nvSpPr>
          <p:cNvPr id="19" name="文本占位符 18"/>
          <p:cNvSpPr>
            <a:spLocks noGrp="1"/>
          </p:cNvSpPr>
          <p:nvPr>
            <p:ph type="body" sz="quarter" idx="14"/>
          </p:nvPr>
        </p:nvSpPr>
        <p:spPr>
          <a:xfrm>
            <a:off x="5181606" y="4121334"/>
            <a:ext cx="5405967" cy="1106970"/>
          </a:xfrm>
        </p:spPr>
        <p:txBody>
          <a:bodyPr/>
          <a:lstStyle/>
          <a:p>
            <a:r>
              <a:rPr lang="zh-CN" altLang="en-US" kern="0" dirty="0">
                <a:latin typeface="Calibri" panose="020F0502020204030204" pitchFamily="34" charset="0"/>
                <a:cs typeface="+mn-ea"/>
                <a:sym typeface="Calibri" panose="020F0502020204030204" pitchFamily="34" charset="0"/>
              </a:rPr>
              <a:t>第二节  </a:t>
            </a:r>
            <a:r>
              <a:rPr lang="zh-CN" altLang="en-US" dirty="0"/>
              <a:t>探索职业价值观</a:t>
            </a:r>
          </a:p>
          <a:p>
            <a:pPr lvl="0"/>
            <a:endParaRPr lang="zh-CN" altLang="en-US" kern="0" dirty="0">
              <a:latin typeface="Calibri" panose="020F0502020204030204" pitchFamily="34" charset="0"/>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655" y="628386"/>
            <a:ext cx="3962400" cy="3136243"/>
          </a:xfrm>
          <a:prstGeom prst="rect">
            <a:avLst/>
          </a:prstGeom>
        </p:spPr>
        <p:txBody>
          <a:bodyPr/>
          <a:lstStyle/>
          <a:p>
            <a:r>
              <a:rPr lang="zh-CN" altLang="en-US" sz="4800" dirty="0">
                <a:sym typeface="+mn-ea"/>
              </a:rPr>
              <a:t>第一节 </a:t>
            </a:r>
            <a:endParaRPr lang="en-US" altLang="zh-CN" sz="4800" dirty="0">
              <a:sym typeface="+mn-ea"/>
            </a:endParaRPr>
          </a:p>
          <a:p>
            <a:r>
              <a:rPr lang="zh-CN" altLang="en-US" sz="4800" dirty="0"/>
              <a:t>职业价值观</a:t>
            </a:r>
          </a:p>
          <a:p>
            <a:endParaRPr lang="zh-CN" altLang="en-US" sz="4800" dirty="0"/>
          </a:p>
          <a:p>
            <a:endParaRPr lang="zh-CN" altLang="en-US" sz="4800" dirty="0">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815" y="628650"/>
            <a:ext cx="8742680" cy="1512209"/>
          </a:xfrm>
          <a:prstGeom prst="rect">
            <a:avLst/>
          </a:prstGeom>
        </p:spPr>
        <p:txBody>
          <a:bodyPr wrap="square"/>
          <a:lstStyle/>
          <a:p>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案例分析  </a:t>
            </a:r>
            <a:r>
              <a:rPr lang="zh-CN" altLang="en-US" i="1" dirty="0">
                <a:solidFill>
                  <a:schemeClr val="tx1"/>
                </a:solidFill>
              </a:rPr>
              <a:t>这是我想要的生活吗？</a:t>
            </a:r>
            <a:endParaRPr lang="zh-CN" altLang="en-US" dirty="0">
              <a:solidFill>
                <a:schemeClr val="tx1"/>
              </a:solidFill>
            </a:endParaRPr>
          </a:p>
          <a:p>
            <a:endParaRPr lang="zh-CN" altLang="en-US" dirty="0">
              <a:solidFill>
                <a:schemeClr val="tx1"/>
              </a:solidFill>
              <a:latin typeface="Calibri" panose="020F0502020204030204" pitchFamily="34" charset="0"/>
              <a:ea typeface="微软雅黑" panose="020B0503020204020204" pitchFamily="34" charset="-122"/>
              <a:cs typeface="+mn-ea"/>
            </a:endParaRPr>
          </a:p>
          <a:p>
            <a:endParaRPr lang="zh-CN" altLang="en-US" dirty="0">
              <a:solidFill>
                <a:schemeClr val="tx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文本框 4"/>
          <p:cNvSpPr txBox="1"/>
          <p:nvPr/>
        </p:nvSpPr>
        <p:spPr>
          <a:xfrm>
            <a:off x="7689961" y="2802056"/>
            <a:ext cx="3643314"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ADD YOUR </a:t>
            </a:r>
          </a:p>
          <a:p>
            <a:pPr marL="0" marR="0" lvl="0" indent="0" defTabSz="914400" eaLnBrk="1" fontAlgn="auto" latinLnBrk="0" hangingPunct="1">
              <a:lnSpc>
                <a:spcPct val="100000"/>
              </a:lnSpc>
              <a:spcAft>
                <a:spcPts val="0"/>
              </a:spcAft>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TITLE HERE ADD</a:t>
            </a:r>
            <a:endParaRPr kumimoji="0" lang="zh-CN" altLang="en-US"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p:cNvSpPr txBox="1"/>
          <p:nvPr/>
        </p:nvSpPr>
        <p:spPr>
          <a:xfrm>
            <a:off x="896529" y="1787910"/>
            <a:ext cx="10693400" cy="5070090"/>
          </a:xfrm>
          <a:prstGeom prst="rect">
            <a:avLst/>
          </a:prstGeom>
          <a:noFill/>
        </p:spPr>
        <p:txBody>
          <a:bodyPr wrap="square" lIns="91424" tIns="45712" rIns="91424" bIns="45712" rtlCol="0">
            <a:spAutoFit/>
          </a:bodyPr>
          <a:lstStyle/>
          <a:p>
            <a:pPr>
              <a:lnSpc>
                <a:spcPct val="150000"/>
              </a:lnSpc>
            </a:pPr>
            <a:r>
              <a:rPr lang="zh-CN" altLang="en-US" sz="2000" dirty="0">
                <a:latin typeface="+mn-ea"/>
              </a:rPr>
              <a:t>      刚刚三十岁出头的小惠，在银行工作已有</a:t>
            </a:r>
            <a:r>
              <a:rPr lang="en-US" altLang="zh-CN" sz="2000" dirty="0">
                <a:latin typeface="+mn-ea"/>
              </a:rPr>
              <a:t>10</a:t>
            </a:r>
            <a:r>
              <a:rPr lang="zh-CN" altLang="en-US" sz="2000" dirty="0">
                <a:latin typeface="+mn-ea"/>
              </a:rPr>
              <a:t>年，巨大的业绩压力和忙碌的柜员工作，常常让她感觉疲惫不堪。当“还有几年才可以退休”的念头时不时涌上脑门时，小惠猛然惊醒</a:t>
            </a:r>
            <a:r>
              <a:rPr lang="en-US" altLang="zh-CN" sz="2000" dirty="0">
                <a:latin typeface="+mn-ea"/>
              </a:rPr>
              <a:t>——</a:t>
            </a:r>
            <a:r>
              <a:rPr lang="zh-CN" altLang="en-US" sz="2000" dirty="0">
                <a:latin typeface="+mn-ea"/>
              </a:rPr>
              <a:t>自己为什么对这份职业如此厌倦，这真是自己想要的生活吗？</a:t>
            </a:r>
          </a:p>
          <a:p>
            <a:pPr>
              <a:lnSpc>
                <a:spcPct val="150000"/>
              </a:lnSpc>
            </a:pPr>
            <a:r>
              <a:rPr lang="zh-CN" altLang="en-US" sz="2000" dirty="0">
                <a:latin typeface="+mn-ea"/>
              </a:rPr>
              <a:t>      当年，小惠专科毕业考进银行，周围的同学都非常羡慕她。父母也高兴到处炫耀拥有一个让自己骄傲的女儿，连去菜市场也不忘带着她去“巡游”一番。进入银行工作对于小惠来说是一种能力的肯定。但是到银行上班的光景却是小惠自己始料不及的。小惠知道自己一直喜欢和人接触的工作，喜欢扮演知心姐姐的角色，帮助大家解决问题。虽然银行的文书事务、重复性工作是她可以做的，而且做得还不错，可是她并不感兴趣。</a:t>
            </a:r>
          </a:p>
          <a:p>
            <a:pPr>
              <a:lnSpc>
                <a:spcPct val="150000"/>
              </a:lnSpc>
            </a:pPr>
            <a:r>
              <a:rPr lang="zh-CN" altLang="en-US" sz="2000" dirty="0">
                <a:latin typeface="+mn-ea"/>
              </a:rPr>
              <a:t>      她常常问自己：“这是我想要的生活吗？”</a:t>
            </a:r>
          </a:p>
          <a:p>
            <a:pPr defTabSz="685165">
              <a:lnSpc>
                <a:spcPct val="150000"/>
              </a:lnSpc>
              <a:defRPr/>
            </a:pPr>
            <a:endParaRPr lang="zh-CN" altLang="en-US" sz="2000" dirty="0">
              <a:latin typeface="+mn-ea"/>
            </a:endParaRPr>
          </a:p>
          <a:p>
            <a:pPr marL="0" marR="0" lvl="0" indent="0" defTabSz="685165" eaLnBrk="1" fontAlgn="auto" latinLnBrk="0" hangingPunct="1">
              <a:lnSpc>
                <a:spcPct val="130000"/>
              </a:lnSpc>
              <a:spcAft>
                <a:spcPts val="0"/>
              </a:spcAft>
              <a:buClrTx/>
              <a:buSzTx/>
              <a:buFontTx/>
              <a:buNone/>
              <a:defRPr/>
            </a:pPr>
            <a:r>
              <a:rPr kumimoji="0" lang="en-US"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853810" y="3083440"/>
            <a:ext cx="5464810" cy="1439368"/>
          </a:xfrm>
        </p:spPr>
        <p:txBody>
          <a:bodyPr wrap="square"/>
          <a:lstStyle/>
          <a:p>
            <a:r>
              <a:rPr lang="zh-CN" altLang="en-US" sz="4400" dirty="0">
                <a:solidFill>
                  <a:schemeClr val="bg1"/>
                </a:solidFill>
              </a:rPr>
              <a:t>什么是价值观</a:t>
            </a:r>
            <a:r>
              <a:rPr lang="en-US" altLang="zh-CN" sz="4400" dirty="0">
                <a:solidFill>
                  <a:schemeClr val="bg1"/>
                </a:solidFill>
              </a:rPr>
              <a:t>?</a:t>
            </a:r>
            <a:endParaRPr lang="zh-CN" altLang="en-US" sz="4400" dirty="0">
              <a:solidFill>
                <a:schemeClr val="bg1"/>
              </a:solidFill>
            </a:endParaRPr>
          </a:p>
          <a:p>
            <a:endParaRPr lang="zh-CN" altLang="en-US" sz="4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5" y="628386"/>
            <a:ext cx="3962400" cy="1311128"/>
          </a:xfrm>
        </p:spPr>
        <p:txBody>
          <a:bodyPr wrap="square"/>
          <a:lstStyle/>
          <a:p>
            <a:r>
              <a:rPr lang="zh-CN" altLang="en-US" sz="4400" dirty="0">
                <a:solidFill>
                  <a:schemeClr val="bg1"/>
                </a:solidFill>
              </a:rPr>
              <a:t>二、学业规划的特点是什么？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2118932" y="673171"/>
            <a:ext cx="6728505" cy="701731"/>
          </a:xfrm>
        </p:spPr>
        <p:txBody>
          <a:bodyPr/>
          <a:lstStyle/>
          <a:p>
            <a:r>
              <a:rPr lang="zh-CN" altLang="en-US" sz="4400" dirty="0">
                <a:solidFill>
                  <a:schemeClr val="tx1"/>
                </a:solidFill>
                <a:latin typeface="+mj-ea"/>
                <a:ea typeface="+mj-ea"/>
              </a:rPr>
              <a:t>一、价值观</a:t>
            </a:r>
          </a:p>
        </p:txBody>
      </p:sp>
      <p:graphicFrame>
        <p:nvGraphicFramePr>
          <p:cNvPr id="4" name="图示 3">
            <a:extLst>
              <a:ext uri="{FF2B5EF4-FFF2-40B4-BE49-F238E27FC236}">
                <a16:creationId xmlns:a16="http://schemas.microsoft.com/office/drawing/2014/main" id="{B879FB4C-89E2-4747-9137-78E8E6A3D615}"/>
              </a:ext>
            </a:extLst>
          </p:cNvPr>
          <p:cNvGraphicFramePr/>
          <p:nvPr>
            <p:extLst>
              <p:ext uri="{D42A27DB-BD31-4B8C-83A1-F6EECF244321}">
                <p14:modId xmlns:p14="http://schemas.microsoft.com/office/powerpoint/2010/main" val="1558814010"/>
              </p:ext>
            </p:extLst>
          </p:nvPr>
        </p:nvGraphicFramePr>
        <p:xfrm>
          <a:off x="2204995" y="67317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9073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5471683" cy="646331"/>
          </a:xfrm>
        </p:spPr>
        <p:txBody>
          <a:bodyPr/>
          <a:lstStyle/>
          <a:p>
            <a:r>
              <a:rPr lang="zh-CN" altLang="en-US" sz="4000" dirty="0">
                <a:solidFill>
                  <a:schemeClr val="tx1"/>
                </a:solidFill>
              </a:rPr>
              <a:t>二、职业价值观</a:t>
            </a:r>
          </a:p>
        </p:txBody>
      </p:sp>
      <p:graphicFrame>
        <p:nvGraphicFramePr>
          <p:cNvPr id="3" name="对象 2">
            <a:extLst>
              <a:ext uri="{FF2B5EF4-FFF2-40B4-BE49-F238E27FC236}">
                <a16:creationId xmlns:a16="http://schemas.microsoft.com/office/drawing/2014/main" id="{A89D2CB1-996A-42DB-A4E5-54D81AA6FCED}"/>
              </a:ext>
            </a:extLst>
          </p:cNvPr>
          <p:cNvGraphicFramePr>
            <a:graphicFrameLocks noChangeAspect="1"/>
          </p:cNvGraphicFramePr>
          <p:nvPr>
            <p:extLst>
              <p:ext uri="{D42A27DB-BD31-4B8C-83A1-F6EECF244321}">
                <p14:modId xmlns:p14="http://schemas.microsoft.com/office/powerpoint/2010/main" val="2728292577"/>
              </p:ext>
            </p:extLst>
          </p:nvPr>
        </p:nvGraphicFramePr>
        <p:xfrm>
          <a:off x="2760492" y="366755"/>
          <a:ext cx="6835775" cy="6386513"/>
        </p:xfrm>
        <a:graphic>
          <a:graphicData uri="http://schemas.openxmlformats.org/presentationml/2006/ole">
            <mc:AlternateContent xmlns:mc="http://schemas.openxmlformats.org/markup-compatibility/2006">
              <mc:Choice xmlns:v="urn:schemas-microsoft-com:vml" Requires="v">
                <p:oleObj name="Document" r:id="rId2" imgW="6835123" imgH="6385746" progId="Word.Document.8">
                  <p:embed/>
                </p:oleObj>
              </mc:Choice>
              <mc:Fallback>
                <p:oleObj name="Document" r:id="rId2" imgW="6835123" imgH="6385746" progId="Word.Document.8">
                  <p:embed/>
                  <p:pic>
                    <p:nvPicPr>
                      <p:cNvPr id="0" name=""/>
                      <p:cNvPicPr/>
                      <p:nvPr/>
                    </p:nvPicPr>
                    <p:blipFill>
                      <a:blip r:embed="rId3"/>
                      <a:stretch>
                        <a:fillRect/>
                      </a:stretch>
                    </p:blipFill>
                    <p:spPr>
                      <a:xfrm>
                        <a:off x="2760492" y="366755"/>
                        <a:ext cx="6835775" cy="6386513"/>
                      </a:xfrm>
                      <a:prstGeom prst="rect">
                        <a:avLst/>
                      </a:prstGeom>
                    </p:spPr>
                  </p:pic>
                </p:oleObj>
              </mc:Fallback>
            </mc:AlternateContent>
          </a:graphicData>
        </a:graphic>
      </p:graphicFrame>
    </p:spTree>
    <p:extLst>
      <p:ext uri="{BB962C8B-B14F-4D97-AF65-F5344CB8AC3E}">
        <p14:creationId xmlns:p14="http://schemas.microsoft.com/office/powerpoint/2010/main" val="447338400"/>
      </p:ext>
    </p:extLst>
  </p:cSld>
  <p:clrMapOvr>
    <a:masterClrMapping/>
  </p:clrMapOvr>
</p:sld>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000000"/>
      </a:dk2>
      <a:lt2>
        <a:srgbClr val="FFFFFF"/>
      </a:lt2>
      <a:accent1>
        <a:srgbClr val="059F59"/>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4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400" kern="0" dirty="0">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自定义 3">
      <a:dk1>
        <a:srgbClr val="191919"/>
      </a:dk1>
      <a:lt1>
        <a:sysClr val="window" lastClr="FFFFFF"/>
      </a:lt1>
      <a:dk2>
        <a:srgbClr val="191919"/>
      </a:dk2>
      <a:lt2>
        <a:srgbClr val="FFFFFF"/>
      </a:lt2>
      <a:accent1>
        <a:srgbClr val="104D7E"/>
      </a:accent1>
      <a:accent2>
        <a:srgbClr val="26CCC5"/>
      </a:accent2>
      <a:accent3>
        <a:srgbClr val="1B8DA8"/>
      </a:accent3>
      <a:accent4>
        <a:srgbClr val="104E87"/>
      </a:accent4>
      <a:accent5>
        <a:srgbClr val="4BACC6"/>
      </a:accent5>
      <a:accent6>
        <a:srgbClr val="808684"/>
      </a:accent6>
      <a:hlink>
        <a:srgbClr val="808080"/>
      </a:hlink>
      <a:folHlink>
        <a:srgbClr val="800080"/>
      </a:folHlink>
    </a:clrScheme>
    <a:fontScheme name="Temp">
      <a:majorFont>
        <a:latin typeface="Century Gothic"/>
        <a:ea typeface="微软雅黑"/>
        <a:cs typeface=""/>
      </a:majorFont>
      <a:minorFont>
        <a:latin typeface="Century Gothic"/>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ct val="130000"/>
          </a:lnSpc>
          <a:spcBef>
            <a:spcPts val="600"/>
          </a:spcBef>
          <a:defRPr sz="1200" kern="0" dirty="0">
            <a:solidFill>
              <a:schemeClr val="bg1"/>
            </a:solidFill>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TotalTime>
  <Words>1666</Words>
  <Application>Microsoft Office PowerPoint</Application>
  <PresentationFormat>宽屏</PresentationFormat>
  <Paragraphs>130</Paragraphs>
  <Slides>33</Slides>
  <Notes>0</Notes>
  <HiddenSlides>0</HiddenSlides>
  <MMClips>0</MMClips>
  <ScaleCrop>false</ScaleCrop>
  <HeadingPairs>
    <vt:vector size="8" baseType="variant">
      <vt:variant>
        <vt:lpstr>已用的字体</vt:lpstr>
      </vt:variant>
      <vt:variant>
        <vt:i4>7</vt:i4>
      </vt:variant>
      <vt:variant>
        <vt:lpstr>主题</vt:lpstr>
      </vt:variant>
      <vt:variant>
        <vt:i4>3</vt:i4>
      </vt:variant>
      <vt:variant>
        <vt:lpstr>嵌入 OLE 服务器</vt:lpstr>
      </vt:variant>
      <vt:variant>
        <vt:i4>1</vt:i4>
      </vt:variant>
      <vt:variant>
        <vt:lpstr>幻灯片标题</vt:lpstr>
      </vt:variant>
      <vt:variant>
        <vt:i4>33</vt:i4>
      </vt:variant>
    </vt:vector>
  </HeadingPairs>
  <TitlesOfParts>
    <vt:vector size="44" baseType="lpstr">
      <vt:lpstr>宋体</vt:lpstr>
      <vt:lpstr>微软雅黑</vt:lpstr>
      <vt:lpstr>Arial</vt:lpstr>
      <vt:lpstr>Calibri</vt:lpstr>
      <vt:lpstr>Century Gothic</vt:lpstr>
      <vt:lpstr>Segoe UI Light</vt:lpstr>
      <vt:lpstr>Times New Roman</vt:lpstr>
      <vt:lpstr>Office 主题</vt:lpstr>
      <vt:lpstr>OfficePLUS</vt:lpstr>
      <vt:lpstr>Office Theme</vt:lpstr>
      <vt:lpstr>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OfficePLUS</dc:creator>
  <cp:lastModifiedBy>DELL</cp:lastModifiedBy>
  <cp:revision>123</cp:revision>
  <dcterms:created xsi:type="dcterms:W3CDTF">2015-08-18T02:51:00Z</dcterms:created>
  <dcterms:modified xsi:type="dcterms:W3CDTF">2024-09-17T02:27:26Z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2052-11.1.0.8213</vt:lpwstr>
  </property>
</Properties>
</file>